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6" r:id="rId31"/>
    <p:sldId id="285" r:id="rId32"/>
    <p:sldId id="286" r:id="rId33"/>
    <p:sldId id="2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ited States" initials="US" lastIdx="2" clrIdx="0">
    <p:extLst>
      <p:ext uri="{19B8F6BF-5375-455C-9EA6-DF929625EA0E}">
        <p15:presenceInfo xmlns:p15="http://schemas.microsoft.com/office/powerpoint/2012/main" userId="United Sta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86EB5"/>
    <a:srgbClr val="F3C3ED"/>
    <a:srgbClr val="F2F2F2"/>
    <a:srgbClr val="B84264"/>
    <a:srgbClr val="FFCC99"/>
    <a:srgbClr val="FFCC66"/>
    <a:srgbClr val="4148CF"/>
    <a:srgbClr val="E367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lumMod val="10000"/>
                  </a:schemeClr>
                </a:solidFill>
                <a:effectLst>
                  <a:outerShdw blurRad="38100" dist="38100" dir="2700000" algn="tl">
                    <a:srgbClr val="000000">
                      <a:alpha val="43137"/>
                    </a:srgbClr>
                  </a:outerShdw>
                </a:effectLst>
                <a:latin typeface="+mn-lt"/>
                <a:ea typeface="+mn-ea"/>
                <a:cs typeface="+mn-cs"/>
              </a:defRPr>
            </a:pPr>
            <a:r>
              <a:rPr lang="en-US" sz="2000" b="1" baseline="0" dirty="0" smtClean="0">
                <a:solidFill>
                  <a:schemeClr val="bg1">
                    <a:lumMod val="10000"/>
                  </a:schemeClr>
                </a:solidFill>
                <a:effectLst>
                  <a:outerShdw blurRad="38100" dist="38100" dir="2700000" algn="tl">
                    <a:srgbClr val="000000">
                      <a:alpha val="43137"/>
                    </a:srgbClr>
                  </a:outerShdw>
                </a:effectLst>
              </a:rPr>
              <a:t>CORRELACION DE PEARSON </a:t>
            </a:r>
            <a:endParaRPr lang="en-US" sz="2000" b="1" dirty="0">
              <a:solidFill>
                <a:schemeClr val="bg1">
                  <a:lumMod val="10000"/>
                </a:schemeClr>
              </a:solidFill>
              <a:effectLst>
                <a:outerShdw blurRad="38100" dist="38100" dir="2700000" algn="tl">
                  <a:srgbClr val="000000">
                    <a:alpha val="43137"/>
                  </a:srgbClr>
                </a:outerShdw>
              </a:effectLst>
            </a:endParaRPr>
          </a:p>
        </c:rich>
      </c:tx>
      <c:layout>
        <c:manualLayout>
          <c:xMode val="edge"/>
          <c:yMode val="edge"/>
          <c:x val="0.28864832657426531"/>
          <c:y val="1.486603739627793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bg1">
                  <a:lumMod val="10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manualLayout>
          <c:layoutTarget val="inner"/>
          <c:xMode val="edge"/>
          <c:yMode val="edge"/>
          <c:x val="0.13408769553647076"/>
          <c:y val="0.14342814966563894"/>
          <c:w val="0.82481112443538462"/>
          <c:h val="0.68486292139210647"/>
        </c:manualLayout>
      </c:layout>
      <c:scatterChart>
        <c:scatterStyle val="lineMarker"/>
        <c:varyColors val="0"/>
        <c:ser>
          <c:idx val="0"/>
          <c:order val="0"/>
          <c:tx>
            <c:strRef>
              <c:f>'C.OR. ESPACIAL'!$C$1</c:f>
              <c:strCache>
                <c:ptCount val="1"/>
                <c:pt idx="0">
                  <c:v>POST-TEST</c:v>
                </c:pt>
              </c:strCache>
            </c:strRef>
          </c:tx>
          <c:spPr>
            <a:ln w="19050" cap="rnd">
              <a:noFill/>
              <a:round/>
            </a:ln>
            <a:effectLst/>
          </c:spPr>
          <c:marker>
            <c:symbol val="circle"/>
            <c:size val="5"/>
            <c:spPr>
              <a:solidFill>
                <a:schemeClr val="accent1"/>
              </a:solidFill>
              <a:ln w="9525">
                <a:solidFill>
                  <a:schemeClr val="accent1"/>
                </a:solidFill>
              </a:ln>
              <a:effectLst/>
            </c:spPr>
          </c:marker>
          <c:xVal>
            <c:numRef>
              <c:f>'C.OR. ESPACIAL'!$B$2:$B$14</c:f>
              <c:numCache>
                <c:formatCode>0%</c:formatCode>
                <c:ptCount val="13"/>
                <c:pt idx="0">
                  <c:v>0.8</c:v>
                </c:pt>
                <c:pt idx="1">
                  <c:v>0.7</c:v>
                </c:pt>
                <c:pt idx="2">
                  <c:v>0.9</c:v>
                </c:pt>
                <c:pt idx="3">
                  <c:v>0.8</c:v>
                </c:pt>
                <c:pt idx="4">
                  <c:v>0.75</c:v>
                </c:pt>
                <c:pt idx="5">
                  <c:v>0.8</c:v>
                </c:pt>
                <c:pt idx="6">
                  <c:v>0.5</c:v>
                </c:pt>
                <c:pt idx="7">
                  <c:v>0.8</c:v>
                </c:pt>
                <c:pt idx="8">
                  <c:v>0.9</c:v>
                </c:pt>
                <c:pt idx="9">
                  <c:v>0.75</c:v>
                </c:pt>
                <c:pt idx="10">
                  <c:v>0.95</c:v>
                </c:pt>
                <c:pt idx="11">
                  <c:v>0.65</c:v>
                </c:pt>
                <c:pt idx="12">
                  <c:v>0.4</c:v>
                </c:pt>
              </c:numCache>
            </c:numRef>
          </c:xVal>
          <c:yVal>
            <c:numRef>
              <c:f>'C.OR. ESPACIAL'!$C$2:$C$14</c:f>
              <c:numCache>
                <c:formatCode>0%</c:formatCode>
                <c:ptCount val="13"/>
                <c:pt idx="0">
                  <c:v>0.95</c:v>
                </c:pt>
                <c:pt idx="1">
                  <c:v>0.9</c:v>
                </c:pt>
                <c:pt idx="2">
                  <c:v>1</c:v>
                </c:pt>
                <c:pt idx="3">
                  <c:v>0.95</c:v>
                </c:pt>
                <c:pt idx="4">
                  <c:v>0.9</c:v>
                </c:pt>
                <c:pt idx="5">
                  <c:v>0.95</c:v>
                </c:pt>
                <c:pt idx="6">
                  <c:v>0.8</c:v>
                </c:pt>
                <c:pt idx="7">
                  <c:v>0.95</c:v>
                </c:pt>
                <c:pt idx="8">
                  <c:v>1</c:v>
                </c:pt>
                <c:pt idx="9">
                  <c:v>0.9</c:v>
                </c:pt>
                <c:pt idx="10">
                  <c:v>1</c:v>
                </c:pt>
                <c:pt idx="11">
                  <c:v>0.85</c:v>
                </c:pt>
                <c:pt idx="12">
                  <c:v>0.75</c:v>
                </c:pt>
              </c:numCache>
            </c:numRef>
          </c:yVal>
          <c:smooth val="0"/>
          <c:extLst xmlns:c16r2="http://schemas.microsoft.com/office/drawing/2015/06/chart">
            <c:ext xmlns:c16="http://schemas.microsoft.com/office/drawing/2014/chart" uri="{C3380CC4-5D6E-409C-BE32-E72D297353CC}">
              <c16:uniqueId val="{00000000-93CD-4A83-853A-DC757104FBDB}"/>
            </c:ext>
          </c:extLst>
        </c:ser>
        <c:dLbls>
          <c:showLegendKey val="0"/>
          <c:showVal val="0"/>
          <c:showCatName val="0"/>
          <c:showSerName val="0"/>
          <c:showPercent val="0"/>
          <c:showBubbleSize val="0"/>
        </c:dLbls>
        <c:axId val="409590560"/>
        <c:axId val="409590952"/>
      </c:scatterChart>
      <c:valAx>
        <c:axId val="4095905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bg1">
                        <a:lumMod val="10000"/>
                      </a:schemeClr>
                    </a:solidFill>
                    <a:effectLst>
                      <a:outerShdw blurRad="38100" dist="38100" dir="2700000" algn="tl">
                        <a:srgbClr val="000000">
                          <a:alpha val="43137"/>
                        </a:srgbClr>
                      </a:outerShdw>
                    </a:effectLst>
                    <a:latin typeface="+mn-lt"/>
                    <a:ea typeface="+mn-ea"/>
                    <a:cs typeface="+mn-cs"/>
                  </a:defRPr>
                </a:pPr>
                <a:r>
                  <a:rPr lang="es-ES" sz="1400" b="1" dirty="0">
                    <a:solidFill>
                      <a:schemeClr val="bg1">
                        <a:lumMod val="10000"/>
                      </a:schemeClr>
                    </a:solidFill>
                    <a:effectLst>
                      <a:outerShdw blurRad="38100" dist="38100" dir="2700000" algn="tl">
                        <a:srgbClr val="000000">
                          <a:alpha val="43137"/>
                        </a:srgbClr>
                      </a:outerShdw>
                    </a:effectLst>
                  </a:rPr>
                  <a:t>Test</a:t>
                </a:r>
                <a:r>
                  <a:rPr lang="es-ES" sz="1400" b="1" baseline="0" dirty="0">
                    <a:solidFill>
                      <a:schemeClr val="bg1">
                        <a:lumMod val="10000"/>
                      </a:schemeClr>
                    </a:solidFill>
                    <a:effectLst>
                      <a:outerShdw blurRad="38100" dist="38100" dir="2700000" algn="tl">
                        <a:srgbClr val="000000">
                          <a:alpha val="43137"/>
                        </a:srgbClr>
                      </a:outerShdw>
                    </a:effectLst>
                  </a:rPr>
                  <a:t> de funciones básicas </a:t>
                </a:r>
                <a:endParaRPr lang="es-ES" sz="1400" b="1" dirty="0">
                  <a:solidFill>
                    <a:schemeClr val="bg1">
                      <a:lumMod val="10000"/>
                    </a:schemeClr>
                  </a:solidFill>
                  <a:effectLst>
                    <a:outerShdw blurRad="38100" dist="38100" dir="2700000" algn="tl">
                      <a:srgbClr val="000000">
                        <a:alpha val="43137"/>
                      </a:srgbClr>
                    </a:outerShdw>
                  </a:effectLst>
                </a:endParaRP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bg1">
                      <a:lumMod val="10000"/>
                    </a:schemeClr>
                  </a:solidFill>
                  <a:effectLst>
                    <a:outerShdw blurRad="38100" dist="38100" dir="2700000" algn="tl">
                      <a:srgbClr val="000000">
                        <a:alpha val="43137"/>
                      </a:srgbClr>
                    </a:outerShdw>
                  </a:effectLst>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10000"/>
                  </a:schemeClr>
                </a:solidFill>
                <a:latin typeface="+mn-lt"/>
                <a:ea typeface="+mn-ea"/>
                <a:cs typeface="+mn-cs"/>
              </a:defRPr>
            </a:pPr>
            <a:endParaRPr lang="en-US"/>
          </a:p>
        </c:txPr>
        <c:crossAx val="409590952"/>
        <c:crosses val="autoZero"/>
        <c:crossBetween val="midCat"/>
      </c:valAx>
      <c:valAx>
        <c:axId val="40959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lumMod val="10000"/>
                      </a:schemeClr>
                    </a:solidFill>
                    <a:effectLst>
                      <a:outerShdw blurRad="38100" dist="38100" dir="2700000" algn="tl">
                        <a:srgbClr val="000000">
                          <a:alpha val="43137"/>
                        </a:srgbClr>
                      </a:outerShdw>
                    </a:effectLst>
                    <a:latin typeface="+mn-lt"/>
                    <a:ea typeface="+mn-ea"/>
                    <a:cs typeface="+mn-cs"/>
                  </a:defRPr>
                </a:pPr>
                <a:r>
                  <a:rPr lang="es-ES" sz="1400" b="1">
                    <a:solidFill>
                      <a:schemeClr val="bg1">
                        <a:lumMod val="10000"/>
                      </a:schemeClr>
                    </a:solidFill>
                    <a:effectLst>
                      <a:outerShdw blurRad="38100" dist="38100" dir="2700000" algn="tl">
                        <a:srgbClr val="000000">
                          <a:alpha val="43137"/>
                        </a:srgbClr>
                      </a:outerShdw>
                    </a:effectLst>
                  </a:rPr>
                  <a:t>Habilidades</a:t>
                </a:r>
                <a:r>
                  <a:rPr lang="es-ES" sz="1400" b="1" baseline="0">
                    <a:solidFill>
                      <a:schemeClr val="bg1">
                        <a:lumMod val="10000"/>
                      </a:schemeClr>
                    </a:solidFill>
                    <a:effectLst>
                      <a:outerShdw blurRad="38100" dist="38100" dir="2700000" algn="tl">
                        <a:srgbClr val="000000">
                          <a:alpha val="43137"/>
                        </a:srgbClr>
                      </a:outerShdw>
                    </a:effectLst>
                  </a:rPr>
                  <a:t> psicomotrices </a:t>
                </a:r>
                <a:endParaRPr lang="es-ES" sz="1400" b="1">
                  <a:solidFill>
                    <a:schemeClr val="bg1">
                      <a:lumMod val="10000"/>
                    </a:schemeClr>
                  </a:solidFill>
                  <a:effectLst>
                    <a:outerShdw blurRad="38100" dist="38100" dir="2700000" algn="tl">
                      <a:srgbClr val="000000">
                        <a:alpha val="43137"/>
                      </a:srgbClr>
                    </a:outerShdw>
                  </a:effectLst>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bg1">
                      <a:lumMod val="10000"/>
                    </a:schemeClr>
                  </a:solidFill>
                  <a:effectLst>
                    <a:outerShdw blurRad="38100" dist="38100" dir="2700000" algn="tl">
                      <a:srgbClr val="000000">
                        <a:alpha val="43137"/>
                      </a:srgbClr>
                    </a:outerShdw>
                  </a:effectLst>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lumMod val="10000"/>
                  </a:schemeClr>
                </a:solidFill>
                <a:latin typeface="+mn-lt"/>
                <a:ea typeface="+mn-ea"/>
                <a:cs typeface="+mn-cs"/>
              </a:defRPr>
            </a:pPr>
            <a:endParaRPr lang="en-US"/>
          </a:p>
        </c:txPr>
        <c:crossAx val="40959056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FD72-A01B-47D8-8164-6B661FE3A089}"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endParaRPr lang="es-ES"/>
        </a:p>
      </dgm:t>
    </dgm:pt>
    <dgm:pt modelId="{15859782-D897-4E4A-BA13-C21D54EB4700}">
      <dgm:prSet phldrT="[Texto]"/>
      <dgm:spPr/>
      <dgm:t>
        <a:bodyPr/>
        <a:lstStyle/>
        <a:p>
          <a:r>
            <a:rPr lang="es-ES" b="1" dirty="0">
              <a:solidFill>
                <a:schemeClr val="bg1">
                  <a:lumMod val="10000"/>
                </a:schemeClr>
              </a:solidFill>
              <a:latin typeface="Times New Roman" panose="02020603050405020304" pitchFamily="18" charset="0"/>
              <a:cs typeface="Times New Roman" panose="02020603050405020304" pitchFamily="18" charset="0"/>
            </a:rPr>
            <a:t>Macro</a:t>
          </a:r>
        </a:p>
      </dgm:t>
    </dgm:pt>
    <dgm:pt modelId="{D4E3F5E0-4E8A-4625-9B10-3DA3F3015D49}" type="parTrans" cxnId="{A6FD7339-19B6-4D1C-8968-D64D1FA74A04}">
      <dgm:prSet/>
      <dgm:spPr/>
      <dgm:t>
        <a:bodyPr/>
        <a:lstStyle/>
        <a:p>
          <a:endParaRPr lang="es-ES">
            <a:solidFill>
              <a:schemeClr val="tx1"/>
            </a:solidFill>
          </a:endParaRPr>
        </a:p>
      </dgm:t>
    </dgm:pt>
    <dgm:pt modelId="{385B6883-06A2-4CAF-B7E1-875EA560E111}" type="sibTrans" cxnId="{A6FD7339-19B6-4D1C-8968-D64D1FA74A04}">
      <dgm:prSet/>
      <dgm:spPr/>
      <dgm:t>
        <a:bodyPr/>
        <a:lstStyle/>
        <a:p>
          <a:endParaRPr lang="es-ES">
            <a:solidFill>
              <a:schemeClr val="tx1"/>
            </a:solidFill>
          </a:endParaRPr>
        </a:p>
      </dgm:t>
    </dgm:pt>
    <dgm:pt modelId="{148E96EA-D4FE-4E97-8EC7-EBB7A8158066}">
      <dgm:prSet phldrT="[Texto]"/>
      <dgm:spPr>
        <a:solidFill>
          <a:srgbClr val="FFCC99"/>
        </a:solidFill>
        <a:ln>
          <a:solidFill>
            <a:srgbClr val="FF9933"/>
          </a:solidFill>
        </a:ln>
      </dgm:spPr>
      <dgm:t>
        <a:bodyPr/>
        <a:lstStyle/>
        <a:p>
          <a:r>
            <a:rPr lang="es-ES" dirty="0" smtClean="0">
              <a:solidFill>
                <a:schemeClr val="bg1">
                  <a:lumMod val="10000"/>
                </a:schemeClr>
              </a:solidFill>
              <a:latin typeface="Times New Roman" panose="02020603050405020304" pitchFamily="18" charset="0"/>
              <a:cs typeface="Times New Roman" panose="02020603050405020304" pitchFamily="18" charset="0"/>
            </a:rPr>
            <a:t>(UNESCO,2016)</a:t>
          </a:r>
          <a:endParaRPr lang="es-ES" dirty="0">
            <a:solidFill>
              <a:schemeClr val="bg1">
                <a:lumMod val="10000"/>
              </a:schemeClr>
            </a:solidFill>
            <a:latin typeface="Times New Roman" panose="02020603050405020304" pitchFamily="18" charset="0"/>
            <a:cs typeface="Times New Roman" panose="02020603050405020304" pitchFamily="18" charset="0"/>
          </a:endParaRPr>
        </a:p>
      </dgm:t>
    </dgm:pt>
    <dgm:pt modelId="{5B577427-D3EB-4FF6-9C85-44B55581DC1C}" type="parTrans" cxnId="{CB11D73D-9739-42CA-AFDD-A515C579268C}">
      <dgm:prSet/>
      <dgm:spPr/>
      <dgm:t>
        <a:bodyPr/>
        <a:lstStyle/>
        <a:p>
          <a:endParaRPr lang="es-ES">
            <a:solidFill>
              <a:schemeClr val="tx1"/>
            </a:solidFill>
          </a:endParaRPr>
        </a:p>
      </dgm:t>
    </dgm:pt>
    <dgm:pt modelId="{3B9AB63E-E1C0-4FEE-A7E3-1060E94335DD}" type="sibTrans" cxnId="{CB11D73D-9739-42CA-AFDD-A515C579268C}">
      <dgm:prSet/>
      <dgm:spPr/>
      <dgm:t>
        <a:bodyPr/>
        <a:lstStyle/>
        <a:p>
          <a:endParaRPr lang="es-ES">
            <a:solidFill>
              <a:schemeClr val="tx1"/>
            </a:solidFill>
          </a:endParaRPr>
        </a:p>
      </dgm:t>
    </dgm:pt>
    <dgm:pt modelId="{36CCB654-8AB8-445F-9456-7AB53DE16E62}">
      <dgm:prSet phldrT="[Texto]"/>
      <dgm:spPr/>
      <dgm:t>
        <a:bodyPr/>
        <a:lstStyle/>
        <a:p>
          <a:r>
            <a:rPr lang="es-ES" dirty="0" smtClean="0">
              <a:solidFill>
                <a:schemeClr val="bg1">
                  <a:lumMod val="10000"/>
                </a:schemeClr>
              </a:solidFill>
              <a:latin typeface="Times New Roman" panose="02020603050405020304" pitchFamily="18" charset="0"/>
              <a:cs typeface="Times New Roman" panose="02020603050405020304" pitchFamily="18" charset="0"/>
            </a:rPr>
            <a:t>66% Escolaridad en el  nivel inicial</a:t>
          </a:r>
          <a:endParaRPr lang="es-ES" dirty="0">
            <a:solidFill>
              <a:schemeClr val="bg1">
                <a:lumMod val="10000"/>
              </a:schemeClr>
            </a:solidFill>
            <a:latin typeface="Times New Roman" panose="02020603050405020304" pitchFamily="18" charset="0"/>
            <a:cs typeface="Times New Roman" panose="02020603050405020304" pitchFamily="18" charset="0"/>
          </a:endParaRPr>
        </a:p>
        <a:p>
          <a:r>
            <a:rPr lang="es-ES" dirty="0" smtClean="0">
              <a:solidFill>
                <a:schemeClr val="bg1">
                  <a:lumMod val="10000"/>
                </a:schemeClr>
              </a:solidFill>
              <a:latin typeface="Times New Roman" panose="02020603050405020304" pitchFamily="18" charset="0"/>
              <a:cs typeface="Times New Roman" panose="02020603050405020304" pitchFamily="18" charset="0"/>
            </a:rPr>
            <a:t>35% de niños no asiste a la Escuela.</a:t>
          </a:r>
          <a:endParaRPr lang="es-ES" dirty="0">
            <a:solidFill>
              <a:schemeClr val="bg1">
                <a:lumMod val="10000"/>
              </a:schemeClr>
            </a:solidFill>
            <a:latin typeface="Times New Roman" panose="02020603050405020304" pitchFamily="18" charset="0"/>
            <a:cs typeface="Times New Roman" panose="02020603050405020304" pitchFamily="18" charset="0"/>
          </a:endParaRPr>
        </a:p>
      </dgm:t>
    </dgm:pt>
    <dgm:pt modelId="{979F5E8B-EF47-4522-8C20-F7A899510B23}" type="parTrans" cxnId="{E1EED014-16C4-41DB-A3A0-2B166B40C512}">
      <dgm:prSet/>
      <dgm:spPr/>
      <dgm:t>
        <a:bodyPr/>
        <a:lstStyle/>
        <a:p>
          <a:endParaRPr lang="es-ES">
            <a:solidFill>
              <a:schemeClr val="tx1"/>
            </a:solidFill>
          </a:endParaRPr>
        </a:p>
      </dgm:t>
    </dgm:pt>
    <dgm:pt modelId="{053DAA45-646C-42A7-98B6-AB88D0343F48}" type="sibTrans" cxnId="{E1EED014-16C4-41DB-A3A0-2B166B40C512}">
      <dgm:prSet/>
      <dgm:spPr/>
      <dgm:t>
        <a:bodyPr/>
        <a:lstStyle/>
        <a:p>
          <a:endParaRPr lang="es-ES">
            <a:solidFill>
              <a:schemeClr val="tx1"/>
            </a:solidFill>
          </a:endParaRPr>
        </a:p>
      </dgm:t>
    </dgm:pt>
    <dgm:pt modelId="{0A8AA7A2-0C32-497B-9ADE-E036EA1CA9DF}">
      <dgm:prSet phldrT="[Texto]"/>
      <dgm:spPr/>
      <dgm:t>
        <a:bodyPr/>
        <a:lstStyle/>
        <a:p>
          <a:r>
            <a:rPr lang="es-ES" dirty="0">
              <a:solidFill>
                <a:schemeClr val="bg1">
                  <a:lumMod val="10000"/>
                </a:schemeClr>
              </a:solidFill>
              <a:latin typeface="Times New Roman" panose="02020603050405020304" pitchFamily="18" charset="0"/>
              <a:cs typeface="Times New Roman" panose="02020603050405020304" pitchFamily="18" charset="0"/>
            </a:rPr>
            <a:t>Falta de </a:t>
          </a:r>
          <a:r>
            <a:rPr lang="es-ES" dirty="0" smtClean="0">
              <a:solidFill>
                <a:schemeClr val="bg1">
                  <a:lumMod val="10000"/>
                </a:schemeClr>
              </a:solidFill>
              <a:latin typeface="Times New Roman" panose="02020603050405020304" pitchFamily="18" charset="0"/>
              <a:cs typeface="Times New Roman" panose="02020603050405020304" pitchFamily="18" charset="0"/>
            </a:rPr>
            <a:t>infraestructura, grupos de estudiantes grandes, </a:t>
          </a:r>
          <a:endParaRPr lang="es-ES" dirty="0">
            <a:solidFill>
              <a:schemeClr val="bg1">
                <a:lumMod val="10000"/>
              </a:schemeClr>
            </a:solidFill>
            <a:latin typeface="Times New Roman" panose="02020603050405020304" pitchFamily="18" charset="0"/>
            <a:cs typeface="Times New Roman" panose="02020603050405020304" pitchFamily="18" charset="0"/>
          </a:endParaRPr>
        </a:p>
        <a:p>
          <a:r>
            <a:rPr lang="es-ES" dirty="0">
              <a:solidFill>
                <a:schemeClr val="bg1">
                  <a:lumMod val="10000"/>
                </a:schemeClr>
              </a:solidFill>
              <a:latin typeface="Times New Roman" panose="02020603050405020304" pitchFamily="18" charset="0"/>
              <a:cs typeface="Times New Roman" panose="02020603050405020304" pitchFamily="18" charset="0"/>
            </a:rPr>
            <a:t>falta de </a:t>
          </a:r>
          <a:r>
            <a:rPr lang="es-ES" dirty="0" smtClean="0">
              <a:solidFill>
                <a:schemeClr val="bg1">
                  <a:lumMod val="10000"/>
                </a:schemeClr>
              </a:solidFill>
              <a:latin typeface="Times New Roman" panose="02020603050405020304" pitchFamily="18" charset="0"/>
              <a:cs typeface="Times New Roman" panose="02020603050405020304" pitchFamily="18" charset="0"/>
            </a:rPr>
            <a:t>materiales.</a:t>
          </a:r>
          <a:endParaRPr lang="es-ES" dirty="0">
            <a:solidFill>
              <a:schemeClr val="bg1">
                <a:lumMod val="10000"/>
              </a:schemeClr>
            </a:solidFill>
            <a:latin typeface="Times New Roman" panose="02020603050405020304" pitchFamily="18" charset="0"/>
            <a:cs typeface="Times New Roman" panose="02020603050405020304" pitchFamily="18" charset="0"/>
          </a:endParaRPr>
        </a:p>
      </dgm:t>
    </dgm:pt>
    <dgm:pt modelId="{F136F5E9-3D99-45C9-90A4-6C3E28D822D0}" type="parTrans" cxnId="{6FB1E8F1-6CBF-4D97-A518-7D1927C70480}">
      <dgm:prSet/>
      <dgm:spPr/>
      <dgm:t>
        <a:bodyPr/>
        <a:lstStyle/>
        <a:p>
          <a:endParaRPr lang="es-ES"/>
        </a:p>
      </dgm:t>
    </dgm:pt>
    <dgm:pt modelId="{CD52F8AB-769C-409D-BB59-B5F95580326F}" type="sibTrans" cxnId="{6FB1E8F1-6CBF-4D97-A518-7D1927C70480}">
      <dgm:prSet/>
      <dgm:spPr/>
      <dgm:t>
        <a:bodyPr/>
        <a:lstStyle/>
        <a:p>
          <a:endParaRPr lang="es-ES"/>
        </a:p>
      </dgm:t>
    </dgm:pt>
    <dgm:pt modelId="{9CACEA4C-3FFE-4FDE-99D9-A90D80116E26}">
      <dgm:prSet phldrT="[Texto]"/>
      <dgm:spPr>
        <a:solidFill>
          <a:srgbClr val="FFCC99"/>
        </a:solidFill>
        <a:ln>
          <a:solidFill>
            <a:srgbClr val="FF9933"/>
          </a:solidFill>
        </a:ln>
      </dgm:spPr>
      <dgm:t>
        <a:bodyPr/>
        <a:lstStyle/>
        <a:p>
          <a:r>
            <a:rPr lang="es-ES" dirty="0" smtClean="0">
              <a:solidFill>
                <a:schemeClr val="bg1">
                  <a:lumMod val="10000"/>
                </a:schemeClr>
              </a:solidFill>
              <a:latin typeface="Times New Roman" panose="02020603050405020304" pitchFamily="18" charset="0"/>
              <a:cs typeface="Times New Roman" panose="02020603050405020304" pitchFamily="18" charset="0"/>
            </a:rPr>
            <a:t>(INEC, 2010)</a:t>
          </a:r>
          <a:endParaRPr lang="es-ES" dirty="0">
            <a:solidFill>
              <a:schemeClr val="bg1">
                <a:lumMod val="10000"/>
              </a:schemeClr>
            </a:solidFill>
            <a:latin typeface="Times New Roman" panose="02020603050405020304" pitchFamily="18" charset="0"/>
            <a:cs typeface="Times New Roman" panose="02020603050405020304" pitchFamily="18" charset="0"/>
          </a:endParaRPr>
        </a:p>
      </dgm:t>
    </dgm:pt>
    <dgm:pt modelId="{970D5F4D-22D8-4D43-B789-5BA79DAF8B05}" type="parTrans" cxnId="{505CC1D3-834E-4DDA-BA68-BA8746737854}">
      <dgm:prSet/>
      <dgm:spPr/>
      <dgm:t>
        <a:bodyPr/>
        <a:lstStyle/>
        <a:p>
          <a:endParaRPr lang="es-ES"/>
        </a:p>
      </dgm:t>
    </dgm:pt>
    <dgm:pt modelId="{37D6D688-8A33-4905-BE0A-212CEB4031ED}" type="sibTrans" cxnId="{505CC1D3-834E-4DDA-BA68-BA8746737854}">
      <dgm:prSet/>
      <dgm:spPr/>
      <dgm:t>
        <a:bodyPr/>
        <a:lstStyle/>
        <a:p>
          <a:endParaRPr lang="es-ES"/>
        </a:p>
      </dgm:t>
    </dgm:pt>
    <dgm:pt modelId="{22F82168-E85E-4C22-8956-B4EB13E25CEB}">
      <dgm:prSet phldrT="[Texto]"/>
      <dgm:spPr/>
      <dgm:t>
        <a:bodyPr/>
        <a:lstStyle/>
        <a:p>
          <a:r>
            <a:rPr lang="es-ES" b="1" dirty="0">
              <a:solidFill>
                <a:schemeClr val="bg1">
                  <a:lumMod val="10000"/>
                </a:schemeClr>
              </a:solidFill>
              <a:latin typeface="Times New Roman" panose="02020603050405020304" pitchFamily="18" charset="0"/>
              <a:cs typeface="Times New Roman" panose="02020603050405020304" pitchFamily="18" charset="0"/>
            </a:rPr>
            <a:t>Micro</a:t>
          </a:r>
        </a:p>
      </dgm:t>
    </dgm:pt>
    <dgm:pt modelId="{FEABA564-84ED-4EAA-A4C1-B7A9B2C064BA}" type="parTrans" cxnId="{9A9F60B7-E376-4EB7-BCE1-14A90B86EA74}">
      <dgm:prSet/>
      <dgm:spPr/>
      <dgm:t>
        <a:bodyPr/>
        <a:lstStyle/>
        <a:p>
          <a:endParaRPr lang="es-ES"/>
        </a:p>
      </dgm:t>
    </dgm:pt>
    <dgm:pt modelId="{3B198EED-2F6E-4305-8DC2-138EB9951CEB}" type="sibTrans" cxnId="{9A9F60B7-E376-4EB7-BCE1-14A90B86EA74}">
      <dgm:prSet/>
      <dgm:spPr/>
      <dgm:t>
        <a:bodyPr/>
        <a:lstStyle/>
        <a:p>
          <a:endParaRPr lang="es-ES"/>
        </a:p>
      </dgm:t>
    </dgm:pt>
    <dgm:pt modelId="{47A1936F-EBDF-4A7A-AFDD-05039EC4F276}">
      <dgm:prSet phldrT="[Texto]"/>
      <dgm:spPr>
        <a:solidFill>
          <a:srgbClr val="FFCC99"/>
        </a:solidFill>
        <a:ln>
          <a:solidFill>
            <a:srgbClr val="FF9933"/>
          </a:solidFill>
        </a:ln>
      </dgm:spPr>
      <dgm:t>
        <a:bodyPr/>
        <a:lstStyle/>
        <a:p>
          <a:r>
            <a:rPr lang="es-ES" dirty="0">
              <a:solidFill>
                <a:schemeClr val="bg1">
                  <a:lumMod val="10000"/>
                </a:schemeClr>
              </a:solidFill>
              <a:latin typeface="Times New Roman" panose="02020603050405020304" pitchFamily="18" charset="0"/>
              <a:cs typeface="Times New Roman" panose="02020603050405020304" pitchFamily="18" charset="0"/>
            </a:rPr>
            <a:t>Estudio empírico</a:t>
          </a:r>
        </a:p>
      </dgm:t>
    </dgm:pt>
    <dgm:pt modelId="{E961FAB3-4E9A-4D1C-BF40-D76F92876DE8}" type="parTrans" cxnId="{C9443C1D-CBA6-42A3-AD97-FD95EECCC72D}">
      <dgm:prSet/>
      <dgm:spPr/>
      <dgm:t>
        <a:bodyPr/>
        <a:lstStyle/>
        <a:p>
          <a:endParaRPr lang="es-ES"/>
        </a:p>
      </dgm:t>
    </dgm:pt>
    <dgm:pt modelId="{143C2EED-BA28-4B1C-8727-1E673F9FA80B}" type="sibTrans" cxnId="{C9443C1D-CBA6-42A3-AD97-FD95EECCC72D}">
      <dgm:prSet/>
      <dgm:spPr/>
      <dgm:t>
        <a:bodyPr/>
        <a:lstStyle/>
        <a:p>
          <a:endParaRPr lang="es-ES"/>
        </a:p>
      </dgm:t>
    </dgm:pt>
    <dgm:pt modelId="{7097D40B-7D5D-4F8D-AA64-778239293034}">
      <dgm:prSet phldrT="[Texto]"/>
      <dgm:spPr/>
      <dgm:t>
        <a:bodyPr/>
        <a:lstStyle/>
        <a:p>
          <a:r>
            <a:rPr lang="es-ES" dirty="0" smtClean="0">
              <a:solidFill>
                <a:schemeClr val="bg1">
                  <a:lumMod val="10000"/>
                </a:schemeClr>
              </a:solidFill>
              <a:latin typeface="Times New Roman" panose="02020603050405020304" pitchFamily="18" charset="0"/>
              <a:cs typeface="Times New Roman" panose="02020603050405020304" pitchFamily="18" charset="0"/>
            </a:rPr>
            <a:t>4,5% de la población, accede a la Educación de Nivel Inicial.</a:t>
          </a:r>
        </a:p>
      </dgm:t>
    </dgm:pt>
    <dgm:pt modelId="{09D697BD-8670-40BB-A054-AF84CD56CB7E}" type="parTrans" cxnId="{83C85757-7033-4679-8812-74D5520C2890}">
      <dgm:prSet/>
      <dgm:spPr/>
      <dgm:t>
        <a:bodyPr/>
        <a:lstStyle/>
        <a:p>
          <a:endParaRPr lang="es-ES"/>
        </a:p>
      </dgm:t>
    </dgm:pt>
    <dgm:pt modelId="{49B50120-A093-499A-8E86-7555F93FB27A}" type="sibTrans" cxnId="{83C85757-7033-4679-8812-74D5520C2890}">
      <dgm:prSet/>
      <dgm:spPr/>
      <dgm:t>
        <a:bodyPr/>
        <a:lstStyle/>
        <a:p>
          <a:endParaRPr lang="es-ES"/>
        </a:p>
      </dgm:t>
    </dgm:pt>
    <dgm:pt modelId="{00D90D51-6869-4D85-BA20-42E445F96941}">
      <dgm:prSet phldrT="[Texto]"/>
      <dgm:spPr/>
      <dgm:t>
        <a:bodyPr/>
        <a:lstStyle/>
        <a:p>
          <a:r>
            <a:rPr lang="es-ES" b="1" dirty="0">
              <a:solidFill>
                <a:schemeClr val="bg1">
                  <a:lumMod val="10000"/>
                </a:schemeClr>
              </a:solidFill>
              <a:latin typeface="Times New Roman" panose="02020603050405020304" pitchFamily="18" charset="0"/>
              <a:cs typeface="Times New Roman" panose="02020603050405020304" pitchFamily="18" charset="0"/>
            </a:rPr>
            <a:t>Meso</a:t>
          </a:r>
        </a:p>
      </dgm:t>
    </dgm:pt>
    <dgm:pt modelId="{D12D3956-C6D8-4BC8-BF7B-2B4E4057E35A}" type="sibTrans" cxnId="{9A83B5F0-3B3B-448B-A243-2C03DAF0AAE5}">
      <dgm:prSet/>
      <dgm:spPr/>
      <dgm:t>
        <a:bodyPr/>
        <a:lstStyle/>
        <a:p>
          <a:endParaRPr lang="es-ES"/>
        </a:p>
      </dgm:t>
    </dgm:pt>
    <dgm:pt modelId="{54175F4F-FF6F-4E3E-9CE6-5ED5A7D200FB}" type="parTrans" cxnId="{9A83B5F0-3B3B-448B-A243-2C03DAF0AAE5}">
      <dgm:prSet/>
      <dgm:spPr/>
      <dgm:t>
        <a:bodyPr/>
        <a:lstStyle/>
        <a:p>
          <a:endParaRPr lang="es-ES"/>
        </a:p>
      </dgm:t>
    </dgm:pt>
    <dgm:pt modelId="{FDE3E481-419A-4209-BCF3-77BF97B1F904}">
      <dgm:prSet phldrT="[Texto]"/>
      <dgm:spPr/>
      <dgm:t>
        <a:bodyPr/>
        <a:lstStyle/>
        <a:p>
          <a:r>
            <a:rPr lang="es-ES" dirty="0" smtClean="0">
              <a:solidFill>
                <a:schemeClr val="bg1">
                  <a:lumMod val="10000"/>
                </a:schemeClr>
              </a:solidFill>
              <a:latin typeface="Times New Roman" panose="02020603050405020304" pitchFamily="18" charset="0"/>
              <a:cs typeface="Times New Roman" panose="02020603050405020304" pitchFamily="18" charset="0"/>
            </a:rPr>
            <a:t>162 países en vías de desarrollo, 38 países tiene promedio de 40 alumnos por docente. (Uruguay)</a:t>
          </a:r>
          <a:endParaRPr lang="es-ES" dirty="0">
            <a:solidFill>
              <a:schemeClr val="bg1">
                <a:lumMod val="10000"/>
              </a:schemeClr>
            </a:solidFill>
            <a:latin typeface="Times New Roman" panose="02020603050405020304" pitchFamily="18" charset="0"/>
            <a:cs typeface="Times New Roman" panose="02020603050405020304" pitchFamily="18" charset="0"/>
          </a:endParaRPr>
        </a:p>
      </dgm:t>
    </dgm:pt>
    <dgm:pt modelId="{CB100DE1-A171-4B23-9D68-6A373455B0D5}" type="parTrans" cxnId="{E1230521-64C2-4B94-9E86-6808F0285797}">
      <dgm:prSet/>
      <dgm:spPr/>
      <dgm:t>
        <a:bodyPr/>
        <a:lstStyle/>
        <a:p>
          <a:endParaRPr lang="es-EC"/>
        </a:p>
      </dgm:t>
    </dgm:pt>
    <dgm:pt modelId="{7E83D983-FF5F-405E-A578-8E6A92F1090F}" type="sibTrans" cxnId="{E1230521-64C2-4B94-9E86-6808F0285797}">
      <dgm:prSet/>
      <dgm:spPr/>
      <dgm:t>
        <a:bodyPr/>
        <a:lstStyle/>
        <a:p>
          <a:endParaRPr lang="es-EC"/>
        </a:p>
      </dgm:t>
    </dgm:pt>
    <dgm:pt modelId="{5A5B87C4-60A2-4B11-8B1C-167EC4D01EE0}" type="pres">
      <dgm:prSet presAssocID="{9961FD72-A01B-47D8-8164-6B661FE3A089}" presName="hierChild1" presStyleCnt="0">
        <dgm:presLayoutVars>
          <dgm:orgChart val="1"/>
          <dgm:chPref val="1"/>
          <dgm:dir/>
          <dgm:animOne val="branch"/>
          <dgm:animLvl val="lvl"/>
          <dgm:resizeHandles/>
        </dgm:presLayoutVars>
      </dgm:prSet>
      <dgm:spPr/>
      <dgm:t>
        <a:bodyPr/>
        <a:lstStyle/>
        <a:p>
          <a:endParaRPr lang="es-EC"/>
        </a:p>
      </dgm:t>
    </dgm:pt>
    <dgm:pt modelId="{6DBBBF76-0193-47EB-9914-3B82AC06439E}" type="pres">
      <dgm:prSet presAssocID="{15859782-D897-4E4A-BA13-C21D54EB4700}" presName="hierRoot1" presStyleCnt="0">
        <dgm:presLayoutVars>
          <dgm:hierBranch val="init"/>
        </dgm:presLayoutVars>
      </dgm:prSet>
      <dgm:spPr/>
    </dgm:pt>
    <dgm:pt modelId="{36877663-BDB2-4558-B741-296A4298B469}" type="pres">
      <dgm:prSet presAssocID="{15859782-D897-4E4A-BA13-C21D54EB4700}" presName="rootComposite1" presStyleCnt="0"/>
      <dgm:spPr/>
    </dgm:pt>
    <dgm:pt modelId="{7304BEA8-C190-41B1-9843-80EB3A672F67}" type="pres">
      <dgm:prSet presAssocID="{15859782-D897-4E4A-BA13-C21D54EB4700}" presName="rootText1" presStyleLbl="node0" presStyleIdx="0" presStyleCnt="3" custScaleX="72319">
        <dgm:presLayoutVars>
          <dgm:chPref val="3"/>
        </dgm:presLayoutVars>
      </dgm:prSet>
      <dgm:spPr/>
      <dgm:t>
        <a:bodyPr/>
        <a:lstStyle/>
        <a:p>
          <a:endParaRPr lang="es-EC"/>
        </a:p>
      </dgm:t>
    </dgm:pt>
    <dgm:pt modelId="{5F627140-35C2-469B-BE2E-BD8495BA1062}" type="pres">
      <dgm:prSet presAssocID="{15859782-D897-4E4A-BA13-C21D54EB4700}" presName="rootConnector1" presStyleLbl="node1" presStyleIdx="0" presStyleCnt="0"/>
      <dgm:spPr/>
      <dgm:t>
        <a:bodyPr/>
        <a:lstStyle/>
        <a:p>
          <a:endParaRPr lang="es-EC"/>
        </a:p>
      </dgm:t>
    </dgm:pt>
    <dgm:pt modelId="{D4FA65F4-5E8B-4DDA-8E9D-40C5276008A2}" type="pres">
      <dgm:prSet presAssocID="{15859782-D897-4E4A-BA13-C21D54EB4700}" presName="hierChild2" presStyleCnt="0"/>
      <dgm:spPr/>
    </dgm:pt>
    <dgm:pt modelId="{F48587D7-C625-46E8-8C0E-6CD72D209805}" type="pres">
      <dgm:prSet presAssocID="{5B577427-D3EB-4FF6-9C85-44B55581DC1C}" presName="Name64" presStyleLbl="parChTrans1D2" presStyleIdx="0" presStyleCnt="3"/>
      <dgm:spPr/>
      <dgm:t>
        <a:bodyPr/>
        <a:lstStyle/>
        <a:p>
          <a:endParaRPr lang="es-EC"/>
        </a:p>
      </dgm:t>
    </dgm:pt>
    <dgm:pt modelId="{E18071A4-4ABD-4DCD-B57F-B19350BD8689}" type="pres">
      <dgm:prSet presAssocID="{148E96EA-D4FE-4E97-8EC7-EBB7A8158066}" presName="hierRoot2" presStyleCnt="0">
        <dgm:presLayoutVars>
          <dgm:hierBranch val="init"/>
        </dgm:presLayoutVars>
      </dgm:prSet>
      <dgm:spPr/>
    </dgm:pt>
    <dgm:pt modelId="{E054167D-15A2-448C-8AA0-5C7A7274FE24}" type="pres">
      <dgm:prSet presAssocID="{148E96EA-D4FE-4E97-8EC7-EBB7A8158066}" presName="rootComposite" presStyleCnt="0"/>
      <dgm:spPr/>
    </dgm:pt>
    <dgm:pt modelId="{43BCAC11-299F-499C-8673-95224E82A2A5}" type="pres">
      <dgm:prSet presAssocID="{148E96EA-D4FE-4E97-8EC7-EBB7A8158066}" presName="rootText" presStyleLbl="node2" presStyleIdx="0" presStyleCnt="3">
        <dgm:presLayoutVars>
          <dgm:chPref val="3"/>
        </dgm:presLayoutVars>
      </dgm:prSet>
      <dgm:spPr/>
      <dgm:t>
        <a:bodyPr/>
        <a:lstStyle/>
        <a:p>
          <a:endParaRPr lang="es-EC"/>
        </a:p>
      </dgm:t>
    </dgm:pt>
    <dgm:pt modelId="{76582F36-C008-48F9-8337-4BC39A022C7B}" type="pres">
      <dgm:prSet presAssocID="{148E96EA-D4FE-4E97-8EC7-EBB7A8158066}" presName="rootConnector" presStyleLbl="node2" presStyleIdx="0" presStyleCnt="3"/>
      <dgm:spPr/>
      <dgm:t>
        <a:bodyPr/>
        <a:lstStyle/>
        <a:p>
          <a:endParaRPr lang="es-EC"/>
        </a:p>
      </dgm:t>
    </dgm:pt>
    <dgm:pt modelId="{E0172A29-3ABE-4233-9745-BDB0D449239A}" type="pres">
      <dgm:prSet presAssocID="{148E96EA-D4FE-4E97-8EC7-EBB7A8158066}" presName="hierChild4" presStyleCnt="0"/>
      <dgm:spPr/>
    </dgm:pt>
    <dgm:pt modelId="{0C439F72-B474-44FD-A012-895DAC621C6C}" type="pres">
      <dgm:prSet presAssocID="{979F5E8B-EF47-4522-8C20-F7A899510B23}" presName="Name64" presStyleLbl="parChTrans1D3" presStyleIdx="0" presStyleCnt="4"/>
      <dgm:spPr/>
      <dgm:t>
        <a:bodyPr/>
        <a:lstStyle/>
        <a:p>
          <a:endParaRPr lang="es-EC"/>
        </a:p>
      </dgm:t>
    </dgm:pt>
    <dgm:pt modelId="{912C1147-1EAF-4E33-AAC9-AE5B08761131}" type="pres">
      <dgm:prSet presAssocID="{36CCB654-8AB8-445F-9456-7AB53DE16E62}" presName="hierRoot2" presStyleCnt="0">
        <dgm:presLayoutVars>
          <dgm:hierBranch val="init"/>
        </dgm:presLayoutVars>
      </dgm:prSet>
      <dgm:spPr/>
    </dgm:pt>
    <dgm:pt modelId="{03D431C0-5A20-4EEF-90D5-6F8D40DA60CD}" type="pres">
      <dgm:prSet presAssocID="{36CCB654-8AB8-445F-9456-7AB53DE16E62}" presName="rootComposite" presStyleCnt="0"/>
      <dgm:spPr/>
    </dgm:pt>
    <dgm:pt modelId="{4DE11E4A-22CC-40A2-A67C-0D7B2F950348}" type="pres">
      <dgm:prSet presAssocID="{36CCB654-8AB8-445F-9456-7AB53DE16E62}" presName="rootText" presStyleLbl="node3" presStyleIdx="0" presStyleCnt="4">
        <dgm:presLayoutVars>
          <dgm:chPref val="3"/>
        </dgm:presLayoutVars>
      </dgm:prSet>
      <dgm:spPr/>
      <dgm:t>
        <a:bodyPr/>
        <a:lstStyle/>
        <a:p>
          <a:endParaRPr lang="es-EC"/>
        </a:p>
      </dgm:t>
    </dgm:pt>
    <dgm:pt modelId="{22826F66-70BF-4BF5-AF29-92AB3D3A9D5C}" type="pres">
      <dgm:prSet presAssocID="{36CCB654-8AB8-445F-9456-7AB53DE16E62}" presName="rootConnector" presStyleLbl="node3" presStyleIdx="0" presStyleCnt="4"/>
      <dgm:spPr/>
      <dgm:t>
        <a:bodyPr/>
        <a:lstStyle/>
        <a:p>
          <a:endParaRPr lang="es-EC"/>
        </a:p>
      </dgm:t>
    </dgm:pt>
    <dgm:pt modelId="{CBCFC146-0524-4C95-9430-D2DB715D4E82}" type="pres">
      <dgm:prSet presAssocID="{36CCB654-8AB8-445F-9456-7AB53DE16E62}" presName="hierChild4" presStyleCnt="0"/>
      <dgm:spPr/>
    </dgm:pt>
    <dgm:pt modelId="{6F0498B2-05E8-4CAD-9B32-391464E55622}" type="pres">
      <dgm:prSet presAssocID="{36CCB654-8AB8-445F-9456-7AB53DE16E62}" presName="hierChild5" presStyleCnt="0"/>
      <dgm:spPr/>
    </dgm:pt>
    <dgm:pt modelId="{129EB67B-3A1B-448B-BB74-CEB30847465E}" type="pres">
      <dgm:prSet presAssocID="{CB100DE1-A171-4B23-9D68-6A373455B0D5}" presName="Name64" presStyleLbl="parChTrans1D3" presStyleIdx="1" presStyleCnt="4"/>
      <dgm:spPr/>
      <dgm:t>
        <a:bodyPr/>
        <a:lstStyle/>
        <a:p>
          <a:endParaRPr lang="es-EC"/>
        </a:p>
      </dgm:t>
    </dgm:pt>
    <dgm:pt modelId="{F425A5D1-AC0C-4804-B2AE-AC071D345547}" type="pres">
      <dgm:prSet presAssocID="{FDE3E481-419A-4209-BCF3-77BF97B1F904}" presName="hierRoot2" presStyleCnt="0">
        <dgm:presLayoutVars>
          <dgm:hierBranch val="init"/>
        </dgm:presLayoutVars>
      </dgm:prSet>
      <dgm:spPr/>
    </dgm:pt>
    <dgm:pt modelId="{FB8F396D-95CB-4504-8F3C-CAA8C4AA874E}" type="pres">
      <dgm:prSet presAssocID="{FDE3E481-419A-4209-BCF3-77BF97B1F904}" presName="rootComposite" presStyleCnt="0"/>
      <dgm:spPr/>
    </dgm:pt>
    <dgm:pt modelId="{77EED437-9AD4-461F-97C9-2DB64C62F434}" type="pres">
      <dgm:prSet presAssocID="{FDE3E481-419A-4209-BCF3-77BF97B1F904}" presName="rootText" presStyleLbl="node3" presStyleIdx="1" presStyleCnt="4">
        <dgm:presLayoutVars>
          <dgm:chPref val="3"/>
        </dgm:presLayoutVars>
      </dgm:prSet>
      <dgm:spPr/>
      <dgm:t>
        <a:bodyPr/>
        <a:lstStyle/>
        <a:p>
          <a:endParaRPr lang="es-EC"/>
        </a:p>
      </dgm:t>
    </dgm:pt>
    <dgm:pt modelId="{46F57CC8-3067-49BF-BD7A-D4F5B09DF493}" type="pres">
      <dgm:prSet presAssocID="{FDE3E481-419A-4209-BCF3-77BF97B1F904}" presName="rootConnector" presStyleLbl="node3" presStyleIdx="1" presStyleCnt="4"/>
      <dgm:spPr/>
      <dgm:t>
        <a:bodyPr/>
        <a:lstStyle/>
        <a:p>
          <a:endParaRPr lang="es-EC"/>
        </a:p>
      </dgm:t>
    </dgm:pt>
    <dgm:pt modelId="{B6E35DB9-2B78-43B9-B7B3-1599174DC580}" type="pres">
      <dgm:prSet presAssocID="{FDE3E481-419A-4209-BCF3-77BF97B1F904}" presName="hierChild4" presStyleCnt="0"/>
      <dgm:spPr/>
    </dgm:pt>
    <dgm:pt modelId="{09434644-C84C-4F20-9395-1862720B84E5}" type="pres">
      <dgm:prSet presAssocID="{FDE3E481-419A-4209-BCF3-77BF97B1F904}" presName="hierChild5" presStyleCnt="0"/>
      <dgm:spPr/>
    </dgm:pt>
    <dgm:pt modelId="{F328F8F4-4FAA-43ED-B502-FFAF5B4965FF}" type="pres">
      <dgm:prSet presAssocID="{148E96EA-D4FE-4E97-8EC7-EBB7A8158066}" presName="hierChild5" presStyleCnt="0"/>
      <dgm:spPr/>
    </dgm:pt>
    <dgm:pt modelId="{37036DB1-4635-4428-A568-3AD19E8A7D73}" type="pres">
      <dgm:prSet presAssocID="{15859782-D897-4E4A-BA13-C21D54EB4700}" presName="hierChild3" presStyleCnt="0"/>
      <dgm:spPr/>
    </dgm:pt>
    <dgm:pt modelId="{67C32F10-990A-4FAC-A03F-5269D7B2BF30}" type="pres">
      <dgm:prSet presAssocID="{00D90D51-6869-4D85-BA20-42E445F96941}" presName="hierRoot1" presStyleCnt="0">
        <dgm:presLayoutVars>
          <dgm:hierBranch val="init"/>
        </dgm:presLayoutVars>
      </dgm:prSet>
      <dgm:spPr/>
    </dgm:pt>
    <dgm:pt modelId="{E5479E9A-9FAF-4167-B1DD-5DEA1040F328}" type="pres">
      <dgm:prSet presAssocID="{00D90D51-6869-4D85-BA20-42E445F96941}" presName="rootComposite1" presStyleCnt="0"/>
      <dgm:spPr/>
    </dgm:pt>
    <dgm:pt modelId="{231653B5-10D3-49DE-9690-E01C68DB4708}" type="pres">
      <dgm:prSet presAssocID="{00D90D51-6869-4D85-BA20-42E445F96941}" presName="rootText1" presStyleLbl="node0" presStyleIdx="1" presStyleCnt="3" custScaleX="73568">
        <dgm:presLayoutVars>
          <dgm:chPref val="3"/>
        </dgm:presLayoutVars>
      </dgm:prSet>
      <dgm:spPr/>
      <dgm:t>
        <a:bodyPr/>
        <a:lstStyle/>
        <a:p>
          <a:endParaRPr lang="es-EC"/>
        </a:p>
      </dgm:t>
    </dgm:pt>
    <dgm:pt modelId="{A19741D6-B592-4F20-A9F3-5E33599AC74D}" type="pres">
      <dgm:prSet presAssocID="{00D90D51-6869-4D85-BA20-42E445F96941}" presName="rootConnector1" presStyleLbl="node1" presStyleIdx="0" presStyleCnt="0"/>
      <dgm:spPr/>
      <dgm:t>
        <a:bodyPr/>
        <a:lstStyle/>
        <a:p>
          <a:endParaRPr lang="es-EC"/>
        </a:p>
      </dgm:t>
    </dgm:pt>
    <dgm:pt modelId="{1E4835FB-43EB-454D-9D35-3EDDDA58A0B4}" type="pres">
      <dgm:prSet presAssocID="{00D90D51-6869-4D85-BA20-42E445F96941}" presName="hierChild2" presStyleCnt="0"/>
      <dgm:spPr/>
    </dgm:pt>
    <dgm:pt modelId="{2F413933-9272-48B4-9924-83ACC9874EBA}" type="pres">
      <dgm:prSet presAssocID="{970D5F4D-22D8-4D43-B789-5BA79DAF8B05}" presName="Name64" presStyleLbl="parChTrans1D2" presStyleIdx="1" presStyleCnt="3"/>
      <dgm:spPr/>
      <dgm:t>
        <a:bodyPr/>
        <a:lstStyle/>
        <a:p>
          <a:endParaRPr lang="es-EC"/>
        </a:p>
      </dgm:t>
    </dgm:pt>
    <dgm:pt modelId="{891B14A6-F26E-42A7-9EBA-A6552A72D2A8}" type="pres">
      <dgm:prSet presAssocID="{9CACEA4C-3FFE-4FDE-99D9-A90D80116E26}" presName="hierRoot2" presStyleCnt="0">
        <dgm:presLayoutVars>
          <dgm:hierBranch val="init"/>
        </dgm:presLayoutVars>
      </dgm:prSet>
      <dgm:spPr/>
    </dgm:pt>
    <dgm:pt modelId="{809CB732-3283-4CF9-BEDA-05C95E4F01EA}" type="pres">
      <dgm:prSet presAssocID="{9CACEA4C-3FFE-4FDE-99D9-A90D80116E26}" presName="rootComposite" presStyleCnt="0"/>
      <dgm:spPr/>
    </dgm:pt>
    <dgm:pt modelId="{681F8288-9B9C-4E8E-86AF-F563C7B58197}" type="pres">
      <dgm:prSet presAssocID="{9CACEA4C-3FFE-4FDE-99D9-A90D80116E26}" presName="rootText" presStyleLbl="node2" presStyleIdx="1" presStyleCnt="3">
        <dgm:presLayoutVars>
          <dgm:chPref val="3"/>
        </dgm:presLayoutVars>
      </dgm:prSet>
      <dgm:spPr/>
      <dgm:t>
        <a:bodyPr/>
        <a:lstStyle/>
        <a:p>
          <a:endParaRPr lang="es-EC"/>
        </a:p>
      </dgm:t>
    </dgm:pt>
    <dgm:pt modelId="{3D30AF9A-AAE3-4031-9673-D25E547790D9}" type="pres">
      <dgm:prSet presAssocID="{9CACEA4C-3FFE-4FDE-99D9-A90D80116E26}" presName="rootConnector" presStyleLbl="node2" presStyleIdx="1" presStyleCnt="3"/>
      <dgm:spPr/>
      <dgm:t>
        <a:bodyPr/>
        <a:lstStyle/>
        <a:p>
          <a:endParaRPr lang="es-EC"/>
        </a:p>
      </dgm:t>
    </dgm:pt>
    <dgm:pt modelId="{1391776C-52E9-484A-A9F5-BB07C847A4E7}" type="pres">
      <dgm:prSet presAssocID="{9CACEA4C-3FFE-4FDE-99D9-A90D80116E26}" presName="hierChild4" presStyleCnt="0"/>
      <dgm:spPr/>
    </dgm:pt>
    <dgm:pt modelId="{0C1E5E4D-FF23-42D0-AE38-4EED33F0D874}" type="pres">
      <dgm:prSet presAssocID="{09D697BD-8670-40BB-A054-AF84CD56CB7E}" presName="Name64" presStyleLbl="parChTrans1D3" presStyleIdx="2" presStyleCnt="4"/>
      <dgm:spPr/>
      <dgm:t>
        <a:bodyPr/>
        <a:lstStyle/>
        <a:p>
          <a:endParaRPr lang="es-EC"/>
        </a:p>
      </dgm:t>
    </dgm:pt>
    <dgm:pt modelId="{63DCF496-6BAE-46C4-B028-B5638E0EE8C0}" type="pres">
      <dgm:prSet presAssocID="{7097D40B-7D5D-4F8D-AA64-778239293034}" presName="hierRoot2" presStyleCnt="0">
        <dgm:presLayoutVars>
          <dgm:hierBranch val="init"/>
        </dgm:presLayoutVars>
      </dgm:prSet>
      <dgm:spPr/>
    </dgm:pt>
    <dgm:pt modelId="{547070BA-744C-43F6-A86D-0A6F068FA195}" type="pres">
      <dgm:prSet presAssocID="{7097D40B-7D5D-4F8D-AA64-778239293034}" presName="rootComposite" presStyleCnt="0"/>
      <dgm:spPr/>
    </dgm:pt>
    <dgm:pt modelId="{02B042B0-786B-428F-BBB6-9A9E55EDE721}" type="pres">
      <dgm:prSet presAssocID="{7097D40B-7D5D-4F8D-AA64-778239293034}" presName="rootText" presStyleLbl="node3" presStyleIdx="2" presStyleCnt="4">
        <dgm:presLayoutVars>
          <dgm:chPref val="3"/>
        </dgm:presLayoutVars>
      </dgm:prSet>
      <dgm:spPr/>
      <dgm:t>
        <a:bodyPr/>
        <a:lstStyle/>
        <a:p>
          <a:endParaRPr lang="es-EC"/>
        </a:p>
      </dgm:t>
    </dgm:pt>
    <dgm:pt modelId="{C649FC10-5988-483A-BC29-8FDAFE7CC1EF}" type="pres">
      <dgm:prSet presAssocID="{7097D40B-7D5D-4F8D-AA64-778239293034}" presName="rootConnector" presStyleLbl="node3" presStyleIdx="2" presStyleCnt="4"/>
      <dgm:spPr/>
      <dgm:t>
        <a:bodyPr/>
        <a:lstStyle/>
        <a:p>
          <a:endParaRPr lang="es-EC"/>
        </a:p>
      </dgm:t>
    </dgm:pt>
    <dgm:pt modelId="{38053C81-1391-4398-8982-A3A4C6B94914}" type="pres">
      <dgm:prSet presAssocID="{7097D40B-7D5D-4F8D-AA64-778239293034}" presName="hierChild4" presStyleCnt="0"/>
      <dgm:spPr/>
    </dgm:pt>
    <dgm:pt modelId="{6F2778B1-C618-48BE-9735-CB03F903A460}" type="pres">
      <dgm:prSet presAssocID="{7097D40B-7D5D-4F8D-AA64-778239293034}" presName="hierChild5" presStyleCnt="0"/>
      <dgm:spPr/>
    </dgm:pt>
    <dgm:pt modelId="{F5B17AFB-5F5A-4D9F-B857-129A2EE19127}" type="pres">
      <dgm:prSet presAssocID="{9CACEA4C-3FFE-4FDE-99D9-A90D80116E26}" presName="hierChild5" presStyleCnt="0"/>
      <dgm:spPr/>
    </dgm:pt>
    <dgm:pt modelId="{2A78F35A-7A40-445D-B4F6-D7161B156324}" type="pres">
      <dgm:prSet presAssocID="{00D90D51-6869-4D85-BA20-42E445F96941}" presName="hierChild3" presStyleCnt="0"/>
      <dgm:spPr/>
    </dgm:pt>
    <dgm:pt modelId="{AAD67942-DAEE-473E-9E90-72DD73C1180A}" type="pres">
      <dgm:prSet presAssocID="{22F82168-E85E-4C22-8956-B4EB13E25CEB}" presName="hierRoot1" presStyleCnt="0">
        <dgm:presLayoutVars>
          <dgm:hierBranch val="init"/>
        </dgm:presLayoutVars>
      </dgm:prSet>
      <dgm:spPr/>
    </dgm:pt>
    <dgm:pt modelId="{E91193E1-B6DB-475B-8BD7-AD6B47F4B088}" type="pres">
      <dgm:prSet presAssocID="{22F82168-E85E-4C22-8956-B4EB13E25CEB}" presName="rootComposite1" presStyleCnt="0"/>
      <dgm:spPr/>
    </dgm:pt>
    <dgm:pt modelId="{CA1FFB9A-DE13-4417-A004-2A5CE1CCD98B}" type="pres">
      <dgm:prSet presAssocID="{22F82168-E85E-4C22-8956-B4EB13E25CEB}" presName="rootText1" presStyleLbl="node0" presStyleIdx="2" presStyleCnt="3" custScaleX="73568">
        <dgm:presLayoutVars>
          <dgm:chPref val="3"/>
        </dgm:presLayoutVars>
      </dgm:prSet>
      <dgm:spPr/>
      <dgm:t>
        <a:bodyPr/>
        <a:lstStyle/>
        <a:p>
          <a:endParaRPr lang="es-EC"/>
        </a:p>
      </dgm:t>
    </dgm:pt>
    <dgm:pt modelId="{523565DF-F046-49D6-B0AB-5635478D5EBA}" type="pres">
      <dgm:prSet presAssocID="{22F82168-E85E-4C22-8956-B4EB13E25CEB}" presName="rootConnector1" presStyleLbl="node1" presStyleIdx="0" presStyleCnt="0"/>
      <dgm:spPr/>
      <dgm:t>
        <a:bodyPr/>
        <a:lstStyle/>
        <a:p>
          <a:endParaRPr lang="es-EC"/>
        </a:p>
      </dgm:t>
    </dgm:pt>
    <dgm:pt modelId="{D180E0D3-8372-4479-955F-07F2614B3864}" type="pres">
      <dgm:prSet presAssocID="{22F82168-E85E-4C22-8956-B4EB13E25CEB}" presName="hierChild2" presStyleCnt="0"/>
      <dgm:spPr/>
    </dgm:pt>
    <dgm:pt modelId="{F06CE77B-6389-4D1C-8E3F-68557CC52EDC}" type="pres">
      <dgm:prSet presAssocID="{E961FAB3-4E9A-4D1C-BF40-D76F92876DE8}" presName="Name64" presStyleLbl="parChTrans1D2" presStyleIdx="2" presStyleCnt="3"/>
      <dgm:spPr/>
      <dgm:t>
        <a:bodyPr/>
        <a:lstStyle/>
        <a:p>
          <a:endParaRPr lang="es-EC"/>
        </a:p>
      </dgm:t>
    </dgm:pt>
    <dgm:pt modelId="{1017B2D4-71F6-4EDA-BD9F-31A4389A7D65}" type="pres">
      <dgm:prSet presAssocID="{47A1936F-EBDF-4A7A-AFDD-05039EC4F276}" presName="hierRoot2" presStyleCnt="0">
        <dgm:presLayoutVars>
          <dgm:hierBranch val="init"/>
        </dgm:presLayoutVars>
      </dgm:prSet>
      <dgm:spPr/>
    </dgm:pt>
    <dgm:pt modelId="{BBAAC230-E6BA-4FB5-BC9D-E46E715880CB}" type="pres">
      <dgm:prSet presAssocID="{47A1936F-EBDF-4A7A-AFDD-05039EC4F276}" presName="rootComposite" presStyleCnt="0"/>
      <dgm:spPr/>
    </dgm:pt>
    <dgm:pt modelId="{C86D8AD8-7816-45C4-886F-A22F7B4775A9}" type="pres">
      <dgm:prSet presAssocID="{47A1936F-EBDF-4A7A-AFDD-05039EC4F276}" presName="rootText" presStyleLbl="node2" presStyleIdx="2" presStyleCnt="3">
        <dgm:presLayoutVars>
          <dgm:chPref val="3"/>
        </dgm:presLayoutVars>
      </dgm:prSet>
      <dgm:spPr/>
      <dgm:t>
        <a:bodyPr/>
        <a:lstStyle/>
        <a:p>
          <a:endParaRPr lang="es-EC"/>
        </a:p>
      </dgm:t>
    </dgm:pt>
    <dgm:pt modelId="{1F905B20-9C81-4931-B0C5-8CF78091124B}" type="pres">
      <dgm:prSet presAssocID="{47A1936F-EBDF-4A7A-AFDD-05039EC4F276}" presName="rootConnector" presStyleLbl="node2" presStyleIdx="2" presStyleCnt="3"/>
      <dgm:spPr/>
      <dgm:t>
        <a:bodyPr/>
        <a:lstStyle/>
        <a:p>
          <a:endParaRPr lang="es-EC"/>
        </a:p>
      </dgm:t>
    </dgm:pt>
    <dgm:pt modelId="{0653D303-34B5-407B-ACB2-69833F67A97D}" type="pres">
      <dgm:prSet presAssocID="{47A1936F-EBDF-4A7A-AFDD-05039EC4F276}" presName="hierChild4" presStyleCnt="0"/>
      <dgm:spPr/>
    </dgm:pt>
    <dgm:pt modelId="{2FCE959D-2F74-40A4-9788-00E6084E9527}" type="pres">
      <dgm:prSet presAssocID="{F136F5E9-3D99-45C9-90A4-6C3E28D822D0}" presName="Name64" presStyleLbl="parChTrans1D3" presStyleIdx="3" presStyleCnt="4"/>
      <dgm:spPr/>
      <dgm:t>
        <a:bodyPr/>
        <a:lstStyle/>
        <a:p>
          <a:endParaRPr lang="es-EC"/>
        </a:p>
      </dgm:t>
    </dgm:pt>
    <dgm:pt modelId="{040FA31B-057E-4EF7-8112-1CDE97470F49}" type="pres">
      <dgm:prSet presAssocID="{0A8AA7A2-0C32-497B-9ADE-E036EA1CA9DF}" presName="hierRoot2" presStyleCnt="0">
        <dgm:presLayoutVars>
          <dgm:hierBranch val="init"/>
        </dgm:presLayoutVars>
      </dgm:prSet>
      <dgm:spPr/>
    </dgm:pt>
    <dgm:pt modelId="{B735B564-F346-4622-9A7D-46F4333744D1}" type="pres">
      <dgm:prSet presAssocID="{0A8AA7A2-0C32-497B-9ADE-E036EA1CA9DF}" presName="rootComposite" presStyleCnt="0"/>
      <dgm:spPr/>
    </dgm:pt>
    <dgm:pt modelId="{DE53997A-BE95-45CB-8CC4-FAE0FE22F9B8}" type="pres">
      <dgm:prSet presAssocID="{0A8AA7A2-0C32-497B-9ADE-E036EA1CA9DF}" presName="rootText" presStyleLbl="node3" presStyleIdx="3" presStyleCnt="4">
        <dgm:presLayoutVars>
          <dgm:chPref val="3"/>
        </dgm:presLayoutVars>
      </dgm:prSet>
      <dgm:spPr/>
      <dgm:t>
        <a:bodyPr/>
        <a:lstStyle/>
        <a:p>
          <a:endParaRPr lang="es-EC"/>
        </a:p>
      </dgm:t>
    </dgm:pt>
    <dgm:pt modelId="{07D0DB72-0293-4965-AF7C-7DA8160F04D3}" type="pres">
      <dgm:prSet presAssocID="{0A8AA7A2-0C32-497B-9ADE-E036EA1CA9DF}" presName="rootConnector" presStyleLbl="node3" presStyleIdx="3" presStyleCnt="4"/>
      <dgm:spPr/>
      <dgm:t>
        <a:bodyPr/>
        <a:lstStyle/>
        <a:p>
          <a:endParaRPr lang="es-EC"/>
        </a:p>
      </dgm:t>
    </dgm:pt>
    <dgm:pt modelId="{FFC3B218-A6CC-4F77-8BEA-760B5F8F547A}" type="pres">
      <dgm:prSet presAssocID="{0A8AA7A2-0C32-497B-9ADE-E036EA1CA9DF}" presName="hierChild4" presStyleCnt="0"/>
      <dgm:spPr/>
    </dgm:pt>
    <dgm:pt modelId="{33D50769-BFD3-4EB8-9ABF-6A135830CA18}" type="pres">
      <dgm:prSet presAssocID="{0A8AA7A2-0C32-497B-9ADE-E036EA1CA9DF}" presName="hierChild5" presStyleCnt="0"/>
      <dgm:spPr/>
    </dgm:pt>
    <dgm:pt modelId="{E92DF898-EF56-45A0-B635-90AA93F6C0B8}" type="pres">
      <dgm:prSet presAssocID="{47A1936F-EBDF-4A7A-AFDD-05039EC4F276}" presName="hierChild5" presStyleCnt="0"/>
      <dgm:spPr/>
    </dgm:pt>
    <dgm:pt modelId="{9A2B4D24-F98F-49B2-B2C3-2701E0D1CB9A}" type="pres">
      <dgm:prSet presAssocID="{22F82168-E85E-4C22-8956-B4EB13E25CEB}" presName="hierChild3" presStyleCnt="0"/>
      <dgm:spPr/>
    </dgm:pt>
  </dgm:ptLst>
  <dgm:cxnLst>
    <dgm:cxn modelId="{3C21B23A-230A-4E83-BE67-9698175AA0D7}" type="presOf" srcId="{CB100DE1-A171-4B23-9D68-6A373455B0D5}" destId="{129EB67B-3A1B-448B-BB74-CEB30847465E}" srcOrd="0" destOrd="0" presId="urn:microsoft.com/office/officeart/2009/3/layout/HorizontalOrganizationChart"/>
    <dgm:cxn modelId="{E1230521-64C2-4B94-9E86-6808F0285797}" srcId="{148E96EA-D4FE-4E97-8EC7-EBB7A8158066}" destId="{FDE3E481-419A-4209-BCF3-77BF97B1F904}" srcOrd="1" destOrd="0" parTransId="{CB100DE1-A171-4B23-9D68-6A373455B0D5}" sibTransId="{7E83D983-FF5F-405E-A578-8E6A92F1090F}"/>
    <dgm:cxn modelId="{505CC1D3-834E-4DDA-BA68-BA8746737854}" srcId="{00D90D51-6869-4D85-BA20-42E445F96941}" destId="{9CACEA4C-3FFE-4FDE-99D9-A90D80116E26}" srcOrd="0" destOrd="0" parTransId="{970D5F4D-22D8-4D43-B789-5BA79DAF8B05}" sibTransId="{37D6D688-8A33-4905-BE0A-212CEB4031ED}"/>
    <dgm:cxn modelId="{13CC096F-A61C-4CF3-A023-5054DB310FC8}" type="presOf" srcId="{9CACEA4C-3FFE-4FDE-99D9-A90D80116E26}" destId="{681F8288-9B9C-4E8E-86AF-F563C7B58197}" srcOrd="0" destOrd="0" presId="urn:microsoft.com/office/officeart/2009/3/layout/HorizontalOrganizationChart"/>
    <dgm:cxn modelId="{3CA64388-8BB8-4139-B1DC-5A141AFA7258}" type="presOf" srcId="{47A1936F-EBDF-4A7A-AFDD-05039EC4F276}" destId="{1F905B20-9C81-4931-B0C5-8CF78091124B}" srcOrd="1" destOrd="0" presId="urn:microsoft.com/office/officeart/2009/3/layout/HorizontalOrganizationChart"/>
    <dgm:cxn modelId="{42E6DDF9-414E-4BAD-A69B-2FE0CE22B62A}" type="presOf" srcId="{36CCB654-8AB8-445F-9456-7AB53DE16E62}" destId="{22826F66-70BF-4BF5-AF29-92AB3D3A9D5C}" srcOrd="1" destOrd="0" presId="urn:microsoft.com/office/officeart/2009/3/layout/HorizontalOrganizationChart"/>
    <dgm:cxn modelId="{56AF4B0D-DC7B-428B-975D-7D0CD6E0B2C5}" type="presOf" srcId="{148E96EA-D4FE-4E97-8EC7-EBB7A8158066}" destId="{43BCAC11-299F-499C-8673-95224E82A2A5}" srcOrd="0" destOrd="0" presId="urn:microsoft.com/office/officeart/2009/3/layout/HorizontalOrganizationChart"/>
    <dgm:cxn modelId="{C1CB9001-368E-4017-B6B5-00B87EDF3C4A}" type="presOf" srcId="{22F82168-E85E-4C22-8956-B4EB13E25CEB}" destId="{CA1FFB9A-DE13-4417-A004-2A5CE1CCD98B}" srcOrd="0" destOrd="0" presId="urn:microsoft.com/office/officeart/2009/3/layout/HorizontalOrganizationChart"/>
    <dgm:cxn modelId="{9A9F60B7-E376-4EB7-BCE1-14A90B86EA74}" srcId="{9961FD72-A01B-47D8-8164-6B661FE3A089}" destId="{22F82168-E85E-4C22-8956-B4EB13E25CEB}" srcOrd="2" destOrd="0" parTransId="{FEABA564-84ED-4EAA-A4C1-B7A9B2C064BA}" sibTransId="{3B198EED-2F6E-4305-8DC2-138EB9951CEB}"/>
    <dgm:cxn modelId="{2AC79A12-1419-468F-8A76-18942CDF1095}" type="presOf" srcId="{09D697BD-8670-40BB-A054-AF84CD56CB7E}" destId="{0C1E5E4D-FF23-42D0-AE38-4EED33F0D874}" srcOrd="0" destOrd="0" presId="urn:microsoft.com/office/officeart/2009/3/layout/HorizontalOrganizationChart"/>
    <dgm:cxn modelId="{D15C81FD-5341-4407-A609-3D2B9BFBDA36}" type="presOf" srcId="{FDE3E481-419A-4209-BCF3-77BF97B1F904}" destId="{77EED437-9AD4-461F-97C9-2DB64C62F434}" srcOrd="0" destOrd="0" presId="urn:microsoft.com/office/officeart/2009/3/layout/HorizontalOrganizationChart"/>
    <dgm:cxn modelId="{6061C1BE-4934-43A8-9CEF-62CF0955D648}" type="presOf" srcId="{15859782-D897-4E4A-BA13-C21D54EB4700}" destId="{7304BEA8-C190-41B1-9843-80EB3A672F67}" srcOrd="0" destOrd="0" presId="urn:microsoft.com/office/officeart/2009/3/layout/HorizontalOrganizationChart"/>
    <dgm:cxn modelId="{FA7D4CA8-8338-464F-879F-E80B875C7B48}" type="presOf" srcId="{00D90D51-6869-4D85-BA20-42E445F96941}" destId="{231653B5-10D3-49DE-9690-E01C68DB4708}" srcOrd="0" destOrd="0" presId="urn:microsoft.com/office/officeart/2009/3/layout/HorizontalOrganizationChart"/>
    <dgm:cxn modelId="{9A5D8F4C-BB46-4CFB-B957-4AC2DB6A4D0C}" type="presOf" srcId="{15859782-D897-4E4A-BA13-C21D54EB4700}" destId="{5F627140-35C2-469B-BE2E-BD8495BA1062}" srcOrd="1" destOrd="0" presId="urn:microsoft.com/office/officeart/2009/3/layout/HorizontalOrganizationChart"/>
    <dgm:cxn modelId="{C9443C1D-CBA6-42A3-AD97-FD95EECCC72D}" srcId="{22F82168-E85E-4C22-8956-B4EB13E25CEB}" destId="{47A1936F-EBDF-4A7A-AFDD-05039EC4F276}" srcOrd="0" destOrd="0" parTransId="{E961FAB3-4E9A-4D1C-BF40-D76F92876DE8}" sibTransId="{143C2EED-BA28-4B1C-8727-1E673F9FA80B}"/>
    <dgm:cxn modelId="{9A83B5F0-3B3B-448B-A243-2C03DAF0AAE5}" srcId="{9961FD72-A01B-47D8-8164-6B661FE3A089}" destId="{00D90D51-6869-4D85-BA20-42E445F96941}" srcOrd="1" destOrd="0" parTransId="{54175F4F-FF6F-4E3E-9CE6-5ED5A7D200FB}" sibTransId="{D12D3956-C6D8-4BC8-BF7B-2B4E4057E35A}"/>
    <dgm:cxn modelId="{259515C8-2022-4B00-9F58-8E44BFF10C4B}" type="presOf" srcId="{36CCB654-8AB8-445F-9456-7AB53DE16E62}" destId="{4DE11E4A-22CC-40A2-A67C-0D7B2F950348}" srcOrd="0" destOrd="0" presId="urn:microsoft.com/office/officeart/2009/3/layout/HorizontalOrganizationChart"/>
    <dgm:cxn modelId="{9DBF1753-709E-4D0A-8E3D-B64848E5FECC}" type="presOf" srcId="{0A8AA7A2-0C32-497B-9ADE-E036EA1CA9DF}" destId="{DE53997A-BE95-45CB-8CC4-FAE0FE22F9B8}" srcOrd="0" destOrd="0" presId="urn:microsoft.com/office/officeart/2009/3/layout/HorizontalOrganizationChart"/>
    <dgm:cxn modelId="{B8000928-2E94-4C33-A445-48A997DE99C2}" type="presOf" srcId="{22F82168-E85E-4C22-8956-B4EB13E25CEB}" destId="{523565DF-F046-49D6-B0AB-5635478D5EBA}" srcOrd="1" destOrd="0" presId="urn:microsoft.com/office/officeart/2009/3/layout/HorizontalOrganizationChart"/>
    <dgm:cxn modelId="{CB11D73D-9739-42CA-AFDD-A515C579268C}" srcId="{15859782-D897-4E4A-BA13-C21D54EB4700}" destId="{148E96EA-D4FE-4E97-8EC7-EBB7A8158066}" srcOrd="0" destOrd="0" parTransId="{5B577427-D3EB-4FF6-9C85-44B55581DC1C}" sibTransId="{3B9AB63E-E1C0-4FEE-A7E3-1060E94335DD}"/>
    <dgm:cxn modelId="{5053690F-2604-4099-9CDE-97F4183A533E}" type="presOf" srcId="{E961FAB3-4E9A-4D1C-BF40-D76F92876DE8}" destId="{F06CE77B-6389-4D1C-8E3F-68557CC52EDC}" srcOrd="0" destOrd="0" presId="urn:microsoft.com/office/officeart/2009/3/layout/HorizontalOrganizationChart"/>
    <dgm:cxn modelId="{D974C487-2B6F-4B16-B020-442CDBB7339E}" type="presOf" srcId="{0A8AA7A2-0C32-497B-9ADE-E036EA1CA9DF}" destId="{07D0DB72-0293-4965-AF7C-7DA8160F04D3}" srcOrd="1" destOrd="0" presId="urn:microsoft.com/office/officeart/2009/3/layout/HorizontalOrganizationChart"/>
    <dgm:cxn modelId="{672112C6-5BFE-4813-B725-974F603B8A30}" type="presOf" srcId="{FDE3E481-419A-4209-BCF3-77BF97B1F904}" destId="{46F57CC8-3067-49BF-BD7A-D4F5B09DF493}" srcOrd="1" destOrd="0" presId="urn:microsoft.com/office/officeart/2009/3/layout/HorizontalOrganizationChart"/>
    <dgm:cxn modelId="{C280B2BC-A9A4-4C57-9E24-7C85D3387F8F}" type="presOf" srcId="{47A1936F-EBDF-4A7A-AFDD-05039EC4F276}" destId="{C86D8AD8-7816-45C4-886F-A22F7B4775A9}" srcOrd="0" destOrd="0" presId="urn:microsoft.com/office/officeart/2009/3/layout/HorizontalOrganizationChart"/>
    <dgm:cxn modelId="{B67FF6FE-00C4-4B36-8233-D3AA4DD69964}" type="presOf" srcId="{9961FD72-A01B-47D8-8164-6B661FE3A089}" destId="{5A5B87C4-60A2-4B11-8B1C-167EC4D01EE0}" srcOrd="0" destOrd="0" presId="urn:microsoft.com/office/officeart/2009/3/layout/HorizontalOrganizationChart"/>
    <dgm:cxn modelId="{A6FD7339-19B6-4D1C-8968-D64D1FA74A04}" srcId="{9961FD72-A01B-47D8-8164-6B661FE3A089}" destId="{15859782-D897-4E4A-BA13-C21D54EB4700}" srcOrd="0" destOrd="0" parTransId="{D4E3F5E0-4E8A-4625-9B10-3DA3F3015D49}" sibTransId="{385B6883-06A2-4CAF-B7E1-875EA560E111}"/>
    <dgm:cxn modelId="{6FB1E8F1-6CBF-4D97-A518-7D1927C70480}" srcId="{47A1936F-EBDF-4A7A-AFDD-05039EC4F276}" destId="{0A8AA7A2-0C32-497B-9ADE-E036EA1CA9DF}" srcOrd="0" destOrd="0" parTransId="{F136F5E9-3D99-45C9-90A4-6C3E28D822D0}" sibTransId="{CD52F8AB-769C-409D-BB59-B5F95580326F}"/>
    <dgm:cxn modelId="{0C39F1F4-217C-4508-9467-B8AAC0A419E9}" type="presOf" srcId="{5B577427-D3EB-4FF6-9C85-44B55581DC1C}" destId="{F48587D7-C625-46E8-8C0E-6CD72D209805}" srcOrd="0" destOrd="0" presId="urn:microsoft.com/office/officeart/2009/3/layout/HorizontalOrganizationChart"/>
    <dgm:cxn modelId="{1D0F1B38-D4F0-48EF-A283-4E98489521B3}" type="presOf" srcId="{970D5F4D-22D8-4D43-B789-5BA79DAF8B05}" destId="{2F413933-9272-48B4-9924-83ACC9874EBA}" srcOrd="0" destOrd="0" presId="urn:microsoft.com/office/officeart/2009/3/layout/HorizontalOrganizationChart"/>
    <dgm:cxn modelId="{801A535E-F0FD-4D41-BDEF-10F1E18036EC}" type="presOf" srcId="{9CACEA4C-3FFE-4FDE-99D9-A90D80116E26}" destId="{3D30AF9A-AAE3-4031-9673-D25E547790D9}" srcOrd="1" destOrd="0" presId="urn:microsoft.com/office/officeart/2009/3/layout/HorizontalOrganizationChart"/>
    <dgm:cxn modelId="{60D6A852-C94C-4540-A74F-B79F297C48F4}" type="presOf" srcId="{F136F5E9-3D99-45C9-90A4-6C3E28D822D0}" destId="{2FCE959D-2F74-40A4-9788-00E6084E9527}" srcOrd="0" destOrd="0" presId="urn:microsoft.com/office/officeart/2009/3/layout/HorizontalOrganizationChart"/>
    <dgm:cxn modelId="{BF53CE71-A998-425F-8634-34277B19AC20}" type="presOf" srcId="{7097D40B-7D5D-4F8D-AA64-778239293034}" destId="{02B042B0-786B-428F-BBB6-9A9E55EDE721}" srcOrd="0" destOrd="0" presId="urn:microsoft.com/office/officeart/2009/3/layout/HorizontalOrganizationChart"/>
    <dgm:cxn modelId="{B92D01BB-C447-4610-B8E0-5DF622496A47}" type="presOf" srcId="{148E96EA-D4FE-4E97-8EC7-EBB7A8158066}" destId="{76582F36-C008-48F9-8337-4BC39A022C7B}" srcOrd="1" destOrd="0" presId="urn:microsoft.com/office/officeart/2009/3/layout/HorizontalOrganizationChart"/>
    <dgm:cxn modelId="{28B1EA15-3B40-4A75-9224-0DFCC71A79D6}" type="presOf" srcId="{00D90D51-6869-4D85-BA20-42E445F96941}" destId="{A19741D6-B592-4F20-A9F3-5E33599AC74D}" srcOrd="1" destOrd="0" presId="urn:microsoft.com/office/officeart/2009/3/layout/HorizontalOrganizationChart"/>
    <dgm:cxn modelId="{E1EED014-16C4-41DB-A3A0-2B166B40C512}" srcId="{148E96EA-D4FE-4E97-8EC7-EBB7A8158066}" destId="{36CCB654-8AB8-445F-9456-7AB53DE16E62}" srcOrd="0" destOrd="0" parTransId="{979F5E8B-EF47-4522-8C20-F7A899510B23}" sibTransId="{053DAA45-646C-42A7-98B6-AB88D0343F48}"/>
    <dgm:cxn modelId="{E2BAA9EE-3387-4208-BE50-C90EC49D2E15}" type="presOf" srcId="{7097D40B-7D5D-4F8D-AA64-778239293034}" destId="{C649FC10-5988-483A-BC29-8FDAFE7CC1EF}" srcOrd="1" destOrd="0" presId="urn:microsoft.com/office/officeart/2009/3/layout/HorizontalOrganizationChart"/>
    <dgm:cxn modelId="{2A75CF95-0CB5-4BEA-A1AF-83FF226E9BCB}" type="presOf" srcId="{979F5E8B-EF47-4522-8C20-F7A899510B23}" destId="{0C439F72-B474-44FD-A012-895DAC621C6C}" srcOrd="0" destOrd="0" presId="urn:microsoft.com/office/officeart/2009/3/layout/HorizontalOrganizationChart"/>
    <dgm:cxn modelId="{83C85757-7033-4679-8812-74D5520C2890}" srcId="{9CACEA4C-3FFE-4FDE-99D9-A90D80116E26}" destId="{7097D40B-7D5D-4F8D-AA64-778239293034}" srcOrd="0" destOrd="0" parTransId="{09D697BD-8670-40BB-A054-AF84CD56CB7E}" sibTransId="{49B50120-A093-499A-8E86-7555F93FB27A}"/>
    <dgm:cxn modelId="{2F1278D2-83E3-41E3-821A-37A97DE56AFF}" type="presParOf" srcId="{5A5B87C4-60A2-4B11-8B1C-167EC4D01EE0}" destId="{6DBBBF76-0193-47EB-9914-3B82AC06439E}" srcOrd="0" destOrd="0" presId="urn:microsoft.com/office/officeart/2009/3/layout/HorizontalOrganizationChart"/>
    <dgm:cxn modelId="{13F04CC5-0DBA-4382-97FC-5131E6C0CCFB}" type="presParOf" srcId="{6DBBBF76-0193-47EB-9914-3B82AC06439E}" destId="{36877663-BDB2-4558-B741-296A4298B469}" srcOrd="0" destOrd="0" presId="urn:microsoft.com/office/officeart/2009/3/layout/HorizontalOrganizationChart"/>
    <dgm:cxn modelId="{4384196F-E06B-426B-A39B-F6E0EF9490D7}" type="presParOf" srcId="{36877663-BDB2-4558-B741-296A4298B469}" destId="{7304BEA8-C190-41B1-9843-80EB3A672F67}" srcOrd="0" destOrd="0" presId="urn:microsoft.com/office/officeart/2009/3/layout/HorizontalOrganizationChart"/>
    <dgm:cxn modelId="{7C898107-DB52-4D62-9801-643666139D35}" type="presParOf" srcId="{36877663-BDB2-4558-B741-296A4298B469}" destId="{5F627140-35C2-469B-BE2E-BD8495BA1062}" srcOrd="1" destOrd="0" presId="urn:microsoft.com/office/officeart/2009/3/layout/HorizontalOrganizationChart"/>
    <dgm:cxn modelId="{3470C2F3-42FA-4F0D-97AA-95F967CB64DD}" type="presParOf" srcId="{6DBBBF76-0193-47EB-9914-3B82AC06439E}" destId="{D4FA65F4-5E8B-4DDA-8E9D-40C5276008A2}" srcOrd="1" destOrd="0" presId="urn:microsoft.com/office/officeart/2009/3/layout/HorizontalOrganizationChart"/>
    <dgm:cxn modelId="{449E54D9-B66C-4249-B867-4D020BA31918}" type="presParOf" srcId="{D4FA65F4-5E8B-4DDA-8E9D-40C5276008A2}" destId="{F48587D7-C625-46E8-8C0E-6CD72D209805}" srcOrd="0" destOrd="0" presId="urn:microsoft.com/office/officeart/2009/3/layout/HorizontalOrganizationChart"/>
    <dgm:cxn modelId="{895C3A3E-0840-4433-B797-D467E340F5A9}" type="presParOf" srcId="{D4FA65F4-5E8B-4DDA-8E9D-40C5276008A2}" destId="{E18071A4-4ABD-4DCD-B57F-B19350BD8689}" srcOrd="1" destOrd="0" presId="urn:microsoft.com/office/officeart/2009/3/layout/HorizontalOrganizationChart"/>
    <dgm:cxn modelId="{D98A891C-7424-460A-AA51-D7444D0A74C7}" type="presParOf" srcId="{E18071A4-4ABD-4DCD-B57F-B19350BD8689}" destId="{E054167D-15A2-448C-8AA0-5C7A7274FE24}" srcOrd="0" destOrd="0" presId="urn:microsoft.com/office/officeart/2009/3/layout/HorizontalOrganizationChart"/>
    <dgm:cxn modelId="{32A78303-7086-4A06-9BAA-B434EF45E5D2}" type="presParOf" srcId="{E054167D-15A2-448C-8AA0-5C7A7274FE24}" destId="{43BCAC11-299F-499C-8673-95224E82A2A5}" srcOrd="0" destOrd="0" presId="urn:microsoft.com/office/officeart/2009/3/layout/HorizontalOrganizationChart"/>
    <dgm:cxn modelId="{C384CA00-3FE9-442F-B80F-E6A101E4639A}" type="presParOf" srcId="{E054167D-15A2-448C-8AA0-5C7A7274FE24}" destId="{76582F36-C008-48F9-8337-4BC39A022C7B}" srcOrd="1" destOrd="0" presId="urn:microsoft.com/office/officeart/2009/3/layout/HorizontalOrganizationChart"/>
    <dgm:cxn modelId="{86EFF1BA-C243-4A24-9E1B-BC3717DD8201}" type="presParOf" srcId="{E18071A4-4ABD-4DCD-B57F-B19350BD8689}" destId="{E0172A29-3ABE-4233-9745-BDB0D449239A}" srcOrd="1" destOrd="0" presId="urn:microsoft.com/office/officeart/2009/3/layout/HorizontalOrganizationChart"/>
    <dgm:cxn modelId="{9E217932-0C36-4236-804C-C41BA76D1CFA}" type="presParOf" srcId="{E0172A29-3ABE-4233-9745-BDB0D449239A}" destId="{0C439F72-B474-44FD-A012-895DAC621C6C}" srcOrd="0" destOrd="0" presId="urn:microsoft.com/office/officeart/2009/3/layout/HorizontalOrganizationChart"/>
    <dgm:cxn modelId="{80E24E44-A404-49F9-AD14-D0726062D2AC}" type="presParOf" srcId="{E0172A29-3ABE-4233-9745-BDB0D449239A}" destId="{912C1147-1EAF-4E33-AAC9-AE5B08761131}" srcOrd="1" destOrd="0" presId="urn:microsoft.com/office/officeart/2009/3/layout/HorizontalOrganizationChart"/>
    <dgm:cxn modelId="{AFC384D8-D935-4870-9066-A071F40AEE95}" type="presParOf" srcId="{912C1147-1EAF-4E33-AAC9-AE5B08761131}" destId="{03D431C0-5A20-4EEF-90D5-6F8D40DA60CD}" srcOrd="0" destOrd="0" presId="urn:microsoft.com/office/officeart/2009/3/layout/HorizontalOrganizationChart"/>
    <dgm:cxn modelId="{29875988-6510-47D2-AEA8-9F35045FCC78}" type="presParOf" srcId="{03D431C0-5A20-4EEF-90D5-6F8D40DA60CD}" destId="{4DE11E4A-22CC-40A2-A67C-0D7B2F950348}" srcOrd="0" destOrd="0" presId="urn:microsoft.com/office/officeart/2009/3/layout/HorizontalOrganizationChart"/>
    <dgm:cxn modelId="{72653465-9FB3-496E-8D7C-C9D66EE55140}" type="presParOf" srcId="{03D431C0-5A20-4EEF-90D5-6F8D40DA60CD}" destId="{22826F66-70BF-4BF5-AF29-92AB3D3A9D5C}" srcOrd="1" destOrd="0" presId="urn:microsoft.com/office/officeart/2009/3/layout/HorizontalOrganizationChart"/>
    <dgm:cxn modelId="{08A41A85-9699-409B-9C55-960069C0C18D}" type="presParOf" srcId="{912C1147-1EAF-4E33-AAC9-AE5B08761131}" destId="{CBCFC146-0524-4C95-9430-D2DB715D4E82}" srcOrd="1" destOrd="0" presId="urn:microsoft.com/office/officeart/2009/3/layout/HorizontalOrganizationChart"/>
    <dgm:cxn modelId="{3835EAE0-155A-46BC-BFF8-C2AF5D89E29A}" type="presParOf" srcId="{912C1147-1EAF-4E33-AAC9-AE5B08761131}" destId="{6F0498B2-05E8-4CAD-9B32-391464E55622}" srcOrd="2" destOrd="0" presId="urn:microsoft.com/office/officeart/2009/3/layout/HorizontalOrganizationChart"/>
    <dgm:cxn modelId="{DB3A7F0A-D952-487C-9579-3F5DF576A51E}" type="presParOf" srcId="{E0172A29-3ABE-4233-9745-BDB0D449239A}" destId="{129EB67B-3A1B-448B-BB74-CEB30847465E}" srcOrd="2" destOrd="0" presId="urn:microsoft.com/office/officeart/2009/3/layout/HorizontalOrganizationChart"/>
    <dgm:cxn modelId="{C918DBDE-A1EF-460A-8164-0B899B4BEDB6}" type="presParOf" srcId="{E0172A29-3ABE-4233-9745-BDB0D449239A}" destId="{F425A5D1-AC0C-4804-B2AE-AC071D345547}" srcOrd="3" destOrd="0" presId="urn:microsoft.com/office/officeart/2009/3/layout/HorizontalOrganizationChart"/>
    <dgm:cxn modelId="{E1585F31-D276-44DF-A478-F0DD636BCA84}" type="presParOf" srcId="{F425A5D1-AC0C-4804-B2AE-AC071D345547}" destId="{FB8F396D-95CB-4504-8F3C-CAA8C4AA874E}" srcOrd="0" destOrd="0" presId="urn:microsoft.com/office/officeart/2009/3/layout/HorizontalOrganizationChart"/>
    <dgm:cxn modelId="{BD9A66CC-0715-47A7-A8B9-E0A31EAE18D2}" type="presParOf" srcId="{FB8F396D-95CB-4504-8F3C-CAA8C4AA874E}" destId="{77EED437-9AD4-461F-97C9-2DB64C62F434}" srcOrd="0" destOrd="0" presId="urn:microsoft.com/office/officeart/2009/3/layout/HorizontalOrganizationChart"/>
    <dgm:cxn modelId="{D63150A0-3462-4609-B70A-11AE58D3CB29}" type="presParOf" srcId="{FB8F396D-95CB-4504-8F3C-CAA8C4AA874E}" destId="{46F57CC8-3067-49BF-BD7A-D4F5B09DF493}" srcOrd="1" destOrd="0" presId="urn:microsoft.com/office/officeart/2009/3/layout/HorizontalOrganizationChart"/>
    <dgm:cxn modelId="{A0050868-93B8-414C-B950-D4AECAF57069}" type="presParOf" srcId="{F425A5D1-AC0C-4804-B2AE-AC071D345547}" destId="{B6E35DB9-2B78-43B9-B7B3-1599174DC580}" srcOrd="1" destOrd="0" presId="urn:microsoft.com/office/officeart/2009/3/layout/HorizontalOrganizationChart"/>
    <dgm:cxn modelId="{6A7525A6-7AFE-42C8-8CC0-F24B6450E27E}" type="presParOf" srcId="{F425A5D1-AC0C-4804-B2AE-AC071D345547}" destId="{09434644-C84C-4F20-9395-1862720B84E5}" srcOrd="2" destOrd="0" presId="urn:microsoft.com/office/officeart/2009/3/layout/HorizontalOrganizationChart"/>
    <dgm:cxn modelId="{EDA6CAC0-A441-45FC-91E1-B8CCCEBD619E}" type="presParOf" srcId="{E18071A4-4ABD-4DCD-B57F-B19350BD8689}" destId="{F328F8F4-4FAA-43ED-B502-FFAF5B4965FF}" srcOrd="2" destOrd="0" presId="urn:microsoft.com/office/officeart/2009/3/layout/HorizontalOrganizationChart"/>
    <dgm:cxn modelId="{5B03129A-B6D4-41A0-AEAF-9F9432981BFB}" type="presParOf" srcId="{6DBBBF76-0193-47EB-9914-3B82AC06439E}" destId="{37036DB1-4635-4428-A568-3AD19E8A7D73}" srcOrd="2" destOrd="0" presId="urn:microsoft.com/office/officeart/2009/3/layout/HorizontalOrganizationChart"/>
    <dgm:cxn modelId="{7CD8400F-E366-4098-A6B4-5C9E44E4A8EC}" type="presParOf" srcId="{5A5B87C4-60A2-4B11-8B1C-167EC4D01EE0}" destId="{67C32F10-990A-4FAC-A03F-5269D7B2BF30}" srcOrd="1" destOrd="0" presId="urn:microsoft.com/office/officeart/2009/3/layout/HorizontalOrganizationChart"/>
    <dgm:cxn modelId="{AC541E5B-7FBB-43F1-9B1E-B012EA919CF5}" type="presParOf" srcId="{67C32F10-990A-4FAC-A03F-5269D7B2BF30}" destId="{E5479E9A-9FAF-4167-B1DD-5DEA1040F328}" srcOrd="0" destOrd="0" presId="urn:microsoft.com/office/officeart/2009/3/layout/HorizontalOrganizationChart"/>
    <dgm:cxn modelId="{C302A35B-AFCD-4FF9-9CC1-C78A8579DCC4}" type="presParOf" srcId="{E5479E9A-9FAF-4167-B1DD-5DEA1040F328}" destId="{231653B5-10D3-49DE-9690-E01C68DB4708}" srcOrd="0" destOrd="0" presId="urn:microsoft.com/office/officeart/2009/3/layout/HorizontalOrganizationChart"/>
    <dgm:cxn modelId="{B69A879A-C1A8-4993-86B9-FB746A61B101}" type="presParOf" srcId="{E5479E9A-9FAF-4167-B1DD-5DEA1040F328}" destId="{A19741D6-B592-4F20-A9F3-5E33599AC74D}" srcOrd="1" destOrd="0" presId="urn:microsoft.com/office/officeart/2009/3/layout/HorizontalOrganizationChart"/>
    <dgm:cxn modelId="{CC94DB4E-D398-461A-B1CE-631A46675B59}" type="presParOf" srcId="{67C32F10-990A-4FAC-A03F-5269D7B2BF30}" destId="{1E4835FB-43EB-454D-9D35-3EDDDA58A0B4}" srcOrd="1" destOrd="0" presId="urn:microsoft.com/office/officeart/2009/3/layout/HorizontalOrganizationChart"/>
    <dgm:cxn modelId="{BA85D602-4860-44E2-A65F-B407B737FA8A}" type="presParOf" srcId="{1E4835FB-43EB-454D-9D35-3EDDDA58A0B4}" destId="{2F413933-9272-48B4-9924-83ACC9874EBA}" srcOrd="0" destOrd="0" presId="urn:microsoft.com/office/officeart/2009/3/layout/HorizontalOrganizationChart"/>
    <dgm:cxn modelId="{51292AF9-3CEA-42FA-AE2D-B24C9967DCE9}" type="presParOf" srcId="{1E4835FB-43EB-454D-9D35-3EDDDA58A0B4}" destId="{891B14A6-F26E-42A7-9EBA-A6552A72D2A8}" srcOrd="1" destOrd="0" presId="urn:microsoft.com/office/officeart/2009/3/layout/HorizontalOrganizationChart"/>
    <dgm:cxn modelId="{722EA097-3538-4FA1-934A-89FD343AA810}" type="presParOf" srcId="{891B14A6-F26E-42A7-9EBA-A6552A72D2A8}" destId="{809CB732-3283-4CF9-BEDA-05C95E4F01EA}" srcOrd="0" destOrd="0" presId="urn:microsoft.com/office/officeart/2009/3/layout/HorizontalOrganizationChart"/>
    <dgm:cxn modelId="{61A19BCF-4722-4798-883E-FA7A24C66672}" type="presParOf" srcId="{809CB732-3283-4CF9-BEDA-05C95E4F01EA}" destId="{681F8288-9B9C-4E8E-86AF-F563C7B58197}" srcOrd="0" destOrd="0" presId="urn:microsoft.com/office/officeart/2009/3/layout/HorizontalOrganizationChart"/>
    <dgm:cxn modelId="{DA7E57D5-8A18-4DED-8CB1-AA1DE38CF3AB}" type="presParOf" srcId="{809CB732-3283-4CF9-BEDA-05C95E4F01EA}" destId="{3D30AF9A-AAE3-4031-9673-D25E547790D9}" srcOrd="1" destOrd="0" presId="urn:microsoft.com/office/officeart/2009/3/layout/HorizontalOrganizationChart"/>
    <dgm:cxn modelId="{BAFB94CB-F372-49DD-B5A0-79875FA2B5AB}" type="presParOf" srcId="{891B14A6-F26E-42A7-9EBA-A6552A72D2A8}" destId="{1391776C-52E9-484A-A9F5-BB07C847A4E7}" srcOrd="1" destOrd="0" presId="urn:microsoft.com/office/officeart/2009/3/layout/HorizontalOrganizationChart"/>
    <dgm:cxn modelId="{40CC339E-4281-45A7-B1C4-94238709FB17}" type="presParOf" srcId="{1391776C-52E9-484A-A9F5-BB07C847A4E7}" destId="{0C1E5E4D-FF23-42D0-AE38-4EED33F0D874}" srcOrd="0" destOrd="0" presId="urn:microsoft.com/office/officeart/2009/3/layout/HorizontalOrganizationChart"/>
    <dgm:cxn modelId="{5A3269A4-548A-4BC7-999A-717B2BF5A2A6}" type="presParOf" srcId="{1391776C-52E9-484A-A9F5-BB07C847A4E7}" destId="{63DCF496-6BAE-46C4-B028-B5638E0EE8C0}" srcOrd="1" destOrd="0" presId="urn:microsoft.com/office/officeart/2009/3/layout/HorizontalOrganizationChart"/>
    <dgm:cxn modelId="{9A861E74-8776-4D59-8483-9787F978D9EB}" type="presParOf" srcId="{63DCF496-6BAE-46C4-B028-B5638E0EE8C0}" destId="{547070BA-744C-43F6-A86D-0A6F068FA195}" srcOrd="0" destOrd="0" presId="urn:microsoft.com/office/officeart/2009/3/layout/HorizontalOrganizationChart"/>
    <dgm:cxn modelId="{8CB56A5D-2821-46B7-80C6-80C090882A54}" type="presParOf" srcId="{547070BA-744C-43F6-A86D-0A6F068FA195}" destId="{02B042B0-786B-428F-BBB6-9A9E55EDE721}" srcOrd="0" destOrd="0" presId="urn:microsoft.com/office/officeart/2009/3/layout/HorizontalOrganizationChart"/>
    <dgm:cxn modelId="{6702EBE0-784A-4620-9213-BE3BD36CB264}" type="presParOf" srcId="{547070BA-744C-43F6-A86D-0A6F068FA195}" destId="{C649FC10-5988-483A-BC29-8FDAFE7CC1EF}" srcOrd="1" destOrd="0" presId="urn:microsoft.com/office/officeart/2009/3/layout/HorizontalOrganizationChart"/>
    <dgm:cxn modelId="{7740044E-B2CE-4402-8BA1-364E72C1E398}" type="presParOf" srcId="{63DCF496-6BAE-46C4-B028-B5638E0EE8C0}" destId="{38053C81-1391-4398-8982-A3A4C6B94914}" srcOrd="1" destOrd="0" presId="urn:microsoft.com/office/officeart/2009/3/layout/HorizontalOrganizationChart"/>
    <dgm:cxn modelId="{92D62E98-D7D3-4CE1-AE28-47775F894D29}" type="presParOf" srcId="{63DCF496-6BAE-46C4-B028-B5638E0EE8C0}" destId="{6F2778B1-C618-48BE-9735-CB03F903A460}" srcOrd="2" destOrd="0" presId="urn:microsoft.com/office/officeart/2009/3/layout/HorizontalOrganizationChart"/>
    <dgm:cxn modelId="{FC241629-3F12-4A0C-AA2E-49BAB8B638B3}" type="presParOf" srcId="{891B14A6-F26E-42A7-9EBA-A6552A72D2A8}" destId="{F5B17AFB-5F5A-4D9F-B857-129A2EE19127}" srcOrd="2" destOrd="0" presId="urn:microsoft.com/office/officeart/2009/3/layout/HorizontalOrganizationChart"/>
    <dgm:cxn modelId="{06F4BAD0-D712-495E-AD92-69E008CD3401}" type="presParOf" srcId="{67C32F10-990A-4FAC-A03F-5269D7B2BF30}" destId="{2A78F35A-7A40-445D-B4F6-D7161B156324}" srcOrd="2" destOrd="0" presId="urn:microsoft.com/office/officeart/2009/3/layout/HorizontalOrganizationChart"/>
    <dgm:cxn modelId="{BB930EA0-44BE-401C-B25A-92EFCA7AAC10}" type="presParOf" srcId="{5A5B87C4-60A2-4B11-8B1C-167EC4D01EE0}" destId="{AAD67942-DAEE-473E-9E90-72DD73C1180A}" srcOrd="2" destOrd="0" presId="urn:microsoft.com/office/officeart/2009/3/layout/HorizontalOrganizationChart"/>
    <dgm:cxn modelId="{044B2DC6-0BF3-419B-9F61-B5495C2D5E8A}" type="presParOf" srcId="{AAD67942-DAEE-473E-9E90-72DD73C1180A}" destId="{E91193E1-B6DB-475B-8BD7-AD6B47F4B088}" srcOrd="0" destOrd="0" presId="urn:microsoft.com/office/officeart/2009/3/layout/HorizontalOrganizationChart"/>
    <dgm:cxn modelId="{0E270B66-8153-4590-8C61-C1C4ADD9021E}" type="presParOf" srcId="{E91193E1-B6DB-475B-8BD7-AD6B47F4B088}" destId="{CA1FFB9A-DE13-4417-A004-2A5CE1CCD98B}" srcOrd="0" destOrd="0" presId="urn:microsoft.com/office/officeart/2009/3/layout/HorizontalOrganizationChart"/>
    <dgm:cxn modelId="{C9D42CD6-304A-43FC-B814-5D28A58E6A03}" type="presParOf" srcId="{E91193E1-B6DB-475B-8BD7-AD6B47F4B088}" destId="{523565DF-F046-49D6-B0AB-5635478D5EBA}" srcOrd="1" destOrd="0" presId="urn:microsoft.com/office/officeart/2009/3/layout/HorizontalOrganizationChart"/>
    <dgm:cxn modelId="{DAC63A28-B697-4AD3-AF60-3C73EF6885AB}" type="presParOf" srcId="{AAD67942-DAEE-473E-9E90-72DD73C1180A}" destId="{D180E0D3-8372-4479-955F-07F2614B3864}" srcOrd="1" destOrd="0" presId="urn:microsoft.com/office/officeart/2009/3/layout/HorizontalOrganizationChart"/>
    <dgm:cxn modelId="{1B5FD5CD-0D9F-4F73-8543-383245B1CFF2}" type="presParOf" srcId="{D180E0D3-8372-4479-955F-07F2614B3864}" destId="{F06CE77B-6389-4D1C-8E3F-68557CC52EDC}" srcOrd="0" destOrd="0" presId="urn:microsoft.com/office/officeart/2009/3/layout/HorizontalOrganizationChart"/>
    <dgm:cxn modelId="{E72F4B6B-2240-423E-9DBB-666F2D1984C6}" type="presParOf" srcId="{D180E0D3-8372-4479-955F-07F2614B3864}" destId="{1017B2D4-71F6-4EDA-BD9F-31A4389A7D65}" srcOrd="1" destOrd="0" presId="urn:microsoft.com/office/officeart/2009/3/layout/HorizontalOrganizationChart"/>
    <dgm:cxn modelId="{D0C53839-5647-4979-BC4F-D8E32BA32525}" type="presParOf" srcId="{1017B2D4-71F6-4EDA-BD9F-31A4389A7D65}" destId="{BBAAC230-E6BA-4FB5-BC9D-E46E715880CB}" srcOrd="0" destOrd="0" presId="urn:microsoft.com/office/officeart/2009/3/layout/HorizontalOrganizationChart"/>
    <dgm:cxn modelId="{AC69DB08-7260-4BEA-A82B-0BF9C443D6CF}" type="presParOf" srcId="{BBAAC230-E6BA-4FB5-BC9D-E46E715880CB}" destId="{C86D8AD8-7816-45C4-886F-A22F7B4775A9}" srcOrd="0" destOrd="0" presId="urn:microsoft.com/office/officeart/2009/3/layout/HorizontalOrganizationChart"/>
    <dgm:cxn modelId="{0E1AAD4D-B9A6-4AE5-9255-F12101023E9A}" type="presParOf" srcId="{BBAAC230-E6BA-4FB5-BC9D-E46E715880CB}" destId="{1F905B20-9C81-4931-B0C5-8CF78091124B}" srcOrd="1" destOrd="0" presId="urn:microsoft.com/office/officeart/2009/3/layout/HorizontalOrganizationChart"/>
    <dgm:cxn modelId="{55C5856E-8B63-4B48-81AC-9081DC88B0A5}" type="presParOf" srcId="{1017B2D4-71F6-4EDA-BD9F-31A4389A7D65}" destId="{0653D303-34B5-407B-ACB2-69833F67A97D}" srcOrd="1" destOrd="0" presId="urn:microsoft.com/office/officeart/2009/3/layout/HorizontalOrganizationChart"/>
    <dgm:cxn modelId="{5CD13E67-2473-4C39-9AEB-7806EADD8657}" type="presParOf" srcId="{0653D303-34B5-407B-ACB2-69833F67A97D}" destId="{2FCE959D-2F74-40A4-9788-00E6084E9527}" srcOrd="0" destOrd="0" presId="urn:microsoft.com/office/officeart/2009/3/layout/HorizontalOrganizationChart"/>
    <dgm:cxn modelId="{0EB0291B-5B60-4599-A6BA-0DD87DBC392E}" type="presParOf" srcId="{0653D303-34B5-407B-ACB2-69833F67A97D}" destId="{040FA31B-057E-4EF7-8112-1CDE97470F49}" srcOrd="1" destOrd="0" presId="urn:microsoft.com/office/officeart/2009/3/layout/HorizontalOrganizationChart"/>
    <dgm:cxn modelId="{C22D0F45-0C25-483C-B885-0E518BACBA6B}" type="presParOf" srcId="{040FA31B-057E-4EF7-8112-1CDE97470F49}" destId="{B735B564-F346-4622-9A7D-46F4333744D1}" srcOrd="0" destOrd="0" presId="urn:microsoft.com/office/officeart/2009/3/layout/HorizontalOrganizationChart"/>
    <dgm:cxn modelId="{45AEB76A-AA57-4896-AF4A-EB677B7D1358}" type="presParOf" srcId="{B735B564-F346-4622-9A7D-46F4333744D1}" destId="{DE53997A-BE95-45CB-8CC4-FAE0FE22F9B8}" srcOrd="0" destOrd="0" presId="urn:microsoft.com/office/officeart/2009/3/layout/HorizontalOrganizationChart"/>
    <dgm:cxn modelId="{C4E17151-F9B3-4A04-B83E-9D1CEB1AD58A}" type="presParOf" srcId="{B735B564-F346-4622-9A7D-46F4333744D1}" destId="{07D0DB72-0293-4965-AF7C-7DA8160F04D3}" srcOrd="1" destOrd="0" presId="urn:microsoft.com/office/officeart/2009/3/layout/HorizontalOrganizationChart"/>
    <dgm:cxn modelId="{A9ADE343-5EFA-4FAE-9D25-1C29D0E8539F}" type="presParOf" srcId="{040FA31B-057E-4EF7-8112-1CDE97470F49}" destId="{FFC3B218-A6CC-4F77-8BEA-760B5F8F547A}" srcOrd="1" destOrd="0" presId="urn:microsoft.com/office/officeart/2009/3/layout/HorizontalOrganizationChart"/>
    <dgm:cxn modelId="{4309297B-4004-4A12-9C9B-080A4619ECFA}" type="presParOf" srcId="{040FA31B-057E-4EF7-8112-1CDE97470F49}" destId="{33D50769-BFD3-4EB8-9ABF-6A135830CA18}" srcOrd="2" destOrd="0" presId="urn:microsoft.com/office/officeart/2009/3/layout/HorizontalOrganizationChart"/>
    <dgm:cxn modelId="{C62DBEF0-32DD-41C0-8372-2CC07ECF8654}" type="presParOf" srcId="{1017B2D4-71F6-4EDA-BD9F-31A4389A7D65}" destId="{E92DF898-EF56-45A0-B635-90AA93F6C0B8}" srcOrd="2" destOrd="0" presId="urn:microsoft.com/office/officeart/2009/3/layout/HorizontalOrganizationChart"/>
    <dgm:cxn modelId="{6BA0EE69-05DC-4306-B51F-EE9E1E4A8913}" type="presParOf" srcId="{AAD67942-DAEE-473E-9E90-72DD73C1180A}" destId="{9A2B4D24-F98F-49B2-B2C3-2701E0D1CB9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EA06B5-0DAD-4D8E-AAFC-7224D827B64A}"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4C77517C-E5C0-459F-BF9C-0F63DF343864}">
      <dgm:prSet phldrT="[Texto]" custT="1"/>
      <dgm:spPr/>
      <dgm:t>
        <a:bodyPr/>
        <a:lstStyle/>
        <a:p>
          <a:r>
            <a:rPr lang="en-US" sz="2000" b="1" dirty="0" smtClean="0">
              <a:solidFill>
                <a:schemeClr val="bg1">
                  <a:lumMod val="10000"/>
                </a:schemeClr>
              </a:solidFill>
            </a:rPr>
            <a:t>ACTIVIDADES RECREATIVAS LUDICAS</a:t>
          </a:r>
          <a:endParaRPr lang="en-US" sz="2000" b="1" dirty="0">
            <a:solidFill>
              <a:schemeClr val="bg1">
                <a:lumMod val="10000"/>
              </a:schemeClr>
            </a:solidFill>
          </a:endParaRPr>
        </a:p>
      </dgm:t>
    </dgm:pt>
    <dgm:pt modelId="{27217095-C484-4C7E-B778-15ED47967EE6}" type="parTrans" cxnId="{7B116E20-C9E0-43C7-9188-662146DB4B7D}">
      <dgm:prSet/>
      <dgm:spPr/>
      <dgm:t>
        <a:bodyPr/>
        <a:lstStyle/>
        <a:p>
          <a:endParaRPr lang="en-US"/>
        </a:p>
      </dgm:t>
    </dgm:pt>
    <dgm:pt modelId="{8DF3660C-8C62-4036-82C6-1AA54BB93BFD}" type="sibTrans" cxnId="{7B116E20-C9E0-43C7-9188-662146DB4B7D}">
      <dgm:prSet/>
      <dgm:spPr/>
      <dgm:t>
        <a:bodyPr/>
        <a:lstStyle/>
        <a:p>
          <a:endParaRPr lang="en-US"/>
        </a:p>
      </dgm:t>
    </dgm:pt>
    <dgm:pt modelId="{1EBB775C-A59C-42B8-96A6-CBBD605D06A8}">
      <dgm:prSet phldrT="[Texto]" custT="1"/>
      <dgm:spPr/>
      <dgm:t>
        <a:bodyPr/>
        <a:lstStyle/>
        <a:p>
          <a:r>
            <a:rPr lang="en-US" sz="2000" b="1" dirty="0">
              <a:solidFill>
                <a:schemeClr val="bg1">
                  <a:lumMod val="10000"/>
                </a:schemeClr>
              </a:solidFill>
            </a:rPr>
            <a:t>Recreación</a:t>
          </a:r>
        </a:p>
      </dgm:t>
    </dgm:pt>
    <dgm:pt modelId="{C0F0D53E-44AE-4DAB-A7E5-6A833BFAB228}" type="parTrans" cxnId="{15AC361B-66AD-4D75-84ED-E5D0DAE26D9B}">
      <dgm:prSet/>
      <dgm:spPr/>
      <dgm:t>
        <a:bodyPr/>
        <a:lstStyle/>
        <a:p>
          <a:endParaRPr lang="en-US"/>
        </a:p>
      </dgm:t>
    </dgm:pt>
    <dgm:pt modelId="{FE3B7454-E635-46B4-B03E-42F272237634}" type="sibTrans" cxnId="{15AC361B-66AD-4D75-84ED-E5D0DAE26D9B}">
      <dgm:prSet/>
      <dgm:spPr/>
      <dgm:t>
        <a:bodyPr/>
        <a:lstStyle/>
        <a:p>
          <a:endParaRPr lang="en-US"/>
        </a:p>
      </dgm:t>
    </dgm:pt>
    <dgm:pt modelId="{9797F186-5496-4FBD-94C1-D3A6B732063F}">
      <dgm:prSet phldrT="[Texto]" custT="1"/>
      <dgm:spPr/>
      <dgm:t>
        <a:bodyPr/>
        <a:lstStyle/>
        <a:p>
          <a:r>
            <a:rPr lang="en-US" sz="2400" b="0" dirty="0">
              <a:solidFill>
                <a:schemeClr val="bg1">
                  <a:lumMod val="10000"/>
                </a:schemeClr>
              </a:solidFill>
            </a:rPr>
            <a:t>Juego</a:t>
          </a:r>
        </a:p>
      </dgm:t>
    </dgm:pt>
    <dgm:pt modelId="{5AB0BB57-D11C-4279-8C7C-60EE5D96D7BF}" type="parTrans" cxnId="{96FA7F17-5D84-4740-984D-00ABA61B8910}">
      <dgm:prSet/>
      <dgm:spPr/>
      <dgm:t>
        <a:bodyPr/>
        <a:lstStyle/>
        <a:p>
          <a:endParaRPr lang="en-US"/>
        </a:p>
      </dgm:t>
    </dgm:pt>
    <dgm:pt modelId="{5CF207E1-BD5F-4E66-9AA3-5655026C9A70}" type="sibTrans" cxnId="{96FA7F17-5D84-4740-984D-00ABA61B8910}">
      <dgm:prSet/>
      <dgm:spPr/>
      <dgm:t>
        <a:bodyPr/>
        <a:lstStyle/>
        <a:p>
          <a:endParaRPr lang="en-US"/>
        </a:p>
      </dgm:t>
    </dgm:pt>
    <dgm:pt modelId="{6460539D-EA3D-44E3-965A-9731FDDD6D79}">
      <dgm:prSet phldrT="[Texto]" custT="1"/>
      <dgm:spPr/>
      <dgm:t>
        <a:bodyPr/>
        <a:lstStyle/>
        <a:p>
          <a:r>
            <a:rPr lang="en-US" sz="1800" b="1" dirty="0">
              <a:solidFill>
                <a:schemeClr val="bg1">
                  <a:lumMod val="10000"/>
                </a:schemeClr>
              </a:solidFill>
            </a:rPr>
            <a:t>Teorías del desarrollo del juego</a:t>
          </a:r>
        </a:p>
      </dgm:t>
    </dgm:pt>
    <dgm:pt modelId="{62CC30BC-E983-4C3C-ABC2-64E9C9178398}" type="parTrans" cxnId="{DD246BCB-587B-425C-BA2E-994E7B5900A9}">
      <dgm:prSet/>
      <dgm:spPr/>
      <dgm:t>
        <a:bodyPr/>
        <a:lstStyle/>
        <a:p>
          <a:endParaRPr lang="en-US"/>
        </a:p>
      </dgm:t>
    </dgm:pt>
    <dgm:pt modelId="{F8D9EDB8-8487-45A0-B26D-DDEAEBFD130A}" type="sibTrans" cxnId="{DD246BCB-587B-425C-BA2E-994E7B5900A9}">
      <dgm:prSet/>
      <dgm:spPr/>
      <dgm:t>
        <a:bodyPr/>
        <a:lstStyle/>
        <a:p>
          <a:endParaRPr lang="en-US"/>
        </a:p>
      </dgm:t>
    </dgm:pt>
    <dgm:pt modelId="{8297BCA1-3B3A-46E5-939F-5E854901375B}">
      <dgm:prSet phldrT="[Texto]" custT="1"/>
      <dgm:spPr/>
      <dgm:t>
        <a:bodyPr/>
        <a:lstStyle/>
        <a:p>
          <a:r>
            <a:rPr lang="en-US" sz="2400" dirty="0">
              <a:solidFill>
                <a:schemeClr val="bg1">
                  <a:lumMod val="10000"/>
                </a:schemeClr>
              </a:solidFill>
            </a:rPr>
            <a:t>Ocio</a:t>
          </a:r>
        </a:p>
      </dgm:t>
    </dgm:pt>
    <dgm:pt modelId="{0F865FF7-1343-4C96-9B64-1E896546F98C}" type="parTrans" cxnId="{A3B67CA8-16FE-4A1E-8D43-AE61807FEB84}">
      <dgm:prSet/>
      <dgm:spPr/>
      <dgm:t>
        <a:bodyPr/>
        <a:lstStyle/>
        <a:p>
          <a:endParaRPr lang="en-US"/>
        </a:p>
      </dgm:t>
    </dgm:pt>
    <dgm:pt modelId="{59673103-257B-4212-AD14-E090F6E71921}" type="sibTrans" cxnId="{A3B67CA8-16FE-4A1E-8D43-AE61807FEB84}">
      <dgm:prSet/>
      <dgm:spPr/>
      <dgm:t>
        <a:bodyPr/>
        <a:lstStyle/>
        <a:p>
          <a:endParaRPr lang="en-US"/>
        </a:p>
      </dgm:t>
    </dgm:pt>
    <dgm:pt modelId="{734772B4-E14C-4449-BFDA-C99EBBD6D140}" type="pres">
      <dgm:prSet presAssocID="{A5EA06B5-0DAD-4D8E-AAFC-7224D827B64A}" presName="Name0" presStyleCnt="0">
        <dgm:presLayoutVars>
          <dgm:chMax val="1"/>
          <dgm:dir/>
          <dgm:animLvl val="ctr"/>
          <dgm:resizeHandles val="exact"/>
        </dgm:presLayoutVars>
      </dgm:prSet>
      <dgm:spPr/>
      <dgm:t>
        <a:bodyPr/>
        <a:lstStyle/>
        <a:p>
          <a:endParaRPr lang="es-EC"/>
        </a:p>
      </dgm:t>
    </dgm:pt>
    <dgm:pt modelId="{4C64EC6C-DDC1-47DC-8B3C-BC63740905AD}" type="pres">
      <dgm:prSet presAssocID="{4C77517C-E5C0-459F-BF9C-0F63DF343864}" presName="centerShape" presStyleLbl="node0" presStyleIdx="0" presStyleCnt="1" custScaleX="113879"/>
      <dgm:spPr/>
      <dgm:t>
        <a:bodyPr/>
        <a:lstStyle/>
        <a:p>
          <a:endParaRPr lang="es-EC"/>
        </a:p>
      </dgm:t>
    </dgm:pt>
    <dgm:pt modelId="{865CDC5F-41C2-4922-A679-523EF6928441}" type="pres">
      <dgm:prSet presAssocID="{1EBB775C-A59C-42B8-96A6-CBBD605D06A8}" presName="node" presStyleLbl="node1" presStyleIdx="0" presStyleCnt="4" custScaleX="118952">
        <dgm:presLayoutVars>
          <dgm:bulletEnabled val="1"/>
        </dgm:presLayoutVars>
      </dgm:prSet>
      <dgm:spPr/>
      <dgm:t>
        <a:bodyPr/>
        <a:lstStyle/>
        <a:p>
          <a:endParaRPr lang="es-EC"/>
        </a:p>
      </dgm:t>
    </dgm:pt>
    <dgm:pt modelId="{40C17B73-FBD0-413A-BF54-9E869E1DDD57}" type="pres">
      <dgm:prSet presAssocID="{1EBB775C-A59C-42B8-96A6-CBBD605D06A8}" presName="dummy" presStyleCnt="0"/>
      <dgm:spPr/>
      <dgm:t>
        <a:bodyPr/>
        <a:lstStyle/>
        <a:p>
          <a:endParaRPr lang="es-EC"/>
        </a:p>
      </dgm:t>
    </dgm:pt>
    <dgm:pt modelId="{2E9E6B9C-1CE4-4AAF-B0F2-44B2939FF618}" type="pres">
      <dgm:prSet presAssocID="{FE3B7454-E635-46B4-B03E-42F272237634}" presName="sibTrans" presStyleLbl="sibTrans2D1" presStyleIdx="0" presStyleCnt="4"/>
      <dgm:spPr/>
      <dgm:t>
        <a:bodyPr/>
        <a:lstStyle/>
        <a:p>
          <a:endParaRPr lang="es-EC"/>
        </a:p>
      </dgm:t>
    </dgm:pt>
    <dgm:pt modelId="{2BD9E1BB-D3A9-412F-98F9-ABC793EF4172}" type="pres">
      <dgm:prSet presAssocID="{9797F186-5496-4FBD-94C1-D3A6B732063F}" presName="node" presStyleLbl="node1" presStyleIdx="1" presStyleCnt="4">
        <dgm:presLayoutVars>
          <dgm:bulletEnabled val="1"/>
        </dgm:presLayoutVars>
      </dgm:prSet>
      <dgm:spPr/>
      <dgm:t>
        <a:bodyPr/>
        <a:lstStyle/>
        <a:p>
          <a:endParaRPr lang="es-EC"/>
        </a:p>
      </dgm:t>
    </dgm:pt>
    <dgm:pt modelId="{2E2A22C6-BFFF-47D4-9715-5BB1D6824DCE}" type="pres">
      <dgm:prSet presAssocID="{9797F186-5496-4FBD-94C1-D3A6B732063F}" presName="dummy" presStyleCnt="0"/>
      <dgm:spPr/>
      <dgm:t>
        <a:bodyPr/>
        <a:lstStyle/>
        <a:p>
          <a:endParaRPr lang="es-EC"/>
        </a:p>
      </dgm:t>
    </dgm:pt>
    <dgm:pt modelId="{6DA63A4F-4C0F-460B-8B9B-31175CA2303F}" type="pres">
      <dgm:prSet presAssocID="{5CF207E1-BD5F-4E66-9AA3-5655026C9A70}" presName="sibTrans" presStyleLbl="sibTrans2D1" presStyleIdx="1" presStyleCnt="4"/>
      <dgm:spPr/>
      <dgm:t>
        <a:bodyPr/>
        <a:lstStyle/>
        <a:p>
          <a:endParaRPr lang="es-EC"/>
        </a:p>
      </dgm:t>
    </dgm:pt>
    <dgm:pt modelId="{DA0C8608-7D3C-4F37-9AA4-D98DD14E844E}" type="pres">
      <dgm:prSet presAssocID="{6460539D-EA3D-44E3-965A-9731FDDD6D79}" presName="node" presStyleLbl="node1" presStyleIdx="2" presStyleCnt="4" custScaleX="113704">
        <dgm:presLayoutVars>
          <dgm:bulletEnabled val="1"/>
        </dgm:presLayoutVars>
      </dgm:prSet>
      <dgm:spPr/>
      <dgm:t>
        <a:bodyPr/>
        <a:lstStyle/>
        <a:p>
          <a:endParaRPr lang="es-EC"/>
        </a:p>
      </dgm:t>
    </dgm:pt>
    <dgm:pt modelId="{C7DDC4CC-7CEC-46AE-9BD3-04B06459D59E}" type="pres">
      <dgm:prSet presAssocID="{6460539D-EA3D-44E3-965A-9731FDDD6D79}" presName="dummy" presStyleCnt="0"/>
      <dgm:spPr/>
      <dgm:t>
        <a:bodyPr/>
        <a:lstStyle/>
        <a:p>
          <a:endParaRPr lang="es-EC"/>
        </a:p>
      </dgm:t>
    </dgm:pt>
    <dgm:pt modelId="{0A4D1788-8F36-4A84-8BC3-7B67BAD07A87}" type="pres">
      <dgm:prSet presAssocID="{F8D9EDB8-8487-45A0-B26D-DDEAEBFD130A}" presName="sibTrans" presStyleLbl="sibTrans2D1" presStyleIdx="2" presStyleCnt="4"/>
      <dgm:spPr/>
      <dgm:t>
        <a:bodyPr/>
        <a:lstStyle/>
        <a:p>
          <a:endParaRPr lang="es-EC"/>
        </a:p>
      </dgm:t>
    </dgm:pt>
    <dgm:pt modelId="{2B586117-373F-4DA1-AECB-F52525104B1E}" type="pres">
      <dgm:prSet presAssocID="{8297BCA1-3B3A-46E5-939F-5E854901375B}" presName="node" presStyleLbl="node1" presStyleIdx="3" presStyleCnt="4">
        <dgm:presLayoutVars>
          <dgm:bulletEnabled val="1"/>
        </dgm:presLayoutVars>
      </dgm:prSet>
      <dgm:spPr/>
      <dgm:t>
        <a:bodyPr/>
        <a:lstStyle/>
        <a:p>
          <a:endParaRPr lang="es-EC"/>
        </a:p>
      </dgm:t>
    </dgm:pt>
    <dgm:pt modelId="{FCFB1CC4-2741-4BF0-B9D7-ED09B9EFEB18}" type="pres">
      <dgm:prSet presAssocID="{8297BCA1-3B3A-46E5-939F-5E854901375B}" presName="dummy" presStyleCnt="0"/>
      <dgm:spPr/>
      <dgm:t>
        <a:bodyPr/>
        <a:lstStyle/>
        <a:p>
          <a:endParaRPr lang="es-EC"/>
        </a:p>
      </dgm:t>
    </dgm:pt>
    <dgm:pt modelId="{42D4AC29-A403-4F64-AF72-8758FF952891}" type="pres">
      <dgm:prSet presAssocID="{59673103-257B-4212-AD14-E090F6E71921}" presName="sibTrans" presStyleLbl="sibTrans2D1" presStyleIdx="3" presStyleCnt="4"/>
      <dgm:spPr/>
      <dgm:t>
        <a:bodyPr/>
        <a:lstStyle/>
        <a:p>
          <a:endParaRPr lang="es-EC"/>
        </a:p>
      </dgm:t>
    </dgm:pt>
  </dgm:ptLst>
  <dgm:cxnLst>
    <dgm:cxn modelId="{18B75177-A02E-4381-91FE-3699030F8647}" type="presOf" srcId="{9797F186-5496-4FBD-94C1-D3A6B732063F}" destId="{2BD9E1BB-D3A9-412F-98F9-ABC793EF4172}" srcOrd="0" destOrd="0" presId="urn:microsoft.com/office/officeart/2005/8/layout/radial6"/>
    <dgm:cxn modelId="{8E110AD2-6543-46EC-AAA8-06AC9BC42214}" type="presOf" srcId="{6460539D-EA3D-44E3-965A-9731FDDD6D79}" destId="{DA0C8608-7D3C-4F37-9AA4-D98DD14E844E}" srcOrd="0" destOrd="0" presId="urn:microsoft.com/office/officeart/2005/8/layout/radial6"/>
    <dgm:cxn modelId="{7B116E20-C9E0-43C7-9188-662146DB4B7D}" srcId="{A5EA06B5-0DAD-4D8E-AAFC-7224D827B64A}" destId="{4C77517C-E5C0-459F-BF9C-0F63DF343864}" srcOrd="0" destOrd="0" parTransId="{27217095-C484-4C7E-B778-15ED47967EE6}" sibTransId="{8DF3660C-8C62-4036-82C6-1AA54BB93BFD}"/>
    <dgm:cxn modelId="{E35529B8-1323-421C-BAB8-F9CBC86927CE}" type="presOf" srcId="{5CF207E1-BD5F-4E66-9AA3-5655026C9A70}" destId="{6DA63A4F-4C0F-460B-8B9B-31175CA2303F}" srcOrd="0" destOrd="0" presId="urn:microsoft.com/office/officeart/2005/8/layout/radial6"/>
    <dgm:cxn modelId="{BD71E218-ED8E-4677-B126-754F67CB105C}" type="presOf" srcId="{F8D9EDB8-8487-45A0-B26D-DDEAEBFD130A}" destId="{0A4D1788-8F36-4A84-8BC3-7B67BAD07A87}" srcOrd="0" destOrd="0" presId="urn:microsoft.com/office/officeart/2005/8/layout/radial6"/>
    <dgm:cxn modelId="{084D054D-3FB4-482A-A311-A38A2B4ACBF5}" type="presOf" srcId="{8297BCA1-3B3A-46E5-939F-5E854901375B}" destId="{2B586117-373F-4DA1-AECB-F52525104B1E}" srcOrd="0" destOrd="0" presId="urn:microsoft.com/office/officeart/2005/8/layout/radial6"/>
    <dgm:cxn modelId="{A3B67CA8-16FE-4A1E-8D43-AE61807FEB84}" srcId="{4C77517C-E5C0-459F-BF9C-0F63DF343864}" destId="{8297BCA1-3B3A-46E5-939F-5E854901375B}" srcOrd="3" destOrd="0" parTransId="{0F865FF7-1343-4C96-9B64-1E896546F98C}" sibTransId="{59673103-257B-4212-AD14-E090F6E71921}"/>
    <dgm:cxn modelId="{15AC361B-66AD-4D75-84ED-E5D0DAE26D9B}" srcId="{4C77517C-E5C0-459F-BF9C-0F63DF343864}" destId="{1EBB775C-A59C-42B8-96A6-CBBD605D06A8}" srcOrd="0" destOrd="0" parTransId="{C0F0D53E-44AE-4DAB-A7E5-6A833BFAB228}" sibTransId="{FE3B7454-E635-46B4-B03E-42F272237634}"/>
    <dgm:cxn modelId="{6001F080-E2D8-4E3D-9891-2E5E0E3D73D3}" type="presOf" srcId="{FE3B7454-E635-46B4-B03E-42F272237634}" destId="{2E9E6B9C-1CE4-4AAF-B0F2-44B2939FF618}" srcOrd="0" destOrd="0" presId="urn:microsoft.com/office/officeart/2005/8/layout/radial6"/>
    <dgm:cxn modelId="{96FA7F17-5D84-4740-984D-00ABA61B8910}" srcId="{4C77517C-E5C0-459F-BF9C-0F63DF343864}" destId="{9797F186-5496-4FBD-94C1-D3A6B732063F}" srcOrd="1" destOrd="0" parTransId="{5AB0BB57-D11C-4279-8C7C-60EE5D96D7BF}" sibTransId="{5CF207E1-BD5F-4E66-9AA3-5655026C9A70}"/>
    <dgm:cxn modelId="{649E8D5B-9DAF-463F-9113-B06F71112B56}" type="presOf" srcId="{4C77517C-E5C0-459F-BF9C-0F63DF343864}" destId="{4C64EC6C-DDC1-47DC-8B3C-BC63740905AD}" srcOrd="0" destOrd="0" presId="urn:microsoft.com/office/officeart/2005/8/layout/radial6"/>
    <dgm:cxn modelId="{03CD3CD1-FABB-4DE1-9811-E5A851317F9D}" type="presOf" srcId="{59673103-257B-4212-AD14-E090F6E71921}" destId="{42D4AC29-A403-4F64-AF72-8758FF952891}" srcOrd="0" destOrd="0" presId="urn:microsoft.com/office/officeart/2005/8/layout/radial6"/>
    <dgm:cxn modelId="{ED053286-F1C7-41A0-9A1D-10BDAF32C01E}" type="presOf" srcId="{1EBB775C-A59C-42B8-96A6-CBBD605D06A8}" destId="{865CDC5F-41C2-4922-A679-523EF6928441}" srcOrd="0" destOrd="0" presId="urn:microsoft.com/office/officeart/2005/8/layout/radial6"/>
    <dgm:cxn modelId="{DAB54FDD-3723-4654-A671-53C1AE99EBDC}" type="presOf" srcId="{A5EA06B5-0DAD-4D8E-AAFC-7224D827B64A}" destId="{734772B4-E14C-4449-BFDA-C99EBBD6D140}" srcOrd="0" destOrd="0" presId="urn:microsoft.com/office/officeart/2005/8/layout/radial6"/>
    <dgm:cxn modelId="{DD246BCB-587B-425C-BA2E-994E7B5900A9}" srcId="{4C77517C-E5C0-459F-BF9C-0F63DF343864}" destId="{6460539D-EA3D-44E3-965A-9731FDDD6D79}" srcOrd="2" destOrd="0" parTransId="{62CC30BC-E983-4C3C-ABC2-64E9C9178398}" sibTransId="{F8D9EDB8-8487-45A0-B26D-DDEAEBFD130A}"/>
    <dgm:cxn modelId="{F2CC3153-4DF6-44B0-B2A6-72814148D93C}" type="presParOf" srcId="{734772B4-E14C-4449-BFDA-C99EBBD6D140}" destId="{4C64EC6C-DDC1-47DC-8B3C-BC63740905AD}" srcOrd="0" destOrd="0" presId="urn:microsoft.com/office/officeart/2005/8/layout/radial6"/>
    <dgm:cxn modelId="{BF8AA7E4-32F2-4336-9859-E7E960165F85}" type="presParOf" srcId="{734772B4-E14C-4449-BFDA-C99EBBD6D140}" destId="{865CDC5F-41C2-4922-A679-523EF6928441}" srcOrd="1" destOrd="0" presId="urn:microsoft.com/office/officeart/2005/8/layout/radial6"/>
    <dgm:cxn modelId="{6F40F506-56F9-4924-B168-8409BC445079}" type="presParOf" srcId="{734772B4-E14C-4449-BFDA-C99EBBD6D140}" destId="{40C17B73-FBD0-413A-BF54-9E869E1DDD57}" srcOrd="2" destOrd="0" presId="urn:microsoft.com/office/officeart/2005/8/layout/radial6"/>
    <dgm:cxn modelId="{E9D5EBF2-21BD-49D2-859A-AC495B269B83}" type="presParOf" srcId="{734772B4-E14C-4449-BFDA-C99EBBD6D140}" destId="{2E9E6B9C-1CE4-4AAF-B0F2-44B2939FF618}" srcOrd="3" destOrd="0" presId="urn:microsoft.com/office/officeart/2005/8/layout/radial6"/>
    <dgm:cxn modelId="{CF408BE4-6A51-4CA2-A403-D961F1836DF7}" type="presParOf" srcId="{734772B4-E14C-4449-BFDA-C99EBBD6D140}" destId="{2BD9E1BB-D3A9-412F-98F9-ABC793EF4172}" srcOrd="4" destOrd="0" presId="urn:microsoft.com/office/officeart/2005/8/layout/radial6"/>
    <dgm:cxn modelId="{0E6704E2-D734-437D-B9F3-2988ADFFDE05}" type="presParOf" srcId="{734772B4-E14C-4449-BFDA-C99EBBD6D140}" destId="{2E2A22C6-BFFF-47D4-9715-5BB1D6824DCE}" srcOrd="5" destOrd="0" presId="urn:microsoft.com/office/officeart/2005/8/layout/radial6"/>
    <dgm:cxn modelId="{A7546F32-19DB-44EF-9813-0760BD1880BB}" type="presParOf" srcId="{734772B4-E14C-4449-BFDA-C99EBBD6D140}" destId="{6DA63A4F-4C0F-460B-8B9B-31175CA2303F}" srcOrd="6" destOrd="0" presId="urn:microsoft.com/office/officeart/2005/8/layout/radial6"/>
    <dgm:cxn modelId="{6F610F0B-D074-4FD6-A6E1-C21A0581770E}" type="presParOf" srcId="{734772B4-E14C-4449-BFDA-C99EBBD6D140}" destId="{DA0C8608-7D3C-4F37-9AA4-D98DD14E844E}" srcOrd="7" destOrd="0" presId="urn:microsoft.com/office/officeart/2005/8/layout/radial6"/>
    <dgm:cxn modelId="{DCD46D2C-0F73-441C-93D1-94C7C5385B8E}" type="presParOf" srcId="{734772B4-E14C-4449-BFDA-C99EBBD6D140}" destId="{C7DDC4CC-7CEC-46AE-9BD3-04B06459D59E}" srcOrd="8" destOrd="0" presId="urn:microsoft.com/office/officeart/2005/8/layout/radial6"/>
    <dgm:cxn modelId="{1735E7CD-E8FE-4311-959F-23931033BBD5}" type="presParOf" srcId="{734772B4-E14C-4449-BFDA-C99EBBD6D140}" destId="{0A4D1788-8F36-4A84-8BC3-7B67BAD07A87}" srcOrd="9" destOrd="0" presId="urn:microsoft.com/office/officeart/2005/8/layout/radial6"/>
    <dgm:cxn modelId="{7807C6C2-B3EB-434A-9B91-7CE6EF414237}" type="presParOf" srcId="{734772B4-E14C-4449-BFDA-C99EBBD6D140}" destId="{2B586117-373F-4DA1-AECB-F52525104B1E}" srcOrd="10" destOrd="0" presId="urn:microsoft.com/office/officeart/2005/8/layout/radial6"/>
    <dgm:cxn modelId="{9676BD45-A21D-43FD-B31D-A2CC4868D0B1}" type="presParOf" srcId="{734772B4-E14C-4449-BFDA-C99EBBD6D140}" destId="{FCFB1CC4-2741-4BF0-B9D7-ED09B9EFEB18}" srcOrd="11" destOrd="0" presId="urn:microsoft.com/office/officeart/2005/8/layout/radial6"/>
    <dgm:cxn modelId="{6B646895-1C80-4620-A83C-63F2099581C2}" type="presParOf" srcId="{734772B4-E14C-4449-BFDA-C99EBBD6D140}" destId="{42D4AC29-A403-4F64-AF72-8758FF952891}"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4B777F-0D9D-407B-B223-C412C3BA6877}"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s-ES"/>
        </a:p>
      </dgm:t>
    </dgm:pt>
    <dgm:pt modelId="{34199038-795A-45FA-A6D7-DC06D13F591A}">
      <dgm:prSet phldrT="[Texto]" custT="1"/>
      <dgm:spPr/>
      <dgm:t>
        <a:bodyPr/>
        <a:lstStyle/>
        <a:p>
          <a:pPr algn="l"/>
          <a:r>
            <a:rPr lang="es-ES" sz="2400" b="1" dirty="0" smtClean="0">
              <a:solidFill>
                <a:schemeClr val="bg1">
                  <a:lumMod val="10000"/>
                </a:schemeClr>
              </a:solidFill>
              <a:latin typeface="Times New Roman" panose="02020603050405020304" pitchFamily="18" charset="0"/>
              <a:cs typeface="Times New Roman" panose="02020603050405020304" pitchFamily="18" charset="0"/>
            </a:rPr>
            <a:t>METODOLOGÍA DE LA INVESTIGACIÓN</a:t>
          </a:r>
        </a:p>
      </dgm:t>
    </dgm:pt>
    <dgm:pt modelId="{687BE9A2-1D61-420E-A63A-DCD43999C5B6}" type="parTrans" cxnId="{330E1A38-559E-4A38-8819-E0B3553F09BC}">
      <dgm:prSet/>
      <dgm:spPr/>
      <dgm:t>
        <a:bodyPr/>
        <a:lstStyle/>
        <a:p>
          <a:endParaRPr lang="es-ES" sz="2400">
            <a:latin typeface="Times New Roman" panose="02020603050405020304" pitchFamily="18" charset="0"/>
            <a:cs typeface="Times New Roman" panose="02020603050405020304" pitchFamily="18" charset="0"/>
          </a:endParaRPr>
        </a:p>
      </dgm:t>
    </dgm:pt>
    <dgm:pt modelId="{23ED4EEC-C699-4D7C-AFBB-DE3089E7CC33}" type="sibTrans" cxnId="{330E1A38-559E-4A38-8819-E0B3553F09BC}">
      <dgm:prSet/>
      <dgm:spPr/>
      <dgm:t>
        <a:bodyPr/>
        <a:lstStyle/>
        <a:p>
          <a:endParaRPr lang="es-ES" sz="2400">
            <a:latin typeface="Times New Roman" panose="02020603050405020304" pitchFamily="18" charset="0"/>
            <a:cs typeface="Times New Roman" panose="02020603050405020304" pitchFamily="18" charset="0"/>
          </a:endParaRPr>
        </a:p>
      </dgm:t>
    </dgm:pt>
    <dgm:pt modelId="{870796E9-CA87-4E54-9C39-36BE1FA3F901}">
      <dgm:prSet phldrT="[Texto]" custT="1"/>
      <dgm:spPr/>
      <dgm:t>
        <a:bodyPr/>
        <a:lstStyle/>
        <a:p>
          <a:r>
            <a:rPr lang="es-ES" sz="1800" dirty="0">
              <a:solidFill>
                <a:schemeClr val="bg1">
                  <a:lumMod val="10000"/>
                </a:schemeClr>
              </a:solidFill>
              <a:latin typeface="Times New Roman" panose="02020603050405020304" pitchFamily="18" charset="0"/>
              <a:cs typeface="Times New Roman" panose="02020603050405020304" pitchFamily="18" charset="0"/>
            </a:rPr>
            <a:t>Enfoque de la investigación</a:t>
          </a:r>
        </a:p>
      </dgm:t>
    </dgm:pt>
    <dgm:pt modelId="{BF176BB8-8BE0-42F1-AC07-D1F24F65F84A}" type="parTrans" cxnId="{87FB2E85-25C7-48C4-A184-972CB82DF62E}">
      <dgm:prSet/>
      <dgm:spPr/>
      <dgm:t>
        <a:bodyPr/>
        <a:lstStyle/>
        <a:p>
          <a:endParaRPr lang="es-ES" sz="2400">
            <a:latin typeface="Times New Roman" panose="02020603050405020304" pitchFamily="18" charset="0"/>
            <a:cs typeface="Times New Roman" panose="02020603050405020304" pitchFamily="18" charset="0"/>
          </a:endParaRPr>
        </a:p>
      </dgm:t>
    </dgm:pt>
    <dgm:pt modelId="{38D7E0EC-B03B-43F5-936D-2D08C9A6B01C}" type="sibTrans" cxnId="{87FB2E85-25C7-48C4-A184-972CB82DF62E}">
      <dgm:prSet/>
      <dgm:spPr/>
      <dgm:t>
        <a:bodyPr/>
        <a:lstStyle/>
        <a:p>
          <a:endParaRPr lang="es-ES" sz="2400">
            <a:latin typeface="Times New Roman" panose="02020603050405020304" pitchFamily="18" charset="0"/>
            <a:cs typeface="Times New Roman" panose="02020603050405020304" pitchFamily="18" charset="0"/>
          </a:endParaRPr>
        </a:p>
      </dgm:t>
    </dgm:pt>
    <dgm:pt modelId="{9EBB2D95-A150-4EEE-8EFD-5EB2CD3FFC2F}">
      <dgm:prSet phldrT="[Texto]" custT="1"/>
      <dgm:spPr/>
      <dgm:t>
        <a:bodyPr/>
        <a:lstStyle/>
        <a:p>
          <a:r>
            <a:rPr lang="es-ES" sz="1800" dirty="0">
              <a:solidFill>
                <a:schemeClr val="bg1">
                  <a:lumMod val="10000"/>
                </a:schemeClr>
              </a:solidFill>
              <a:latin typeface="Times New Roman" panose="02020603050405020304" pitchFamily="18" charset="0"/>
              <a:cs typeface="Times New Roman" panose="02020603050405020304" pitchFamily="18" charset="0"/>
            </a:rPr>
            <a:t>Métodos de investigación</a:t>
          </a:r>
        </a:p>
      </dgm:t>
    </dgm:pt>
    <dgm:pt modelId="{06594B22-E01B-4CAE-BD43-7DF599546A4B}" type="parTrans" cxnId="{CC42445E-428A-4CA5-B426-60CF33256049}">
      <dgm:prSet/>
      <dgm:spPr/>
      <dgm:t>
        <a:bodyPr/>
        <a:lstStyle/>
        <a:p>
          <a:endParaRPr lang="es-ES" sz="2400">
            <a:latin typeface="Times New Roman" panose="02020603050405020304" pitchFamily="18" charset="0"/>
            <a:cs typeface="Times New Roman" panose="02020603050405020304" pitchFamily="18" charset="0"/>
          </a:endParaRPr>
        </a:p>
      </dgm:t>
    </dgm:pt>
    <dgm:pt modelId="{16ADE286-94D0-47FA-84C3-0A591459BC74}" type="sibTrans" cxnId="{CC42445E-428A-4CA5-B426-60CF33256049}">
      <dgm:prSet/>
      <dgm:spPr/>
      <dgm:t>
        <a:bodyPr/>
        <a:lstStyle/>
        <a:p>
          <a:endParaRPr lang="es-ES" sz="2400">
            <a:latin typeface="Times New Roman" panose="02020603050405020304" pitchFamily="18" charset="0"/>
            <a:cs typeface="Times New Roman" panose="02020603050405020304" pitchFamily="18" charset="0"/>
          </a:endParaRPr>
        </a:p>
      </dgm:t>
    </dgm:pt>
    <dgm:pt modelId="{9EBCCF3A-14CD-4A9F-9408-DC5EFD591247}">
      <dgm:prSet phldrT="[Texto]" custT="1"/>
      <dgm:spPr/>
      <dgm:t>
        <a:bodyPr/>
        <a:lstStyle/>
        <a:p>
          <a:r>
            <a:rPr lang="es-ES" sz="1800" dirty="0">
              <a:solidFill>
                <a:schemeClr val="bg1">
                  <a:lumMod val="10000"/>
                </a:schemeClr>
              </a:solidFill>
              <a:latin typeface="Times New Roman" panose="02020603050405020304" pitchFamily="18" charset="0"/>
              <a:cs typeface="Times New Roman" panose="02020603050405020304" pitchFamily="18" charset="0"/>
            </a:rPr>
            <a:t>Nivel de investigación</a:t>
          </a:r>
        </a:p>
      </dgm:t>
    </dgm:pt>
    <dgm:pt modelId="{FA25FEC8-38BC-4458-A7F5-072C1A294321}" type="parTrans" cxnId="{3E417102-E974-426B-8BE9-8450179ED759}">
      <dgm:prSet/>
      <dgm:spPr/>
      <dgm:t>
        <a:bodyPr/>
        <a:lstStyle/>
        <a:p>
          <a:endParaRPr lang="es-ES" sz="2400">
            <a:latin typeface="Times New Roman" panose="02020603050405020304" pitchFamily="18" charset="0"/>
            <a:cs typeface="Times New Roman" panose="02020603050405020304" pitchFamily="18" charset="0"/>
          </a:endParaRPr>
        </a:p>
      </dgm:t>
    </dgm:pt>
    <dgm:pt modelId="{78622D55-BD42-44C0-8351-7773EFED25C7}" type="sibTrans" cxnId="{3E417102-E974-426B-8BE9-8450179ED759}">
      <dgm:prSet/>
      <dgm:spPr/>
      <dgm:t>
        <a:bodyPr/>
        <a:lstStyle/>
        <a:p>
          <a:endParaRPr lang="es-ES" sz="2400">
            <a:latin typeface="Times New Roman" panose="02020603050405020304" pitchFamily="18" charset="0"/>
            <a:cs typeface="Times New Roman" panose="02020603050405020304" pitchFamily="18" charset="0"/>
          </a:endParaRPr>
        </a:p>
      </dgm:t>
    </dgm:pt>
    <dgm:pt modelId="{3B754D17-69DC-49EA-97A5-D84BDEA0C02F}">
      <dgm:prSet phldrT="[Texto]" custT="1"/>
      <dgm:spPr/>
      <dgm:t>
        <a:bodyPr/>
        <a:lstStyle/>
        <a:p>
          <a:pPr algn="just"/>
          <a:r>
            <a:rPr lang="es-EC" sz="1800" dirty="0">
              <a:solidFill>
                <a:schemeClr val="bg1">
                  <a:lumMod val="10000"/>
                </a:schemeClr>
              </a:solidFill>
              <a:latin typeface="Times New Roman" panose="02020603050405020304" pitchFamily="18" charset="0"/>
              <a:cs typeface="Times New Roman" panose="02020603050405020304" pitchFamily="18" charset="0"/>
            </a:rPr>
            <a:t>Paradigma cualitativo </a:t>
          </a:r>
          <a:r>
            <a:rPr lang="es-EC" sz="1800" dirty="0" smtClean="0">
              <a:solidFill>
                <a:schemeClr val="bg1">
                  <a:lumMod val="10000"/>
                </a:schemeClr>
              </a:solidFill>
              <a:latin typeface="Times New Roman" panose="02020603050405020304" pitchFamily="18" charset="0"/>
              <a:cs typeface="Times New Roman" panose="02020603050405020304" pitchFamily="18" charset="0"/>
            </a:rPr>
            <a:t> </a:t>
          </a:r>
          <a:r>
            <a:rPr lang="es-EC" sz="1800" dirty="0">
              <a:solidFill>
                <a:schemeClr val="bg1">
                  <a:lumMod val="10000"/>
                </a:schemeClr>
              </a:solidFill>
              <a:latin typeface="Times New Roman" panose="02020603050405020304" pitchFamily="18" charset="0"/>
              <a:cs typeface="Times New Roman" panose="02020603050405020304" pitchFamily="18" charset="0"/>
            </a:rPr>
            <a:t>cuantitativo. </a:t>
          </a:r>
          <a:endParaRPr lang="es-ES" sz="1800" dirty="0">
            <a:solidFill>
              <a:schemeClr val="bg1">
                <a:lumMod val="10000"/>
              </a:schemeClr>
            </a:solidFill>
            <a:latin typeface="Times New Roman" panose="02020603050405020304" pitchFamily="18" charset="0"/>
            <a:cs typeface="Times New Roman" panose="02020603050405020304" pitchFamily="18" charset="0"/>
          </a:endParaRPr>
        </a:p>
      </dgm:t>
    </dgm:pt>
    <dgm:pt modelId="{C8F229CB-934F-4756-8EC5-6D495744B03D}" type="parTrans" cxnId="{DBE6F199-924E-420F-B42B-D87277959E29}">
      <dgm:prSet/>
      <dgm:spPr/>
      <dgm:t>
        <a:bodyPr/>
        <a:lstStyle/>
        <a:p>
          <a:endParaRPr lang="es-ES" sz="2400">
            <a:latin typeface="Times New Roman" panose="02020603050405020304" pitchFamily="18" charset="0"/>
            <a:cs typeface="Times New Roman" panose="02020603050405020304" pitchFamily="18" charset="0"/>
          </a:endParaRPr>
        </a:p>
      </dgm:t>
    </dgm:pt>
    <dgm:pt modelId="{5FF45108-57D0-43A0-BE5A-34BE5F0EA4D3}" type="sibTrans" cxnId="{DBE6F199-924E-420F-B42B-D87277959E29}">
      <dgm:prSet/>
      <dgm:spPr/>
      <dgm:t>
        <a:bodyPr/>
        <a:lstStyle/>
        <a:p>
          <a:endParaRPr lang="es-ES" sz="2400">
            <a:latin typeface="Times New Roman" panose="02020603050405020304" pitchFamily="18" charset="0"/>
            <a:cs typeface="Times New Roman" panose="02020603050405020304" pitchFamily="18" charset="0"/>
          </a:endParaRPr>
        </a:p>
      </dgm:t>
    </dgm:pt>
    <dgm:pt modelId="{956B0D0D-D6E0-4E57-93F0-FA279C80D425}">
      <dgm:prSet phldrT="[Texto]" custT="1"/>
      <dgm:spPr/>
      <dgm:t>
        <a:bodyPr/>
        <a:lstStyle/>
        <a:p>
          <a:pPr algn="just"/>
          <a:r>
            <a:rPr lang="es-ES" sz="1800" dirty="0">
              <a:solidFill>
                <a:schemeClr val="bg1">
                  <a:lumMod val="10000"/>
                </a:schemeClr>
              </a:solidFill>
              <a:latin typeface="Times New Roman" panose="02020603050405020304" pitchFamily="18" charset="0"/>
              <a:cs typeface="Times New Roman" panose="02020603050405020304" pitchFamily="18" charset="0"/>
            </a:rPr>
            <a:t>Científico, Empíricos, Teóricos y la </a:t>
          </a:r>
          <a:r>
            <a:rPr lang="es-ES" sz="1800" dirty="0" smtClean="0">
              <a:solidFill>
                <a:schemeClr val="bg1">
                  <a:lumMod val="10000"/>
                </a:schemeClr>
              </a:solidFill>
              <a:latin typeface="Times New Roman" panose="02020603050405020304" pitchFamily="18" charset="0"/>
              <a:cs typeface="Times New Roman" panose="02020603050405020304" pitchFamily="18" charset="0"/>
            </a:rPr>
            <a:t>Observación.</a:t>
          </a:r>
          <a:endParaRPr lang="es-ES" sz="1800" dirty="0">
            <a:solidFill>
              <a:schemeClr val="bg1">
                <a:lumMod val="10000"/>
              </a:schemeClr>
            </a:solidFill>
            <a:latin typeface="Times New Roman" panose="02020603050405020304" pitchFamily="18" charset="0"/>
            <a:cs typeface="Times New Roman" panose="02020603050405020304" pitchFamily="18" charset="0"/>
          </a:endParaRPr>
        </a:p>
      </dgm:t>
    </dgm:pt>
    <dgm:pt modelId="{68AC01C7-9DBA-4FCE-AA0F-02CC2CD450C2}" type="parTrans" cxnId="{21275E00-F395-4A9B-A3E2-4AB5FDC68459}">
      <dgm:prSet/>
      <dgm:spPr/>
      <dgm:t>
        <a:bodyPr/>
        <a:lstStyle/>
        <a:p>
          <a:endParaRPr lang="es-ES" sz="2400">
            <a:latin typeface="Times New Roman" panose="02020603050405020304" pitchFamily="18" charset="0"/>
            <a:cs typeface="Times New Roman" panose="02020603050405020304" pitchFamily="18" charset="0"/>
          </a:endParaRPr>
        </a:p>
      </dgm:t>
    </dgm:pt>
    <dgm:pt modelId="{85757730-4AF0-41D0-B610-065F4EB2CEBF}" type="sibTrans" cxnId="{21275E00-F395-4A9B-A3E2-4AB5FDC68459}">
      <dgm:prSet/>
      <dgm:spPr/>
      <dgm:t>
        <a:bodyPr/>
        <a:lstStyle/>
        <a:p>
          <a:endParaRPr lang="es-ES" sz="2400">
            <a:latin typeface="Times New Roman" panose="02020603050405020304" pitchFamily="18" charset="0"/>
            <a:cs typeface="Times New Roman" panose="02020603050405020304" pitchFamily="18" charset="0"/>
          </a:endParaRPr>
        </a:p>
      </dgm:t>
    </dgm:pt>
    <dgm:pt modelId="{AE66BD47-73CB-4A2D-8986-95AB2C8BAF1A}">
      <dgm:prSet phldrT="[Texto]" custT="1"/>
      <dgm:spPr/>
      <dgm:t>
        <a:bodyPr/>
        <a:lstStyle/>
        <a:p>
          <a:r>
            <a:rPr lang="es-ES" sz="1800" dirty="0">
              <a:solidFill>
                <a:schemeClr val="bg1">
                  <a:lumMod val="10000"/>
                </a:schemeClr>
              </a:solidFill>
              <a:latin typeface="Times New Roman" panose="02020603050405020304" pitchFamily="18" charset="0"/>
              <a:cs typeface="Times New Roman" panose="02020603050405020304" pitchFamily="18" charset="0"/>
            </a:rPr>
            <a:t>Técnicas de recolección</a:t>
          </a:r>
        </a:p>
      </dgm:t>
    </dgm:pt>
    <dgm:pt modelId="{A5CD5CFB-C51C-4002-8080-CD597918698D}" type="parTrans" cxnId="{0615B5DB-AE6B-4513-BB9E-2BCFD4B5627C}">
      <dgm:prSet/>
      <dgm:spPr/>
      <dgm:t>
        <a:bodyPr/>
        <a:lstStyle/>
        <a:p>
          <a:endParaRPr lang="es-ES" sz="2400">
            <a:latin typeface="Times New Roman" panose="02020603050405020304" pitchFamily="18" charset="0"/>
            <a:cs typeface="Times New Roman" panose="02020603050405020304" pitchFamily="18" charset="0"/>
          </a:endParaRPr>
        </a:p>
      </dgm:t>
    </dgm:pt>
    <dgm:pt modelId="{3A30E6B3-210D-4E47-A755-E741A38858EF}" type="sibTrans" cxnId="{0615B5DB-AE6B-4513-BB9E-2BCFD4B5627C}">
      <dgm:prSet/>
      <dgm:spPr/>
      <dgm:t>
        <a:bodyPr/>
        <a:lstStyle/>
        <a:p>
          <a:endParaRPr lang="es-ES" sz="2400">
            <a:latin typeface="Times New Roman" panose="02020603050405020304" pitchFamily="18" charset="0"/>
            <a:cs typeface="Times New Roman" panose="02020603050405020304" pitchFamily="18" charset="0"/>
          </a:endParaRPr>
        </a:p>
      </dgm:t>
    </dgm:pt>
    <dgm:pt modelId="{F907924E-9581-4874-8F69-25F71572D8A9}">
      <dgm:prSet phldrT="[Texto]" custT="1"/>
      <dgm:spPr/>
      <dgm:t>
        <a:bodyPr/>
        <a:lstStyle/>
        <a:p>
          <a:pPr algn="just"/>
          <a:r>
            <a:rPr lang="es-ES" sz="1800" dirty="0">
              <a:solidFill>
                <a:schemeClr val="bg1">
                  <a:lumMod val="10000"/>
                </a:schemeClr>
              </a:solidFill>
              <a:latin typeface="Times New Roman" panose="02020603050405020304" pitchFamily="18" charset="0"/>
              <a:cs typeface="Times New Roman" panose="02020603050405020304" pitchFamily="18" charset="0"/>
            </a:rPr>
            <a:t>Test </a:t>
          </a:r>
          <a:r>
            <a:rPr lang="es-ES" sz="1800" dirty="0" smtClean="0">
              <a:solidFill>
                <a:schemeClr val="bg1">
                  <a:lumMod val="10000"/>
                </a:schemeClr>
              </a:solidFill>
              <a:latin typeface="Times New Roman" panose="02020603050405020304" pitchFamily="18" charset="0"/>
              <a:cs typeface="Times New Roman" panose="02020603050405020304" pitchFamily="18" charset="0"/>
            </a:rPr>
            <a:t>de Funciones Básicas y ficha de  Observación.</a:t>
          </a:r>
          <a:endParaRPr lang="es-ES" sz="1800" dirty="0">
            <a:solidFill>
              <a:schemeClr val="bg1">
                <a:lumMod val="10000"/>
              </a:schemeClr>
            </a:solidFill>
            <a:latin typeface="Times New Roman" panose="02020603050405020304" pitchFamily="18" charset="0"/>
            <a:cs typeface="Times New Roman" panose="02020603050405020304" pitchFamily="18" charset="0"/>
          </a:endParaRPr>
        </a:p>
      </dgm:t>
    </dgm:pt>
    <dgm:pt modelId="{AA492545-0E81-4C55-B8C6-FD9E874D7C5E}" type="parTrans" cxnId="{7220AE9D-2161-4607-A606-A54367C026B2}">
      <dgm:prSet/>
      <dgm:spPr/>
      <dgm:t>
        <a:bodyPr/>
        <a:lstStyle/>
        <a:p>
          <a:endParaRPr lang="es-ES" sz="2400">
            <a:latin typeface="Times New Roman" panose="02020603050405020304" pitchFamily="18" charset="0"/>
            <a:cs typeface="Times New Roman" panose="02020603050405020304" pitchFamily="18" charset="0"/>
          </a:endParaRPr>
        </a:p>
      </dgm:t>
    </dgm:pt>
    <dgm:pt modelId="{3E10267F-F6CD-4F48-B8E0-2D5A21B79263}" type="sibTrans" cxnId="{7220AE9D-2161-4607-A606-A54367C026B2}">
      <dgm:prSet/>
      <dgm:spPr/>
      <dgm:t>
        <a:bodyPr/>
        <a:lstStyle/>
        <a:p>
          <a:endParaRPr lang="es-ES" sz="2400">
            <a:latin typeface="Times New Roman" panose="02020603050405020304" pitchFamily="18" charset="0"/>
            <a:cs typeface="Times New Roman" panose="02020603050405020304" pitchFamily="18" charset="0"/>
          </a:endParaRPr>
        </a:p>
      </dgm:t>
    </dgm:pt>
    <dgm:pt modelId="{146F8814-89D2-4478-B021-2754E18DEAE1}">
      <dgm:prSet custT="1"/>
      <dgm:spPr/>
      <dgm:t>
        <a:bodyPr/>
        <a:lstStyle/>
        <a:p>
          <a:pPr algn="just"/>
          <a:r>
            <a:rPr lang="es-EC" sz="1600" dirty="0">
              <a:solidFill>
                <a:schemeClr val="bg1">
                  <a:lumMod val="10000"/>
                </a:schemeClr>
              </a:solidFill>
              <a:latin typeface="Times New Roman" panose="02020603050405020304" pitchFamily="18" charset="0"/>
              <a:cs typeface="Times New Roman" panose="02020603050405020304" pitchFamily="18" charset="0"/>
            </a:rPr>
            <a:t>Explicativa se encarga de el porqué de los hechos mediante relaciones causa-efecto.</a:t>
          </a:r>
          <a:endParaRPr lang="es-ES" sz="1600" dirty="0">
            <a:solidFill>
              <a:schemeClr val="bg1">
                <a:lumMod val="10000"/>
              </a:schemeClr>
            </a:solidFill>
            <a:latin typeface="Times New Roman" panose="02020603050405020304" pitchFamily="18" charset="0"/>
            <a:cs typeface="Times New Roman" panose="02020603050405020304" pitchFamily="18" charset="0"/>
          </a:endParaRPr>
        </a:p>
      </dgm:t>
    </dgm:pt>
    <dgm:pt modelId="{0B7A9387-69D0-4161-9E12-38A73D88D1A4}" type="parTrans" cxnId="{897665A2-A02B-43E1-A9EC-4AE353520C92}">
      <dgm:prSet/>
      <dgm:spPr/>
      <dgm:t>
        <a:bodyPr/>
        <a:lstStyle/>
        <a:p>
          <a:endParaRPr lang="es-ES" sz="2400"/>
        </a:p>
      </dgm:t>
    </dgm:pt>
    <dgm:pt modelId="{A5AF1B27-DA72-4C48-A3F4-9C9CE7B0C749}" type="sibTrans" cxnId="{897665A2-A02B-43E1-A9EC-4AE353520C92}">
      <dgm:prSet/>
      <dgm:spPr/>
      <dgm:t>
        <a:bodyPr/>
        <a:lstStyle/>
        <a:p>
          <a:endParaRPr lang="es-ES" sz="2400"/>
        </a:p>
      </dgm:t>
    </dgm:pt>
    <dgm:pt modelId="{2B01C950-BE66-471F-8E1A-49A43107F374}">
      <dgm:prSet custT="1"/>
      <dgm:spPr/>
      <dgm:t>
        <a:bodyPr/>
        <a:lstStyle/>
        <a:p>
          <a:pPr algn="ctr"/>
          <a:r>
            <a:rPr lang="es-EC" sz="1800" dirty="0">
              <a:solidFill>
                <a:schemeClr val="bg1">
                  <a:lumMod val="10000"/>
                </a:schemeClr>
              </a:solidFill>
              <a:latin typeface="Times New Roman" panose="02020603050405020304" pitchFamily="18" charset="0"/>
              <a:cs typeface="Times New Roman" panose="02020603050405020304" pitchFamily="18" charset="0"/>
            </a:rPr>
            <a:t>Diseño de la investigación</a:t>
          </a:r>
          <a:endParaRPr lang="es-ES" sz="1800" dirty="0">
            <a:solidFill>
              <a:schemeClr val="bg1">
                <a:lumMod val="10000"/>
              </a:schemeClr>
            </a:solidFill>
            <a:latin typeface="Times New Roman" panose="02020603050405020304" pitchFamily="18" charset="0"/>
            <a:cs typeface="Times New Roman" panose="02020603050405020304" pitchFamily="18" charset="0"/>
          </a:endParaRPr>
        </a:p>
      </dgm:t>
    </dgm:pt>
    <dgm:pt modelId="{EF8C4735-5A9D-48E2-B47A-1C68FCE5C2BA}" type="parTrans" cxnId="{F970D589-DB73-432A-9A2C-4F883BA07E78}">
      <dgm:prSet/>
      <dgm:spPr/>
      <dgm:t>
        <a:bodyPr/>
        <a:lstStyle/>
        <a:p>
          <a:endParaRPr lang="es-ES" sz="2400"/>
        </a:p>
      </dgm:t>
    </dgm:pt>
    <dgm:pt modelId="{BBC038C1-5DFD-456D-BFFE-D6F4DBB2C323}" type="sibTrans" cxnId="{F970D589-DB73-432A-9A2C-4F883BA07E78}">
      <dgm:prSet/>
      <dgm:spPr/>
      <dgm:t>
        <a:bodyPr/>
        <a:lstStyle/>
        <a:p>
          <a:endParaRPr lang="es-ES" sz="2400"/>
        </a:p>
      </dgm:t>
    </dgm:pt>
    <dgm:pt modelId="{A130EB15-468C-4A7B-BA00-3F2CE782CB74}">
      <dgm:prSet custT="1"/>
      <dgm:spPr/>
      <dgm:t>
        <a:bodyPr/>
        <a:lstStyle/>
        <a:p>
          <a:pPr algn="just"/>
          <a:r>
            <a:rPr lang="es-EC" sz="1800" dirty="0">
              <a:solidFill>
                <a:schemeClr val="bg1">
                  <a:lumMod val="10000"/>
                </a:schemeClr>
              </a:solidFill>
              <a:latin typeface="Times New Roman" panose="02020603050405020304" pitchFamily="18" charset="0"/>
              <a:cs typeface="Times New Roman" panose="02020603050405020304" pitchFamily="18" charset="0"/>
            </a:rPr>
            <a:t>Documental, de campo y cuasiexperimental.</a:t>
          </a:r>
          <a:endParaRPr lang="es-ES" sz="1800" dirty="0">
            <a:solidFill>
              <a:schemeClr val="bg1">
                <a:lumMod val="10000"/>
              </a:schemeClr>
            </a:solidFill>
            <a:latin typeface="Times New Roman" panose="02020603050405020304" pitchFamily="18" charset="0"/>
            <a:cs typeface="Times New Roman" panose="02020603050405020304" pitchFamily="18" charset="0"/>
          </a:endParaRPr>
        </a:p>
      </dgm:t>
    </dgm:pt>
    <dgm:pt modelId="{3F2FA8D8-99AF-45E3-90D2-23D5B495ABF5}" type="parTrans" cxnId="{FD58133E-EA55-4207-9697-82465BDE07CD}">
      <dgm:prSet/>
      <dgm:spPr/>
      <dgm:t>
        <a:bodyPr/>
        <a:lstStyle/>
        <a:p>
          <a:endParaRPr lang="es-ES" sz="2400"/>
        </a:p>
      </dgm:t>
    </dgm:pt>
    <dgm:pt modelId="{7BF0D584-45C2-4E0C-9501-94B193D55595}" type="sibTrans" cxnId="{FD58133E-EA55-4207-9697-82465BDE07CD}">
      <dgm:prSet/>
      <dgm:spPr/>
      <dgm:t>
        <a:bodyPr/>
        <a:lstStyle/>
        <a:p>
          <a:endParaRPr lang="es-ES" sz="2400"/>
        </a:p>
      </dgm:t>
    </dgm:pt>
    <dgm:pt modelId="{0501B0A0-C1DE-47DC-924F-9604E762C331}" type="pres">
      <dgm:prSet presAssocID="{3B4B777F-0D9D-407B-B223-C412C3BA6877}" presName="hierChild1" presStyleCnt="0">
        <dgm:presLayoutVars>
          <dgm:orgChart val="1"/>
          <dgm:chPref val="1"/>
          <dgm:dir/>
          <dgm:animOne val="branch"/>
          <dgm:animLvl val="lvl"/>
          <dgm:resizeHandles/>
        </dgm:presLayoutVars>
      </dgm:prSet>
      <dgm:spPr/>
      <dgm:t>
        <a:bodyPr/>
        <a:lstStyle/>
        <a:p>
          <a:endParaRPr lang="es-EC"/>
        </a:p>
      </dgm:t>
    </dgm:pt>
    <dgm:pt modelId="{7B84E05D-8A09-4B15-9771-26A5E2B12A0F}" type="pres">
      <dgm:prSet presAssocID="{34199038-795A-45FA-A6D7-DC06D13F591A}" presName="hierRoot1" presStyleCnt="0">
        <dgm:presLayoutVars>
          <dgm:hierBranch val="init"/>
        </dgm:presLayoutVars>
      </dgm:prSet>
      <dgm:spPr/>
    </dgm:pt>
    <dgm:pt modelId="{427A9121-D4C7-4A51-9F42-DD3B60741286}" type="pres">
      <dgm:prSet presAssocID="{34199038-795A-45FA-A6D7-DC06D13F591A}" presName="rootComposite1" presStyleCnt="0"/>
      <dgm:spPr/>
    </dgm:pt>
    <dgm:pt modelId="{5DEFDBB4-34C3-47B7-B76D-0EC2E73FE45E}" type="pres">
      <dgm:prSet presAssocID="{34199038-795A-45FA-A6D7-DC06D13F591A}" presName="rootText1" presStyleLbl="node0" presStyleIdx="0" presStyleCnt="1" custScaleX="332028">
        <dgm:presLayoutVars>
          <dgm:chPref val="3"/>
        </dgm:presLayoutVars>
      </dgm:prSet>
      <dgm:spPr/>
      <dgm:t>
        <a:bodyPr/>
        <a:lstStyle/>
        <a:p>
          <a:endParaRPr lang="es-EC"/>
        </a:p>
      </dgm:t>
    </dgm:pt>
    <dgm:pt modelId="{8DFA9761-4A09-4B48-BD0E-0549B16CF2FA}" type="pres">
      <dgm:prSet presAssocID="{34199038-795A-45FA-A6D7-DC06D13F591A}" presName="rootConnector1" presStyleLbl="node1" presStyleIdx="0" presStyleCnt="0"/>
      <dgm:spPr/>
      <dgm:t>
        <a:bodyPr/>
        <a:lstStyle/>
        <a:p>
          <a:endParaRPr lang="es-EC"/>
        </a:p>
      </dgm:t>
    </dgm:pt>
    <dgm:pt modelId="{92F341B2-59C0-47CC-9E84-8704C3A3734B}" type="pres">
      <dgm:prSet presAssocID="{34199038-795A-45FA-A6D7-DC06D13F591A}" presName="hierChild2" presStyleCnt="0"/>
      <dgm:spPr/>
    </dgm:pt>
    <dgm:pt modelId="{892EC59C-0D25-41A8-A013-6C7D1B1070C4}" type="pres">
      <dgm:prSet presAssocID="{BF176BB8-8BE0-42F1-AC07-D1F24F65F84A}" presName="Name37" presStyleLbl="parChTrans1D2" presStyleIdx="0" presStyleCnt="5"/>
      <dgm:spPr/>
      <dgm:t>
        <a:bodyPr/>
        <a:lstStyle/>
        <a:p>
          <a:endParaRPr lang="es-EC"/>
        </a:p>
      </dgm:t>
    </dgm:pt>
    <dgm:pt modelId="{8315FC7C-EBD5-427E-B1FD-9A48A1018FC1}" type="pres">
      <dgm:prSet presAssocID="{870796E9-CA87-4E54-9C39-36BE1FA3F901}" presName="hierRoot2" presStyleCnt="0">
        <dgm:presLayoutVars>
          <dgm:hierBranch val="init"/>
        </dgm:presLayoutVars>
      </dgm:prSet>
      <dgm:spPr/>
    </dgm:pt>
    <dgm:pt modelId="{3F8DC1AD-3FC3-4C3B-A1A0-9BE3F3EBFEAD}" type="pres">
      <dgm:prSet presAssocID="{870796E9-CA87-4E54-9C39-36BE1FA3F901}" presName="rootComposite" presStyleCnt="0"/>
      <dgm:spPr/>
    </dgm:pt>
    <dgm:pt modelId="{FBBC2AC9-2B83-44B6-9D94-B90A554F02D4}" type="pres">
      <dgm:prSet presAssocID="{870796E9-CA87-4E54-9C39-36BE1FA3F901}" presName="rootText" presStyleLbl="node2" presStyleIdx="0" presStyleCnt="5">
        <dgm:presLayoutVars>
          <dgm:chPref val="3"/>
        </dgm:presLayoutVars>
      </dgm:prSet>
      <dgm:spPr/>
      <dgm:t>
        <a:bodyPr/>
        <a:lstStyle/>
        <a:p>
          <a:endParaRPr lang="es-EC"/>
        </a:p>
      </dgm:t>
    </dgm:pt>
    <dgm:pt modelId="{FD5E62D6-1113-460E-A20C-5B96C6242B9F}" type="pres">
      <dgm:prSet presAssocID="{870796E9-CA87-4E54-9C39-36BE1FA3F901}" presName="rootConnector" presStyleLbl="node2" presStyleIdx="0" presStyleCnt="5"/>
      <dgm:spPr/>
      <dgm:t>
        <a:bodyPr/>
        <a:lstStyle/>
        <a:p>
          <a:endParaRPr lang="es-EC"/>
        </a:p>
      </dgm:t>
    </dgm:pt>
    <dgm:pt modelId="{912D4679-143C-4C22-8128-EE9582BE7F82}" type="pres">
      <dgm:prSet presAssocID="{870796E9-CA87-4E54-9C39-36BE1FA3F901}" presName="hierChild4" presStyleCnt="0"/>
      <dgm:spPr/>
    </dgm:pt>
    <dgm:pt modelId="{F7DA2206-9F4E-4C14-9EC0-544D42CCAF3B}" type="pres">
      <dgm:prSet presAssocID="{C8F229CB-934F-4756-8EC5-6D495744B03D}" presName="Name37" presStyleLbl="parChTrans1D3" presStyleIdx="0" presStyleCnt="5"/>
      <dgm:spPr/>
      <dgm:t>
        <a:bodyPr/>
        <a:lstStyle/>
        <a:p>
          <a:endParaRPr lang="es-EC"/>
        </a:p>
      </dgm:t>
    </dgm:pt>
    <dgm:pt modelId="{A4C81B02-27CF-4313-A952-D92D98D90A1A}" type="pres">
      <dgm:prSet presAssocID="{3B754D17-69DC-49EA-97A5-D84BDEA0C02F}" presName="hierRoot2" presStyleCnt="0">
        <dgm:presLayoutVars>
          <dgm:hierBranch val="init"/>
        </dgm:presLayoutVars>
      </dgm:prSet>
      <dgm:spPr/>
    </dgm:pt>
    <dgm:pt modelId="{10CD7915-7FBB-400C-AE6C-C846CCEA9E96}" type="pres">
      <dgm:prSet presAssocID="{3B754D17-69DC-49EA-97A5-D84BDEA0C02F}" presName="rootComposite" presStyleCnt="0"/>
      <dgm:spPr/>
    </dgm:pt>
    <dgm:pt modelId="{5564E996-7670-4985-8116-1070250851B8}" type="pres">
      <dgm:prSet presAssocID="{3B754D17-69DC-49EA-97A5-D84BDEA0C02F}" presName="rootText" presStyleLbl="node3" presStyleIdx="0" presStyleCnt="5" custScaleY="112763">
        <dgm:presLayoutVars>
          <dgm:chPref val="3"/>
        </dgm:presLayoutVars>
      </dgm:prSet>
      <dgm:spPr/>
      <dgm:t>
        <a:bodyPr/>
        <a:lstStyle/>
        <a:p>
          <a:endParaRPr lang="es-EC"/>
        </a:p>
      </dgm:t>
    </dgm:pt>
    <dgm:pt modelId="{8F389C5A-5270-4076-AFAC-CD00631A12AA}" type="pres">
      <dgm:prSet presAssocID="{3B754D17-69DC-49EA-97A5-D84BDEA0C02F}" presName="rootConnector" presStyleLbl="node3" presStyleIdx="0" presStyleCnt="5"/>
      <dgm:spPr/>
      <dgm:t>
        <a:bodyPr/>
        <a:lstStyle/>
        <a:p>
          <a:endParaRPr lang="es-EC"/>
        </a:p>
      </dgm:t>
    </dgm:pt>
    <dgm:pt modelId="{4B196D00-9E83-4795-9951-B4FA01CCC740}" type="pres">
      <dgm:prSet presAssocID="{3B754D17-69DC-49EA-97A5-D84BDEA0C02F}" presName="hierChild4" presStyleCnt="0"/>
      <dgm:spPr/>
    </dgm:pt>
    <dgm:pt modelId="{A1C0DD1E-8CCE-4A35-9DC8-475095BE1DAC}" type="pres">
      <dgm:prSet presAssocID="{3B754D17-69DC-49EA-97A5-D84BDEA0C02F}" presName="hierChild5" presStyleCnt="0"/>
      <dgm:spPr/>
    </dgm:pt>
    <dgm:pt modelId="{8ECAE6A9-685D-4206-AAE9-2C9BC0A21709}" type="pres">
      <dgm:prSet presAssocID="{870796E9-CA87-4E54-9C39-36BE1FA3F901}" presName="hierChild5" presStyleCnt="0"/>
      <dgm:spPr/>
    </dgm:pt>
    <dgm:pt modelId="{C4466EB0-D4D1-48CE-A99F-D40008472B39}" type="pres">
      <dgm:prSet presAssocID="{EF8C4735-5A9D-48E2-B47A-1C68FCE5C2BA}" presName="Name37" presStyleLbl="parChTrans1D2" presStyleIdx="1" presStyleCnt="5"/>
      <dgm:spPr/>
      <dgm:t>
        <a:bodyPr/>
        <a:lstStyle/>
        <a:p>
          <a:endParaRPr lang="es-EC"/>
        </a:p>
      </dgm:t>
    </dgm:pt>
    <dgm:pt modelId="{78980EE7-2524-4896-A637-0BAD39E327F7}" type="pres">
      <dgm:prSet presAssocID="{2B01C950-BE66-471F-8E1A-49A43107F374}" presName="hierRoot2" presStyleCnt="0">
        <dgm:presLayoutVars>
          <dgm:hierBranch val="init"/>
        </dgm:presLayoutVars>
      </dgm:prSet>
      <dgm:spPr/>
    </dgm:pt>
    <dgm:pt modelId="{1F875D74-356E-42FB-B661-66C4728AC5FD}" type="pres">
      <dgm:prSet presAssocID="{2B01C950-BE66-471F-8E1A-49A43107F374}" presName="rootComposite" presStyleCnt="0"/>
      <dgm:spPr/>
    </dgm:pt>
    <dgm:pt modelId="{06978247-F1BF-4A65-90B1-E748BBF5FBC8}" type="pres">
      <dgm:prSet presAssocID="{2B01C950-BE66-471F-8E1A-49A43107F374}" presName="rootText" presStyleLbl="node2" presStyleIdx="1" presStyleCnt="5">
        <dgm:presLayoutVars>
          <dgm:chPref val="3"/>
        </dgm:presLayoutVars>
      </dgm:prSet>
      <dgm:spPr/>
      <dgm:t>
        <a:bodyPr/>
        <a:lstStyle/>
        <a:p>
          <a:endParaRPr lang="es-EC"/>
        </a:p>
      </dgm:t>
    </dgm:pt>
    <dgm:pt modelId="{C00F8640-5FFD-4548-8B07-B59215379A69}" type="pres">
      <dgm:prSet presAssocID="{2B01C950-BE66-471F-8E1A-49A43107F374}" presName="rootConnector" presStyleLbl="node2" presStyleIdx="1" presStyleCnt="5"/>
      <dgm:spPr/>
      <dgm:t>
        <a:bodyPr/>
        <a:lstStyle/>
        <a:p>
          <a:endParaRPr lang="es-EC"/>
        </a:p>
      </dgm:t>
    </dgm:pt>
    <dgm:pt modelId="{4F9AE9C0-8954-424D-A33D-CCC5D53C3F3F}" type="pres">
      <dgm:prSet presAssocID="{2B01C950-BE66-471F-8E1A-49A43107F374}" presName="hierChild4" presStyleCnt="0"/>
      <dgm:spPr/>
    </dgm:pt>
    <dgm:pt modelId="{6DA8E8F6-1DE5-4164-A32D-21118873F19A}" type="pres">
      <dgm:prSet presAssocID="{3F2FA8D8-99AF-45E3-90D2-23D5B495ABF5}" presName="Name37" presStyleLbl="parChTrans1D3" presStyleIdx="1" presStyleCnt="5"/>
      <dgm:spPr/>
      <dgm:t>
        <a:bodyPr/>
        <a:lstStyle/>
        <a:p>
          <a:endParaRPr lang="es-EC"/>
        </a:p>
      </dgm:t>
    </dgm:pt>
    <dgm:pt modelId="{D6A42564-F87B-4726-8901-EA3B7C871131}" type="pres">
      <dgm:prSet presAssocID="{A130EB15-468C-4A7B-BA00-3F2CE782CB74}" presName="hierRoot2" presStyleCnt="0">
        <dgm:presLayoutVars>
          <dgm:hierBranch val="init"/>
        </dgm:presLayoutVars>
      </dgm:prSet>
      <dgm:spPr/>
    </dgm:pt>
    <dgm:pt modelId="{2B4B33E4-D57E-4097-9AE4-529B81F1E036}" type="pres">
      <dgm:prSet presAssocID="{A130EB15-468C-4A7B-BA00-3F2CE782CB74}" presName="rootComposite" presStyleCnt="0"/>
      <dgm:spPr/>
    </dgm:pt>
    <dgm:pt modelId="{8EF59E6E-A7E8-45C8-8FFE-F221BB9A7291}" type="pres">
      <dgm:prSet presAssocID="{A130EB15-468C-4A7B-BA00-3F2CE782CB74}" presName="rootText" presStyleLbl="node3" presStyleIdx="1" presStyleCnt="5" custScaleY="114009">
        <dgm:presLayoutVars>
          <dgm:chPref val="3"/>
        </dgm:presLayoutVars>
      </dgm:prSet>
      <dgm:spPr/>
      <dgm:t>
        <a:bodyPr/>
        <a:lstStyle/>
        <a:p>
          <a:endParaRPr lang="es-EC"/>
        </a:p>
      </dgm:t>
    </dgm:pt>
    <dgm:pt modelId="{E83026A5-4BAF-4CED-9AEB-12C0C4A26D90}" type="pres">
      <dgm:prSet presAssocID="{A130EB15-468C-4A7B-BA00-3F2CE782CB74}" presName="rootConnector" presStyleLbl="node3" presStyleIdx="1" presStyleCnt="5"/>
      <dgm:spPr/>
      <dgm:t>
        <a:bodyPr/>
        <a:lstStyle/>
        <a:p>
          <a:endParaRPr lang="es-EC"/>
        </a:p>
      </dgm:t>
    </dgm:pt>
    <dgm:pt modelId="{17D2A4BF-749F-406C-9441-6F115BA6D02F}" type="pres">
      <dgm:prSet presAssocID="{A130EB15-468C-4A7B-BA00-3F2CE782CB74}" presName="hierChild4" presStyleCnt="0"/>
      <dgm:spPr/>
    </dgm:pt>
    <dgm:pt modelId="{F8D72A25-3CEE-49BC-BC7C-C4E124C294AD}" type="pres">
      <dgm:prSet presAssocID="{A130EB15-468C-4A7B-BA00-3F2CE782CB74}" presName="hierChild5" presStyleCnt="0"/>
      <dgm:spPr/>
    </dgm:pt>
    <dgm:pt modelId="{BD1E2634-1025-4D60-A87F-4CEFE32B616C}" type="pres">
      <dgm:prSet presAssocID="{2B01C950-BE66-471F-8E1A-49A43107F374}" presName="hierChild5" presStyleCnt="0"/>
      <dgm:spPr/>
    </dgm:pt>
    <dgm:pt modelId="{0B2841CE-002B-4BA2-A5F7-BED3821AAA36}" type="pres">
      <dgm:prSet presAssocID="{06594B22-E01B-4CAE-BD43-7DF599546A4B}" presName="Name37" presStyleLbl="parChTrans1D2" presStyleIdx="2" presStyleCnt="5"/>
      <dgm:spPr/>
      <dgm:t>
        <a:bodyPr/>
        <a:lstStyle/>
        <a:p>
          <a:endParaRPr lang="es-EC"/>
        </a:p>
      </dgm:t>
    </dgm:pt>
    <dgm:pt modelId="{4A4AEEB0-B37E-42AF-98E5-DD8BFA200D59}" type="pres">
      <dgm:prSet presAssocID="{9EBB2D95-A150-4EEE-8EFD-5EB2CD3FFC2F}" presName="hierRoot2" presStyleCnt="0">
        <dgm:presLayoutVars>
          <dgm:hierBranch val="init"/>
        </dgm:presLayoutVars>
      </dgm:prSet>
      <dgm:spPr/>
    </dgm:pt>
    <dgm:pt modelId="{A50CB153-99CF-4688-9028-0FFCF28FDF98}" type="pres">
      <dgm:prSet presAssocID="{9EBB2D95-A150-4EEE-8EFD-5EB2CD3FFC2F}" presName="rootComposite" presStyleCnt="0"/>
      <dgm:spPr/>
    </dgm:pt>
    <dgm:pt modelId="{B1ED0848-41CE-4AC2-94D1-73DAB69F63FA}" type="pres">
      <dgm:prSet presAssocID="{9EBB2D95-A150-4EEE-8EFD-5EB2CD3FFC2F}" presName="rootText" presStyleLbl="node2" presStyleIdx="2" presStyleCnt="5">
        <dgm:presLayoutVars>
          <dgm:chPref val="3"/>
        </dgm:presLayoutVars>
      </dgm:prSet>
      <dgm:spPr/>
      <dgm:t>
        <a:bodyPr/>
        <a:lstStyle/>
        <a:p>
          <a:endParaRPr lang="es-EC"/>
        </a:p>
      </dgm:t>
    </dgm:pt>
    <dgm:pt modelId="{E9186A6B-8D41-449F-AE5F-E6ED95CC9F46}" type="pres">
      <dgm:prSet presAssocID="{9EBB2D95-A150-4EEE-8EFD-5EB2CD3FFC2F}" presName="rootConnector" presStyleLbl="node2" presStyleIdx="2" presStyleCnt="5"/>
      <dgm:spPr/>
      <dgm:t>
        <a:bodyPr/>
        <a:lstStyle/>
        <a:p>
          <a:endParaRPr lang="es-EC"/>
        </a:p>
      </dgm:t>
    </dgm:pt>
    <dgm:pt modelId="{421F5653-A46F-4122-98D4-D239B05418F3}" type="pres">
      <dgm:prSet presAssocID="{9EBB2D95-A150-4EEE-8EFD-5EB2CD3FFC2F}" presName="hierChild4" presStyleCnt="0"/>
      <dgm:spPr/>
    </dgm:pt>
    <dgm:pt modelId="{375129E4-6678-4317-8944-C69B3A8641F9}" type="pres">
      <dgm:prSet presAssocID="{68AC01C7-9DBA-4FCE-AA0F-02CC2CD450C2}" presName="Name37" presStyleLbl="parChTrans1D3" presStyleIdx="2" presStyleCnt="5"/>
      <dgm:spPr/>
      <dgm:t>
        <a:bodyPr/>
        <a:lstStyle/>
        <a:p>
          <a:endParaRPr lang="es-EC"/>
        </a:p>
      </dgm:t>
    </dgm:pt>
    <dgm:pt modelId="{C9C81FE9-7DB8-41CC-BACC-2BAA34B1D0EC}" type="pres">
      <dgm:prSet presAssocID="{956B0D0D-D6E0-4E57-93F0-FA279C80D425}" presName="hierRoot2" presStyleCnt="0">
        <dgm:presLayoutVars>
          <dgm:hierBranch val="init"/>
        </dgm:presLayoutVars>
      </dgm:prSet>
      <dgm:spPr/>
    </dgm:pt>
    <dgm:pt modelId="{20C72280-5937-46D4-8BD6-7143974772A8}" type="pres">
      <dgm:prSet presAssocID="{956B0D0D-D6E0-4E57-93F0-FA279C80D425}" presName="rootComposite" presStyleCnt="0"/>
      <dgm:spPr/>
    </dgm:pt>
    <dgm:pt modelId="{B9C7103E-F1C6-4656-AB20-AAF371D1BF4A}" type="pres">
      <dgm:prSet presAssocID="{956B0D0D-D6E0-4E57-93F0-FA279C80D425}" presName="rootText" presStyleLbl="node3" presStyleIdx="2" presStyleCnt="5" custScaleY="115255">
        <dgm:presLayoutVars>
          <dgm:chPref val="3"/>
        </dgm:presLayoutVars>
      </dgm:prSet>
      <dgm:spPr/>
      <dgm:t>
        <a:bodyPr/>
        <a:lstStyle/>
        <a:p>
          <a:endParaRPr lang="es-EC"/>
        </a:p>
      </dgm:t>
    </dgm:pt>
    <dgm:pt modelId="{268015A3-A28D-4D77-8F46-88CDA4B30DC4}" type="pres">
      <dgm:prSet presAssocID="{956B0D0D-D6E0-4E57-93F0-FA279C80D425}" presName="rootConnector" presStyleLbl="node3" presStyleIdx="2" presStyleCnt="5"/>
      <dgm:spPr/>
      <dgm:t>
        <a:bodyPr/>
        <a:lstStyle/>
        <a:p>
          <a:endParaRPr lang="es-EC"/>
        </a:p>
      </dgm:t>
    </dgm:pt>
    <dgm:pt modelId="{34FD96A7-E3C4-4872-BD76-B701E82E8C49}" type="pres">
      <dgm:prSet presAssocID="{956B0D0D-D6E0-4E57-93F0-FA279C80D425}" presName="hierChild4" presStyleCnt="0"/>
      <dgm:spPr/>
    </dgm:pt>
    <dgm:pt modelId="{81F314A7-4F57-4519-A203-20A958D82FCE}" type="pres">
      <dgm:prSet presAssocID="{956B0D0D-D6E0-4E57-93F0-FA279C80D425}" presName="hierChild5" presStyleCnt="0"/>
      <dgm:spPr/>
    </dgm:pt>
    <dgm:pt modelId="{740A2480-9AB8-4B10-9020-4A49CFB38C09}" type="pres">
      <dgm:prSet presAssocID="{9EBB2D95-A150-4EEE-8EFD-5EB2CD3FFC2F}" presName="hierChild5" presStyleCnt="0"/>
      <dgm:spPr/>
    </dgm:pt>
    <dgm:pt modelId="{EA667506-C85A-415B-96F5-FFC4215A7CBD}" type="pres">
      <dgm:prSet presAssocID="{FA25FEC8-38BC-4458-A7F5-072C1A294321}" presName="Name37" presStyleLbl="parChTrans1D2" presStyleIdx="3" presStyleCnt="5"/>
      <dgm:spPr/>
      <dgm:t>
        <a:bodyPr/>
        <a:lstStyle/>
        <a:p>
          <a:endParaRPr lang="es-EC"/>
        </a:p>
      </dgm:t>
    </dgm:pt>
    <dgm:pt modelId="{A4331D40-F0F9-4A9D-A00F-6AC89517A8CA}" type="pres">
      <dgm:prSet presAssocID="{9EBCCF3A-14CD-4A9F-9408-DC5EFD591247}" presName="hierRoot2" presStyleCnt="0">
        <dgm:presLayoutVars>
          <dgm:hierBranch val="init"/>
        </dgm:presLayoutVars>
      </dgm:prSet>
      <dgm:spPr/>
    </dgm:pt>
    <dgm:pt modelId="{F905B82E-DE60-4B94-AE65-E5D82D205E9B}" type="pres">
      <dgm:prSet presAssocID="{9EBCCF3A-14CD-4A9F-9408-DC5EFD591247}" presName="rootComposite" presStyleCnt="0"/>
      <dgm:spPr/>
    </dgm:pt>
    <dgm:pt modelId="{1FA28FCA-F949-485A-A70A-6AC6C7D762A3}" type="pres">
      <dgm:prSet presAssocID="{9EBCCF3A-14CD-4A9F-9408-DC5EFD591247}" presName="rootText" presStyleLbl="node2" presStyleIdx="3" presStyleCnt="5">
        <dgm:presLayoutVars>
          <dgm:chPref val="3"/>
        </dgm:presLayoutVars>
      </dgm:prSet>
      <dgm:spPr/>
      <dgm:t>
        <a:bodyPr/>
        <a:lstStyle/>
        <a:p>
          <a:endParaRPr lang="es-EC"/>
        </a:p>
      </dgm:t>
    </dgm:pt>
    <dgm:pt modelId="{5D95B1A0-BE7C-49BD-B057-1DE38726A554}" type="pres">
      <dgm:prSet presAssocID="{9EBCCF3A-14CD-4A9F-9408-DC5EFD591247}" presName="rootConnector" presStyleLbl="node2" presStyleIdx="3" presStyleCnt="5"/>
      <dgm:spPr/>
      <dgm:t>
        <a:bodyPr/>
        <a:lstStyle/>
        <a:p>
          <a:endParaRPr lang="es-EC"/>
        </a:p>
      </dgm:t>
    </dgm:pt>
    <dgm:pt modelId="{4FB09F2C-A9C7-446A-8E63-A86060E90928}" type="pres">
      <dgm:prSet presAssocID="{9EBCCF3A-14CD-4A9F-9408-DC5EFD591247}" presName="hierChild4" presStyleCnt="0"/>
      <dgm:spPr/>
    </dgm:pt>
    <dgm:pt modelId="{E4231811-43C3-4C42-8C93-3A003F728A9C}" type="pres">
      <dgm:prSet presAssocID="{0B7A9387-69D0-4161-9E12-38A73D88D1A4}" presName="Name37" presStyleLbl="parChTrans1D3" presStyleIdx="3" presStyleCnt="5"/>
      <dgm:spPr/>
      <dgm:t>
        <a:bodyPr/>
        <a:lstStyle/>
        <a:p>
          <a:endParaRPr lang="es-EC"/>
        </a:p>
      </dgm:t>
    </dgm:pt>
    <dgm:pt modelId="{A52DAC0D-79D7-4BA1-8D59-844E855CE215}" type="pres">
      <dgm:prSet presAssocID="{146F8814-89D2-4478-B021-2754E18DEAE1}" presName="hierRoot2" presStyleCnt="0">
        <dgm:presLayoutVars>
          <dgm:hierBranch val="init"/>
        </dgm:presLayoutVars>
      </dgm:prSet>
      <dgm:spPr/>
    </dgm:pt>
    <dgm:pt modelId="{8C1BA6FE-E365-4288-B47E-FF48DEEB65EE}" type="pres">
      <dgm:prSet presAssocID="{146F8814-89D2-4478-B021-2754E18DEAE1}" presName="rootComposite" presStyleCnt="0"/>
      <dgm:spPr/>
    </dgm:pt>
    <dgm:pt modelId="{3E400055-91D7-4B8A-8143-893D76A45967}" type="pres">
      <dgm:prSet presAssocID="{146F8814-89D2-4478-B021-2754E18DEAE1}" presName="rootText" presStyleLbl="node3" presStyleIdx="3" presStyleCnt="5" custScaleY="114009">
        <dgm:presLayoutVars>
          <dgm:chPref val="3"/>
        </dgm:presLayoutVars>
      </dgm:prSet>
      <dgm:spPr/>
      <dgm:t>
        <a:bodyPr/>
        <a:lstStyle/>
        <a:p>
          <a:endParaRPr lang="es-EC"/>
        </a:p>
      </dgm:t>
    </dgm:pt>
    <dgm:pt modelId="{009614BC-CE85-4C09-AF0A-8CE6074A9F58}" type="pres">
      <dgm:prSet presAssocID="{146F8814-89D2-4478-B021-2754E18DEAE1}" presName="rootConnector" presStyleLbl="node3" presStyleIdx="3" presStyleCnt="5"/>
      <dgm:spPr/>
      <dgm:t>
        <a:bodyPr/>
        <a:lstStyle/>
        <a:p>
          <a:endParaRPr lang="es-EC"/>
        </a:p>
      </dgm:t>
    </dgm:pt>
    <dgm:pt modelId="{D96269CA-C83B-4B0F-8BA0-A7C865F94638}" type="pres">
      <dgm:prSet presAssocID="{146F8814-89D2-4478-B021-2754E18DEAE1}" presName="hierChild4" presStyleCnt="0"/>
      <dgm:spPr/>
    </dgm:pt>
    <dgm:pt modelId="{D3081304-A264-4C10-B128-913F743B4894}" type="pres">
      <dgm:prSet presAssocID="{146F8814-89D2-4478-B021-2754E18DEAE1}" presName="hierChild5" presStyleCnt="0"/>
      <dgm:spPr/>
    </dgm:pt>
    <dgm:pt modelId="{8BE061ED-8B64-47C1-8A4E-D6686C6D33F5}" type="pres">
      <dgm:prSet presAssocID="{9EBCCF3A-14CD-4A9F-9408-DC5EFD591247}" presName="hierChild5" presStyleCnt="0"/>
      <dgm:spPr/>
    </dgm:pt>
    <dgm:pt modelId="{8B963BFE-C18F-4C05-91C7-DD3F85338808}" type="pres">
      <dgm:prSet presAssocID="{A5CD5CFB-C51C-4002-8080-CD597918698D}" presName="Name37" presStyleLbl="parChTrans1D2" presStyleIdx="4" presStyleCnt="5"/>
      <dgm:spPr/>
      <dgm:t>
        <a:bodyPr/>
        <a:lstStyle/>
        <a:p>
          <a:endParaRPr lang="es-EC"/>
        </a:p>
      </dgm:t>
    </dgm:pt>
    <dgm:pt modelId="{5E82633F-F4E0-43EE-8332-B15B93CA0E63}" type="pres">
      <dgm:prSet presAssocID="{AE66BD47-73CB-4A2D-8986-95AB2C8BAF1A}" presName="hierRoot2" presStyleCnt="0">
        <dgm:presLayoutVars>
          <dgm:hierBranch val="init"/>
        </dgm:presLayoutVars>
      </dgm:prSet>
      <dgm:spPr/>
    </dgm:pt>
    <dgm:pt modelId="{E4F646C7-E231-4A22-8DAE-B402E661687E}" type="pres">
      <dgm:prSet presAssocID="{AE66BD47-73CB-4A2D-8986-95AB2C8BAF1A}" presName="rootComposite" presStyleCnt="0"/>
      <dgm:spPr/>
    </dgm:pt>
    <dgm:pt modelId="{2C35107F-AD55-431D-AE6F-868870529A3A}" type="pres">
      <dgm:prSet presAssocID="{AE66BD47-73CB-4A2D-8986-95AB2C8BAF1A}" presName="rootText" presStyleLbl="node2" presStyleIdx="4" presStyleCnt="5">
        <dgm:presLayoutVars>
          <dgm:chPref val="3"/>
        </dgm:presLayoutVars>
      </dgm:prSet>
      <dgm:spPr/>
      <dgm:t>
        <a:bodyPr/>
        <a:lstStyle/>
        <a:p>
          <a:endParaRPr lang="es-EC"/>
        </a:p>
      </dgm:t>
    </dgm:pt>
    <dgm:pt modelId="{2C90EA25-749E-451C-98DB-F8FAD49F85A3}" type="pres">
      <dgm:prSet presAssocID="{AE66BD47-73CB-4A2D-8986-95AB2C8BAF1A}" presName="rootConnector" presStyleLbl="node2" presStyleIdx="4" presStyleCnt="5"/>
      <dgm:spPr/>
      <dgm:t>
        <a:bodyPr/>
        <a:lstStyle/>
        <a:p>
          <a:endParaRPr lang="es-EC"/>
        </a:p>
      </dgm:t>
    </dgm:pt>
    <dgm:pt modelId="{EC517540-1530-4513-B982-7088B109A46A}" type="pres">
      <dgm:prSet presAssocID="{AE66BD47-73CB-4A2D-8986-95AB2C8BAF1A}" presName="hierChild4" presStyleCnt="0"/>
      <dgm:spPr/>
    </dgm:pt>
    <dgm:pt modelId="{376C3D6F-E92A-4754-B1E6-91AB7F635DD8}" type="pres">
      <dgm:prSet presAssocID="{AA492545-0E81-4C55-B8C6-FD9E874D7C5E}" presName="Name37" presStyleLbl="parChTrans1D3" presStyleIdx="4" presStyleCnt="5"/>
      <dgm:spPr/>
      <dgm:t>
        <a:bodyPr/>
        <a:lstStyle/>
        <a:p>
          <a:endParaRPr lang="es-EC"/>
        </a:p>
      </dgm:t>
    </dgm:pt>
    <dgm:pt modelId="{36D0691F-C4E8-4A82-BB94-E89E1E4A443B}" type="pres">
      <dgm:prSet presAssocID="{F907924E-9581-4874-8F69-25F71572D8A9}" presName="hierRoot2" presStyleCnt="0">
        <dgm:presLayoutVars>
          <dgm:hierBranch val="init"/>
        </dgm:presLayoutVars>
      </dgm:prSet>
      <dgm:spPr/>
    </dgm:pt>
    <dgm:pt modelId="{9242D1A5-5214-41C2-B0BC-FDD1E872F88C}" type="pres">
      <dgm:prSet presAssocID="{F907924E-9581-4874-8F69-25F71572D8A9}" presName="rootComposite" presStyleCnt="0"/>
      <dgm:spPr/>
    </dgm:pt>
    <dgm:pt modelId="{5AB751F9-99C1-4FE1-BB6C-6507611E89B7}" type="pres">
      <dgm:prSet presAssocID="{F907924E-9581-4874-8F69-25F71572D8A9}" presName="rootText" presStyleLbl="node3" presStyleIdx="4" presStyleCnt="5" custScaleY="112204">
        <dgm:presLayoutVars>
          <dgm:chPref val="3"/>
        </dgm:presLayoutVars>
      </dgm:prSet>
      <dgm:spPr/>
      <dgm:t>
        <a:bodyPr/>
        <a:lstStyle/>
        <a:p>
          <a:endParaRPr lang="es-EC"/>
        </a:p>
      </dgm:t>
    </dgm:pt>
    <dgm:pt modelId="{9483B33C-3618-4029-9380-CC93294C9961}" type="pres">
      <dgm:prSet presAssocID="{F907924E-9581-4874-8F69-25F71572D8A9}" presName="rootConnector" presStyleLbl="node3" presStyleIdx="4" presStyleCnt="5"/>
      <dgm:spPr/>
      <dgm:t>
        <a:bodyPr/>
        <a:lstStyle/>
        <a:p>
          <a:endParaRPr lang="es-EC"/>
        </a:p>
      </dgm:t>
    </dgm:pt>
    <dgm:pt modelId="{806F550A-D969-49F3-8034-CFC8AFE3BCF5}" type="pres">
      <dgm:prSet presAssocID="{F907924E-9581-4874-8F69-25F71572D8A9}" presName="hierChild4" presStyleCnt="0"/>
      <dgm:spPr/>
    </dgm:pt>
    <dgm:pt modelId="{F555B5E6-4ACA-4E47-978D-C969F02F4C6B}" type="pres">
      <dgm:prSet presAssocID="{F907924E-9581-4874-8F69-25F71572D8A9}" presName="hierChild5" presStyleCnt="0"/>
      <dgm:spPr/>
    </dgm:pt>
    <dgm:pt modelId="{54344D3E-C403-4CF2-96B6-97DE1F4BC7FF}" type="pres">
      <dgm:prSet presAssocID="{AE66BD47-73CB-4A2D-8986-95AB2C8BAF1A}" presName="hierChild5" presStyleCnt="0"/>
      <dgm:spPr/>
    </dgm:pt>
    <dgm:pt modelId="{F7E4E784-169E-4314-82D2-ED18259B5F3D}" type="pres">
      <dgm:prSet presAssocID="{34199038-795A-45FA-A6D7-DC06D13F591A}" presName="hierChild3" presStyleCnt="0"/>
      <dgm:spPr/>
    </dgm:pt>
  </dgm:ptLst>
  <dgm:cxnLst>
    <dgm:cxn modelId="{7220AE9D-2161-4607-A606-A54367C026B2}" srcId="{AE66BD47-73CB-4A2D-8986-95AB2C8BAF1A}" destId="{F907924E-9581-4874-8F69-25F71572D8A9}" srcOrd="0" destOrd="0" parTransId="{AA492545-0E81-4C55-B8C6-FD9E874D7C5E}" sibTransId="{3E10267F-F6CD-4F48-B8E0-2D5A21B79263}"/>
    <dgm:cxn modelId="{DD798FF8-AE4F-4E27-816D-33F432F2EEB9}" type="presOf" srcId="{FA25FEC8-38BC-4458-A7F5-072C1A294321}" destId="{EA667506-C85A-415B-96F5-FFC4215A7CBD}" srcOrd="0" destOrd="0" presId="urn:microsoft.com/office/officeart/2005/8/layout/orgChart1"/>
    <dgm:cxn modelId="{FACAA048-B2F8-4BFF-BD56-A4611629BF49}" type="presOf" srcId="{870796E9-CA87-4E54-9C39-36BE1FA3F901}" destId="{FD5E62D6-1113-460E-A20C-5B96C6242B9F}" srcOrd="1" destOrd="0" presId="urn:microsoft.com/office/officeart/2005/8/layout/orgChart1"/>
    <dgm:cxn modelId="{DBE6F199-924E-420F-B42B-D87277959E29}" srcId="{870796E9-CA87-4E54-9C39-36BE1FA3F901}" destId="{3B754D17-69DC-49EA-97A5-D84BDEA0C02F}" srcOrd="0" destOrd="0" parTransId="{C8F229CB-934F-4756-8EC5-6D495744B03D}" sibTransId="{5FF45108-57D0-43A0-BE5A-34BE5F0EA4D3}"/>
    <dgm:cxn modelId="{F33BBD0A-329B-4B80-BD28-8BC0E82CE0EC}" type="presOf" srcId="{A5CD5CFB-C51C-4002-8080-CD597918698D}" destId="{8B963BFE-C18F-4C05-91C7-DD3F85338808}" srcOrd="0" destOrd="0" presId="urn:microsoft.com/office/officeart/2005/8/layout/orgChart1"/>
    <dgm:cxn modelId="{2D6E477C-44BD-4FBC-959C-7BE43113C7C3}" type="presOf" srcId="{0B7A9387-69D0-4161-9E12-38A73D88D1A4}" destId="{E4231811-43C3-4C42-8C93-3A003F728A9C}" srcOrd="0" destOrd="0" presId="urn:microsoft.com/office/officeart/2005/8/layout/orgChart1"/>
    <dgm:cxn modelId="{E7FB19C2-926F-40BB-80D4-B10F3AD4E06E}" type="presOf" srcId="{9EBB2D95-A150-4EEE-8EFD-5EB2CD3FFC2F}" destId="{E9186A6B-8D41-449F-AE5F-E6ED95CC9F46}" srcOrd="1" destOrd="0" presId="urn:microsoft.com/office/officeart/2005/8/layout/orgChart1"/>
    <dgm:cxn modelId="{25273705-06A1-4536-B8E7-C98FB8624DC3}" type="presOf" srcId="{A130EB15-468C-4A7B-BA00-3F2CE782CB74}" destId="{8EF59E6E-A7E8-45C8-8FFE-F221BB9A7291}" srcOrd="0" destOrd="0" presId="urn:microsoft.com/office/officeart/2005/8/layout/orgChart1"/>
    <dgm:cxn modelId="{EA3D294D-823F-4504-94A6-9AB9BD8AE9E0}" type="presOf" srcId="{06594B22-E01B-4CAE-BD43-7DF599546A4B}" destId="{0B2841CE-002B-4BA2-A5F7-BED3821AAA36}" srcOrd="0" destOrd="0" presId="urn:microsoft.com/office/officeart/2005/8/layout/orgChart1"/>
    <dgm:cxn modelId="{70895266-B252-4BD4-82B7-6EA4A782295E}" type="presOf" srcId="{956B0D0D-D6E0-4E57-93F0-FA279C80D425}" destId="{B9C7103E-F1C6-4656-AB20-AAF371D1BF4A}" srcOrd="0" destOrd="0" presId="urn:microsoft.com/office/officeart/2005/8/layout/orgChart1"/>
    <dgm:cxn modelId="{4A6915D4-6A54-4831-9136-BD8F56395A8B}" type="presOf" srcId="{2B01C950-BE66-471F-8E1A-49A43107F374}" destId="{06978247-F1BF-4A65-90B1-E748BBF5FBC8}" srcOrd="0" destOrd="0" presId="urn:microsoft.com/office/officeart/2005/8/layout/orgChart1"/>
    <dgm:cxn modelId="{68BD25E1-C999-44D0-91EC-65E2C33BBC35}" type="presOf" srcId="{870796E9-CA87-4E54-9C39-36BE1FA3F901}" destId="{FBBC2AC9-2B83-44B6-9D94-B90A554F02D4}" srcOrd="0" destOrd="0" presId="urn:microsoft.com/office/officeart/2005/8/layout/orgChart1"/>
    <dgm:cxn modelId="{897665A2-A02B-43E1-A9EC-4AE353520C92}" srcId="{9EBCCF3A-14CD-4A9F-9408-DC5EFD591247}" destId="{146F8814-89D2-4478-B021-2754E18DEAE1}" srcOrd="0" destOrd="0" parTransId="{0B7A9387-69D0-4161-9E12-38A73D88D1A4}" sibTransId="{A5AF1B27-DA72-4C48-A3F4-9C9CE7B0C749}"/>
    <dgm:cxn modelId="{B92A02B1-1D98-4A3F-97FD-7534A99F15D5}" type="presOf" srcId="{9EBCCF3A-14CD-4A9F-9408-DC5EFD591247}" destId="{1FA28FCA-F949-485A-A70A-6AC6C7D762A3}" srcOrd="0" destOrd="0" presId="urn:microsoft.com/office/officeart/2005/8/layout/orgChart1"/>
    <dgm:cxn modelId="{773D5215-2C55-4D17-B72F-AFD8ED756308}" type="presOf" srcId="{F907924E-9581-4874-8F69-25F71572D8A9}" destId="{5AB751F9-99C1-4FE1-BB6C-6507611E89B7}" srcOrd="0" destOrd="0" presId="urn:microsoft.com/office/officeart/2005/8/layout/orgChart1"/>
    <dgm:cxn modelId="{E5B38B92-1849-45E6-9D47-EF98ACDCA2F4}" type="presOf" srcId="{34199038-795A-45FA-A6D7-DC06D13F591A}" destId="{5DEFDBB4-34C3-47B7-B76D-0EC2E73FE45E}" srcOrd="0" destOrd="0" presId="urn:microsoft.com/office/officeart/2005/8/layout/orgChart1"/>
    <dgm:cxn modelId="{CC42445E-428A-4CA5-B426-60CF33256049}" srcId="{34199038-795A-45FA-A6D7-DC06D13F591A}" destId="{9EBB2D95-A150-4EEE-8EFD-5EB2CD3FFC2F}" srcOrd="2" destOrd="0" parTransId="{06594B22-E01B-4CAE-BD43-7DF599546A4B}" sibTransId="{16ADE286-94D0-47FA-84C3-0A591459BC74}"/>
    <dgm:cxn modelId="{30B8044E-4569-4D34-8D21-5F36460C562E}" type="presOf" srcId="{146F8814-89D2-4478-B021-2754E18DEAE1}" destId="{3E400055-91D7-4B8A-8143-893D76A45967}" srcOrd="0" destOrd="0" presId="urn:microsoft.com/office/officeart/2005/8/layout/orgChart1"/>
    <dgm:cxn modelId="{8BBB0E95-1AFB-4909-AB0B-B3C0E87C3A1E}" type="presOf" srcId="{956B0D0D-D6E0-4E57-93F0-FA279C80D425}" destId="{268015A3-A28D-4D77-8F46-88CDA4B30DC4}" srcOrd="1" destOrd="0" presId="urn:microsoft.com/office/officeart/2005/8/layout/orgChart1"/>
    <dgm:cxn modelId="{27BC72E5-4FD8-4274-BF3A-CF10676872F1}" type="presOf" srcId="{AE66BD47-73CB-4A2D-8986-95AB2C8BAF1A}" destId="{2C90EA25-749E-451C-98DB-F8FAD49F85A3}" srcOrd="1" destOrd="0" presId="urn:microsoft.com/office/officeart/2005/8/layout/orgChart1"/>
    <dgm:cxn modelId="{23C77325-8AFA-4996-A358-FD6910496AC0}" type="presOf" srcId="{EF8C4735-5A9D-48E2-B47A-1C68FCE5C2BA}" destId="{C4466EB0-D4D1-48CE-A99F-D40008472B39}" srcOrd="0" destOrd="0" presId="urn:microsoft.com/office/officeart/2005/8/layout/orgChart1"/>
    <dgm:cxn modelId="{39F895D0-2162-4FE7-8DB7-1DFB3022A01C}" type="presOf" srcId="{146F8814-89D2-4478-B021-2754E18DEAE1}" destId="{009614BC-CE85-4C09-AF0A-8CE6074A9F58}" srcOrd="1" destOrd="0" presId="urn:microsoft.com/office/officeart/2005/8/layout/orgChart1"/>
    <dgm:cxn modelId="{330E1A38-559E-4A38-8819-E0B3553F09BC}" srcId="{3B4B777F-0D9D-407B-B223-C412C3BA6877}" destId="{34199038-795A-45FA-A6D7-DC06D13F591A}" srcOrd="0" destOrd="0" parTransId="{687BE9A2-1D61-420E-A63A-DCD43999C5B6}" sibTransId="{23ED4EEC-C699-4D7C-AFBB-DE3089E7CC33}"/>
    <dgm:cxn modelId="{0FF0665D-37AA-43FB-8039-004E76C26B96}" type="presOf" srcId="{BF176BB8-8BE0-42F1-AC07-D1F24F65F84A}" destId="{892EC59C-0D25-41A8-A013-6C7D1B1070C4}" srcOrd="0" destOrd="0" presId="urn:microsoft.com/office/officeart/2005/8/layout/orgChart1"/>
    <dgm:cxn modelId="{A62AFA31-5019-48D5-BE9D-E3AEA130F69A}" type="presOf" srcId="{F907924E-9581-4874-8F69-25F71572D8A9}" destId="{9483B33C-3618-4029-9380-CC93294C9961}" srcOrd="1" destOrd="0" presId="urn:microsoft.com/office/officeart/2005/8/layout/orgChart1"/>
    <dgm:cxn modelId="{34580F67-DDF8-43CF-B91D-D0EE5EAA4E24}" type="presOf" srcId="{68AC01C7-9DBA-4FCE-AA0F-02CC2CD450C2}" destId="{375129E4-6678-4317-8944-C69B3A8641F9}" srcOrd="0" destOrd="0" presId="urn:microsoft.com/office/officeart/2005/8/layout/orgChart1"/>
    <dgm:cxn modelId="{45BBA5DA-6D37-48A4-93D8-B07020B57E44}" type="presOf" srcId="{AE66BD47-73CB-4A2D-8986-95AB2C8BAF1A}" destId="{2C35107F-AD55-431D-AE6F-868870529A3A}" srcOrd="0" destOrd="0" presId="urn:microsoft.com/office/officeart/2005/8/layout/orgChart1"/>
    <dgm:cxn modelId="{B475B163-C9CE-4E8F-A00E-AAC3A91D7BA9}" type="presOf" srcId="{9EBB2D95-A150-4EEE-8EFD-5EB2CD3FFC2F}" destId="{B1ED0848-41CE-4AC2-94D1-73DAB69F63FA}" srcOrd="0" destOrd="0" presId="urn:microsoft.com/office/officeart/2005/8/layout/orgChart1"/>
    <dgm:cxn modelId="{FD58133E-EA55-4207-9697-82465BDE07CD}" srcId="{2B01C950-BE66-471F-8E1A-49A43107F374}" destId="{A130EB15-468C-4A7B-BA00-3F2CE782CB74}" srcOrd="0" destOrd="0" parTransId="{3F2FA8D8-99AF-45E3-90D2-23D5B495ABF5}" sibTransId="{7BF0D584-45C2-4E0C-9501-94B193D55595}"/>
    <dgm:cxn modelId="{A8BC3986-F240-4591-AB9A-62C9C15542BF}" type="presOf" srcId="{34199038-795A-45FA-A6D7-DC06D13F591A}" destId="{8DFA9761-4A09-4B48-BD0E-0549B16CF2FA}" srcOrd="1" destOrd="0" presId="urn:microsoft.com/office/officeart/2005/8/layout/orgChart1"/>
    <dgm:cxn modelId="{3E417102-E974-426B-8BE9-8450179ED759}" srcId="{34199038-795A-45FA-A6D7-DC06D13F591A}" destId="{9EBCCF3A-14CD-4A9F-9408-DC5EFD591247}" srcOrd="3" destOrd="0" parTransId="{FA25FEC8-38BC-4458-A7F5-072C1A294321}" sibTransId="{78622D55-BD42-44C0-8351-7773EFED25C7}"/>
    <dgm:cxn modelId="{E50C7B4F-B921-4BDF-A26C-3F13C55DC4BD}" type="presOf" srcId="{3B754D17-69DC-49EA-97A5-D84BDEA0C02F}" destId="{5564E996-7670-4985-8116-1070250851B8}" srcOrd="0" destOrd="0" presId="urn:microsoft.com/office/officeart/2005/8/layout/orgChart1"/>
    <dgm:cxn modelId="{3895AAF5-8B74-40DF-89C5-DFDDC9DDF04A}" type="presOf" srcId="{9EBCCF3A-14CD-4A9F-9408-DC5EFD591247}" destId="{5D95B1A0-BE7C-49BD-B057-1DE38726A554}" srcOrd="1" destOrd="0" presId="urn:microsoft.com/office/officeart/2005/8/layout/orgChart1"/>
    <dgm:cxn modelId="{0F5B7070-C6EC-4BC2-9A8C-04875982552D}" type="presOf" srcId="{3B4B777F-0D9D-407B-B223-C412C3BA6877}" destId="{0501B0A0-C1DE-47DC-924F-9604E762C331}" srcOrd="0" destOrd="0" presId="urn:microsoft.com/office/officeart/2005/8/layout/orgChart1"/>
    <dgm:cxn modelId="{A0F8F68A-CADB-47CF-B109-E2CEE326D2E6}" type="presOf" srcId="{AA492545-0E81-4C55-B8C6-FD9E874D7C5E}" destId="{376C3D6F-E92A-4754-B1E6-91AB7F635DD8}" srcOrd="0" destOrd="0" presId="urn:microsoft.com/office/officeart/2005/8/layout/orgChart1"/>
    <dgm:cxn modelId="{21275E00-F395-4A9B-A3E2-4AB5FDC68459}" srcId="{9EBB2D95-A150-4EEE-8EFD-5EB2CD3FFC2F}" destId="{956B0D0D-D6E0-4E57-93F0-FA279C80D425}" srcOrd="0" destOrd="0" parTransId="{68AC01C7-9DBA-4FCE-AA0F-02CC2CD450C2}" sibTransId="{85757730-4AF0-41D0-B610-065F4EB2CEBF}"/>
    <dgm:cxn modelId="{F970D589-DB73-432A-9A2C-4F883BA07E78}" srcId="{34199038-795A-45FA-A6D7-DC06D13F591A}" destId="{2B01C950-BE66-471F-8E1A-49A43107F374}" srcOrd="1" destOrd="0" parTransId="{EF8C4735-5A9D-48E2-B47A-1C68FCE5C2BA}" sibTransId="{BBC038C1-5DFD-456D-BFFE-D6F4DBB2C323}"/>
    <dgm:cxn modelId="{01B61A99-46F9-40F7-8DC8-4BE78651B346}" type="presOf" srcId="{A130EB15-468C-4A7B-BA00-3F2CE782CB74}" destId="{E83026A5-4BAF-4CED-9AEB-12C0C4A26D90}" srcOrd="1" destOrd="0" presId="urn:microsoft.com/office/officeart/2005/8/layout/orgChart1"/>
    <dgm:cxn modelId="{E3E1C8B0-E727-4D97-9905-A18458A275BD}" type="presOf" srcId="{3B754D17-69DC-49EA-97A5-D84BDEA0C02F}" destId="{8F389C5A-5270-4076-AFAC-CD00631A12AA}" srcOrd="1" destOrd="0" presId="urn:microsoft.com/office/officeart/2005/8/layout/orgChart1"/>
    <dgm:cxn modelId="{29645EB9-FA09-4678-82E9-A80CF71A2C1A}" type="presOf" srcId="{C8F229CB-934F-4756-8EC5-6D495744B03D}" destId="{F7DA2206-9F4E-4C14-9EC0-544D42CCAF3B}" srcOrd="0" destOrd="0" presId="urn:microsoft.com/office/officeart/2005/8/layout/orgChart1"/>
    <dgm:cxn modelId="{FEBC6885-AF9F-4822-9912-6AC80E79DF47}" type="presOf" srcId="{2B01C950-BE66-471F-8E1A-49A43107F374}" destId="{C00F8640-5FFD-4548-8B07-B59215379A69}" srcOrd="1" destOrd="0" presId="urn:microsoft.com/office/officeart/2005/8/layout/orgChart1"/>
    <dgm:cxn modelId="{0615B5DB-AE6B-4513-BB9E-2BCFD4B5627C}" srcId="{34199038-795A-45FA-A6D7-DC06D13F591A}" destId="{AE66BD47-73CB-4A2D-8986-95AB2C8BAF1A}" srcOrd="4" destOrd="0" parTransId="{A5CD5CFB-C51C-4002-8080-CD597918698D}" sibTransId="{3A30E6B3-210D-4E47-A755-E741A38858EF}"/>
    <dgm:cxn modelId="{C0F0B61B-F9A5-47A0-ACD1-B5C9F34821C5}" type="presOf" srcId="{3F2FA8D8-99AF-45E3-90D2-23D5B495ABF5}" destId="{6DA8E8F6-1DE5-4164-A32D-21118873F19A}" srcOrd="0" destOrd="0" presId="urn:microsoft.com/office/officeart/2005/8/layout/orgChart1"/>
    <dgm:cxn modelId="{87FB2E85-25C7-48C4-A184-972CB82DF62E}" srcId="{34199038-795A-45FA-A6D7-DC06D13F591A}" destId="{870796E9-CA87-4E54-9C39-36BE1FA3F901}" srcOrd="0" destOrd="0" parTransId="{BF176BB8-8BE0-42F1-AC07-D1F24F65F84A}" sibTransId="{38D7E0EC-B03B-43F5-936D-2D08C9A6B01C}"/>
    <dgm:cxn modelId="{D08761A5-1DBA-487B-AABD-3F49958BB8C2}" type="presParOf" srcId="{0501B0A0-C1DE-47DC-924F-9604E762C331}" destId="{7B84E05D-8A09-4B15-9771-26A5E2B12A0F}" srcOrd="0" destOrd="0" presId="urn:microsoft.com/office/officeart/2005/8/layout/orgChart1"/>
    <dgm:cxn modelId="{9E17ABA3-474D-490A-890E-AE06A727F2C7}" type="presParOf" srcId="{7B84E05D-8A09-4B15-9771-26A5E2B12A0F}" destId="{427A9121-D4C7-4A51-9F42-DD3B60741286}" srcOrd="0" destOrd="0" presId="urn:microsoft.com/office/officeart/2005/8/layout/orgChart1"/>
    <dgm:cxn modelId="{6AEAF756-A0FB-4FF2-8BD0-6D2354E04118}" type="presParOf" srcId="{427A9121-D4C7-4A51-9F42-DD3B60741286}" destId="{5DEFDBB4-34C3-47B7-B76D-0EC2E73FE45E}" srcOrd="0" destOrd="0" presId="urn:microsoft.com/office/officeart/2005/8/layout/orgChart1"/>
    <dgm:cxn modelId="{F9F56C46-2B67-4AED-94F8-D3F542B8D347}" type="presParOf" srcId="{427A9121-D4C7-4A51-9F42-DD3B60741286}" destId="{8DFA9761-4A09-4B48-BD0E-0549B16CF2FA}" srcOrd="1" destOrd="0" presId="urn:microsoft.com/office/officeart/2005/8/layout/orgChart1"/>
    <dgm:cxn modelId="{C14B2236-70E9-4192-BAF3-274DFAB334D0}" type="presParOf" srcId="{7B84E05D-8A09-4B15-9771-26A5E2B12A0F}" destId="{92F341B2-59C0-47CC-9E84-8704C3A3734B}" srcOrd="1" destOrd="0" presId="urn:microsoft.com/office/officeart/2005/8/layout/orgChart1"/>
    <dgm:cxn modelId="{8BB99FB0-7F78-41D2-82E6-02C31960CCF6}" type="presParOf" srcId="{92F341B2-59C0-47CC-9E84-8704C3A3734B}" destId="{892EC59C-0D25-41A8-A013-6C7D1B1070C4}" srcOrd="0" destOrd="0" presId="urn:microsoft.com/office/officeart/2005/8/layout/orgChart1"/>
    <dgm:cxn modelId="{0ADD0A96-0E43-41B0-A165-8C5B1DDA9570}" type="presParOf" srcId="{92F341B2-59C0-47CC-9E84-8704C3A3734B}" destId="{8315FC7C-EBD5-427E-B1FD-9A48A1018FC1}" srcOrd="1" destOrd="0" presId="urn:microsoft.com/office/officeart/2005/8/layout/orgChart1"/>
    <dgm:cxn modelId="{CE0B4A0D-51AB-4A96-AB17-17083C9810F7}" type="presParOf" srcId="{8315FC7C-EBD5-427E-B1FD-9A48A1018FC1}" destId="{3F8DC1AD-3FC3-4C3B-A1A0-9BE3F3EBFEAD}" srcOrd="0" destOrd="0" presId="urn:microsoft.com/office/officeart/2005/8/layout/orgChart1"/>
    <dgm:cxn modelId="{AC9E8289-2C64-43C7-B965-FB8B04545809}" type="presParOf" srcId="{3F8DC1AD-3FC3-4C3B-A1A0-9BE3F3EBFEAD}" destId="{FBBC2AC9-2B83-44B6-9D94-B90A554F02D4}" srcOrd="0" destOrd="0" presId="urn:microsoft.com/office/officeart/2005/8/layout/orgChart1"/>
    <dgm:cxn modelId="{D3701BFF-302F-4A9D-BA42-D83C3A808394}" type="presParOf" srcId="{3F8DC1AD-3FC3-4C3B-A1A0-9BE3F3EBFEAD}" destId="{FD5E62D6-1113-460E-A20C-5B96C6242B9F}" srcOrd="1" destOrd="0" presId="urn:microsoft.com/office/officeart/2005/8/layout/orgChart1"/>
    <dgm:cxn modelId="{E2380EB1-F316-4BEC-BEE4-361C7C9E2FFC}" type="presParOf" srcId="{8315FC7C-EBD5-427E-B1FD-9A48A1018FC1}" destId="{912D4679-143C-4C22-8128-EE9582BE7F82}" srcOrd="1" destOrd="0" presId="urn:microsoft.com/office/officeart/2005/8/layout/orgChart1"/>
    <dgm:cxn modelId="{9C75509C-71B5-4870-A2CC-F1A21283C559}" type="presParOf" srcId="{912D4679-143C-4C22-8128-EE9582BE7F82}" destId="{F7DA2206-9F4E-4C14-9EC0-544D42CCAF3B}" srcOrd="0" destOrd="0" presId="urn:microsoft.com/office/officeart/2005/8/layout/orgChart1"/>
    <dgm:cxn modelId="{14ABC9C2-3FCC-41F4-BE5A-1827C4861AC8}" type="presParOf" srcId="{912D4679-143C-4C22-8128-EE9582BE7F82}" destId="{A4C81B02-27CF-4313-A952-D92D98D90A1A}" srcOrd="1" destOrd="0" presId="urn:microsoft.com/office/officeart/2005/8/layout/orgChart1"/>
    <dgm:cxn modelId="{71F257CE-527B-471F-9532-E31828B4ED65}" type="presParOf" srcId="{A4C81B02-27CF-4313-A952-D92D98D90A1A}" destId="{10CD7915-7FBB-400C-AE6C-C846CCEA9E96}" srcOrd="0" destOrd="0" presId="urn:microsoft.com/office/officeart/2005/8/layout/orgChart1"/>
    <dgm:cxn modelId="{DE161781-9144-43CF-8419-19C8CC677AE3}" type="presParOf" srcId="{10CD7915-7FBB-400C-AE6C-C846CCEA9E96}" destId="{5564E996-7670-4985-8116-1070250851B8}" srcOrd="0" destOrd="0" presId="urn:microsoft.com/office/officeart/2005/8/layout/orgChart1"/>
    <dgm:cxn modelId="{345F61EE-C332-4A99-9597-DC66FC16FAD3}" type="presParOf" srcId="{10CD7915-7FBB-400C-AE6C-C846CCEA9E96}" destId="{8F389C5A-5270-4076-AFAC-CD00631A12AA}" srcOrd="1" destOrd="0" presId="urn:microsoft.com/office/officeart/2005/8/layout/orgChart1"/>
    <dgm:cxn modelId="{6D7C58C8-379E-4456-B69D-4C20DC81842B}" type="presParOf" srcId="{A4C81B02-27CF-4313-A952-D92D98D90A1A}" destId="{4B196D00-9E83-4795-9951-B4FA01CCC740}" srcOrd="1" destOrd="0" presId="urn:microsoft.com/office/officeart/2005/8/layout/orgChart1"/>
    <dgm:cxn modelId="{C3B89FF1-EBDE-4CC7-8757-21FF5BC9C0B7}" type="presParOf" srcId="{A4C81B02-27CF-4313-A952-D92D98D90A1A}" destId="{A1C0DD1E-8CCE-4A35-9DC8-475095BE1DAC}" srcOrd="2" destOrd="0" presId="urn:microsoft.com/office/officeart/2005/8/layout/orgChart1"/>
    <dgm:cxn modelId="{EA2C244D-E636-41AB-AC2A-D77D0B490519}" type="presParOf" srcId="{8315FC7C-EBD5-427E-B1FD-9A48A1018FC1}" destId="{8ECAE6A9-685D-4206-AAE9-2C9BC0A21709}" srcOrd="2" destOrd="0" presId="urn:microsoft.com/office/officeart/2005/8/layout/orgChart1"/>
    <dgm:cxn modelId="{EAF0B59C-FFEB-4E27-82ED-4C316DC89496}" type="presParOf" srcId="{92F341B2-59C0-47CC-9E84-8704C3A3734B}" destId="{C4466EB0-D4D1-48CE-A99F-D40008472B39}" srcOrd="2" destOrd="0" presId="urn:microsoft.com/office/officeart/2005/8/layout/orgChart1"/>
    <dgm:cxn modelId="{62C78E9C-49D3-4026-A5F0-8D48A447BE8E}" type="presParOf" srcId="{92F341B2-59C0-47CC-9E84-8704C3A3734B}" destId="{78980EE7-2524-4896-A637-0BAD39E327F7}" srcOrd="3" destOrd="0" presId="urn:microsoft.com/office/officeart/2005/8/layout/orgChart1"/>
    <dgm:cxn modelId="{958E651D-9B44-4A3D-8DEB-FB012D5C90ED}" type="presParOf" srcId="{78980EE7-2524-4896-A637-0BAD39E327F7}" destId="{1F875D74-356E-42FB-B661-66C4728AC5FD}" srcOrd="0" destOrd="0" presId="urn:microsoft.com/office/officeart/2005/8/layout/orgChart1"/>
    <dgm:cxn modelId="{147ADD40-7B3A-414C-B708-803B4D89FA0F}" type="presParOf" srcId="{1F875D74-356E-42FB-B661-66C4728AC5FD}" destId="{06978247-F1BF-4A65-90B1-E748BBF5FBC8}" srcOrd="0" destOrd="0" presId="urn:microsoft.com/office/officeart/2005/8/layout/orgChart1"/>
    <dgm:cxn modelId="{DD1FFDA6-2D3E-4947-BD04-35053E6A7A4B}" type="presParOf" srcId="{1F875D74-356E-42FB-B661-66C4728AC5FD}" destId="{C00F8640-5FFD-4548-8B07-B59215379A69}" srcOrd="1" destOrd="0" presId="urn:microsoft.com/office/officeart/2005/8/layout/orgChart1"/>
    <dgm:cxn modelId="{CC57ACBA-C0A7-48EA-BA05-0C8598347811}" type="presParOf" srcId="{78980EE7-2524-4896-A637-0BAD39E327F7}" destId="{4F9AE9C0-8954-424D-A33D-CCC5D53C3F3F}" srcOrd="1" destOrd="0" presId="urn:microsoft.com/office/officeart/2005/8/layout/orgChart1"/>
    <dgm:cxn modelId="{6D9C7430-18A2-4967-B7EA-7588F32C9B07}" type="presParOf" srcId="{4F9AE9C0-8954-424D-A33D-CCC5D53C3F3F}" destId="{6DA8E8F6-1DE5-4164-A32D-21118873F19A}" srcOrd="0" destOrd="0" presId="urn:microsoft.com/office/officeart/2005/8/layout/orgChart1"/>
    <dgm:cxn modelId="{AFE9B0AC-28BB-4E69-B6A1-AB45AB9001F7}" type="presParOf" srcId="{4F9AE9C0-8954-424D-A33D-CCC5D53C3F3F}" destId="{D6A42564-F87B-4726-8901-EA3B7C871131}" srcOrd="1" destOrd="0" presId="urn:microsoft.com/office/officeart/2005/8/layout/orgChart1"/>
    <dgm:cxn modelId="{2423FF92-2754-4A37-98BC-EB47EEB5BF1E}" type="presParOf" srcId="{D6A42564-F87B-4726-8901-EA3B7C871131}" destId="{2B4B33E4-D57E-4097-9AE4-529B81F1E036}" srcOrd="0" destOrd="0" presId="urn:microsoft.com/office/officeart/2005/8/layout/orgChart1"/>
    <dgm:cxn modelId="{2B9D9F74-2525-4DDD-886F-84C18BE8312E}" type="presParOf" srcId="{2B4B33E4-D57E-4097-9AE4-529B81F1E036}" destId="{8EF59E6E-A7E8-45C8-8FFE-F221BB9A7291}" srcOrd="0" destOrd="0" presId="urn:microsoft.com/office/officeart/2005/8/layout/orgChart1"/>
    <dgm:cxn modelId="{8F4D5DBD-BA95-4AB0-84A1-E362824673F1}" type="presParOf" srcId="{2B4B33E4-D57E-4097-9AE4-529B81F1E036}" destId="{E83026A5-4BAF-4CED-9AEB-12C0C4A26D90}" srcOrd="1" destOrd="0" presId="urn:microsoft.com/office/officeart/2005/8/layout/orgChart1"/>
    <dgm:cxn modelId="{0158E550-9081-469A-8E01-83A82480B710}" type="presParOf" srcId="{D6A42564-F87B-4726-8901-EA3B7C871131}" destId="{17D2A4BF-749F-406C-9441-6F115BA6D02F}" srcOrd="1" destOrd="0" presId="urn:microsoft.com/office/officeart/2005/8/layout/orgChart1"/>
    <dgm:cxn modelId="{B24EB175-9465-44FD-9AD3-979358D68581}" type="presParOf" srcId="{D6A42564-F87B-4726-8901-EA3B7C871131}" destId="{F8D72A25-3CEE-49BC-BC7C-C4E124C294AD}" srcOrd="2" destOrd="0" presId="urn:microsoft.com/office/officeart/2005/8/layout/orgChart1"/>
    <dgm:cxn modelId="{7A21F353-0029-4FAB-BF4E-A0F98EE1560E}" type="presParOf" srcId="{78980EE7-2524-4896-A637-0BAD39E327F7}" destId="{BD1E2634-1025-4D60-A87F-4CEFE32B616C}" srcOrd="2" destOrd="0" presId="urn:microsoft.com/office/officeart/2005/8/layout/orgChart1"/>
    <dgm:cxn modelId="{631A5C7A-F160-4EA3-88B5-7B59F9CDF75F}" type="presParOf" srcId="{92F341B2-59C0-47CC-9E84-8704C3A3734B}" destId="{0B2841CE-002B-4BA2-A5F7-BED3821AAA36}" srcOrd="4" destOrd="0" presId="urn:microsoft.com/office/officeart/2005/8/layout/orgChart1"/>
    <dgm:cxn modelId="{6076173F-561D-44CC-A6A7-2E33A18B4098}" type="presParOf" srcId="{92F341B2-59C0-47CC-9E84-8704C3A3734B}" destId="{4A4AEEB0-B37E-42AF-98E5-DD8BFA200D59}" srcOrd="5" destOrd="0" presId="urn:microsoft.com/office/officeart/2005/8/layout/orgChart1"/>
    <dgm:cxn modelId="{D91735A0-2CCA-4794-B264-AF02FA4CC333}" type="presParOf" srcId="{4A4AEEB0-B37E-42AF-98E5-DD8BFA200D59}" destId="{A50CB153-99CF-4688-9028-0FFCF28FDF98}" srcOrd="0" destOrd="0" presId="urn:microsoft.com/office/officeart/2005/8/layout/orgChart1"/>
    <dgm:cxn modelId="{3047D12B-3C0E-42C6-82F9-3B09EC5AB951}" type="presParOf" srcId="{A50CB153-99CF-4688-9028-0FFCF28FDF98}" destId="{B1ED0848-41CE-4AC2-94D1-73DAB69F63FA}" srcOrd="0" destOrd="0" presId="urn:microsoft.com/office/officeart/2005/8/layout/orgChart1"/>
    <dgm:cxn modelId="{A61A1C64-8A6E-47D1-A208-E5AA51743DBA}" type="presParOf" srcId="{A50CB153-99CF-4688-9028-0FFCF28FDF98}" destId="{E9186A6B-8D41-449F-AE5F-E6ED95CC9F46}" srcOrd="1" destOrd="0" presId="urn:microsoft.com/office/officeart/2005/8/layout/orgChart1"/>
    <dgm:cxn modelId="{A8F9EE8A-E773-4293-A195-6AF3785D4968}" type="presParOf" srcId="{4A4AEEB0-B37E-42AF-98E5-DD8BFA200D59}" destId="{421F5653-A46F-4122-98D4-D239B05418F3}" srcOrd="1" destOrd="0" presId="urn:microsoft.com/office/officeart/2005/8/layout/orgChart1"/>
    <dgm:cxn modelId="{8F0334DD-A4CC-4670-B420-CF4998C89A45}" type="presParOf" srcId="{421F5653-A46F-4122-98D4-D239B05418F3}" destId="{375129E4-6678-4317-8944-C69B3A8641F9}" srcOrd="0" destOrd="0" presId="urn:microsoft.com/office/officeart/2005/8/layout/orgChart1"/>
    <dgm:cxn modelId="{F483699D-D93A-4FF8-8586-02E6FF870C24}" type="presParOf" srcId="{421F5653-A46F-4122-98D4-D239B05418F3}" destId="{C9C81FE9-7DB8-41CC-BACC-2BAA34B1D0EC}" srcOrd="1" destOrd="0" presId="urn:microsoft.com/office/officeart/2005/8/layout/orgChart1"/>
    <dgm:cxn modelId="{D80E708D-2564-4003-A1DD-BBD7EE764319}" type="presParOf" srcId="{C9C81FE9-7DB8-41CC-BACC-2BAA34B1D0EC}" destId="{20C72280-5937-46D4-8BD6-7143974772A8}" srcOrd="0" destOrd="0" presId="urn:microsoft.com/office/officeart/2005/8/layout/orgChart1"/>
    <dgm:cxn modelId="{0F07A1FD-DCE3-435B-8404-EC22FBAB884B}" type="presParOf" srcId="{20C72280-5937-46D4-8BD6-7143974772A8}" destId="{B9C7103E-F1C6-4656-AB20-AAF371D1BF4A}" srcOrd="0" destOrd="0" presId="urn:microsoft.com/office/officeart/2005/8/layout/orgChart1"/>
    <dgm:cxn modelId="{2D628F1A-8165-4808-AD8C-76FCDD261A0B}" type="presParOf" srcId="{20C72280-5937-46D4-8BD6-7143974772A8}" destId="{268015A3-A28D-4D77-8F46-88CDA4B30DC4}" srcOrd="1" destOrd="0" presId="urn:microsoft.com/office/officeart/2005/8/layout/orgChart1"/>
    <dgm:cxn modelId="{44599998-B6CD-4DD7-95A9-5766C62C29C1}" type="presParOf" srcId="{C9C81FE9-7DB8-41CC-BACC-2BAA34B1D0EC}" destId="{34FD96A7-E3C4-4872-BD76-B701E82E8C49}" srcOrd="1" destOrd="0" presId="urn:microsoft.com/office/officeart/2005/8/layout/orgChart1"/>
    <dgm:cxn modelId="{028E1442-348A-471F-A7BD-2B42411F706C}" type="presParOf" srcId="{C9C81FE9-7DB8-41CC-BACC-2BAA34B1D0EC}" destId="{81F314A7-4F57-4519-A203-20A958D82FCE}" srcOrd="2" destOrd="0" presId="urn:microsoft.com/office/officeart/2005/8/layout/orgChart1"/>
    <dgm:cxn modelId="{C8B7BE3E-BFAA-4A05-823A-E7DD60F51B89}" type="presParOf" srcId="{4A4AEEB0-B37E-42AF-98E5-DD8BFA200D59}" destId="{740A2480-9AB8-4B10-9020-4A49CFB38C09}" srcOrd="2" destOrd="0" presId="urn:microsoft.com/office/officeart/2005/8/layout/orgChart1"/>
    <dgm:cxn modelId="{7E078186-3A1F-4A54-8FF6-97976040D9D3}" type="presParOf" srcId="{92F341B2-59C0-47CC-9E84-8704C3A3734B}" destId="{EA667506-C85A-415B-96F5-FFC4215A7CBD}" srcOrd="6" destOrd="0" presId="urn:microsoft.com/office/officeart/2005/8/layout/orgChart1"/>
    <dgm:cxn modelId="{E8098E4E-48D1-4CD2-9263-C4E4E96B4FA2}" type="presParOf" srcId="{92F341B2-59C0-47CC-9E84-8704C3A3734B}" destId="{A4331D40-F0F9-4A9D-A00F-6AC89517A8CA}" srcOrd="7" destOrd="0" presId="urn:microsoft.com/office/officeart/2005/8/layout/orgChart1"/>
    <dgm:cxn modelId="{3B6E6536-2210-43CC-87BA-59EF1C8E6B02}" type="presParOf" srcId="{A4331D40-F0F9-4A9D-A00F-6AC89517A8CA}" destId="{F905B82E-DE60-4B94-AE65-E5D82D205E9B}" srcOrd="0" destOrd="0" presId="urn:microsoft.com/office/officeart/2005/8/layout/orgChart1"/>
    <dgm:cxn modelId="{61CD866F-C265-4984-9826-14159F5A9277}" type="presParOf" srcId="{F905B82E-DE60-4B94-AE65-E5D82D205E9B}" destId="{1FA28FCA-F949-485A-A70A-6AC6C7D762A3}" srcOrd="0" destOrd="0" presId="urn:microsoft.com/office/officeart/2005/8/layout/orgChart1"/>
    <dgm:cxn modelId="{F999338B-7237-4C09-A65B-6E5CB6595ED1}" type="presParOf" srcId="{F905B82E-DE60-4B94-AE65-E5D82D205E9B}" destId="{5D95B1A0-BE7C-49BD-B057-1DE38726A554}" srcOrd="1" destOrd="0" presId="urn:microsoft.com/office/officeart/2005/8/layout/orgChart1"/>
    <dgm:cxn modelId="{AB311295-5102-4F26-9DF3-A59BC65D881C}" type="presParOf" srcId="{A4331D40-F0F9-4A9D-A00F-6AC89517A8CA}" destId="{4FB09F2C-A9C7-446A-8E63-A86060E90928}" srcOrd="1" destOrd="0" presId="urn:microsoft.com/office/officeart/2005/8/layout/orgChart1"/>
    <dgm:cxn modelId="{0B137BBA-A672-433A-821B-13D7C7F6A32B}" type="presParOf" srcId="{4FB09F2C-A9C7-446A-8E63-A86060E90928}" destId="{E4231811-43C3-4C42-8C93-3A003F728A9C}" srcOrd="0" destOrd="0" presId="urn:microsoft.com/office/officeart/2005/8/layout/orgChart1"/>
    <dgm:cxn modelId="{716208F0-CA40-4F5C-8773-3D77C230DD94}" type="presParOf" srcId="{4FB09F2C-A9C7-446A-8E63-A86060E90928}" destId="{A52DAC0D-79D7-4BA1-8D59-844E855CE215}" srcOrd="1" destOrd="0" presId="urn:microsoft.com/office/officeart/2005/8/layout/orgChart1"/>
    <dgm:cxn modelId="{62A4A361-9AE7-4FC3-9225-C4B0AC2853DD}" type="presParOf" srcId="{A52DAC0D-79D7-4BA1-8D59-844E855CE215}" destId="{8C1BA6FE-E365-4288-B47E-FF48DEEB65EE}" srcOrd="0" destOrd="0" presId="urn:microsoft.com/office/officeart/2005/8/layout/orgChart1"/>
    <dgm:cxn modelId="{06C51A56-A091-44B1-ACAA-650D1C32905D}" type="presParOf" srcId="{8C1BA6FE-E365-4288-B47E-FF48DEEB65EE}" destId="{3E400055-91D7-4B8A-8143-893D76A45967}" srcOrd="0" destOrd="0" presId="urn:microsoft.com/office/officeart/2005/8/layout/orgChart1"/>
    <dgm:cxn modelId="{18B28EF6-32A3-4F09-A75D-35AE3827265D}" type="presParOf" srcId="{8C1BA6FE-E365-4288-B47E-FF48DEEB65EE}" destId="{009614BC-CE85-4C09-AF0A-8CE6074A9F58}" srcOrd="1" destOrd="0" presId="urn:microsoft.com/office/officeart/2005/8/layout/orgChart1"/>
    <dgm:cxn modelId="{36D1FD61-F31D-4B05-9237-7194A469E45F}" type="presParOf" srcId="{A52DAC0D-79D7-4BA1-8D59-844E855CE215}" destId="{D96269CA-C83B-4B0F-8BA0-A7C865F94638}" srcOrd="1" destOrd="0" presId="urn:microsoft.com/office/officeart/2005/8/layout/orgChart1"/>
    <dgm:cxn modelId="{9E85497C-0A5D-40F2-AD7F-192FC1E3DC7B}" type="presParOf" srcId="{A52DAC0D-79D7-4BA1-8D59-844E855CE215}" destId="{D3081304-A264-4C10-B128-913F743B4894}" srcOrd="2" destOrd="0" presId="urn:microsoft.com/office/officeart/2005/8/layout/orgChart1"/>
    <dgm:cxn modelId="{96145A87-09F7-4E4B-BB55-621C4DE5C288}" type="presParOf" srcId="{A4331D40-F0F9-4A9D-A00F-6AC89517A8CA}" destId="{8BE061ED-8B64-47C1-8A4E-D6686C6D33F5}" srcOrd="2" destOrd="0" presId="urn:microsoft.com/office/officeart/2005/8/layout/orgChart1"/>
    <dgm:cxn modelId="{09C105F1-EAB5-4138-9EB6-221DBB7B77FB}" type="presParOf" srcId="{92F341B2-59C0-47CC-9E84-8704C3A3734B}" destId="{8B963BFE-C18F-4C05-91C7-DD3F85338808}" srcOrd="8" destOrd="0" presId="urn:microsoft.com/office/officeart/2005/8/layout/orgChart1"/>
    <dgm:cxn modelId="{7D19FAE6-52B0-4282-BEE3-E7353EC24E7D}" type="presParOf" srcId="{92F341B2-59C0-47CC-9E84-8704C3A3734B}" destId="{5E82633F-F4E0-43EE-8332-B15B93CA0E63}" srcOrd="9" destOrd="0" presId="urn:microsoft.com/office/officeart/2005/8/layout/orgChart1"/>
    <dgm:cxn modelId="{AF987928-0A96-43B2-AD3C-FFD5425CE114}" type="presParOf" srcId="{5E82633F-F4E0-43EE-8332-B15B93CA0E63}" destId="{E4F646C7-E231-4A22-8DAE-B402E661687E}" srcOrd="0" destOrd="0" presId="urn:microsoft.com/office/officeart/2005/8/layout/orgChart1"/>
    <dgm:cxn modelId="{578F30E2-1BAE-4580-A2AB-C8050CE0FA18}" type="presParOf" srcId="{E4F646C7-E231-4A22-8DAE-B402E661687E}" destId="{2C35107F-AD55-431D-AE6F-868870529A3A}" srcOrd="0" destOrd="0" presId="urn:microsoft.com/office/officeart/2005/8/layout/orgChart1"/>
    <dgm:cxn modelId="{EC30AFF3-FCD2-42D6-8A98-8C3EC827A5C6}" type="presParOf" srcId="{E4F646C7-E231-4A22-8DAE-B402E661687E}" destId="{2C90EA25-749E-451C-98DB-F8FAD49F85A3}" srcOrd="1" destOrd="0" presId="urn:microsoft.com/office/officeart/2005/8/layout/orgChart1"/>
    <dgm:cxn modelId="{1D22CA2C-D26A-45F6-B288-F9BBF0D7EF9E}" type="presParOf" srcId="{5E82633F-F4E0-43EE-8332-B15B93CA0E63}" destId="{EC517540-1530-4513-B982-7088B109A46A}" srcOrd="1" destOrd="0" presId="urn:microsoft.com/office/officeart/2005/8/layout/orgChart1"/>
    <dgm:cxn modelId="{912582F5-16FA-43E1-AA2A-3EDB60A441A9}" type="presParOf" srcId="{EC517540-1530-4513-B982-7088B109A46A}" destId="{376C3D6F-E92A-4754-B1E6-91AB7F635DD8}" srcOrd="0" destOrd="0" presId="urn:microsoft.com/office/officeart/2005/8/layout/orgChart1"/>
    <dgm:cxn modelId="{DE5E337C-CBF9-4941-AE49-BB45ABC6AE20}" type="presParOf" srcId="{EC517540-1530-4513-B982-7088B109A46A}" destId="{36D0691F-C4E8-4A82-BB94-E89E1E4A443B}" srcOrd="1" destOrd="0" presId="urn:microsoft.com/office/officeart/2005/8/layout/orgChart1"/>
    <dgm:cxn modelId="{E3472B60-EB46-4307-BF5E-D3E944F022E9}" type="presParOf" srcId="{36D0691F-C4E8-4A82-BB94-E89E1E4A443B}" destId="{9242D1A5-5214-41C2-B0BC-FDD1E872F88C}" srcOrd="0" destOrd="0" presId="urn:microsoft.com/office/officeart/2005/8/layout/orgChart1"/>
    <dgm:cxn modelId="{129932F7-C05E-4284-92B6-CF67A656DD78}" type="presParOf" srcId="{9242D1A5-5214-41C2-B0BC-FDD1E872F88C}" destId="{5AB751F9-99C1-4FE1-BB6C-6507611E89B7}" srcOrd="0" destOrd="0" presId="urn:microsoft.com/office/officeart/2005/8/layout/orgChart1"/>
    <dgm:cxn modelId="{E54045A6-7CDC-420E-8348-91E02FD7536A}" type="presParOf" srcId="{9242D1A5-5214-41C2-B0BC-FDD1E872F88C}" destId="{9483B33C-3618-4029-9380-CC93294C9961}" srcOrd="1" destOrd="0" presId="urn:microsoft.com/office/officeart/2005/8/layout/orgChart1"/>
    <dgm:cxn modelId="{39D30F57-B713-4977-9779-89E3252A7DB8}" type="presParOf" srcId="{36D0691F-C4E8-4A82-BB94-E89E1E4A443B}" destId="{806F550A-D969-49F3-8034-CFC8AFE3BCF5}" srcOrd="1" destOrd="0" presId="urn:microsoft.com/office/officeart/2005/8/layout/orgChart1"/>
    <dgm:cxn modelId="{38EC9985-C10A-41F8-A8D0-B8A7E8BD8941}" type="presParOf" srcId="{36D0691F-C4E8-4A82-BB94-E89E1E4A443B}" destId="{F555B5E6-4ACA-4E47-978D-C969F02F4C6B}" srcOrd="2" destOrd="0" presId="urn:microsoft.com/office/officeart/2005/8/layout/orgChart1"/>
    <dgm:cxn modelId="{CEC1EE21-DC09-40D2-B2D5-3C8171DAA4C6}" type="presParOf" srcId="{5E82633F-F4E0-43EE-8332-B15B93CA0E63}" destId="{54344D3E-C403-4CF2-96B6-97DE1F4BC7FF}" srcOrd="2" destOrd="0" presId="urn:microsoft.com/office/officeart/2005/8/layout/orgChart1"/>
    <dgm:cxn modelId="{C207917E-3D1D-431F-8CB5-573FBDCCB2E1}" type="presParOf" srcId="{7B84E05D-8A09-4B15-9771-26A5E2B12A0F}" destId="{F7E4E784-169E-4314-82D2-ED18259B5F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D03EB8-37AC-4F99-B645-C26856C1D42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1A975895-083B-4679-B7C3-14DAF1769FA2}">
      <dgm:prSet phldrT="[Texto]"/>
      <dgm:spPr/>
      <dgm:t>
        <a:bodyPr/>
        <a:lstStyle/>
        <a:p>
          <a:r>
            <a:rPr lang="es-EC" b="1" dirty="0" smtClean="0">
              <a:solidFill>
                <a:schemeClr val="bg1">
                  <a:lumMod val="10000"/>
                </a:schemeClr>
              </a:solidFill>
              <a:effectLst>
                <a:outerShdw blurRad="38100" dist="38100" dir="2700000" algn="tl">
                  <a:srgbClr val="000000">
                    <a:alpha val="43137"/>
                  </a:srgbClr>
                </a:outerShdw>
              </a:effectLst>
            </a:rPr>
            <a:t>POBLACIÓN</a:t>
          </a:r>
          <a:endParaRPr lang="es-EC" b="1" dirty="0">
            <a:solidFill>
              <a:schemeClr val="bg1">
                <a:lumMod val="10000"/>
              </a:schemeClr>
            </a:solidFill>
            <a:effectLst>
              <a:outerShdw blurRad="38100" dist="38100" dir="2700000" algn="tl">
                <a:srgbClr val="000000">
                  <a:alpha val="43137"/>
                </a:srgbClr>
              </a:outerShdw>
            </a:effectLst>
          </a:endParaRPr>
        </a:p>
      </dgm:t>
    </dgm:pt>
    <dgm:pt modelId="{C46232FC-09FD-43BF-9322-FD8D389CED6E}" type="parTrans" cxnId="{879FD7B3-0743-4E97-8BC8-CF89A78330AF}">
      <dgm:prSet/>
      <dgm:spPr/>
      <dgm:t>
        <a:bodyPr/>
        <a:lstStyle/>
        <a:p>
          <a:endParaRPr lang="es-EC"/>
        </a:p>
      </dgm:t>
    </dgm:pt>
    <dgm:pt modelId="{908DAC83-490B-49D0-990E-12550A6AE5EF}" type="sibTrans" cxnId="{879FD7B3-0743-4E97-8BC8-CF89A78330AF}">
      <dgm:prSet/>
      <dgm:spPr/>
      <dgm:t>
        <a:bodyPr/>
        <a:lstStyle/>
        <a:p>
          <a:endParaRPr lang="es-EC"/>
        </a:p>
      </dgm:t>
    </dgm:pt>
    <dgm:pt modelId="{5681B2D7-EF2F-4865-ACE0-B3D8A99AD72F}">
      <dgm:prSet phldrT="[Tex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dirty="0" smtClean="0">
              <a:solidFill>
                <a:schemeClr val="bg1">
                  <a:lumMod val="10000"/>
                </a:schemeClr>
              </a:solidFill>
            </a:rPr>
            <a:t>Total 40 estudiantes</a:t>
          </a:r>
          <a:endParaRPr lang="es-EC" dirty="0">
            <a:solidFill>
              <a:schemeClr val="bg1">
                <a:lumMod val="10000"/>
              </a:schemeClr>
            </a:solidFill>
          </a:endParaRPr>
        </a:p>
      </dgm:t>
    </dgm:pt>
    <dgm:pt modelId="{68E34CCE-1E82-47BA-A441-9C70B5E9DC95}" type="parTrans" cxnId="{F54FBDE8-E905-4858-BAFE-031BFC8E8521}">
      <dgm:prSet/>
      <dgm:spPr/>
      <dgm:t>
        <a:bodyPr/>
        <a:lstStyle/>
        <a:p>
          <a:endParaRPr lang="es-EC"/>
        </a:p>
      </dgm:t>
    </dgm:pt>
    <dgm:pt modelId="{7AE3916C-0621-41F9-BDA4-BDE51720B921}" type="sibTrans" cxnId="{F54FBDE8-E905-4858-BAFE-031BFC8E8521}">
      <dgm:prSet/>
      <dgm:spPr/>
      <dgm:t>
        <a:bodyPr/>
        <a:lstStyle/>
        <a:p>
          <a:endParaRPr lang="es-EC"/>
        </a:p>
      </dgm:t>
    </dgm:pt>
    <dgm:pt modelId="{DB61AE3B-4BEC-4FF7-B4D6-8B7290C4E1C8}">
      <dgm:prSet phldrT="[Texto]"/>
      <dgm:spPr/>
      <dgm:t>
        <a:bodyPr/>
        <a:lstStyle/>
        <a:p>
          <a:r>
            <a:rPr lang="es-EC" b="1" i="0" dirty="0" smtClean="0">
              <a:solidFill>
                <a:schemeClr val="bg1">
                  <a:lumMod val="10000"/>
                </a:schemeClr>
              </a:solidFill>
              <a:effectLst>
                <a:outerShdw blurRad="38100" dist="38100" dir="2700000" algn="tl">
                  <a:srgbClr val="000000">
                    <a:alpha val="43137"/>
                  </a:srgbClr>
                </a:outerShdw>
              </a:effectLst>
            </a:rPr>
            <a:t>MUESTRA</a:t>
          </a:r>
          <a:endParaRPr lang="es-EC" b="1" i="0" dirty="0">
            <a:solidFill>
              <a:schemeClr val="bg1">
                <a:lumMod val="10000"/>
              </a:schemeClr>
            </a:solidFill>
            <a:effectLst>
              <a:outerShdw blurRad="38100" dist="38100" dir="2700000" algn="tl">
                <a:srgbClr val="000000">
                  <a:alpha val="43137"/>
                </a:srgbClr>
              </a:outerShdw>
            </a:effectLst>
          </a:endParaRPr>
        </a:p>
      </dgm:t>
    </dgm:pt>
    <dgm:pt modelId="{1EB45D7C-4F8E-494C-97E5-4D70874357C4}" type="parTrans" cxnId="{681BAD83-02A1-4A13-BADB-03FF13B23E4D}">
      <dgm:prSet/>
      <dgm:spPr/>
      <dgm:t>
        <a:bodyPr/>
        <a:lstStyle/>
        <a:p>
          <a:endParaRPr lang="es-EC"/>
        </a:p>
      </dgm:t>
    </dgm:pt>
    <dgm:pt modelId="{DF9D27D8-6504-40A4-ADA7-6EC519E1A31C}" type="sibTrans" cxnId="{681BAD83-02A1-4A13-BADB-03FF13B23E4D}">
      <dgm:prSet/>
      <dgm:spPr/>
      <dgm:t>
        <a:bodyPr/>
        <a:lstStyle/>
        <a:p>
          <a:endParaRPr lang="es-EC"/>
        </a:p>
      </dgm:t>
    </dgm:pt>
    <dgm:pt modelId="{F63C9966-721B-49EB-8895-3D6B9036A19D}">
      <dgm:prSet phldrT="[Texto]"/>
      <dgm:spPr/>
      <dgm:t>
        <a:bodyPr/>
        <a:lstStyle/>
        <a:p>
          <a:r>
            <a:rPr lang="es-EC" dirty="0" smtClean="0">
              <a:solidFill>
                <a:schemeClr val="bg1">
                  <a:lumMod val="10000"/>
                </a:schemeClr>
              </a:solidFill>
            </a:rPr>
            <a:t>20 estudiantes </a:t>
          </a:r>
          <a:endParaRPr lang="es-EC" dirty="0">
            <a:solidFill>
              <a:schemeClr val="bg1">
                <a:lumMod val="10000"/>
              </a:schemeClr>
            </a:solidFill>
          </a:endParaRPr>
        </a:p>
      </dgm:t>
    </dgm:pt>
    <dgm:pt modelId="{AF9FA9B3-053C-430E-B13E-5FE566A6BB11}" type="parTrans" cxnId="{9F47B513-25C2-4CCD-9337-16B2166700E5}">
      <dgm:prSet/>
      <dgm:spPr/>
      <dgm:t>
        <a:bodyPr/>
        <a:lstStyle/>
        <a:p>
          <a:endParaRPr lang="es-EC"/>
        </a:p>
      </dgm:t>
    </dgm:pt>
    <dgm:pt modelId="{CF98DC99-B9B1-49AC-8727-6308D033E40D}" type="sibTrans" cxnId="{9F47B513-25C2-4CCD-9337-16B2166700E5}">
      <dgm:prSet/>
      <dgm:spPr/>
      <dgm:t>
        <a:bodyPr/>
        <a:lstStyle/>
        <a:p>
          <a:endParaRPr lang="es-EC"/>
        </a:p>
      </dgm:t>
    </dgm:pt>
    <dgm:pt modelId="{A14C135B-F2AE-4C9B-AC47-4FED6ADF17AF}">
      <dgm:prSet phldrT="[Texto]"/>
      <dgm:spPr/>
      <dgm:t>
        <a:bodyPr/>
        <a:lstStyle/>
        <a:p>
          <a:endParaRPr lang="es-EC" dirty="0">
            <a:solidFill>
              <a:schemeClr val="bg1">
                <a:lumMod val="10000"/>
              </a:schemeClr>
            </a:solidFill>
          </a:endParaRPr>
        </a:p>
      </dgm:t>
    </dgm:pt>
    <dgm:pt modelId="{0F04CBBA-59B1-4C10-861A-C723EBCD4615}" type="parTrans" cxnId="{1AA44A15-E156-458C-B39B-6B8132C4F3F1}">
      <dgm:prSet/>
      <dgm:spPr/>
      <dgm:t>
        <a:bodyPr/>
        <a:lstStyle/>
        <a:p>
          <a:endParaRPr lang="es-EC"/>
        </a:p>
      </dgm:t>
    </dgm:pt>
    <dgm:pt modelId="{D4EE2876-0E38-4B18-B8DC-BF825C10B062}" type="sibTrans" cxnId="{1AA44A15-E156-458C-B39B-6B8132C4F3F1}">
      <dgm:prSet/>
      <dgm:spPr/>
      <dgm:t>
        <a:bodyPr/>
        <a:lstStyle/>
        <a:p>
          <a:endParaRPr lang="es-EC"/>
        </a:p>
      </dgm:t>
    </dgm:pt>
    <dgm:pt modelId="{317855F7-82D8-435D-8D49-EB61ADCC607C}" type="pres">
      <dgm:prSet presAssocID="{CCD03EB8-37AC-4F99-B645-C26856C1D420}" presName="Name0" presStyleCnt="0">
        <dgm:presLayoutVars>
          <dgm:dir/>
          <dgm:animLvl val="lvl"/>
          <dgm:resizeHandles/>
        </dgm:presLayoutVars>
      </dgm:prSet>
      <dgm:spPr/>
      <dgm:t>
        <a:bodyPr/>
        <a:lstStyle/>
        <a:p>
          <a:endParaRPr lang="es-EC"/>
        </a:p>
      </dgm:t>
    </dgm:pt>
    <dgm:pt modelId="{5E7F045B-88C5-40B7-A324-24D599893150}" type="pres">
      <dgm:prSet presAssocID="{1A975895-083B-4679-B7C3-14DAF1769FA2}" presName="linNode" presStyleCnt="0"/>
      <dgm:spPr/>
    </dgm:pt>
    <dgm:pt modelId="{13A27500-83E2-4A11-A3FD-7E47ED0A5844}" type="pres">
      <dgm:prSet presAssocID="{1A975895-083B-4679-B7C3-14DAF1769FA2}" presName="parentShp" presStyleLbl="node1" presStyleIdx="0" presStyleCnt="2" custLinFactNeighborX="-5192" custLinFactNeighborY="-1636">
        <dgm:presLayoutVars>
          <dgm:bulletEnabled val="1"/>
        </dgm:presLayoutVars>
      </dgm:prSet>
      <dgm:spPr/>
      <dgm:t>
        <a:bodyPr/>
        <a:lstStyle/>
        <a:p>
          <a:endParaRPr lang="es-EC"/>
        </a:p>
      </dgm:t>
    </dgm:pt>
    <dgm:pt modelId="{EEFBE5D4-2D98-4959-BA5B-30BD4E8EC29A}" type="pres">
      <dgm:prSet presAssocID="{1A975895-083B-4679-B7C3-14DAF1769FA2}" presName="childShp" presStyleLbl="bgAccFollowNode1" presStyleIdx="0" presStyleCnt="2" custLinFactNeighborX="433" custLinFactNeighborY="3374">
        <dgm:presLayoutVars>
          <dgm:bulletEnabled val="1"/>
        </dgm:presLayoutVars>
      </dgm:prSet>
      <dgm:spPr/>
      <dgm:t>
        <a:bodyPr/>
        <a:lstStyle/>
        <a:p>
          <a:endParaRPr lang="es-EC"/>
        </a:p>
      </dgm:t>
    </dgm:pt>
    <dgm:pt modelId="{92773B3F-4471-4790-84E3-BC1F6BBC879C}" type="pres">
      <dgm:prSet presAssocID="{908DAC83-490B-49D0-990E-12550A6AE5EF}" presName="spacing" presStyleCnt="0"/>
      <dgm:spPr/>
    </dgm:pt>
    <dgm:pt modelId="{82D1DB2B-557A-4B70-9519-EF3FE1E41ED6}" type="pres">
      <dgm:prSet presAssocID="{DB61AE3B-4BEC-4FF7-B4D6-8B7290C4E1C8}" presName="linNode" presStyleCnt="0"/>
      <dgm:spPr/>
    </dgm:pt>
    <dgm:pt modelId="{D132C8A2-F17D-4DA3-B476-5D6A0DCBCE94}" type="pres">
      <dgm:prSet presAssocID="{DB61AE3B-4BEC-4FF7-B4D6-8B7290C4E1C8}" presName="parentShp" presStyleLbl="node1" presStyleIdx="1" presStyleCnt="2">
        <dgm:presLayoutVars>
          <dgm:bulletEnabled val="1"/>
        </dgm:presLayoutVars>
      </dgm:prSet>
      <dgm:spPr/>
      <dgm:t>
        <a:bodyPr/>
        <a:lstStyle/>
        <a:p>
          <a:endParaRPr lang="es-EC"/>
        </a:p>
      </dgm:t>
    </dgm:pt>
    <dgm:pt modelId="{D77F5519-71A7-4EBE-A7DA-E6AB692C49C4}" type="pres">
      <dgm:prSet presAssocID="{DB61AE3B-4BEC-4FF7-B4D6-8B7290C4E1C8}" presName="childShp" presStyleLbl="bgAccFollowNode1" presStyleIdx="1" presStyleCnt="2">
        <dgm:presLayoutVars>
          <dgm:bulletEnabled val="1"/>
        </dgm:presLayoutVars>
      </dgm:prSet>
      <dgm:spPr/>
      <dgm:t>
        <a:bodyPr/>
        <a:lstStyle/>
        <a:p>
          <a:endParaRPr lang="es-EC"/>
        </a:p>
      </dgm:t>
    </dgm:pt>
  </dgm:ptLst>
  <dgm:cxnLst>
    <dgm:cxn modelId="{9F47B513-25C2-4CCD-9337-16B2166700E5}" srcId="{DB61AE3B-4BEC-4FF7-B4D6-8B7290C4E1C8}" destId="{F63C9966-721B-49EB-8895-3D6B9036A19D}" srcOrd="1" destOrd="0" parTransId="{AF9FA9B3-053C-430E-B13E-5FE566A6BB11}" sibTransId="{CF98DC99-B9B1-49AC-8727-6308D033E40D}"/>
    <dgm:cxn modelId="{9BA68BD7-443E-4BC6-A46E-2E69DB646769}" type="presOf" srcId="{DB61AE3B-4BEC-4FF7-B4D6-8B7290C4E1C8}" destId="{D132C8A2-F17D-4DA3-B476-5D6A0DCBCE94}" srcOrd="0" destOrd="0" presId="urn:microsoft.com/office/officeart/2005/8/layout/vList6"/>
    <dgm:cxn modelId="{681BAD83-02A1-4A13-BADB-03FF13B23E4D}" srcId="{CCD03EB8-37AC-4F99-B645-C26856C1D420}" destId="{DB61AE3B-4BEC-4FF7-B4D6-8B7290C4E1C8}" srcOrd="1" destOrd="0" parTransId="{1EB45D7C-4F8E-494C-97E5-4D70874357C4}" sibTransId="{DF9D27D8-6504-40A4-ADA7-6EC519E1A31C}"/>
    <dgm:cxn modelId="{F54FBDE8-E905-4858-BAFE-031BFC8E8521}" srcId="{1A975895-083B-4679-B7C3-14DAF1769FA2}" destId="{5681B2D7-EF2F-4865-ACE0-B3D8A99AD72F}" srcOrd="0" destOrd="0" parTransId="{68E34CCE-1E82-47BA-A441-9C70B5E9DC95}" sibTransId="{7AE3916C-0621-41F9-BDA4-BDE51720B921}"/>
    <dgm:cxn modelId="{52994D00-F2D4-4A55-A654-92B095496659}" type="presOf" srcId="{A14C135B-F2AE-4C9B-AC47-4FED6ADF17AF}" destId="{D77F5519-71A7-4EBE-A7DA-E6AB692C49C4}" srcOrd="0" destOrd="0" presId="urn:microsoft.com/office/officeart/2005/8/layout/vList6"/>
    <dgm:cxn modelId="{1AA44A15-E156-458C-B39B-6B8132C4F3F1}" srcId="{DB61AE3B-4BEC-4FF7-B4D6-8B7290C4E1C8}" destId="{A14C135B-F2AE-4C9B-AC47-4FED6ADF17AF}" srcOrd="0" destOrd="0" parTransId="{0F04CBBA-59B1-4C10-861A-C723EBCD4615}" sibTransId="{D4EE2876-0E38-4B18-B8DC-BF825C10B062}"/>
    <dgm:cxn modelId="{607B8CBD-F033-412C-B17D-63F8A0374DFE}" type="presOf" srcId="{1A975895-083B-4679-B7C3-14DAF1769FA2}" destId="{13A27500-83E2-4A11-A3FD-7E47ED0A5844}" srcOrd="0" destOrd="0" presId="urn:microsoft.com/office/officeart/2005/8/layout/vList6"/>
    <dgm:cxn modelId="{E9E06F8D-EAA3-4BF6-817D-998D0A5052FE}" type="presOf" srcId="{CCD03EB8-37AC-4F99-B645-C26856C1D420}" destId="{317855F7-82D8-435D-8D49-EB61ADCC607C}" srcOrd="0" destOrd="0" presId="urn:microsoft.com/office/officeart/2005/8/layout/vList6"/>
    <dgm:cxn modelId="{8B2163B1-B32A-4A9F-A6F9-948D97C02BBE}" type="presOf" srcId="{F63C9966-721B-49EB-8895-3D6B9036A19D}" destId="{D77F5519-71A7-4EBE-A7DA-E6AB692C49C4}" srcOrd="0" destOrd="1" presId="urn:microsoft.com/office/officeart/2005/8/layout/vList6"/>
    <dgm:cxn modelId="{9CF0E961-406F-4F4D-8202-B3700F2E0AC3}" type="presOf" srcId="{5681B2D7-EF2F-4865-ACE0-B3D8A99AD72F}" destId="{EEFBE5D4-2D98-4959-BA5B-30BD4E8EC29A}" srcOrd="0" destOrd="0" presId="urn:microsoft.com/office/officeart/2005/8/layout/vList6"/>
    <dgm:cxn modelId="{879FD7B3-0743-4E97-8BC8-CF89A78330AF}" srcId="{CCD03EB8-37AC-4F99-B645-C26856C1D420}" destId="{1A975895-083B-4679-B7C3-14DAF1769FA2}" srcOrd="0" destOrd="0" parTransId="{C46232FC-09FD-43BF-9322-FD8D389CED6E}" sibTransId="{908DAC83-490B-49D0-990E-12550A6AE5EF}"/>
    <dgm:cxn modelId="{B4B23E39-3844-47B3-95BF-04FBE35E2E7D}" type="presParOf" srcId="{317855F7-82D8-435D-8D49-EB61ADCC607C}" destId="{5E7F045B-88C5-40B7-A324-24D599893150}" srcOrd="0" destOrd="0" presId="urn:microsoft.com/office/officeart/2005/8/layout/vList6"/>
    <dgm:cxn modelId="{A417FB92-66BA-468D-9B5F-B8BC66E32572}" type="presParOf" srcId="{5E7F045B-88C5-40B7-A324-24D599893150}" destId="{13A27500-83E2-4A11-A3FD-7E47ED0A5844}" srcOrd="0" destOrd="0" presId="urn:microsoft.com/office/officeart/2005/8/layout/vList6"/>
    <dgm:cxn modelId="{9108EB90-1415-4821-8681-5217C9368883}" type="presParOf" srcId="{5E7F045B-88C5-40B7-A324-24D599893150}" destId="{EEFBE5D4-2D98-4959-BA5B-30BD4E8EC29A}" srcOrd="1" destOrd="0" presId="urn:microsoft.com/office/officeart/2005/8/layout/vList6"/>
    <dgm:cxn modelId="{7F0B6EF1-2861-4618-B2E5-516536FC27F9}" type="presParOf" srcId="{317855F7-82D8-435D-8D49-EB61ADCC607C}" destId="{92773B3F-4471-4790-84E3-BC1F6BBC879C}" srcOrd="1" destOrd="0" presId="urn:microsoft.com/office/officeart/2005/8/layout/vList6"/>
    <dgm:cxn modelId="{0A965F4B-2CAC-4A18-824B-677B60FCCB3D}" type="presParOf" srcId="{317855F7-82D8-435D-8D49-EB61ADCC607C}" destId="{82D1DB2B-557A-4B70-9519-EF3FE1E41ED6}" srcOrd="2" destOrd="0" presId="urn:microsoft.com/office/officeart/2005/8/layout/vList6"/>
    <dgm:cxn modelId="{DD968D7C-E74C-4943-BABE-8438C384B503}" type="presParOf" srcId="{82D1DB2B-557A-4B70-9519-EF3FE1E41ED6}" destId="{D132C8A2-F17D-4DA3-B476-5D6A0DCBCE94}" srcOrd="0" destOrd="0" presId="urn:microsoft.com/office/officeart/2005/8/layout/vList6"/>
    <dgm:cxn modelId="{98FDCA32-E5DD-40BD-911F-F7602CB55DF9}" type="presParOf" srcId="{82D1DB2B-557A-4B70-9519-EF3FE1E41ED6}" destId="{D77F5519-71A7-4EBE-A7DA-E6AB692C49C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9BE4A8-B31A-47DD-A329-24380C8C5798}"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C"/>
        </a:p>
      </dgm:t>
    </dgm:pt>
    <dgm:pt modelId="{3B3DFF4B-E6E6-46C8-96CE-58B4EE846414}">
      <dgm:prSet phldrT="[Texto]" custT="1"/>
      <dgm:spPr/>
      <dgm:t>
        <a:bodyPr/>
        <a:lstStyle/>
        <a:p>
          <a:r>
            <a:rPr lang="es-EC" sz="2800" dirty="0" smtClean="0">
              <a:solidFill>
                <a:schemeClr val="bg1">
                  <a:lumMod val="10000"/>
                </a:schemeClr>
              </a:solidFill>
            </a:rPr>
            <a:t>Monotonía</a:t>
          </a:r>
          <a:endParaRPr lang="es-EC" sz="2800" dirty="0">
            <a:solidFill>
              <a:schemeClr val="bg1">
                <a:lumMod val="10000"/>
              </a:schemeClr>
            </a:solidFill>
          </a:endParaRPr>
        </a:p>
      </dgm:t>
    </dgm:pt>
    <dgm:pt modelId="{E1942B45-78FD-4D6C-BED0-65888BD911FE}" type="parTrans" cxnId="{A129FAEA-8199-4237-809D-A5B38A118D42}">
      <dgm:prSet/>
      <dgm:spPr/>
      <dgm:t>
        <a:bodyPr/>
        <a:lstStyle/>
        <a:p>
          <a:endParaRPr lang="es-EC"/>
        </a:p>
      </dgm:t>
    </dgm:pt>
    <dgm:pt modelId="{D2235BAE-186F-40E8-BFF0-19A35E86F5A2}" type="sibTrans" cxnId="{A129FAEA-8199-4237-809D-A5B38A118D42}">
      <dgm:prSet/>
      <dgm:spPr/>
      <dgm:t>
        <a:bodyPr/>
        <a:lstStyle/>
        <a:p>
          <a:endParaRPr lang="es-EC"/>
        </a:p>
      </dgm:t>
    </dgm:pt>
    <dgm:pt modelId="{C6D68A8A-6937-4F5E-9163-DA7938D2753E}">
      <dgm:prSet phldrT="[Texto]" custT="1"/>
      <dgm:spPr/>
      <dgm:t>
        <a:bodyPr/>
        <a:lstStyle/>
        <a:p>
          <a:r>
            <a:rPr lang="es-EC" sz="2800" dirty="0" smtClean="0">
              <a:solidFill>
                <a:schemeClr val="bg1">
                  <a:lumMod val="10000"/>
                </a:schemeClr>
              </a:solidFill>
            </a:rPr>
            <a:t>Poca planificación</a:t>
          </a:r>
          <a:endParaRPr lang="es-EC" sz="2800" dirty="0">
            <a:solidFill>
              <a:schemeClr val="bg1">
                <a:lumMod val="10000"/>
              </a:schemeClr>
            </a:solidFill>
          </a:endParaRPr>
        </a:p>
      </dgm:t>
    </dgm:pt>
    <dgm:pt modelId="{AA9AD9AE-5834-42A2-AA2D-78ADB086EDF2}" type="parTrans" cxnId="{EDFB4072-B5AA-4EF1-BFD4-30AF4403E5EE}">
      <dgm:prSet/>
      <dgm:spPr/>
      <dgm:t>
        <a:bodyPr/>
        <a:lstStyle/>
        <a:p>
          <a:endParaRPr lang="es-EC"/>
        </a:p>
      </dgm:t>
    </dgm:pt>
    <dgm:pt modelId="{753F04DE-3B5E-4924-9B17-8CD183D3CDE5}" type="sibTrans" cxnId="{EDFB4072-B5AA-4EF1-BFD4-30AF4403E5EE}">
      <dgm:prSet/>
      <dgm:spPr/>
      <dgm:t>
        <a:bodyPr/>
        <a:lstStyle/>
        <a:p>
          <a:endParaRPr lang="es-EC"/>
        </a:p>
      </dgm:t>
    </dgm:pt>
    <dgm:pt modelId="{9D28A95C-88E3-45CC-8EF2-3BA99CC1BE33}">
      <dgm:prSet phldrT="[Texto]" custT="1"/>
      <dgm:spPr/>
      <dgm:t>
        <a:bodyPr/>
        <a:lstStyle/>
        <a:p>
          <a:r>
            <a:rPr lang="es-EC" sz="2800" dirty="0" smtClean="0">
              <a:solidFill>
                <a:schemeClr val="bg1">
                  <a:lumMod val="10000"/>
                </a:schemeClr>
              </a:solidFill>
            </a:rPr>
            <a:t>Desconocimiento de nuevas actividades Recreativas</a:t>
          </a:r>
          <a:endParaRPr lang="es-EC" sz="2800" dirty="0">
            <a:solidFill>
              <a:schemeClr val="bg1">
                <a:lumMod val="10000"/>
              </a:schemeClr>
            </a:solidFill>
          </a:endParaRPr>
        </a:p>
      </dgm:t>
    </dgm:pt>
    <dgm:pt modelId="{F65CB46A-E08F-490E-B67F-E94B6ADEF683}" type="parTrans" cxnId="{EC3E1968-9F09-4B73-A44B-71E63E28B657}">
      <dgm:prSet/>
      <dgm:spPr/>
      <dgm:t>
        <a:bodyPr/>
        <a:lstStyle/>
        <a:p>
          <a:endParaRPr lang="es-EC"/>
        </a:p>
      </dgm:t>
    </dgm:pt>
    <dgm:pt modelId="{EEFC828F-F013-48FF-8124-B091B89241E1}" type="sibTrans" cxnId="{EC3E1968-9F09-4B73-A44B-71E63E28B657}">
      <dgm:prSet/>
      <dgm:spPr/>
      <dgm:t>
        <a:bodyPr/>
        <a:lstStyle/>
        <a:p>
          <a:endParaRPr lang="es-EC"/>
        </a:p>
      </dgm:t>
    </dgm:pt>
    <dgm:pt modelId="{E3162E72-E2D2-4647-868B-5A73C89F03DD}">
      <dgm:prSet phldrT="[Texto]" custT="1"/>
      <dgm:spPr/>
      <dgm:t>
        <a:bodyPr/>
        <a:lstStyle/>
        <a:p>
          <a:r>
            <a:rPr lang="es-EC" sz="2800" dirty="0" smtClean="0">
              <a:solidFill>
                <a:schemeClr val="bg1">
                  <a:lumMod val="10000"/>
                </a:schemeClr>
              </a:solidFill>
            </a:rPr>
            <a:t>Falta de Capacitación</a:t>
          </a:r>
          <a:endParaRPr lang="es-EC" sz="2800" dirty="0">
            <a:solidFill>
              <a:schemeClr val="bg1">
                <a:lumMod val="10000"/>
              </a:schemeClr>
            </a:solidFill>
          </a:endParaRPr>
        </a:p>
      </dgm:t>
    </dgm:pt>
    <dgm:pt modelId="{30D026EC-E75B-499D-BC48-7E4FAC27E713}" type="parTrans" cxnId="{A05A7312-AD8A-4D51-9E0D-18766928686D}">
      <dgm:prSet/>
      <dgm:spPr/>
      <dgm:t>
        <a:bodyPr/>
        <a:lstStyle/>
        <a:p>
          <a:endParaRPr lang="es-EC"/>
        </a:p>
      </dgm:t>
    </dgm:pt>
    <dgm:pt modelId="{5C6D05A4-DFFB-4466-A414-23083471D1DA}" type="sibTrans" cxnId="{A05A7312-AD8A-4D51-9E0D-18766928686D}">
      <dgm:prSet/>
      <dgm:spPr/>
      <dgm:t>
        <a:bodyPr/>
        <a:lstStyle/>
        <a:p>
          <a:endParaRPr lang="es-EC"/>
        </a:p>
      </dgm:t>
    </dgm:pt>
    <dgm:pt modelId="{F2B23C7A-B49A-45DE-A44A-1B31772DB620}">
      <dgm:prSet phldrT="[Texto]" custT="1"/>
      <dgm:spPr/>
      <dgm:t>
        <a:bodyPr/>
        <a:lstStyle/>
        <a:p>
          <a:r>
            <a:rPr lang="es-EC" sz="2800" dirty="0" smtClean="0">
              <a:solidFill>
                <a:schemeClr val="bg1">
                  <a:lumMod val="10000"/>
                </a:schemeClr>
              </a:solidFill>
            </a:rPr>
            <a:t>Resistencia al cambio</a:t>
          </a:r>
          <a:endParaRPr lang="es-EC" sz="2800" dirty="0">
            <a:solidFill>
              <a:schemeClr val="bg1">
                <a:lumMod val="10000"/>
              </a:schemeClr>
            </a:solidFill>
          </a:endParaRPr>
        </a:p>
      </dgm:t>
    </dgm:pt>
    <dgm:pt modelId="{077715BE-B6D9-49D1-9F4E-9AF20DD90343}" type="parTrans" cxnId="{29CFC255-A8B2-479C-81C6-C537471F7758}">
      <dgm:prSet/>
      <dgm:spPr/>
      <dgm:t>
        <a:bodyPr/>
        <a:lstStyle/>
        <a:p>
          <a:endParaRPr lang="es-EC"/>
        </a:p>
      </dgm:t>
    </dgm:pt>
    <dgm:pt modelId="{0A6899D3-8B0B-467B-A14D-3C654C4B5B73}" type="sibTrans" cxnId="{29CFC255-A8B2-479C-81C6-C537471F7758}">
      <dgm:prSet/>
      <dgm:spPr/>
      <dgm:t>
        <a:bodyPr/>
        <a:lstStyle/>
        <a:p>
          <a:endParaRPr lang="es-EC"/>
        </a:p>
      </dgm:t>
    </dgm:pt>
    <dgm:pt modelId="{2E424BAE-CBCE-4776-90DF-4CA8F1812982}" type="pres">
      <dgm:prSet presAssocID="{589BE4A8-B31A-47DD-A329-24380C8C5798}" presName="diagram" presStyleCnt="0">
        <dgm:presLayoutVars>
          <dgm:dir/>
          <dgm:resizeHandles val="exact"/>
        </dgm:presLayoutVars>
      </dgm:prSet>
      <dgm:spPr/>
      <dgm:t>
        <a:bodyPr/>
        <a:lstStyle/>
        <a:p>
          <a:endParaRPr lang="es-EC"/>
        </a:p>
      </dgm:t>
    </dgm:pt>
    <dgm:pt modelId="{21CA5267-0608-4E03-AB96-6ECF40D0F512}" type="pres">
      <dgm:prSet presAssocID="{3B3DFF4B-E6E6-46C8-96CE-58B4EE846414}" presName="node" presStyleLbl="node1" presStyleIdx="0" presStyleCnt="5">
        <dgm:presLayoutVars>
          <dgm:bulletEnabled val="1"/>
        </dgm:presLayoutVars>
      </dgm:prSet>
      <dgm:spPr/>
      <dgm:t>
        <a:bodyPr/>
        <a:lstStyle/>
        <a:p>
          <a:endParaRPr lang="es-EC"/>
        </a:p>
      </dgm:t>
    </dgm:pt>
    <dgm:pt modelId="{0F4BC98F-23A1-42A1-89B6-13C040466113}" type="pres">
      <dgm:prSet presAssocID="{D2235BAE-186F-40E8-BFF0-19A35E86F5A2}" presName="sibTrans" presStyleLbl="sibTrans2D1" presStyleIdx="0" presStyleCnt="4"/>
      <dgm:spPr/>
      <dgm:t>
        <a:bodyPr/>
        <a:lstStyle/>
        <a:p>
          <a:endParaRPr lang="es-EC"/>
        </a:p>
      </dgm:t>
    </dgm:pt>
    <dgm:pt modelId="{47181BA5-590B-4ED5-9B0B-54180AB068DD}" type="pres">
      <dgm:prSet presAssocID="{D2235BAE-186F-40E8-BFF0-19A35E86F5A2}" presName="connectorText" presStyleLbl="sibTrans2D1" presStyleIdx="0" presStyleCnt="4"/>
      <dgm:spPr/>
      <dgm:t>
        <a:bodyPr/>
        <a:lstStyle/>
        <a:p>
          <a:endParaRPr lang="es-EC"/>
        </a:p>
      </dgm:t>
    </dgm:pt>
    <dgm:pt modelId="{9572A165-6612-43F7-A0C1-0FE5BDB7E1B7}" type="pres">
      <dgm:prSet presAssocID="{C6D68A8A-6937-4F5E-9163-DA7938D2753E}" presName="node" presStyleLbl="node1" presStyleIdx="1" presStyleCnt="5">
        <dgm:presLayoutVars>
          <dgm:bulletEnabled val="1"/>
        </dgm:presLayoutVars>
      </dgm:prSet>
      <dgm:spPr/>
      <dgm:t>
        <a:bodyPr/>
        <a:lstStyle/>
        <a:p>
          <a:endParaRPr lang="es-EC"/>
        </a:p>
      </dgm:t>
    </dgm:pt>
    <dgm:pt modelId="{D11770CF-D7F0-45DF-AF6E-207E4818C512}" type="pres">
      <dgm:prSet presAssocID="{753F04DE-3B5E-4924-9B17-8CD183D3CDE5}" presName="sibTrans" presStyleLbl="sibTrans2D1" presStyleIdx="1" presStyleCnt="4"/>
      <dgm:spPr/>
      <dgm:t>
        <a:bodyPr/>
        <a:lstStyle/>
        <a:p>
          <a:endParaRPr lang="es-EC"/>
        </a:p>
      </dgm:t>
    </dgm:pt>
    <dgm:pt modelId="{7D6D472B-3F7B-46AF-AF83-47A7A5BA4E6A}" type="pres">
      <dgm:prSet presAssocID="{753F04DE-3B5E-4924-9B17-8CD183D3CDE5}" presName="connectorText" presStyleLbl="sibTrans2D1" presStyleIdx="1" presStyleCnt="4"/>
      <dgm:spPr/>
      <dgm:t>
        <a:bodyPr/>
        <a:lstStyle/>
        <a:p>
          <a:endParaRPr lang="es-EC"/>
        </a:p>
      </dgm:t>
    </dgm:pt>
    <dgm:pt modelId="{635B69AB-687F-4D63-B656-2AE917549B8D}" type="pres">
      <dgm:prSet presAssocID="{9D28A95C-88E3-45CC-8EF2-3BA99CC1BE33}" presName="node" presStyleLbl="node1" presStyleIdx="2" presStyleCnt="5" custScaleX="122965" custLinFactNeighborY="924">
        <dgm:presLayoutVars>
          <dgm:bulletEnabled val="1"/>
        </dgm:presLayoutVars>
      </dgm:prSet>
      <dgm:spPr/>
      <dgm:t>
        <a:bodyPr/>
        <a:lstStyle/>
        <a:p>
          <a:endParaRPr lang="es-EC"/>
        </a:p>
      </dgm:t>
    </dgm:pt>
    <dgm:pt modelId="{A4F778F7-5DA3-434D-BDCA-C323D40FB997}" type="pres">
      <dgm:prSet presAssocID="{EEFC828F-F013-48FF-8124-B091B89241E1}" presName="sibTrans" presStyleLbl="sibTrans2D1" presStyleIdx="2" presStyleCnt="4"/>
      <dgm:spPr/>
      <dgm:t>
        <a:bodyPr/>
        <a:lstStyle/>
        <a:p>
          <a:endParaRPr lang="es-EC"/>
        </a:p>
      </dgm:t>
    </dgm:pt>
    <dgm:pt modelId="{B6754070-6495-4499-A284-0CCE66DFF328}" type="pres">
      <dgm:prSet presAssocID="{EEFC828F-F013-48FF-8124-B091B89241E1}" presName="connectorText" presStyleLbl="sibTrans2D1" presStyleIdx="2" presStyleCnt="4"/>
      <dgm:spPr/>
      <dgm:t>
        <a:bodyPr/>
        <a:lstStyle/>
        <a:p>
          <a:endParaRPr lang="es-EC"/>
        </a:p>
      </dgm:t>
    </dgm:pt>
    <dgm:pt modelId="{913FC41E-35A4-4AF5-881C-2CB49E8451F0}" type="pres">
      <dgm:prSet presAssocID="{E3162E72-E2D2-4647-868B-5A73C89F03DD}" presName="node" presStyleLbl="node1" presStyleIdx="3" presStyleCnt="5">
        <dgm:presLayoutVars>
          <dgm:bulletEnabled val="1"/>
        </dgm:presLayoutVars>
      </dgm:prSet>
      <dgm:spPr/>
      <dgm:t>
        <a:bodyPr/>
        <a:lstStyle/>
        <a:p>
          <a:endParaRPr lang="es-EC"/>
        </a:p>
      </dgm:t>
    </dgm:pt>
    <dgm:pt modelId="{A93B07EC-2073-47C4-8FF2-4A00FC513050}" type="pres">
      <dgm:prSet presAssocID="{5C6D05A4-DFFB-4466-A414-23083471D1DA}" presName="sibTrans" presStyleLbl="sibTrans2D1" presStyleIdx="3" presStyleCnt="4"/>
      <dgm:spPr/>
      <dgm:t>
        <a:bodyPr/>
        <a:lstStyle/>
        <a:p>
          <a:endParaRPr lang="es-EC"/>
        </a:p>
      </dgm:t>
    </dgm:pt>
    <dgm:pt modelId="{2C83A22D-11AA-41FC-9BAF-DB2A1BE15C99}" type="pres">
      <dgm:prSet presAssocID="{5C6D05A4-DFFB-4466-A414-23083471D1DA}" presName="connectorText" presStyleLbl="sibTrans2D1" presStyleIdx="3" presStyleCnt="4"/>
      <dgm:spPr/>
      <dgm:t>
        <a:bodyPr/>
        <a:lstStyle/>
        <a:p>
          <a:endParaRPr lang="es-EC"/>
        </a:p>
      </dgm:t>
    </dgm:pt>
    <dgm:pt modelId="{A2143495-503C-426A-AC9C-78B762051C6B}" type="pres">
      <dgm:prSet presAssocID="{F2B23C7A-B49A-45DE-A44A-1B31772DB620}" presName="node" presStyleLbl="node1" presStyleIdx="4" presStyleCnt="5">
        <dgm:presLayoutVars>
          <dgm:bulletEnabled val="1"/>
        </dgm:presLayoutVars>
      </dgm:prSet>
      <dgm:spPr/>
      <dgm:t>
        <a:bodyPr/>
        <a:lstStyle/>
        <a:p>
          <a:endParaRPr lang="es-EC"/>
        </a:p>
      </dgm:t>
    </dgm:pt>
  </dgm:ptLst>
  <dgm:cxnLst>
    <dgm:cxn modelId="{02EBAB41-2879-41C2-9A8C-B8BDC5349ED5}" type="presOf" srcId="{9D28A95C-88E3-45CC-8EF2-3BA99CC1BE33}" destId="{635B69AB-687F-4D63-B656-2AE917549B8D}" srcOrd="0" destOrd="0" presId="urn:microsoft.com/office/officeart/2005/8/layout/process5"/>
    <dgm:cxn modelId="{EC3E1968-9F09-4B73-A44B-71E63E28B657}" srcId="{589BE4A8-B31A-47DD-A329-24380C8C5798}" destId="{9D28A95C-88E3-45CC-8EF2-3BA99CC1BE33}" srcOrd="2" destOrd="0" parTransId="{F65CB46A-E08F-490E-B67F-E94B6ADEF683}" sibTransId="{EEFC828F-F013-48FF-8124-B091B89241E1}"/>
    <dgm:cxn modelId="{6F558C91-CF7A-48FB-801D-2EA1C12844B3}" type="presOf" srcId="{D2235BAE-186F-40E8-BFF0-19A35E86F5A2}" destId="{47181BA5-590B-4ED5-9B0B-54180AB068DD}" srcOrd="1" destOrd="0" presId="urn:microsoft.com/office/officeart/2005/8/layout/process5"/>
    <dgm:cxn modelId="{05C71BAF-4F6C-4471-A853-CAA4773B5255}" type="presOf" srcId="{3B3DFF4B-E6E6-46C8-96CE-58B4EE846414}" destId="{21CA5267-0608-4E03-AB96-6ECF40D0F512}" srcOrd="0" destOrd="0" presId="urn:microsoft.com/office/officeart/2005/8/layout/process5"/>
    <dgm:cxn modelId="{7997957F-2CA9-4FBD-859E-90FC439106D5}" type="presOf" srcId="{589BE4A8-B31A-47DD-A329-24380C8C5798}" destId="{2E424BAE-CBCE-4776-90DF-4CA8F1812982}" srcOrd="0" destOrd="0" presId="urn:microsoft.com/office/officeart/2005/8/layout/process5"/>
    <dgm:cxn modelId="{661262EA-2278-409E-8C76-D3300F4E006C}" type="presOf" srcId="{D2235BAE-186F-40E8-BFF0-19A35E86F5A2}" destId="{0F4BC98F-23A1-42A1-89B6-13C040466113}" srcOrd="0" destOrd="0" presId="urn:microsoft.com/office/officeart/2005/8/layout/process5"/>
    <dgm:cxn modelId="{1642670E-833F-4F38-BADF-7327A4424D0B}" type="presOf" srcId="{753F04DE-3B5E-4924-9B17-8CD183D3CDE5}" destId="{7D6D472B-3F7B-46AF-AF83-47A7A5BA4E6A}" srcOrd="1" destOrd="0" presId="urn:microsoft.com/office/officeart/2005/8/layout/process5"/>
    <dgm:cxn modelId="{29CFC255-A8B2-479C-81C6-C537471F7758}" srcId="{589BE4A8-B31A-47DD-A329-24380C8C5798}" destId="{F2B23C7A-B49A-45DE-A44A-1B31772DB620}" srcOrd="4" destOrd="0" parTransId="{077715BE-B6D9-49D1-9F4E-9AF20DD90343}" sibTransId="{0A6899D3-8B0B-467B-A14D-3C654C4B5B73}"/>
    <dgm:cxn modelId="{B3AC626B-2F04-4BC6-9E84-D1741ECC1967}" type="presOf" srcId="{E3162E72-E2D2-4647-868B-5A73C89F03DD}" destId="{913FC41E-35A4-4AF5-881C-2CB49E8451F0}" srcOrd="0" destOrd="0" presId="urn:microsoft.com/office/officeart/2005/8/layout/process5"/>
    <dgm:cxn modelId="{43A21328-CB53-48CE-8C6B-089E757A2E9F}" type="presOf" srcId="{5C6D05A4-DFFB-4466-A414-23083471D1DA}" destId="{A93B07EC-2073-47C4-8FF2-4A00FC513050}" srcOrd="0" destOrd="0" presId="urn:microsoft.com/office/officeart/2005/8/layout/process5"/>
    <dgm:cxn modelId="{A129FAEA-8199-4237-809D-A5B38A118D42}" srcId="{589BE4A8-B31A-47DD-A329-24380C8C5798}" destId="{3B3DFF4B-E6E6-46C8-96CE-58B4EE846414}" srcOrd="0" destOrd="0" parTransId="{E1942B45-78FD-4D6C-BED0-65888BD911FE}" sibTransId="{D2235BAE-186F-40E8-BFF0-19A35E86F5A2}"/>
    <dgm:cxn modelId="{13F05172-BF8C-49DC-A07D-F84C2880A28E}" type="presOf" srcId="{EEFC828F-F013-48FF-8124-B091B89241E1}" destId="{B6754070-6495-4499-A284-0CCE66DFF328}" srcOrd="1" destOrd="0" presId="urn:microsoft.com/office/officeart/2005/8/layout/process5"/>
    <dgm:cxn modelId="{E26846B9-F50E-4214-8153-92C6A288D830}" type="presOf" srcId="{5C6D05A4-DFFB-4466-A414-23083471D1DA}" destId="{2C83A22D-11AA-41FC-9BAF-DB2A1BE15C99}" srcOrd="1" destOrd="0" presId="urn:microsoft.com/office/officeart/2005/8/layout/process5"/>
    <dgm:cxn modelId="{A05A7312-AD8A-4D51-9E0D-18766928686D}" srcId="{589BE4A8-B31A-47DD-A329-24380C8C5798}" destId="{E3162E72-E2D2-4647-868B-5A73C89F03DD}" srcOrd="3" destOrd="0" parTransId="{30D026EC-E75B-499D-BC48-7E4FAC27E713}" sibTransId="{5C6D05A4-DFFB-4466-A414-23083471D1DA}"/>
    <dgm:cxn modelId="{98656E4A-7D53-4164-844E-9BCA394CDCC9}" type="presOf" srcId="{753F04DE-3B5E-4924-9B17-8CD183D3CDE5}" destId="{D11770CF-D7F0-45DF-AF6E-207E4818C512}" srcOrd="0" destOrd="0" presId="urn:microsoft.com/office/officeart/2005/8/layout/process5"/>
    <dgm:cxn modelId="{C697635B-E0DE-4E6A-89A6-51A14BEB5015}" type="presOf" srcId="{C6D68A8A-6937-4F5E-9163-DA7938D2753E}" destId="{9572A165-6612-43F7-A0C1-0FE5BDB7E1B7}" srcOrd="0" destOrd="0" presId="urn:microsoft.com/office/officeart/2005/8/layout/process5"/>
    <dgm:cxn modelId="{BD000BBF-7090-4B32-A0CE-7D15B7ECCA0B}" type="presOf" srcId="{EEFC828F-F013-48FF-8124-B091B89241E1}" destId="{A4F778F7-5DA3-434D-BDCA-C323D40FB997}" srcOrd="0" destOrd="0" presId="urn:microsoft.com/office/officeart/2005/8/layout/process5"/>
    <dgm:cxn modelId="{EDFB4072-B5AA-4EF1-BFD4-30AF4403E5EE}" srcId="{589BE4A8-B31A-47DD-A329-24380C8C5798}" destId="{C6D68A8A-6937-4F5E-9163-DA7938D2753E}" srcOrd="1" destOrd="0" parTransId="{AA9AD9AE-5834-42A2-AA2D-78ADB086EDF2}" sibTransId="{753F04DE-3B5E-4924-9B17-8CD183D3CDE5}"/>
    <dgm:cxn modelId="{CC34B2BB-5372-4315-8585-3BA3091E2D04}" type="presOf" srcId="{F2B23C7A-B49A-45DE-A44A-1B31772DB620}" destId="{A2143495-503C-426A-AC9C-78B762051C6B}" srcOrd="0" destOrd="0" presId="urn:microsoft.com/office/officeart/2005/8/layout/process5"/>
    <dgm:cxn modelId="{3A09BE98-B5A2-45B8-968F-8BB6D405D5B8}" type="presParOf" srcId="{2E424BAE-CBCE-4776-90DF-4CA8F1812982}" destId="{21CA5267-0608-4E03-AB96-6ECF40D0F512}" srcOrd="0" destOrd="0" presId="urn:microsoft.com/office/officeart/2005/8/layout/process5"/>
    <dgm:cxn modelId="{44ED5296-1D04-4D1A-AB90-ECA244629501}" type="presParOf" srcId="{2E424BAE-CBCE-4776-90DF-4CA8F1812982}" destId="{0F4BC98F-23A1-42A1-89B6-13C040466113}" srcOrd="1" destOrd="0" presId="urn:microsoft.com/office/officeart/2005/8/layout/process5"/>
    <dgm:cxn modelId="{2328853B-F01F-493A-B475-E988D182DB98}" type="presParOf" srcId="{0F4BC98F-23A1-42A1-89B6-13C040466113}" destId="{47181BA5-590B-4ED5-9B0B-54180AB068DD}" srcOrd="0" destOrd="0" presId="urn:microsoft.com/office/officeart/2005/8/layout/process5"/>
    <dgm:cxn modelId="{4781E367-EC52-499E-9B39-CCDFD65B1EAA}" type="presParOf" srcId="{2E424BAE-CBCE-4776-90DF-4CA8F1812982}" destId="{9572A165-6612-43F7-A0C1-0FE5BDB7E1B7}" srcOrd="2" destOrd="0" presId="urn:microsoft.com/office/officeart/2005/8/layout/process5"/>
    <dgm:cxn modelId="{4B4B4A5F-265C-4479-8814-73D05439D6A1}" type="presParOf" srcId="{2E424BAE-CBCE-4776-90DF-4CA8F1812982}" destId="{D11770CF-D7F0-45DF-AF6E-207E4818C512}" srcOrd="3" destOrd="0" presId="urn:microsoft.com/office/officeart/2005/8/layout/process5"/>
    <dgm:cxn modelId="{7FE9B8B4-DC73-41F7-A40A-C4AE6F0E5FB2}" type="presParOf" srcId="{D11770CF-D7F0-45DF-AF6E-207E4818C512}" destId="{7D6D472B-3F7B-46AF-AF83-47A7A5BA4E6A}" srcOrd="0" destOrd="0" presId="urn:microsoft.com/office/officeart/2005/8/layout/process5"/>
    <dgm:cxn modelId="{90281C84-F873-4096-8FD4-576037AA42CB}" type="presParOf" srcId="{2E424BAE-CBCE-4776-90DF-4CA8F1812982}" destId="{635B69AB-687F-4D63-B656-2AE917549B8D}" srcOrd="4" destOrd="0" presId="urn:microsoft.com/office/officeart/2005/8/layout/process5"/>
    <dgm:cxn modelId="{41762F58-1150-4A2D-979A-63DBFABA2A2B}" type="presParOf" srcId="{2E424BAE-CBCE-4776-90DF-4CA8F1812982}" destId="{A4F778F7-5DA3-434D-BDCA-C323D40FB997}" srcOrd="5" destOrd="0" presId="urn:microsoft.com/office/officeart/2005/8/layout/process5"/>
    <dgm:cxn modelId="{3AB14153-7028-4D16-A9F0-BBDE3E466872}" type="presParOf" srcId="{A4F778F7-5DA3-434D-BDCA-C323D40FB997}" destId="{B6754070-6495-4499-A284-0CCE66DFF328}" srcOrd="0" destOrd="0" presId="urn:microsoft.com/office/officeart/2005/8/layout/process5"/>
    <dgm:cxn modelId="{03566FA7-BC06-4D11-8D64-7B78DE103F50}" type="presParOf" srcId="{2E424BAE-CBCE-4776-90DF-4CA8F1812982}" destId="{913FC41E-35A4-4AF5-881C-2CB49E8451F0}" srcOrd="6" destOrd="0" presId="urn:microsoft.com/office/officeart/2005/8/layout/process5"/>
    <dgm:cxn modelId="{EC189958-C304-4D13-8B12-3D442390503E}" type="presParOf" srcId="{2E424BAE-CBCE-4776-90DF-4CA8F1812982}" destId="{A93B07EC-2073-47C4-8FF2-4A00FC513050}" srcOrd="7" destOrd="0" presId="urn:microsoft.com/office/officeart/2005/8/layout/process5"/>
    <dgm:cxn modelId="{86852390-E2F9-4E78-A8BF-32AE5E90A04E}" type="presParOf" srcId="{A93B07EC-2073-47C4-8FF2-4A00FC513050}" destId="{2C83A22D-11AA-41FC-9BAF-DB2A1BE15C99}" srcOrd="0" destOrd="0" presId="urn:microsoft.com/office/officeart/2005/8/layout/process5"/>
    <dgm:cxn modelId="{4E1BF741-E8C8-474E-AB8F-CAF2D3E78FFE}" type="presParOf" srcId="{2E424BAE-CBCE-4776-90DF-4CA8F1812982}" destId="{A2143495-503C-426A-AC9C-78B762051C6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3DF89F-3692-4CD6-BA02-63C13B16C7D5}" type="doc">
      <dgm:prSet loTypeId="urn:microsoft.com/office/officeart/2005/8/layout/lProcess2" loCatId="list" qsTypeId="urn:microsoft.com/office/officeart/2005/8/quickstyle/simple3" qsCatId="simple" csTypeId="urn:microsoft.com/office/officeart/2005/8/colors/colorful4" csCatId="colorful" phldr="1"/>
      <dgm:spPr/>
      <dgm:t>
        <a:bodyPr/>
        <a:lstStyle/>
        <a:p>
          <a:endParaRPr lang="es-EC"/>
        </a:p>
      </dgm:t>
    </dgm:pt>
    <dgm:pt modelId="{117A627C-7041-4560-BDCF-F444C4BE2D7D}">
      <dgm:prSet phldrT="[Texto]" custT="1"/>
      <dgm:spPr/>
      <dgm:t>
        <a:bodyPr/>
        <a:lstStyle/>
        <a:p>
          <a:pPr algn="just"/>
          <a:r>
            <a:rPr lang="es-EC" sz="3600" dirty="0" smtClean="0">
              <a:solidFill>
                <a:schemeClr val="bg1">
                  <a:lumMod val="10000"/>
                </a:schemeClr>
              </a:solidFill>
              <a:latin typeface="Times New Roman" panose="02020603050405020304" pitchFamily="18" charset="0"/>
              <a:cs typeface="Times New Roman" panose="02020603050405020304" pitchFamily="18" charset="0"/>
            </a:rPr>
            <a:t>GENERAL</a:t>
          </a:r>
          <a:endParaRPr lang="es-EC" sz="3600" dirty="0">
            <a:solidFill>
              <a:schemeClr val="bg1">
                <a:lumMod val="10000"/>
              </a:schemeClr>
            </a:solidFill>
            <a:latin typeface="Times New Roman" panose="02020603050405020304" pitchFamily="18" charset="0"/>
            <a:cs typeface="Times New Roman" panose="02020603050405020304" pitchFamily="18" charset="0"/>
          </a:endParaRPr>
        </a:p>
      </dgm:t>
    </dgm:pt>
    <dgm:pt modelId="{A1AC3875-5E5F-4004-8A0B-E744236F2FB7}" type="parTrans" cxnId="{2E7047C9-8348-4528-9196-BD6F861BE8DA}">
      <dgm:prSet/>
      <dgm:spPr/>
      <dgm:t>
        <a:bodyPr/>
        <a:lstStyle/>
        <a:p>
          <a:endParaRPr lang="es-EC"/>
        </a:p>
      </dgm:t>
    </dgm:pt>
    <dgm:pt modelId="{6BCAD22A-D680-4233-BB71-F4DB343340B3}" type="sibTrans" cxnId="{2E7047C9-8348-4528-9196-BD6F861BE8DA}">
      <dgm:prSet/>
      <dgm:spPr/>
      <dgm:t>
        <a:bodyPr/>
        <a:lstStyle/>
        <a:p>
          <a:endParaRPr lang="es-EC"/>
        </a:p>
      </dgm:t>
    </dgm:pt>
    <dgm:pt modelId="{43918C8C-F05E-4AAB-8DE6-9B4BED21EE11}">
      <dgm:prSet phldrT="[Texto]"/>
      <dgm:spPr/>
      <dgm:t>
        <a:bodyPr/>
        <a:lstStyle/>
        <a:p>
          <a:pPr algn="just"/>
          <a:r>
            <a:rPr lang="es-EC" dirty="0" smtClean="0">
              <a:solidFill>
                <a:schemeClr val="bg1">
                  <a:lumMod val="10000"/>
                </a:schemeClr>
              </a:solidFill>
            </a:rPr>
            <a:t>Implementar un programa de actividades recreativas lúdicas para desarrollar las capacidades psicomotrices de los niños de educación inicial de la Unidad Educativa Particular Bilingüe Martim Cereré.</a:t>
          </a:r>
          <a:endParaRPr lang="es-EC" dirty="0">
            <a:solidFill>
              <a:schemeClr val="bg1">
                <a:lumMod val="10000"/>
              </a:schemeClr>
            </a:solidFill>
            <a:latin typeface="Times New Roman" panose="02020603050405020304" pitchFamily="18" charset="0"/>
            <a:cs typeface="Times New Roman" panose="02020603050405020304" pitchFamily="18" charset="0"/>
          </a:endParaRPr>
        </a:p>
      </dgm:t>
    </dgm:pt>
    <dgm:pt modelId="{DE25A1C7-44B1-44D4-88C5-831D2CD0E3BA}" type="parTrans" cxnId="{9EF04B0D-822A-4489-8C68-A6F559C150B2}">
      <dgm:prSet/>
      <dgm:spPr/>
      <dgm:t>
        <a:bodyPr/>
        <a:lstStyle/>
        <a:p>
          <a:endParaRPr lang="es-EC"/>
        </a:p>
      </dgm:t>
    </dgm:pt>
    <dgm:pt modelId="{59E0C0D2-B0DA-4371-A123-0C2F7A0D1FD3}" type="sibTrans" cxnId="{9EF04B0D-822A-4489-8C68-A6F559C150B2}">
      <dgm:prSet/>
      <dgm:spPr/>
      <dgm:t>
        <a:bodyPr/>
        <a:lstStyle/>
        <a:p>
          <a:endParaRPr lang="es-EC"/>
        </a:p>
      </dgm:t>
    </dgm:pt>
    <dgm:pt modelId="{D4D4DDE4-94BA-4CAD-B402-59C8C14AFDCF}">
      <dgm:prSet phldrT="[Texto]"/>
      <dgm:spPr/>
      <dgm:t>
        <a:bodyPr/>
        <a:lstStyle/>
        <a:p>
          <a:pPr algn="just"/>
          <a:r>
            <a:rPr lang="es-EC" dirty="0" smtClean="0">
              <a:solidFill>
                <a:schemeClr val="bg1">
                  <a:lumMod val="10000"/>
                </a:schemeClr>
              </a:solidFill>
              <a:latin typeface="Times New Roman" panose="02020603050405020304" pitchFamily="18" charset="0"/>
              <a:cs typeface="Times New Roman" panose="02020603050405020304" pitchFamily="18" charset="0"/>
            </a:rPr>
            <a:t>Desarrollar</a:t>
          </a:r>
          <a:endParaRPr lang="es-EC" dirty="0">
            <a:solidFill>
              <a:schemeClr val="bg1">
                <a:lumMod val="10000"/>
              </a:schemeClr>
            </a:solidFill>
            <a:latin typeface="Times New Roman" panose="02020603050405020304" pitchFamily="18" charset="0"/>
            <a:cs typeface="Times New Roman" panose="02020603050405020304" pitchFamily="18" charset="0"/>
          </a:endParaRPr>
        </a:p>
      </dgm:t>
    </dgm:pt>
    <dgm:pt modelId="{994B79B9-0FFC-47E4-A7BA-0128F4B40671}">
      <dgm:prSet phldrT="[Texto]" custT="1"/>
      <dgm:spPr/>
      <dgm:t>
        <a:bodyPr/>
        <a:lstStyle/>
        <a:p>
          <a:pPr algn="just"/>
          <a:r>
            <a:rPr lang="es-EC" sz="3600" dirty="0" smtClean="0">
              <a:solidFill>
                <a:schemeClr val="bg1">
                  <a:lumMod val="10000"/>
                </a:schemeClr>
              </a:solidFill>
              <a:latin typeface="Times New Roman" panose="02020603050405020304" pitchFamily="18" charset="0"/>
              <a:cs typeface="Times New Roman" panose="02020603050405020304" pitchFamily="18" charset="0"/>
            </a:rPr>
            <a:t>ESPECÍFICOS</a:t>
          </a:r>
          <a:endParaRPr lang="es-EC" sz="3600" dirty="0">
            <a:solidFill>
              <a:schemeClr val="bg1">
                <a:lumMod val="10000"/>
              </a:schemeClr>
            </a:solidFill>
            <a:latin typeface="Times New Roman" panose="02020603050405020304" pitchFamily="18" charset="0"/>
            <a:cs typeface="Times New Roman" panose="02020603050405020304" pitchFamily="18" charset="0"/>
          </a:endParaRPr>
        </a:p>
      </dgm:t>
    </dgm:pt>
    <dgm:pt modelId="{68A58620-65DB-4BCA-AD69-C8F863E01C7C}" type="sibTrans" cxnId="{934C3B9D-5FC0-4296-A325-F3CC05D140FF}">
      <dgm:prSet/>
      <dgm:spPr/>
      <dgm:t>
        <a:bodyPr/>
        <a:lstStyle/>
        <a:p>
          <a:endParaRPr lang="es-EC"/>
        </a:p>
      </dgm:t>
    </dgm:pt>
    <dgm:pt modelId="{4D66DD27-418C-4CC8-BA06-800BB996A466}" type="parTrans" cxnId="{934C3B9D-5FC0-4296-A325-F3CC05D140FF}">
      <dgm:prSet/>
      <dgm:spPr/>
      <dgm:t>
        <a:bodyPr/>
        <a:lstStyle/>
        <a:p>
          <a:endParaRPr lang="es-EC"/>
        </a:p>
      </dgm:t>
    </dgm:pt>
    <dgm:pt modelId="{D3C11D06-B425-4AD8-993F-B5F4F1BA3902}" type="sibTrans" cxnId="{5946BAF6-78FC-4467-BD40-D81E1520E5E8}">
      <dgm:prSet/>
      <dgm:spPr/>
      <dgm:t>
        <a:bodyPr/>
        <a:lstStyle/>
        <a:p>
          <a:endParaRPr lang="es-EC"/>
        </a:p>
      </dgm:t>
    </dgm:pt>
    <dgm:pt modelId="{8D1832B2-BD57-4B1D-B0F2-58C0B175A2EA}" type="parTrans" cxnId="{5946BAF6-78FC-4467-BD40-D81E1520E5E8}">
      <dgm:prSet/>
      <dgm:spPr/>
      <dgm:t>
        <a:bodyPr/>
        <a:lstStyle/>
        <a:p>
          <a:endParaRPr lang="es-EC"/>
        </a:p>
      </dgm:t>
    </dgm:pt>
    <dgm:pt modelId="{D2F413D0-39B9-49B0-B6FB-EA8E25203736}">
      <dgm:prSet phldrT="[Texto]"/>
      <dgm:spPr/>
      <dgm:t>
        <a:bodyPr/>
        <a:lstStyle/>
        <a:p>
          <a:pPr algn="just"/>
          <a:r>
            <a:rPr lang="es-EC" dirty="0" smtClean="0">
              <a:solidFill>
                <a:schemeClr val="bg1">
                  <a:lumMod val="10000"/>
                </a:schemeClr>
              </a:solidFill>
              <a:latin typeface="Times New Roman" panose="02020603050405020304" pitchFamily="18" charset="0"/>
              <a:cs typeface="Times New Roman" panose="02020603050405020304" pitchFamily="18" charset="0"/>
            </a:rPr>
            <a:t>Promover</a:t>
          </a:r>
          <a:endParaRPr lang="es-EC" dirty="0">
            <a:solidFill>
              <a:schemeClr val="bg1">
                <a:lumMod val="10000"/>
              </a:schemeClr>
            </a:solidFill>
            <a:latin typeface="Times New Roman" panose="02020603050405020304" pitchFamily="18" charset="0"/>
            <a:cs typeface="Times New Roman" panose="02020603050405020304" pitchFamily="18" charset="0"/>
          </a:endParaRPr>
        </a:p>
      </dgm:t>
    </dgm:pt>
    <dgm:pt modelId="{5F4B1E13-4295-4A3C-8AC0-6238CB2AC053}" type="parTrans" cxnId="{CA0FDDD2-A2F2-447F-87B9-0AF163D28CD7}">
      <dgm:prSet/>
      <dgm:spPr/>
      <dgm:t>
        <a:bodyPr/>
        <a:lstStyle/>
        <a:p>
          <a:endParaRPr lang="es-EC"/>
        </a:p>
      </dgm:t>
    </dgm:pt>
    <dgm:pt modelId="{3F566455-7E75-4625-8A6C-82A22CC941C5}" type="sibTrans" cxnId="{CA0FDDD2-A2F2-447F-87B9-0AF163D28CD7}">
      <dgm:prSet/>
      <dgm:spPr/>
      <dgm:t>
        <a:bodyPr/>
        <a:lstStyle/>
        <a:p>
          <a:endParaRPr lang="es-EC"/>
        </a:p>
      </dgm:t>
    </dgm:pt>
    <dgm:pt modelId="{5602E771-5C24-4D62-A50D-9025F453E24B}">
      <dgm:prSet phldrT="[Texto]"/>
      <dgm:spPr/>
      <dgm:t>
        <a:bodyPr/>
        <a:lstStyle/>
        <a:p>
          <a:pPr algn="just"/>
          <a:r>
            <a:rPr lang="es-EC" dirty="0" smtClean="0">
              <a:solidFill>
                <a:schemeClr val="bg1">
                  <a:lumMod val="10000"/>
                </a:schemeClr>
              </a:solidFill>
              <a:latin typeface="Times New Roman" panose="02020603050405020304" pitchFamily="18" charset="0"/>
              <a:cs typeface="Times New Roman" panose="02020603050405020304" pitchFamily="18" charset="0"/>
            </a:rPr>
            <a:t>Socializar</a:t>
          </a:r>
          <a:endParaRPr lang="es-EC" dirty="0">
            <a:solidFill>
              <a:schemeClr val="bg1">
                <a:lumMod val="10000"/>
              </a:schemeClr>
            </a:solidFill>
            <a:latin typeface="Times New Roman" panose="02020603050405020304" pitchFamily="18" charset="0"/>
            <a:cs typeface="Times New Roman" panose="02020603050405020304" pitchFamily="18" charset="0"/>
          </a:endParaRPr>
        </a:p>
      </dgm:t>
    </dgm:pt>
    <dgm:pt modelId="{761315BD-3030-4A3C-B3E5-8ECCBD15A3C7}" type="parTrans" cxnId="{781C2317-FC5D-42B1-90A1-D5593051BC67}">
      <dgm:prSet/>
      <dgm:spPr/>
      <dgm:t>
        <a:bodyPr/>
        <a:lstStyle/>
        <a:p>
          <a:endParaRPr lang="es-EC"/>
        </a:p>
      </dgm:t>
    </dgm:pt>
    <dgm:pt modelId="{FC7A1255-6021-4EB0-8B67-6F51FB174B59}" type="sibTrans" cxnId="{781C2317-FC5D-42B1-90A1-D5593051BC67}">
      <dgm:prSet/>
      <dgm:spPr/>
      <dgm:t>
        <a:bodyPr/>
        <a:lstStyle/>
        <a:p>
          <a:endParaRPr lang="es-EC"/>
        </a:p>
      </dgm:t>
    </dgm:pt>
    <dgm:pt modelId="{1199F0DF-93E9-48A9-826E-26F8797FEEDD}" type="pres">
      <dgm:prSet presAssocID="{833DF89F-3692-4CD6-BA02-63C13B16C7D5}" presName="theList" presStyleCnt="0">
        <dgm:presLayoutVars>
          <dgm:dir/>
          <dgm:animLvl val="lvl"/>
          <dgm:resizeHandles val="exact"/>
        </dgm:presLayoutVars>
      </dgm:prSet>
      <dgm:spPr/>
      <dgm:t>
        <a:bodyPr/>
        <a:lstStyle/>
        <a:p>
          <a:endParaRPr lang="es-EC"/>
        </a:p>
      </dgm:t>
    </dgm:pt>
    <dgm:pt modelId="{9FFBD53D-177B-4C84-9BD9-0C64B166CF1B}" type="pres">
      <dgm:prSet presAssocID="{117A627C-7041-4560-BDCF-F444C4BE2D7D}" presName="compNode" presStyleCnt="0"/>
      <dgm:spPr/>
    </dgm:pt>
    <dgm:pt modelId="{DEF2DCC3-BF1C-400E-9EC2-8B6C27F808D3}" type="pres">
      <dgm:prSet presAssocID="{117A627C-7041-4560-BDCF-F444C4BE2D7D}" presName="aNode" presStyleLbl="bgShp" presStyleIdx="0" presStyleCnt="2"/>
      <dgm:spPr/>
      <dgm:t>
        <a:bodyPr/>
        <a:lstStyle/>
        <a:p>
          <a:endParaRPr lang="es-EC"/>
        </a:p>
      </dgm:t>
    </dgm:pt>
    <dgm:pt modelId="{A850F600-35F2-4866-8356-CA395CE28713}" type="pres">
      <dgm:prSet presAssocID="{117A627C-7041-4560-BDCF-F444C4BE2D7D}" presName="textNode" presStyleLbl="bgShp" presStyleIdx="0" presStyleCnt="2"/>
      <dgm:spPr/>
      <dgm:t>
        <a:bodyPr/>
        <a:lstStyle/>
        <a:p>
          <a:endParaRPr lang="es-EC"/>
        </a:p>
      </dgm:t>
    </dgm:pt>
    <dgm:pt modelId="{692335B8-05C5-44C3-868F-6D98D68BDD55}" type="pres">
      <dgm:prSet presAssocID="{117A627C-7041-4560-BDCF-F444C4BE2D7D}" presName="compChildNode" presStyleCnt="0"/>
      <dgm:spPr/>
    </dgm:pt>
    <dgm:pt modelId="{F571C596-28F8-4A50-B96E-AC0F21B8B20C}" type="pres">
      <dgm:prSet presAssocID="{117A627C-7041-4560-BDCF-F444C4BE2D7D}" presName="theInnerList" presStyleCnt="0"/>
      <dgm:spPr/>
    </dgm:pt>
    <dgm:pt modelId="{3D4C6BE9-A98C-4D2F-BC98-40F4222F332C}" type="pres">
      <dgm:prSet presAssocID="{43918C8C-F05E-4AAB-8DE6-9B4BED21EE11}" presName="childNode" presStyleLbl="node1" presStyleIdx="0" presStyleCnt="4">
        <dgm:presLayoutVars>
          <dgm:bulletEnabled val="1"/>
        </dgm:presLayoutVars>
      </dgm:prSet>
      <dgm:spPr/>
      <dgm:t>
        <a:bodyPr/>
        <a:lstStyle/>
        <a:p>
          <a:endParaRPr lang="es-EC"/>
        </a:p>
      </dgm:t>
    </dgm:pt>
    <dgm:pt modelId="{3B545C38-D4E1-48BA-90BB-87B30C9F9335}" type="pres">
      <dgm:prSet presAssocID="{117A627C-7041-4560-BDCF-F444C4BE2D7D}" presName="aSpace" presStyleCnt="0"/>
      <dgm:spPr/>
    </dgm:pt>
    <dgm:pt modelId="{EF3B7393-A2C0-43CA-A671-992B36B15ED5}" type="pres">
      <dgm:prSet presAssocID="{994B79B9-0FFC-47E4-A7BA-0128F4B40671}" presName="compNode" presStyleCnt="0"/>
      <dgm:spPr/>
    </dgm:pt>
    <dgm:pt modelId="{9003C8E0-1E7E-4392-9A85-0DDD9FEE6C9C}" type="pres">
      <dgm:prSet presAssocID="{994B79B9-0FFC-47E4-A7BA-0128F4B40671}" presName="aNode" presStyleLbl="bgShp" presStyleIdx="1" presStyleCnt="2"/>
      <dgm:spPr/>
      <dgm:t>
        <a:bodyPr/>
        <a:lstStyle/>
        <a:p>
          <a:endParaRPr lang="es-EC"/>
        </a:p>
      </dgm:t>
    </dgm:pt>
    <dgm:pt modelId="{6FBDE473-C7D9-4710-9F94-1CB311375484}" type="pres">
      <dgm:prSet presAssocID="{994B79B9-0FFC-47E4-A7BA-0128F4B40671}" presName="textNode" presStyleLbl="bgShp" presStyleIdx="1" presStyleCnt="2"/>
      <dgm:spPr/>
      <dgm:t>
        <a:bodyPr/>
        <a:lstStyle/>
        <a:p>
          <a:endParaRPr lang="es-EC"/>
        </a:p>
      </dgm:t>
    </dgm:pt>
    <dgm:pt modelId="{A75992ED-2151-45D2-BC97-8608E6EED5D5}" type="pres">
      <dgm:prSet presAssocID="{994B79B9-0FFC-47E4-A7BA-0128F4B40671}" presName="compChildNode" presStyleCnt="0"/>
      <dgm:spPr/>
    </dgm:pt>
    <dgm:pt modelId="{49855C5E-8D2D-444E-8B1D-6F1A105177BA}" type="pres">
      <dgm:prSet presAssocID="{994B79B9-0FFC-47E4-A7BA-0128F4B40671}" presName="theInnerList" presStyleCnt="0"/>
      <dgm:spPr/>
    </dgm:pt>
    <dgm:pt modelId="{0A394B5A-C23E-4748-8649-0B60CDB22917}" type="pres">
      <dgm:prSet presAssocID="{D4D4DDE4-94BA-4CAD-B402-59C8C14AFDCF}" presName="childNode" presStyleLbl="node1" presStyleIdx="1" presStyleCnt="4">
        <dgm:presLayoutVars>
          <dgm:bulletEnabled val="1"/>
        </dgm:presLayoutVars>
      </dgm:prSet>
      <dgm:spPr/>
      <dgm:t>
        <a:bodyPr/>
        <a:lstStyle/>
        <a:p>
          <a:endParaRPr lang="es-EC"/>
        </a:p>
      </dgm:t>
    </dgm:pt>
    <dgm:pt modelId="{4E1DF7E2-5234-4C96-A429-CD5C80A5A084}" type="pres">
      <dgm:prSet presAssocID="{D4D4DDE4-94BA-4CAD-B402-59C8C14AFDCF}" presName="aSpace2" presStyleCnt="0"/>
      <dgm:spPr/>
    </dgm:pt>
    <dgm:pt modelId="{DA60C1AF-D72F-4FFA-8840-7353609D33A7}" type="pres">
      <dgm:prSet presAssocID="{D2F413D0-39B9-49B0-B6FB-EA8E25203736}" presName="childNode" presStyleLbl="node1" presStyleIdx="2" presStyleCnt="4">
        <dgm:presLayoutVars>
          <dgm:bulletEnabled val="1"/>
        </dgm:presLayoutVars>
      </dgm:prSet>
      <dgm:spPr/>
      <dgm:t>
        <a:bodyPr/>
        <a:lstStyle/>
        <a:p>
          <a:endParaRPr lang="es-EC"/>
        </a:p>
      </dgm:t>
    </dgm:pt>
    <dgm:pt modelId="{B06AAFD7-CB8D-4C1F-97BF-28C703281CAB}" type="pres">
      <dgm:prSet presAssocID="{D2F413D0-39B9-49B0-B6FB-EA8E25203736}" presName="aSpace2" presStyleCnt="0"/>
      <dgm:spPr/>
    </dgm:pt>
    <dgm:pt modelId="{C143AAD7-CBA0-42C6-9066-9F1DB2346DD4}" type="pres">
      <dgm:prSet presAssocID="{5602E771-5C24-4D62-A50D-9025F453E24B}" presName="childNode" presStyleLbl="node1" presStyleIdx="3" presStyleCnt="4">
        <dgm:presLayoutVars>
          <dgm:bulletEnabled val="1"/>
        </dgm:presLayoutVars>
      </dgm:prSet>
      <dgm:spPr/>
      <dgm:t>
        <a:bodyPr/>
        <a:lstStyle/>
        <a:p>
          <a:endParaRPr lang="es-EC"/>
        </a:p>
      </dgm:t>
    </dgm:pt>
  </dgm:ptLst>
  <dgm:cxnLst>
    <dgm:cxn modelId="{5946BAF6-78FC-4467-BD40-D81E1520E5E8}" srcId="{994B79B9-0FFC-47E4-A7BA-0128F4B40671}" destId="{D4D4DDE4-94BA-4CAD-B402-59C8C14AFDCF}" srcOrd="0" destOrd="0" parTransId="{8D1832B2-BD57-4B1D-B0F2-58C0B175A2EA}" sibTransId="{D3C11D06-B425-4AD8-993F-B5F4F1BA3902}"/>
    <dgm:cxn modelId="{781C2317-FC5D-42B1-90A1-D5593051BC67}" srcId="{994B79B9-0FFC-47E4-A7BA-0128F4B40671}" destId="{5602E771-5C24-4D62-A50D-9025F453E24B}" srcOrd="2" destOrd="0" parTransId="{761315BD-3030-4A3C-B3E5-8ECCBD15A3C7}" sibTransId="{FC7A1255-6021-4EB0-8B67-6F51FB174B59}"/>
    <dgm:cxn modelId="{2E7047C9-8348-4528-9196-BD6F861BE8DA}" srcId="{833DF89F-3692-4CD6-BA02-63C13B16C7D5}" destId="{117A627C-7041-4560-BDCF-F444C4BE2D7D}" srcOrd="0" destOrd="0" parTransId="{A1AC3875-5E5F-4004-8A0B-E744236F2FB7}" sibTransId="{6BCAD22A-D680-4233-BB71-F4DB343340B3}"/>
    <dgm:cxn modelId="{D6A565C1-0583-4C62-8371-0100644F89E7}" type="presOf" srcId="{833DF89F-3692-4CD6-BA02-63C13B16C7D5}" destId="{1199F0DF-93E9-48A9-826E-26F8797FEEDD}" srcOrd="0" destOrd="0" presId="urn:microsoft.com/office/officeart/2005/8/layout/lProcess2"/>
    <dgm:cxn modelId="{CA0FDDD2-A2F2-447F-87B9-0AF163D28CD7}" srcId="{994B79B9-0FFC-47E4-A7BA-0128F4B40671}" destId="{D2F413D0-39B9-49B0-B6FB-EA8E25203736}" srcOrd="1" destOrd="0" parTransId="{5F4B1E13-4295-4A3C-8AC0-6238CB2AC053}" sibTransId="{3F566455-7E75-4625-8A6C-82A22CC941C5}"/>
    <dgm:cxn modelId="{FB10EE49-D738-45DE-B717-6AAF39568D9A}" type="presOf" srcId="{43918C8C-F05E-4AAB-8DE6-9B4BED21EE11}" destId="{3D4C6BE9-A98C-4D2F-BC98-40F4222F332C}" srcOrd="0" destOrd="0" presId="urn:microsoft.com/office/officeart/2005/8/layout/lProcess2"/>
    <dgm:cxn modelId="{F7BE1146-DE94-4909-A651-43CD48795944}" type="presOf" srcId="{D4D4DDE4-94BA-4CAD-B402-59C8C14AFDCF}" destId="{0A394B5A-C23E-4748-8649-0B60CDB22917}" srcOrd="0" destOrd="0" presId="urn:microsoft.com/office/officeart/2005/8/layout/lProcess2"/>
    <dgm:cxn modelId="{934C3B9D-5FC0-4296-A325-F3CC05D140FF}" srcId="{833DF89F-3692-4CD6-BA02-63C13B16C7D5}" destId="{994B79B9-0FFC-47E4-A7BA-0128F4B40671}" srcOrd="1" destOrd="0" parTransId="{4D66DD27-418C-4CC8-BA06-800BB996A466}" sibTransId="{68A58620-65DB-4BCA-AD69-C8F863E01C7C}"/>
    <dgm:cxn modelId="{9EF04B0D-822A-4489-8C68-A6F559C150B2}" srcId="{117A627C-7041-4560-BDCF-F444C4BE2D7D}" destId="{43918C8C-F05E-4AAB-8DE6-9B4BED21EE11}" srcOrd="0" destOrd="0" parTransId="{DE25A1C7-44B1-44D4-88C5-831D2CD0E3BA}" sibTransId="{59E0C0D2-B0DA-4371-A123-0C2F7A0D1FD3}"/>
    <dgm:cxn modelId="{2F819F29-2144-451A-8CB1-FD516478198A}" type="presOf" srcId="{5602E771-5C24-4D62-A50D-9025F453E24B}" destId="{C143AAD7-CBA0-42C6-9066-9F1DB2346DD4}" srcOrd="0" destOrd="0" presId="urn:microsoft.com/office/officeart/2005/8/layout/lProcess2"/>
    <dgm:cxn modelId="{07DECF04-1C53-4F13-AA5E-0721CDD60C58}" type="presOf" srcId="{117A627C-7041-4560-BDCF-F444C4BE2D7D}" destId="{DEF2DCC3-BF1C-400E-9EC2-8B6C27F808D3}" srcOrd="0" destOrd="0" presId="urn:microsoft.com/office/officeart/2005/8/layout/lProcess2"/>
    <dgm:cxn modelId="{E500FE0B-9AAC-49A8-AC76-C01B90921D46}" type="presOf" srcId="{994B79B9-0FFC-47E4-A7BA-0128F4B40671}" destId="{9003C8E0-1E7E-4392-9A85-0DDD9FEE6C9C}" srcOrd="0" destOrd="0" presId="urn:microsoft.com/office/officeart/2005/8/layout/lProcess2"/>
    <dgm:cxn modelId="{BFE41534-B07D-459F-8FF2-3683532455AF}" type="presOf" srcId="{994B79B9-0FFC-47E4-A7BA-0128F4B40671}" destId="{6FBDE473-C7D9-4710-9F94-1CB311375484}" srcOrd="1" destOrd="0" presId="urn:microsoft.com/office/officeart/2005/8/layout/lProcess2"/>
    <dgm:cxn modelId="{14900BF8-4B78-46D5-A07D-F5756573ACE7}" type="presOf" srcId="{D2F413D0-39B9-49B0-B6FB-EA8E25203736}" destId="{DA60C1AF-D72F-4FFA-8840-7353609D33A7}" srcOrd="0" destOrd="0" presId="urn:microsoft.com/office/officeart/2005/8/layout/lProcess2"/>
    <dgm:cxn modelId="{1ED734AA-8743-451F-9810-94037FBC6A21}" type="presOf" srcId="{117A627C-7041-4560-BDCF-F444C4BE2D7D}" destId="{A850F600-35F2-4866-8356-CA395CE28713}" srcOrd="1" destOrd="0" presId="urn:microsoft.com/office/officeart/2005/8/layout/lProcess2"/>
    <dgm:cxn modelId="{C1FC919A-6B40-4EC2-9D15-2393CD18DA52}" type="presParOf" srcId="{1199F0DF-93E9-48A9-826E-26F8797FEEDD}" destId="{9FFBD53D-177B-4C84-9BD9-0C64B166CF1B}" srcOrd="0" destOrd="0" presId="urn:microsoft.com/office/officeart/2005/8/layout/lProcess2"/>
    <dgm:cxn modelId="{463AAD8E-6BEC-4168-B201-FE4AD55930F4}" type="presParOf" srcId="{9FFBD53D-177B-4C84-9BD9-0C64B166CF1B}" destId="{DEF2DCC3-BF1C-400E-9EC2-8B6C27F808D3}" srcOrd="0" destOrd="0" presId="urn:microsoft.com/office/officeart/2005/8/layout/lProcess2"/>
    <dgm:cxn modelId="{87E5404F-BB89-4B72-95F2-8A997697DE67}" type="presParOf" srcId="{9FFBD53D-177B-4C84-9BD9-0C64B166CF1B}" destId="{A850F600-35F2-4866-8356-CA395CE28713}" srcOrd="1" destOrd="0" presId="urn:microsoft.com/office/officeart/2005/8/layout/lProcess2"/>
    <dgm:cxn modelId="{40A037E5-1677-40ED-AA8B-EC0A582D59B0}" type="presParOf" srcId="{9FFBD53D-177B-4C84-9BD9-0C64B166CF1B}" destId="{692335B8-05C5-44C3-868F-6D98D68BDD55}" srcOrd="2" destOrd="0" presId="urn:microsoft.com/office/officeart/2005/8/layout/lProcess2"/>
    <dgm:cxn modelId="{33EB0C2E-A5EE-4176-A34E-4C49C6F35912}" type="presParOf" srcId="{692335B8-05C5-44C3-868F-6D98D68BDD55}" destId="{F571C596-28F8-4A50-B96E-AC0F21B8B20C}" srcOrd="0" destOrd="0" presId="urn:microsoft.com/office/officeart/2005/8/layout/lProcess2"/>
    <dgm:cxn modelId="{B7A7F02E-07CB-401A-AB34-5F363599B6DD}" type="presParOf" srcId="{F571C596-28F8-4A50-B96E-AC0F21B8B20C}" destId="{3D4C6BE9-A98C-4D2F-BC98-40F4222F332C}" srcOrd="0" destOrd="0" presId="urn:microsoft.com/office/officeart/2005/8/layout/lProcess2"/>
    <dgm:cxn modelId="{0E88281B-42D9-4E5D-B4E4-F60E409F4368}" type="presParOf" srcId="{1199F0DF-93E9-48A9-826E-26F8797FEEDD}" destId="{3B545C38-D4E1-48BA-90BB-87B30C9F9335}" srcOrd="1" destOrd="0" presId="urn:microsoft.com/office/officeart/2005/8/layout/lProcess2"/>
    <dgm:cxn modelId="{80AFA094-9082-4CC5-8B7B-081A5D597E90}" type="presParOf" srcId="{1199F0DF-93E9-48A9-826E-26F8797FEEDD}" destId="{EF3B7393-A2C0-43CA-A671-992B36B15ED5}" srcOrd="2" destOrd="0" presId="urn:microsoft.com/office/officeart/2005/8/layout/lProcess2"/>
    <dgm:cxn modelId="{94D50CA7-ECB3-4C3D-A913-87737EC919F5}" type="presParOf" srcId="{EF3B7393-A2C0-43CA-A671-992B36B15ED5}" destId="{9003C8E0-1E7E-4392-9A85-0DDD9FEE6C9C}" srcOrd="0" destOrd="0" presId="urn:microsoft.com/office/officeart/2005/8/layout/lProcess2"/>
    <dgm:cxn modelId="{7E9512F9-5150-456E-8615-CA5A5AC187CE}" type="presParOf" srcId="{EF3B7393-A2C0-43CA-A671-992B36B15ED5}" destId="{6FBDE473-C7D9-4710-9F94-1CB311375484}" srcOrd="1" destOrd="0" presId="urn:microsoft.com/office/officeart/2005/8/layout/lProcess2"/>
    <dgm:cxn modelId="{125C94B6-4B2F-4BC2-A033-709AAD2BC2AD}" type="presParOf" srcId="{EF3B7393-A2C0-43CA-A671-992B36B15ED5}" destId="{A75992ED-2151-45D2-BC97-8608E6EED5D5}" srcOrd="2" destOrd="0" presId="urn:microsoft.com/office/officeart/2005/8/layout/lProcess2"/>
    <dgm:cxn modelId="{A5827E70-2556-4E33-A11B-993248077891}" type="presParOf" srcId="{A75992ED-2151-45D2-BC97-8608E6EED5D5}" destId="{49855C5E-8D2D-444E-8B1D-6F1A105177BA}" srcOrd="0" destOrd="0" presId="urn:microsoft.com/office/officeart/2005/8/layout/lProcess2"/>
    <dgm:cxn modelId="{8CC3E348-41D8-45EF-AC54-C6F3EF78747E}" type="presParOf" srcId="{49855C5E-8D2D-444E-8B1D-6F1A105177BA}" destId="{0A394B5A-C23E-4748-8649-0B60CDB22917}" srcOrd="0" destOrd="0" presId="urn:microsoft.com/office/officeart/2005/8/layout/lProcess2"/>
    <dgm:cxn modelId="{DC66600E-816E-4200-A39A-6164B27321FF}" type="presParOf" srcId="{49855C5E-8D2D-444E-8B1D-6F1A105177BA}" destId="{4E1DF7E2-5234-4C96-A429-CD5C80A5A084}" srcOrd="1" destOrd="0" presId="urn:microsoft.com/office/officeart/2005/8/layout/lProcess2"/>
    <dgm:cxn modelId="{6FC61C06-62FA-4561-9288-4E13A2BF56CD}" type="presParOf" srcId="{49855C5E-8D2D-444E-8B1D-6F1A105177BA}" destId="{DA60C1AF-D72F-4FFA-8840-7353609D33A7}" srcOrd="2" destOrd="0" presId="urn:microsoft.com/office/officeart/2005/8/layout/lProcess2"/>
    <dgm:cxn modelId="{0EA4FE08-523D-4949-B6C0-0F599C1E1907}" type="presParOf" srcId="{49855C5E-8D2D-444E-8B1D-6F1A105177BA}" destId="{B06AAFD7-CB8D-4C1F-97BF-28C703281CAB}" srcOrd="3" destOrd="0" presId="urn:microsoft.com/office/officeart/2005/8/layout/lProcess2"/>
    <dgm:cxn modelId="{4EA2C3C5-FE5A-40F4-9F5B-306489E1B995}" type="presParOf" srcId="{49855C5E-8D2D-444E-8B1D-6F1A105177BA}" destId="{C143AAD7-CBA0-42C6-9066-9F1DB2346DD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4FBBC1-BBA2-4945-B23A-DC5BA054377C}" type="doc">
      <dgm:prSet loTypeId="urn:microsoft.com/office/officeart/2005/8/layout/hList7" loCatId="list" qsTypeId="urn:microsoft.com/office/officeart/2005/8/quickstyle/simple1" qsCatId="simple" csTypeId="urn:microsoft.com/office/officeart/2005/8/colors/colorful4" csCatId="colorful" phldr="1"/>
      <dgm:spPr/>
    </dgm:pt>
    <dgm:pt modelId="{FAC7730E-97FF-4032-8770-3206251FE4D9}">
      <dgm:prSet/>
      <dgm:spPr/>
      <dgm:t>
        <a:bodyPr/>
        <a:lstStyle/>
        <a:p>
          <a:r>
            <a:rPr lang="es-EC" dirty="0" smtClean="0">
              <a:solidFill>
                <a:schemeClr val="bg1">
                  <a:lumMod val="10000"/>
                </a:schemeClr>
              </a:solidFill>
              <a:effectLst>
                <a:outerShdw blurRad="38100" dist="38100" dir="2700000" algn="tl">
                  <a:srgbClr val="000000">
                    <a:alpha val="43137"/>
                  </a:srgbClr>
                </a:outerShdw>
              </a:effectLst>
            </a:rPr>
            <a:t>Actividades manuales</a:t>
          </a:r>
          <a:endParaRPr lang="en-US" dirty="0">
            <a:solidFill>
              <a:schemeClr val="bg1">
                <a:lumMod val="10000"/>
              </a:schemeClr>
            </a:solidFill>
            <a:effectLst>
              <a:outerShdw blurRad="38100" dist="38100" dir="2700000" algn="tl">
                <a:srgbClr val="000000">
                  <a:alpha val="43137"/>
                </a:srgbClr>
              </a:outerShdw>
            </a:effectLst>
          </a:endParaRPr>
        </a:p>
      </dgm:t>
    </dgm:pt>
    <dgm:pt modelId="{D2865045-A4B8-40E8-84B3-07E5C9482B9D}" type="parTrans" cxnId="{F008BD36-34F9-433D-83E4-8C663ABEE689}">
      <dgm:prSet/>
      <dgm:spPr/>
      <dgm:t>
        <a:bodyPr/>
        <a:lstStyle/>
        <a:p>
          <a:endParaRPr lang="es-EC"/>
        </a:p>
      </dgm:t>
    </dgm:pt>
    <dgm:pt modelId="{391BB71E-5DEB-43A3-BDA0-6D220CD39602}" type="sibTrans" cxnId="{F008BD36-34F9-433D-83E4-8C663ABEE689}">
      <dgm:prSet/>
      <dgm:spPr/>
      <dgm:t>
        <a:bodyPr/>
        <a:lstStyle/>
        <a:p>
          <a:endParaRPr lang="es-EC"/>
        </a:p>
      </dgm:t>
    </dgm:pt>
    <dgm:pt modelId="{B24BDEF6-32C8-4F07-9449-085D438BC968}">
      <dgm:prSet/>
      <dgm:spPr/>
      <dgm:t>
        <a:bodyPr/>
        <a:lstStyle/>
        <a:p>
          <a:r>
            <a:rPr lang="es-EC" smtClean="0">
              <a:solidFill>
                <a:schemeClr val="bg1">
                  <a:lumMod val="10000"/>
                </a:schemeClr>
              </a:solidFill>
              <a:effectLst>
                <a:outerShdw blurRad="38100" dist="38100" dir="2700000" algn="tl">
                  <a:srgbClr val="000000">
                    <a:alpha val="43137"/>
                  </a:srgbClr>
                </a:outerShdw>
              </a:effectLst>
            </a:rPr>
            <a:t>Actividades coordinativas</a:t>
          </a:r>
          <a:endParaRPr lang="en-US" dirty="0">
            <a:solidFill>
              <a:schemeClr val="bg1">
                <a:lumMod val="10000"/>
              </a:schemeClr>
            </a:solidFill>
            <a:effectLst>
              <a:outerShdw blurRad="38100" dist="38100" dir="2700000" algn="tl">
                <a:srgbClr val="000000">
                  <a:alpha val="43137"/>
                </a:srgbClr>
              </a:outerShdw>
            </a:effectLst>
          </a:endParaRPr>
        </a:p>
      </dgm:t>
    </dgm:pt>
    <dgm:pt modelId="{863E927A-455A-414A-951B-0C999976DD1E}" type="parTrans" cxnId="{A9B91485-6E32-446C-8874-FEECABC352FE}">
      <dgm:prSet/>
      <dgm:spPr/>
      <dgm:t>
        <a:bodyPr/>
        <a:lstStyle/>
        <a:p>
          <a:endParaRPr lang="es-EC"/>
        </a:p>
      </dgm:t>
    </dgm:pt>
    <dgm:pt modelId="{062FE13B-2B32-418E-8126-04605985E3B7}" type="sibTrans" cxnId="{A9B91485-6E32-446C-8874-FEECABC352FE}">
      <dgm:prSet/>
      <dgm:spPr/>
      <dgm:t>
        <a:bodyPr/>
        <a:lstStyle/>
        <a:p>
          <a:endParaRPr lang="es-EC"/>
        </a:p>
      </dgm:t>
    </dgm:pt>
    <dgm:pt modelId="{87D38236-6B50-4E10-8DEA-15723E07D32B}">
      <dgm:prSet/>
      <dgm:spPr/>
      <dgm:t>
        <a:bodyPr/>
        <a:lstStyle/>
        <a:p>
          <a:r>
            <a:rPr lang="es-EC" smtClean="0">
              <a:solidFill>
                <a:schemeClr val="bg1">
                  <a:lumMod val="10000"/>
                </a:schemeClr>
              </a:solidFill>
              <a:effectLst>
                <a:outerShdw blurRad="38100" dist="38100" dir="2700000" algn="tl">
                  <a:srgbClr val="000000">
                    <a:alpha val="43137"/>
                  </a:srgbClr>
                </a:outerShdw>
              </a:effectLst>
            </a:rPr>
            <a:t>Actividades de memoria </a:t>
          </a:r>
          <a:endParaRPr lang="en-US" dirty="0">
            <a:solidFill>
              <a:schemeClr val="bg1">
                <a:lumMod val="10000"/>
              </a:schemeClr>
            </a:solidFill>
            <a:effectLst>
              <a:outerShdw blurRad="38100" dist="38100" dir="2700000" algn="tl">
                <a:srgbClr val="000000">
                  <a:alpha val="43137"/>
                </a:srgbClr>
              </a:outerShdw>
            </a:effectLst>
          </a:endParaRPr>
        </a:p>
      </dgm:t>
    </dgm:pt>
    <dgm:pt modelId="{D5A9023C-5A21-418B-A65B-EBACD86BA233}" type="parTrans" cxnId="{B504FF49-754F-4E58-9822-1C872A6F1DCD}">
      <dgm:prSet/>
      <dgm:spPr/>
      <dgm:t>
        <a:bodyPr/>
        <a:lstStyle/>
        <a:p>
          <a:endParaRPr lang="es-EC"/>
        </a:p>
      </dgm:t>
    </dgm:pt>
    <dgm:pt modelId="{547728FB-D375-4BE9-8541-1F3061497889}" type="sibTrans" cxnId="{B504FF49-754F-4E58-9822-1C872A6F1DCD}">
      <dgm:prSet/>
      <dgm:spPr/>
      <dgm:t>
        <a:bodyPr/>
        <a:lstStyle/>
        <a:p>
          <a:endParaRPr lang="es-EC"/>
        </a:p>
      </dgm:t>
    </dgm:pt>
    <dgm:pt modelId="{00A0246F-60A5-4A9D-8A01-22DF9D7F9210}">
      <dgm:prSet/>
      <dgm:spPr/>
      <dgm:t>
        <a:bodyPr/>
        <a:lstStyle/>
        <a:p>
          <a:r>
            <a:rPr lang="es-EC" smtClean="0">
              <a:solidFill>
                <a:schemeClr val="bg1">
                  <a:lumMod val="10000"/>
                </a:schemeClr>
              </a:solidFill>
              <a:effectLst>
                <a:outerShdw blurRad="38100" dist="38100" dir="2700000" algn="tl">
                  <a:srgbClr val="000000">
                    <a:alpha val="43137"/>
                  </a:srgbClr>
                </a:outerShdw>
              </a:effectLst>
            </a:rPr>
            <a:t>Actividades de equilibrio </a:t>
          </a:r>
          <a:endParaRPr lang="en-US" dirty="0">
            <a:solidFill>
              <a:schemeClr val="bg1">
                <a:lumMod val="10000"/>
              </a:schemeClr>
            </a:solidFill>
            <a:effectLst>
              <a:outerShdw blurRad="38100" dist="38100" dir="2700000" algn="tl">
                <a:srgbClr val="000000">
                  <a:alpha val="43137"/>
                </a:srgbClr>
              </a:outerShdw>
            </a:effectLst>
          </a:endParaRPr>
        </a:p>
      </dgm:t>
    </dgm:pt>
    <dgm:pt modelId="{2843A453-E62A-4897-948B-A46667BF547F}" type="parTrans" cxnId="{1C11260B-64CB-4697-9F18-F4F760509D25}">
      <dgm:prSet/>
      <dgm:spPr/>
      <dgm:t>
        <a:bodyPr/>
        <a:lstStyle/>
        <a:p>
          <a:endParaRPr lang="es-EC"/>
        </a:p>
      </dgm:t>
    </dgm:pt>
    <dgm:pt modelId="{92B71F45-3721-4A51-B960-BB6B2A659345}" type="sibTrans" cxnId="{1C11260B-64CB-4697-9F18-F4F760509D25}">
      <dgm:prSet/>
      <dgm:spPr/>
      <dgm:t>
        <a:bodyPr/>
        <a:lstStyle/>
        <a:p>
          <a:endParaRPr lang="es-EC"/>
        </a:p>
      </dgm:t>
    </dgm:pt>
    <dgm:pt modelId="{E7AD136A-B2D7-4077-BB37-56C5CCE5286D}">
      <dgm:prSet/>
      <dgm:spPr/>
      <dgm:t>
        <a:bodyPr/>
        <a:lstStyle/>
        <a:p>
          <a:r>
            <a:rPr lang="es-EC" dirty="0" smtClean="0">
              <a:solidFill>
                <a:schemeClr val="bg1">
                  <a:lumMod val="10000"/>
                </a:schemeClr>
              </a:solidFill>
              <a:effectLst>
                <a:outerShdw blurRad="38100" dist="38100" dir="2700000" algn="tl">
                  <a:srgbClr val="000000">
                    <a:alpha val="43137"/>
                  </a:srgbClr>
                </a:outerShdw>
              </a:effectLst>
            </a:rPr>
            <a:t>Juegos tradicionales </a:t>
          </a:r>
          <a:endParaRPr lang="en-US" dirty="0">
            <a:solidFill>
              <a:schemeClr val="bg1">
                <a:lumMod val="10000"/>
              </a:schemeClr>
            </a:solidFill>
            <a:effectLst>
              <a:outerShdw blurRad="38100" dist="38100" dir="2700000" algn="tl">
                <a:srgbClr val="000000">
                  <a:alpha val="43137"/>
                </a:srgbClr>
              </a:outerShdw>
            </a:effectLst>
          </a:endParaRPr>
        </a:p>
      </dgm:t>
    </dgm:pt>
    <dgm:pt modelId="{73003E47-F9E5-4D8D-9188-C9C5D029ECA5}" type="parTrans" cxnId="{13102F8F-57D3-4A1B-9112-67378A02FCD1}">
      <dgm:prSet/>
      <dgm:spPr/>
      <dgm:t>
        <a:bodyPr/>
        <a:lstStyle/>
        <a:p>
          <a:endParaRPr lang="es-EC"/>
        </a:p>
      </dgm:t>
    </dgm:pt>
    <dgm:pt modelId="{7E54ACAD-53C3-41A5-AEEC-448800F6A31A}" type="sibTrans" cxnId="{13102F8F-57D3-4A1B-9112-67378A02FCD1}">
      <dgm:prSet/>
      <dgm:spPr/>
      <dgm:t>
        <a:bodyPr/>
        <a:lstStyle/>
        <a:p>
          <a:endParaRPr lang="es-EC"/>
        </a:p>
      </dgm:t>
    </dgm:pt>
    <dgm:pt modelId="{6C229712-E50A-457E-91F3-768143911163}">
      <dgm:prSet/>
      <dgm:spPr/>
      <dgm:t>
        <a:bodyPr/>
        <a:lstStyle/>
        <a:p>
          <a:r>
            <a:rPr lang="es-EC" dirty="0" smtClean="0">
              <a:solidFill>
                <a:schemeClr val="bg1">
                  <a:lumMod val="10000"/>
                </a:schemeClr>
              </a:solidFill>
              <a:effectLst>
                <a:outerShdw blurRad="38100" dist="38100" dir="2700000" algn="tl">
                  <a:srgbClr val="000000">
                    <a:alpha val="43137"/>
                  </a:srgbClr>
                </a:outerShdw>
              </a:effectLst>
            </a:rPr>
            <a:t>Actividades de percepción auditiva</a:t>
          </a:r>
          <a:endParaRPr lang="en-US" dirty="0">
            <a:solidFill>
              <a:schemeClr val="bg1">
                <a:lumMod val="10000"/>
              </a:schemeClr>
            </a:solidFill>
            <a:effectLst>
              <a:outerShdw blurRad="38100" dist="38100" dir="2700000" algn="tl">
                <a:srgbClr val="000000">
                  <a:alpha val="43137"/>
                </a:srgbClr>
              </a:outerShdw>
            </a:effectLst>
          </a:endParaRPr>
        </a:p>
      </dgm:t>
    </dgm:pt>
    <dgm:pt modelId="{2E2EC433-ECC3-421B-A0C6-A8ABA474660F}" type="parTrans" cxnId="{4E1593C4-D007-4519-AF92-C2F2B7855A76}">
      <dgm:prSet/>
      <dgm:spPr/>
      <dgm:t>
        <a:bodyPr/>
        <a:lstStyle/>
        <a:p>
          <a:endParaRPr lang="es-EC"/>
        </a:p>
      </dgm:t>
    </dgm:pt>
    <dgm:pt modelId="{3DF1F32C-3EB6-4996-9129-C5D60027DD21}" type="sibTrans" cxnId="{4E1593C4-D007-4519-AF92-C2F2B7855A76}">
      <dgm:prSet/>
      <dgm:spPr/>
      <dgm:t>
        <a:bodyPr/>
        <a:lstStyle/>
        <a:p>
          <a:endParaRPr lang="es-EC"/>
        </a:p>
      </dgm:t>
    </dgm:pt>
    <dgm:pt modelId="{D3E5ED09-1332-40B5-B6E5-109BEDC92AA3}" type="pres">
      <dgm:prSet presAssocID="{6E4FBBC1-BBA2-4945-B23A-DC5BA054377C}" presName="Name0" presStyleCnt="0">
        <dgm:presLayoutVars>
          <dgm:dir/>
          <dgm:resizeHandles val="exact"/>
        </dgm:presLayoutVars>
      </dgm:prSet>
      <dgm:spPr/>
    </dgm:pt>
    <dgm:pt modelId="{1CDD57D6-3C8F-4F62-894D-4DF8A715FB64}" type="pres">
      <dgm:prSet presAssocID="{6E4FBBC1-BBA2-4945-B23A-DC5BA054377C}" presName="fgShape" presStyleLbl="fgShp" presStyleIdx="0" presStyleCnt="1"/>
      <dgm:spPr/>
    </dgm:pt>
    <dgm:pt modelId="{95C6A6AA-C7DD-4CC4-8801-050951944C51}" type="pres">
      <dgm:prSet presAssocID="{6E4FBBC1-BBA2-4945-B23A-DC5BA054377C}" presName="linComp" presStyleCnt="0"/>
      <dgm:spPr/>
    </dgm:pt>
    <dgm:pt modelId="{A1C3C1A3-4A13-437B-903F-18B91E388D2C}" type="pres">
      <dgm:prSet presAssocID="{FAC7730E-97FF-4032-8770-3206251FE4D9}" presName="compNode" presStyleCnt="0"/>
      <dgm:spPr/>
    </dgm:pt>
    <dgm:pt modelId="{81F04A46-F32B-488C-BB15-FAC9BEF02BA0}" type="pres">
      <dgm:prSet presAssocID="{FAC7730E-97FF-4032-8770-3206251FE4D9}" presName="bkgdShape" presStyleLbl="node1" presStyleIdx="0" presStyleCnt="6"/>
      <dgm:spPr/>
      <dgm:t>
        <a:bodyPr/>
        <a:lstStyle/>
        <a:p>
          <a:endParaRPr lang="es-EC"/>
        </a:p>
      </dgm:t>
    </dgm:pt>
    <dgm:pt modelId="{85A4A506-D355-43D8-B1D6-46C2CB6F07E6}" type="pres">
      <dgm:prSet presAssocID="{FAC7730E-97FF-4032-8770-3206251FE4D9}" presName="nodeTx" presStyleLbl="node1" presStyleIdx="0" presStyleCnt="6">
        <dgm:presLayoutVars>
          <dgm:bulletEnabled val="1"/>
        </dgm:presLayoutVars>
      </dgm:prSet>
      <dgm:spPr/>
      <dgm:t>
        <a:bodyPr/>
        <a:lstStyle/>
        <a:p>
          <a:endParaRPr lang="es-EC"/>
        </a:p>
      </dgm:t>
    </dgm:pt>
    <dgm:pt modelId="{652FC12D-679C-43BC-B8B5-70DC5D3F3834}" type="pres">
      <dgm:prSet presAssocID="{FAC7730E-97FF-4032-8770-3206251FE4D9}" presName="invisiNode" presStyleLbl="node1" presStyleIdx="0" presStyleCnt="6"/>
      <dgm:spPr/>
    </dgm:pt>
    <dgm:pt modelId="{63791059-994E-4879-93B8-9CD129CF8058}" type="pres">
      <dgm:prSet presAssocID="{FAC7730E-97FF-4032-8770-3206251FE4D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C55D1F83-763B-4439-9F5C-29C2680F21F3}" type="pres">
      <dgm:prSet presAssocID="{391BB71E-5DEB-43A3-BDA0-6D220CD39602}" presName="sibTrans" presStyleLbl="sibTrans2D1" presStyleIdx="0" presStyleCnt="0"/>
      <dgm:spPr/>
      <dgm:t>
        <a:bodyPr/>
        <a:lstStyle/>
        <a:p>
          <a:endParaRPr lang="es-EC"/>
        </a:p>
      </dgm:t>
    </dgm:pt>
    <dgm:pt modelId="{B138C73E-CE68-41B2-9D70-65F84350B5CB}" type="pres">
      <dgm:prSet presAssocID="{B24BDEF6-32C8-4F07-9449-085D438BC968}" presName="compNode" presStyleCnt="0"/>
      <dgm:spPr/>
    </dgm:pt>
    <dgm:pt modelId="{2EC7C4FE-6EE0-4938-B07F-46B0CCBDE84D}" type="pres">
      <dgm:prSet presAssocID="{B24BDEF6-32C8-4F07-9449-085D438BC968}" presName="bkgdShape" presStyleLbl="node1" presStyleIdx="1" presStyleCnt="6"/>
      <dgm:spPr/>
      <dgm:t>
        <a:bodyPr/>
        <a:lstStyle/>
        <a:p>
          <a:endParaRPr lang="es-EC"/>
        </a:p>
      </dgm:t>
    </dgm:pt>
    <dgm:pt modelId="{36269201-E3A0-45A2-99CD-C88227A40046}" type="pres">
      <dgm:prSet presAssocID="{B24BDEF6-32C8-4F07-9449-085D438BC968}" presName="nodeTx" presStyleLbl="node1" presStyleIdx="1" presStyleCnt="6">
        <dgm:presLayoutVars>
          <dgm:bulletEnabled val="1"/>
        </dgm:presLayoutVars>
      </dgm:prSet>
      <dgm:spPr/>
      <dgm:t>
        <a:bodyPr/>
        <a:lstStyle/>
        <a:p>
          <a:endParaRPr lang="es-EC"/>
        </a:p>
      </dgm:t>
    </dgm:pt>
    <dgm:pt modelId="{B8CE21FB-1F3E-43A2-9AB3-42F9999B9D88}" type="pres">
      <dgm:prSet presAssocID="{B24BDEF6-32C8-4F07-9449-085D438BC968}" presName="invisiNode" presStyleLbl="node1" presStyleIdx="1" presStyleCnt="6"/>
      <dgm:spPr/>
    </dgm:pt>
    <dgm:pt modelId="{4004A48B-7404-4B89-817C-05CA970972AF}" type="pres">
      <dgm:prSet presAssocID="{B24BDEF6-32C8-4F07-9449-085D438BC968}"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00000" r="-100000"/>
          </a:stretch>
        </a:blipFill>
      </dgm:spPr>
    </dgm:pt>
    <dgm:pt modelId="{E626B9AF-C03F-4C69-9975-AD697B9C8564}" type="pres">
      <dgm:prSet presAssocID="{062FE13B-2B32-418E-8126-04605985E3B7}" presName="sibTrans" presStyleLbl="sibTrans2D1" presStyleIdx="0" presStyleCnt="0"/>
      <dgm:spPr/>
      <dgm:t>
        <a:bodyPr/>
        <a:lstStyle/>
        <a:p>
          <a:endParaRPr lang="es-EC"/>
        </a:p>
      </dgm:t>
    </dgm:pt>
    <dgm:pt modelId="{9A2FCE18-8488-408C-83E7-ECE364C57615}" type="pres">
      <dgm:prSet presAssocID="{87D38236-6B50-4E10-8DEA-15723E07D32B}" presName="compNode" presStyleCnt="0"/>
      <dgm:spPr/>
    </dgm:pt>
    <dgm:pt modelId="{CDC251EA-04D7-413E-A2B6-7D01E6D0E845}" type="pres">
      <dgm:prSet presAssocID="{87D38236-6B50-4E10-8DEA-15723E07D32B}" presName="bkgdShape" presStyleLbl="node1" presStyleIdx="2" presStyleCnt="6"/>
      <dgm:spPr/>
      <dgm:t>
        <a:bodyPr/>
        <a:lstStyle/>
        <a:p>
          <a:endParaRPr lang="es-EC"/>
        </a:p>
      </dgm:t>
    </dgm:pt>
    <dgm:pt modelId="{9D8EA2B1-9F1C-46F3-8FF8-25CBE7AEBFF3}" type="pres">
      <dgm:prSet presAssocID="{87D38236-6B50-4E10-8DEA-15723E07D32B}" presName="nodeTx" presStyleLbl="node1" presStyleIdx="2" presStyleCnt="6">
        <dgm:presLayoutVars>
          <dgm:bulletEnabled val="1"/>
        </dgm:presLayoutVars>
      </dgm:prSet>
      <dgm:spPr/>
      <dgm:t>
        <a:bodyPr/>
        <a:lstStyle/>
        <a:p>
          <a:endParaRPr lang="es-EC"/>
        </a:p>
      </dgm:t>
    </dgm:pt>
    <dgm:pt modelId="{54815A8C-7D91-41B4-96CC-CBA5CA90E8E5}" type="pres">
      <dgm:prSet presAssocID="{87D38236-6B50-4E10-8DEA-15723E07D32B}" presName="invisiNode" presStyleLbl="node1" presStyleIdx="2" presStyleCnt="6"/>
      <dgm:spPr/>
    </dgm:pt>
    <dgm:pt modelId="{BCEEC25C-F605-4C15-84E5-5C0F905A0A50}" type="pres">
      <dgm:prSet presAssocID="{87D38236-6B50-4E10-8DEA-15723E07D32B}"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56A4FC95-6A42-4C58-B5E3-B4BEE48E0B18}" type="pres">
      <dgm:prSet presAssocID="{547728FB-D375-4BE9-8541-1F3061497889}" presName="sibTrans" presStyleLbl="sibTrans2D1" presStyleIdx="0" presStyleCnt="0"/>
      <dgm:spPr/>
      <dgm:t>
        <a:bodyPr/>
        <a:lstStyle/>
        <a:p>
          <a:endParaRPr lang="es-EC"/>
        </a:p>
      </dgm:t>
    </dgm:pt>
    <dgm:pt modelId="{C5782599-6EC7-4DF8-AFAC-B758FA628D86}" type="pres">
      <dgm:prSet presAssocID="{00A0246F-60A5-4A9D-8A01-22DF9D7F9210}" presName="compNode" presStyleCnt="0"/>
      <dgm:spPr/>
    </dgm:pt>
    <dgm:pt modelId="{0DA3852D-8276-4830-860F-9DBC220BFE64}" type="pres">
      <dgm:prSet presAssocID="{00A0246F-60A5-4A9D-8A01-22DF9D7F9210}" presName="bkgdShape" presStyleLbl="node1" presStyleIdx="3" presStyleCnt="6" custLinFactNeighborX="-3417"/>
      <dgm:spPr/>
      <dgm:t>
        <a:bodyPr/>
        <a:lstStyle/>
        <a:p>
          <a:endParaRPr lang="es-EC"/>
        </a:p>
      </dgm:t>
    </dgm:pt>
    <dgm:pt modelId="{FB5CDCB8-624C-4845-8EC1-F48D2C28D2F8}" type="pres">
      <dgm:prSet presAssocID="{00A0246F-60A5-4A9D-8A01-22DF9D7F9210}" presName="nodeTx" presStyleLbl="node1" presStyleIdx="3" presStyleCnt="6">
        <dgm:presLayoutVars>
          <dgm:bulletEnabled val="1"/>
        </dgm:presLayoutVars>
      </dgm:prSet>
      <dgm:spPr/>
      <dgm:t>
        <a:bodyPr/>
        <a:lstStyle/>
        <a:p>
          <a:endParaRPr lang="es-EC"/>
        </a:p>
      </dgm:t>
    </dgm:pt>
    <dgm:pt modelId="{91BFDA8E-F7AC-4CA1-948E-E4FF8A561A70}" type="pres">
      <dgm:prSet presAssocID="{00A0246F-60A5-4A9D-8A01-22DF9D7F9210}" presName="invisiNode" presStyleLbl="node1" presStyleIdx="3" presStyleCnt="6"/>
      <dgm:spPr/>
    </dgm:pt>
    <dgm:pt modelId="{B5CBA572-5234-49CA-B9FB-26DEE41CB434}" type="pres">
      <dgm:prSet presAssocID="{00A0246F-60A5-4A9D-8A01-22DF9D7F9210}"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45000" r="-45000"/>
          </a:stretch>
        </a:blipFill>
      </dgm:spPr>
    </dgm:pt>
    <dgm:pt modelId="{286318CC-A02C-4E6E-A946-BEE6221E47AC}" type="pres">
      <dgm:prSet presAssocID="{92B71F45-3721-4A51-B960-BB6B2A659345}" presName="sibTrans" presStyleLbl="sibTrans2D1" presStyleIdx="0" presStyleCnt="0"/>
      <dgm:spPr/>
      <dgm:t>
        <a:bodyPr/>
        <a:lstStyle/>
        <a:p>
          <a:endParaRPr lang="es-EC"/>
        </a:p>
      </dgm:t>
    </dgm:pt>
    <dgm:pt modelId="{420D74F6-3A89-4511-9D8D-D8FFCE75D2F6}" type="pres">
      <dgm:prSet presAssocID="{E7AD136A-B2D7-4077-BB37-56C5CCE5286D}" presName="compNode" presStyleCnt="0"/>
      <dgm:spPr/>
    </dgm:pt>
    <dgm:pt modelId="{90AF4831-57EA-49A1-AD68-C59B61670835}" type="pres">
      <dgm:prSet presAssocID="{E7AD136A-B2D7-4077-BB37-56C5CCE5286D}" presName="bkgdShape" presStyleLbl="node1" presStyleIdx="4" presStyleCnt="6"/>
      <dgm:spPr/>
      <dgm:t>
        <a:bodyPr/>
        <a:lstStyle/>
        <a:p>
          <a:endParaRPr lang="es-EC"/>
        </a:p>
      </dgm:t>
    </dgm:pt>
    <dgm:pt modelId="{776D8371-7053-4031-9D93-C9E2CE194D96}" type="pres">
      <dgm:prSet presAssocID="{E7AD136A-B2D7-4077-BB37-56C5CCE5286D}" presName="nodeTx" presStyleLbl="node1" presStyleIdx="4" presStyleCnt="6">
        <dgm:presLayoutVars>
          <dgm:bulletEnabled val="1"/>
        </dgm:presLayoutVars>
      </dgm:prSet>
      <dgm:spPr/>
      <dgm:t>
        <a:bodyPr/>
        <a:lstStyle/>
        <a:p>
          <a:endParaRPr lang="es-EC"/>
        </a:p>
      </dgm:t>
    </dgm:pt>
    <dgm:pt modelId="{02DFC8BF-C507-45C4-8216-820ED8433A7D}" type="pres">
      <dgm:prSet presAssocID="{E7AD136A-B2D7-4077-BB37-56C5CCE5286D}" presName="invisiNode" presStyleLbl="node1" presStyleIdx="4" presStyleCnt="6"/>
      <dgm:spPr/>
    </dgm:pt>
    <dgm:pt modelId="{BB1DEFBF-08DF-472C-B467-B9FD191A62B5}" type="pres">
      <dgm:prSet presAssocID="{E7AD136A-B2D7-4077-BB37-56C5CCE5286D}"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dgm:spPr>
    </dgm:pt>
    <dgm:pt modelId="{44A6FA9E-17B7-4A53-B481-5954F0ED5703}" type="pres">
      <dgm:prSet presAssocID="{7E54ACAD-53C3-41A5-AEEC-448800F6A31A}" presName="sibTrans" presStyleLbl="sibTrans2D1" presStyleIdx="0" presStyleCnt="0"/>
      <dgm:spPr/>
      <dgm:t>
        <a:bodyPr/>
        <a:lstStyle/>
        <a:p>
          <a:endParaRPr lang="es-EC"/>
        </a:p>
      </dgm:t>
    </dgm:pt>
    <dgm:pt modelId="{79288197-CE19-4C74-8634-37E487971CD9}" type="pres">
      <dgm:prSet presAssocID="{6C229712-E50A-457E-91F3-768143911163}" presName="compNode" presStyleCnt="0"/>
      <dgm:spPr/>
    </dgm:pt>
    <dgm:pt modelId="{77000460-8D1A-4A06-89FD-50AF59E0C00A}" type="pres">
      <dgm:prSet presAssocID="{6C229712-E50A-457E-91F3-768143911163}" presName="bkgdShape" presStyleLbl="node1" presStyleIdx="5" presStyleCnt="6"/>
      <dgm:spPr/>
      <dgm:t>
        <a:bodyPr/>
        <a:lstStyle/>
        <a:p>
          <a:endParaRPr lang="es-EC"/>
        </a:p>
      </dgm:t>
    </dgm:pt>
    <dgm:pt modelId="{C2FAD0B9-B2A7-46D7-830C-3F38DD31771C}" type="pres">
      <dgm:prSet presAssocID="{6C229712-E50A-457E-91F3-768143911163}" presName="nodeTx" presStyleLbl="node1" presStyleIdx="5" presStyleCnt="6">
        <dgm:presLayoutVars>
          <dgm:bulletEnabled val="1"/>
        </dgm:presLayoutVars>
      </dgm:prSet>
      <dgm:spPr/>
      <dgm:t>
        <a:bodyPr/>
        <a:lstStyle/>
        <a:p>
          <a:endParaRPr lang="es-EC"/>
        </a:p>
      </dgm:t>
    </dgm:pt>
    <dgm:pt modelId="{7309C906-0A5C-4327-A119-4EE372C4FA08}" type="pres">
      <dgm:prSet presAssocID="{6C229712-E50A-457E-91F3-768143911163}" presName="invisiNode" presStyleLbl="node1" presStyleIdx="5" presStyleCnt="6"/>
      <dgm:spPr/>
    </dgm:pt>
    <dgm:pt modelId="{70432F2A-4866-4448-B54C-021EB2056D4D}" type="pres">
      <dgm:prSet presAssocID="{6C229712-E50A-457E-91F3-768143911163}"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4000" r="-64000"/>
          </a:stretch>
        </a:blipFill>
      </dgm:spPr>
    </dgm:pt>
  </dgm:ptLst>
  <dgm:cxnLst>
    <dgm:cxn modelId="{A1A27E9A-219A-4202-B275-E54AAC581E47}" type="presOf" srcId="{391BB71E-5DEB-43A3-BDA0-6D220CD39602}" destId="{C55D1F83-763B-4439-9F5C-29C2680F21F3}" srcOrd="0" destOrd="0" presId="urn:microsoft.com/office/officeart/2005/8/layout/hList7"/>
    <dgm:cxn modelId="{1C11260B-64CB-4697-9F18-F4F760509D25}" srcId="{6E4FBBC1-BBA2-4945-B23A-DC5BA054377C}" destId="{00A0246F-60A5-4A9D-8A01-22DF9D7F9210}" srcOrd="3" destOrd="0" parTransId="{2843A453-E62A-4897-948B-A46667BF547F}" sibTransId="{92B71F45-3721-4A51-B960-BB6B2A659345}"/>
    <dgm:cxn modelId="{1447685E-2EEE-4717-99BC-45F6559FFD8F}" type="presOf" srcId="{00A0246F-60A5-4A9D-8A01-22DF9D7F9210}" destId="{0DA3852D-8276-4830-860F-9DBC220BFE64}" srcOrd="0" destOrd="0" presId="urn:microsoft.com/office/officeart/2005/8/layout/hList7"/>
    <dgm:cxn modelId="{7025C3EE-AB1D-4488-8FC7-567845221833}" type="presOf" srcId="{7E54ACAD-53C3-41A5-AEEC-448800F6A31A}" destId="{44A6FA9E-17B7-4A53-B481-5954F0ED5703}" srcOrd="0" destOrd="0" presId="urn:microsoft.com/office/officeart/2005/8/layout/hList7"/>
    <dgm:cxn modelId="{F008BD36-34F9-433D-83E4-8C663ABEE689}" srcId="{6E4FBBC1-BBA2-4945-B23A-DC5BA054377C}" destId="{FAC7730E-97FF-4032-8770-3206251FE4D9}" srcOrd="0" destOrd="0" parTransId="{D2865045-A4B8-40E8-84B3-07E5C9482B9D}" sibTransId="{391BB71E-5DEB-43A3-BDA0-6D220CD39602}"/>
    <dgm:cxn modelId="{8D7BAFA6-4192-4187-87FB-CBF21D2D9E2A}" type="presOf" srcId="{6C229712-E50A-457E-91F3-768143911163}" destId="{C2FAD0B9-B2A7-46D7-830C-3F38DD31771C}" srcOrd="1" destOrd="0" presId="urn:microsoft.com/office/officeart/2005/8/layout/hList7"/>
    <dgm:cxn modelId="{B3501E63-8482-4F23-BC88-5A6AE2C646DE}" type="presOf" srcId="{FAC7730E-97FF-4032-8770-3206251FE4D9}" destId="{81F04A46-F32B-488C-BB15-FAC9BEF02BA0}" srcOrd="0" destOrd="0" presId="urn:microsoft.com/office/officeart/2005/8/layout/hList7"/>
    <dgm:cxn modelId="{B504FF49-754F-4E58-9822-1C872A6F1DCD}" srcId="{6E4FBBC1-BBA2-4945-B23A-DC5BA054377C}" destId="{87D38236-6B50-4E10-8DEA-15723E07D32B}" srcOrd="2" destOrd="0" parTransId="{D5A9023C-5A21-418B-A65B-EBACD86BA233}" sibTransId="{547728FB-D375-4BE9-8541-1F3061497889}"/>
    <dgm:cxn modelId="{18312772-5084-4DBD-8F08-2611BAA897CD}" type="presOf" srcId="{92B71F45-3721-4A51-B960-BB6B2A659345}" destId="{286318CC-A02C-4E6E-A946-BEE6221E47AC}" srcOrd="0" destOrd="0" presId="urn:microsoft.com/office/officeart/2005/8/layout/hList7"/>
    <dgm:cxn modelId="{7B311E0D-A21C-4435-A625-1E32A0A0AE71}" type="presOf" srcId="{B24BDEF6-32C8-4F07-9449-085D438BC968}" destId="{2EC7C4FE-6EE0-4938-B07F-46B0CCBDE84D}" srcOrd="0" destOrd="0" presId="urn:microsoft.com/office/officeart/2005/8/layout/hList7"/>
    <dgm:cxn modelId="{4336FB18-4F89-4DA8-A9A8-0C9DB9F18579}" type="presOf" srcId="{B24BDEF6-32C8-4F07-9449-085D438BC968}" destId="{36269201-E3A0-45A2-99CD-C88227A40046}" srcOrd="1" destOrd="0" presId="urn:microsoft.com/office/officeart/2005/8/layout/hList7"/>
    <dgm:cxn modelId="{40DABDB4-BF44-494C-9D7D-8D7C47B8D776}" type="presOf" srcId="{E7AD136A-B2D7-4077-BB37-56C5CCE5286D}" destId="{90AF4831-57EA-49A1-AD68-C59B61670835}" srcOrd="0" destOrd="0" presId="urn:microsoft.com/office/officeart/2005/8/layout/hList7"/>
    <dgm:cxn modelId="{95FBAA11-A246-4AF1-B044-C10AFB8F8D89}" type="presOf" srcId="{87D38236-6B50-4E10-8DEA-15723E07D32B}" destId="{9D8EA2B1-9F1C-46F3-8FF8-25CBE7AEBFF3}" srcOrd="1" destOrd="0" presId="urn:microsoft.com/office/officeart/2005/8/layout/hList7"/>
    <dgm:cxn modelId="{6A873C0B-D5FD-4637-BF5D-1981EF640DAF}" type="presOf" srcId="{062FE13B-2B32-418E-8126-04605985E3B7}" destId="{E626B9AF-C03F-4C69-9975-AD697B9C8564}" srcOrd="0" destOrd="0" presId="urn:microsoft.com/office/officeart/2005/8/layout/hList7"/>
    <dgm:cxn modelId="{F0C31F36-7FB4-4A8D-93A8-C26E5ECD2D74}" type="presOf" srcId="{87D38236-6B50-4E10-8DEA-15723E07D32B}" destId="{CDC251EA-04D7-413E-A2B6-7D01E6D0E845}" srcOrd="0" destOrd="0" presId="urn:microsoft.com/office/officeart/2005/8/layout/hList7"/>
    <dgm:cxn modelId="{5ECC676C-E566-4B52-BC3D-5D4C2547814D}" type="presOf" srcId="{00A0246F-60A5-4A9D-8A01-22DF9D7F9210}" destId="{FB5CDCB8-624C-4845-8EC1-F48D2C28D2F8}" srcOrd="1" destOrd="0" presId="urn:microsoft.com/office/officeart/2005/8/layout/hList7"/>
    <dgm:cxn modelId="{3A63F9E0-F5A9-4270-AD6E-71EE597B94A7}" type="presOf" srcId="{FAC7730E-97FF-4032-8770-3206251FE4D9}" destId="{85A4A506-D355-43D8-B1D6-46C2CB6F07E6}" srcOrd="1" destOrd="0" presId="urn:microsoft.com/office/officeart/2005/8/layout/hList7"/>
    <dgm:cxn modelId="{13102F8F-57D3-4A1B-9112-67378A02FCD1}" srcId="{6E4FBBC1-BBA2-4945-B23A-DC5BA054377C}" destId="{E7AD136A-B2D7-4077-BB37-56C5CCE5286D}" srcOrd="4" destOrd="0" parTransId="{73003E47-F9E5-4D8D-9188-C9C5D029ECA5}" sibTransId="{7E54ACAD-53C3-41A5-AEEC-448800F6A31A}"/>
    <dgm:cxn modelId="{FFB3A0CE-AE81-472F-B6A6-15A0B42D47E5}" type="presOf" srcId="{6C229712-E50A-457E-91F3-768143911163}" destId="{77000460-8D1A-4A06-89FD-50AF59E0C00A}" srcOrd="0" destOrd="0" presId="urn:microsoft.com/office/officeart/2005/8/layout/hList7"/>
    <dgm:cxn modelId="{2807A38F-6722-442A-8808-56907BBB1908}" type="presOf" srcId="{547728FB-D375-4BE9-8541-1F3061497889}" destId="{56A4FC95-6A42-4C58-B5E3-B4BEE48E0B18}" srcOrd="0" destOrd="0" presId="urn:microsoft.com/office/officeart/2005/8/layout/hList7"/>
    <dgm:cxn modelId="{D8487C6B-E5DC-4356-8026-5C40B69D75DD}" type="presOf" srcId="{E7AD136A-B2D7-4077-BB37-56C5CCE5286D}" destId="{776D8371-7053-4031-9D93-C9E2CE194D96}" srcOrd="1" destOrd="0" presId="urn:microsoft.com/office/officeart/2005/8/layout/hList7"/>
    <dgm:cxn modelId="{A9B91485-6E32-446C-8874-FEECABC352FE}" srcId="{6E4FBBC1-BBA2-4945-B23A-DC5BA054377C}" destId="{B24BDEF6-32C8-4F07-9449-085D438BC968}" srcOrd="1" destOrd="0" parTransId="{863E927A-455A-414A-951B-0C999976DD1E}" sibTransId="{062FE13B-2B32-418E-8126-04605985E3B7}"/>
    <dgm:cxn modelId="{BC1A3E79-8679-4F9C-B927-7F2202BA61F5}" type="presOf" srcId="{6E4FBBC1-BBA2-4945-B23A-DC5BA054377C}" destId="{D3E5ED09-1332-40B5-B6E5-109BEDC92AA3}" srcOrd="0" destOrd="0" presId="urn:microsoft.com/office/officeart/2005/8/layout/hList7"/>
    <dgm:cxn modelId="{4E1593C4-D007-4519-AF92-C2F2B7855A76}" srcId="{6E4FBBC1-BBA2-4945-B23A-DC5BA054377C}" destId="{6C229712-E50A-457E-91F3-768143911163}" srcOrd="5" destOrd="0" parTransId="{2E2EC433-ECC3-421B-A0C6-A8ABA474660F}" sibTransId="{3DF1F32C-3EB6-4996-9129-C5D60027DD21}"/>
    <dgm:cxn modelId="{BA7501CD-7AF4-448A-85E0-4882902C5361}" type="presParOf" srcId="{D3E5ED09-1332-40B5-B6E5-109BEDC92AA3}" destId="{1CDD57D6-3C8F-4F62-894D-4DF8A715FB64}" srcOrd="0" destOrd="0" presId="urn:microsoft.com/office/officeart/2005/8/layout/hList7"/>
    <dgm:cxn modelId="{71EBC668-9605-4D11-8E2A-8733735B1293}" type="presParOf" srcId="{D3E5ED09-1332-40B5-B6E5-109BEDC92AA3}" destId="{95C6A6AA-C7DD-4CC4-8801-050951944C51}" srcOrd="1" destOrd="0" presId="urn:microsoft.com/office/officeart/2005/8/layout/hList7"/>
    <dgm:cxn modelId="{546E961B-F8DA-42F9-A8B5-EE8ED011F512}" type="presParOf" srcId="{95C6A6AA-C7DD-4CC4-8801-050951944C51}" destId="{A1C3C1A3-4A13-437B-903F-18B91E388D2C}" srcOrd="0" destOrd="0" presId="urn:microsoft.com/office/officeart/2005/8/layout/hList7"/>
    <dgm:cxn modelId="{9DB46A77-622B-4253-8A8C-0747574BE492}" type="presParOf" srcId="{A1C3C1A3-4A13-437B-903F-18B91E388D2C}" destId="{81F04A46-F32B-488C-BB15-FAC9BEF02BA0}" srcOrd="0" destOrd="0" presId="urn:microsoft.com/office/officeart/2005/8/layout/hList7"/>
    <dgm:cxn modelId="{254B0DCB-8F85-46FD-934D-BB1E02B5E0C9}" type="presParOf" srcId="{A1C3C1A3-4A13-437B-903F-18B91E388D2C}" destId="{85A4A506-D355-43D8-B1D6-46C2CB6F07E6}" srcOrd="1" destOrd="0" presId="urn:microsoft.com/office/officeart/2005/8/layout/hList7"/>
    <dgm:cxn modelId="{729F118E-A5E3-4DA7-A1A8-82AE78E2855C}" type="presParOf" srcId="{A1C3C1A3-4A13-437B-903F-18B91E388D2C}" destId="{652FC12D-679C-43BC-B8B5-70DC5D3F3834}" srcOrd="2" destOrd="0" presId="urn:microsoft.com/office/officeart/2005/8/layout/hList7"/>
    <dgm:cxn modelId="{503D96FA-93F5-4585-A1F7-A1828015E979}" type="presParOf" srcId="{A1C3C1A3-4A13-437B-903F-18B91E388D2C}" destId="{63791059-994E-4879-93B8-9CD129CF8058}" srcOrd="3" destOrd="0" presId="urn:microsoft.com/office/officeart/2005/8/layout/hList7"/>
    <dgm:cxn modelId="{D976200D-F8CB-45F0-9F96-ED7F6CABBD27}" type="presParOf" srcId="{95C6A6AA-C7DD-4CC4-8801-050951944C51}" destId="{C55D1F83-763B-4439-9F5C-29C2680F21F3}" srcOrd="1" destOrd="0" presId="urn:microsoft.com/office/officeart/2005/8/layout/hList7"/>
    <dgm:cxn modelId="{0E568C14-E869-4A1D-9EF1-7D23454D7607}" type="presParOf" srcId="{95C6A6AA-C7DD-4CC4-8801-050951944C51}" destId="{B138C73E-CE68-41B2-9D70-65F84350B5CB}" srcOrd="2" destOrd="0" presId="urn:microsoft.com/office/officeart/2005/8/layout/hList7"/>
    <dgm:cxn modelId="{FFE54B2E-97AB-4370-9CCA-889243BB8A9F}" type="presParOf" srcId="{B138C73E-CE68-41B2-9D70-65F84350B5CB}" destId="{2EC7C4FE-6EE0-4938-B07F-46B0CCBDE84D}" srcOrd="0" destOrd="0" presId="urn:microsoft.com/office/officeart/2005/8/layout/hList7"/>
    <dgm:cxn modelId="{3C8D610C-7173-4537-96F8-0DF8EC60DFC3}" type="presParOf" srcId="{B138C73E-CE68-41B2-9D70-65F84350B5CB}" destId="{36269201-E3A0-45A2-99CD-C88227A40046}" srcOrd="1" destOrd="0" presId="urn:microsoft.com/office/officeart/2005/8/layout/hList7"/>
    <dgm:cxn modelId="{07D81953-4424-405D-B95C-2EE0BC33198B}" type="presParOf" srcId="{B138C73E-CE68-41B2-9D70-65F84350B5CB}" destId="{B8CE21FB-1F3E-43A2-9AB3-42F9999B9D88}" srcOrd="2" destOrd="0" presId="urn:microsoft.com/office/officeart/2005/8/layout/hList7"/>
    <dgm:cxn modelId="{04D2399C-B53C-409C-B63D-96BAB43F90A1}" type="presParOf" srcId="{B138C73E-CE68-41B2-9D70-65F84350B5CB}" destId="{4004A48B-7404-4B89-817C-05CA970972AF}" srcOrd="3" destOrd="0" presId="urn:microsoft.com/office/officeart/2005/8/layout/hList7"/>
    <dgm:cxn modelId="{D3188AB6-D60E-489D-B013-75A0C1260D2F}" type="presParOf" srcId="{95C6A6AA-C7DD-4CC4-8801-050951944C51}" destId="{E626B9AF-C03F-4C69-9975-AD697B9C8564}" srcOrd="3" destOrd="0" presId="urn:microsoft.com/office/officeart/2005/8/layout/hList7"/>
    <dgm:cxn modelId="{ACCBB84D-B4AE-471B-8181-07146B74F0B8}" type="presParOf" srcId="{95C6A6AA-C7DD-4CC4-8801-050951944C51}" destId="{9A2FCE18-8488-408C-83E7-ECE364C57615}" srcOrd="4" destOrd="0" presId="urn:microsoft.com/office/officeart/2005/8/layout/hList7"/>
    <dgm:cxn modelId="{CE5AAC1D-B321-4DD2-A043-D0D3C42748CB}" type="presParOf" srcId="{9A2FCE18-8488-408C-83E7-ECE364C57615}" destId="{CDC251EA-04D7-413E-A2B6-7D01E6D0E845}" srcOrd="0" destOrd="0" presId="urn:microsoft.com/office/officeart/2005/8/layout/hList7"/>
    <dgm:cxn modelId="{B4FC02AC-C05F-4357-A4AE-06D7B353DB7C}" type="presParOf" srcId="{9A2FCE18-8488-408C-83E7-ECE364C57615}" destId="{9D8EA2B1-9F1C-46F3-8FF8-25CBE7AEBFF3}" srcOrd="1" destOrd="0" presId="urn:microsoft.com/office/officeart/2005/8/layout/hList7"/>
    <dgm:cxn modelId="{85F0B913-09CC-4DCB-8522-86E92EB569C9}" type="presParOf" srcId="{9A2FCE18-8488-408C-83E7-ECE364C57615}" destId="{54815A8C-7D91-41B4-96CC-CBA5CA90E8E5}" srcOrd="2" destOrd="0" presId="urn:microsoft.com/office/officeart/2005/8/layout/hList7"/>
    <dgm:cxn modelId="{065B198C-7080-44DF-A88A-A5812D4A37FB}" type="presParOf" srcId="{9A2FCE18-8488-408C-83E7-ECE364C57615}" destId="{BCEEC25C-F605-4C15-84E5-5C0F905A0A50}" srcOrd="3" destOrd="0" presId="urn:microsoft.com/office/officeart/2005/8/layout/hList7"/>
    <dgm:cxn modelId="{F8F7481F-9F79-41E5-A89D-E70F4E2D5499}" type="presParOf" srcId="{95C6A6AA-C7DD-4CC4-8801-050951944C51}" destId="{56A4FC95-6A42-4C58-B5E3-B4BEE48E0B18}" srcOrd="5" destOrd="0" presId="urn:microsoft.com/office/officeart/2005/8/layout/hList7"/>
    <dgm:cxn modelId="{14E933FF-8DC2-4A96-AC03-0315784FF237}" type="presParOf" srcId="{95C6A6AA-C7DD-4CC4-8801-050951944C51}" destId="{C5782599-6EC7-4DF8-AFAC-B758FA628D86}" srcOrd="6" destOrd="0" presId="urn:microsoft.com/office/officeart/2005/8/layout/hList7"/>
    <dgm:cxn modelId="{B15C1474-905E-4E2C-A4DA-BC83E495A160}" type="presParOf" srcId="{C5782599-6EC7-4DF8-AFAC-B758FA628D86}" destId="{0DA3852D-8276-4830-860F-9DBC220BFE64}" srcOrd="0" destOrd="0" presId="urn:microsoft.com/office/officeart/2005/8/layout/hList7"/>
    <dgm:cxn modelId="{C0E3E645-D6F6-447D-9CC2-22A1E2A4AB7C}" type="presParOf" srcId="{C5782599-6EC7-4DF8-AFAC-B758FA628D86}" destId="{FB5CDCB8-624C-4845-8EC1-F48D2C28D2F8}" srcOrd="1" destOrd="0" presId="urn:microsoft.com/office/officeart/2005/8/layout/hList7"/>
    <dgm:cxn modelId="{E995E67B-F642-4A39-8C3E-7060DAAB76AF}" type="presParOf" srcId="{C5782599-6EC7-4DF8-AFAC-B758FA628D86}" destId="{91BFDA8E-F7AC-4CA1-948E-E4FF8A561A70}" srcOrd="2" destOrd="0" presId="urn:microsoft.com/office/officeart/2005/8/layout/hList7"/>
    <dgm:cxn modelId="{D07463FC-21C1-401E-9BB9-5E2036FF0E2E}" type="presParOf" srcId="{C5782599-6EC7-4DF8-AFAC-B758FA628D86}" destId="{B5CBA572-5234-49CA-B9FB-26DEE41CB434}" srcOrd="3" destOrd="0" presId="urn:microsoft.com/office/officeart/2005/8/layout/hList7"/>
    <dgm:cxn modelId="{25B4512A-F742-4BD1-BA47-D99267B19C57}" type="presParOf" srcId="{95C6A6AA-C7DD-4CC4-8801-050951944C51}" destId="{286318CC-A02C-4E6E-A946-BEE6221E47AC}" srcOrd="7" destOrd="0" presId="urn:microsoft.com/office/officeart/2005/8/layout/hList7"/>
    <dgm:cxn modelId="{27823695-2930-4D95-8EB3-8F109360AD6F}" type="presParOf" srcId="{95C6A6AA-C7DD-4CC4-8801-050951944C51}" destId="{420D74F6-3A89-4511-9D8D-D8FFCE75D2F6}" srcOrd="8" destOrd="0" presId="urn:microsoft.com/office/officeart/2005/8/layout/hList7"/>
    <dgm:cxn modelId="{F15D5E48-E716-4AAE-B679-B9ABF93E1BB8}" type="presParOf" srcId="{420D74F6-3A89-4511-9D8D-D8FFCE75D2F6}" destId="{90AF4831-57EA-49A1-AD68-C59B61670835}" srcOrd="0" destOrd="0" presId="urn:microsoft.com/office/officeart/2005/8/layout/hList7"/>
    <dgm:cxn modelId="{AC833CA4-64EE-4087-AA83-F5FA0115D7C6}" type="presParOf" srcId="{420D74F6-3A89-4511-9D8D-D8FFCE75D2F6}" destId="{776D8371-7053-4031-9D93-C9E2CE194D96}" srcOrd="1" destOrd="0" presId="urn:microsoft.com/office/officeart/2005/8/layout/hList7"/>
    <dgm:cxn modelId="{8FA4CC73-4393-4903-B876-FD455B1F7BA2}" type="presParOf" srcId="{420D74F6-3A89-4511-9D8D-D8FFCE75D2F6}" destId="{02DFC8BF-C507-45C4-8216-820ED8433A7D}" srcOrd="2" destOrd="0" presId="urn:microsoft.com/office/officeart/2005/8/layout/hList7"/>
    <dgm:cxn modelId="{A663D542-0F8B-448B-8A11-DF97607BC922}" type="presParOf" srcId="{420D74F6-3A89-4511-9D8D-D8FFCE75D2F6}" destId="{BB1DEFBF-08DF-472C-B467-B9FD191A62B5}" srcOrd="3" destOrd="0" presId="urn:microsoft.com/office/officeart/2005/8/layout/hList7"/>
    <dgm:cxn modelId="{74BF559E-AE76-4913-9CC3-EDDE1FFBEAEE}" type="presParOf" srcId="{95C6A6AA-C7DD-4CC4-8801-050951944C51}" destId="{44A6FA9E-17B7-4A53-B481-5954F0ED5703}" srcOrd="9" destOrd="0" presId="urn:microsoft.com/office/officeart/2005/8/layout/hList7"/>
    <dgm:cxn modelId="{334F164A-EDAD-40F5-8D94-792B08EA3CB1}" type="presParOf" srcId="{95C6A6AA-C7DD-4CC4-8801-050951944C51}" destId="{79288197-CE19-4C74-8634-37E487971CD9}" srcOrd="10" destOrd="0" presId="urn:microsoft.com/office/officeart/2005/8/layout/hList7"/>
    <dgm:cxn modelId="{D48580B6-7F0B-4D04-BC5D-9B0B865E4C38}" type="presParOf" srcId="{79288197-CE19-4C74-8634-37E487971CD9}" destId="{77000460-8D1A-4A06-89FD-50AF59E0C00A}" srcOrd="0" destOrd="0" presId="urn:microsoft.com/office/officeart/2005/8/layout/hList7"/>
    <dgm:cxn modelId="{B7D6EDD0-8ECF-4644-822F-9331C39B2728}" type="presParOf" srcId="{79288197-CE19-4C74-8634-37E487971CD9}" destId="{C2FAD0B9-B2A7-46D7-830C-3F38DD31771C}" srcOrd="1" destOrd="0" presId="urn:microsoft.com/office/officeart/2005/8/layout/hList7"/>
    <dgm:cxn modelId="{4086994E-1BB4-49B4-9B35-27D39588AB15}" type="presParOf" srcId="{79288197-CE19-4C74-8634-37E487971CD9}" destId="{7309C906-0A5C-4327-A119-4EE372C4FA08}" srcOrd="2" destOrd="0" presId="urn:microsoft.com/office/officeart/2005/8/layout/hList7"/>
    <dgm:cxn modelId="{AB1C674C-9006-42BC-8B80-00E72028AB82}" type="presParOf" srcId="{79288197-CE19-4C74-8634-37E487971CD9}" destId="{70432F2A-4866-4448-B54C-021EB2056D4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FC478EF-3626-41C2-BB98-5DAB841EBAF8}"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C"/>
        </a:p>
      </dgm:t>
    </dgm:pt>
    <dgm:pt modelId="{FAA0C1E7-7437-432A-A558-917B8E4B9DA3}">
      <dgm:prSet phldrT="[Texto]" custT="1"/>
      <dgm:spPr/>
      <dgm:t>
        <a:bodyPr/>
        <a:lstStyle/>
        <a:p>
          <a:pPr algn="just"/>
          <a:r>
            <a:rPr lang="es-EC" sz="1600" dirty="0" smtClean="0">
              <a:solidFill>
                <a:schemeClr val="bg1">
                  <a:lumMod val="10000"/>
                </a:schemeClr>
              </a:solidFill>
            </a:rPr>
            <a:t>Concluyendo con la investigación se afirma que si existe una relación SIGNIFICATIVA entre las actividades recreativas lúdicas y el desarrollo psicomotriz en los niños de educación inicial de la Unidad Educativa Particular Bilingüe Martim Cereré. Según la correlación de Pearson con una significancia del 95% es de 0.895632, y luego la comprobación por medio de la técnica </a:t>
          </a:r>
          <a:r>
            <a:rPr lang="es-EC" sz="1600" dirty="0" err="1" smtClean="0">
              <a:solidFill>
                <a:schemeClr val="bg1">
                  <a:lumMod val="10000"/>
                </a:schemeClr>
              </a:solidFill>
            </a:rPr>
            <a:t>student</a:t>
          </a:r>
          <a:r>
            <a:rPr lang="es-EC" sz="1600" dirty="0" smtClean="0">
              <a:solidFill>
                <a:schemeClr val="bg1">
                  <a:lumMod val="10000"/>
                </a:schemeClr>
              </a:solidFill>
            </a:rPr>
            <a:t>, el resultado que se obtiene es mayor al valor crítico con lo que se procede a rechazar la hipótesis nula y se valida la hipótesis alterna. </a:t>
          </a:r>
          <a:r>
            <a:rPr lang="es-EC" sz="1400" dirty="0" smtClean="0">
              <a:solidFill>
                <a:schemeClr val="bg1">
                  <a:lumMod val="10000"/>
                </a:schemeClr>
              </a:solidFill>
            </a:rPr>
            <a:t> </a:t>
          </a:r>
          <a:endParaRPr lang="es-EC" sz="1400" dirty="0">
            <a:solidFill>
              <a:schemeClr val="bg1">
                <a:lumMod val="10000"/>
              </a:schemeClr>
            </a:solidFill>
          </a:endParaRPr>
        </a:p>
      </dgm:t>
    </dgm:pt>
    <dgm:pt modelId="{179D05DA-9F16-43FE-B648-28627C5456D4}" type="parTrans" cxnId="{67A3786F-D18F-4D1D-9672-79DB06131860}">
      <dgm:prSet/>
      <dgm:spPr/>
      <dgm:t>
        <a:bodyPr/>
        <a:lstStyle/>
        <a:p>
          <a:pPr algn="just"/>
          <a:endParaRPr lang="es-EC"/>
        </a:p>
      </dgm:t>
    </dgm:pt>
    <dgm:pt modelId="{DA23B205-F092-46A4-8238-52CE6B67DC2A}" type="sibTrans" cxnId="{67A3786F-D18F-4D1D-9672-79DB06131860}">
      <dgm:prSet/>
      <dgm:spPr/>
      <dgm:t>
        <a:bodyPr/>
        <a:lstStyle/>
        <a:p>
          <a:pPr algn="just"/>
          <a:endParaRPr lang="es-EC"/>
        </a:p>
      </dgm:t>
    </dgm:pt>
    <dgm:pt modelId="{2466C412-1529-4F9D-B4C3-7A2BB5DAD405}">
      <dgm:prSet custT="1"/>
      <dgm:spPr/>
      <dgm:t>
        <a:bodyPr/>
        <a:lstStyle/>
        <a:p>
          <a:pPr algn="just"/>
          <a:r>
            <a:rPr lang="es-EC" sz="1600" dirty="0" smtClean="0">
              <a:solidFill>
                <a:schemeClr val="bg1">
                  <a:lumMod val="10000"/>
                </a:schemeClr>
              </a:solidFill>
            </a:rPr>
            <a:t>Se concluye que mediante la aplicación del </a:t>
          </a:r>
          <a:r>
            <a:rPr lang="es-EC" sz="1600" dirty="0" err="1" smtClean="0">
              <a:solidFill>
                <a:schemeClr val="bg1">
                  <a:lumMod val="10000"/>
                </a:schemeClr>
              </a:solidFill>
            </a:rPr>
            <a:t>pretest</a:t>
          </a:r>
          <a:r>
            <a:rPr lang="es-EC" sz="1600" dirty="0" smtClean="0">
              <a:solidFill>
                <a:schemeClr val="bg1">
                  <a:lumMod val="10000"/>
                </a:schemeClr>
              </a:solidFill>
            </a:rPr>
            <a:t> y </a:t>
          </a:r>
          <a:r>
            <a:rPr lang="es-EC" sz="1600" dirty="0" err="1" smtClean="0">
              <a:solidFill>
                <a:schemeClr val="bg1">
                  <a:lumMod val="10000"/>
                </a:schemeClr>
              </a:solidFill>
            </a:rPr>
            <a:t>postest</a:t>
          </a:r>
          <a:r>
            <a:rPr lang="es-EC" sz="1600" dirty="0" smtClean="0">
              <a:solidFill>
                <a:schemeClr val="bg1">
                  <a:lumMod val="10000"/>
                </a:schemeClr>
              </a:solidFill>
            </a:rPr>
            <a:t> de funciones básicas se obtienen un desarrollo significativo pasado del 45% al 85%. cabe mencionar que el área que tuvo un lento desarrollo psicomotriz fue el aspecto del lenguaje, debido a que al ser una institución bilingüe a los niños se le empieza a dar instrucciones en ingles paulatinamente, cabe mencionar que con el paso del tiempo los niños ya comenzaban asociar el idioma extranjero con la vida diaria.</a:t>
          </a:r>
          <a:endParaRPr lang="en-US" sz="1600" dirty="0">
            <a:solidFill>
              <a:schemeClr val="bg1">
                <a:lumMod val="10000"/>
              </a:schemeClr>
            </a:solidFill>
          </a:endParaRPr>
        </a:p>
      </dgm:t>
    </dgm:pt>
    <dgm:pt modelId="{6B050C16-F5F7-40FF-958F-42B5FAA56B43}" type="parTrans" cxnId="{11329382-A9F4-4D3E-80C7-C0A80CDCEA37}">
      <dgm:prSet/>
      <dgm:spPr/>
      <dgm:t>
        <a:bodyPr/>
        <a:lstStyle/>
        <a:p>
          <a:pPr algn="just"/>
          <a:endParaRPr lang="es-EC"/>
        </a:p>
      </dgm:t>
    </dgm:pt>
    <dgm:pt modelId="{85C4413F-BD8A-4DEF-A071-4CF415EDF869}" type="sibTrans" cxnId="{11329382-A9F4-4D3E-80C7-C0A80CDCEA37}">
      <dgm:prSet/>
      <dgm:spPr/>
      <dgm:t>
        <a:bodyPr/>
        <a:lstStyle/>
        <a:p>
          <a:pPr algn="just"/>
          <a:endParaRPr lang="es-EC"/>
        </a:p>
      </dgm:t>
    </dgm:pt>
    <dgm:pt modelId="{FFFDF90E-D4AC-4DE8-BD45-37959C198804}">
      <dgm:prSet custT="1"/>
      <dgm:spPr/>
      <dgm:t>
        <a:bodyPr/>
        <a:lstStyle/>
        <a:p>
          <a:pPr algn="just"/>
          <a:r>
            <a:rPr lang="es-EC" sz="1800" dirty="0" smtClean="0">
              <a:solidFill>
                <a:schemeClr val="bg1">
                  <a:lumMod val="10000"/>
                </a:schemeClr>
              </a:solidFill>
            </a:rPr>
            <a:t>Los criterios de evaluación alcanzaron el puntaje adecuado para considerar que los niños tenían las áreas evaluadas estructuradas de acuerdo a su edad cronológica, en base a los parámetros propios del test de funciones básicas tenemos que el 100% de los niños alcanzaron el desarrollo psicomotriz mínimo para su edad, ya que al inicio únicamente el 60%, estaba dentro de este rango.</a:t>
          </a:r>
        </a:p>
      </dgm:t>
    </dgm:pt>
    <dgm:pt modelId="{01A54038-F3B6-4229-B8D1-54FC26AD6148}" type="parTrans" cxnId="{E802B55C-05B1-4725-9212-66CAC47D0E5E}">
      <dgm:prSet/>
      <dgm:spPr/>
      <dgm:t>
        <a:bodyPr/>
        <a:lstStyle/>
        <a:p>
          <a:pPr algn="just"/>
          <a:endParaRPr lang="es-EC"/>
        </a:p>
      </dgm:t>
    </dgm:pt>
    <dgm:pt modelId="{24A736BC-F330-4122-A218-A7F547E14DAF}" type="sibTrans" cxnId="{E802B55C-05B1-4725-9212-66CAC47D0E5E}">
      <dgm:prSet/>
      <dgm:spPr/>
      <dgm:t>
        <a:bodyPr/>
        <a:lstStyle/>
        <a:p>
          <a:pPr algn="just"/>
          <a:endParaRPr lang="es-EC"/>
        </a:p>
      </dgm:t>
    </dgm:pt>
    <dgm:pt modelId="{04AF4C85-F1F3-4A6B-BB6F-FE139490DE88}">
      <dgm:prSet custT="1"/>
      <dgm:spPr/>
      <dgm:t>
        <a:bodyPr/>
        <a:lstStyle/>
        <a:p>
          <a:pPr algn="just"/>
          <a:r>
            <a:rPr lang="es-EC" sz="1600" dirty="0" smtClean="0">
              <a:solidFill>
                <a:schemeClr val="bg1">
                  <a:lumMod val="10000"/>
                </a:schemeClr>
              </a:solidFill>
            </a:rPr>
            <a:t>Se obtuvo un óptimo resultado en el desarrollo de las habilidades motrices de los niños evaluados, a través de actividades que ayudaron al proceso de enseñanza y aprendizaje, por ejemplo las actividades fuera del aula contribuyeron al desarrollo espacial y temporal, ya que el espacio que se adecuo para los niños tenían elementos que contribuían a que ellos exploren el medio, como vigas de equilibrio, pequeños aros, figuras geométricas pintadas en el piso.</a:t>
          </a:r>
        </a:p>
      </dgm:t>
    </dgm:pt>
    <dgm:pt modelId="{58FE43F5-FA98-48E1-B6E2-F93AAC8A2952}" type="parTrans" cxnId="{F7808C6C-A346-4B82-8954-872B371D13EA}">
      <dgm:prSet/>
      <dgm:spPr/>
      <dgm:t>
        <a:bodyPr/>
        <a:lstStyle/>
        <a:p>
          <a:pPr algn="just"/>
          <a:endParaRPr lang="es-EC"/>
        </a:p>
      </dgm:t>
    </dgm:pt>
    <dgm:pt modelId="{5A4F33DA-2664-4E19-AEB8-3AEDA048FC31}" type="sibTrans" cxnId="{F7808C6C-A346-4B82-8954-872B371D13EA}">
      <dgm:prSet/>
      <dgm:spPr/>
      <dgm:t>
        <a:bodyPr/>
        <a:lstStyle/>
        <a:p>
          <a:pPr algn="just"/>
          <a:endParaRPr lang="es-EC"/>
        </a:p>
      </dgm:t>
    </dgm:pt>
    <dgm:pt modelId="{DA828603-F344-4FEE-9136-348B25000BF2}" type="pres">
      <dgm:prSet presAssocID="{8FC478EF-3626-41C2-BB98-5DAB841EBAF8}" presName="outerComposite" presStyleCnt="0">
        <dgm:presLayoutVars>
          <dgm:chMax val="5"/>
          <dgm:dir/>
          <dgm:resizeHandles val="exact"/>
        </dgm:presLayoutVars>
      </dgm:prSet>
      <dgm:spPr/>
      <dgm:t>
        <a:bodyPr/>
        <a:lstStyle/>
        <a:p>
          <a:endParaRPr lang="es-EC"/>
        </a:p>
      </dgm:t>
    </dgm:pt>
    <dgm:pt modelId="{707F8A80-B850-4E46-B681-CA09867ED758}" type="pres">
      <dgm:prSet presAssocID="{8FC478EF-3626-41C2-BB98-5DAB841EBAF8}" presName="dummyMaxCanvas" presStyleCnt="0">
        <dgm:presLayoutVars/>
      </dgm:prSet>
      <dgm:spPr/>
    </dgm:pt>
    <dgm:pt modelId="{C8239E14-E7BF-4C98-A9BD-B0A6C51F6421}" type="pres">
      <dgm:prSet presAssocID="{8FC478EF-3626-41C2-BB98-5DAB841EBAF8}" presName="FourNodes_1" presStyleLbl="node1" presStyleIdx="0" presStyleCnt="4" custScaleX="100450" custLinFactNeighborX="2167" custLinFactNeighborY="5058">
        <dgm:presLayoutVars>
          <dgm:bulletEnabled val="1"/>
        </dgm:presLayoutVars>
      </dgm:prSet>
      <dgm:spPr/>
      <dgm:t>
        <a:bodyPr/>
        <a:lstStyle/>
        <a:p>
          <a:endParaRPr lang="es-EC"/>
        </a:p>
      </dgm:t>
    </dgm:pt>
    <dgm:pt modelId="{62303945-EB49-4408-AE80-66D266CDBE21}" type="pres">
      <dgm:prSet presAssocID="{8FC478EF-3626-41C2-BB98-5DAB841EBAF8}" presName="FourNodes_2" presStyleLbl="node1" presStyleIdx="1" presStyleCnt="4" custLinFactNeighborX="-2596">
        <dgm:presLayoutVars>
          <dgm:bulletEnabled val="1"/>
        </dgm:presLayoutVars>
      </dgm:prSet>
      <dgm:spPr/>
      <dgm:t>
        <a:bodyPr/>
        <a:lstStyle/>
        <a:p>
          <a:endParaRPr lang="es-EC"/>
        </a:p>
      </dgm:t>
    </dgm:pt>
    <dgm:pt modelId="{98297F6A-107B-46B5-8BD7-B09F588DF0BD}" type="pres">
      <dgm:prSet presAssocID="{8FC478EF-3626-41C2-BB98-5DAB841EBAF8}" presName="FourNodes_3" presStyleLbl="node1" presStyleIdx="2" presStyleCnt="4" custLinFactNeighborX="-2808" custLinFactNeighborY="3058">
        <dgm:presLayoutVars>
          <dgm:bulletEnabled val="1"/>
        </dgm:presLayoutVars>
      </dgm:prSet>
      <dgm:spPr/>
      <dgm:t>
        <a:bodyPr/>
        <a:lstStyle/>
        <a:p>
          <a:endParaRPr lang="es-EC"/>
        </a:p>
      </dgm:t>
    </dgm:pt>
    <dgm:pt modelId="{F1A946E4-1F0C-4E40-83A6-E276400B1652}" type="pres">
      <dgm:prSet presAssocID="{8FC478EF-3626-41C2-BB98-5DAB841EBAF8}" presName="FourNodes_4" presStyleLbl="node1" presStyleIdx="3" presStyleCnt="4" custScaleX="105718" custLinFactNeighborX="-3029" custLinFactNeighborY="0">
        <dgm:presLayoutVars>
          <dgm:bulletEnabled val="1"/>
        </dgm:presLayoutVars>
      </dgm:prSet>
      <dgm:spPr/>
      <dgm:t>
        <a:bodyPr/>
        <a:lstStyle/>
        <a:p>
          <a:endParaRPr lang="es-EC"/>
        </a:p>
      </dgm:t>
    </dgm:pt>
    <dgm:pt modelId="{ECE80502-D7DB-4AC5-A6D9-6B186085C462}" type="pres">
      <dgm:prSet presAssocID="{8FC478EF-3626-41C2-BB98-5DAB841EBAF8}" presName="FourConn_1-2" presStyleLbl="fgAccFollowNode1" presStyleIdx="0" presStyleCnt="3">
        <dgm:presLayoutVars>
          <dgm:bulletEnabled val="1"/>
        </dgm:presLayoutVars>
      </dgm:prSet>
      <dgm:spPr/>
      <dgm:t>
        <a:bodyPr/>
        <a:lstStyle/>
        <a:p>
          <a:endParaRPr lang="es-EC"/>
        </a:p>
      </dgm:t>
    </dgm:pt>
    <dgm:pt modelId="{42507B78-9A45-48A7-8907-63FD07645995}" type="pres">
      <dgm:prSet presAssocID="{8FC478EF-3626-41C2-BB98-5DAB841EBAF8}" presName="FourConn_2-3" presStyleLbl="fgAccFollowNode1" presStyleIdx="1" presStyleCnt="3">
        <dgm:presLayoutVars>
          <dgm:bulletEnabled val="1"/>
        </dgm:presLayoutVars>
      </dgm:prSet>
      <dgm:spPr/>
      <dgm:t>
        <a:bodyPr/>
        <a:lstStyle/>
        <a:p>
          <a:endParaRPr lang="es-EC"/>
        </a:p>
      </dgm:t>
    </dgm:pt>
    <dgm:pt modelId="{0E4070AC-D13F-4F8B-8FCA-11653B179EA6}" type="pres">
      <dgm:prSet presAssocID="{8FC478EF-3626-41C2-BB98-5DAB841EBAF8}" presName="FourConn_3-4" presStyleLbl="fgAccFollowNode1" presStyleIdx="2" presStyleCnt="3">
        <dgm:presLayoutVars>
          <dgm:bulletEnabled val="1"/>
        </dgm:presLayoutVars>
      </dgm:prSet>
      <dgm:spPr/>
      <dgm:t>
        <a:bodyPr/>
        <a:lstStyle/>
        <a:p>
          <a:endParaRPr lang="es-EC"/>
        </a:p>
      </dgm:t>
    </dgm:pt>
    <dgm:pt modelId="{2A214F6B-052D-4F27-95E8-848991D04716}" type="pres">
      <dgm:prSet presAssocID="{8FC478EF-3626-41C2-BB98-5DAB841EBAF8}" presName="FourNodes_1_text" presStyleLbl="node1" presStyleIdx="3" presStyleCnt="4">
        <dgm:presLayoutVars>
          <dgm:bulletEnabled val="1"/>
        </dgm:presLayoutVars>
      </dgm:prSet>
      <dgm:spPr/>
      <dgm:t>
        <a:bodyPr/>
        <a:lstStyle/>
        <a:p>
          <a:endParaRPr lang="es-EC"/>
        </a:p>
      </dgm:t>
    </dgm:pt>
    <dgm:pt modelId="{F2C3BD98-AB21-42A4-9E2C-E31074630F6B}" type="pres">
      <dgm:prSet presAssocID="{8FC478EF-3626-41C2-BB98-5DAB841EBAF8}" presName="FourNodes_2_text" presStyleLbl="node1" presStyleIdx="3" presStyleCnt="4">
        <dgm:presLayoutVars>
          <dgm:bulletEnabled val="1"/>
        </dgm:presLayoutVars>
      </dgm:prSet>
      <dgm:spPr/>
      <dgm:t>
        <a:bodyPr/>
        <a:lstStyle/>
        <a:p>
          <a:endParaRPr lang="es-EC"/>
        </a:p>
      </dgm:t>
    </dgm:pt>
    <dgm:pt modelId="{A1FFFC6C-2D06-48FF-9266-BDB28B920FC5}" type="pres">
      <dgm:prSet presAssocID="{8FC478EF-3626-41C2-BB98-5DAB841EBAF8}" presName="FourNodes_3_text" presStyleLbl="node1" presStyleIdx="3" presStyleCnt="4">
        <dgm:presLayoutVars>
          <dgm:bulletEnabled val="1"/>
        </dgm:presLayoutVars>
      </dgm:prSet>
      <dgm:spPr/>
      <dgm:t>
        <a:bodyPr/>
        <a:lstStyle/>
        <a:p>
          <a:endParaRPr lang="es-EC"/>
        </a:p>
      </dgm:t>
    </dgm:pt>
    <dgm:pt modelId="{48716861-0517-4055-A821-0D9E618FFAB5}" type="pres">
      <dgm:prSet presAssocID="{8FC478EF-3626-41C2-BB98-5DAB841EBAF8}" presName="FourNodes_4_text" presStyleLbl="node1" presStyleIdx="3" presStyleCnt="4">
        <dgm:presLayoutVars>
          <dgm:bulletEnabled val="1"/>
        </dgm:presLayoutVars>
      </dgm:prSet>
      <dgm:spPr/>
      <dgm:t>
        <a:bodyPr/>
        <a:lstStyle/>
        <a:p>
          <a:endParaRPr lang="es-EC"/>
        </a:p>
      </dgm:t>
    </dgm:pt>
  </dgm:ptLst>
  <dgm:cxnLst>
    <dgm:cxn modelId="{67A3786F-D18F-4D1D-9672-79DB06131860}" srcId="{8FC478EF-3626-41C2-BB98-5DAB841EBAF8}" destId="{FAA0C1E7-7437-432A-A558-917B8E4B9DA3}" srcOrd="0" destOrd="0" parTransId="{179D05DA-9F16-43FE-B648-28627C5456D4}" sibTransId="{DA23B205-F092-46A4-8238-52CE6B67DC2A}"/>
    <dgm:cxn modelId="{A5E69464-D7B1-4973-AEEF-8D57B1526D3F}" type="presOf" srcId="{8FC478EF-3626-41C2-BB98-5DAB841EBAF8}" destId="{DA828603-F344-4FEE-9136-348B25000BF2}" srcOrd="0" destOrd="0" presId="urn:microsoft.com/office/officeart/2005/8/layout/vProcess5"/>
    <dgm:cxn modelId="{A39C42DC-48E6-4406-A44D-71C9CB32C168}" type="presOf" srcId="{04AF4C85-F1F3-4A6B-BB6F-FE139490DE88}" destId="{F1A946E4-1F0C-4E40-83A6-E276400B1652}" srcOrd="0" destOrd="0" presId="urn:microsoft.com/office/officeart/2005/8/layout/vProcess5"/>
    <dgm:cxn modelId="{B4868548-7D17-4BEF-98A0-DD899B93C312}" type="presOf" srcId="{04AF4C85-F1F3-4A6B-BB6F-FE139490DE88}" destId="{48716861-0517-4055-A821-0D9E618FFAB5}" srcOrd="1" destOrd="0" presId="urn:microsoft.com/office/officeart/2005/8/layout/vProcess5"/>
    <dgm:cxn modelId="{BBE9981D-262C-4373-8C47-E523D4D0327D}" type="presOf" srcId="{FAA0C1E7-7437-432A-A558-917B8E4B9DA3}" destId="{2A214F6B-052D-4F27-95E8-848991D04716}" srcOrd="1" destOrd="0" presId="urn:microsoft.com/office/officeart/2005/8/layout/vProcess5"/>
    <dgm:cxn modelId="{6AFE2767-F94D-4383-A033-E3414E3C0192}" type="presOf" srcId="{DA23B205-F092-46A4-8238-52CE6B67DC2A}" destId="{ECE80502-D7DB-4AC5-A6D9-6B186085C462}" srcOrd="0" destOrd="0" presId="urn:microsoft.com/office/officeart/2005/8/layout/vProcess5"/>
    <dgm:cxn modelId="{CD8B7A92-D10C-443A-9842-CC25CD4821CE}" type="presOf" srcId="{85C4413F-BD8A-4DEF-A071-4CF415EDF869}" destId="{42507B78-9A45-48A7-8907-63FD07645995}" srcOrd="0" destOrd="0" presId="urn:microsoft.com/office/officeart/2005/8/layout/vProcess5"/>
    <dgm:cxn modelId="{8B33B3AF-83DD-477B-BA6B-8D691BC1B956}" type="presOf" srcId="{24A736BC-F330-4122-A218-A7F547E14DAF}" destId="{0E4070AC-D13F-4F8B-8FCA-11653B179EA6}" srcOrd="0" destOrd="0" presId="urn:microsoft.com/office/officeart/2005/8/layout/vProcess5"/>
    <dgm:cxn modelId="{7454BC87-E83E-421E-9792-E30830A61D10}" type="presOf" srcId="{2466C412-1529-4F9D-B4C3-7A2BB5DAD405}" destId="{F2C3BD98-AB21-42A4-9E2C-E31074630F6B}" srcOrd="1" destOrd="0" presId="urn:microsoft.com/office/officeart/2005/8/layout/vProcess5"/>
    <dgm:cxn modelId="{11329382-A9F4-4D3E-80C7-C0A80CDCEA37}" srcId="{8FC478EF-3626-41C2-BB98-5DAB841EBAF8}" destId="{2466C412-1529-4F9D-B4C3-7A2BB5DAD405}" srcOrd="1" destOrd="0" parTransId="{6B050C16-F5F7-40FF-958F-42B5FAA56B43}" sibTransId="{85C4413F-BD8A-4DEF-A071-4CF415EDF869}"/>
    <dgm:cxn modelId="{27EB8E75-AE64-403B-BA37-8C1514AFF863}" type="presOf" srcId="{FFFDF90E-D4AC-4DE8-BD45-37959C198804}" destId="{A1FFFC6C-2D06-48FF-9266-BDB28B920FC5}" srcOrd="1" destOrd="0" presId="urn:microsoft.com/office/officeart/2005/8/layout/vProcess5"/>
    <dgm:cxn modelId="{E802B55C-05B1-4725-9212-66CAC47D0E5E}" srcId="{8FC478EF-3626-41C2-BB98-5DAB841EBAF8}" destId="{FFFDF90E-D4AC-4DE8-BD45-37959C198804}" srcOrd="2" destOrd="0" parTransId="{01A54038-F3B6-4229-B8D1-54FC26AD6148}" sibTransId="{24A736BC-F330-4122-A218-A7F547E14DAF}"/>
    <dgm:cxn modelId="{41BD5C18-36AF-41B8-9184-DAAB1FF045D5}" type="presOf" srcId="{2466C412-1529-4F9D-B4C3-7A2BB5DAD405}" destId="{62303945-EB49-4408-AE80-66D266CDBE21}" srcOrd="0" destOrd="0" presId="urn:microsoft.com/office/officeart/2005/8/layout/vProcess5"/>
    <dgm:cxn modelId="{A8857A14-6A4E-467C-8B3C-56544A03F5EE}" type="presOf" srcId="{FAA0C1E7-7437-432A-A558-917B8E4B9DA3}" destId="{C8239E14-E7BF-4C98-A9BD-B0A6C51F6421}" srcOrd="0" destOrd="0" presId="urn:microsoft.com/office/officeart/2005/8/layout/vProcess5"/>
    <dgm:cxn modelId="{F7808C6C-A346-4B82-8954-872B371D13EA}" srcId="{8FC478EF-3626-41C2-BB98-5DAB841EBAF8}" destId="{04AF4C85-F1F3-4A6B-BB6F-FE139490DE88}" srcOrd="3" destOrd="0" parTransId="{58FE43F5-FA98-48E1-B6E2-F93AAC8A2952}" sibTransId="{5A4F33DA-2664-4E19-AEB8-3AEDA048FC31}"/>
    <dgm:cxn modelId="{012CA2F0-87EF-4614-A626-F273B09A696E}" type="presOf" srcId="{FFFDF90E-D4AC-4DE8-BD45-37959C198804}" destId="{98297F6A-107B-46B5-8BD7-B09F588DF0BD}" srcOrd="0" destOrd="0" presId="urn:microsoft.com/office/officeart/2005/8/layout/vProcess5"/>
    <dgm:cxn modelId="{BAF18D6C-CDEE-4713-BBE5-693579D6781E}" type="presParOf" srcId="{DA828603-F344-4FEE-9136-348B25000BF2}" destId="{707F8A80-B850-4E46-B681-CA09867ED758}" srcOrd="0" destOrd="0" presId="urn:microsoft.com/office/officeart/2005/8/layout/vProcess5"/>
    <dgm:cxn modelId="{A74BFDA4-47EE-4162-9921-20E7B6E36F2F}" type="presParOf" srcId="{DA828603-F344-4FEE-9136-348B25000BF2}" destId="{C8239E14-E7BF-4C98-A9BD-B0A6C51F6421}" srcOrd="1" destOrd="0" presId="urn:microsoft.com/office/officeart/2005/8/layout/vProcess5"/>
    <dgm:cxn modelId="{F8622AFA-776F-4B55-8576-3077C68B10D3}" type="presParOf" srcId="{DA828603-F344-4FEE-9136-348B25000BF2}" destId="{62303945-EB49-4408-AE80-66D266CDBE21}" srcOrd="2" destOrd="0" presId="urn:microsoft.com/office/officeart/2005/8/layout/vProcess5"/>
    <dgm:cxn modelId="{41471BFA-830E-47E0-9B8C-194728899394}" type="presParOf" srcId="{DA828603-F344-4FEE-9136-348B25000BF2}" destId="{98297F6A-107B-46B5-8BD7-B09F588DF0BD}" srcOrd="3" destOrd="0" presId="urn:microsoft.com/office/officeart/2005/8/layout/vProcess5"/>
    <dgm:cxn modelId="{D9689103-2CBD-44AF-A54C-4CDABD030A4A}" type="presParOf" srcId="{DA828603-F344-4FEE-9136-348B25000BF2}" destId="{F1A946E4-1F0C-4E40-83A6-E276400B1652}" srcOrd="4" destOrd="0" presId="urn:microsoft.com/office/officeart/2005/8/layout/vProcess5"/>
    <dgm:cxn modelId="{C068BFD9-4E77-4D71-8A8F-164641BC9F9C}" type="presParOf" srcId="{DA828603-F344-4FEE-9136-348B25000BF2}" destId="{ECE80502-D7DB-4AC5-A6D9-6B186085C462}" srcOrd="5" destOrd="0" presId="urn:microsoft.com/office/officeart/2005/8/layout/vProcess5"/>
    <dgm:cxn modelId="{339BB418-301A-4354-80F5-958F1798C8B3}" type="presParOf" srcId="{DA828603-F344-4FEE-9136-348B25000BF2}" destId="{42507B78-9A45-48A7-8907-63FD07645995}" srcOrd="6" destOrd="0" presId="urn:microsoft.com/office/officeart/2005/8/layout/vProcess5"/>
    <dgm:cxn modelId="{9FA3D06F-2D8A-4C35-A62C-BE4D0E45370C}" type="presParOf" srcId="{DA828603-F344-4FEE-9136-348B25000BF2}" destId="{0E4070AC-D13F-4F8B-8FCA-11653B179EA6}" srcOrd="7" destOrd="0" presId="urn:microsoft.com/office/officeart/2005/8/layout/vProcess5"/>
    <dgm:cxn modelId="{29396AD8-6972-45B8-9E8B-F776FDE0634E}" type="presParOf" srcId="{DA828603-F344-4FEE-9136-348B25000BF2}" destId="{2A214F6B-052D-4F27-95E8-848991D04716}" srcOrd="8" destOrd="0" presId="urn:microsoft.com/office/officeart/2005/8/layout/vProcess5"/>
    <dgm:cxn modelId="{C66C7885-C29D-4957-A002-EC432FBA95D3}" type="presParOf" srcId="{DA828603-F344-4FEE-9136-348B25000BF2}" destId="{F2C3BD98-AB21-42A4-9E2C-E31074630F6B}" srcOrd="9" destOrd="0" presId="urn:microsoft.com/office/officeart/2005/8/layout/vProcess5"/>
    <dgm:cxn modelId="{34A8610B-F631-4865-BF9E-D8D68253E23C}" type="presParOf" srcId="{DA828603-F344-4FEE-9136-348B25000BF2}" destId="{A1FFFC6C-2D06-48FF-9266-BDB28B920FC5}" srcOrd="10" destOrd="0" presId="urn:microsoft.com/office/officeart/2005/8/layout/vProcess5"/>
    <dgm:cxn modelId="{50E745A5-2F5B-4577-A1F3-5E030C01A311}" type="presParOf" srcId="{DA828603-F344-4FEE-9136-348B25000BF2}" destId="{48716861-0517-4055-A821-0D9E618FFA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B6FA71-3B93-4645-B24D-7B4B2EECE2CD}"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C"/>
        </a:p>
      </dgm:t>
    </dgm:pt>
    <dgm:pt modelId="{B0F609CE-449F-4FE9-9B42-DDC1306A805C}">
      <dgm:prSet/>
      <dgm:spPr/>
      <dgm:t>
        <a:bodyPr/>
        <a:lstStyle/>
        <a:p>
          <a:pPr algn="just" rtl="0"/>
          <a:r>
            <a:rPr lang="es-EC" dirty="0" smtClean="0">
              <a:solidFill>
                <a:schemeClr val="bg1">
                  <a:lumMod val="10000"/>
                </a:schemeClr>
              </a:solidFill>
            </a:rPr>
            <a:t>Se recomienda incorporar actividades lúdicas en el ámbito educativo, promoviendo a la estimulación del desempeño escolar, para lograr el desarrollo adecuado de la expresión oral y corporal en niños de educación inicial, ya que actividades que tengan base de juegos son bien recibidas por ellos y facilitan su aprendizaje.</a:t>
          </a:r>
          <a:endParaRPr lang="en-US" dirty="0">
            <a:solidFill>
              <a:schemeClr val="bg1">
                <a:lumMod val="10000"/>
              </a:schemeClr>
            </a:solidFill>
          </a:endParaRPr>
        </a:p>
      </dgm:t>
    </dgm:pt>
    <dgm:pt modelId="{E3D3E3CF-5591-40F6-9AD5-BD9E236CCE69}" type="parTrans" cxnId="{3F231EF7-CB64-4D85-BD52-3490BD267317}">
      <dgm:prSet/>
      <dgm:spPr/>
      <dgm:t>
        <a:bodyPr/>
        <a:lstStyle/>
        <a:p>
          <a:endParaRPr lang="es-EC"/>
        </a:p>
      </dgm:t>
    </dgm:pt>
    <dgm:pt modelId="{5D60AD8D-CA68-4A76-8A08-E32F4168BB8C}" type="sibTrans" cxnId="{3F231EF7-CB64-4D85-BD52-3490BD267317}">
      <dgm:prSet/>
      <dgm:spPr/>
      <dgm:t>
        <a:bodyPr/>
        <a:lstStyle/>
        <a:p>
          <a:endParaRPr lang="es-EC"/>
        </a:p>
      </dgm:t>
    </dgm:pt>
    <dgm:pt modelId="{1EB874F5-0099-483E-90FE-D3C674207116}">
      <dgm:prSet/>
      <dgm:spPr/>
      <dgm:t>
        <a:bodyPr/>
        <a:lstStyle/>
        <a:p>
          <a:pPr algn="just" rtl="0"/>
          <a:r>
            <a:rPr lang="es-EC" dirty="0" smtClean="0">
              <a:solidFill>
                <a:schemeClr val="bg1">
                  <a:lumMod val="10000"/>
                </a:schemeClr>
              </a:solidFill>
            </a:rPr>
            <a:t>Se recomienda a los docentes que adapten actividades recreativas lúdicas en sus planificaciones de clase, haciendo un aprendizaje más efectivo a través del movimiento; hay que recordar que otra forma de aprender es a través del juego y del movimiento, de la misma manera el espacio donde se desarrollan las actividades debe ser llamativo, innovador y creativo, ya que estos elementos hacen que se rompa la monotonía del día a día.</a:t>
          </a:r>
          <a:endParaRPr lang="en-US" dirty="0">
            <a:solidFill>
              <a:schemeClr val="bg1">
                <a:lumMod val="10000"/>
              </a:schemeClr>
            </a:solidFill>
          </a:endParaRPr>
        </a:p>
      </dgm:t>
    </dgm:pt>
    <dgm:pt modelId="{277394F3-5308-4DF7-9B4D-A3810CBAE41C}" type="parTrans" cxnId="{3281FA33-86D8-4A19-91E8-8B5654E96142}">
      <dgm:prSet/>
      <dgm:spPr/>
      <dgm:t>
        <a:bodyPr/>
        <a:lstStyle/>
        <a:p>
          <a:endParaRPr lang="es-EC"/>
        </a:p>
      </dgm:t>
    </dgm:pt>
    <dgm:pt modelId="{7100D1C9-130A-4C9E-822C-2EB055C1F5D9}" type="sibTrans" cxnId="{3281FA33-86D8-4A19-91E8-8B5654E96142}">
      <dgm:prSet/>
      <dgm:spPr/>
      <dgm:t>
        <a:bodyPr/>
        <a:lstStyle/>
        <a:p>
          <a:endParaRPr lang="es-EC"/>
        </a:p>
      </dgm:t>
    </dgm:pt>
    <dgm:pt modelId="{32A5E723-C65F-4F2A-BE02-68D179D87905}">
      <dgm:prSet/>
      <dgm:spPr/>
      <dgm:t>
        <a:bodyPr/>
        <a:lstStyle/>
        <a:p>
          <a:pPr algn="just" rtl="0"/>
          <a:r>
            <a:rPr lang="es-EC" dirty="0" smtClean="0">
              <a:solidFill>
                <a:schemeClr val="bg1">
                  <a:lumMod val="10000"/>
                </a:schemeClr>
              </a:solidFill>
            </a:rPr>
            <a:t>Esta propuesta metodológica puede ser considerada por todos los padres de familia para que estimulen el aprendizaje de sus hijos en sus hogares, haciéndoles conocer estrategias activas y haciéndoles trabajar en casa, sin que ellos sientan que hacen las cosas con imposición si no como diversión, utilizar herramientas como el juego para que ellos dejen las cosas que utilizan en su lugar.</a:t>
          </a:r>
          <a:endParaRPr lang="en-US" dirty="0">
            <a:solidFill>
              <a:schemeClr val="bg1">
                <a:lumMod val="10000"/>
              </a:schemeClr>
            </a:solidFill>
          </a:endParaRPr>
        </a:p>
      </dgm:t>
    </dgm:pt>
    <dgm:pt modelId="{0997A3D8-3EDA-4A9D-AE87-1E90F772A63F}" type="parTrans" cxnId="{425172F5-9C3D-4A01-9427-97C1FCE13D7F}">
      <dgm:prSet/>
      <dgm:spPr/>
      <dgm:t>
        <a:bodyPr/>
        <a:lstStyle/>
        <a:p>
          <a:endParaRPr lang="es-EC"/>
        </a:p>
      </dgm:t>
    </dgm:pt>
    <dgm:pt modelId="{512D7FCA-4500-4BF1-805A-B1E04612487C}" type="sibTrans" cxnId="{425172F5-9C3D-4A01-9427-97C1FCE13D7F}">
      <dgm:prSet/>
      <dgm:spPr/>
      <dgm:t>
        <a:bodyPr/>
        <a:lstStyle/>
        <a:p>
          <a:endParaRPr lang="es-EC"/>
        </a:p>
      </dgm:t>
    </dgm:pt>
    <dgm:pt modelId="{04A01F7F-E7FD-4C7E-9E27-5AE7252966F0}" type="pres">
      <dgm:prSet presAssocID="{56B6FA71-3B93-4645-B24D-7B4B2EECE2CD}" presName="Name0" presStyleCnt="0">
        <dgm:presLayoutVars>
          <dgm:chMax val="7"/>
          <dgm:dir/>
          <dgm:animLvl val="lvl"/>
          <dgm:resizeHandles val="exact"/>
        </dgm:presLayoutVars>
      </dgm:prSet>
      <dgm:spPr/>
      <dgm:t>
        <a:bodyPr/>
        <a:lstStyle/>
        <a:p>
          <a:endParaRPr lang="es-EC"/>
        </a:p>
      </dgm:t>
    </dgm:pt>
    <dgm:pt modelId="{6F7ED28A-3272-4669-8187-21C31DA9CD72}" type="pres">
      <dgm:prSet presAssocID="{B0F609CE-449F-4FE9-9B42-DDC1306A805C}" presName="circle1" presStyleLbl="node1" presStyleIdx="0" presStyleCnt="3" custScaleX="72061" custLinFactNeighborX="15664" custLinFactNeighborY="14097"/>
      <dgm:spPr/>
    </dgm:pt>
    <dgm:pt modelId="{F8A0AC67-9714-4898-B9B5-07473980D538}" type="pres">
      <dgm:prSet presAssocID="{B0F609CE-449F-4FE9-9B42-DDC1306A805C}" presName="space" presStyleCnt="0"/>
      <dgm:spPr/>
    </dgm:pt>
    <dgm:pt modelId="{2846E7EA-0B3F-464C-9A9C-A9B8AD36F23A}" type="pres">
      <dgm:prSet presAssocID="{B0F609CE-449F-4FE9-9B42-DDC1306A805C}" presName="rect1" presStyleLbl="alignAcc1" presStyleIdx="0" presStyleCnt="3" custLinFactNeighborX="3668" custLinFactNeighborY="1566"/>
      <dgm:spPr/>
      <dgm:t>
        <a:bodyPr/>
        <a:lstStyle/>
        <a:p>
          <a:endParaRPr lang="es-EC"/>
        </a:p>
      </dgm:t>
    </dgm:pt>
    <dgm:pt modelId="{DFE003D0-5E41-44DD-B024-DF8EA9DCD660}" type="pres">
      <dgm:prSet presAssocID="{1EB874F5-0099-483E-90FE-D3C674207116}" presName="vertSpace2" presStyleLbl="node1" presStyleIdx="0" presStyleCnt="3"/>
      <dgm:spPr/>
    </dgm:pt>
    <dgm:pt modelId="{159426D1-A449-4275-9DC0-06ADF5C1DCF0}" type="pres">
      <dgm:prSet presAssocID="{1EB874F5-0099-483E-90FE-D3C674207116}" presName="circle2" presStyleLbl="node1" presStyleIdx="1" presStyleCnt="3" custScaleX="76411" custLinFactNeighborX="11627" custLinFactNeighborY="-2967"/>
      <dgm:spPr/>
    </dgm:pt>
    <dgm:pt modelId="{AE5CFD4E-C642-4519-A6BE-B119C7538FF1}" type="pres">
      <dgm:prSet presAssocID="{1EB874F5-0099-483E-90FE-D3C674207116}" presName="rect2" presStyleLbl="alignAcc1" presStyleIdx="1" presStyleCnt="3"/>
      <dgm:spPr/>
      <dgm:t>
        <a:bodyPr/>
        <a:lstStyle/>
        <a:p>
          <a:endParaRPr lang="es-EC"/>
        </a:p>
      </dgm:t>
    </dgm:pt>
    <dgm:pt modelId="{224DF282-3FFA-48B6-992A-F85FD88AF8A2}" type="pres">
      <dgm:prSet presAssocID="{32A5E723-C65F-4F2A-BE02-68D179D87905}" presName="vertSpace3" presStyleLbl="node1" presStyleIdx="1" presStyleCnt="3"/>
      <dgm:spPr/>
    </dgm:pt>
    <dgm:pt modelId="{27308EDA-0880-4E90-927A-07B9A4D3EDA9}" type="pres">
      <dgm:prSet presAssocID="{32A5E723-C65F-4F2A-BE02-68D179D87905}" presName="circle3" presStyleLbl="node1" presStyleIdx="2" presStyleCnt="3" custScaleX="80350" custScaleY="106470" custLinFactNeighborX="10443" custLinFactNeighborY="-62655"/>
      <dgm:spPr/>
    </dgm:pt>
    <dgm:pt modelId="{9EC175A2-18CA-4EA3-B53D-812753A8F347}" type="pres">
      <dgm:prSet presAssocID="{32A5E723-C65F-4F2A-BE02-68D179D87905}" presName="rect3" presStyleLbl="alignAcc1" presStyleIdx="2" presStyleCnt="3"/>
      <dgm:spPr/>
      <dgm:t>
        <a:bodyPr/>
        <a:lstStyle/>
        <a:p>
          <a:endParaRPr lang="es-EC"/>
        </a:p>
      </dgm:t>
    </dgm:pt>
    <dgm:pt modelId="{3B9C6C74-DF67-486C-8EA3-9D4874E86A70}" type="pres">
      <dgm:prSet presAssocID="{B0F609CE-449F-4FE9-9B42-DDC1306A805C}" presName="rect1ParTxNoCh" presStyleLbl="alignAcc1" presStyleIdx="2" presStyleCnt="3">
        <dgm:presLayoutVars>
          <dgm:chMax val="1"/>
          <dgm:bulletEnabled val="1"/>
        </dgm:presLayoutVars>
      </dgm:prSet>
      <dgm:spPr/>
      <dgm:t>
        <a:bodyPr/>
        <a:lstStyle/>
        <a:p>
          <a:endParaRPr lang="es-EC"/>
        </a:p>
      </dgm:t>
    </dgm:pt>
    <dgm:pt modelId="{3C346EAF-2277-4150-9E96-E8E6C0A14B69}" type="pres">
      <dgm:prSet presAssocID="{1EB874F5-0099-483E-90FE-D3C674207116}" presName="rect2ParTxNoCh" presStyleLbl="alignAcc1" presStyleIdx="2" presStyleCnt="3">
        <dgm:presLayoutVars>
          <dgm:chMax val="1"/>
          <dgm:bulletEnabled val="1"/>
        </dgm:presLayoutVars>
      </dgm:prSet>
      <dgm:spPr/>
      <dgm:t>
        <a:bodyPr/>
        <a:lstStyle/>
        <a:p>
          <a:endParaRPr lang="es-EC"/>
        </a:p>
      </dgm:t>
    </dgm:pt>
    <dgm:pt modelId="{70B4AB12-C2ED-4DFE-8425-4D523955CDF9}" type="pres">
      <dgm:prSet presAssocID="{32A5E723-C65F-4F2A-BE02-68D179D87905}" presName="rect3ParTxNoCh" presStyleLbl="alignAcc1" presStyleIdx="2" presStyleCnt="3">
        <dgm:presLayoutVars>
          <dgm:chMax val="1"/>
          <dgm:bulletEnabled val="1"/>
        </dgm:presLayoutVars>
      </dgm:prSet>
      <dgm:spPr/>
      <dgm:t>
        <a:bodyPr/>
        <a:lstStyle/>
        <a:p>
          <a:endParaRPr lang="es-EC"/>
        </a:p>
      </dgm:t>
    </dgm:pt>
  </dgm:ptLst>
  <dgm:cxnLst>
    <dgm:cxn modelId="{B44BB027-0ABC-4A0C-BC31-4292CDC1081B}" type="presOf" srcId="{56B6FA71-3B93-4645-B24D-7B4B2EECE2CD}" destId="{04A01F7F-E7FD-4C7E-9E27-5AE7252966F0}" srcOrd="0" destOrd="0" presId="urn:microsoft.com/office/officeart/2005/8/layout/target3"/>
    <dgm:cxn modelId="{3281FA33-86D8-4A19-91E8-8B5654E96142}" srcId="{56B6FA71-3B93-4645-B24D-7B4B2EECE2CD}" destId="{1EB874F5-0099-483E-90FE-D3C674207116}" srcOrd="1" destOrd="0" parTransId="{277394F3-5308-4DF7-9B4D-A3810CBAE41C}" sibTransId="{7100D1C9-130A-4C9E-822C-2EB055C1F5D9}"/>
    <dgm:cxn modelId="{89ECB86B-90B5-4CD3-A6FA-D159788A609E}" type="presOf" srcId="{1EB874F5-0099-483E-90FE-D3C674207116}" destId="{AE5CFD4E-C642-4519-A6BE-B119C7538FF1}" srcOrd="0" destOrd="0" presId="urn:microsoft.com/office/officeart/2005/8/layout/target3"/>
    <dgm:cxn modelId="{F211C935-83BF-433A-83A8-1C9CF2AFC6AB}" type="presOf" srcId="{32A5E723-C65F-4F2A-BE02-68D179D87905}" destId="{9EC175A2-18CA-4EA3-B53D-812753A8F347}" srcOrd="0" destOrd="0" presId="urn:microsoft.com/office/officeart/2005/8/layout/target3"/>
    <dgm:cxn modelId="{DE06053E-2A4E-440F-96D9-8430787D36E5}" type="presOf" srcId="{32A5E723-C65F-4F2A-BE02-68D179D87905}" destId="{70B4AB12-C2ED-4DFE-8425-4D523955CDF9}" srcOrd="1" destOrd="0" presId="urn:microsoft.com/office/officeart/2005/8/layout/target3"/>
    <dgm:cxn modelId="{8CE7A1C9-5CE9-4F8A-BA51-8512A75A6136}" type="presOf" srcId="{1EB874F5-0099-483E-90FE-D3C674207116}" destId="{3C346EAF-2277-4150-9E96-E8E6C0A14B69}" srcOrd="1" destOrd="0" presId="urn:microsoft.com/office/officeart/2005/8/layout/target3"/>
    <dgm:cxn modelId="{425172F5-9C3D-4A01-9427-97C1FCE13D7F}" srcId="{56B6FA71-3B93-4645-B24D-7B4B2EECE2CD}" destId="{32A5E723-C65F-4F2A-BE02-68D179D87905}" srcOrd="2" destOrd="0" parTransId="{0997A3D8-3EDA-4A9D-AE87-1E90F772A63F}" sibTransId="{512D7FCA-4500-4BF1-805A-B1E04612487C}"/>
    <dgm:cxn modelId="{3F231EF7-CB64-4D85-BD52-3490BD267317}" srcId="{56B6FA71-3B93-4645-B24D-7B4B2EECE2CD}" destId="{B0F609CE-449F-4FE9-9B42-DDC1306A805C}" srcOrd="0" destOrd="0" parTransId="{E3D3E3CF-5591-40F6-9AD5-BD9E236CCE69}" sibTransId="{5D60AD8D-CA68-4A76-8A08-E32F4168BB8C}"/>
    <dgm:cxn modelId="{8EE3B8A2-8CFA-4E7C-9CEF-E1E3B1C7884A}" type="presOf" srcId="{B0F609CE-449F-4FE9-9B42-DDC1306A805C}" destId="{3B9C6C74-DF67-486C-8EA3-9D4874E86A70}" srcOrd="1" destOrd="0" presId="urn:microsoft.com/office/officeart/2005/8/layout/target3"/>
    <dgm:cxn modelId="{44AD176D-BC36-4FD6-8096-FA240A60F565}" type="presOf" srcId="{B0F609CE-449F-4FE9-9B42-DDC1306A805C}" destId="{2846E7EA-0B3F-464C-9A9C-A9B8AD36F23A}" srcOrd="0" destOrd="0" presId="urn:microsoft.com/office/officeart/2005/8/layout/target3"/>
    <dgm:cxn modelId="{1FBD1254-29BC-4C2C-9377-D22AF4E5837B}" type="presParOf" srcId="{04A01F7F-E7FD-4C7E-9E27-5AE7252966F0}" destId="{6F7ED28A-3272-4669-8187-21C31DA9CD72}" srcOrd="0" destOrd="0" presId="urn:microsoft.com/office/officeart/2005/8/layout/target3"/>
    <dgm:cxn modelId="{A0EB9C69-98AF-4626-A4B2-F5C70CDBF6A6}" type="presParOf" srcId="{04A01F7F-E7FD-4C7E-9E27-5AE7252966F0}" destId="{F8A0AC67-9714-4898-B9B5-07473980D538}" srcOrd="1" destOrd="0" presId="urn:microsoft.com/office/officeart/2005/8/layout/target3"/>
    <dgm:cxn modelId="{A78A3C5D-6256-41D9-8961-B6C26FB7CBF6}" type="presParOf" srcId="{04A01F7F-E7FD-4C7E-9E27-5AE7252966F0}" destId="{2846E7EA-0B3F-464C-9A9C-A9B8AD36F23A}" srcOrd="2" destOrd="0" presId="urn:microsoft.com/office/officeart/2005/8/layout/target3"/>
    <dgm:cxn modelId="{1A82E0DC-E4C9-4419-ACC3-4DBACF3B6AA0}" type="presParOf" srcId="{04A01F7F-E7FD-4C7E-9E27-5AE7252966F0}" destId="{DFE003D0-5E41-44DD-B024-DF8EA9DCD660}" srcOrd="3" destOrd="0" presId="urn:microsoft.com/office/officeart/2005/8/layout/target3"/>
    <dgm:cxn modelId="{19C05916-AD32-4D8E-B9B4-373BBA327B81}" type="presParOf" srcId="{04A01F7F-E7FD-4C7E-9E27-5AE7252966F0}" destId="{159426D1-A449-4275-9DC0-06ADF5C1DCF0}" srcOrd="4" destOrd="0" presId="urn:microsoft.com/office/officeart/2005/8/layout/target3"/>
    <dgm:cxn modelId="{93F7044C-CD74-40F2-8DE2-FD7A2581850E}" type="presParOf" srcId="{04A01F7F-E7FD-4C7E-9E27-5AE7252966F0}" destId="{AE5CFD4E-C642-4519-A6BE-B119C7538FF1}" srcOrd="5" destOrd="0" presId="urn:microsoft.com/office/officeart/2005/8/layout/target3"/>
    <dgm:cxn modelId="{08766CF2-004E-4C52-B1BB-DB4450282989}" type="presParOf" srcId="{04A01F7F-E7FD-4C7E-9E27-5AE7252966F0}" destId="{224DF282-3FFA-48B6-992A-F85FD88AF8A2}" srcOrd="6" destOrd="0" presId="urn:microsoft.com/office/officeart/2005/8/layout/target3"/>
    <dgm:cxn modelId="{FFFA764E-00D5-4620-A12A-4108E01DA6D8}" type="presParOf" srcId="{04A01F7F-E7FD-4C7E-9E27-5AE7252966F0}" destId="{27308EDA-0880-4E90-927A-07B9A4D3EDA9}" srcOrd="7" destOrd="0" presId="urn:microsoft.com/office/officeart/2005/8/layout/target3"/>
    <dgm:cxn modelId="{7A0F5F30-CECF-4BD4-B737-814A421A975A}" type="presParOf" srcId="{04A01F7F-E7FD-4C7E-9E27-5AE7252966F0}" destId="{9EC175A2-18CA-4EA3-B53D-812753A8F347}" srcOrd="8" destOrd="0" presId="urn:microsoft.com/office/officeart/2005/8/layout/target3"/>
    <dgm:cxn modelId="{652B96B3-C00D-45DD-BF14-29964AF41555}" type="presParOf" srcId="{04A01F7F-E7FD-4C7E-9E27-5AE7252966F0}" destId="{3B9C6C74-DF67-486C-8EA3-9D4874E86A70}" srcOrd="9" destOrd="0" presId="urn:microsoft.com/office/officeart/2005/8/layout/target3"/>
    <dgm:cxn modelId="{169C49F9-EA57-432C-9A4D-0844215E9370}" type="presParOf" srcId="{04A01F7F-E7FD-4C7E-9E27-5AE7252966F0}" destId="{3C346EAF-2277-4150-9E96-E8E6C0A14B69}" srcOrd="10" destOrd="0" presId="urn:microsoft.com/office/officeart/2005/8/layout/target3"/>
    <dgm:cxn modelId="{72B9C54A-CBD4-4687-9D93-9FA213837BA6}" type="presParOf" srcId="{04A01F7F-E7FD-4C7E-9E27-5AE7252966F0}" destId="{70B4AB12-C2ED-4DFE-8425-4D523955CDF9}"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29A5E-2E4F-4766-8362-0C249FCC8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6A6D3CD7-A432-46B1-9326-160DC5837268}">
      <dgm:prSet phldrT="[Texto]" custT="1"/>
      <dgm:spPr/>
      <dgm:t>
        <a:bodyPr/>
        <a:lstStyle/>
        <a:p>
          <a:r>
            <a:rPr lang="es-EC" sz="2400" b="1" dirty="0" smtClean="0">
              <a:solidFill>
                <a:schemeClr val="bg1">
                  <a:lumMod val="10000"/>
                </a:schemeClr>
              </a:solidFill>
              <a:latin typeface="Times New Roman" panose="02020603050405020304" pitchFamily="18" charset="0"/>
              <a:cs typeface="Times New Roman" panose="02020603050405020304" pitchFamily="18" charset="0"/>
            </a:rPr>
            <a:t>GENERAL</a:t>
          </a:r>
          <a:endParaRPr lang="es-EC" sz="2400" b="1" dirty="0">
            <a:solidFill>
              <a:schemeClr val="bg1">
                <a:lumMod val="10000"/>
              </a:schemeClr>
            </a:solidFill>
            <a:latin typeface="Times New Roman" panose="02020603050405020304" pitchFamily="18" charset="0"/>
            <a:cs typeface="Times New Roman" panose="02020603050405020304" pitchFamily="18" charset="0"/>
          </a:endParaRPr>
        </a:p>
      </dgm:t>
    </dgm:pt>
    <dgm:pt modelId="{564608CE-9835-4EDC-A04C-4C708379D43F}" type="parTrans" cxnId="{EF3FC818-5380-4CDA-9141-6F5FB50AE061}">
      <dgm:prSet/>
      <dgm:spPr/>
      <dgm:t>
        <a:bodyPr/>
        <a:lstStyle/>
        <a:p>
          <a:endParaRPr lang="es-EC"/>
        </a:p>
      </dgm:t>
    </dgm:pt>
    <dgm:pt modelId="{62A89C71-AFCA-4F43-B7D6-23B5C631A3AF}" type="sibTrans" cxnId="{EF3FC818-5380-4CDA-9141-6F5FB50AE061}">
      <dgm:prSet/>
      <dgm:spPr/>
      <dgm:t>
        <a:bodyPr/>
        <a:lstStyle/>
        <a:p>
          <a:endParaRPr lang="es-EC"/>
        </a:p>
      </dgm:t>
    </dgm:pt>
    <dgm:pt modelId="{57CF6EE4-8923-411E-A764-9CD22F6DC166}">
      <dgm:prSet phldrT="[Texto]" custT="1"/>
      <dgm:spPr/>
      <dgm:t>
        <a:bodyPr/>
        <a:lstStyle/>
        <a:p>
          <a:r>
            <a:rPr lang="es-EC" sz="2200" dirty="0" smtClean="0">
              <a:solidFill>
                <a:schemeClr val="bg1">
                  <a:lumMod val="10000"/>
                </a:schemeClr>
              </a:solidFill>
              <a:latin typeface="Times New Roman" panose="02020603050405020304" pitchFamily="18" charset="0"/>
              <a:cs typeface="Times New Roman" panose="02020603050405020304" pitchFamily="18" charset="0"/>
            </a:rPr>
            <a:t>Determinar la incidencia de un programa de Actividades recreativas lúdicas en el desarrollo psicomotriz en los niños de educación inicial de la Unidad Educativa Particular Bilingüe Martim Cereré”. </a:t>
          </a:r>
          <a:endParaRPr lang="es-EC" sz="2200" dirty="0">
            <a:solidFill>
              <a:schemeClr val="bg1">
                <a:lumMod val="10000"/>
              </a:schemeClr>
            </a:solidFill>
            <a:latin typeface="Times New Roman" panose="02020603050405020304" pitchFamily="18" charset="0"/>
            <a:cs typeface="Times New Roman" panose="02020603050405020304" pitchFamily="18" charset="0"/>
          </a:endParaRPr>
        </a:p>
      </dgm:t>
    </dgm:pt>
    <dgm:pt modelId="{E291CB84-FDB6-4420-886A-76E8717C4399}" type="parTrans" cxnId="{B499E641-9CDA-453F-AC61-DBBE2909600E}">
      <dgm:prSet/>
      <dgm:spPr/>
      <dgm:t>
        <a:bodyPr/>
        <a:lstStyle/>
        <a:p>
          <a:endParaRPr lang="es-EC"/>
        </a:p>
      </dgm:t>
    </dgm:pt>
    <dgm:pt modelId="{7A0D5574-E614-4764-9C95-E6BEDB0F6A98}" type="sibTrans" cxnId="{B499E641-9CDA-453F-AC61-DBBE2909600E}">
      <dgm:prSet/>
      <dgm:spPr/>
      <dgm:t>
        <a:bodyPr/>
        <a:lstStyle/>
        <a:p>
          <a:endParaRPr lang="es-EC"/>
        </a:p>
      </dgm:t>
    </dgm:pt>
    <dgm:pt modelId="{7A9108B1-1DDC-423E-93C2-D6DB526AA0A8}">
      <dgm:prSet phldrT="[Texto]" custT="1"/>
      <dgm:spPr/>
      <dgm:t>
        <a:bodyPr/>
        <a:lstStyle/>
        <a:p>
          <a:r>
            <a:rPr lang="es-EC" sz="2400" b="1" dirty="0" smtClean="0">
              <a:solidFill>
                <a:schemeClr val="bg1">
                  <a:lumMod val="10000"/>
                </a:schemeClr>
              </a:solidFill>
              <a:latin typeface="Times New Roman" panose="02020603050405020304" pitchFamily="18" charset="0"/>
              <a:cs typeface="Times New Roman" panose="02020603050405020304" pitchFamily="18" charset="0"/>
            </a:rPr>
            <a:t>ESPECÍFICOS</a:t>
          </a:r>
          <a:endParaRPr lang="es-EC" sz="2400" b="1" dirty="0">
            <a:solidFill>
              <a:schemeClr val="bg1">
                <a:lumMod val="10000"/>
              </a:schemeClr>
            </a:solidFill>
            <a:latin typeface="Times New Roman" panose="02020603050405020304" pitchFamily="18" charset="0"/>
            <a:cs typeface="Times New Roman" panose="02020603050405020304" pitchFamily="18" charset="0"/>
          </a:endParaRPr>
        </a:p>
      </dgm:t>
    </dgm:pt>
    <dgm:pt modelId="{DDE31616-FBDF-4B9D-8DFF-4F33F43A967B}" type="parTrans" cxnId="{B1CE8147-DFE0-41FF-9C79-1CBB258C9466}">
      <dgm:prSet/>
      <dgm:spPr/>
      <dgm:t>
        <a:bodyPr/>
        <a:lstStyle/>
        <a:p>
          <a:endParaRPr lang="es-EC"/>
        </a:p>
      </dgm:t>
    </dgm:pt>
    <dgm:pt modelId="{458496B9-51DB-4ADC-A021-6454F754A1F4}" type="sibTrans" cxnId="{B1CE8147-DFE0-41FF-9C79-1CBB258C9466}">
      <dgm:prSet/>
      <dgm:spPr/>
      <dgm:t>
        <a:bodyPr/>
        <a:lstStyle/>
        <a:p>
          <a:endParaRPr lang="es-EC"/>
        </a:p>
      </dgm:t>
    </dgm:pt>
    <dgm:pt modelId="{D37A89D4-9FF8-4BD9-8048-2F2A05E04113}">
      <dgm:prSet phldrT="[Texto]" custT="1"/>
      <dgm:spPr/>
      <dgm:t>
        <a:bodyPr/>
        <a:lstStyle/>
        <a:p>
          <a:pPr algn="just"/>
          <a:endParaRPr lang="es-EC" sz="2000" dirty="0">
            <a:solidFill>
              <a:schemeClr val="bg1">
                <a:lumMod val="10000"/>
              </a:schemeClr>
            </a:solidFill>
            <a:latin typeface="Times New Roman" panose="02020603050405020304" pitchFamily="18" charset="0"/>
            <a:cs typeface="Times New Roman" panose="02020603050405020304" pitchFamily="18" charset="0"/>
          </a:endParaRPr>
        </a:p>
      </dgm:t>
    </dgm:pt>
    <dgm:pt modelId="{914BA5AE-5591-4C92-9D25-95F4326A06A5}" type="parTrans" cxnId="{F4623F9C-F80A-4B5E-8FCD-D228D1A16456}">
      <dgm:prSet/>
      <dgm:spPr/>
      <dgm:t>
        <a:bodyPr/>
        <a:lstStyle/>
        <a:p>
          <a:endParaRPr lang="es-EC"/>
        </a:p>
      </dgm:t>
    </dgm:pt>
    <dgm:pt modelId="{F9288348-B101-458D-9568-ABD33A9F23F0}" type="sibTrans" cxnId="{F4623F9C-F80A-4B5E-8FCD-D228D1A16456}">
      <dgm:prSet/>
      <dgm:spPr/>
      <dgm:t>
        <a:bodyPr/>
        <a:lstStyle/>
        <a:p>
          <a:endParaRPr lang="es-EC"/>
        </a:p>
      </dgm:t>
    </dgm:pt>
    <dgm:pt modelId="{8B45178C-1975-411F-9469-A354B3FFD8A7}">
      <dgm:prSet custT="1"/>
      <dgm:spPr/>
      <dgm:t>
        <a:bodyPr/>
        <a:lstStyle/>
        <a:p>
          <a:pPr algn="just"/>
          <a:r>
            <a:rPr lang="es-EC" sz="2200" dirty="0" smtClean="0">
              <a:solidFill>
                <a:schemeClr val="bg1">
                  <a:lumMod val="10000"/>
                </a:schemeClr>
              </a:solidFill>
              <a:latin typeface="Times New Roman" panose="02020603050405020304" pitchFamily="18" charset="0"/>
              <a:cs typeface="Times New Roman" panose="02020603050405020304" pitchFamily="18" charset="0"/>
            </a:rPr>
            <a:t>Identificar el constructo teórico de las actividades recreativas lúdicas y su incidencia en el desarrollo psicomotriz. </a:t>
          </a:r>
          <a:endParaRPr lang="en-US" sz="2200" dirty="0">
            <a:solidFill>
              <a:schemeClr val="bg1">
                <a:lumMod val="10000"/>
              </a:schemeClr>
            </a:solidFill>
            <a:latin typeface="Times New Roman" panose="02020603050405020304" pitchFamily="18" charset="0"/>
            <a:cs typeface="Times New Roman" panose="02020603050405020304" pitchFamily="18" charset="0"/>
          </a:endParaRPr>
        </a:p>
      </dgm:t>
    </dgm:pt>
    <dgm:pt modelId="{BB46C3DF-64F9-41C3-9559-D9EB8C3E6F71}" type="parTrans" cxnId="{EC772B91-062A-4FEB-B4E7-B8301F68F947}">
      <dgm:prSet/>
      <dgm:spPr/>
      <dgm:t>
        <a:bodyPr/>
        <a:lstStyle/>
        <a:p>
          <a:endParaRPr lang="es-EC"/>
        </a:p>
      </dgm:t>
    </dgm:pt>
    <dgm:pt modelId="{4E04DD39-9253-462D-8EF5-D5F3682B83FA}" type="sibTrans" cxnId="{EC772B91-062A-4FEB-B4E7-B8301F68F947}">
      <dgm:prSet/>
      <dgm:spPr/>
      <dgm:t>
        <a:bodyPr/>
        <a:lstStyle/>
        <a:p>
          <a:endParaRPr lang="es-EC"/>
        </a:p>
      </dgm:t>
    </dgm:pt>
    <dgm:pt modelId="{874736C9-DDBD-4A38-B7E0-E223F806D770}">
      <dgm:prSet custT="1"/>
      <dgm:spPr/>
      <dgm:t>
        <a:bodyPr/>
        <a:lstStyle/>
        <a:p>
          <a:pPr algn="just"/>
          <a:r>
            <a:rPr lang="es-ES" sz="2200" dirty="0" smtClean="0">
              <a:solidFill>
                <a:schemeClr val="bg1">
                  <a:lumMod val="10000"/>
                </a:schemeClr>
              </a:solidFill>
              <a:latin typeface="Times New Roman" panose="02020603050405020304" pitchFamily="18" charset="0"/>
              <a:cs typeface="Times New Roman" panose="02020603050405020304" pitchFamily="18" charset="0"/>
            </a:rPr>
            <a:t>Evaluar los niveles de desarrollo psicomotriz en los niños de educación inicial que ingresan a la Unidad Educativa Martim Cereré, mediante la aplicación de varios test de psicomotricidad.</a:t>
          </a:r>
          <a:endParaRPr lang="en-US" sz="2200" dirty="0">
            <a:solidFill>
              <a:schemeClr val="bg1">
                <a:lumMod val="10000"/>
              </a:schemeClr>
            </a:solidFill>
            <a:latin typeface="Times New Roman" panose="02020603050405020304" pitchFamily="18" charset="0"/>
            <a:cs typeface="Times New Roman" panose="02020603050405020304" pitchFamily="18" charset="0"/>
          </a:endParaRPr>
        </a:p>
      </dgm:t>
    </dgm:pt>
    <dgm:pt modelId="{EED2327B-B3CF-49B7-86C2-D2DE1DA9E47B}" type="parTrans" cxnId="{3A479D57-8907-49F2-979A-D15460C2B68D}">
      <dgm:prSet/>
      <dgm:spPr/>
      <dgm:t>
        <a:bodyPr/>
        <a:lstStyle/>
        <a:p>
          <a:endParaRPr lang="es-EC"/>
        </a:p>
      </dgm:t>
    </dgm:pt>
    <dgm:pt modelId="{9E4D5C38-1141-4827-845B-7E809981B460}" type="sibTrans" cxnId="{3A479D57-8907-49F2-979A-D15460C2B68D}">
      <dgm:prSet/>
      <dgm:spPr/>
      <dgm:t>
        <a:bodyPr/>
        <a:lstStyle/>
        <a:p>
          <a:endParaRPr lang="es-EC"/>
        </a:p>
      </dgm:t>
    </dgm:pt>
    <dgm:pt modelId="{B5998C0A-3CED-4A33-A459-1041A4F42A6D}">
      <dgm:prSet custT="1"/>
      <dgm:spPr/>
      <dgm:t>
        <a:bodyPr/>
        <a:lstStyle/>
        <a:p>
          <a:pPr algn="just"/>
          <a:r>
            <a:rPr lang="es-ES" sz="2200" dirty="0" smtClean="0">
              <a:solidFill>
                <a:schemeClr val="bg1">
                  <a:lumMod val="10000"/>
                </a:schemeClr>
              </a:solidFill>
              <a:latin typeface="Times New Roman" panose="02020603050405020304" pitchFamily="18" charset="0"/>
              <a:cs typeface="Times New Roman" panose="02020603050405020304" pitchFamily="18" charset="0"/>
            </a:rPr>
            <a:t>Aplicar un programa con actividades lúdico recreativas para mejorar el desarrollo psicomotriz de los niños de nivel inicial de la Unidad Educativa Particular Bilingüe Martim Cereré</a:t>
          </a:r>
          <a:endParaRPr lang="en-US" sz="2200" dirty="0">
            <a:solidFill>
              <a:schemeClr val="bg1">
                <a:lumMod val="10000"/>
              </a:schemeClr>
            </a:solidFill>
            <a:latin typeface="Times New Roman" panose="02020603050405020304" pitchFamily="18" charset="0"/>
            <a:cs typeface="Times New Roman" panose="02020603050405020304" pitchFamily="18" charset="0"/>
          </a:endParaRPr>
        </a:p>
      </dgm:t>
    </dgm:pt>
    <dgm:pt modelId="{2FA89721-0338-4F41-9AC5-020A8DF7F26F}" type="parTrans" cxnId="{4622072B-970C-4870-B3E8-6762A5D3D1F4}">
      <dgm:prSet/>
      <dgm:spPr/>
      <dgm:t>
        <a:bodyPr/>
        <a:lstStyle/>
        <a:p>
          <a:endParaRPr lang="es-EC"/>
        </a:p>
      </dgm:t>
    </dgm:pt>
    <dgm:pt modelId="{6A6A48E3-E106-48F0-AEB5-53F8B81ACAAD}" type="sibTrans" cxnId="{4622072B-970C-4870-B3E8-6762A5D3D1F4}">
      <dgm:prSet/>
      <dgm:spPr/>
      <dgm:t>
        <a:bodyPr/>
        <a:lstStyle/>
        <a:p>
          <a:endParaRPr lang="es-EC"/>
        </a:p>
      </dgm:t>
    </dgm:pt>
    <dgm:pt modelId="{79D3E83C-D947-48FB-A45A-53C68A7A896A}">
      <dgm:prSet custT="1"/>
      <dgm:spPr/>
      <dgm:t>
        <a:bodyPr/>
        <a:lstStyle/>
        <a:p>
          <a:pPr algn="just"/>
          <a:r>
            <a:rPr lang="es-ES" sz="2200" dirty="0" smtClean="0">
              <a:solidFill>
                <a:schemeClr val="bg1">
                  <a:lumMod val="10000"/>
                </a:schemeClr>
              </a:solidFill>
              <a:latin typeface="Times New Roman" panose="02020603050405020304" pitchFamily="18" charset="0"/>
              <a:cs typeface="Times New Roman" panose="02020603050405020304" pitchFamily="18" charset="0"/>
            </a:rPr>
            <a:t>Evaluar el plan de actividades lúdico recreativo, para mejorar el desarrollo psicomotriz.</a:t>
          </a:r>
          <a:endParaRPr lang="en-US" sz="2200" dirty="0">
            <a:solidFill>
              <a:schemeClr val="bg1">
                <a:lumMod val="10000"/>
              </a:schemeClr>
            </a:solidFill>
            <a:latin typeface="Times New Roman" panose="02020603050405020304" pitchFamily="18" charset="0"/>
            <a:cs typeface="Times New Roman" panose="02020603050405020304" pitchFamily="18" charset="0"/>
          </a:endParaRPr>
        </a:p>
      </dgm:t>
    </dgm:pt>
    <dgm:pt modelId="{A235F5D3-FE50-4C17-BA46-C23963E6BB55}" type="parTrans" cxnId="{CBA97354-28A5-4A49-A9CB-A5710E5005AB}">
      <dgm:prSet/>
      <dgm:spPr/>
      <dgm:t>
        <a:bodyPr/>
        <a:lstStyle/>
        <a:p>
          <a:endParaRPr lang="es-EC"/>
        </a:p>
      </dgm:t>
    </dgm:pt>
    <dgm:pt modelId="{8EBEAA70-8FF0-4818-86C1-A9AE7451C7B1}" type="sibTrans" cxnId="{CBA97354-28A5-4A49-A9CB-A5710E5005AB}">
      <dgm:prSet/>
      <dgm:spPr/>
      <dgm:t>
        <a:bodyPr/>
        <a:lstStyle/>
        <a:p>
          <a:endParaRPr lang="es-EC"/>
        </a:p>
      </dgm:t>
    </dgm:pt>
    <dgm:pt modelId="{E7A7EEB4-1AD8-47C2-92DD-6CB896527BF1}" type="pres">
      <dgm:prSet presAssocID="{83E29A5E-2E4F-4766-8362-0C249FCC88C3}" presName="linear" presStyleCnt="0">
        <dgm:presLayoutVars>
          <dgm:dir/>
          <dgm:animLvl val="lvl"/>
          <dgm:resizeHandles val="exact"/>
        </dgm:presLayoutVars>
      </dgm:prSet>
      <dgm:spPr/>
      <dgm:t>
        <a:bodyPr/>
        <a:lstStyle/>
        <a:p>
          <a:endParaRPr lang="es-EC"/>
        </a:p>
      </dgm:t>
    </dgm:pt>
    <dgm:pt modelId="{02EDB22B-EA8C-463B-A692-B473FBC7003F}" type="pres">
      <dgm:prSet presAssocID="{6A6D3CD7-A432-46B1-9326-160DC5837268}" presName="parentLin" presStyleCnt="0"/>
      <dgm:spPr/>
    </dgm:pt>
    <dgm:pt modelId="{4A766C50-ED35-4646-B55A-69A202982E98}" type="pres">
      <dgm:prSet presAssocID="{6A6D3CD7-A432-46B1-9326-160DC5837268}" presName="parentLeftMargin" presStyleLbl="node1" presStyleIdx="0" presStyleCnt="2"/>
      <dgm:spPr/>
      <dgm:t>
        <a:bodyPr/>
        <a:lstStyle/>
        <a:p>
          <a:endParaRPr lang="es-EC"/>
        </a:p>
      </dgm:t>
    </dgm:pt>
    <dgm:pt modelId="{4F6211DC-2B03-4062-B96B-656173C1204E}" type="pres">
      <dgm:prSet presAssocID="{6A6D3CD7-A432-46B1-9326-160DC5837268}" presName="parentText" presStyleLbl="node1" presStyleIdx="0" presStyleCnt="2" custScaleX="76531">
        <dgm:presLayoutVars>
          <dgm:chMax val="0"/>
          <dgm:bulletEnabled val="1"/>
        </dgm:presLayoutVars>
      </dgm:prSet>
      <dgm:spPr/>
      <dgm:t>
        <a:bodyPr/>
        <a:lstStyle/>
        <a:p>
          <a:endParaRPr lang="es-EC"/>
        </a:p>
      </dgm:t>
    </dgm:pt>
    <dgm:pt modelId="{7E31D337-DAC2-4383-990B-6A92369211DF}" type="pres">
      <dgm:prSet presAssocID="{6A6D3CD7-A432-46B1-9326-160DC5837268}" presName="negativeSpace" presStyleCnt="0"/>
      <dgm:spPr/>
    </dgm:pt>
    <dgm:pt modelId="{A1E27140-5B28-4EA7-B488-423101C368B4}" type="pres">
      <dgm:prSet presAssocID="{6A6D3CD7-A432-46B1-9326-160DC5837268}" presName="childText" presStyleLbl="conFgAcc1" presStyleIdx="0" presStyleCnt="2" custLinFactNeighborX="-949" custLinFactNeighborY="24705">
        <dgm:presLayoutVars>
          <dgm:bulletEnabled val="1"/>
        </dgm:presLayoutVars>
      </dgm:prSet>
      <dgm:spPr/>
      <dgm:t>
        <a:bodyPr/>
        <a:lstStyle/>
        <a:p>
          <a:endParaRPr lang="es-EC"/>
        </a:p>
      </dgm:t>
    </dgm:pt>
    <dgm:pt modelId="{A9FD6A91-3AC4-46C4-A21A-8A33C31E39DB}" type="pres">
      <dgm:prSet presAssocID="{62A89C71-AFCA-4F43-B7D6-23B5C631A3AF}" presName="spaceBetweenRectangles" presStyleCnt="0"/>
      <dgm:spPr/>
    </dgm:pt>
    <dgm:pt modelId="{BBBC6E68-7EE1-4AAA-85D3-3E7CE762F235}" type="pres">
      <dgm:prSet presAssocID="{7A9108B1-1DDC-423E-93C2-D6DB526AA0A8}" presName="parentLin" presStyleCnt="0"/>
      <dgm:spPr/>
    </dgm:pt>
    <dgm:pt modelId="{FA6C6870-B237-4635-B8CD-DF22EDBB5D86}" type="pres">
      <dgm:prSet presAssocID="{7A9108B1-1DDC-423E-93C2-D6DB526AA0A8}" presName="parentLeftMargin" presStyleLbl="node1" presStyleIdx="0" presStyleCnt="2"/>
      <dgm:spPr/>
      <dgm:t>
        <a:bodyPr/>
        <a:lstStyle/>
        <a:p>
          <a:endParaRPr lang="es-EC"/>
        </a:p>
      </dgm:t>
    </dgm:pt>
    <dgm:pt modelId="{B88B1583-2238-4E85-A22B-7D659BEAD642}" type="pres">
      <dgm:prSet presAssocID="{7A9108B1-1DDC-423E-93C2-D6DB526AA0A8}" presName="parentText" presStyleLbl="node1" presStyleIdx="1" presStyleCnt="2" custScaleX="76475">
        <dgm:presLayoutVars>
          <dgm:chMax val="0"/>
          <dgm:bulletEnabled val="1"/>
        </dgm:presLayoutVars>
      </dgm:prSet>
      <dgm:spPr/>
      <dgm:t>
        <a:bodyPr/>
        <a:lstStyle/>
        <a:p>
          <a:endParaRPr lang="es-EC"/>
        </a:p>
      </dgm:t>
    </dgm:pt>
    <dgm:pt modelId="{D7787E74-FDC4-4410-83D7-BC1AA5BFCA41}" type="pres">
      <dgm:prSet presAssocID="{7A9108B1-1DDC-423E-93C2-D6DB526AA0A8}" presName="negativeSpace" presStyleCnt="0"/>
      <dgm:spPr/>
    </dgm:pt>
    <dgm:pt modelId="{733DED50-9898-4B80-919D-D063C1B60EDC}" type="pres">
      <dgm:prSet presAssocID="{7A9108B1-1DDC-423E-93C2-D6DB526AA0A8}" presName="childText" presStyleLbl="conFgAcc1" presStyleIdx="1" presStyleCnt="2" custLinFactNeighborX="-1015" custLinFactNeighborY="18406">
        <dgm:presLayoutVars>
          <dgm:bulletEnabled val="1"/>
        </dgm:presLayoutVars>
      </dgm:prSet>
      <dgm:spPr/>
      <dgm:t>
        <a:bodyPr/>
        <a:lstStyle/>
        <a:p>
          <a:endParaRPr lang="es-EC"/>
        </a:p>
      </dgm:t>
    </dgm:pt>
  </dgm:ptLst>
  <dgm:cxnLst>
    <dgm:cxn modelId="{27DF602F-F609-4B65-919E-399F018BD39F}" type="presOf" srcId="{8B45178C-1975-411F-9469-A354B3FFD8A7}" destId="{733DED50-9898-4B80-919D-D063C1B60EDC}" srcOrd="0" destOrd="1" presId="urn:microsoft.com/office/officeart/2005/8/layout/list1"/>
    <dgm:cxn modelId="{D612D534-240E-4D51-B176-082BCDDC82FB}" type="presOf" srcId="{D37A89D4-9FF8-4BD9-8048-2F2A05E04113}" destId="{733DED50-9898-4B80-919D-D063C1B60EDC}" srcOrd="0" destOrd="0" presId="urn:microsoft.com/office/officeart/2005/8/layout/list1"/>
    <dgm:cxn modelId="{F827B7B6-3C0E-416D-83BF-A6AEEA2F35BE}" type="presOf" srcId="{7A9108B1-1DDC-423E-93C2-D6DB526AA0A8}" destId="{B88B1583-2238-4E85-A22B-7D659BEAD642}" srcOrd="1" destOrd="0" presId="urn:microsoft.com/office/officeart/2005/8/layout/list1"/>
    <dgm:cxn modelId="{F4623F9C-F80A-4B5E-8FCD-D228D1A16456}" srcId="{7A9108B1-1DDC-423E-93C2-D6DB526AA0A8}" destId="{D37A89D4-9FF8-4BD9-8048-2F2A05E04113}" srcOrd="0" destOrd="0" parTransId="{914BA5AE-5591-4C92-9D25-95F4326A06A5}" sibTransId="{F9288348-B101-458D-9568-ABD33A9F23F0}"/>
    <dgm:cxn modelId="{49781525-011E-4F90-8AF7-B76134FE8199}" type="presOf" srcId="{B5998C0A-3CED-4A33-A459-1041A4F42A6D}" destId="{733DED50-9898-4B80-919D-D063C1B60EDC}" srcOrd="0" destOrd="3" presId="urn:microsoft.com/office/officeart/2005/8/layout/list1"/>
    <dgm:cxn modelId="{284E98A2-E86D-4276-BFF0-A1B914F73CF7}" type="presOf" srcId="{79D3E83C-D947-48FB-A45A-53C68A7A896A}" destId="{733DED50-9898-4B80-919D-D063C1B60EDC}" srcOrd="0" destOrd="4" presId="urn:microsoft.com/office/officeart/2005/8/layout/list1"/>
    <dgm:cxn modelId="{3A479D57-8907-49F2-979A-D15460C2B68D}" srcId="{D37A89D4-9FF8-4BD9-8048-2F2A05E04113}" destId="{874736C9-DDBD-4A38-B7E0-E223F806D770}" srcOrd="1" destOrd="0" parTransId="{EED2327B-B3CF-49B7-86C2-D2DE1DA9E47B}" sibTransId="{9E4D5C38-1141-4827-845B-7E809981B460}"/>
    <dgm:cxn modelId="{EC772B91-062A-4FEB-B4E7-B8301F68F947}" srcId="{D37A89D4-9FF8-4BD9-8048-2F2A05E04113}" destId="{8B45178C-1975-411F-9469-A354B3FFD8A7}" srcOrd="0" destOrd="0" parTransId="{BB46C3DF-64F9-41C3-9559-D9EB8C3E6F71}" sibTransId="{4E04DD39-9253-462D-8EF5-D5F3682B83FA}"/>
    <dgm:cxn modelId="{F06156B3-D2B5-4433-858E-6FA052A7E924}" type="presOf" srcId="{7A9108B1-1DDC-423E-93C2-D6DB526AA0A8}" destId="{FA6C6870-B237-4635-B8CD-DF22EDBB5D86}" srcOrd="0" destOrd="0" presId="urn:microsoft.com/office/officeart/2005/8/layout/list1"/>
    <dgm:cxn modelId="{B499E641-9CDA-453F-AC61-DBBE2909600E}" srcId="{6A6D3CD7-A432-46B1-9326-160DC5837268}" destId="{57CF6EE4-8923-411E-A764-9CD22F6DC166}" srcOrd="0" destOrd="0" parTransId="{E291CB84-FDB6-4420-886A-76E8717C4399}" sibTransId="{7A0D5574-E614-4764-9C95-E6BEDB0F6A98}"/>
    <dgm:cxn modelId="{CBA97354-28A5-4A49-A9CB-A5710E5005AB}" srcId="{D37A89D4-9FF8-4BD9-8048-2F2A05E04113}" destId="{79D3E83C-D947-48FB-A45A-53C68A7A896A}" srcOrd="3" destOrd="0" parTransId="{A235F5D3-FE50-4C17-BA46-C23963E6BB55}" sibTransId="{8EBEAA70-8FF0-4818-86C1-A9AE7451C7B1}"/>
    <dgm:cxn modelId="{1695E137-2A77-4817-947D-658D390430C3}" type="presOf" srcId="{6A6D3CD7-A432-46B1-9326-160DC5837268}" destId="{4F6211DC-2B03-4062-B96B-656173C1204E}" srcOrd="1" destOrd="0" presId="urn:microsoft.com/office/officeart/2005/8/layout/list1"/>
    <dgm:cxn modelId="{622E314F-86C8-449E-AF83-436D1B79F2A4}" type="presOf" srcId="{83E29A5E-2E4F-4766-8362-0C249FCC88C3}" destId="{E7A7EEB4-1AD8-47C2-92DD-6CB896527BF1}" srcOrd="0" destOrd="0" presId="urn:microsoft.com/office/officeart/2005/8/layout/list1"/>
    <dgm:cxn modelId="{EF3FC818-5380-4CDA-9141-6F5FB50AE061}" srcId="{83E29A5E-2E4F-4766-8362-0C249FCC88C3}" destId="{6A6D3CD7-A432-46B1-9326-160DC5837268}" srcOrd="0" destOrd="0" parTransId="{564608CE-9835-4EDC-A04C-4C708379D43F}" sibTransId="{62A89C71-AFCA-4F43-B7D6-23B5C631A3AF}"/>
    <dgm:cxn modelId="{AB99F54C-3B87-4C1A-9FAB-4946DC2C7340}" type="presOf" srcId="{57CF6EE4-8923-411E-A764-9CD22F6DC166}" destId="{A1E27140-5B28-4EA7-B488-423101C368B4}" srcOrd="0" destOrd="0" presId="urn:microsoft.com/office/officeart/2005/8/layout/list1"/>
    <dgm:cxn modelId="{4622072B-970C-4870-B3E8-6762A5D3D1F4}" srcId="{D37A89D4-9FF8-4BD9-8048-2F2A05E04113}" destId="{B5998C0A-3CED-4A33-A459-1041A4F42A6D}" srcOrd="2" destOrd="0" parTransId="{2FA89721-0338-4F41-9AC5-020A8DF7F26F}" sibTransId="{6A6A48E3-E106-48F0-AEB5-53F8B81ACAAD}"/>
    <dgm:cxn modelId="{F4704FEE-A58B-48E8-9875-30AA4FC39E36}" type="presOf" srcId="{6A6D3CD7-A432-46B1-9326-160DC5837268}" destId="{4A766C50-ED35-4646-B55A-69A202982E98}" srcOrd="0" destOrd="0" presId="urn:microsoft.com/office/officeart/2005/8/layout/list1"/>
    <dgm:cxn modelId="{B1CE8147-DFE0-41FF-9C79-1CBB258C9466}" srcId="{83E29A5E-2E4F-4766-8362-0C249FCC88C3}" destId="{7A9108B1-1DDC-423E-93C2-D6DB526AA0A8}" srcOrd="1" destOrd="0" parTransId="{DDE31616-FBDF-4B9D-8DFF-4F33F43A967B}" sibTransId="{458496B9-51DB-4ADC-A021-6454F754A1F4}"/>
    <dgm:cxn modelId="{4AD2E3CB-9385-439D-9568-7FA9FC50CE30}" type="presOf" srcId="{874736C9-DDBD-4A38-B7E0-E223F806D770}" destId="{733DED50-9898-4B80-919D-D063C1B60EDC}" srcOrd="0" destOrd="2" presId="urn:microsoft.com/office/officeart/2005/8/layout/list1"/>
    <dgm:cxn modelId="{3653B3F2-2427-4666-9126-9C0C1D87066D}" type="presParOf" srcId="{E7A7EEB4-1AD8-47C2-92DD-6CB896527BF1}" destId="{02EDB22B-EA8C-463B-A692-B473FBC7003F}" srcOrd="0" destOrd="0" presId="urn:microsoft.com/office/officeart/2005/8/layout/list1"/>
    <dgm:cxn modelId="{DEC39B63-ADF3-4CC4-B632-DF11A3AAB72C}" type="presParOf" srcId="{02EDB22B-EA8C-463B-A692-B473FBC7003F}" destId="{4A766C50-ED35-4646-B55A-69A202982E98}" srcOrd="0" destOrd="0" presId="urn:microsoft.com/office/officeart/2005/8/layout/list1"/>
    <dgm:cxn modelId="{6BA319D9-DFA1-46F6-967E-9552928CD97E}" type="presParOf" srcId="{02EDB22B-EA8C-463B-A692-B473FBC7003F}" destId="{4F6211DC-2B03-4062-B96B-656173C1204E}" srcOrd="1" destOrd="0" presId="urn:microsoft.com/office/officeart/2005/8/layout/list1"/>
    <dgm:cxn modelId="{6A03A837-129E-4199-8ACD-55BEBC325D63}" type="presParOf" srcId="{E7A7EEB4-1AD8-47C2-92DD-6CB896527BF1}" destId="{7E31D337-DAC2-4383-990B-6A92369211DF}" srcOrd="1" destOrd="0" presId="urn:microsoft.com/office/officeart/2005/8/layout/list1"/>
    <dgm:cxn modelId="{B3BBD04F-5E53-4A9F-B358-D7A28390D7F5}" type="presParOf" srcId="{E7A7EEB4-1AD8-47C2-92DD-6CB896527BF1}" destId="{A1E27140-5B28-4EA7-B488-423101C368B4}" srcOrd="2" destOrd="0" presId="urn:microsoft.com/office/officeart/2005/8/layout/list1"/>
    <dgm:cxn modelId="{A2974CE0-E524-4E13-B161-62E6F12AE06A}" type="presParOf" srcId="{E7A7EEB4-1AD8-47C2-92DD-6CB896527BF1}" destId="{A9FD6A91-3AC4-46C4-A21A-8A33C31E39DB}" srcOrd="3" destOrd="0" presId="urn:microsoft.com/office/officeart/2005/8/layout/list1"/>
    <dgm:cxn modelId="{877D4169-659A-4B73-9B88-EDA8D109C247}" type="presParOf" srcId="{E7A7EEB4-1AD8-47C2-92DD-6CB896527BF1}" destId="{BBBC6E68-7EE1-4AAA-85D3-3E7CE762F235}" srcOrd="4" destOrd="0" presId="urn:microsoft.com/office/officeart/2005/8/layout/list1"/>
    <dgm:cxn modelId="{0DB82329-5380-43C8-9DED-FFDB13CFBB26}" type="presParOf" srcId="{BBBC6E68-7EE1-4AAA-85D3-3E7CE762F235}" destId="{FA6C6870-B237-4635-B8CD-DF22EDBB5D86}" srcOrd="0" destOrd="0" presId="urn:microsoft.com/office/officeart/2005/8/layout/list1"/>
    <dgm:cxn modelId="{13CC626B-0ECF-40F7-9261-D93B14DF3810}" type="presParOf" srcId="{BBBC6E68-7EE1-4AAA-85D3-3E7CE762F235}" destId="{B88B1583-2238-4E85-A22B-7D659BEAD642}" srcOrd="1" destOrd="0" presId="urn:microsoft.com/office/officeart/2005/8/layout/list1"/>
    <dgm:cxn modelId="{FC115548-E6E8-45F6-A105-4C699F5EED74}" type="presParOf" srcId="{E7A7EEB4-1AD8-47C2-92DD-6CB896527BF1}" destId="{D7787E74-FDC4-4410-83D7-BC1AA5BFCA41}" srcOrd="5" destOrd="0" presId="urn:microsoft.com/office/officeart/2005/8/layout/list1"/>
    <dgm:cxn modelId="{9E151364-54BC-4A78-9FEE-718840D1404A}" type="presParOf" srcId="{E7A7EEB4-1AD8-47C2-92DD-6CB896527BF1}" destId="{733DED50-9898-4B80-919D-D063C1B60E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DFBDF-57AB-40CC-941A-11BE5E3ADAC2}"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s-EC"/>
        </a:p>
      </dgm:t>
    </dgm:pt>
    <dgm:pt modelId="{A2D4A8BB-ED12-41AF-9019-A35EC9AC8022}">
      <dgm:prSet phldrT="[Texto]"/>
      <dgm:spPr/>
      <dgm:t>
        <a:bodyPr/>
        <a:lstStyle/>
        <a:p>
          <a:r>
            <a:rPr lang="es-EC" b="1" dirty="0" smtClean="0">
              <a:solidFill>
                <a:schemeClr val="bg1">
                  <a:lumMod val="10000"/>
                </a:schemeClr>
              </a:solidFill>
              <a:latin typeface="Times New Roman" panose="02020603050405020304" pitchFamily="18" charset="0"/>
              <a:cs typeface="Times New Roman" panose="02020603050405020304" pitchFamily="18" charset="0"/>
            </a:rPr>
            <a:t>JUSTIFICACIÓN</a:t>
          </a:r>
          <a:endParaRPr lang="es-EC" b="1" dirty="0">
            <a:solidFill>
              <a:schemeClr val="bg1">
                <a:lumMod val="10000"/>
              </a:schemeClr>
            </a:solidFill>
          </a:endParaRPr>
        </a:p>
      </dgm:t>
    </dgm:pt>
    <dgm:pt modelId="{5C7F6A18-CDD9-4E95-B407-8366BC9F267E}" type="parTrans" cxnId="{E89B1CF3-736B-438F-B983-4E97461A389C}">
      <dgm:prSet/>
      <dgm:spPr/>
      <dgm:t>
        <a:bodyPr/>
        <a:lstStyle/>
        <a:p>
          <a:endParaRPr lang="es-EC"/>
        </a:p>
      </dgm:t>
    </dgm:pt>
    <dgm:pt modelId="{5694F433-7082-4AD5-A6C9-7F40493A3196}" type="sibTrans" cxnId="{E89B1CF3-736B-438F-B983-4E97461A389C}">
      <dgm:prSet/>
      <dgm:spPr/>
      <dgm:t>
        <a:bodyPr/>
        <a:lstStyle/>
        <a:p>
          <a:endParaRPr lang="es-EC"/>
        </a:p>
      </dgm:t>
    </dgm:pt>
    <dgm:pt modelId="{30B1D41C-A658-417C-A10E-AAD93A39DEB7}">
      <dgm:prSet phldrT="[Texto]" phldr="1"/>
      <dgm:spPr/>
      <dgm:t>
        <a:bodyPr/>
        <a:lstStyle/>
        <a:p>
          <a:endParaRPr lang="es-EC"/>
        </a:p>
      </dgm:t>
    </dgm:pt>
    <dgm:pt modelId="{8719C72C-E751-4E6D-8EE0-A5EB4E43A2A8}" type="parTrans" cxnId="{9E2C0021-E2C0-4260-B8BB-F53D2D58F5F0}">
      <dgm:prSet/>
      <dgm:spPr/>
      <dgm:t>
        <a:bodyPr/>
        <a:lstStyle/>
        <a:p>
          <a:endParaRPr lang="es-EC"/>
        </a:p>
      </dgm:t>
    </dgm:pt>
    <dgm:pt modelId="{A89BC27C-33E0-4CBB-A345-5B60BA5E5E49}" type="sibTrans" cxnId="{9E2C0021-E2C0-4260-B8BB-F53D2D58F5F0}">
      <dgm:prSet/>
      <dgm:spPr/>
      <dgm:t>
        <a:bodyPr/>
        <a:lstStyle/>
        <a:p>
          <a:endParaRPr lang="es-EC"/>
        </a:p>
      </dgm:t>
    </dgm:pt>
    <dgm:pt modelId="{638FBE77-6EC4-43FA-9162-C862837B2659}">
      <dgm:prSet phldrT="[Texto]" custT="1"/>
      <dgm:spPr/>
      <dgm:t>
        <a:bodyPr/>
        <a:lstStyle/>
        <a:p>
          <a:r>
            <a:rPr lang="es-ES" sz="2400" b="1" dirty="0" smtClean="0">
              <a:solidFill>
                <a:schemeClr val="bg1">
                  <a:lumMod val="10000"/>
                </a:schemeClr>
              </a:solidFill>
              <a:latin typeface="Times New Roman" panose="02020603050405020304" pitchFamily="18" charset="0"/>
              <a:cs typeface="Times New Roman" panose="02020603050405020304" pitchFamily="18" charset="0"/>
            </a:rPr>
            <a:t>Relevancia social</a:t>
          </a:r>
          <a:endParaRPr lang="es-EC" sz="2400" b="1" dirty="0">
            <a:solidFill>
              <a:schemeClr val="bg1">
                <a:lumMod val="10000"/>
              </a:schemeClr>
            </a:solidFill>
            <a:latin typeface="Times New Roman" panose="02020603050405020304" pitchFamily="18" charset="0"/>
            <a:cs typeface="Times New Roman" panose="02020603050405020304" pitchFamily="18" charset="0"/>
          </a:endParaRPr>
        </a:p>
      </dgm:t>
    </dgm:pt>
    <dgm:pt modelId="{C8F4593D-FBD3-4D39-8446-75A5E66DA863}" type="parTrans" cxnId="{CC2C9433-6F86-4663-B69F-9A6D23BD9638}">
      <dgm:prSet/>
      <dgm:spPr/>
      <dgm:t>
        <a:bodyPr/>
        <a:lstStyle/>
        <a:p>
          <a:endParaRPr lang="es-EC"/>
        </a:p>
      </dgm:t>
    </dgm:pt>
    <dgm:pt modelId="{53F1FDFA-76C8-4131-9A8B-E658FBA98E4C}" type="sibTrans" cxnId="{CC2C9433-6F86-4663-B69F-9A6D23BD9638}">
      <dgm:prSet custLinFactNeighborX="-3045" custLinFactNeighborY="4193"/>
      <dgm:spPr/>
      <dgm:t>
        <a:bodyPr/>
        <a:lstStyle/>
        <a:p>
          <a:endParaRPr lang="es-EC"/>
        </a:p>
      </dgm:t>
    </dgm:pt>
    <dgm:pt modelId="{C03E0189-CAA0-47FA-B730-E120BFFB6891}">
      <dgm:prSet phldrT="[Texto]" custT="1"/>
      <dgm:spPr/>
      <dgm:t>
        <a:bodyPr/>
        <a:lstStyle/>
        <a:p>
          <a:r>
            <a:rPr lang="es-ES" sz="1800" b="0" dirty="0" smtClean="0">
              <a:solidFill>
                <a:schemeClr val="bg1">
                  <a:lumMod val="10000"/>
                </a:schemeClr>
              </a:solidFill>
              <a:latin typeface="Times New Roman" panose="02020603050405020304" pitchFamily="18" charset="0"/>
              <a:cs typeface="Times New Roman" panose="02020603050405020304" pitchFamily="18" charset="0"/>
            </a:rPr>
            <a:t>Intentará resolver un problema real.</a:t>
          </a:r>
          <a:endParaRPr lang="es-ES" sz="1800" b="0" dirty="0">
            <a:solidFill>
              <a:schemeClr val="bg1">
                <a:lumMod val="10000"/>
              </a:schemeClr>
            </a:solidFill>
            <a:latin typeface="Times New Roman" panose="02020603050405020304" pitchFamily="18" charset="0"/>
            <a:cs typeface="Times New Roman" panose="02020603050405020304" pitchFamily="18" charset="0"/>
          </a:endParaRPr>
        </a:p>
      </dgm:t>
    </dgm:pt>
    <dgm:pt modelId="{0296D9E8-ACDC-4C4B-8C64-F9C5700969FC}" type="parTrans" cxnId="{04944AA1-C94F-452F-9A7D-49EB87D4D22D}">
      <dgm:prSet/>
      <dgm:spPr/>
      <dgm:t>
        <a:bodyPr/>
        <a:lstStyle/>
        <a:p>
          <a:endParaRPr lang="es-EC"/>
        </a:p>
      </dgm:t>
    </dgm:pt>
    <dgm:pt modelId="{B200A98B-0F35-44EA-B4F9-602518F88FEC}" type="sibTrans" cxnId="{04944AA1-C94F-452F-9A7D-49EB87D4D22D}">
      <dgm:prSet/>
      <dgm:spPr/>
      <dgm:t>
        <a:bodyPr/>
        <a:lstStyle/>
        <a:p>
          <a:endParaRPr lang="es-EC"/>
        </a:p>
      </dgm:t>
    </dgm:pt>
    <dgm:pt modelId="{CA31001E-11A6-4B11-883F-8158BBC6FE66}">
      <dgm:prSet phldrT="[Texto]"/>
      <dgm:spPr/>
      <dgm:t>
        <a:bodyPr/>
        <a:lstStyle/>
        <a:p>
          <a:r>
            <a:rPr lang="es-ES" b="1" dirty="0" smtClean="0">
              <a:solidFill>
                <a:schemeClr val="bg1">
                  <a:lumMod val="10000"/>
                </a:schemeClr>
              </a:solidFill>
              <a:latin typeface="Times New Roman" panose="02020603050405020304" pitchFamily="18" charset="0"/>
              <a:cs typeface="Times New Roman" panose="02020603050405020304" pitchFamily="18" charset="0"/>
            </a:rPr>
            <a:t>Utilidad Teórica</a:t>
          </a:r>
          <a:endParaRPr lang="es-ES" b="1" dirty="0">
            <a:solidFill>
              <a:schemeClr val="bg1">
                <a:lumMod val="10000"/>
              </a:schemeClr>
            </a:solidFill>
            <a:latin typeface="Times New Roman" panose="02020603050405020304" pitchFamily="18" charset="0"/>
            <a:cs typeface="Times New Roman" panose="02020603050405020304" pitchFamily="18" charset="0"/>
          </a:endParaRPr>
        </a:p>
      </dgm:t>
    </dgm:pt>
    <dgm:pt modelId="{63E530C7-377E-4969-A270-F360C22004A9}" type="parTrans" cxnId="{1DF4B449-7FEE-4259-9B08-1531EFAFE3C2}">
      <dgm:prSet/>
      <dgm:spPr/>
      <dgm:t>
        <a:bodyPr/>
        <a:lstStyle/>
        <a:p>
          <a:endParaRPr lang="es-EC"/>
        </a:p>
      </dgm:t>
    </dgm:pt>
    <dgm:pt modelId="{26290959-7854-4D28-96F5-C1A4BE32E861}" type="sibTrans" cxnId="{1DF4B449-7FEE-4259-9B08-1531EFAFE3C2}">
      <dgm:prSet custLinFactNeighborX="-957" custLinFactNeighborY="-18303"/>
      <dgm:spPr/>
      <dgm:t>
        <a:bodyPr/>
        <a:lstStyle/>
        <a:p>
          <a:endParaRPr lang="es-EC"/>
        </a:p>
      </dgm:t>
    </dgm:pt>
    <dgm:pt modelId="{7405B6FB-CD8E-44A6-BC1B-394303D2C775}">
      <dgm:prSet phldrT="[Texto]"/>
      <dgm:spPr/>
      <dgm:t>
        <a:bodyPr/>
        <a:lstStyle/>
        <a:p>
          <a:r>
            <a:rPr lang="es-ES" b="0" dirty="0" smtClean="0">
              <a:solidFill>
                <a:schemeClr val="bg1">
                  <a:lumMod val="10000"/>
                </a:schemeClr>
              </a:solidFill>
              <a:latin typeface="Times New Roman" panose="02020603050405020304" pitchFamily="18" charset="0"/>
              <a:cs typeface="Times New Roman" panose="02020603050405020304" pitchFamily="18" charset="0"/>
            </a:rPr>
            <a:t>Servirá de línea base para otras investigaciones y para el diseño de planes de clase.</a:t>
          </a:r>
          <a:endParaRPr lang="es-ES" b="0" dirty="0">
            <a:solidFill>
              <a:schemeClr val="bg1">
                <a:lumMod val="10000"/>
              </a:schemeClr>
            </a:solidFill>
            <a:latin typeface="Times New Roman" panose="02020603050405020304" pitchFamily="18" charset="0"/>
            <a:cs typeface="Times New Roman" panose="02020603050405020304" pitchFamily="18" charset="0"/>
          </a:endParaRPr>
        </a:p>
      </dgm:t>
    </dgm:pt>
    <dgm:pt modelId="{FE8AD343-C8CB-44DB-A273-D60354115782}" type="parTrans" cxnId="{D773B915-AACA-4393-831F-D3F6CFA7811C}">
      <dgm:prSet/>
      <dgm:spPr/>
      <dgm:t>
        <a:bodyPr/>
        <a:lstStyle/>
        <a:p>
          <a:endParaRPr lang="es-EC"/>
        </a:p>
      </dgm:t>
    </dgm:pt>
    <dgm:pt modelId="{BEA7319D-65D9-414B-9FE0-8091F5947D7E}" type="sibTrans" cxnId="{D773B915-AACA-4393-831F-D3F6CFA7811C}">
      <dgm:prSet/>
      <dgm:spPr/>
      <dgm:t>
        <a:bodyPr/>
        <a:lstStyle/>
        <a:p>
          <a:endParaRPr lang="es-EC"/>
        </a:p>
      </dgm:t>
    </dgm:pt>
    <dgm:pt modelId="{C2A6A161-CC0A-4383-BE24-85FA1D78539D}">
      <dgm:prSet phldrT="[Texto]"/>
      <dgm:spPr/>
      <dgm:t>
        <a:bodyPr/>
        <a:lstStyle/>
        <a:p>
          <a:r>
            <a:rPr lang="es-ES" b="1" smtClean="0">
              <a:solidFill>
                <a:schemeClr val="bg1">
                  <a:lumMod val="10000"/>
                </a:schemeClr>
              </a:solidFill>
              <a:latin typeface="Times New Roman" panose="02020603050405020304" pitchFamily="18" charset="0"/>
              <a:cs typeface="Times New Roman" panose="02020603050405020304" pitchFamily="18" charset="0"/>
            </a:rPr>
            <a:t>Utilidad práctica</a:t>
          </a:r>
          <a:endParaRPr lang="es-ES" b="1" dirty="0">
            <a:solidFill>
              <a:schemeClr val="bg1">
                <a:lumMod val="10000"/>
              </a:schemeClr>
            </a:solidFill>
            <a:latin typeface="Times New Roman" panose="02020603050405020304" pitchFamily="18" charset="0"/>
            <a:cs typeface="Times New Roman" panose="02020603050405020304" pitchFamily="18" charset="0"/>
          </a:endParaRPr>
        </a:p>
      </dgm:t>
    </dgm:pt>
    <dgm:pt modelId="{67A9BA3C-AF67-4F6C-B601-769567EAD35F}" type="parTrans" cxnId="{C0637622-4D5C-4880-A9CE-0EFE8105BFA5}">
      <dgm:prSet/>
      <dgm:spPr/>
      <dgm:t>
        <a:bodyPr/>
        <a:lstStyle/>
        <a:p>
          <a:endParaRPr lang="es-EC"/>
        </a:p>
      </dgm:t>
    </dgm:pt>
    <dgm:pt modelId="{BC4EDE9F-B3C7-4532-A193-FEF79226BBDE}" type="sibTrans" cxnId="{C0637622-4D5C-4880-A9CE-0EFE8105BFA5}">
      <dgm:prSet custLinFactNeighborX="4315" custLinFactNeighborY="3580"/>
      <dgm:spPr/>
      <dgm:t>
        <a:bodyPr/>
        <a:lstStyle/>
        <a:p>
          <a:endParaRPr lang="es-EC"/>
        </a:p>
      </dgm:t>
    </dgm:pt>
    <dgm:pt modelId="{39A5EB25-7761-413E-A2CA-E0B49B759E6A}">
      <dgm:prSet phldrT="[Texto]"/>
      <dgm:spPr/>
      <dgm:t>
        <a:bodyPr/>
        <a:lstStyle/>
        <a:p>
          <a:r>
            <a:rPr lang="es-ES" b="0" dirty="0" smtClean="0">
              <a:solidFill>
                <a:schemeClr val="bg1">
                  <a:lumMod val="10000"/>
                </a:schemeClr>
              </a:solidFill>
              <a:latin typeface="Times New Roman" panose="02020603050405020304" pitchFamily="18" charset="0"/>
              <a:cs typeface="Times New Roman" panose="02020603050405020304" pitchFamily="18" charset="0"/>
            </a:rPr>
            <a:t>Ayudará a resolver un problema detectado.</a:t>
          </a:r>
          <a:endParaRPr lang="es-ES" b="0" dirty="0">
            <a:solidFill>
              <a:schemeClr val="bg1">
                <a:lumMod val="10000"/>
              </a:schemeClr>
            </a:solidFill>
            <a:latin typeface="Times New Roman" panose="02020603050405020304" pitchFamily="18" charset="0"/>
            <a:cs typeface="Times New Roman" panose="02020603050405020304" pitchFamily="18" charset="0"/>
          </a:endParaRPr>
        </a:p>
      </dgm:t>
    </dgm:pt>
    <dgm:pt modelId="{41A0F833-A446-48F2-8436-BE2856C6157A}" type="parTrans" cxnId="{5112F904-3E10-4F06-9AF5-E44741EC2823}">
      <dgm:prSet/>
      <dgm:spPr/>
      <dgm:t>
        <a:bodyPr/>
        <a:lstStyle/>
        <a:p>
          <a:endParaRPr lang="es-EC"/>
        </a:p>
      </dgm:t>
    </dgm:pt>
    <dgm:pt modelId="{C3076B43-832E-4C9F-8A2A-64DB21F7325A}" type="sibTrans" cxnId="{5112F904-3E10-4F06-9AF5-E44741EC2823}">
      <dgm:prSet/>
      <dgm:spPr/>
      <dgm:t>
        <a:bodyPr/>
        <a:lstStyle/>
        <a:p>
          <a:endParaRPr lang="es-EC"/>
        </a:p>
      </dgm:t>
    </dgm:pt>
    <dgm:pt modelId="{63F77688-5718-45C7-B7D1-2202FC2712EA}" type="pres">
      <dgm:prSet presAssocID="{D70DFBDF-57AB-40CC-941A-11BE5E3ADAC2}" presName="composite" presStyleCnt="0">
        <dgm:presLayoutVars>
          <dgm:chMax val="1"/>
          <dgm:dir/>
          <dgm:resizeHandles val="exact"/>
        </dgm:presLayoutVars>
      </dgm:prSet>
      <dgm:spPr/>
      <dgm:t>
        <a:bodyPr/>
        <a:lstStyle/>
        <a:p>
          <a:endParaRPr lang="es-EC"/>
        </a:p>
      </dgm:t>
    </dgm:pt>
    <dgm:pt modelId="{A1D74B20-FBF2-4D4F-AA31-DED95BBF576F}" type="pres">
      <dgm:prSet presAssocID="{D70DFBDF-57AB-40CC-941A-11BE5E3ADAC2}" presName="radial" presStyleCnt="0">
        <dgm:presLayoutVars>
          <dgm:animLvl val="ctr"/>
        </dgm:presLayoutVars>
      </dgm:prSet>
      <dgm:spPr/>
    </dgm:pt>
    <dgm:pt modelId="{1808969F-DB76-42A1-8451-931EFD958EF0}" type="pres">
      <dgm:prSet presAssocID="{A2D4A8BB-ED12-41AF-9019-A35EC9AC8022}" presName="centerShape" presStyleLbl="vennNode1" presStyleIdx="0" presStyleCnt="4" custScaleX="149926" custLinFactNeighborX="1558" custLinFactNeighborY="4157"/>
      <dgm:spPr/>
      <dgm:t>
        <a:bodyPr/>
        <a:lstStyle/>
        <a:p>
          <a:endParaRPr lang="es-EC"/>
        </a:p>
      </dgm:t>
    </dgm:pt>
    <dgm:pt modelId="{CA31C2F5-DD4F-48E4-A634-9A6B52458015}" type="pres">
      <dgm:prSet presAssocID="{638FBE77-6EC4-43FA-9162-C862837B2659}" presName="node" presStyleLbl="vennNode1" presStyleIdx="1" presStyleCnt="4" custScaleX="144856" custScaleY="122568" custRadScaleRad="72044" custRadScaleInc="-2019">
        <dgm:presLayoutVars>
          <dgm:bulletEnabled val="1"/>
        </dgm:presLayoutVars>
      </dgm:prSet>
      <dgm:spPr/>
      <dgm:t>
        <a:bodyPr/>
        <a:lstStyle/>
        <a:p>
          <a:endParaRPr lang="es-EC"/>
        </a:p>
      </dgm:t>
    </dgm:pt>
    <dgm:pt modelId="{8BD49156-4DE4-44E6-BC77-31FA49681B9C}" type="pres">
      <dgm:prSet presAssocID="{CA31001E-11A6-4B11-883F-8158BBC6FE66}" presName="node" presStyleLbl="vennNode1" presStyleIdx="2" presStyleCnt="4" custScaleX="151650" custScaleY="107748" custRadScaleRad="126760" custRadScaleInc="-4970">
        <dgm:presLayoutVars>
          <dgm:bulletEnabled val="1"/>
        </dgm:presLayoutVars>
      </dgm:prSet>
      <dgm:spPr/>
      <dgm:t>
        <a:bodyPr/>
        <a:lstStyle/>
        <a:p>
          <a:endParaRPr lang="es-EC"/>
        </a:p>
      </dgm:t>
    </dgm:pt>
    <dgm:pt modelId="{ABE1E225-21F9-484C-82B3-E48698F09A50}" type="pres">
      <dgm:prSet presAssocID="{C2A6A161-CC0A-4383-BE24-85FA1D78539D}" presName="node" presStyleLbl="vennNode1" presStyleIdx="3" presStyleCnt="4" custScaleX="137501" custScaleY="106780" custRadScaleRad="125937" custRadScaleInc="7915">
        <dgm:presLayoutVars>
          <dgm:bulletEnabled val="1"/>
        </dgm:presLayoutVars>
      </dgm:prSet>
      <dgm:spPr/>
      <dgm:t>
        <a:bodyPr/>
        <a:lstStyle/>
        <a:p>
          <a:endParaRPr lang="es-EC"/>
        </a:p>
      </dgm:t>
    </dgm:pt>
  </dgm:ptLst>
  <dgm:cxnLst>
    <dgm:cxn modelId="{D41D95D9-7620-4CEE-94CE-72A5CD0B4FB7}" type="presOf" srcId="{638FBE77-6EC4-43FA-9162-C862837B2659}" destId="{CA31C2F5-DD4F-48E4-A634-9A6B52458015}" srcOrd="0" destOrd="0" presId="urn:microsoft.com/office/officeart/2005/8/layout/radial3"/>
    <dgm:cxn modelId="{9E2C0021-E2C0-4260-B8BB-F53D2D58F5F0}" srcId="{D70DFBDF-57AB-40CC-941A-11BE5E3ADAC2}" destId="{30B1D41C-A658-417C-A10E-AAD93A39DEB7}" srcOrd="1" destOrd="0" parTransId="{8719C72C-E751-4E6D-8EE0-A5EB4E43A2A8}" sibTransId="{A89BC27C-33E0-4CBB-A345-5B60BA5E5E49}"/>
    <dgm:cxn modelId="{9A6138E6-BB5A-41BA-92F9-0544262CDD1A}" type="presOf" srcId="{39A5EB25-7761-413E-A2CA-E0B49B759E6A}" destId="{ABE1E225-21F9-484C-82B3-E48698F09A50}" srcOrd="0" destOrd="1" presId="urn:microsoft.com/office/officeart/2005/8/layout/radial3"/>
    <dgm:cxn modelId="{04944AA1-C94F-452F-9A7D-49EB87D4D22D}" srcId="{638FBE77-6EC4-43FA-9162-C862837B2659}" destId="{C03E0189-CAA0-47FA-B730-E120BFFB6891}" srcOrd="0" destOrd="0" parTransId="{0296D9E8-ACDC-4C4B-8C64-F9C5700969FC}" sibTransId="{B200A98B-0F35-44EA-B4F9-602518F88FEC}"/>
    <dgm:cxn modelId="{E89B1CF3-736B-438F-B983-4E97461A389C}" srcId="{D70DFBDF-57AB-40CC-941A-11BE5E3ADAC2}" destId="{A2D4A8BB-ED12-41AF-9019-A35EC9AC8022}" srcOrd="0" destOrd="0" parTransId="{5C7F6A18-CDD9-4E95-B407-8366BC9F267E}" sibTransId="{5694F433-7082-4AD5-A6C9-7F40493A3196}"/>
    <dgm:cxn modelId="{D773B915-AACA-4393-831F-D3F6CFA7811C}" srcId="{CA31001E-11A6-4B11-883F-8158BBC6FE66}" destId="{7405B6FB-CD8E-44A6-BC1B-394303D2C775}" srcOrd="0" destOrd="0" parTransId="{FE8AD343-C8CB-44DB-A273-D60354115782}" sibTransId="{BEA7319D-65D9-414B-9FE0-8091F5947D7E}"/>
    <dgm:cxn modelId="{CC1E6147-7220-4A2F-B17A-FBBD94EABF6A}" type="presOf" srcId="{7405B6FB-CD8E-44A6-BC1B-394303D2C775}" destId="{8BD49156-4DE4-44E6-BC77-31FA49681B9C}" srcOrd="0" destOrd="1" presId="urn:microsoft.com/office/officeart/2005/8/layout/radial3"/>
    <dgm:cxn modelId="{3A58A4A6-EA66-4832-B75F-91548BC622F7}" type="presOf" srcId="{C03E0189-CAA0-47FA-B730-E120BFFB6891}" destId="{CA31C2F5-DD4F-48E4-A634-9A6B52458015}" srcOrd="0" destOrd="1" presId="urn:microsoft.com/office/officeart/2005/8/layout/radial3"/>
    <dgm:cxn modelId="{79A4081F-2FA5-4785-93C3-634B4DEA6202}" type="presOf" srcId="{A2D4A8BB-ED12-41AF-9019-A35EC9AC8022}" destId="{1808969F-DB76-42A1-8451-931EFD958EF0}" srcOrd="0" destOrd="0" presId="urn:microsoft.com/office/officeart/2005/8/layout/radial3"/>
    <dgm:cxn modelId="{9515497C-F7D6-4A93-8E9D-BC1B58808259}" type="presOf" srcId="{C2A6A161-CC0A-4383-BE24-85FA1D78539D}" destId="{ABE1E225-21F9-484C-82B3-E48698F09A50}" srcOrd="0" destOrd="0" presId="urn:microsoft.com/office/officeart/2005/8/layout/radial3"/>
    <dgm:cxn modelId="{C0637622-4D5C-4880-A9CE-0EFE8105BFA5}" srcId="{A2D4A8BB-ED12-41AF-9019-A35EC9AC8022}" destId="{C2A6A161-CC0A-4383-BE24-85FA1D78539D}" srcOrd="2" destOrd="0" parTransId="{67A9BA3C-AF67-4F6C-B601-769567EAD35F}" sibTransId="{BC4EDE9F-B3C7-4532-A193-FEF79226BBDE}"/>
    <dgm:cxn modelId="{5112F904-3E10-4F06-9AF5-E44741EC2823}" srcId="{C2A6A161-CC0A-4383-BE24-85FA1D78539D}" destId="{39A5EB25-7761-413E-A2CA-E0B49B759E6A}" srcOrd="0" destOrd="0" parTransId="{41A0F833-A446-48F2-8436-BE2856C6157A}" sibTransId="{C3076B43-832E-4C9F-8A2A-64DB21F7325A}"/>
    <dgm:cxn modelId="{B8F3AED5-10B2-4E20-91E3-88EF8EA5DB5E}" type="presOf" srcId="{D70DFBDF-57AB-40CC-941A-11BE5E3ADAC2}" destId="{63F77688-5718-45C7-B7D1-2202FC2712EA}" srcOrd="0" destOrd="0" presId="urn:microsoft.com/office/officeart/2005/8/layout/radial3"/>
    <dgm:cxn modelId="{1DF4B449-7FEE-4259-9B08-1531EFAFE3C2}" srcId="{A2D4A8BB-ED12-41AF-9019-A35EC9AC8022}" destId="{CA31001E-11A6-4B11-883F-8158BBC6FE66}" srcOrd="1" destOrd="0" parTransId="{63E530C7-377E-4969-A270-F360C22004A9}" sibTransId="{26290959-7854-4D28-96F5-C1A4BE32E861}"/>
    <dgm:cxn modelId="{CC2C9433-6F86-4663-B69F-9A6D23BD9638}" srcId="{A2D4A8BB-ED12-41AF-9019-A35EC9AC8022}" destId="{638FBE77-6EC4-43FA-9162-C862837B2659}" srcOrd="0" destOrd="0" parTransId="{C8F4593D-FBD3-4D39-8446-75A5E66DA863}" sibTransId="{53F1FDFA-76C8-4131-9A8B-E658FBA98E4C}"/>
    <dgm:cxn modelId="{C71312D8-A901-4ED6-88D0-6D0CE32F767D}" type="presOf" srcId="{CA31001E-11A6-4B11-883F-8158BBC6FE66}" destId="{8BD49156-4DE4-44E6-BC77-31FA49681B9C}" srcOrd="0" destOrd="0" presId="urn:microsoft.com/office/officeart/2005/8/layout/radial3"/>
    <dgm:cxn modelId="{B0072828-BA05-413A-9F1D-1D18A70914C3}" type="presParOf" srcId="{63F77688-5718-45C7-B7D1-2202FC2712EA}" destId="{A1D74B20-FBF2-4D4F-AA31-DED95BBF576F}" srcOrd="0" destOrd="0" presId="urn:microsoft.com/office/officeart/2005/8/layout/radial3"/>
    <dgm:cxn modelId="{EBDE1F41-1A63-4391-BFF1-1E4108126DE0}" type="presParOf" srcId="{A1D74B20-FBF2-4D4F-AA31-DED95BBF576F}" destId="{1808969F-DB76-42A1-8451-931EFD958EF0}" srcOrd="0" destOrd="0" presId="urn:microsoft.com/office/officeart/2005/8/layout/radial3"/>
    <dgm:cxn modelId="{55F50376-AAEB-4BB6-B9A6-3BC7FCA14956}" type="presParOf" srcId="{A1D74B20-FBF2-4D4F-AA31-DED95BBF576F}" destId="{CA31C2F5-DD4F-48E4-A634-9A6B52458015}" srcOrd="1" destOrd="0" presId="urn:microsoft.com/office/officeart/2005/8/layout/radial3"/>
    <dgm:cxn modelId="{C85DCA26-9FF4-4EB0-8E11-CA351EA9A3A0}" type="presParOf" srcId="{A1D74B20-FBF2-4D4F-AA31-DED95BBF576F}" destId="{8BD49156-4DE4-44E6-BC77-31FA49681B9C}" srcOrd="2" destOrd="0" presId="urn:microsoft.com/office/officeart/2005/8/layout/radial3"/>
    <dgm:cxn modelId="{F72B443D-DE7D-4AE6-94F6-F6F66A1E28C9}" type="presParOf" srcId="{A1D74B20-FBF2-4D4F-AA31-DED95BBF576F}" destId="{ABE1E225-21F9-484C-82B3-E48698F09A50}"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03D9E-99EB-4C6A-B101-5CD2732D0915}"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EC"/>
        </a:p>
      </dgm:t>
    </dgm:pt>
    <dgm:pt modelId="{3682E337-353B-4516-AF60-8AD22525A8FB}">
      <dgm:prSet phldrT="[Texto]"/>
      <dgm:spPr>
        <a:solidFill>
          <a:schemeClr val="accent3">
            <a:lumMod val="60000"/>
            <a:lumOff val="40000"/>
          </a:schemeClr>
        </a:solidFill>
      </dgm:spPr>
      <dgm:t>
        <a:bodyPr/>
        <a:lstStyle/>
        <a:p>
          <a:r>
            <a:rPr lang="es-EC" b="1" dirty="0" smtClean="0">
              <a:solidFill>
                <a:schemeClr val="bg1">
                  <a:lumMod val="10000"/>
                </a:schemeClr>
              </a:solidFill>
            </a:rPr>
            <a:t>HIPÓTESIS</a:t>
          </a:r>
          <a:endParaRPr lang="es-EC" b="1" dirty="0">
            <a:solidFill>
              <a:schemeClr val="bg1">
                <a:lumMod val="10000"/>
              </a:schemeClr>
            </a:solidFill>
          </a:endParaRPr>
        </a:p>
      </dgm:t>
    </dgm:pt>
    <dgm:pt modelId="{3A48514F-B978-4062-9D2B-2D02F5CFFEDE}" type="parTrans" cxnId="{91932B85-E0CF-45E1-A7A9-2EF5192C23AE}">
      <dgm:prSet/>
      <dgm:spPr/>
      <dgm:t>
        <a:bodyPr/>
        <a:lstStyle/>
        <a:p>
          <a:endParaRPr lang="es-EC"/>
        </a:p>
      </dgm:t>
    </dgm:pt>
    <dgm:pt modelId="{98105DA8-0D07-42EF-9BF0-C9940507D16E}" type="sibTrans" cxnId="{91932B85-E0CF-45E1-A7A9-2EF5192C23AE}">
      <dgm:prSet/>
      <dgm:spPr/>
      <dgm:t>
        <a:bodyPr/>
        <a:lstStyle/>
        <a:p>
          <a:endParaRPr lang="es-EC"/>
        </a:p>
      </dgm:t>
    </dgm:pt>
    <dgm:pt modelId="{AC02176D-745F-4FA3-B800-C43FB5B8604A}">
      <dgm:prSet phldrT="[Texto]"/>
      <dgm:spPr/>
      <dgm:t>
        <a:bodyPr/>
        <a:lstStyle/>
        <a:p>
          <a:r>
            <a:rPr lang="es-ES" dirty="0" smtClean="0">
              <a:solidFill>
                <a:schemeClr val="bg1">
                  <a:lumMod val="10000"/>
                </a:schemeClr>
              </a:solidFill>
            </a:rPr>
            <a:t>Las actividades recreativas lúdicas influyen en el desarrollo  psicomotriz en los niños de educación inicial de la Unidad Educativa Particular Bilingüe “Martim Cereré”. </a:t>
          </a:r>
          <a:endParaRPr lang="es-EC" dirty="0">
            <a:solidFill>
              <a:schemeClr val="bg1">
                <a:lumMod val="10000"/>
              </a:schemeClr>
            </a:solidFill>
          </a:endParaRPr>
        </a:p>
      </dgm:t>
    </dgm:pt>
    <dgm:pt modelId="{316AE7BB-BB95-4E41-9B70-043B61FBC534}" type="parTrans" cxnId="{890207BE-0EE2-49A7-88D2-AD5820E86848}">
      <dgm:prSet/>
      <dgm:spPr/>
      <dgm:t>
        <a:bodyPr/>
        <a:lstStyle/>
        <a:p>
          <a:endParaRPr lang="es-EC"/>
        </a:p>
      </dgm:t>
    </dgm:pt>
    <dgm:pt modelId="{A0621F84-39FF-4FB5-8E92-26C8F58D2B26}" type="sibTrans" cxnId="{890207BE-0EE2-49A7-88D2-AD5820E86848}">
      <dgm:prSet/>
      <dgm:spPr/>
      <dgm:t>
        <a:bodyPr/>
        <a:lstStyle/>
        <a:p>
          <a:endParaRPr lang="es-EC"/>
        </a:p>
      </dgm:t>
    </dgm:pt>
    <dgm:pt modelId="{AF78AD99-B1EB-4786-85D7-96F4205127C7}" type="pres">
      <dgm:prSet presAssocID="{52603D9E-99EB-4C6A-B101-5CD2732D0915}" presName="Name0" presStyleCnt="0">
        <dgm:presLayoutVars>
          <dgm:dir/>
          <dgm:resizeHandles val="exact"/>
        </dgm:presLayoutVars>
      </dgm:prSet>
      <dgm:spPr/>
      <dgm:t>
        <a:bodyPr/>
        <a:lstStyle/>
        <a:p>
          <a:endParaRPr lang="es-EC"/>
        </a:p>
      </dgm:t>
    </dgm:pt>
    <dgm:pt modelId="{76CC469F-28E7-4C76-9217-8F47E8FF56FC}" type="pres">
      <dgm:prSet presAssocID="{3682E337-353B-4516-AF60-8AD22525A8FB}" presName="node" presStyleLbl="node1" presStyleIdx="0" presStyleCnt="1">
        <dgm:presLayoutVars>
          <dgm:bulletEnabled val="1"/>
        </dgm:presLayoutVars>
      </dgm:prSet>
      <dgm:spPr/>
      <dgm:t>
        <a:bodyPr/>
        <a:lstStyle/>
        <a:p>
          <a:endParaRPr lang="es-EC"/>
        </a:p>
      </dgm:t>
    </dgm:pt>
  </dgm:ptLst>
  <dgm:cxnLst>
    <dgm:cxn modelId="{91932B85-E0CF-45E1-A7A9-2EF5192C23AE}" srcId="{52603D9E-99EB-4C6A-B101-5CD2732D0915}" destId="{3682E337-353B-4516-AF60-8AD22525A8FB}" srcOrd="0" destOrd="0" parTransId="{3A48514F-B978-4062-9D2B-2D02F5CFFEDE}" sibTransId="{98105DA8-0D07-42EF-9BF0-C9940507D16E}"/>
    <dgm:cxn modelId="{7ED814DA-4D84-4D54-A62E-459279F22EAB}" type="presOf" srcId="{AC02176D-745F-4FA3-B800-C43FB5B8604A}" destId="{76CC469F-28E7-4C76-9217-8F47E8FF56FC}" srcOrd="0" destOrd="1" presId="urn:microsoft.com/office/officeart/2005/8/layout/hList6"/>
    <dgm:cxn modelId="{890207BE-0EE2-49A7-88D2-AD5820E86848}" srcId="{3682E337-353B-4516-AF60-8AD22525A8FB}" destId="{AC02176D-745F-4FA3-B800-C43FB5B8604A}" srcOrd="0" destOrd="0" parTransId="{316AE7BB-BB95-4E41-9B70-043B61FBC534}" sibTransId="{A0621F84-39FF-4FB5-8E92-26C8F58D2B26}"/>
    <dgm:cxn modelId="{F481F59F-161A-4445-B3AD-0139AEEBACB8}" type="presOf" srcId="{3682E337-353B-4516-AF60-8AD22525A8FB}" destId="{76CC469F-28E7-4C76-9217-8F47E8FF56FC}" srcOrd="0" destOrd="0" presId="urn:microsoft.com/office/officeart/2005/8/layout/hList6"/>
    <dgm:cxn modelId="{B73FD0FA-5C4A-4952-9A0E-CB7624F457EC}" type="presOf" srcId="{52603D9E-99EB-4C6A-B101-5CD2732D0915}" destId="{AF78AD99-B1EB-4786-85D7-96F4205127C7}" srcOrd="0" destOrd="0" presId="urn:microsoft.com/office/officeart/2005/8/layout/hList6"/>
    <dgm:cxn modelId="{23947A8D-ABC8-4F59-B2BB-E0296FDC3DA7}" type="presParOf" srcId="{AF78AD99-B1EB-4786-85D7-96F4205127C7}" destId="{76CC469F-28E7-4C76-9217-8F47E8FF56FC}"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C78CE0-3079-40C3-B8E0-78FD13025F1C}"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EC"/>
        </a:p>
      </dgm:t>
    </dgm:pt>
    <dgm:pt modelId="{77C65173-A8AB-4F9D-96D7-D70C5043C7E0}">
      <dgm:prSet phldrT="[Texto]"/>
      <dgm:spPr/>
      <dgm:t>
        <a:bodyPr/>
        <a:lstStyle/>
        <a:p>
          <a:r>
            <a:rPr lang="es-EC" b="1" dirty="0" smtClean="0">
              <a:solidFill>
                <a:schemeClr val="bg1">
                  <a:lumMod val="10000"/>
                </a:schemeClr>
              </a:solidFill>
            </a:rPr>
            <a:t>VARIABLE DEPENDIENTE </a:t>
          </a:r>
          <a:endParaRPr lang="es-EC" b="1" dirty="0">
            <a:solidFill>
              <a:schemeClr val="bg1">
                <a:lumMod val="10000"/>
              </a:schemeClr>
            </a:solidFill>
          </a:endParaRPr>
        </a:p>
      </dgm:t>
    </dgm:pt>
    <dgm:pt modelId="{B4C4D806-2834-4FD5-8FF4-D154DC8407BF}" type="parTrans" cxnId="{47066601-E5AE-4F73-B721-36B8E86716BB}">
      <dgm:prSet/>
      <dgm:spPr/>
      <dgm:t>
        <a:bodyPr/>
        <a:lstStyle/>
        <a:p>
          <a:endParaRPr lang="es-EC"/>
        </a:p>
      </dgm:t>
    </dgm:pt>
    <dgm:pt modelId="{D54EEDBA-C1EE-43F4-AFA9-24C27EE9A202}" type="sibTrans" cxnId="{47066601-E5AE-4F73-B721-36B8E86716BB}">
      <dgm:prSet/>
      <dgm:spPr/>
      <dgm:t>
        <a:bodyPr/>
        <a:lstStyle/>
        <a:p>
          <a:endParaRPr lang="es-EC"/>
        </a:p>
      </dgm:t>
    </dgm:pt>
    <dgm:pt modelId="{15AA1339-0916-451D-9689-875BF478B820}">
      <dgm:prSet phldrT="[Texto]"/>
      <dgm:spPr/>
      <dgm:t>
        <a:bodyPr/>
        <a:lstStyle/>
        <a:p>
          <a:r>
            <a:rPr lang="es-EC" dirty="0" smtClean="0">
              <a:solidFill>
                <a:schemeClr val="bg1">
                  <a:lumMod val="10000"/>
                </a:schemeClr>
              </a:solidFill>
            </a:rPr>
            <a:t>Desarrollo Psicomotriz</a:t>
          </a:r>
          <a:endParaRPr lang="es-EC" dirty="0">
            <a:solidFill>
              <a:schemeClr val="bg1">
                <a:lumMod val="10000"/>
              </a:schemeClr>
            </a:solidFill>
          </a:endParaRPr>
        </a:p>
      </dgm:t>
    </dgm:pt>
    <dgm:pt modelId="{DFE948DD-AAA1-457A-BE53-C138F40D576C}" type="parTrans" cxnId="{E1ADABC7-F034-47AD-95E5-37924482CCEC}">
      <dgm:prSet/>
      <dgm:spPr/>
      <dgm:t>
        <a:bodyPr/>
        <a:lstStyle/>
        <a:p>
          <a:endParaRPr lang="es-EC"/>
        </a:p>
      </dgm:t>
    </dgm:pt>
    <dgm:pt modelId="{F8CC0C00-5131-4676-AE90-1F85439034CB}" type="sibTrans" cxnId="{E1ADABC7-F034-47AD-95E5-37924482CCEC}">
      <dgm:prSet/>
      <dgm:spPr/>
      <dgm:t>
        <a:bodyPr/>
        <a:lstStyle/>
        <a:p>
          <a:endParaRPr lang="es-EC"/>
        </a:p>
      </dgm:t>
    </dgm:pt>
    <dgm:pt modelId="{32F808EA-9896-457B-8E86-CAC6617B8F84}">
      <dgm:prSet phldrT="[Texto]"/>
      <dgm:spPr/>
      <dgm:t>
        <a:bodyPr/>
        <a:lstStyle/>
        <a:p>
          <a:r>
            <a:rPr lang="es-EC" b="1" dirty="0" smtClean="0">
              <a:solidFill>
                <a:schemeClr val="bg1">
                  <a:lumMod val="10000"/>
                </a:schemeClr>
              </a:solidFill>
            </a:rPr>
            <a:t>VARIABLE INDEPENDIENTE</a:t>
          </a:r>
          <a:endParaRPr lang="es-EC" b="1" dirty="0">
            <a:solidFill>
              <a:schemeClr val="bg1">
                <a:lumMod val="10000"/>
              </a:schemeClr>
            </a:solidFill>
          </a:endParaRPr>
        </a:p>
      </dgm:t>
    </dgm:pt>
    <dgm:pt modelId="{B1F8000A-68DB-48DE-8835-FAB2E6608B8E}" type="parTrans" cxnId="{2B2B05D6-7F6B-42C9-83BB-8A484F6425A2}">
      <dgm:prSet/>
      <dgm:spPr/>
      <dgm:t>
        <a:bodyPr/>
        <a:lstStyle/>
        <a:p>
          <a:endParaRPr lang="es-EC"/>
        </a:p>
      </dgm:t>
    </dgm:pt>
    <dgm:pt modelId="{71706EB8-79C9-4DEE-9CBC-3678DEC71845}" type="sibTrans" cxnId="{2B2B05D6-7F6B-42C9-83BB-8A484F6425A2}">
      <dgm:prSet/>
      <dgm:spPr/>
      <dgm:t>
        <a:bodyPr/>
        <a:lstStyle/>
        <a:p>
          <a:endParaRPr lang="es-EC"/>
        </a:p>
      </dgm:t>
    </dgm:pt>
    <dgm:pt modelId="{23F881A2-610B-4F98-87A3-31AF82D9DB82}">
      <dgm:prSet phldrT="[Texto]"/>
      <dgm:spPr/>
      <dgm:t>
        <a:bodyPr/>
        <a:lstStyle/>
        <a:p>
          <a:r>
            <a:rPr lang="es-EC" dirty="0" smtClean="0">
              <a:solidFill>
                <a:schemeClr val="bg1">
                  <a:lumMod val="10000"/>
                </a:schemeClr>
              </a:solidFill>
            </a:rPr>
            <a:t>  Actividades    Recreativas Lúdicas</a:t>
          </a:r>
          <a:endParaRPr lang="es-EC" dirty="0">
            <a:solidFill>
              <a:schemeClr val="bg1">
                <a:lumMod val="10000"/>
              </a:schemeClr>
            </a:solidFill>
          </a:endParaRPr>
        </a:p>
      </dgm:t>
    </dgm:pt>
    <dgm:pt modelId="{D9E1CE2A-C511-4DF2-8AF7-8B52BEC16DE7}" type="parTrans" cxnId="{D484E24A-7E2C-4FFB-AC3D-6A08C3430BCF}">
      <dgm:prSet/>
      <dgm:spPr/>
      <dgm:t>
        <a:bodyPr/>
        <a:lstStyle/>
        <a:p>
          <a:endParaRPr lang="es-EC"/>
        </a:p>
      </dgm:t>
    </dgm:pt>
    <dgm:pt modelId="{5770A7B2-49A7-4287-8BC1-916D00B829B7}" type="sibTrans" cxnId="{D484E24A-7E2C-4FFB-AC3D-6A08C3430BCF}">
      <dgm:prSet/>
      <dgm:spPr/>
      <dgm:t>
        <a:bodyPr/>
        <a:lstStyle/>
        <a:p>
          <a:endParaRPr lang="es-EC"/>
        </a:p>
      </dgm:t>
    </dgm:pt>
    <dgm:pt modelId="{FA0FACED-62CF-4150-BB21-A7F8E8243B62}" type="pres">
      <dgm:prSet presAssocID="{59C78CE0-3079-40C3-B8E0-78FD13025F1C}" presName="theList" presStyleCnt="0">
        <dgm:presLayoutVars>
          <dgm:dir/>
          <dgm:animLvl val="lvl"/>
          <dgm:resizeHandles val="exact"/>
        </dgm:presLayoutVars>
      </dgm:prSet>
      <dgm:spPr/>
      <dgm:t>
        <a:bodyPr/>
        <a:lstStyle/>
        <a:p>
          <a:endParaRPr lang="es-EC"/>
        </a:p>
      </dgm:t>
    </dgm:pt>
    <dgm:pt modelId="{D15D7F8B-0219-4F16-BF12-FC192BCA29CC}" type="pres">
      <dgm:prSet presAssocID="{77C65173-A8AB-4F9D-96D7-D70C5043C7E0}" presName="compNode" presStyleCnt="0"/>
      <dgm:spPr/>
    </dgm:pt>
    <dgm:pt modelId="{D38D966C-C386-4F40-80A8-57BF2FBB8359}" type="pres">
      <dgm:prSet presAssocID="{77C65173-A8AB-4F9D-96D7-D70C5043C7E0}" presName="aNode" presStyleLbl="bgShp" presStyleIdx="0" presStyleCnt="2"/>
      <dgm:spPr/>
      <dgm:t>
        <a:bodyPr/>
        <a:lstStyle/>
        <a:p>
          <a:endParaRPr lang="es-EC"/>
        </a:p>
      </dgm:t>
    </dgm:pt>
    <dgm:pt modelId="{E1D6D545-B096-4241-8864-F1C157E372AE}" type="pres">
      <dgm:prSet presAssocID="{77C65173-A8AB-4F9D-96D7-D70C5043C7E0}" presName="textNode" presStyleLbl="bgShp" presStyleIdx="0" presStyleCnt="2"/>
      <dgm:spPr/>
      <dgm:t>
        <a:bodyPr/>
        <a:lstStyle/>
        <a:p>
          <a:endParaRPr lang="es-EC"/>
        </a:p>
      </dgm:t>
    </dgm:pt>
    <dgm:pt modelId="{E57822F7-2428-4652-A916-FB447DA9FDDE}" type="pres">
      <dgm:prSet presAssocID="{77C65173-A8AB-4F9D-96D7-D70C5043C7E0}" presName="compChildNode" presStyleCnt="0"/>
      <dgm:spPr/>
    </dgm:pt>
    <dgm:pt modelId="{088ADDBC-D54B-41F9-8065-83DAF6B93F21}" type="pres">
      <dgm:prSet presAssocID="{77C65173-A8AB-4F9D-96D7-D70C5043C7E0}" presName="theInnerList" presStyleCnt="0"/>
      <dgm:spPr/>
    </dgm:pt>
    <dgm:pt modelId="{521D1642-7B5B-465A-A7E1-8E8903624112}" type="pres">
      <dgm:prSet presAssocID="{15AA1339-0916-451D-9689-875BF478B820}" presName="childNode" presStyleLbl="node1" presStyleIdx="0" presStyleCnt="2">
        <dgm:presLayoutVars>
          <dgm:bulletEnabled val="1"/>
        </dgm:presLayoutVars>
      </dgm:prSet>
      <dgm:spPr/>
      <dgm:t>
        <a:bodyPr/>
        <a:lstStyle/>
        <a:p>
          <a:endParaRPr lang="es-EC"/>
        </a:p>
      </dgm:t>
    </dgm:pt>
    <dgm:pt modelId="{F49F4549-7187-4725-A489-351B917115BB}" type="pres">
      <dgm:prSet presAssocID="{77C65173-A8AB-4F9D-96D7-D70C5043C7E0}" presName="aSpace" presStyleCnt="0"/>
      <dgm:spPr/>
    </dgm:pt>
    <dgm:pt modelId="{3241AC54-6C50-4246-AB19-8D4E940CB8C0}" type="pres">
      <dgm:prSet presAssocID="{32F808EA-9896-457B-8E86-CAC6617B8F84}" presName="compNode" presStyleCnt="0"/>
      <dgm:spPr/>
    </dgm:pt>
    <dgm:pt modelId="{406A71C0-7BF3-4081-98D2-2EC038F4619B}" type="pres">
      <dgm:prSet presAssocID="{32F808EA-9896-457B-8E86-CAC6617B8F84}" presName="aNode" presStyleLbl="bgShp" presStyleIdx="1" presStyleCnt="2" custLinFactNeighborX="6473"/>
      <dgm:spPr/>
      <dgm:t>
        <a:bodyPr/>
        <a:lstStyle/>
        <a:p>
          <a:endParaRPr lang="es-EC"/>
        </a:p>
      </dgm:t>
    </dgm:pt>
    <dgm:pt modelId="{D96E2A19-12AC-4BF6-91FF-AB39B36460ED}" type="pres">
      <dgm:prSet presAssocID="{32F808EA-9896-457B-8E86-CAC6617B8F84}" presName="textNode" presStyleLbl="bgShp" presStyleIdx="1" presStyleCnt="2"/>
      <dgm:spPr/>
      <dgm:t>
        <a:bodyPr/>
        <a:lstStyle/>
        <a:p>
          <a:endParaRPr lang="es-EC"/>
        </a:p>
      </dgm:t>
    </dgm:pt>
    <dgm:pt modelId="{633518FA-E015-48DC-921E-C0FE54DE517F}" type="pres">
      <dgm:prSet presAssocID="{32F808EA-9896-457B-8E86-CAC6617B8F84}" presName="compChildNode" presStyleCnt="0"/>
      <dgm:spPr/>
    </dgm:pt>
    <dgm:pt modelId="{3A43A169-A43F-4395-871E-EE134EA76509}" type="pres">
      <dgm:prSet presAssocID="{32F808EA-9896-457B-8E86-CAC6617B8F84}" presName="theInnerList" presStyleCnt="0"/>
      <dgm:spPr/>
    </dgm:pt>
    <dgm:pt modelId="{FEAB0B46-04B6-418D-9240-2208C057ADDC}" type="pres">
      <dgm:prSet presAssocID="{23F881A2-610B-4F98-87A3-31AF82D9DB82}" presName="childNode" presStyleLbl="node1" presStyleIdx="1" presStyleCnt="2">
        <dgm:presLayoutVars>
          <dgm:bulletEnabled val="1"/>
        </dgm:presLayoutVars>
      </dgm:prSet>
      <dgm:spPr/>
      <dgm:t>
        <a:bodyPr/>
        <a:lstStyle/>
        <a:p>
          <a:endParaRPr lang="es-EC"/>
        </a:p>
      </dgm:t>
    </dgm:pt>
  </dgm:ptLst>
  <dgm:cxnLst>
    <dgm:cxn modelId="{7643CC7E-4F31-4C89-B224-511277A1ADFA}" type="presOf" srcId="{32F808EA-9896-457B-8E86-CAC6617B8F84}" destId="{406A71C0-7BF3-4081-98D2-2EC038F4619B}" srcOrd="0" destOrd="0" presId="urn:microsoft.com/office/officeart/2005/8/layout/lProcess2"/>
    <dgm:cxn modelId="{85A61A41-ABF5-424D-B76E-CAC49C402A16}" type="presOf" srcId="{32F808EA-9896-457B-8E86-CAC6617B8F84}" destId="{D96E2A19-12AC-4BF6-91FF-AB39B36460ED}" srcOrd="1" destOrd="0" presId="urn:microsoft.com/office/officeart/2005/8/layout/lProcess2"/>
    <dgm:cxn modelId="{CA45247D-1936-4445-A517-9440254C9B83}" type="presOf" srcId="{15AA1339-0916-451D-9689-875BF478B820}" destId="{521D1642-7B5B-465A-A7E1-8E8903624112}" srcOrd="0" destOrd="0" presId="urn:microsoft.com/office/officeart/2005/8/layout/lProcess2"/>
    <dgm:cxn modelId="{47066601-E5AE-4F73-B721-36B8E86716BB}" srcId="{59C78CE0-3079-40C3-B8E0-78FD13025F1C}" destId="{77C65173-A8AB-4F9D-96D7-D70C5043C7E0}" srcOrd="0" destOrd="0" parTransId="{B4C4D806-2834-4FD5-8FF4-D154DC8407BF}" sibTransId="{D54EEDBA-C1EE-43F4-AFA9-24C27EE9A202}"/>
    <dgm:cxn modelId="{E1ADABC7-F034-47AD-95E5-37924482CCEC}" srcId="{77C65173-A8AB-4F9D-96D7-D70C5043C7E0}" destId="{15AA1339-0916-451D-9689-875BF478B820}" srcOrd="0" destOrd="0" parTransId="{DFE948DD-AAA1-457A-BE53-C138F40D576C}" sibTransId="{F8CC0C00-5131-4676-AE90-1F85439034CB}"/>
    <dgm:cxn modelId="{2B2B05D6-7F6B-42C9-83BB-8A484F6425A2}" srcId="{59C78CE0-3079-40C3-B8E0-78FD13025F1C}" destId="{32F808EA-9896-457B-8E86-CAC6617B8F84}" srcOrd="1" destOrd="0" parTransId="{B1F8000A-68DB-48DE-8835-FAB2E6608B8E}" sibTransId="{71706EB8-79C9-4DEE-9CBC-3678DEC71845}"/>
    <dgm:cxn modelId="{7990F4AD-0CF9-4B60-8EDA-938EFCB8E20A}" type="presOf" srcId="{77C65173-A8AB-4F9D-96D7-D70C5043C7E0}" destId="{D38D966C-C386-4F40-80A8-57BF2FBB8359}" srcOrd="0" destOrd="0" presId="urn:microsoft.com/office/officeart/2005/8/layout/lProcess2"/>
    <dgm:cxn modelId="{90FE0538-F004-4163-A065-6D2D3CF9FFC2}" type="presOf" srcId="{23F881A2-610B-4F98-87A3-31AF82D9DB82}" destId="{FEAB0B46-04B6-418D-9240-2208C057ADDC}" srcOrd="0" destOrd="0" presId="urn:microsoft.com/office/officeart/2005/8/layout/lProcess2"/>
    <dgm:cxn modelId="{D484E24A-7E2C-4FFB-AC3D-6A08C3430BCF}" srcId="{32F808EA-9896-457B-8E86-CAC6617B8F84}" destId="{23F881A2-610B-4F98-87A3-31AF82D9DB82}" srcOrd="0" destOrd="0" parTransId="{D9E1CE2A-C511-4DF2-8AF7-8B52BEC16DE7}" sibTransId="{5770A7B2-49A7-4287-8BC1-916D00B829B7}"/>
    <dgm:cxn modelId="{A17E23C3-5295-435D-9398-092D2154A818}" type="presOf" srcId="{59C78CE0-3079-40C3-B8E0-78FD13025F1C}" destId="{FA0FACED-62CF-4150-BB21-A7F8E8243B62}" srcOrd="0" destOrd="0" presId="urn:microsoft.com/office/officeart/2005/8/layout/lProcess2"/>
    <dgm:cxn modelId="{F7B18E95-E261-4148-B93B-5B4A2DCC786C}" type="presOf" srcId="{77C65173-A8AB-4F9D-96D7-D70C5043C7E0}" destId="{E1D6D545-B096-4241-8864-F1C157E372AE}" srcOrd="1" destOrd="0" presId="urn:microsoft.com/office/officeart/2005/8/layout/lProcess2"/>
    <dgm:cxn modelId="{5988F74E-002E-45A4-9EDD-6185CECFD022}" type="presParOf" srcId="{FA0FACED-62CF-4150-BB21-A7F8E8243B62}" destId="{D15D7F8B-0219-4F16-BF12-FC192BCA29CC}" srcOrd="0" destOrd="0" presId="urn:microsoft.com/office/officeart/2005/8/layout/lProcess2"/>
    <dgm:cxn modelId="{A531B2C7-AB86-4167-A3B3-0A1156FEC40D}" type="presParOf" srcId="{D15D7F8B-0219-4F16-BF12-FC192BCA29CC}" destId="{D38D966C-C386-4F40-80A8-57BF2FBB8359}" srcOrd="0" destOrd="0" presId="urn:microsoft.com/office/officeart/2005/8/layout/lProcess2"/>
    <dgm:cxn modelId="{F391B706-F04F-4E09-985D-C0D4B9F00DA1}" type="presParOf" srcId="{D15D7F8B-0219-4F16-BF12-FC192BCA29CC}" destId="{E1D6D545-B096-4241-8864-F1C157E372AE}" srcOrd="1" destOrd="0" presId="urn:microsoft.com/office/officeart/2005/8/layout/lProcess2"/>
    <dgm:cxn modelId="{E5ABD18A-3EDE-4F65-BE16-E045E31B2388}" type="presParOf" srcId="{D15D7F8B-0219-4F16-BF12-FC192BCA29CC}" destId="{E57822F7-2428-4652-A916-FB447DA9FDDE}" srcOrd="2" destOrd="0" presId="urn:microsoft.com/office/officeart/2005/8/layout/lProcess2"/>
    <dgm:cxn modelId="{0C373590-6703-4DF7-B091-EAC6C2E2F00A}" type="presParOf" srcId="{E57822F7-2428-4652-A916-FB447DA9FDDE}" destId="{088ADDBC-D54B-41F9-8065-83DAF6B93F21}" srcOrd="0" destOrd="0" presId="urn:microsoft.com/office/officeart/2005/8/layout/lProcess2"/>
    <dgm:cxn modelId="{BAD2DB59-EECF-4A78-980D-245A1F16C452}" type="presParOf" srcId="{088ADDBC-D54B-41F9-8065-83DAF6B93F21}" destId="{521D1642-7B5B-465A-A7E1-8E8903624112}" srcOrd="0" destOrd="0" presId="urn:microsoft.com/office/officeart/2005/8/layout/lProcess2"/>
    <dgm:cxn modelId="{8762E821-1B0D-4407-B775-0F2569D9E8B5}" type="presParOf" srcId="{FA0FACED-62CF-4150-BB21-A7F8E8243B62}" destId="{F49F4549-7187-4725-A489-351B917115BB}" srcOrd="1" destOrd="0" presId="urn:microsoft.com/office/officeart/2005/8/layout/lProcess2"/>
    <dgm:cxn modelId="{419D5594-9A50-4972-B5E5-51E17AB038CD}" type="presParOf" srcId="{FA0FACED-62CF-4150-BB21-A7F8E8243B62}" destId="{3241AC54-6C50-4246-AB19-8D4E940CB8C0}" srcOrd="2" destOrd="0" presId="urn:microsoft.com/office/officeart/2005/8/layout/lProcess2"/>
    <dgm:cxn modelId="{24AA663A-934C-4E5F-BB80-A2E7292FF122}" type="presParOf" srcId="{3241AC54-6C50-4246-AB19-8D4E940CB8C0}" destId="{406A71C0-7BF3-4081-98D2-2EC038F4619B}" srcOrd="0" destOrd="0" presId="urn:microsoft.com/office/officeart/2005/8/layout/lProcess2"/>
    <dgm:cxn modelId="{C2C58315-462B-402C-97C3-7D54F56B066A}" type="presParOf" srcId="{3241AC54-6C50-4246-AB19-8D4E940CB8C0}" destId="{D96E2A19-12AC-4BF6-91FF-AB39B36460ED}" srcOrd="1" destOrd="0" presId="urn:microsoft.com/office/officeart/2005/8/layout/lProcess2"/>
    <dgm:cxn modelId="{F9D0798E-9724-427B-A77C-E3390CF2D8F1}" type="presParOf" srcId="{3241AC54-6C50-4246-AB19-8D4E940CB8C0}" destId="{633518FA-E015-48DC-921E-C0FE54DE517F}" srcOrd="2" destOrd="0" presId="urn:microsoft.com/office/officeart/2005/8/layout/lProcess2"/>
    <dgm:cxn modelId="{075E39C7-8DFF-4164-9378-45C908E46F56}" type="presParOf" srcId="{633518FA-E015-48DC-921E-C0FE54DE517F}" destId="{3A43A169-A43F-4395-871E-EE134EA76509}" srcOrd="0" destOrd="0" presId="urn:microsoft.com/office/officeart/2005/8/layout/lProcess2"/>
    <dgm:cxn modelId="{281FA5AA-7D10-4E88-9A69-5F14641BF1A3}" type="presParOf" srcId="{3A43A169-A43F-4395-871E-EE134EA76509}" destId="{FEAB0B46-04B6-418D-9240-2208C057ADD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8A83CE-6292-4981-8B48-AB4B88D9F491}" type="doc">
      <dgm:prSet loTypeId="urn:microsoft.com/office/officeart/2005/8/layout/hierarchy5" loCatId="hierarchy" qsTypeId="urn:microsoft.com/office/officeart/2005/8/quickstyle/simple1" qsCatId="simple" csTypeId="urn:microsoft.com/office/officeart/2005/8/colors/colorful1" csCatId="colorful" phldr="1"/>
      <dgm:spPr/>
      <dgm:t>
        <a:bodyPr/>
        <a:lstStyle/>
        <a:p>
          <a:endParaRPr lang="es-ES"/>
        </a:p>
      </dgm:t>
    </dgm:pt>
    <dgm:pt modelId="{D86402BE-7DDE-4F80-A3BF-F4E0D845117D}">
      <dgm:prSet custT="1"/>
      <dgm:spPr/>
      <dgm:t>
        <a:bodyPr/>
        <a:lstStyle/>
        <a:p>
          <a:pPr algn="just"/>
          <a:r>
            <a:rPr lang="es-EC" sz="1200" b="0" dirty="0" err="1" smtClean="0">
              <a:solidFill>
                <a:schemeClr val="bg1">
                  <a:lumMod val="10000"/>
                </a:schemeClr>
              </a:solidFill>
              <a:latin typeface="+mn-lt"/>
              <a:cs typeface="Times New Roman" panose="02020603050405020304" pitchFamily="18" charset="0"/>
            </a:rPr>
            <a:t>Gastiaburú</a:t>
          </a:r>
          <a:r>
            <a:rPr lang="es-EC" sz="1200" b="0" dirty="0" smtClean="0">
              <a:solidFill>
                <a:schemeClr val="bg1">
                  <a:lumMod val="10000"/>
                </a:schemeClr>
              </a:solidFill>
              <a:latin typeface="+mn-lt"/>
              <a:cs typeface="Times New Roman" panose="02020603050405020304" pitchFamily="18" charset="0"/>
            </a:rPr>
            <a:t> Farfán, Gloria María “Juego Coopero y aprendo, para el desarrollo psicomotor de niños de 3 años de una Institución Educativa del Callao”. </a:t>
          </a:r>
          <a:endParaRPr lang="es-ES" sz="1200" b="0" dirty="0">
            <a:solidFill>
              <a:schemeClr val="bg1">
                <a:lumMod val="10000"/>
              </a:schemeClr>
            </a:solidFill>
            <a:latin typeface="+mn-lt"/>
            <a:cs typeface="Times New Roman" panose="02020603050405020304" pitchFamily="18" charset="0"/>
          </a:endParaRPr>
        </a:p>
      </dgm:t>
    </dgm:pt>
    <dgm:pt modelId="{B93DBB37-5D36-4662-B359-8618D5A1947D}" type="parTrans" cxnId="{FD4F4250-7002-4358-BF2A-88B596BFDB0B}">
      <dgm:prSet/>
      <dgm:spPr/>
      <dgm:t>
        <a:bodyPr/>
        <a:lstStyle/>
        <a:p>
          <a:endParaRPr lang="es-ES">
            <a:latin typeface="Times New Roman" panose="02020603050405020304" pitchFamily="18" charset="0"/>
            <a:cs typeface="Times New Roman" panose="02020603050405020304" pitchFamily="18" charset="0"/>
          </a:endParaRPr>
        </a:p>
      </dgm:t>
    </dgm:pt>
    <dgm:pt modelId="{CD644782-B81B-4B7D-9757-C255D2484881}" type="sibTrans" cxnId="{FD4F4250-7002-4358-BF2A-88B596BFDB0B}">
      <dgm:prSet/>
      <dgm:spPr/>
      <dgm:t>
        <a:bodyPr/>
        <a:lstStyle/>
        <a:p>
          <a:endParaRPr lang="es-ES">
            <a:latin typeface="Times New Roman" panose="02020603050405020304" pitchFamily="18" charset="0"/>
            <a:cs typeface="Times New Roman" panose="02020603050405020304" pitchFamily="18" charset="0"/>
          </a:endParaRPr>
        </a:p>
      </dgm:t>
    </dgm:pt>
    <dgm:pt modelId="{00FEEA8E-47EE-4333-9C9F-7649AD2AA938}">
      <dgm:prSet custT="1"/>
      <dgm:spPr/>
      <dgm:t>
        <a:bodyPr/>
        <a:lstStyle/>
        <a:p>
          <a:pPr algn="just">
            <a:buFont typeface="Arial" panose="020B0604020202020204" pitchFamily="34" charset="0"/>
            <a:buNone/>
          </a:pPr>
          <a:r>
            <a:rPr lang="es-EC" sz="1200" b="0" dirty="0" smtClean="0">
              <a:solidFill>
                <a:schemeClr val="bg1">
                  <a:lumMod val="10000"/>
                </a:schemeClr>
              </a:solidFill>
              <a:latin typeface="+mn-lt"/>
            </a:rPr>
            <a:t>-</a:t>
          </a:r>
          <a:r>
            <a:rPr lang="es-EC" sz="1200" b="0" dirty="0" smtClean="0">
              <a:solidFill>
                <a:schemeClr val="bg1">
                  <a:lumMod val="10000"/>
                </a:schemeClr>
              </a:solidFill>
              <a:latin typeface="+mn-lt"/>
              <a:cs typeface="Times New Roman" panose="02020603050405020304" pitchFamily="18" charset="0"/>
            </a:rPr>
            <a:t>Incremento de la coordinación visomotora y el incremento del lenguaje en los niños.</a:t>
          </a:r>
        </a:p>
        <a:p>
          <a:pPr algn="just">
            <a:buFont typeface="Arial" panose="020B0604020202020204" pitchFamily="34" charset="0"/>
            <a:buNone/>
          </a:pPr>
          <a:r>
            <a:rPr lang="es-EC" sz="1200" b="0" dirty="0" smtClean="0">
              <a:solidFill>
                <a:schemeClr val="bg1">
                  <a:lumMod val="10000"/>
                </a:schemeClr>
              </a:solidFill>
              <a:latin typeface="+mn-lt"/>
              <a:cs typeface="Times New Roman" panose="02020603050405020304" pitchFamily="18" charset="0"/>
            </a:rPr>
            <a:t>-Desarrollo de la lateralidad y ubicación espacial.</a:t>
          </a:r>
          <a:r>
            <a:rPr lang="es-EC" sz="1200" b="0" dirty="0" smtClean="0">
              <a:solidFill>
                <a:schemeClr val="bg1">
                  <a:lumMod val="10000"/>
                </a:schemeClr>
              </a:solidFill>
              <a:latin typeface="Times New Roman" panose="02020603050405020304" pitchFamily="18" charset="0"/>
              <a:cs typeface="Times New Roman" panose="02020603050405020304" pitchFamily="18" charset="0"/>
            </a:rPr>
            <a:t/>
          </a:r>
          <a:br>
            <a:rPr lang="es-EC" sz="1200" b="0" dirty="0" smtClean="0">
              <a:solidFill>
                <a:schemeClr val="bg1">
                  <a:lumMod val="10000"/>
                </a:schemeClr>
              </a:solidFill>
              <a:latin typeface="Times New Roman" panose="02020603050405020304" pitchFamily="18" charset="0"/>
              <a:cs typeface="Times New Roman" panose="02020603050405020304" pitchFamily="18" charset="0"/>
            </a:rPr>
          </a:br>
          <a:endParaRPr lang="es-ES" sz="1200" b="0" dirty="0">
            <a:solidFill>
              <a:schemeClr val="bg1">
                <a:lumMod val="10000"/>
              </a:schemeClr>
            </a:solidFill>
            <a:latin typeface="Times New Roman" panose="02020603050405020304" pitchFamily="18" charset="0"/>
            <a:cs typeface="Times New Roman" panose="02020603050405020304" pitchFamily="18" charset="0"/>
          </a:endParaRPr>
        </a:p>
      </dgm:t>
    </dgm:pt>
    <dgm:pt modelId="{1E89E50C-2BAB-4B65-9AF8-C2B3B7D41CEF}" type="parTrans" cxnId="{E72A5EC8-EDFF-46BA-97BB-006A9721DA01}">
      <dgm:prSet/>
      <dgm:spPr/>
      <dgm:t>
        <a:bodyPr/>
        <a:lstStyle/>
        <a:p>
          <a:endParaRPr lang="es-ES">
            <a:latin typeface="Times New Roman" panose="02020603050405020304" pitchFamily="18" charset="0"/>
            <a:cs typeface="Times New Roman" panose="02020603050405020304" pitchFamily="18" charset="0"/>
          </a:endParaRPr>
        </a:p>
      </dgm:t>
    </dgm:pt>
    <dgm:pt modelId="{B08DF864-EA1B-461C-B221-A2CBA0968762}" type="sibTrans" cxnId="{E72A5EC8-EDFF-46BA-97BB-006A9721DA01}">
      <dgm:prSet/>
      <dgm:spPr/>
      <dgm:t>
        <a:bodyPr/>
        <a:lstStyle/>
        <a:p>
          <a:endParaRPr lang="es-ES">
            <a:latin typeface="Times New Roman" panose="02020603050405020304" pitchFamily="18" charset="0"/>
            <a:cs typeface="Times New Roman" panose="02020603050405020304" pitchFamily="18" charset="0"/>
          </a:endParaRPr>
        </a:p>
      </dgm:t>
    </dgm:pt>
    <dgm:pt modelId="{7E6C6CEB-81EA-42DF-9F02-B838F0F92202}">
      <dgm:prSet custT="1"/>
      <dgm:spPr/>
      <dgm:t>
        <a:bodyPr/>
        <a:lstStyle/>
        <a:p>
          <a:pPr algn="just"/>
          <a:r>
            <a:rPr lang="es-EC" sz="1200" b="0" dirty="0" smtClean="0">
              <a:solidFill>
                <a:schemeClr val="bg1">
                  <a:lumMod val="10000"/>
                </a:schemeClr>
              </a:solidFill>
              <a:latin typeface="+mn-lt"/>
              <a:cs typeface="Times New Roman" panose="02020603050405020304" pitchFamily="18" charset="0"/>
            </a:rPr>
            <a:t>-D</a:t>
          </a:r>
          <a:r>
            <a:rPr lang="es-EC" sz="1200" b="0" dirty="0" smtClean="0">
              <a:solidFill>
                <a:schemeClr val="bg1">
                  <a:lumMod val="10000"/>
                </a:schemeClr>
              </a:solidFill>
              <a:latin typeface="+mn-lt"/>
            </a:rPr>
            <a:t>emostrar la importancia del desarrollo psicomotriz en la primera infancia.</a:t>
          </a:r>
        </a:p>
        <a:p>
          <a:pPr algn="just"/>
          <a:r>
            <a:rPr lang="es-EC" sz="1200" b="0" dirty="0" smtClean="0">
              <a:solidFill>
                <a:schemeClr val="bg1">
                  <a:lumMod val="10000"/>
                </a:schemeClr>
              </a:solidFill>
              <a:latin typeface="+mn-lt"/>
              <a:cs typeface="Times New Roman" panose="02020603050405020304" pitchFamily="18" charset="0"/>
            </a:rPr>
            <a:t>-Describir la importancia de los cuidados desde la etapa prenatal hasta los inicios de la escolaridad.</a:t>
          </a:r>
          <a:endParaRPr lang="es-EC" sz="1200" b="0" dirty="0">
            <a:solidFill>
              <a:schemeClr val="bg1">
                <a:lumMod val="10000"/>
              </a:schemeClr>
            </a:solidFill>
            <a:latin typeface="+mn-lt"/>
            <a:cs typeface="Times New Roman" panose="02020603050405020304" pitchFamily="18" charset="0"/>
          </a:endParaRPr>
        </a:p>
      </dgm:t>
    </dgm:pt>
    <dgm:pt modelId="{BDEC1898-E6AE-42AD-AECC-4BC8AF2C663D}" type="parTrans" cxnId="{5CD98F52-101D-4BAB-B5E1-DF6923647D31}">
      <dgm:prSet/>
      <dgm:spPr/>
      <dgm:t>
        <a:bodyPr/>
        <a:lstStyle/>
        <a:p>
          <a:endParaRPr lang="es-ES" dirty="0">
            <a:latin typeface="Times New Roman" panose="02020603050405020304" pitchFamily="18" charset="0"/>
            <a:cs typeface="Times New Roman" panose="02020603050405020304" pitchFamily="18" charset="0"/>
          </a:endParaRPr>
        </a:p>
      </dgm:t>
    </dgm:pt>
    <dgm:pt modelId="{06D54F23-760E-4E1B-BF95-72159976B6BE}" type="sibTrans" cxnId="{5CD98F52-101D-4BAB-B5E1-DF6923647D31}">
      <dgm:prSet/>
      <dgm:spPr/>
      <dgm:t>
        <a:bodyPr/>
        <a:lstStyle/>
        <a:p>
          <a:endParaRPr lang="es-ES">
            <a:latin typeface="Times New Roman" panose="02020603050405020304" pitchFamily="18" charset="0"/>
            <a:cs typeface="Times New Roman" panose="02020603050405020304" pitchFamily="18" charset="0"/>
          </a:endParaRPr>
        </a:p>
      </dgm:t>
    </dgm:pt>
    <dgm:pt modelId="{90462D4E-0AF6-486B-848F-F9EADACB011B}">
      <dgm:prSet custT="1"/>
      <dgm:spPr/>
      <dgm:t>
        <a:bodyPr/>
        <a:lstStyle/>
        <a:p>
          <a:pPr algn="just"/>
          <a:r>
            <a:rPr lang="es-EC" sz="1200" b="0" dirty="0" smtClean="0">
              <a:solidFill>
                <a:schemeClr val="bg1">
                  <a:lumMod val="10000"/>
                </a:schemeClr>
              </a:solidFill>
              <a:latin typeface="+mn-lt"/>
              <a:cs typeface="Times New Roman" panose="02020603050405020304" pitchFamily="18" charset="0"/>
            </a:rPr>
            <a:t>Rosero Morales; Elena del Roció y Portero Sánchez, Nancy Paulina “</a:t>
          </a:r>
          <a:r>
            <a:rPr lang="es-EC" sz="1200" b="0" i="0" dirty="0" smtClean="0">
              <a:solidFill>
                <a:schemeClr val="bg1">
                  <a:lumMod val="10000"/>
                </a:schemeClr>
              </a:solidFill>
              <a:latin typeface="+mn-lt"/>
              <a:cs typeface="Times New Roman" panose="02020603050405020304" pitchFamily="18" charset="0"/>
            </a:rPr>
            <a:t>La psicomotricidad y su incidencia en el desarrollo</a:t>
          </a:r>
          <a:r>
            <a:rPr lang="es-EC" sz="1200" b="0" dirty="0" smtClean="0">
              <a:solidFill>
                <a:schemeClr val="bg1">
                  <a:lumMod val="10000"/>
                </a:schemeClr>
              </a:solidFill>
              <a:latin typeface="+mn-lt"/>
              <a:cs typeface="Times New Roman" panose="02020603050405020304" pitchFamily="18" charset="0"/>
            </a:rPr>
            <a:t> </a:t>
          </a:r>
          <a:r>
            <a:rPr lang="es-EC" sz="1200" b="0" i="0" dirty="0" smtClean="0">
              <a:solidFill>
                <a:schemeClr val="bg1">
                  <a:lumMod val="10000"/>
                </a:schemeClr>
              </a:solidFill>
              <a:latin typeface="+mn-lt"/>
              <a:cs typeface="Times New Roman" panose="02020603050405020304" pitchFamily="18" charset="0"/>
            </a:rPr>
            <a:t>integral de los niños y niñas del primer año de educación</a:t>
          </a:r>
          <a:r>
            <a:rPr lang="es-EC" sz="1200" b="0" dirty="0" smtClean="0">
              <a:solidFill>
                <a:schemeClr val="bg1">
                  <a:lumMod val="10000"/>
                </a:schemeClr>
              </a:solidFill>
              <a:latin typeface="+mn-lt"/>
              <a:cs typeface="Times New Roman" panose="02020603050405020304" pitchFamily="18" charset="0"/>
            </a:rPr>
            <a:t> </a:t>
          </a:r>
          <a:r>
            <a:rPr lang="es-EC" sz="1200" b="0" i="0" dirty="0" smtClean="0">
              <a:solidFill>
                <a:schemeClr val="bg1">
                  <a:lumMod val="10000"/>
                </a:schemeClr>
              </a:solidFill>
              <a:latin typeface="+mn-lt"/>
              <a:cs typeface="Times New Roman" panose="02020603050405020304" pitchFamily="18" charset="0"/>
            </a:rPr>
            <a:t>general básica de la escuela particular “Eugenio Espejo”</a:t>
          </a:r>
          <a:r>
            <a:rPr lang="es-EC" sz="1200" b="0" dirty="0" smtClean="0">
              <a:solidFill>
                <a:schemeClr val="bg1">
                  <a:lumMod val="10000"/>
                </a:schemeClr>
              </a:solidFill>
              <a:latin typeface="+mn-lt"/>
              <a:cs typeface="Times New Roman" panose="02020603050405020304" pitchFamily="18" charset="0"/>
            </a:rPr>
            <a:t> </a:t>
          </a:r>
          <a:r>
            <a:rPr lang="es-EC" sz="1200" b="0" i="0" dirty="0" smtClean="0">
              <a:solidFill>
                <a:schemeClr val="bg1">
                  <a:lumMod val="10000"/>
                </a:schemeClr>
              </a:solidFill>
              <a:latin typeface="+mn-lt"/>
              <a:cs typeface="Times New Roman" panose="02020603050405020304" pitchFamily="18" charset="0"/>
            </a:rPr>
            <a:t>de la ciudad de Ambato provincia de Tungurahua”. </a:t>
          </a:r>
          <a:endParaRPr lang="es-ES" sz="1200" b="0" dirty="0">
            <a:solidFill>
              <a:schemeClr val="bg1">
                <a:lumMod val="10000"/>
              </a:schemeClr>
            </a:solidFill>
            <a:latin typeface="+mn-lt"/>
            <a:cs typeface="Times New Roman" panose="02020603050405020304" pitchFamily="18" charset="0"/>
          </a:endParaRPr>
        </a:p>
      </dgm:t>
    </dgm:pt>
    <dgm:pt modelId="{3A1EB484-9B58-40F3-A19D-FA1D1A6B514B}" type="parTrans" cxnId="{0EDD6754-D8D9-4F03-B24F-DCDA2E37DCAC}">
      <dgm:prSet/>
      <dgm:spPr/>
      <dgm:t>
        <a:bodyPr/>
        <a:lstStyle/>
        <a:p>
          <a:endParaRPr lang="es-ES">
            <a:latin typeface="Times New Roman" panose="02020603050405020304" pitchFamily="18" charset="0"/>
            <a:cs typeface="Times New Roman" panose="02020603050405020304" pitchFamily="18" charset="0"/>
          </a:endParaRPr>
        </a:p>
      </dgm:t>
    </dgm:pt>
    <dgm:pt modelId="{FF82186C-370A-4D61-A261-655C39C87556}" type="sibTrans" cxnId="{0EDD6754-D8D9-4F03-B24F-DCDA2E37DCAC}">
      <dgm:prSet/>
      <dgm:spPr/>
      <dgm:t>
        <a:bodyPr/>
        <a:lstStyle/>
        <a:p>
          <a:endParaRPr lang="es-ES">
            <a:latin typeface="Times New Roman" panose="02020603050405020304" pitchFamily="18" charset="0"/>
            <a:cs typeface="Times New Roman" panose="02020603050405020304" pitchFamily="18" charset="0"/>
          </a:endParaRPr>
        </a:p>
      </dgm:t>
    </dgm:pt>
    <dgm:pt modelId="{DD404B96-CD76-4A19-BEA8-E888C504A2FF}">
      <dgm:prSet custT="1"/>
      <dgm:spPr/>
      <dgm:t>
        <a:bodyPr/>
        <a:lstStyle/>
        <a:p>
          <a:pPr algn="just"/>
          <a:r>
            <a:rPr lang="es-EC" sz="1200" b="0" i="0" dirty="0" err="1" smtClean="0">
              <a:solidFill>
                <a:schemeClr val="bg1">
                  <a:lumMod val="10000"/>
                </a:schemeClr>
              </a:solidFill>
              <a:latin typeface="+mn-lt"/>
              <a:cs typeface="Times New Roman" panose="02020603050405020304" pitchFamily="18" charset="0"/>
            </a:rPr>
            <a:t>Cantuña</a:t>
          </a:r>
          <a:r>
            <a:rPr lang="es-EC" sz="1200" b="0" i="0" dirty="0" smtClean="0">
              <a:solidFill>
                <a:schemeClr val="bg1">
                  <a:lumMod val="10000"/>
                </a:schemeClr>
              </a:solidFill>
              <a:latin typeface="+mn-lt"/>
              <a:cs typeface="Times New Roman" panose="02020603050405020304" pitchFamily="18" charset="0"/>
            </a:rPr>
            <a:t> Almeida, Verónica Alexandra “Análisis de la programación de las actividades lúdicas y recreativas para el desarrollo de la psicomotricidad en los niños / as de 4 a 5 años del centro infantil municipal “Gotitas de amor” del Cantón Rumiñahui en el año escolar 2009-2010”. </a:t>
          </a:r>
          <a:endParaRPr lang="es-ES" sz="1200" b="0" dirty="0">
            <a:solidFill>
              <a:schemeClr val="bg1">
                <a:lumMod val="10000"/>
              </a:schemeClr>
            </a:solidFill>
            <a:latin typeface="+mn-lt"/>
            <a:cs typeface="Times New Roman" panose="02020603050405020304" pitchFamily="18" charset="0"/>
          </a:endParaRPr>
        </a:p>
      </dgm:t>
    </dgm:pt>
    <dgm:pt modelId="{4AFF7CA1-2F6C-4125-A4A0-F4FD2DCCBB6F}" type="parTrans" cxnId="{3730913A-1D06-4309-A3BB-73C471ED252D}">
      <dgm:prSet/>
      <dgm:spPr/>
      <dgm:t>
        <a:bodyPr/>
        <a:lstStyle/>
        <a:p>
          <a:endParaRPr lang="es-ES">
            <a:latin typeface="Times New Roman" panose="02020603050405020304" pitchFamily="18" charset="0"/>
            <a:cs typeface="Times New Roman" panose="02020603050405020304" pitchFamily="18" charset="0"/>
          </a:endParaRPr>
        </a:p>
      </dgm:t>
    </dgm:pt>
    <dgm:pt modelId="{F4BB9F06-1E40-4BB2-ACD7-BA6A2BE0C030}" type="sibTrans" cxnId="{3730913A-1D06-4309-A3BB-73C471ED252D}">
      <dgm:prSet/>
      <dgm:spPr/>
      <dgm:t>
        <a:bodyPr/>
        <a:lstStyle/>
        <a:p>
          <a:endParaRPr lang="es-ES">
            <a:latin typeface="Times New Roman" panose="02020603050405020304" pitchFamily="18" charset="0"/>
            <a:cs typeface="Times New Roman" panose="02020603050405020304" pitchFamily="18" charset="0"/>
          </a:endParaRPr>
        </a:p>
      </dgm:t>
    </dgm:pt>
    <dgm:pt modelId="{E35C3288-1173-4EE8-96C5-273EB291A4F8}">
      <dgm:prSet custT="1"/>
      <dgm:spPr/>
      <dgm:t>
        <a:bodyPr/>
        <a:lstStyle/>
        <a:p>
          <a:pPr algn="just"/>
          <a:r>
            <a:rPr lang="es-EC" sz="1200" b="0" i="0" dirty="0" smtClean="0">
              <a:solidFill>
                <a:schemeClr val="bg1">
                  <a:lumMod val="10000"/>
                </a:schemeClr>
              </a:solidFill>
              <a:latin typeface="+mn-lt"/>
            </a:rPr>
            <a:t>-</a:t>
          </a:r>
          <a:r>
            <a:rPr lang="es-EC" sz="1200" b="0" i="0" dirty="0" smtClean="0">
              <a:solidFill>
                <a:schemeClr val="bg1">
                  <a:lumMod val="10000"/>
                </a:schemeClr>
              </a:solidFill>
              <a:latin typeface="+mn-lt"/>
              <a:cs typeface="Times New Roman" panose="02020603050405020304" pitchFamily="18" charset="0"/>
            </a:rPr>
            <a:t>Validar los conocimientos que los niños adquieren mientras cursan el nivel inicial.</a:t>
          </a:r>
        </a:p>
        <a:p>
          <a:pPr algn="just"/>
          <a:r>
            <a:rPr lang="es-EC" sz="1200" b="0" i="0" dirty="0" smtClean="0">
              <a:solidFill>
                <a:schemeClr val="bg1">
                  <a:lumMod val="10000"/>
                </a:schemeClr>
              </a:solidFill>
              <a:latin typeface="+mn-lt"/>
              <a:cs typeface="Times New Roman" panose="02020603050405020304" pitchFamily="18" charset="0"/>
            </a:rPr>
            <a:t>-Detallar la importancia de la generación de hábitos desde corta edad.</a:t>
          </a:r>
          <a:endParaRPr lang="es-ES" sz="1200" b="0" dirty="0">
            <a:solidFill>
              <a:schemeClr val="bg1">
                <a:lumMod val="10000"/>
              </a:schemeClr>
            </a:solidFill>
            <a:latin typeface="+mn-lt"/>
            <a:cs typeface="Times New Roman" panose="02020603050405020304" pitchFamily="18" charset="0"/>
          </a:endParaRPr>
        </a:p>
      </dgm:t>
    </dgm:pt>
    <dgm:pt modelId="{A6ADCB4A-7C9E-49B6-9617-638E8E930F29}" type="parTrans" cxnId="{58002CDC-FE0E-498C-97F7-087D6973A2B4}">
      <dgm:prSet/>
      <dgm:spPr/>
      <dgm:t>
        <a:bodyPr/>
        <a:lstStyle/>
        <a:p>
          <a:endParaRPr lang="es-ES">
            <a:latin typeface="Times New Roman" panose="02020603050405020304" pitchFamily="18" charset="0"/>
            <a:cs typeface="Times New Roman" panose="02020603050405020304" pitchFamily="18" charset="0"/>
          </a:endParaRPr>
        </a:p>
      </dgm:t>
    </dgm:pt>
    <dgm:pt modelId="{810CF0F0-5AE7-41FD-93AC-415F96CCE008}" type="sibTrans" cxnId="{58002CDC-FE0E-498C-97F7-087D6973A2B4}">
      <dgm:prSet/>
      <dgm:spPr/>
      <dgm:t>
        <a:bodyPr/>
        <a:lstStyle/>
        <a:p>
          <a:endParaRPr lang="es-ES">
            <a:latin typeface="Times New Roman" panose="02020603050405020304" pitchFamily="18" charset="0"/>
            <a:cs typeface="Times New Roman" panose="02020603050405020304" pitchFamily="18" charset="0"/>
          </a:endParaRPr>
        </a:p>
      </dgm:t>
    </dgm:pt>
    <dgm:pt modelId="{73A2C0B9-94E7-47DE-BE09-C9D42DEB684D}">
      <dgm:prSet custT="1"/>
      <dgm:spPr/>
      <dgm:t>
        <a:bodyPr/>
        <a:lstStyle/>
        <a:p>
          <a:pPr algn="just"/>
          <a:r>
            <a:rPr lang="es-EC" sz="1200" b="0" dirty="0" smtClean="0">
              <a:solidFill>
                <a:schemeClr val="bg1">
                  <a:lumMod val="10000"/>
                </a:schemeClr>
              </a:solidFill>
              <a:latin typeface="+mn-lt"/>
              <a:cs typeface="Times New Roman" panose="02020603050405020304" pitchFamily="18" charset="0"/>
            </a:rPr>
            <a:t>-D</a:t>
          </a:r>
          <a:r>
            <a:rPr lang="es-EC" sz="1200" b="0" i="0" dirty="0" smtClean="0">
              <a:solidFill>
                <a:schemeClr val="bg1">
                  <a:lumMod val="10000"/>
                </a:schemeClr>
              </a:solidFill>
              <a:latin typeface="+mn-lt"/>
              <a:cs typeface="Times New Roman" panose="02020603050405020304" pitchFamily="18" charset="0"/>
            </a:rPr>
            <a:t>eterminar la influencia de las actividades recreativas en el desarrollo de la psicomotricidad en los niños.</a:t>
          </a:r>
        </a:p>
        <a:p>
          <a:pPr algn="just"/>
          <a:r>
            <a:rPr lang="es-EC" sz="1200" b="0" i="0" dirty="0" smtClean="0">
              <a:solidFill>
                <a:schemeClr val="bg1">
                  <a:lumMod val="10000"/>
                </a:schemeClr>
              </a:solidFill>
              <a:latin typeface="+mn-lt"/>
              <a:cs typeface="Times New Roman" panose="02020603050405020304" pitchFamily="18" charset="0"/>
            </a:rPr>
            <a:t>-Fomentar el desarrollo cognitivo con actividades dentro del aula, influenciando en sí al desarrollo afectivo, motriz.</a:t>
          </a:r>
          <a:endParaRPr lang="es-EC" sz="1200" b="0" dirty="0">
            <a:solidFill>
              <a:schemeClr val="bg1">
                <a:lumMod val="10000"/>
              </a:schemeClr>
            </a:solidFill>
            <a:latin typeface="+mn-lt"/>
            <a:cs typeface="Times New Roman" panose="02020603050405020304" pitchFamily="18" charset="0"/>
          </a:endParaRPr>
        </a:p>
      </dgm:t>
    </dgm:pt>
    <dgm:pt modelId="{717F70D4-0934-4CC5-8104-63AF9120BFCF}" type="parTrans" cxnId="{3AC75D77-835D-4DD4-9540-A95D9DF354BE}">
      <dgm:prSet/>
      <dgm:spPr/>
      <dgm:t>
        <a:bodyPr/>
        <a:lstStyle/>
        <a:p>
          <a:endParaRPr lang="es-ES">
            <a:latin typeface="Times New Roman" panose="02020603050405020304" pitchFamily="18" charset="0"/>
            <a:cs typeface="Times New Roman" panose="02020603050405020304" pitchFamily="18" charset="0"/>
          </a:endParaRPr>
        </a:p>
      </dgm:t>
    </dgm:pt>
    <dgm:pt modelId="{DEE36735-2964-4194-8367-815EC10055D1}" type="sibTrans" cxnId="{3AC75D77-835D-4DD4-9540-A95D9DF354BE}">
      <dgm:prSet/>
      <dgm:spPr/>
      <dgm:t>
        <a:bodyPr/>
        <a:lstStyle/>
        <a:p>
          <a:endParaRPr lang="es-ES">
            <a:latin typeface="Times New Roman" panose="02020603050405020304" pitchFamily="18" charset="0"/>
            <a:cs typeface="Times New Roman" panose="02020603050405020304" pitchFamily="18" charset="0"/>
          </a:endParaRPr>
        </a:p>
      </dgm:t>
    </dgm:pt>
    <dgm:pt modelId="{8DF68C8C-3659-459B-86A6-A8B556528B96}">
      <dgm:prSet custT="1"/>
      <dgm:spPr/>
      <dgm:t>
        <a:bodyPr/>
        <a:lstStyle/>
        <a:p>
          <a:pPr algn="just"/>
          <a:r>
            <a:rPr lang="es-EC" sz="1200" b="0" dirty="0" smtClean="0">
              <a:solidFill>
                <a:schemeClr val="bg1">
                  <a:lumMod val="10000"/>
                </a:schemeClr>
              </a:solidFill>
              <a:latin typeface="+mn-lt"/>
              <a:cs typeface="Times New Roman" panose="02020603050405020304" pitchFamily="18" charset="0"/>
            </a:rPr>
            <a:t>Pacheco </a:t>
          </a:r>
          <a:r>
            <a:rPr lang="es-EC" sz="1200" b="0" dirty="0" err="1" smtClean="0">
              <a:solidFill>
                <a:schemeClr val="bg1">
                  <a:lumMod val="10000"/>
                </a:schemeClr>
              </a:solidFill>
              <a:latin typeface="+mn-lt"/>
              <a:cs typeface="Times New Roman" panose="02020603050405020304" pitchFamily="18" charset="0"/>
            </a:rPr>
            <a:t>Montesdeoca</a:t>
          </a:r>
          <a:r>
            <a:rPr lang="es-EC" sz="1200" b="0" dirty="0" smtClean="0">
              <a:solidFill>
                <a:schemeClr val="bg1">
                  <a:lumMod val="10000"/>
                </a:schemeClr>
              </a:solidFill>
              <a:latin typeface="+mn-lt"/>
              <a:cs typeface="Times New Roman" panose="02020603050405020304" pitchFamily="18" charset="0"/>
            </a:rPr>
            <a:t>, Guadalupe “Psicomotricidad en Educación Inicial”. </a:t>
          </a:r>
          <a:endParaRPr lang="es-ES" sz="1200" b="0" dirty="0">
            <a:solidFill>
              <a:schemeClr val="bg1">
                <a:lumMod val="10000"/>
              </a:schemeClr>
            </a:solidFill>
            <a:latin typeface="+mn-lt"/>
            <a:cs typeface="Times New Roman" panose="02020603050405020304" pitchFamily="18" charset="0"/>
          </a:endParaRPr>
        </a:p>
      </dgm:t>
    </dgm:pt>
    <dgm:pt modelId="{E9A7B167-09DD-4B88-8E01-4768E65BE182}" type="sibTrans" cxnId="{1D0BBBF6-37BA-4D09-9A53-ED67E6460FFA}">
      <dgm:prSet/>
      <dgm:spPr/>
      <dgm:t>
        <a:bodyPr/>
        <a:lstStyle/>
        <a:p>
          <a:endParaRPr lang="es-ES">
            <a:latin typeface="Times New Roman" panose="02020603050405020304" pitchFamily="18" charset="0"/>
            <a:cs typeface="Times New Roman" panose="02020603050405020304" pitchFamily="18" charset="0"/>
          </a:endParaRPr>
        </a:p>
      </dgm:t>
    </dgm:pt>
    <dgm:pt modelId="{A3EB18A2-3BBC-4966-8020-91CC7C8EA3B7}" type="parTrans" cxnId="{1D0BBBF6-37BA-4D09-9A53-ED67E6460FFA}">
      <dgm:prSet/>
      <dgm:spPr/>
      <dgm:t>
        <a:bodyPr/>
        <a:lstStyle/>
        <a:p>
          <a:endParaRPr lang="es-ES">
            <a:latin typeface="Times New Roman" panose="02020603050405020304" pitchFamily="18" charset="0"/>
            <a:cs typeface="Times New Roman" panose="02020603050405020304" pitchFamily="18" charset="0"/>
          </a:endParaRPr>
        </a:p>
      </dgm:t>
    </dgm:pt>
    <dgm:pt modelId="{CC55DD8D-04FD-4746-867D-59CB1FF6FD14}">
      <dgm:prSet phldrT="[Texto]" custT="1"/>
      <dgm:spPr>
        <a:solidFill>
          <a:srgbClr val="E36770"/>
        </a:solidFill>
      </dgm:spPr>
      <dgm:t>
        <a:bodyPr/>
        <a:lstStyle/>
        <a:p>
          <a:r>
            <a:rPr lang="es-ES" sz="2000" b="1" dirty="0" smtClean="0">
              <a:solidFill>
                <a:schemeClr val="bg1">
                  <a:lumMod val="10000"/>
                </a:schemeClr>
              </a:solidFill>
              <a:latin typeface="Times New Roman" panose="02020603050405020304" pitchFamily="18" charset="0"/>
              <a:cs typeface="Times New Roman" panose="02020603050405020304" pitchFamily="18" charset="0"/>
            </a:rPr>
            <a:t>ANTECEDENTES </a:t>
          </a:r>
        </a:p>
        <a:p>
          <a:r>
            <a:rPr lang="es-ES" sz="2000" b="1" dirty="0" smtClean="0">
              <a:solidFill>
                <a:schemeClr val="bg1">
                  <a:lumMod val="10000"/>
                </a:schemeClr>
              </a:solidFill>
              <a:latin typeface="Times New Roman" panose="02020603050405020304" pitchFamily="18" charset="0"/>
              <a:cs typeface="Times New Roman" panose="02020603050405020304" pitchFamily="18" charset="0"/>
            </a:rPr>
            <a:t>DE LA </a:t>
          </a:r>
        </a:p>
        <a:p>
          <a:r>
            <a:rPr lang="es-ES" sz="2000" b="1" dirty="0" smtClean="0">
              <a:solidFill>
                <a:schemeClr val="bg1">
                  <a:lumMod val="10000"/>
                </a:schemeClr>
              </a:solidFill>
              <a:latin typeface="Times New Roman" panose="02020603050405020304" pitchFamily="18" charset="0"/>
              <a:cs typeface="Times New Roman" panose="02020603050405020304" pitchFamily="18" charset="0"/>
            </a:rPr>
            <a:t>INVESTIGACIÓN</a:t>
          </a:r>
          <a:endParaRPr lang="es-ES" sz="2000" b="1" dirty="0">
            <a:solidFill>
              <a:schemeClr val="bg1">
                <a:lumMod val="10000"/>
              </a:schemeClr>
            </a:solidFill>
            <a:latin typeface="Times New Roman" panose="02020603050405020304" pitchFamily="18" charset="0"/>
            <a:cs typeface="Times New Roman" panose="02020603050405020304" pitchFamily="18" charset="0"/>
          </a:endParaRPr>
        </a:p>
      </dgm:t>
    </dgm:pt>
    <dgm:pt modelId="{CD930910-3475-4E6F-B667-6A8931B08014}" type="sibTrans" cxnId="{6C4C710C-42A6-4AAA-9077-65F8686263A0}">
      <dgm:prSet/>
      <dgm:spPr/>
      <dgm:t>
        <a:bodyPr/>
        <a:lstStyle/>
        <a:p>
          <a:endParaRPr lang="es-ES">
            <a:latin typeface="Times New Roman" panose="02020603050405020304" pitchFamily="18" charset="0"/>
            <a:cs typeface="Times New Roman" panose="02020603050405020304" pitchFamily="18" charset="0"/>
          </a:endParaRPr>
        </a:p>
      </dgm:t>
    </dgm:pt>
    <dgm:pt modelId="{F4CE82A9-1962-4A45-AAA3-23490B06124D}" type="parTrans" cxnId="{6C4C710C-42A6-4AAA-9077-65F8686263A0}">
      <dgm:prSet/>
      <dgm:spPr/>
      <dgm:t>
        <a:bodyPr/>
        <a:lstStyle/>
        <a:p>
          <a:endParaRPr lang="es-ES">
            <a:latin typeface="Times New Roman" panose="02020603050405020304" pitchFamily="18" charset="0"/>
            <a:cs typeface="Times New Roman" panose="02020603050405020304" pitchFamily="18" charset="0"/>
          </a:endParaRPr>
        </a:p>
      </dgm:t>
    </dgm:pt>
    <dgm:pt modelId="{46D7737A-2B3B-4BB7-9F29-E1A85901CF94}" type="pres">
      <dgm:prSet presAssocID="{C48A83CE-6292-4981-8B48-AB4B88D9F491}" presName="mainComposite" presStyleCnt="0">
        <dgm:presLayoutVars>
          <dgm:chPref val="1"/>
          <dgm:dir/>
          <dgm:animOne val="branch"/>
          <dgm:animLvl val="lvl"/>
          <dgm:resizeHandles val="exact"/>
        </dgm:presLayoutVars>
      </dgm:prSet>
      <dgm:spPr/>
      <dgm:t>
        <a:bodyPr/>
        <a:lstStyle/>
        <a:p>
          <a:endParaRPr lang="es-EC"/>
        </a:p>
      </dgm:t>
    </dgm:pt>
    <dgm:pt modelId="{CD8317C4-D0E1-4194-911A-F01F18185573}" type="pres">
      <dgm:prSet presAssocID="{C48A83CE-6292-4981-8B48-AB4B88D9F491}" presName="hierFlow" presStyleCnt="0"/>
      <dgm:spPr/>
      <dgm:t>
        <a:bodyPr/>
        <a:lstStyle/>
        <a:p>
          <a:endParaRPr lang="es-EC"/>
        </a:p>
      </dgm:t>
    </dgm:pt>
    <dgm:pt modelId="{E4F4D868-AA6E-4300-9345-0513D8CE12BC}" type="pres">
      <dgm:prSet presAssocID="{C48A83CE-6292-4981-8B48-AB4B88D9F491}" presName="hierChild1" presStyleCnt="0">
        <dgm:presLayoutVars>
          <dgm:chPref val="1"/>
          <dgm:animOne val="branch"/>
          <dgm:animLvl val="lvl"/>
        </dgm:presLayoutVars>
      </dgm:prSet>
      <dgm:spPr/>
      <dgm:t>
        <a:bodyPr/>
        <a:lstStyle/>
        <a:p>
          <a:endParaRPr lang="es-EC"/>
        </a:p>
      </dgm:t>
    </dgm:pt>
    <dgm:pt modelId="{01E32B85-DFA8-4414-BA51-B8C680293D14}" type="pres">
      <dgm:prSet presAssocID="{CC55DD8D-04FD-4746-867D-59CB1FF6FD14}" presName="Name17" presStyleCnt="0"/>
      <dgm:spPr/>
      <dgm:t>
        <a:bodyPr/>
        <a:lstStyle/>
        <a:p>
          <a:endParaRPr lang="es-EC"/>
        </a:p>
      </dgm:t>
    </dgm:pt>
    <dgm:pt modelId="{DEF99D57-B975-4792-B26C-8E9C1AEE8BFA}" type="pres">
      <dgm:prSet presAssocID="{CC55DD8D-04FD-4746-867D-59CB1FF6FD14}" presName="level1Shape" presStyleLbl="node0" presStyleIdx="0" presStyleCnt="1" custAng="0" custScaleX="105894" custLinFactNeighborX="17276" custLinFactNeighborY="5156">
        <dgm:presLayoutVars>
          <dgm:chPref val="3"/>
        </dgm:presLayoutVars>
      </dgm:prSet>
      <dgm:spPr/>
      <dgm:t>
        <a:bodyPr/>
        <a:lstStyle/>
        <a:p>
          <a:endParaRPr lang="es-EC"/>
        </a:p>
      </dgm:t>
    </dgm:pt>
    <dgm:pt modelId="{9C0C6E44-929E-48A0-AC74-0544AAEB8815}" type="pres">
      <dgm:prSet presAssocID="{CC55DD8D-04FD-4746-867D-59CB1FF6FD14}" presName="hierChild2" presStyleCnt="0"/>
      <dgm:spPr/>
      <dgm:t>
        <a:bodyPr/>
        <a:lstStyle/>
        <a:p>
          <a:endParaRPr lang="es-EC"/>
        </a:p>
      </dgm:t>
    </dgm:pt>
    <dgm:pt modelId="{65859943-F7F8-4CF8-969E-5D025086C18D}" type="pres">
      <dgm:prSet presAssocID="{B93DBB37-5D36-4662-B359-8618D5A1947D}" presName="Name25" presStyleLbl="parChTrans1D2" presStyleIdx="0" presStyleCnt="4"/>
      <dgm:spPr/>
      <dgm:t>
        <a:bodyPr/>
        <a:lstStyle/>
        <a:p>
          <a:endParaRPr lang="es-EC"/>
        </a:p>
      </dgm:t>
    </dgm:pt>
    <dgm:pt modelId="{4E801270-556C-4366-B9D5-FD24F02A28E9}" type="pres">
      <dgm:prSet presAssocID="{B93DBB37-5D36-4662-B359-8618D5A1947D}" presName="connTx" presStyleLbl="parChTrans1D2" presStyleIdx="0" presStyleCnt="4"/>
      <dgm:spPr/>
      <dgm:t>
        <a:bodyPr/>
        <a:lstStyle/>
        <a:p>
          <a:endParaRPr lang="es-EC"/>
        </a:p>
      </dgm:t>
    </dgm:pt>
    <dgm:pt modelId="{080B769B-95BE-42B1-88F3-0855BFB49A39}" type="pres">
      <dgm:prSet presAssocID="{D86402BE-7DDE-4F80-A3BF-F4E0D845117D}" presName="Name30" presStyleCnt="0"/>
      <dgm:spPr/>
      <dgm:t>
        <a:bodyPr/>
        <a:lstStyle/>
        <a:p>
          <a:endParaRPr lang="es-EC"/>
        </a:p>
      </dgm:t>
    </dgm:pt>
    <dgm:pt modelId="{DDCE21D4-7263-4B84-AF9A-5E2D751A1B06}" type="pres">
      <dgm:prSet presAssocID="{D86402BE-7DDE-4F80-A3BF-F4E0D845117D}" presName="level2Shape" presStyleLbl="node2" presStyleIdx="0" presStyleCnt="4" custAng="0" custScaleX="127102" custScaleY="86363"/>
      <dgm:spPr/>
      <dgm:t>
        <a:bodyPr/>
        <a:lstStyle/>
        <a:p>
          <a:endParaRPr lang="es-EC"/>
        </a:p>
      </dgm:t>
    </dgm:pt>
    <dgm:pt modelId="{F68D8754-4591-439C-B556-C99AAB057622}" type="pres">
      <dgm:prSet presAssocID="{D86402BE-7DDE-4F80-A3BF-F4E0D845117D}" presName="hierChild3" presStyleCnt="0"/>
      <dgm:spPr/>
      <dgm:t>
        <a:bodyPr/>
        <a:lstStyle/>
        <a:p>
          <a:endParaRPr lang="es-EC"/>
        </a:p>
      </dgm:t>
    </dgm:pt>
    <dgm:pt modelId="{9BEE579D-A989-4AA7-98E7-D8D38896282E}" type="pres">
      <dgm:prSet presAssocID="{1E89E50C-2BAB-4B65-9AF8-C2B3B7D41CEF}" presName="Name25" presStyleLbl="parChTrans1D3" presStyleIdx="0" presStyleCnt="4"/>
      <dgm:spPr/>
      <dgm:t>
        <a:bodyPr/>
        <a:lstStyle/>
        <a:p>
          <a:endParaRPr lang="es-EC"/>
        </a:p>
      </dgm:t>
    </dgm:pt>
    <dgm:pt modelId="{5AFD71C4-9DB2-4310-A483-A1CEA7E754B6}" type="pres">
      <dgm:prSet presAssocID="{1E89E50C-2BAB-4B65-9AF8-C2B3B7D41CEF}" presName="connTx" presStyleLbl="parChTrans1D3" presStyleIdx="0" presStyleCnt="4"/>
      <dgm:spPr/>
      <dgm:t>
        <a:bodyPr/>
        <a:lstStyle/>
        <a:p>
          <a:endParaRPr lang="es-EC"/>
        </a:p>
      </dgm:t>
    </dgm:pt>
    <dgm:pt modelId="{83737BE0-4B58-4F85-A000-88D8F6CD1FF9}" type="pres">
      <dgm:prSet presAssocID="{00FEEA8E-47EE-4333-9C9F-7649AD2AA938}" presName="Name30" presStyleCnt="0"/>
      <dgm:spPr/>
      <dgm:t>
        <a:bodyPr/>
        <a:lstStyle/>
        <a:p>
          <a:endParaRPr lang="es-EC"/>
        </a:p>
      </dgm:t>
    </dgm:pt>
    <dgm:pt modelId="{CBA86316-DC02-45FA-9C1C-6BB136DF41A9}" type="pres">
      <dgm:prSet presAssocID="{00FEEA8E-47EE-4333-9C9F-7649AD2AA938}" presName="level2Shape" presStyleLbl="node3" presStyleIdx="0" presStyleCnt="4" custAng="0" custScaleX="142803" custScaleY="84573"/>
      <dgm:spPr/>
      <dgm:t>
        <a:bodyPr/>
        <a:lstStyle/>
        <a:p>
          <a:endParaRPr lang="es-EC"/>
        </a:p>
      </dgm:t>
    </dgm:pt>
    <dgm:pt modelId="{E96D5657-3EE5-4C75-961B-1F0780570D7C}" type="pres">
      <dgm:prSet presAssocID="{00FEEA8E-47EE-4333-9C9F-7649AD2AA938}" presName="hierChild3" presStyleCnt="0"/>
      <dgm:spPr/>
      <dgm:t>
        <a:bodyPr/>
        <a:lstStyle/>
        <a:p>
          <a:endParaRPr lang="es-EC"/>
        </a:p>
      </dgm:t>
    </dgm:pt>
    <dgm:pt modelId="{16A2C00B-28FF-4D5F-8B5A-CD36BEF8A32F}" type="pres">
      <dgm:prSet presAssocID="{A3EB18A2-3BBC-4966-8020-91CC7C8EA3B7}" presName="Name25" presStyleLbl="parChTrans1D2" presStyleIdx="1" presStyleCnt="4"/>
      <dgm:spPr/>
      <dgm:t>
        <a:bodyPr/>
        <a:lstStyle/>
        <a:p>
          <a:endParaRPr lang="es-EC"/>
        </a:p>
      </dgm:t>
    </dgm:pt>
    <dgm:pt modelId="{1513C974-1B28-403F-AE7A-84CFBB34D04F}" type="pres">
      <dgm:prSet presAssocID="{A3EB18A2-3BBC-4966-8020-91CC7C8EA3B7}" presName="connTx" presStyleLbl="parChTrans1D2" presStyleIdx="1" presStyleCnt="4"/>
      <dgm:spPr/>
      <dgm:t>
        <a:bodyPr/>
        <a:lstStyle/>
        <a:p>
          <a:endParaRPr lang="es-EC"/>
        </a:p>
      </dgm:t>
    </dgm:pt>
    <dgm:pt modelId="{7C119FAD-332C-4790-9401-B4ED8395A086}" type="pres">
      <dgm:prSet presAssocID="{8DF68C8C-3659-459B-86A6-A8B556528B96}" presName="Name30" presStyleCnt="0"/>
      <dgm:spPr/>
      <dgm:t>
        <a:bodyPr/>
        <a:lstStyle/>
        <a:p>
          <a:endParaRPr lang="es-EC"/>
        </a:p>
      </dgm:t>
    </dgm:pt>
    <dgm:pt modelId="{EFADF9D5-BA9E-4041-806E-9F6B6CCA4A5B}" type="pres">
      <dgm:prSet presAssocID="{8DF68C8C-3659-459B-86A6-A8B556528B96}" presName="level2Shape" presStyleLbl="node2" presStyleIdx="1" presStyleCnt="4" custAng="0" custScaleX="127074" custScaleY="53448" custLinFactNeighborX="1372" custLinFactNeighborY="-3306"/>
      <dgm:spPr/>
      <dgm:t>
        <a:bodyPr/>
        <a:lstStyle/>
        <a:p>
          <a:endParaRPr lang="es-EC"/>
        </a:p>
      </dgm:t>
    </dgm:pt>
    <dgm:pt modelId="{14258724-2714-4A2E-AC61-48184AA1877F}" type="pres">
      <dgm:prSet presAssocID="{8DF68C8C-3659-459B-86A6-A8B556528B96}" presName="hierChild3" presStyleCnt="0"/>
      <dgm:spPr/>
      <dgm:t>
        <a:bodyPr/>
        <a:lstStyle/>
        <a:p>
          <a:endParaRPr lang="es-EC"/>
        </a:p>
      </dgm:t>
    </dgm:pt>
    <dgm:pt modelId="{F64DF53E-0DF7-47E9-AC0E-67AAE1A098E1}" type="pres">
      <dgm:prSet presAssocID="{BDEC1898-E6AE-42AD-AECC-4BC8AF2C663D}" presName="Name25" presStyleLbl="parChTrans1D3" presStyleIdx="1" presStyleCnt="4" custFlipVert="0" custScaleX="2000000" custScaleY="372604"/>
      <dgm:spPr/>
      <dgm:t>
        <a:bodyPr/>
        <a:lstStyle/>
        <a:p>
          <a:endParaRPr lang="es-EC"/>
        </a:p>
      </dgm:t>
    </dgm:pt>
    <dgm:pt modelId="{A6437305-F5D3-498A-A189-CF9B7EC28D75}" type="pres">
      <dgm:prSet presAssocID="{BDEC1898-E6AE-42AD-AECC-4BC8AF2C663D}" presName="connTx" presStyleLbl="parChTrans1D3" presStyleIdx="1" presStyleCnt="4"/>
      <dgm:spPr/>
      <dgm:t>
        <a:bodyPr/>
        <a:lstStyle/>
        <a:p>
          <a:endParaRPr lang="es-EC"/>
        </a:p>
      </dgm:t>
    </dgm:pt>
    <dgm:pt modelId="{AA3872F4-F984-4B6E-A8BD-CAD52F28AF5D}" type="pres">
      <dgm:prSet presAssocID="{7E6C6CEB-81EA-42DF-9F02-B838F0F92202}" presName="Name30" presStyleCnt="0"/>
      <dgm:spPr/>
      <dgm:t>
        <a:bodyPr/>
        <a:lstStyle/>
        <a:p>
          <a:endParaRPr lang="es-EC"/>
        </a:p>
      </dgm:t>
    </dgm:pt>
    <dgm:pt modelId="{93792277-33D1-4EF9-B359-FD0860B04AB4}" type="pres">
      <dgm:prSet presAssocID="{7E6C6CEB-81EA-42DF-9F02-B838F0F92202}" presName="level2Shape" presStyleLbl="node3" presStyleIdx="1" presStyleCnt="4" custAng="0" custScaleX="143919" custScaleY="80468" custLinFactNeighborX="-1134" custLinFactNeighborY="139"/>
      <dgm:spPr/>
      <dgm:t>
        <a:bodyPr/>
        <a:lstStyle/>
        <a:p>
          <a:endParaRPr lang="es-EC"/>
        </a:p>
      </dgm:t>
    </dgm:pt>
    <dgm:pt modelId="{30C4A026-9A2E-4257-9F0F-F33858B60887}" type="pres">
      <dgm:prSet presAssocID="{7E6C6CEB-81EA-42DF-9F02-B838F0F92202}" presName="hierChild3" presStyleCnt="0"/>
      <dgm:spPr/>
      <dgm:t>
        <a:bodyPr/>
        <a:lstStyle/>
        <a:p>
          <a:endParaRPr lang="es-EC"/>
        </a:p>
      </dgm:t>
    </dgm:pt>
    <dgm:pt modelId="{50DD15D9-5501-4586-ACD1-ADAEB3491350}" type="pres">
      <dgm:prSet presAssocID="{3A1EB484-9B58-40F3-A19D-FA1D1A6B514B}" presName="Name25" presStyleLbl="parChTrans1D2" presStyleIdx="2" presStyleCnt="4"/>
      <dgm:spPr/>
      <dgm:t>
        <a:bodyPr/>
        <a:lstStyle/>
        <a:p>
          <a:endParaRPr lang="es-EC"/>
        </a:p>
      </dgm:t>
    </dgm:pt>
    <dgm:pt modelId="{95287DA3-DA95-4049-B0E8-9143BCC9786C}" type="pres">
      <dgm:prSet presAssocID="{3A1EB484-9B58-40F3-A19D-FA1D1A6B514B}" presName="connTx" presStyleLbl="parChTrans1D2" presStyleIdx="2" presStyleCnt="4"/>
      <dgm:spPr/>
      <dgm:t>
        <a:bodyPr/>
        <a:lstStyle/>
        <a:p>
          <a:endParaRPr lang="es-EC"/>
        </a:p>
      </dgm:t>
    </dgm:pt>
    <dgm:pt modelId="{C33878E3-3904-4932-9953-D2FA15E89657}" type="pres">
      <dgm:prSet presAssocID="{90462D4E-0AF6-486B-848F-F9EADACB011B}" presName="Name30" presStyleCnt="0"/>
      <dgm:spPr/>
      <dgm:t>
        <a:bodyPr/>
        <a:lstStyle/>
        <a:p>
          <a:endParaRPr lang="es-EC"/>
        </a:p>
      </dgm:t>
    </dgm:pt>
    <dgm:pt modelId="{97F5C4EB-99FB-45E8-B1EC-EE0EB7787BFF}" type="pres">
      <dgm:prSet presAssocID="{90462D4E-0AF6-486B-848F-F9EADACB011B}" presName="level2Shape" presStyleLbl="node2" presStyleIdx="2" presStyleCnt="4" custAng="0" custScaleX="127272" custScaleY="167536" custLinFactNeighborX="-1445" custLinFactNeighborY="-4157"/>
      <dgm:spPr/>
      <dgm:t>
        <a:bodyPr/>
        <a:lstStyle/>
        <a:p>
          <a:endParaRPr lang="es-EC"/>
        </a:p>
      </dgm:t>
    </dgm:pt>
    <dgm:pt modelId="{4215190B-0CA3-454F-8FEF-F3410CF6E91F}" type="pres">
      <dgm:prSet presAssocID="{90462D4E-0AF6-486B-848F-F9EADACB011B}" presName="hierChild3" presStyleCnt="0"/>
      <dgm:spPr/>
      <dgm:t>
        <a:bodyPr/>
        <a:lstStyle/>
        <a:p>
          <a:endParaRPr lang="es-EC"/>
        </a:p>
      </dgm:t>
    </dgm:pt>
    <dgm:pt modelId="{77E185ED-F975-45CB-A1FE-EBAF5D3CE5C2}" type="pres">
      <dgm:prSet presAssocID="{A6ADCB4A-7C9E-49B6-9617-638E8E930F29}" presName="Name25" presStyleLbl="parChTrans1D3" presStyleIdx="2" presStyleCnt="4"/>
      <dgm:spPr/>
      <dgm:t>
        <a:bodyPr/>
        <a:lstStyle/>
        <a:p>
          <a:endParaRPr lang="es-EC"/>
        </a:p>
      </dgm:t>
    </dgm:pt>
    <dgm:pt modelId="{89C08655-3841-4DAC-8F8C-25F8DE774FA5}" type="pres">
      <dgm:prSet presAssocID="{A6ADCB4A-7C9E-49B6-9617-638E8E930F29}" presName="connTx" presStyleLbl="parChTrans1D3" presStyleIdx="2" presStyleCnt="4"/>
      <dgm:spPr/>
      <dgm:t>
        <a:bodyPr/>
        <a:lstStyle/>
        <a:p>
          <a:endParaRPr lang="es-EC"/>
        </a:p>
      </dgm:t>
    </dgm:pt>
    <dgm:pt modelId="{AA0663A0-726B-403F-B0EF-A3F078FDAAE5}" type="pres">
      <dgm:prSet presAssocID="{E35C3288-1173-4EE8-96C5-273EB291A4F8}" presName="Name30" presStyleCnt="0"/>
      <dgm:spPr/>
      <dgm:t>
        <a:bodyPr/>
        <a:lstStyle/>
        <a:p>
          <a:endParaRPr lang="es-EC"/>
        </a:p>
      </dgm:t>
    </dgm:pt>
    <dgm:pt modelId="{7F418095-8C96-4320-9817-482B86C533EB}" type="pres">
      <dgm:prSet presAssocID="{E35C3288-1173-4EE8-96C5-273EB291A4F8}" presName="level2Shape" presStyleLbl="node3" presStyleIdx="2" presStyleCnt="4" custAng="0" custScaleX="142831" custScaleY="110939" custLinFactNeighborX="-492" custLinFactNeighborY="-3155"/>
      <dgm:spPr/>
      <dgm:t>
        <a:bodyPr/>
        <a:lstStyle/>
        <a:p>
          <a:endParaRPr lang="es-EC"/>
        </a:p>
      </dgm:t>
    </dgm:pt>
    <dgm:pt modelId="{3670B6D3-5DF0-4D74-9527-845E2AE6A17E}" type="pres">
      <dgm:prSet presAssocID="{E35C3288-1173-4EE8-96C5-273EB291A4F8}" presName="hierChild3" presStyleCnt="0"/>
      <dgm:spPr/>
      <dgm:t>
        <a:bodyPr/>
        <a:lstStyle/>
        <a:p>
          <a:endParaRPr lang="es-EC"/>
        </a:p>
      </dgm:t>
    </dgm:pt>
    <dgm:pt modelId="{4216D4A8-90A6-4B51-91B5-336B7F8F29AC}" type="pres">
      <dgm:prSet presAssocID="{4AFF7CA1-2F6C-4125-A4A0-F4FD2DCCBB6F}" presName="Name25" presStyleLbl="parChTrans1D2" presStyleIdx="3" presStyleCnt="4"/>
      <dgm:spPr/>
      <dgm:t>
        <a:bodyPr/>
        <a:lstStyle/>
        <a:p>
          <a:endParaRPr lang="es-EC"/>
        </a:p>
      </dgm:t>
    </dgm:pt>
    <dgm:pt modelId="{E9A95098-DF90-47D7-8E48-828CB294B803}" type="pres">
      <dgm:prSet presAssocID="{4AFF7CA1-2F6C-4125-A4A0-F4FD2DCCBB6F}" presName="connTx" presStyleLbl="parChTrans1D2" presStyleIdx="3" presStyleCnt="4"/>
      <dgm:spPr/>
      <dgm:t>
        <a:bodyPr/>
        <a:lstStyle/>
        <a:p>
          <a:endParaRPr lang="es-EC"/>
        </a:p>
      </dgm:t>
    </dgm:pt>
    <dgm:pt modelId="{47D5BB50-8DDF-4ADB-B485-8C1CC8548BC2}" type="pres">
      <dgm:prSet presAssocID="{DD404B96-CD76-4A19-BEA8-E888C504A2FF}" presName="Name30" presStyleCnt="0"/>
      <dgm:spPr/>
      <dgm:t>
        <a:bodyPr/>
        <a:lstStyle/>
        <a:p>
          <a:endParaRPr lang="es-EC"/>
        </a:p>
      </dgm:t>
    </dgm:pt>
    <dgm:pt modelId="{5EAC0E3E-DB08-4F34-A071-6CA5759704C3}" type="pres">
      <dgm:prSet presAssocID="{DD404B96-CD76-4A19-BEA8-E888C504A2FF}" presName="level2Shape" presStyleLbl="node2" presStyleIdx="3" presStyleCnt="4" custAng="0" custScaleX="123414" custScaleY="118330"/>
      <dgm:spPr/>
      <dgm:t>
        <a:bodyPr/>
        <a:lstStyle/>
        <a:p>
          <a:endParaRPr lang="es-EC"/>
        </a:p>
      </dgm:t>
    </dgm:pt>
    <dgm:pt modelId="{77897867-B836-4757-9BDD-A0CD0E380D68}" type="pres">
      <dgm:prSet presAssocID="{DD404B96-CD76-4A19-BEA8-E888C504A2FF}" presName="hierChild3" presStyleCnt="0"/>
      <dgm:spPr/>
      <dgm:t>
        <a:bodyPr/>
        <a:lstStyle/>
        <a:p>
          <a:endParaRPr lang="es-EC"/>
        </a:p>
      </dgm:t>
    </dgm:pt>
    <dgm:pt modelId="{6E25B3A2-ED08-47FE-A93E-8A865B757BD3}" type="pres">
      <dgm:prSet presAssocID="{717F70D4-0934-4CC5-8104-63AF9120BFCF}" presName="Name25" presStyleLbl="parChTrans1D3" presStyleIdx="3" presStyleCnt="4"/>
      <dgm:spPr/>
      <dgm:t>
        <a:bodyPr/>
        <a:lstStyle/>
        <a:p>
          <a:endParaRPr lang="es-EC"/>
        </a:p>
      </dgm:t>
    </dgm:pt>
    <dgm:pt modelId="{AF59BF68-EB22-4E20-93FE-D8B66BA1CC03}" type="pres">
      <dgm:prSet presAssocID="{717F70D4-0934-4CC5-8104-63AF9120BFCF}" presName="connTx" presStyleLbl="parChTrans1D3" presStyleIdx="3" presStyleCnt="4"/>
      <dgm:spPr/>
      <dgm:t>
        <a:bodyPr/>
        <a:lstStyle/>
        <a:p>
          <a:endParaRPr lang="es-EC"/>
        </a:p>
      </dgm:t>
    </dgm:pt>
    <dgm:pt modelId="{CA4271F6-DCFF-471B-9BA2-E2554F3CAC24}" type="pres">
      <dgm:prSet presAssocID="{73A2C0B9-94E7-47DE-BE09-C9D42DEB684D}" presName="Name30" presStyleCnt="0"/>
      <dgm:spPr/>
      <dgm:t>
        <a:bodyPr/>
        <a:lstStyle/>
        <a:p>
          <a:endParaRPr lang="es-EC"/>
        </a:p>
      </dgm:t>
    </dgm:pt>
    <dgm:pt modelId="{A83B41E0-6DF3-4687-BD70-192E35652038}" type="pres">
      <dgm:prSet presAssocID="{73A2C0B9-94E7-47DE-BE09-C9D42DEB684D}" presName="level2Shape" presStyleLbl="node3" presStyleIdx="3" presStyleCnt="4" custAng="0" custScaleX="147300" custScaleY="110939"/>
      <dgm:spPr/>
      <dgm:t>
        <a:bodyPr/>
        <a:lstStyle/>
        <a:p>
          <a:endParaRPr lang="es-EC"/>
        </a:p>
      </dgm:t>
    </dgm:pt>
    <dgm:pt modelId="{C4FD07FB-FB5B-44B3-BC07-F86C35C85574}" type="pres">
      <dgm:prSet presAssocID="{73A2C0B9-94E7-47DE-BE09-C9D42DEB684D}" presName="hierChild3" presStyleCnt="0"/>
      <dgm:spPr/>
      <dgm:t>
        <a:bodyPr/>
        <a:lstStyle/>
        <a:p>
          <a:endParaRPr lang="es-EC"/>
        </a:p>
      </dgm:t>
    </dgm:pt>
    <dgm:pt modelId="{DC630749-64C4-4068-8601-06F828B9D453}" type="pres">
      <dgm:prSet presAssocID="{C48A83CE-6292-4981-8B48-AB4B88D9F491}" presName="bgShapesFlow" presStyleCnt="0"/>
      <dgm:spPr/>
      <dgm:t>
        <a:bodyPr/>
        <a:lstStyle/>
        <a:p>
          <a:endParaRPr lang="es-EC"/>
        </a:p>
      </dgm:t>
    </dgm:pt>
  </dgm:ptLst>
  <dgm:cxnLst>
    <dgm:cxn modelId="{4EF3FFBF-BC73-4C0D-892A-CC046C26B8C9}" type="presOf" srcId="{4AFF7CA1-2F6C-4125-A4A0-F4FD2DCCBB6F}" destId="{E9A95098-DF90-47D7-8E48-828CB294B803}" srcOrd="1" destOrd="0" presId="urn:microsoft.com/office/officeart/2005/8/layout/hierarchy5"/>
    <dgm:cxn modelId="{FD4F4250-7002-4358-BF2A-88B596BFDB0B}" srcId="{CC55DD8D-04FD-4746-867D-59CB1FF6FD14}" destId="{D86402BE-7DDE-4F80-A3BF-F4E0D845117D}" srcOrd="0" destOrd="0" parTransId="{B93DBB37-5D36-4662-B359-8618D5A1947D}" sibTransId="{CD644782-B81B-4B7D-9757-C255D2484881}"/>
    <dgm:cxn modelId="{B8AEA147-F3C0-49C1-85FC-E0DD713B0FAF}" type="presOf" srcId="{DD404B96-CD76-4A19-BEA8-E888C504A2FF}" destId="{5EAC0E3E-DB08-4F34-A071-6CA5759704C3}" srcOrd="0" destOrd="0" presId="urn:microsoft.com/office/officeart/2005/8/layout/hierarchy5"/>
    <dgm:cxn modelId="{73E1E89A-9612-4C54-9218-398A7F196D26}" type="presOf" srcId="{BDEC1898-E6AE-42AD-AECC-4BC8AF2C663D}" destId="{A6437305-F5D3-498A-A189-CF9B7EC28D75}" srcOrd="1" destOrd="0" presId="urn:microsoft.com/office/officeart/2005/8/layout/hierarchy5"/>
    <dgm:cxn modelId="{E72A5EC8-EDFF-46BA-97BB-006A9721DA01}" srcId="{D86402BE-7DDE-4F80-A3BF-F4E0D845117D}" destId="{00FEEA8E-47EE-4333-9C9F-7649AD2AA938}" srcOrd="0" destOrd="0" parTransId="{1E89E50C-2BAB-4B65-9AF8-C2B3B7D41CEF}" sibTransId="{B08DF864-EA1B-461C-B221-A2CBA0968762}"/>
    <dgm:cxn modelId="{3AC75D77-835D-4DD4-9540-A95D9DF354BE}" srcId="{DD404B96-CD76-4A19-BEA8-E888C504A2FF}" destId="{73A2C0B9-94E7-47DE-BE09-C9D42DEB684D}" srcOrd="0" destOrd="0" parTransId="{717F70D4-0934-4CC5-8104-63AF9120BFCF}" sibTransId="{DEE36735-2964-4194-8367-815EC10055D1}"/>
    <dgm:cxn modelId="{5CD98F52-101D-4BAB-B5E1-DF6923647D31}" srcId="{8DF68C8C-3659-459B-86A6-A8B556528B96}" destId="{7E6C6CEB-81EA-42DF-9F02-B838F0F92202}" srcOrd="0" destOrd="0" parTransId="{BDEC1898-E6AE-42AD-AECC-4BC8AF2C663D}" sibTransId="{06D54F23-760E-4E1B-BF95-72159976B6BE}"/>
    <dgm:cxn modelId="{2E81B38D-EA2A-47A6-92D5-B75CFD4B97F1}" type="presOf" srcId="{1E89E50C-2BAB-4B65-9AF8-C2B3B7D41CEF}" destId="{5AFD71C4-9DB2-4310-A483-A1CEA7E754B6}" srcOrd="1" destOrd="0" presId="urn:microsoft.com/office/officeart/2005/8/layout/hierarchy5"/>
    <dgm:cxn modelId="{4EE5111A-F52C-4E27-BF86-FAD4D529A6F2}" type="presOf" srcId="{CC55DD8D-04FD-4746-867D-59CB1FF6FD14}" destId="{DEF99D57-B975-4792-B26C-8E9C1AEE8BFA}" srcOrd="0" destOrd="0" presId="urn:microsoft.com/office/officeart/2005/8/layout/hierarchy5"/>
    <dgm:cxn modelId="{11506846-C51E-4244-A7D7-5182FB0D419B}" type="presOf" srcId="{BDEC1898-E6AE-42AD-AECC-4BC8AF2C663D}" destId="{F64DF53E-0DF7-47E9-AC0E-67AAE1A098E1}" srcOrd="0" destOrd="0" presId="urn:microsoft.com/office/officeart/2005/8/layout/hierarchy5"/>
    <dgm:cxn modelId="{4C679901-5DD4-4562-9DD5-86499E7AA04B}" type="presOf" srcId="{D86402BE-7DDE-4F80-A3BF-F4E0D845117D}" destId="{DDCE21D4-7263-4B84-AF9A-5E2D751A1B06}" srcOrd="0" destOrd="0" presId="urn:microsoft.com/office/officeart/2005/8/layout/hierarchy5"/>
    <dgm:cxn modelId="{392DA01C-E7AA-4BE7-91ED-734183883069}" type="presOf" srcId="{90462D4E-0AF6-486B-848F-F9EADACB011B}" destId="{97F5C4EB-99FB-45E8-B1EC-EE0EB7787BFF}" srcOrd="0" destOrd="0" presId="urn:microsoft.com/office/officeart/2005/8/layout/hierarchy5"/>
    <dgm:cxn modelId="{7B784167-C4F4-4EC5-A86D-240A614B99BC}" type="presOf" srcId="{A3EB18A2-3BBC-4966-8020-91CC7C8EA3B7}" destId="{16A2C00B-28FF-4D5F-8B5A-CD36BEF8A32F}" srcOrd="0" destOrd="0" presId="urn:microsoft.com/office/officeart/2005/8/layout/hierarchy5"/>
    <dgm:cxn modelId="{0EDD6754-D8D9-4F03-B24F-DCDA2E37DCAC}" srcId="{CC55DD8D-04FD-4746-867D-59CB1FF6FD14}" destId="{90462D4E-0AF6-486B-848F-F9EADACB011B}" srcOrd="2" destOrd="0" parTransId="{3A1EB484-9B58-40F3-A19D-FA1D1A6B514B}" sibTransId="{FF82186C-370A-4D61-A261-655C39C87556}"/>
    <dgm:cxn modelId="{3730913A-1D06-4309-A3BB-73C471ED252D}" srcId="{CC55DD8D-04FD-4746-867D-59CB1FF6FD14}" destId="{DD404B96-CD76-4A19-BEA8-E888C504A2FF}" srcOrd="3" destOrd="0" parTransId="{4AFF7CA1-2F6C-4125-A4A0-F4FD2DCCBB6F}" sibTransId="{F4BB9F06-1E40-4BB2-ACD7-BA6A2BE0C030}"/>
    <dgm:cxn modelId="{1B13E944-72DD-4533-AF1A-14FA4DB366A1}" type="presOf" srcId="{1E89E50C-2BAB-4B65-9AF8-C2B3B7D41CEF}" destId="{9BEE579D-A989-4AA7-98E7-D8D38896282E}" srcOrd="0" destOrd="0" presId="urn:microsoft.com/office/officeart/2005/8/layout/hierarchy5"/>
    <dgm:cxn modelId="{A85D275B-6FAE-46C9-A4DE-12EA74DECC2E}" type="presOf" srcId="{7E6C6CEB-81EA-42DF-9F02-B838F0F92202}" destId="{93792277-33D1-4EF9-B359-FD0860B04AB4}" srcOrd="0" destOrd="0" presId="urn:microsoft.com/office/officeart/2005/8/layout/hierarchy5"/>
    <dgm:cxn modelId="{B860FFDD-9523-486C-8637-B9D4FC415104}" type="presOf" srcId="{B93DBB37-5D36-4662-B359-8618D5A1947D}" destId="{4E801270-556C-4366-B9D5-FD24F02A28E9}" srcOrd="1" destOrd="0" presId="urn:microsoft.com/office/officeart/2005/8/layout/hierarchy5"/>
    <dgm:cxn modelId="{23B80477-CA95-4FA8-B11D-35145E5F9594}" type="presOf" srcId="{C48A83CE-6292-4981-8B48-AB4B88D9F491}" destId="{46D7737A-2B3B-4BB7-9F29-E1A85901CF94}" srcOrd="0" destOrd="0" presId="urn:microsoft.com/office/officeart/2005/8/layout/hierarchy5"/>
    <dgm:cxn modelId="{713AB984-1654-4F25-A84C-2FCB2AF47EF0}" type="presOf" srcId="{717F70D4-0934-4CC5-8104-63AF9120BFCF}" destId="{AF59BF68-EB22-4E20-93FE-D8B66BA1CC03}" srcOrd="1" destOrd="0" presId="urn:microsoft.com/office/officeart/2005/8/layout/hierarchy5"/>
    <dgm:cxn modelId="{58002CDC-FE0E-498C-97F7-087D6973A2B4}" srcId="{90462D4E-0AF6-486B-848F-F9EADACB011B}" destId="{E35C3288-1173-4EE8-96C5-273EB291A4F8}" srcOrd="0" destOrd="0" parTransId="{A6ADCB4A-7C9E-49B6-9617-638E8E930F29}" sibTransId="{810CF0F0-5AE7-41FD-93AC-415F96CCE008}"/>
    <dgm:cxn modelId="{5E48A00C-0BDD-4E18-8E45-CCBBA1BE2281}" type="presOf" srcId="{73A2C0B9-94E7-47DE-BE09-C9D42DEB684D}" destId="{A83B41E0-6DF3-4687-BD70-192E35652038}" srcOrd="0" destOrd="0" presId="urn:microsoft.com/office/officeart/2005/8/layout/hierarchy5"/>
    <dgm:cxn modelId="{FE324B29-B6E1-4CBF-823F-7BF84795FEC0}" type="presOf" srcId="{A3EB18A2-3BBC-4966-8020-91CC7C8EA3B7}" destId="{1513C974-1B28-403F-AE7A-84CFBB34D04F}" srcOrd="1" destOrd="0" presId="urn:microsoft.com/office/officeart/2005/8/layout/hierarchy5"/>
    <dgm:cxn modelId="{A2B9743A-D858-42EA-B9EE-9FC8A31023CA}" type="presOf" srcId="{A6ADCB4A-7C9E-49B6-9617-638E8E930F29}" destId="{89C08655-3841-4DAC-8F8C-25F8DE774FA5}" srcOrd="1" destOrd="0" presId="urn:microsoft.com/office/officeart/2005/8/layout/hierarchy5"/>
    <dgm:cxn modelId="{C088D0D5-8B36-41C6-9557-4FF7ABADCEA3}" type="presOf" srcId="{00FEEA8E-47EE-4333-9C9F-7649AD2AA938}" destId="{CBA86316-DC02-45FA-9C1C-6BB136DF41A9}" srcOrd="0" destOrd="0" presId="urn:microsoft.com/office/officeart/2005/8/layout/hierarchy5"/>
    <dgm:cxn modelId="{D13ED500-B1C3-4EAD-BDAD-81E06097A0C5}" type="presOf" srcId="{3A1EB484-9B58-40F3-A19D-FA1D1A6B514B}" destId="{50DD15D9-5501-4586-ACD1-ADAEB3491350}" srcOrd="0" destOrd="0" presId="urn:microsoft.com/office/officeart/2005/8/layout/hierarchy5"/>
    <dgm:cxn modelId="{307C432D-5021-40E1-934E-BC08EE26AF3A}" type="presOf" srcId="{E35C3288-1173-4EE8-96C5-273EB291A4F8}" destId="{7F418095-8C96-4320-9817-482B86C533EB}" srcOrd="0" destOrd="0" presId="urn:microsoft.com/office/officeart/2005/8/layout/hierarchy5"/>
    <dgm:cxn modelId="{AC331DC5-0B8A-4AF1-AD6D-84A3496707FB}" type="presOf" srcId="{3A1EB484-9B58-40F3-A19D-FA1D1A6B514B}" destId="{95287DA3-DA95-4049-B0E8-9143BCC9786C}" srcOrd="1" destOrd="0" presId="urn:microsoft.com/office/officeart/2005/8/layout/hierarchy5"/>
    <dgm:cxn modelId="{1389C141-39FA-4D60-BE52-6962B5294C19}" type="presOf" srcId="{4AFF7CA1-2F6C-4125-A4A0-F4FD2DCCBB6F}" destId="{4216D4A8-90A6-4B51-91B5-336B7F8F29AC}" srcOrd="0" destOrd="0" presId="urn:microsoft.com/office/officeart/2005/8/layout/hierarchy5"/>
    <dgm:cxn modelId="{C33DBC7E-0527-4771-80F7-F8BFE5CA3552}" type="presOf" srcId="{A6ADCB4A-7C9E-49B6-9617-638E8E930F29}" destId="{77E185ED-F975-45CB-A1FE-EBAF5D3CE5C2}" srcOrd="0" destOrd="0" presId="urn:microsoft.com/office/officeart/2005/8/layout/hierarchy5"/>
    <dgm:cxn modelId="{6C4C710C-42A6-4AAA-9077-65F8686263A0}" srcId="{C48A83CE-6292-4981-8B48-AB4B88D9F491}" destId="{CC55DD8D-04FD-4746-867D-59CB1FF6FD14}" srcOrd="0" destOrd="0" parTransId="{F4CE82A9-1962-4A45-AAA3-23490B06124D}" sibTransId="{CD930910-3475-4E6F-B667-6A8931B08014}"/>
    <dgm:cxn modelId="{D670B6DD-0C41-4B5C-9D4A-1C9E24BEE9CB}" type="presOf" srcId="{B93DBB37-5D36-4662-B359-8618D5A1947D}" destId="{65859943-F7F8-4CF8-969E-5D025086C18D}" srcOrd="0" destOrd="0" presId="urn:microsoft.com/office/officeart/2005/8/layout/hierarchy5"/>
    <dgm:cxn modelId="{D4E60646-9F47-41E9-BA9C-618FE1F19648}" type="presOf" srcId="{8DF68C8C-3659-459B-86A6-A8B556528B96}" destId="{EFADF9D5-BA9E-4041-806E-9F6B6CCA4A5B}" srcOrd="0" destOrd="0" presId="urn:microsoft.com/office/officeart/2005/8/layout/hierarchy5"/>
    <dgm:cxn modelId="{D6649130-6B84-43FA-A7FE-B6B0B1041387}" type="presOf" srcId="{717F70D4-0934-4CC5-8104-63AF9120BFCF}" destId="{6E25B3A2-ED08-47FE-A93E-8A865B757BD3}" srcOrd="0" destOrd="0" presId="urn:microsoft.com/office/officeart/2005/8/layout/hierarchy5"/>
    <dgm:cxn modelId="{1D0BBBF6-37BA-4D09-9A53-ED67E6460FFA}" srcId="{CC55DD8D-04FD-4746-867D-59CB1FF6FD14}" destId="{8DF68C8C-3659-459B-86A6-A8B556528B96}" srcOrd="1" destOrd="0" parTransId="{A3EB18A2-3BBC-4966-8020-91CC7C8EA3B7}" sibTransId="{E9A7B167-09DD-4B88-8E01-4768E65BE182}"/>
    <dgm:cxn modelId="{D3F138C2-565C-4241-9614-F343FC806121}" type="presParOf" srcId="{46D7737A-2B3B-4BB7-9F29-E1A85901CF94}" destId="{CD8317C4-D0E1-4194-911A-F01F18185573}" srcOrd="0" destOrd="0" presId="urn:microsoft.com/office/officeart/2005/8/layout/hierarchy5"/>
    <dgm:cxn modelId="{484D9231-2D86-45AF-8D50-B325D503FC93}" type="presParOf" srcId="{CD8317C4-D0E1-4194-911A-F01F18185573}" destId="{E4F4D868-AA6E-4300-9345-0513D8CE12BC}" srcOrd="0" destOrd="0" presId="urn:microsoft.com/office/officeart/2005/8/layout/hierarchy5"/>
    <dgm:cxn modelId="{AF4DDDEA-9F84-4CE8-BB77-0E1B44980C51}" type="presParOf" srcId="{E4F4D868-AA6E-4300-9345-0513D8CE12BC}" destId="{01E32B85-DFA8-4414-BA51-B8C680293D14}" srcOrd="0" destOrd="0" presId="urn:microsoft.com/office/officeart/2005/8/layout/hierarchy5"/>
    <dgm:cxn modelId="{44D3F4D0-0838-4035-84A3-653BA9A636AD}" type="presParOf" srcId="{01E32B85-DFA8-4414-BA51-B8C680293D14}" destId="{DEF99D57-B975-4792-B26C-8E9C1AEE8BFA}" srcOrd="0" destOrd="0" presId="urn:microsoft.com/office/officeart/2005/8/layout/hierarchy5"/>
    <dgm:cxn modelId="{B1B073C2-BE52-4C99-A5F8-AD8F479881E8}" type="presParOf" srcId="{01E32B85-DFA8-4414-BA51-B8C680293D14}" destId="{9C0C6E44-929E-48A0-AC74-0544AAEB8815}" srcOrd="1" destOrd="0" presId="urn:microsoft.com/office/officeart/2005/8/layout/hierarchy5"/>
    <dgm:cxn modelId="{0335BFB0-1FB7-437C-90D5-EFCDDE502BC6}" type="presParOf" srcId="{9C0C6E44-929E-48A0-AC74-0544AAEB8815}" destId="{65859943-F7F8-4CF8-969E-5D025086C18D}" srcOrd="0" destOrd="0" presId="urn:microsoft.com/office/officeart/2005/8/layout/hierarchy5"/>
    <dgm:cxn modelId="{568A1D27-0FD4-46D7-A2BA-804EFBA44256}" type="presParOf" srcId="{65859943-F7F8-4CF8-969E-5D025086C18D}" destId="{4E801270-556C-4366-B9D5-FD24F02A28E9}" srcOrd="0" destOrd="0" presId="urn:microsoft.com/office/officeart/2005/8/layout/hierarchy5"/>
    <dgm:cxn modelId="{21CA98C4-190C-4A87-A051-EE1B0C5CA030}" type="presParOf" srcId="{9C0C6E44-929E-48A0-AC74-0544AAEB8815}" destId="{080B769B-95BE-42B1-88F3-0855BFB49A39}" srcOrd="1" destOrd="0" presId="urn:microsoft.com/office/officeart/2005/8/layout/hierarchy5"/>
    <dgm:cxn modelId="{D839343F-4055-47BE-8A52-4EE004E968F1}" type="presParOf" srcId="{080B769B-95BE-42B1-88F3-0855BFB49A39}" destId="{DDCE21D4-7263-4B84-AF9A-5E2D751A1B06}" srcOrd="0" destOrd="0" presId="urn:microsoft.com/office/officeart/2005/8/layout/hierarchy5"/>
    <dgm:cxn modelId="{1F0150A7-2CFD-4913-BD5C-A3371CC1A12D}" type="presParOf" srcId="{080B769B-95BE-42B1-88F3-0855BFB49A39}" destId="{F68D8754-4591-439C-B556-C99AAB057622}" srcOrd="1" destOrd="0" presId="urn:microsoft.com/office/officeart/2005/8/layout/hierarchy5"/>
    <dgm:cxn modelId="{8B3535F8-DF53-4E26-8D89-7BEBBA4BC2D6}" type="presParOf" srcId="{F68D8754-4591-439C-B556-C99AAB057622}" destId="{9BEE579D-A989-4AA7-98E7-D8D38896282E}" srcOrd="0" destOrd="0" presId="urn:microsoft.com/office/officeart/2005/8/layout/hierarchy5"/>
    <dgm:cxn modelId="{A5DA0118-ADEB-459C-9189-779B6B6D97FB}" type="presParOf" srcId="{9BEE579D-A989-4AA7-98E7-D8D38896282E}" destId="{5AFD71C4-9DB2-4310-A483-A1CEA7E754B6}" srcOrd="0" destOrd="0" presId="urn:microsoft.com/office/officeart/2005/8/layout/hierarchy5"/>
    <dgm:cxn modelId="{416316FE-E800-4841-A0B9-6792D2D2124E}" type="presParOf" srcId="{F68D8754-4591-439C-B556-C99AAB057622}" destId="{83737BE0-4B58-4F85-A000-88D8F6CD1FF9}" srcOrd="1" destOrd="0" presId="urn:microsoft.com/office/officeart/2005/8/layout/hierarchy5"/>
    <dgm:cxn modelId="{3D278584-D753-4C72-BA08-46AA24E5B062}" type="presParOf" srcId="{83737BE0-4B58-4F85-A000-88D8F6CD1FF9}" destId="{CBA86316-DC02-45FA-9C1C-6BB136DF41A9}" srcOrd="0" destOrd="0" presId="urn:microsoft.com/office/officeart/2005/8/layout/hierarchy5"/>
    <dgm:cxn modelId="{3EB96042-A083-42C2-AD80-1D755C4CDF86}" type="presParOf" srcId="{83737BE0-4B58-4F85-A000-88D8F6CD1FF9}" destId="{E96D5657-3EE5-4C75-961B-1F0780570D7C}" srcOrd="1" destOrd="0" presId="urn:microsoft.com/office/officeart/2005/8/layout/hierarchy5"/>
    <dgm:cxn modelId="{B26CC039-3A60-4250-86A3-A3A08474F1AD}" type="presParOf" srcId="{9C0C6E44-929E-48A0-AC74-0544AAEB8815}" destId="{16A2C00B-28FF-4D5F-8B5A-CD36BEF8A32F}" srcOrd="2" destOrd="0" presId="urn:microsoft.com/office/officeart/2005/8/layout/hierarchy5"/>
    <dgm:cxn modelId="{6F060895-7711-4271-B7D2-9955270C3B34}" type="presParOf" srcId="{16A2C00B-28FF-4D5F-8B5A-CD36BEF8A32F}" destId="{1513C974-1B28-403F-AE7A-84CFBB34D04F}" srcOrd="0" destOrd="0" presId="urn:microsoft.com/office/officeart/2005/8/layout/hierarchy5"/>
    <dgm:cxn modelId="{03CFC7EE-24CD-4528-9F33-A52E2AFE614D}" type="presParOf" srcId="{9C0C6E44-929E-48A0-AC74-0544AAEB8815}" destId="{7C119FAD-332C-4790-9401-B4ED8395A086}" srcOrd="3" destOrd="0" presId="urn:microsoft.com/office/officeart/2005/8/layout/hierarchy5"/>
    <dgm:cxn modelId="{426A9D93-6144-4F27-B93F-A44A6E94A780}" type="presParOf" srcId="{7C119FAD-332C-4790-9401-B4ED8395A086}" destId="{EFADF9D5-BA9E-4041-806E-9F6B6CCA4A5B}" srcOrd="0" destOrd="0" presId="urn:microsoft.com/office/officeart/2005/8/layout/hierarchy5"/>
    <dgm:cxn modelId="{D111E70F-0040-4280-B42D-67515D7E4BBA}" type="presParOf" srcId="{7C119FAD-332C-4790-9401-B4ED8395A086}" destId="{14258724-2714-4A2E-AC61-48184AA1877F}" srcOrd="1" destOrd="0" presId="urn:microsoft.com/office/officeart/2005/8/layout/hierarchy5"/>
    <dgm:cxn modelId="{276C3D59-6359-4C80-843B-E795575CD363}" type="presParOf" srcId="{14258724-2714-4A2E-AC61-48184AA1877F}" destId="{F64DF53E-0DF7-47E9-AC0E-67AAE1A098E1}" srcOrd="0" destOrd="0" presId="urn:microsoft.com/office/officeart/2005/8/layout/hierarchy5"/>
    <dgm:cxn modelId="{7D75AA45-56C7-447A-89EF-2C18F0E3A9FC}" type="presParOf" srcId="{F64DF53E-0DF7-47E9-AC0E-67AAE1A098E1}" destId="{A6437305-F5D3-498A-A189-CF9B7EC28D75}" srcOrd="0" destOrd="0" presId="urn:microsoft.com/office/officeart/2005/8/layout/hierarchy5"/>
    <dgm:cxn modelId="{D1832E2B-AACC-4DB1-BA0F-4FDAD3EA4E80}" type="presParOf" srcId="{14258724-2714-4A2E-AC61-48184AA1877F}" destId="{AA3872F4-F984-4B6E-A8BD-CAD52F28AF5D}" srcOrd="1" destOrd="0" presId="urn:microsoft.com/office/officeart/2005/8/layout/hierarchy5"/>
    <dgm:cxn modelId="{BC0006C7-E2E6-40F9-ABC4-58D9F1316580}" type="presParOf" srcId="{AA3872F4-F984-4B6E-A8BD-CAD52F28AF5D}" destId="{93792277-33D1-4EF9-B359-FD0860B04AB4}" srcOrd="0" destOrd="0" presId="urn:microsoft.com/office/officeart/2005/8/layout/hierarchy5"/>
    <dgm:cxn modelId="{4003E9A7-4F28-4DA0-B63B-3F81E34FD365}" type="presParOf" srcId="{AA3872F4-F984-4B6E-A8BD-CAD52F28AF5D}" destId="{30C4A026-9A2E-4257-9F0F-F33858B60887}" srcOrd="1" destOrd="0" presId="urn:microsoft.com/office/officeart/2005/8/layout/hierarchy5"/>
    <dgm:cxn modelId="{30F19ADB-9BD8-4DE8-A38E-FE877D4B9981}" type="presParOf" srcId="{9C0C6E44-929E-48A0-AC74-0544AAEB8815}" destId="{50DD15D9-5501-4586-ACD1-ADAEB3491350}" srcOrd="4" destOrd="0" presId="urn:microsoft.com/office/officeart/2005/8/layout/hierarchy5"/>
    <dgm:cxn modelId="{FB64AE81-9679-45C9-A3E9-49B537F791C6}" type="presParOf" srcId="{50DD15D9-5501-4586-ACD1-ADAEB3491350}" destId="{95287DA3-DA95-4049-B0E8-9143BCC9786C}" srcOrd="0" destOrd="0" presId="urn:microsoft.com/office/officeart/2005/8/layout/hierarchy5"/>
    <dgm:cxn modelId="{36B7D248-ECFC-45E9-B21A-30FD7749B989}" type="presParOf" srcId="{9C0C6E44-929E-48A0-AC74-0544AAEB8815}" destId="{C33878E3-3904-4932-9953-D2FA15E89657}" srcOrd="5" destOrd="0" presId="urn:microsoft.com/office/officeart/2005/8/layout/hierarchy5"/>
    <dgm:cxn modelId="{71A5E781-B380-4861-B897-90C8457D1DB2}" type="presParOf" srcId="{C33878E3-3904-4932-9953-D2FA15E89657}" destId="{97F5C4EB-99FB-45E8-B1EC-EE0EB7787BFF}" srcOrd="0" destOrd="0" presId="urn:microsoft.com/office/officeart/2005/8/layout/hierarchy5"/>
    <dgm:cxn modelId="{BD1B0802-89F4-4E6C-B19D-96C801A12AD3}" type="presParOf" srcId="{C33878E3-3904-4932-9953-D2FA15E89657}" destId="{4215190B-0CA3-454F-8FEF-F3410CF6E91F}" srcOrd="1" destOrd="0" presId="urn:microsoft.com/office/officeart/2005/8/layout/hierarchy5"/>
    <dgm:cxn modelId="{9E7EE4C1-E9A2-40B1-971C-CB6341539276}" type="presParOf" srcId="{4215190B-0CA3-454F-8FEF-F3410CF6E91F}" destId="{77E185ED-F975-45CB-A1FE-EBAF5D3CE5C2}" srcOrd="0" destOrd="0" presId="urn:microsoft.com/office/officeart/2005/8/layout/hierarchy5"/>
    <dgm:cxn modelId="{BC0A77E5-C6C9-4D74-90ED-8F5B61A46A5D}" type="presParOf" srcId="{77E185ED-F975-45CB-A1FE-EBAF5D3CE5C2}" destId="{89C08655-3841-4DAC-8F8C-25F8DE774FA5}" srcOrd="0" destOrd="0" presId="urn:microsoft.com/office/officeart/2005/8/layout/hierarchy5"/>
    <dgm:cxn modelId="{768B477D-C944-4987-B0DE-395D4285A731}" type="presParOf" srcId="{4215190B-0CA3-454F-8FEF-F3410CF6E91F}" destId="{AA0663A0-726B-403F-B0EF-A3F078FDAAE5}" srcOrd="1" destOrd="0" presId="urn:microsoft.com/office/officeart/2005/8/layout/hierarchy5"/>
    <dgm:cxn modelId="{52098E98-9A23-4D86-B854-67E31242B049}" type="presParOf" srcId="{AA0663A0-726B-403F-B0EF-A3F078FDAAE5}" destId="{7F418095-8C96-4320-9817-482B86C533EB}" srcOrd="0" destOrd="0" presId="urn:microsoft.com/office/officeart/2005/8/layout/hierarchy5"/>
    <dgm:cxn modelId="{6F4423C0-0C32-4342-8F96-9EC4775D0ED6}" type="presParOf" srcId="{AA0663A0-726B-403F-B0EF-A3F078FDAAE5}" destId="{3670B6D3-5DF0-4D74-9527-845E2AE6A17E}" srcOrd="1" destOrd="0" presId="urn:microsoft.com/office/officeart/2005/8/layout/hierarchy5"/>
    <dgm:cxn modelId="{F875AC8D-6963-41D2-AB03-8AA51394D7A7}" type="presParOf" srcId="{9C0C6E44-929E-48A0-AC74-0544AAEB8815}" destId="{4216D4A8-90A6-4B51-91B5-336B7F8F29AC}" srcOrd="6" destOrd="0" presId="urn:microsoft.com/office/officeart/2005/8/layout/hierarchy5"/>
    <dgm:cxn modelId="{669C432D-3CC1-44C7-AA63-52F936C60CC6}" type="presParOf" srcId="{4216D4A8-90A6-4B51-91B5-336B7F8F29AC}" destId="{E9A95098-DF90-47D7-8E48-828CB294B803}" srcOrd="0" destOrd="0" presId="urn:microsoft.com/office/officeart/2005/8/layout/hierarchy5"/>
    <dgm:cxn modelId="{3DA74141-515D-438F-908C-1F5E3448B939}" type="presParOf" srcId="{9C0C6E44-929E-48A0-AC74-0544AAEB8815}" destId="{47D5BB50-8DDF-4ADB-B485-8C1CC8548BC2}" srcOrd="7" destOrd="0" presId="urn:microsoft.com/office/officeart/2005/8/layout/hierarchy5"/>
    <dgm:cxn modelId="{E4BF08DA-7EBA-4356-BB14-797137222D61}" type="presParOf" srcId="{47D5BB50-8DDF-4ADB-B485-8C1CC8548BC2}" destId="{5EAC0E3E-DB08-4F34-A071-6CA5759704C3}" srcOrd="0" destOrd="0" presId="urn:microsoft.com/office/officeart/2005/8/layout/hierarchy5"/>
    <dgm:cxn modelId="{93F9598B-07A0-40C1-88FE-566577C27BA4}" type="presParOf" srcId="{47D5BB50-8DDF-4ADB-B485-8C1CC8548BC2}" destId="{77897867-B836-4757-9BDD-A0CD0E380D68}" srcOrd="1" destOrd="0" presId="urn:microsoft.com/office/officeart/2005/8/layout/hierarchy5"/>
    <dgm:cxn modelId="{A82BF598-D76B-44F7-AFD7-52CA44F97A57}" type="presParOf" srcId="{77897867-B836-4757-9BDD-A0CD0E380D68}" destId="{6E25B3A2-ED08-47FE-A93E-8A865B757BD3}" srcOrd="0" destOrd="0" presId="urn:microsoft.com/office/officeart/2005/8/layout/hierarchy5"/>
    <dgm:cxn modelId="{53713836-0F43-4D3B-A287-DA0FB86B866E}" type="presParOf" srcId="{6E25B3A2-ED08-47FE-A93E-8A865B757BD3}" destId="{AF59BF68-EB22-4E20-93FE-D8B66BA1CC03}" srcOrd="0" destOrd="0" presId="urn:microsoft.com/office/officeart/2005/8/layout/hierarchy5"/>
    <dgm:cxn modelId="{063B62E7-52E7-4FDE-A573-C1CE12BC879B}" type="presParOf" srcId="{77897867-B836-4757-9BDD-A0CD0E380D68}" destId="{CA4271F6-DCFF-471B-9BA2-E2554F3CAC24}" srcOrd="1" destOrd="0" presId="urn:microsoft.com/office/officeart/2005/8/layout/hierarchy5"/>
    <dgm:cxn modelId="{E2897675-DB13-4B50-8389-46E481B8A64B}" type="presParOf" srcId="{CA4271F6-DCFF-471B-9BA2-E2554F3CAC24}" destId="{A83B41E0-6DF3-4687-BD70-192E35652038}" srcOrd="0" destOrd="0" presId="urn:microsoft.com/office/officeart/2005/8/layout/hierarchy5"/>
    <dgm:cxn modelId="{C0943CBB-6B95-4BFA-9F1D-2254BC03B0BC}" type="presParOf" srcId="{CA4271F6-DCFF-471B-9BA2-E2554F3CAC24}" destId="{C4FD07FB-FB5B-44B3-BC07-F86C35C85574}" srcOrd="1" destOrd="0" presId="urn:microsoft.com/office/officeart/2005/8/layout/hierarchy5"/>
    <dgm:cxn modelId="{7413D562-DC23-4589-A5C4-D4F0E9689AEB}" type="presParOf" srcId="{46D7737A-2B3B-4BB7-9F29-E1A85901CF94}" destId="{DC630749-64C4-4068-8601-06F828B9D45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67223F-3296-4547-ACAC-1B9E64B2788A}"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s-EC"/>
        </a:p>
      </dgm:t>
    </dgm:pt>
    <dgm:pt modelId="{C67B9CB1-AB63-487A-817B-81492CE7608B}">
      <dgm:prSet phldrT="[Texto]" custT="1"/>
      <dgm:spPr>
        <a:solidFill>
          <a:srgbClr val="FFC000"/>
        </a:solidFill>
      </dgm:spPr>
      <dgm:t>
        <a:bodyPr/>
        <a:lstStyle/>
        <a:p>
          <a:r>
            <a:rPr lang="es-EC" sz="1400" b="1" dirty="0" smtClean="0">
              <a:solidFill>
                <a:schemeClr val="bg1">
                  <a:lumMod val="10000"/>
                </a:schemeClr>
              </a:solidFill>
            </a:rPr>
            <a:t>DESARROLLO</a:t>
          </a:r>
        </a:p>
        <a:p>
          <a:r>
            <a:rPr lang="es-EC" sz="1400" b="1" dirty="0" smtClean="0">
              <a:solidFill>
                <a:schemeClr val="bg1">
                  <a:lumMod val="10000"/>
                </a:schemeClr>
              </a:solidFill>
            </a:rPr>
            <a:t> PSICOMOTRIZ</a:t>
          </a:r>
          <a:endParaRPr lang="es-EC" sz="1400" b="1" dirty="0">
            <a:solidFill>
              <a:schemeClr val="bg1">
                <a:lumMod val="10000"/>
              </a:schemeClr>
            </a:solidFill>
          </a:endParaRPr>
        </a:p>
      </dgm:t>
    </dgm:pt>
    <dgm:pt modelId="{53794D5F-A24F-417C-86F5-782CF7B7C1BD}" type="parTrans" cxnId="{557E1812-AF6E-4062-8873-A67153F69C12}">
      <dgm:prSet/>
      <dgm:spPr/>
      <dgm:t>
        <a:bodyPr/>
        <a:lstStyle/>
        <a:p>
          <a:endParaRPr lang="es-EC"/>
        </a:p>
      </dgm:t>
    </dgm:pt>
    <dgm:pt modelId="{85AC3A4E-6EF0-4604-8B0A-DA5C1BD52414}" type="sibTrans" cxnId="{557E1812-AF6E-4062-8873-A67153F69C12}">
      <dgm:prSet/>
      <dgm:spPr/>
      <dgm:t>
        <a:bodyPr/>
        <a:lstStyle/>
        <a:p>
          <a:endParaRPr lang="es-EC"/>
        </a:p>
      </dgm:t>
    </dgm:pt>
    <dgm:pt modelId="{280AAF67-FC3B-45B5-A8B1-A8EEE677F75B}" type="asst">
      <dgm:prSet phldrT="[Texto]" custT="1"/>
      <dgm:spPr>
        <a:solidFill>
          <a:srgbClr val="FF9900"/>
        </a:solidFill>
      </dgm:spPr>
      <dgm:t>
        <a:bodyPr/>
        <a:lstStyle/>
        <a:p>
          <a:r>
            <a:rPr lang="es-EC" sz="1600" dirty="0" smtClean="0">
              <a:solidFill>
                <a:schemeClr val="bg1">
                  <a:lumMod val="10000"/>
                </a:schemeClr>
              </a:solidFill>
            </a:rPr>
            <a:t>Conjunto de habilidades o destrezas que el ser humano va adquiriendo desde el día en el que nace y que contribuyen a su desarrollo de manera integral.</a:t>
          </a:r>
          <a:endParaRPr lang="es-EC" sz="1600" dirty="0">
            <a:solidFill>
              <a:schemeClr val="bg1">
                <a:lumMod val="10000"/>
              </a:schemeClr>
            </a:solidFill>
          </a:endParaRPr>
        </a:p>
      </dgm:t>
    </dgm:pt>
    <dgm:pt modelId="{A259F756-3A49-4EA9-9FDB-25889BBFD08D}" type="parTrans" cxnId="{51661AA8-BFE6-42B4-9C24-50A4CB01067E}">
      <dgm:prSet/>
      <dgm:spPr/>
      <dgm:t>
        <a:bodyPr/>
        <a:lstStyle/>
        <a:p>
          <a:endParaRPr lang="es-EC"/>
        </a:p>
      </dgm:t>
    </dgm:pt>
    <dgm:pt modelId="{C2A05544-12CD-4406-BA41-34B321843C0A}" type="sibTrans" cxnId="{51661AA8-BFE6-42B4-9C24-50A4CB01067E}">
      <dgm:prSet/>
      <dgm:spPr/>
      <dgm:t>
        <a:bodyPr/>
        <a:lstStyle/>
        <a:p>
          <a:endParaRPr lang="es-EC"/>
        </a:p>
      </dgm:t>
    </dgm:pt>
    <dgm:pt modelId="{294F428C-736A-4A58-8C0D-2704A2AC6886}">
      <dgm:prSet phldrT="[Texto]" custT="1"/>
      <dgm:spPr>
        <a:solidFill>
          <a:schemeClr val="accent4">
            <a:lumMod val="40000"/>
            <a:lumOff val="60000"/>
          </a:schemeClr>
        </a:solidFill>
      </dgm:spPr>
      <dgm:t>
        <a:bodyPr/>
        <a:lstStyle/>
        <a:p>
          <a:r>
            <a:rPr lang="es-EC" sz="2400" dirty="0" smtClean="0">
              <a:solidFill>
                <a:schemeClr val="bg1">
                  <a:lumMod val="10000"/>
                </a:schemeClr>
              </a:solidFill>
            </a:rPr>
            <a:t>Motricidad</a:t>
          </a:r>
          <a:endParaRPr lang="es-EC" sz="2400" dirty="0">
            <a:solidFill>
              <a:schemeClr val="bg1">
                <a:lumMod val="10000"/>
              </a:schemeClr>
            </a:solidFill>
          </a:endParaRPr>
        </a:p>
      </dgm:t>
    </dgm:pt>
    <dgm:pt modelId="{0DFA22E2-7818-4AED-9477-2D0780188198}" type="parTrans" cxnId="{56279563-FEC5-4A29-A5D1-56813010438A}">
      <dgm:prSet/>
      <dgm:spPr/>
      <dgm:t>
        <a:bodyPr/>
        <a:lstStyle/>
        <a:p>
          <a:endParaRPr lang="es-EC"/>
        </a:p>
      </dgm:t>
    </dgm:pt>
    <dgm:pt modelId="{2B95B04D-5433-4FA4-9393-B3C9F17CE661}" type="sibTrans" cxnId="{56279563-FEC5-4A29-A5D1-56813010438A}">
      <dgm:prSet/>
      <dgm:spPr/>
      <dgm:t>
        <a:bodyPr/>
        <a:lstStyle/>
        <a:p>
          <a:endParaRPr lang="es-EC" dirty="0"/>
        </a:p>
      </dgm:t>
    </dgm:pt>
    <dgm:pt modelId="{AF2DD0C9-2FEF-462B-9822-85EB9887BB62}">
      <dgm:prSet phldrT="[Texto]" custT="1"/>
      <dgm:spPr>
        <a:solidFill>
          <a:srgbClr val="FFCC99"/>
        </a:solidFill>
      </dgm:spPr>
      <dgm:t>
        <a:bodyPr/>
        <a:lstStyle/>
        <a:p>
          <a:r>
            <a:rPr lang="es-EC" sz="2400" dirty="0" smtClean="0">
              <a:solidFill>
                <a:schemeClr val="bg1">
                  <a:lumMod val="10000"/>
                </a:schemeClr>
              </a:solidFill>
            </a:rPr>
            <a:t>Equilibrio</a:t>
          </a:r>
          <a:endParaRPr lang="es-EC" sz="2400" dirty="0">
            <a:solidFill>
              <a:schemeClr val="bg1">
                <a:lumMod val="10000"/>
              </a:schemeClr>
            </a:solidFill>
          </a:endParaRPr>
        </a:p>
      </dgm:t>
    </dgm:pt>
    <dgm:pt modelId="{15C41F50-7EE6-419C-B493-BCF4E5EA9D9C}" type="parTrans" cxnId="{2BFBFF95-A5C7-4695-AE77-1446938DAF7F}">
      <dgm:prSet/>
      <dgm:spPr/>
      <dgm:t>
        <a:bodyPr/>
        <a:lstStyle/>
        <a:p>
          <a:endParaRPr lang="es-EC"/>
        </a:p>
      </dgm:t>
    </dgm:pt>
    <dgm:pt modelId="{5F69B0D9-ACBA-4344-818E-A51DD668B160}" type="sibTrans" cxnId="{2BFBFF95-A5C7-4695-AE77-1446938DAF7F}">
      <dgm:prSet/>
      <dgm:spPr/>
      <dgm:t>
        <a:bodyPr/>
        <a:lstStyle/>
        <a:p>
          <a:endParaRPr lang="es-EC"/>
        </a:p>
      </dgm:t>
    </dgm:pt>
    <dgm:pt modelId="{EAFA613D-997D-4842-BDDE-64F5C3FF2E30}">
      <dgm:prSet phldrT="[Texto]" custT="1"/>
      <dgm:spPr>
        <a:solidFill>
          <a:schemeClr val="accent4">
            <a:lumMod val="40000"/>
            <a:lumOff val="60000"/>
          </a:schemeClr>
        </a:solidFill>
      </dgm:spPr>
      <dgm:t>
        <a:bodyPr/>
        <a:lstStyle/>
        <a:p>
          <a:r>
            <a:rPr lang="es-EC" sz="2400" dirty="0" smtClean="0">
              <a:solidFill>
                <a:schemeClr val="bg1">
                  <a:lumMod val="10000"/>
                </a:schemeClr>
              </a:solidFill>
            </a:rPr>
            <a:t>Espacio Temporal</a:t>
          </a:r>
          <a:endParaRPr lang="es-EC" sz="2400" dirty="0">
            <a:solidFill>
              <a:schemeClr val="bg1">
                <a:lumMod val="10000"/>
              </a:schemeClr>
            </a:solidFill>
          </a:endParaRPr>
        </a:p>
      </dgm:t>
    </dgm:pt>
    <dgm:pt modelId="{15EE4794-D214-452B-AB54-CBE0F5DD1966}" type="parTrans" cxnId="{F43CF900-28AA-4E35-B757-3811A5BFA361}">
      <dgm:prSet/>
      <dgm:spPr/>
      <dgm:t>
        <a:bodyPr/>
        <a:lstStyle/>
        <a:p>
          <a:endParaRPr lang="es-EC"/>
        </a:p>
      </dgm:t>
    </dgm:pt>
    <dgm:pt modelId="{8148F86C-52F5-4BBB-A832-AA02C0C8A897}" type="sibTrans" cxnId="{F43CF900-28AA-4E35-B757-3811A5BFA361}">
      <dgm:prSet/>
      <dgm:spPr/>
      <dgm:t>
        <a:bodyPr/>
        <a:lstStyle/>
        <a:p>
          <a:endParaRPr lang="es-EC"/>
        </a:p>
      </dgm:t>
    </dgm:pt>
    <dgm:pt modelId="{73422095-D3BC-4D01-893C-AB727F8EF02A}">
      <dgm:prSet phldrT="[Texto]" custT="1"/>
      <dgm:spPr>
        <a:solidFill>
          <a:schemeClr val="accent4">
            <a:lumMod val="40000"/>
            <a:lumOff val="60000"/>
          </a:schemeClr>
        </a:solidFill>
      </dgm:spPr>
      <dgm:t>
        <a:bodyPr/>
        <a:lstStyle/>
        <a:p>
          <a:r>
            <a:rPr lang="es-EC" sz="2400" dirty="0" smtClean="0">
              <a:solidFill>
                <a:schemeClr val="bg1">
                  <a:lumMod val="10000"/>
                </a:schemeClr>
              </a:solidFill>
            </a:rPr>
            <a:t>Esquema Corporal</a:t>
          </a:r>
          <a:endParaRPr lang="es-EC" sz="2400" dirty="0">
            <a:solidFill>
              <a:schemeClr val="bg1">
                <a:lumMod val="10000"/>
              </a:schemeClr>
            </a:solidFill>
          </a:endParaRPr>
        </a:p>
      </dgm:t>
    </dgm:pt>
    <dgm:pt modelId="{BCDBB09C-787C-4B95-80D3-18A9D247BCD4}" type="parTrans" cxnId="{6D0BDF1C-83E0-401A-A039-B9FEB88DAEB9}">
      <dgm:prSet/>
      <dgm:spPr/>
      <dgm:t>
        <a:bodyPr/>
        <a:lstStyle/>
        <a:p>
          <a:endParaRPr lang="es-EC"/>
        </a:p>
      </dgm:t>
    </dgm:pt>
    <dgm:pt modelId="{5EA28A8C-D69B-4DB0-9CB8-FE21549245C7}" type="sibTrans" cxnId="{6D0BDF1C-83E0-401A-A039-B9FEB88DAEB9}">
      <dgm:prSet/>
      <dgm:spPr/>
      <dgm:t>
        <a:bodyPr/>
        <a:lstStyle/>
        <a:p>
          <a:endParaRPr lang="es-EC"/>
        </a:p>
      </dgm:t>
    </dgm:pt>
    <dgm:pt modelId="{9DA4B802-C645-4D70-B3D8-DAE13B4CC6BC}">
      <dgm:prSet phldrT="[Texto]" custT="1"/>
      <dgm:spPr>
        <a:solidFill>
          <a:srgbClr val="FFCC99"/>
        </a:solidFill>
      </dgm:spPr>
      <dgm:t>
        <a:bodyPr/>
        <a:lstStyle/>
        <a:p>
          <a:r>
            <a:rPr lang="es-EC" sz="2400" dirty="0" smtClean="0">
              <a:solidFill>
                <a:schemeClr val="bg1">
                  <a:lumMod val="10000"/>
                </a:schemeClr>
              </a:solidFill>
            </a:rPr>
            <a:t>Preferencia lateral</a:t>
          </a:r>
          <a:endParaRPr lang="es-EC" sz="2400" dirty="0">
            <a:solidFill>
              <a:schemeClr val="bg1">
                <a:lumMod val="10000"/>
              </a:schemeClr>
            </a:solidFill>
          </a:endParaRPr>
        </a:p>
      </dgm:t>
    </dgm:pt>
    <dgm:pt modelId="{A167DD4C-91C8-43A3-A6A6-156A59721A15}" type="parTrans" cxnId="{37D72547-68E5-4746-A3D4-5EF2639D965D}">
      <dgm:prSet/>
      <dgm:spPr/>
      <dgm:t>
        <a:bodyPr/>
        <a:lstStyle/>
        <a:p>
          <a:endParaRPr lang="es-EC"/>
        </a:p>
      </dgm:t>
    </dgm:pt>
    <dgm:pt modelId="{3F81548F-9245-4E1C-82F8-F4B333C10ABC}" type="sibTrans" cxnId="{37D72547-68E5-4746-A3D4-5EF2639D965D}">
      <dgm:prSet/>
      <dgm:spPr/>
      <dgm:t>
        <a:bodyPr/>
        <a:lstStyle/>
        <a:p>
          <a:endParaRPr lang="es-EC"/>
        </a:p>
      </dgm:t>
    </dgm:pt>
    <dgm:pt modelId="{7F00B4CD-FBF4-4B93-8138-026C83B3D4EF}">
      <dgm:prSet phldrT="[Texto]"/>
      <dgm:spPr>
        <a:solidFill>
          <a:schemeClr val="accent2">
            <a:lumMod val="40000"/>
            <a:lumOff val="60000"/>
          </a:schemeClr>
        </a:solidFill>
      </dgm:spPr>
      <dgm:t>
        <a:bodyPr/>
        <a:lstStyle/>
        <a:p>
          <a:r>
            <a:rPr lang="es-EC" dirty="0" smtClean="0">
              <a:solidFill>
                <a:schemeClr val="bg1">
                  <a:lumMod val="10000"/>
                </a:schemeClr>
              </a:solidFill>
            </a:rPr>
            <a:t>Es el dominio que el ser humano es capaz de ejercer sobre su propio cuerpo (fina y gruesa).</a:t>
          </a:r>
          <a:endParaRPr lang="es-EC" dirty="0">
            <a:solidFill>
              <a:schemeClr val="bg1">
                <a:lumMod val="10000"/>
              </a:schemeClr>
            </a:solidFill>
          </a:endParaRPr>
        </a:p>
      </dgm:t>
    </dgm:pt>
    <dgm:pt modelId="{1576EE55-C8BE-4AF1-9BF1-70D1424F44B3}" type="sibTrans" cxnId="{94423704-C0F9-422E-9A5E-811DEA84297C}">
      <dgm:prSet/>
      <dgm:spPr/>
      <dgm:t>
        <a:bodyPr/>
        <a:lstStyle/>
        <a:p>
          <a:endParaRPr lang="es-EC"/>
        </a:p>
      </dgm:t>
    </dgm:pt>
    <dgm:pt modelId="{4EBD8E70-CFD0-43B4-9F6D-81BCEDA04DF7}" type="parTrans" cxnId="{94423704-C0F9-422E-9A5E-811DEA84297C}">
      <dgm:prSet/>
      <dgm:spPr/>
      <dgm:t>
        <a:bodyPr/>
        <a:lstStyle/>
        <a:p>
          <a:endParaRPr lang="es-EC"/>
        </a:p>
      </dgm:t>
    </dgm:pt>
    <dgm:pt modelId="{ED60473B-D921-4577-91A8-AD31D93CDE78}">
      <dgm:prSet phldrT="[Texto]"/>
      <dgm:spPr>
        <a:solidFill>
          <a:schemeClr val="accent2">
            <a:lumMod val="60000"/>
            <a:lumOff val="40000"/>
          </a:schemeClr>
        </a:solidFill>
      </dgm:spPr>
      <dgm:t>
        <a:bodyPr/>
        <a:lstStyle/>
        <a:p>
          <a:r>
            <a:rPr lang="es-EC" dirty="0" smtClean="0">
              <a:solidFill>
                <a:schemeClr val="bg1">
                  <a:lumMod val="10000"/>
                </a:schemeClr>
              </a:solidFill>
            </a:rPr>
            <a:t>Es la capacidad de mantener una posición física controlada durante momentos de reposo o actividades dinámicas.</a:t>
          </a:r>
          <a:endParaRPr lang="es-EC" dirty="0">
            <a:solidFill>
              <a:schemeClr val="bg1">
                <a:lumMod val="10000"/>
              </a:schemeClr>
            </a:solidFill>
          </a:endParaRPr>
        </a:p>
      </dgm:t>
    </dgm:pt>
    <dgm:pt modelId="{4FC9631B-29C4-481C-9853-2A29018D997A}" type="parTrans" cxnId="{B0627164-DB59-4F94-BC10-8F2C717305E1}">
      <dgm:prSet/>
      <dgm:spPr/>
      <dgm:t>
        <a:bodyPr/>
        <a:lstStyle/>
        <a:p>
          <a:endParaRPr lang="es-EC"/>
        </a:p>
      </dgm:t>
    </dgm:pt>
    <dgm:pt modelId="{82152EE1-F9C4-461D-BE2D-62BAB6B05215}" type="sibTrans" cxnId="{B0627164-DB59-4F94-BC10-8F2C717305E1}">
      <dgm:prSet/>
      <dgm:spPr/>
      <dgm:t>
        <a:bodyPr/>
        <a:lstStyle/>
        <a:p>
          <a:endParaRPr lang="es-EC"/>
        </a:p>
      </dgm:t>
    </dgm:pt>
    <dgm:pt modelId="{3E072290-E24E-42D1-96C0-94415C2ED04B}">
      <dgm:prSet phldrT="[Texto]"/>
      <dgm:spPr>
        <a:solidFill>
          <a:schemeClr val="accent2">
            <a:lumMod val="40000"/>
            <a:lumOff val="60000"/>
          </a:schemeClr>
        </a:solidFill>
      </dgm:spPr>
      <dgm:t>
        <a:bodyPr/>
        <a:lstStyle/>
        <a:p>
          <a:r>
            <a:rPr lang="es-EC" dirty="0" smtClean="0">
              <a:solidFill>
                <a:schemeClr val="bg1">
                  <a:lumMod val="10000"/>
                </a:schemeClr>
              </a:solidFill>
            </a:rPr>
            <a:t>Es la relación del cuerpo u objeto sobre el espacio.</a:t>
          </a:r>
          <a:endParaRPr lang="es-EC" dirty="0">
            <a:solidFill>
              <a:schemeClr val="bg1">
                <a:lumMod val="10000"/>
              </a:schemeClr>
            </a:solidFill>
          </a:endParaRPr>
        </a:p>
      </dgm:t>
    </dgm:pt>
    <dgm:pt modelId="{CC503582-5BA6-4EBC-8ACF-D347779D70C1}" type="parTrans" cxnId="{81FBB756-B177-468A-A0E3-CA2A7153FE4D}">
      <dgm:prSet/>
      <dgm:spPr/>
      <dgm:t>
        <a:bodyPr/>
        <a:lstStyle/>
        <a:p>
          <a:endParaRPr lang="es-EC"/>
        </a:p>
      </dgm:t>
    </dgm:pt>
    <dgm:pt modelId="{D0C21083-BF36-4AE9-A282-176A6A77388E}" type="sibTrans" cxnId="{81FBB756-B177-468A-A0E3-CA2A7153FE4D}">
      <dgm:prSet/>
      <dgm:spPr/>
      <dgm:t>
        <a:bodyPr/>
        <a:lstStyle/>
        <a:p>
          <a:endParaRPr lang="es-EC"/>
        </a:p>
      </dgm:t>
    </dgm:pt>
    <dgm:pt modelId="{893FC685-0F2E-420C-A911-9129F6C783E0}">
      <dgm:prSet phldrT="[Texto]"/>
      <dgm:spPr>
        <a:solidFill>
          <a:schemeClr val="accent2">
            <a:lumMod val="60000"/>
            <a:lumOff val="40000"/>
          </a:schemeClr>
        </a:solidFill>
      </dgm:spPr>
      <dgm:t>
        <a:bodyPr/>
        <a:lstStyle/>
        <a:p>
          <a:r>
            <a:rPr lang="es-EC" dirty="0" smtClean="0">
              <a:solidFill>
                <a:schemeClr val="bg1">
                  <a:lumMod val="10000"/>
                </a:schemeClr>
              </a:solidFill>
            </a:rPr>
            <a:t>Dominancia que el ser humano desarrolla en razón del uso </a:t>
          </a:r>
          <a:r>
            <a:rPr lang="es-EC" dirty="0" err="1" smtClean="0">
              <a:solidFill>
                <a:schemeClr val="bg1">
                  <a:lumMod val="10000"/>
                </a:schemeClr>
              </a:solidFill>
            </a:rPr>
            <a:t>màs</a:t>
          </a:r>
          <a:r>
            <a:rPr lang="es-EC" dirty="0" smtClean="0">
              <a:solidFill>
                <a:schemeClr val="bg1">
                  <a:lumMod val="10000"/>
                </a:schemeClr>
              </a:solidFill>
            </a:rPr>
            <a:t> frecuente de una mitad lateral de cuerpo en relación a la otra.</a:t>
          </a:r>
          <a:endParaRPr lang="es-EC" dirty="0">
            <a:solidFill>
              <a:schemeClr val="bg1">
                <a:lumMod val="10000"/>
              </a:schemeClr>
            </a:solidFill>
          </a:endParaRPr>
        </a:p>
      </dgm:t>
    </dgm:pt>
    <dgm:pt modelId="{2057E250-0178-40A0-8961-99C65D81B205}" type="parTrans" cxnId="{12F39A7F-0E4A-47B5-835E-8CDB3EFF978D}">
      <dgm:prSet/>
      <dgm:spPr/>
      <dgm:t>
        <a:bodyPr/>
        <a:lstStyle/>
        <a:p>
          <a:endParaRPr lang="es-EC"/>
        </a:p>
      </dgm:t>
    </dgm:pt>
    <dgm:pt modelId="{0A40E3A4-64B7-4807-9258-63D9B9A29BDB}" type="sibTrans" cxnId="{12F39A7F-0E4A-47B5-835E-8CDB3EFF978D}">
      <dgm:prSet/>
      <dgm:spPr/>
      <dgm:t>
        <a:bodyPr/>
        <a:lstStyle/>
        <a:p>
          <a:endParaRPr lang="es-EC"/>
        </a:p>
      </dgm:t>
    </dgm:pt>
    <dgm:pt modelId="{F3B955D2-BD73-4D6E-9FAE-2CD7B4CAE59E}">
      <dgm:prSet phldrT="[Texto]"/>
      <dgm:spPr>
        <a:solidFill>
          <a:schemeClr val="accent2">
            <a:lumMod val="40000"/>
            <a:lumOff val="60000"/>
          </a:schemeClr>
        </a:solidFill>
      </dgm:spPr>
      <dgm:t>
        <a:bodyPr/>
        <a:lstStyle/>
        <a:p>
          <a:r>
            <a:rPr lang="es-EC" dirty="0" smtClean="0">
              <a:solidFill>
                <a:schemeClr val="bg1">
                  <a:lumMod val="10000"/>
                </a:schemeClr>
              </a:solidFill>
            </a:rPr>
            <a:t>Representación mental sobre nuestro propio cuerpo en relación al medio.</a:t>
          </a:r>
          <a:endParaRPr lang="es-EC" dirty="0">
            <a:solidFill>
              <a:schemeClr val="bg1">
                <a:lumMod val="10000"/>
              </a:schemeClr>
            </a:solidFill>
          </a:endParaRPr>
        </a:p>
      </dgm:t>
    </dgm:pt>
    <dgm:pt modelId="{ED38DA2F-DF07-4091-AEB2-28E79A1768CD}" type="parTrans" cxnId="{E78F2D7A-65B0-4DB2-887C-62B251F4AF26}">
      <dgm:prSet/>
      <dgm:spPr/>
      <dgm:t>
        <a:bodyPr/>
        <a:lstStyle/>
        <a:p>
          <a:endParaRPr lang="es-EC"/>
        </a:p>
      </dgm:t>
    </dgm:pt>
    <dgm:pt modelId="{0770DB95-2C19-4B35-A617-26DC8C67B0D7}" type="sibTrans" cxnId="{E78F2D7A-65B0-4DB2-887C-62B251F4AF26}">
      <dgm:prSet/>
      <dgm:spPr/>
      <dgm:t>
        <a:bodyPr/>
        <a:lstStyle/>
        <a:p>
          <a:endParaRPr lang="es-EC"/>
        </a:p>
      </dgm:t>
    </dgm:pt>
    <dgm:pt modelId="{51296AB7-9A51-486A-BB81-9FD5A31CEB2F}" type="pres">
      <dgm:prSet presAssocID="{AF67223F-3296-4547-ACAC-1B9E64B2788A}" presName="hierChild1" presStyleCnt="0">
        <dgm:presLayoutVars>
          <dgm:orgChart val="1"/>
          <dgm:chPref val="1"/>
          <dgm:dir/>
          <dgm:animOne val="branch"/>
          <dgm:animLvl val="lvl"/>
          <dgm:resizeHandles/>
        </dgm:presLayoutVars>
      </dgm:prSet>
      <dgm:spPr/>
      <dgm:t>
        <a:bodyPr/>
        <a:lstStyle/>
        <a:p>
          <a:endParaRPr lang="es-EC"/>
        </a:p>
      </dgm:t>
    </dgm:pt>
    <dgm:pt modelId="{69D2F6BC-0090-4960-B2D9-C6F918A2952D}" type="pres">
      <dgm:prSet presAssocID="{C67B9CB1-AB63-487A-817B-81492CE7608B}" presName="hierRoot1" presStyleCnt="0">
        <dgm:presLayoutVars>
          <dgm:hierBranch val="init"/>
        </dgm:presLayoutVars>
      </dgm:prSet>
      <dgm:spPr/>
    </dgm:pt>
    <dgm:pt modelId="{D2CAC5C4-2397-4A7C-864D-954E13854F9F}" type="pres">
      <dgm:prSet presAssocID="{C67B9CB1-AB63-487A-817B-81492CE7608B}" presName="rootComposite1" presStyleCnt="0"/>
      <dgm:spPr/>
    </dgm:pt>
    <dgm:pt modelId="{DFED2B18-D9DD-4B27-8B99-16B6CEED333B}" type="pres">
      <dgm:prSet presAssocID="{C67B9CB1-AB63-487A-817B-81492CE7608B}" presName="rootText1" presStyleLbl="node0" presStyleIdx="0" presStyleCnt="1" custScaleX="80050" custLinFactNeighborX="23872" custLinFactNeighborY="40004">
        <dgm:presLayoutVars>
          <dgm:chPref val="3"/>
        </dgm:presLayoutVars>
      </dgm:prSet>
      <dgm:spPr/>
      <dgm:t>
        <a:bodyPr/>
        <a:lstStyle/>
        <a:p>
          <a:endParaRPr lang="es-EC"/>
        </a:p>
      </dgm:t>
    </dgm:pt>
    <dgm:pt modelId="{7326B13C-363F-486C-8843-ED4255DD64B9}" type="pres">
      <dgm:prSet presAssocID="{C67B9CB1-AB63-487A-817B-81492CE7608B}" presName="rootConnector1" presStyleLbl="node1" presStyleIdx="0" presStyleCnt="0"/>
      <dgm:spPr/>
      <dgm:t>
        <a:bodyPr/>
        <a:lstStyle/>
        <a:p>
          <a:endParaRPr lang="es-EC"/>
        </a:p>
      </dgm:t>
    </dgm:pt>
    <dgm:pt modelId="{426D1DEA-E757-455D-A963-8DD5288AC20D}" type="pres">
      <dgm:prSet presAssocID="{C67B9CB1-AB63-487A-817B-81492CE7608B}" presName="hierChild2" presStyleCnt="0"/>
      <dgm:spPr/>
    </dgm:pt>
    <dgm:pt modelId="{E88D3858-E99C-4E6C-823E-C0A325FB6AFA}" type="pres">
      <dgm:prSet presAssocID="{0DFA22E2-7818-4AED-9477-2D0780188198}" presName="Name64" presStyleLbl="parChTrans1D2" presStyleIdx="0" presStyleCnt="6"/>
      <dgm:spPr/>
      <dgm:t>
        <a:bodyPr/>
        <a:lstStyle/>
        <a:p>
          <a:endParaRPr lang="es-EC"/>
        </a:p>
      </dgm:t>
    </dgm:pt>
    <dgm:pt modelId="{86572ECE-2457-4B43-852A-8A814F491619}" type="pres">
      <dgm:prSet presAssocID="{294F428C-736A-4A58-8C0D-2704A2AC6886}" presName="hierRoot2" presStyleCnt="0">
        <dgm:presLayoutVars>
          <dgm:hierBranch val="init"/>
        </dgm:presLayoutVars>
      </dgm:prSet>
      <dgm:spPr/>
    </dgm:pt>
    <dgm:pt modelId="{82194F99-70FE-4004-9D84-608540A39974}" type="pres">
      <dgm:prSet presAssocID="{294F428C-736A-4A58-8C0D-2704A2AC6886}" presName="rootComposite" presStyleCnt="0"/>
      <dgm:spPr/>
    </dgm:pt>
    <dgm:pt modelId="{EF355A61-9D32-4AE0-8288-3B13A51AE965}" type="pres">
      <dgm:prSet presAssocID="{294F428C-736A-4A58-8C0D-2704A2AC6886}" presName="rootText" presStyleLbl="node2" presStyleIdx="0" presStyleCnt="5">
        <dgm:presLayoutVars>
          <dgm:chPref val="3"/>
        </dgm:presLayoutVars>
      </dgm:prSet>
      <dgm:spPr/>
      <dgm:t>
        <a:bodyPr/>
        <a:lstStyle/>
        <a:p>
          <a:endParaRPr lang="es-EC"/>
        </a:p>
      </dgm:t>
    </dgm:pt>
    <dgm:pt modelId="{20F0425F-B14C-4A8D-BE81-B875A9938F8E}" type="pres">
      <dgm:prSet presAssocID="{294F428C-736A-4A58-8C0D-2704A2AC6886}" presName="rootConnector" presStyleLbl="node2" presStyleIdx="0" presStyleCnt="5"/>
      <dgm:spPr/>
      <dgm:t>
        <a:bodyPr/>
        <a:lstStyle/>
        <a:p>
          <a:endParaRPr lang="es-EC"/>
        </a:p>
      </dgm:t>
    </dgm:pt>
    <dgm:pt modelId="{2E11F9F1-C8B2-44B4-B803-15EC728FF9C9}" type="pres">
      <dgm:prSet presAssocID="{294F428C-736A-4A58-8C0D-2704A2AC6886}" presName="hierChild4" presStyleCnt="0"/>
      <dgm:spPr/>
    </dgm:pt>
    <dgm:pt modelId="{84E93641-9902-40B6-8CCE-B23CD4BC0C44}" type="pres">
      <dgm:prSet presAssocID="{4EBD8E70-CFD0-43B4-9F6D-81BCEDA04DF7}" presName="Name64" presStyleLbl="parChTrans1D3" presStyleIdx="0" presStyleCnt="5"/>
      <dgm:spPr/>
      <dgm:t>
        <a:bodyPr/>
        <a:lstStyle/>
        <a:p>
          <a:endParaRPr lang="es-EC"/>
        </a:p>
      </dgm:t>
    </dgm:pt>
    <dgm:pt modelId="{7879469B-A866-4D58-917A-C1BF6FE1395C}" type="pres">
      <dgm:prSet presAssocID="{7F00B4CD-FBF4-4B93-8138-026C83B3D4EF}" presName="hierRoot2" presStyleCnt="0">
        <dgm:presLayoutVars>
          <dgm:hierBranch val="init"/>
        </dgm:presLayoutVars>
      </dgm:prSet>
      <dgm:spPr/>
    </dgm:pt>
    <dgm:pt modelId="{19589676-D904-40F5-A374-8253DBFA4AD9}" type="pres">
      <dgm:prSet presAssocID="{7F00B4CD-FBF4-4B93-8138-026C83B3D4EF}" presName="rootComposite" presStyleCnt="0"/>
      <dgm:spPr/>
    </dgm:pt>
    <dgm:pt modelId="{E34398CF-2605-404F-92E8-5F5174F646F1}" type="pres">
      <dgm:prSet presAssocID="{7F00B4CD-FBF4-4B93-8138-026C83B3D4EF}" presName="rootText" presStyleLbl="node3" presStyleIdx="0" presStyleCnt="5">
        <dgm:presLayoutVars>
          <dgm:chPref val="3"/>
        </dgm:presLayoutVars>
      </dgm:prSet>
      <dgm:spPr/>
      <dgm:t>
        <a:bodyPr/>
        <a:lstStyle/>
        <a:p>
          <a:endParaRPr lang="es-EC"/>
        </a:p>
      </dgm:t>
    </dgm:pt>
    <dgm:pt modelId="{61C53B88-1A27-42C8-BA77-94594A92C50F}" type="pres">
      <dgm:prSet presAssocID="{7F00B4CD-FBF4-4B93-8138-026C83B3D4EF}" presName="rootConnector" presStyleLbl="node3" presStyleIdx="0" presStyleCnt="5"/>
      <dgm:spPr/>
      <dgm:t>
        <a:bodyPr/>
        <a:lstStyle/>
        <a:p>
          <a:endParaRPr lang="es-EC"/>
        </a:p>
      </dgm:t>
    </dgm:pt>
    <dgm:pt modelId="{170FCCB1-3D81-46E7-BFFF-6163A15AB9CB}" type="pres">
      <dgm:prSet presAssocID="{7F00B4CD-FBF4-4B93-8138-026C83B3D4EF}" presName="hierChild4" presStyleCnt="0"/>
      <dgm:spPr/>
    </dgm:pt>
    <dgm:pt modelId="{810D4A1B-70E8-4F7E-9082-5575808B1C27}" type="pres">
      <dgm:prSet presAssocID="{7F00B4CD-FBF4-4B93-8138-026C83B3D4EF}" presName="hierChild5" presStyleCnt="0"/>
      <dgm:spPr/>
    </dgm:pt>
    <dgm:pt modelId="{6C286BA0-D643-406F-A349-B618C7CE3E38}" type="pres">
      <dgm:prSet presAssocID="{294F428C-736A-4A58-8C0D-2704A2AC6886}" presName="hierChild5" presStyleCnt="0"/>
      <dgm:spPr/>
    </dgm:pt>
    <dgm:pt modelId="{61FDF4C0-B352-4710-A73E-DFEB403F17E1}" type="pres">
      <dgm:prSet presAssocID="{15C41F50-7EE6-419C-B493-BCF4E5EA9D9C}" presName="Name64" presStyleLbl="parChTrans1D2" presStyleIdx="1" presStyleCnt="6"/>
      <dgm:spPr/>
      <dgm:t>
        <a:bodyPr/>
        <a:lstStyle/>
        <a:p>
          <a:endParaRPr lang="es-EC"/>
        </a:p>
      </dgm:t>
    </dgm:pt>
    <dgm:pt modelId="{02B8A985-9F63-4A8D-87BC-C4BBD4C0A0FC}" type="pres">
      <dgm:prSet presAssocID="{AF2DD0C9-2FEF-462B-9822-85EB9887BB62}" presName="hierRoot2" presStyleCnt="0">
        <dgm:presLayoutVars>
          <dgm:hierBranch val="init"/>
        </dgm:presLayoutVars>
      </dgm:prSet>
      <dgm:spPr/>
    </dgm:pt>
    <dgm:pt modelId="{56AE7373-845C-4E0D-8D1B-15F2A00508DD}" type="pres">
      <dgm:prSet presAssocID="{AF2DD0C9-2FEF-462B-9822-85EB9887BB62}" presName="rootComposite" presStyleCnt="0"/>
      <dgm:spPr/>
    </dgm:pt>
    <dgm:pt modelId="{9184A420-0E94-4721-800C-0CCC252E46B3}" type="pres">
      <dgm:prSet presAssocID="{AF2DD0C9-2FEF-462B-9822-85EB9887BB62}" presName="rootText" presStyleLbl="node2" presStyleIdx="1" presStyleCnt="5">
        <dgm:presLayoutVars>
          <dgm:chPref val="3"/>
        </dgm:presLayoutVars>
      </dgm:prSet>
      <dgm:spPr/>
      <dgm:t>
        <a:bodyPr/>
        <a:lstStyle/>
        <a:p>
          <a:endParaRPr lang="es-EC"/>
        </a:p>
      </dgm:t>
    </dgm:pt>
    <dgm:pt modelId="{95E4BD1C-8B62-417B-8905-8F624FBA3CBE}" type="pres">
      <dgm:prSet presAssocID="{AF2DD0C9-2FEF-462B-9822-85EB9887BB62}" presName="rootConnector" presStyleLbl="node2" presStyleIdx="1" presStyleCnt="5"/>
      <dgm:spPr/>
      <dgm:t>
        <a:bodyPr/>
        <a:lstStyle/>
        <a:p>
          <a:endParaRPr lang="es-EC"/>
        </a:p>
      </dgm:t>
    </dgm:pt>
    <dgm:pt modelId="{516171DD-2527-4ACE-9EB5-880987CC2B0F}" type="pres">
      <dgm:prSet presAssocID="{AF2DD0C9-2FEF-462B-9822-85EB9887BB62}" presName="hierChild4" presStyleCnt="0"/>
      <dgm:spPr/>
    </dgm:pt>
    <dgm:pt modelId="{D2EEEA66-E4D8-4EE1-8B61-DA17ED23250F}" type="pres">
      <dgm:prSet presAssocID="{4FC9631B-29C4-481C-9853-2A29018D997A}" presName="Name64" presStyleLbl="parChTrans1D3" presStyleIdx="1" presStyleCnt="5"/>
      <dgm:spPr/>
      <dgm:t>
        <a:bodyPr/>
        <a:lstStyle/>
        <a:p>
          <a:endParaRPr lang="es-EC"/>
        </a:p>
      </dgm:t>
    </dgm:pt>
    <dgm:pt modelId="{729AA5EB-D00E-441A-9E37-796AA92A5B91}" type="pres">
      <dgm:prSet presAssocID="{ED60473B-D921-4577-91A8-AD31D93CDE78}" presName="hierRoot2" presStyleCnt="0">
        <dgm:presLayoutVars>
          <dgm:hierBranch val="init"/>
        </dgm:presLayoutVars>
      </dgm:prSet>
      <dgm:spPr/>
    </dgm:pt>
    <dgm:pt modelId="{D8AF9140-6009-4B86-BAD5-F51FD7080218}" type="pres">
      <dgm:prSet presAssocID="{ED60473B-D921-4577-91A8-AD31D93CDE78}" presName="rootComposite" presStyleCnt="0"/>
      <dgm:spPr/>
    </dgm:pt>
    <dgm:pt modelId="{A6181FA9-1E32-474B-BFF9-51406D495C25}" type="pres">
      <dgm:prSet presAssocID="{ED60473B-D921-4577-91A8-AD31D93CDE78}" presName="rootText" presStyleLbl="node3" presStyleIdx="1" presStyleCnt="5">
        <dgm:presLayoutVars>
          <dgm:chPref val="3"/>
        </dgm:presLayoutVars>
      </dgm:prSet>
      <dgm:spPr/>
      <dgm:t>
        <a:bodyPr/>
        <a:lstStyle/>
        <a:p>
          <a:endParaRPr lang="es-EC"/>
        </a:p>
      </dgm:t>
    </dgm:pt>
    <dgm:pt modelId="{5ACB80EF-29DE-477A-906E-389B9B026CCD}" type="pres">
      <dgm:prSet presAssocID="{ED60473B-D921-4577-91A8-AD31D93CDE78}" presName="rootConnector" presStyleLbl="node3" presStyleIdx="1" presStyleCnt="5"/>
      <dgm:spPr/>
      <dgm:t>
        <a:bodyPr/>
        <a:lstStyle/>
        <a:p>
          <a:endParaRPr lang="es-EC"/>
        </a:p>
      </dgm:t>
    </dgm:pt>
    <dgm:pt modelId="{62F33EC5-90FE-4B53-BF10-535C8167813C}" type="pres">
      <dgm:prSet presAssocID="{ED60473B-D921-4577-91A8-AD31D93CDE78}" presName="hierChild4" presStyleCnt="0"/>
      <dgm:spPr/>
    </dgm:pt>
    <dgm:pt modelId="{487F43B6-671B-46CA-9408-240565D9C84D}" type="pres">
      <dgm:prSet presAssocID="{ED60473B-D921-4577-91A8-AD31D93CDE78}" presName="hierChild5" presStyleCnt="0"/>
      <dgm:spPr/>
    </dgm:pt>
    <dgm:pt modelId="{45E0540E-8334-4531-920E-F143D3B4C7EE}" type="pres">
      <dgm:prSet presAssocID="{AF2DD0C9-2FEF-462B-9822-85EB9887BB62}" presName="hierChild5" presStyleCnt="0"/>
      <dgm:spPr/>
    </dgm:pt>
    <dgm:pt modelId="{440AB677-16FB-4A4D-8081-2CCF60BDB49C}" type="pres">
      <dgm:prSet presAssocID="{15EE4794-D214-452B-AB54-CBE0F5DD1966}" presName="Name64" presStyleLbl="parChTrans1D2" presStyleIdx="2" presStyleCnt="6"/>
      <dgm:spPr/>
      <dgm:t>
        <a:bodyPr/>
        <a:lstStyle/>
        <a:p>
          <a:endParaRPr lang="es-EC"/>
        </a:p>
      </dgm:t>
    </dgm:pt>
    <dgm:pt modelId="{432904E4-577D-4DAA-85DB-654BCEE124E1}" type="pres">
      <dgm:prSet presAssocID="{EAFA613D-997D-4842-BDDE-64F5C3FF2E30}" presName="hierRoot2" presStyleCnt="0">
        <dgm:presLayoutVars>
          <dgm:hierBranch val="init"/>
        </dgm:presLayoutVars>
      </dgm:prSet>
      <dgm:spPr/>
    </dgm:pt>
    <dgm:pt modelId="{6C71A186-448C-4AC4-A0F5-86784E475B9C}" type="pres">
      <dgm:prSet presAssocID="{EAFA613D-997D-4842-BDDE-64F5C3FF2E30}" presName="rootComposite" presStyleCnt="0"/>
      <dgm:spPr/>
    </dgm:pt>
    <dgm:pt modelId="{0C2154C8-9CA5-42FA-AB73-45CA5D34BD78}" type="pres">
      <dgm:prSet presAssocID="{EAFA613D-997D-4842-BDDE-64F5C3FF2E30}" presName="rootText" presStyleLbl="node2" presStyleIdx="2" presStyleCnt="5">
        <dgm:presLayoutVars>
          <dgm:chPref val="3"/>
        </dgm:presLayoutVars>
      </dgm:prSet>
      <dgm:spPr/>
      <dgm:t>
        <a:bodyPr/>
        <a:lstStyle/>
        <a:p>
          <a:endParaRPr lang="es-EC"/>
        </a:p>
      </dgm:t>
    </dgm:pt>
    <dgm:pt modelId="{EDC82D15-EF1D-41D7-B701-89089B657FA3}" type="pres">
      <dgm:prSet presAssocID="{EAFA613D-997D-4842-BDDE-64F5C3FF2E30}" presName="rootConnector" presStyleLbl="node2" presStyleIdx="2" presStyleCnt="5"/>
      <dgm:spPr/>
      <dgm:t>
        <a:bodyPr/>
        <a:lstStyle/>
        <a:p>
          <a:endParaRPr lang="es-EC"/>
        </a:p>
      </dgm:t>
    </dgm:pt>
    <dgm:pt modelId="{F0F5941C-7F9C-4CA3-8338-C10DF4EA6AF9}" type="pres">
      <dgm:prSet presAssocID="{EAFA613D-997D-4842-BDDE-64F5C3FF2E30}" presName="hierChild4" presStyleCnt="0"/>
      <dgm:spPr/>
    </dgm:pt>
    <dgm:pt modelId="{0AB7B9B1-C736-4E6E-82BE-772F90A9FB35}" type="pres">
      <dgm:prSet presAssocID="{CC503582-5BA6-4EBC-8ACF-D347779D70C1}" presName="Name64" presStyleLbl="parChTrans1D3" presStyleIdx="2" presStyleCnt="5"/>
      <dgm:spPr/>
      <dgm:t>
        <a:bodyPr/>
        <a:lstStyle/>
        <a:p>
          <a:endParaRPr lang="es-EC"/>
        </a:p>
      </dgm:t>
    </dgm:pt>
    <dgm:pt modelId="{3A3745E4-DBD8-45DC-897B-EB325718C3AD}" type="pres">
      <dgm:prSet presAssocID="{3E072290-E24E-42D1-96C0-94415C2ED04B}" presName="hierRoot2" presStyleCnt="0">
        <dgm:presLayoutVars>
          <dgm:hierBranch val="init"/>
        </dgm:presLayoutVars>
      </dgm:prSet>
      <dgm:spPr/>
    </dgm:pt>
    <dgm:pt modelId="{73813F07-49AA-4AF0-87E4-ABDF41EF4469}" type="pres">
      <dgm:prSet presAssocID="{3E072290-E24E-42D1-96C0-94415C2ED04B}" presName="rootComposite" presStyleCnt="0"/>
      <dgm:spPr/>
    </dgm:pt>
    <dgm:pt modelId="{6E8CCA10-F584-4348-9F2C-6D3EB727F974}" type="pres">
      <dgm:prSet presAssocID="{3E072290-E24E-42D1-96C0-94415C2ED04B}" presName="rootText" presStyleLbl="node3" presStyleIdx="2" presStyleCnt="5">
        <dgm:presLayoutVars>
          <dgm:chPref val="3"/>
        </dgm:presLayoutVars>
      </dgm:prSet>
      <dgm:spPr/>
      <dgm:t>
        <a:bodyPr/>
        <a:lstStyle/>
        <a:p>
          <a:endParaRPr lang="es-EC"/>
        </a:p>
      </dgm:t>
    </dgm:pt>
    <dgm:pt modelId="{F610A6F4-B2C7-48E2-86F3-68D7EFF389BB}" type="pres">
      <dgm:prSet presAssocID="{3E072290-E24E-42D1-96C0-94415C2ED04B}" presName="rootConnector" presStyleLbl="node3" presStyleIdx="2" presStyleCnt="5"/>
      <dgm:spPr/>
      <dgm:t>
        <a:bodyPr/>
        <a:lstStyle/>
        <a:p>
          <a:endParaRPr lang="es-EC"/>
        </a:p>
      </dgm:t>
    </dgm:pt>
    <dgm:pt modelId="{0D1A98EF-EE97-4C13-AFF8-03FC87DA33CC}" type="pres">
      <dgm:prSet presAssocID="{3E072290-E24E-42D1-96C0-94415C2ED04B}" presName="hierChild4" presStyleCnt="0"/>
      <dgm:spPr/>
    </dgm:pt>
    <dgm:pt modelId="{2C360233-7A6C-4D56-BE4C-901322B2F128}" type="pres">
      <dgm:prSet presAssocID="{3E072290-E24E-42D1-96C0-94415C2ED04B}" presName="hierChild5" presStyleCnt="0"/>
      <dgm:spPr/>
    </dgm:pt>
    <dgm:pt modelId="{4181A033-EEDB-4C43-A3D3-23C685E12F56}" type="pres">
      <dgm:prSet presAssocID="{EAFA613D-997D-4842-BDDE-64F5C3FF2E30}" presName="hierChild5" presStyleCnt="0"/>
      <dgm:spPr/>
    </dgm:pt>
    <dgm:pt modelId="{E723F141-04F7-47DD-872E-0AADF386B04B}" type="pres">
      <dgm:prSet presAssocID="{A167DD4C-91C8-43A3-A6A6-156A59721A15}" presName="Name64" presStyleLbl="parChTrans1D2" presStyleIdx="3" presStyleCnt="6"/>
      <dgm:spPr/>
      <dgm:t>
        <a:bodyPr/>
        <a:lstStyle/>
        <a:p>
          <a:endParaRPr lang="es-EC"/>
        </a:p>
      </dgm:t>
    </dgm:pt>
    <dgm:pt modelId="{F62B07CF-9C85-43C0-A9C3-5C82CB64BC03}" type="pres">
      <dgm:prSet presAssocID="{9DA4B802-C645-4D70-B3D8-DAE13B4CC6BC}" presName="hierRoot2" presStyleCnt="0">
        <dgm:presLayoutVars>
          <dgm:hierBranch val="init"/>
        </dgm:presLayoutVars>
      </dgm:prSet>
      <dgm:spPr/>
    </dgm:pt>
    <dgm:pt modelId="{763199BF-1BA0-46C2-A30E-4F273CAFFE56}" type="pres">
      <dgm:prSet presAssocID="{9DA4B802-C645-4D70-B3D8-DAE13B4CC6BC}" presName="rootComposite" presStyleCnt="0"/>
      <dgm:spPr/>
    </dgm:pt>
    <dgm:pt modelId="{2FFD5BD7-0B9D-436F-B99E-DFDC3E16275E}" type="pres">
      <dgm:prSet presAssocID="{9DA4B802-C645-4D70-B3D8-DAE13B4CC6BC}" presName="rootText" presStyleLbl="node2" presStyleIdx="3" presStyleCnt="5">
        <dgm:presLayoutVars>
          <dgm:chPref val="3"/>
        </dgm:presLayoutVars>
      </dgm:prSet>
      <dgm:spPr/>
      <dgm:t>
        <a:bodyPr/>
        <a:lstStyle/>
        <a:p>
          <a:endParaRPr lang="es-EC"/>
        </a:p>
      </dgm:t>
    </dgm:pt>
    <dgm:pt modelId="{0251873C-8301-4A7D-A592-5A7FE8F6D4BF}" type="pres">
      <dgm:prSet presAssocID="{9DA4B802-C645-4D70-B3D8-DAE13B4CC6BC}" presName="rootConnector" presStyleLbl="node2" presStyleIdx="3" presStyleCnt="5"/>
      <dgm:spPr/>
      <dgm:t>
        <a:bodyPr/>
        <a:lstStyle/>
        <a:p>
          <a:endParaRPr lang="es-EC"/>
        </a:p>
      </dgm:t>
    </dgm:pt>
    <dgm:pt modelId="{993F83C7-1EAB-4378-A40F-F09FBD3158FA}" type="pres">
      <dgm:prSet presAssocID="{9DA4B802-C645-4D70-B3D8-DAE13B4CC6BC}" presName="hierChild4" presStyleCnt="0"/>
      <dgm:spPr/>
    </dgm:pt>
    <dgm:pt modelId="{AE8BDBE7-3589-40FC-857A-E7932861C18E}" type="pres">
      <dgm:prSet presAssocID="{2057E250-0178-40A0-8961-99C65D81B205}" presName="Name64" presStyleLbl="parChTrans1D3" presStyleIdx="3" presStyleCnt="5"/>
      <dgm:spPr/>
      <dgm:t>
        <a:bodyPr/>
        <a:lstStyle/>
        <a:p>
          <a:endParaRPr lang="es-EC"/>
        </a:p>
      </dgm:t>
    </dgm:pt>
    <dgm:pt modelId="{06251767-9829-4EAC-8447-DD8354DEEF6E}" type="pres">
      <dgm:prSet presAssocID="{893FC685-0F2E-420C-A911-9129F6C783E0}" presName="hierRoot2" presStyleCnt="0">
        <dgm:presLayoutVars>
          <dgm:hierBranch val="init"/>
        </dgm:presLayoutVars>
      </dgm:prSet>
      <dgm:spPr/>
    </dgm:pt>
    <dgm:pt modelId="{BFE3F89B-D8F1-425A-9C05-26846C4E04FA}" type="pres">
      <dgm:prSet presAssocID="{893FC685-0F2E-420C-A911-9129F6C783E0}" presName="rootComposite" presStyleCnt="0"/>
      <dgm:spPr/>
    </dgm:pt>
    <dgm:pt modelId="{488E800B-E47F-429A-A14F-FF8CACF654E2}" type="pres">
      <dgm:prSet presAssocID="{893FC685-0F2E-420C-A911-9129F6C783E0}" presName="rootText" presStyleLbl="node3" presStyleIdx="3" presStyleCnt="5">
        <dgm:presLayoutVars>
          <dgm:chPref val="3"/>
        </dgm:presLayoutVars>
      </dgm:prSet>
      <dgm:spPr/>
      <dgm:t>
        <a:bodyPr/>
        <a:lstStyle/>
        <a:p>
          <a:endParaRPr lang="es-EC"/>
        </a:p>
      </dgm:t>
    </dgm:pt>
    <dgm:pt modelId="{B800917C-3FFE-490E-A4E9-0AFFC5901571}" type="pres">
      <dgm:prSet presAssocID="{893FC685-0F2E-420C-A911-9129F6C783E0}" presName="rootConnector" presStyleLbl="node3" presStyleIdx="3" presStyleCnt="5"/>
      <dgm:spPr/>
      <dgm:t>
        <a:bodyPr/>
        <a:lstStyle/>
        <a:p>
          <a:endParaRPr lang="es-EC"/>
        </a:p>
      </dgm:t>
    </dgm:pt>
    <dgm:pt modelId="{CA9109E5-56AE-46C0-BB12-E738267CF8D7}" type="pres">
      <dgm:prSet presAssocID="{893FC685-0F2E-420C-A911-9129F6C783E0}" presName="hierChild4" presStyleCnt="0"/>
      <dgm:spPr/>
    </dgm:pt>
    <dgm:pt modelId="{ADE7EFB8-B671-4892-B56B-5CEB5079A7BA}" type="pres">
      <dgm:prSet presAssocID="{893FC685-0F2E-420C-A911-9129F6C783E0}" presName="hierChild5" presStyleCnt="0"/>
      <dgm:spPr/>
    </dgm:pt>
    <dgm:pt modelId="{C7E2B3BA-EF10-4081-A481-2B16D1CEBE8E}" type="pres">
      <dgm:prSet presAssocID="{9DA4B802-C645-4D70-B3D8-DAE13B4CC6BC}" presName="hierChild5" presStyleCnt="0"/>
      <dgm:spPr/>
    </dgm:pt>
    <dgm:pt modelId="{8C4D3F13-2E5E-4651-B416-19163BF60541}" type="pres">
      <dgm:prSet presAssocID="{BCDBB09C-787C-4B95-80D3-18A9D247BCD4}" presName="Name64" presStyleLbl="parChTrans1D2" presStyleIdx="4" presStyleCnt="6"/>
      <dgm:spPr/>
      <dgm:t>
        <a:bodyPr/>
        <a:lstStyle/>
        <a:p>
          <a:endParaRPr lang="es-EC"/>
        </a:p>
      </dgm:t>
    </dgm:pt>
    <dgm:pt modelId="{B7817A87-B4BA-4794-B10C-47F2F42399AA}" type="pres">
      <dgm:prSet presAssocID="{73422095-D3BC-4D01-893C-AB727F8EF02A}" presName="hierRoot2" presStyleCnt="0">
        <dgm:presLayoutVars>
          <dgm:hierBranch val="init"/>
        </dgm:presLayoutVars>
      </dgm:prSet>
      <dgm:spPr/>
    </dgm:pt>
    <dgm:pt modelId="{8E9B0B5E-E99B-4144-AA0A-4732002D4B63}" type="pres">
      <dgm:prSet presAssocID="{73422095-D3BC-4D01-893C-AB727F8EF02A}" presName="rootComposite" presStyleCnt="0"/>
      <dgm:spPr/>
    </dgm:pt>
    <dgm:pt modelId="{699491BB-C703-4E75-902A-20382D5F048B}" type="pres">
      <dgm:prSet presAssocID="{73422095-D3BC-4D01-893C-AB727F8EF02A}" presName="rootText" presStyleLbl="node2" presStyleIdx="4" presStyleCnt="5">
        <dgm:presLayoutVars>
          <dgm:chPref val="3"/>
        </dgm:presLayoutVars>
      </dgm:prSet>
      <dgm:spPr/>
      <dgm:t>
        <a:bodyPr/>
        <a:lstStyle/>
        <a:p>
          <a:endParaRPr lang="es-EC"/>
        </a:p>
      </dgm:t>
    </dgm:pt>
    <dgm:pt modelId="{537C4EBB-D7C1-4E3F-8589-1FFFAE1EBF70}" type="pres">
      <dgm:prSet presAssocID="{73422095-D3BC-4D01-893C-AB727F8EF02A}" presName="rootConnector" presStyleLbl="node2" presStyleIdx="4" presStyleCnt="5"/>
      <dgm:spPr/>
      <dgm:t>
        <a:bodyPr/>
        <a:lstStyle/>
        <a:p>
          <a:endParaRPr lang="es-EC"/>
        </a:p>
      </dgm:t>
    </dgm:pt>
    <dgm:pt modelId="{356BF6CC-A8B7-4496-8C42-3E3C5297A0DF}" type="pres">
      <dgm:prSet presAssocID="{73422095-D3BC-4D01-893C-AB727F8EF02A}" presName="hierChild4" presStyleCnt="0"/>
      <dgm:spPr/>
    </dgm:pt>
    <dgm:pt modelId="{B3123DAD-E4C3-4F3C-85B1-7136AA622F3A}" type="pres">
      <dgm:prSet presAssocID="{ED38DA2F-DF07-4091-AEB2-28E79A1768CD}" presName="Name64" presStyleLbl="parChTrans1D3" presStyleIdx="4" presStyleCnt="5"/>
      <dgm:spPr/>
      <dgm:t>
        <a:bodyPr/>
        <a:lstStyle/>
        <a:p>
          <a:endParaRPr lang="es-EC"/>
        </a:p>
      </dgm:t>
    </dgm:pt>
    <dgm:pt modelId="{10A52E97-DCD1-473B-92D5-06F5ED9195F6}" type="pres">
      <dgm:prSet presAssocID="{F3B955D2-BD73-4D6E-9FAE-2CD7B4CAE59E}" presName="hierRoot2" presStyleCnt="0">
        <dgm:presLayoutVars>
          <dgm:hierBranch val="init"/>
        </dgm:presLayoutVars>
      </dgm:prSet>
      <dgm:spPr/>
    </dgm:pt>
    <dgm:pt modelId="{23D7E6F3-AA7F-4097-8E88-8EB7197BC228}" type="pres">
      <dgm:prSet presAssocID="{F3B955D2-BD73-4D6E-9FAE-2CD7B4CAE59E}" presName="rootComposite" presStyleCnt="0"/>
      <dgm:spPr/>
    </dgm:pt>
    <dgm:pt modelId="{CE398ACC-414F-4F8C-A48A-E80B84861780}" type="pres">
      <dgm:prSet presAssocID="{F3B955D2-BD73-4D6E-9FAE-2CD7B4CAE59E}" presName="rootText" presStyleLbl="node3" presStyleIdx="4" presStyleCnt="5">
        <dgm:presLayoutVars>
          <dgm:chPref val="3"/>
        </dgm:presLayoutVars>
      </dgm:prSet>
      <dgm:spPr/>
      <dgm:t>
        <a:bodyPr/>
        <a:lstStyle/>
        <a:p>
          <a:endParaRPr lang="es-EC"/>
        </a:p>
      </dgm:t>
    </dgm:pt>
    <dgm:pt modelId="{CF6CEF9E-52D1-484B-84B2-D1E6311DC770}" type="pres">
      <dgm:prSet presAssocID="{F3B955D2-BD73-4D6E-9FAE-2CD7B4CAE59E}" presName="rootConnector" presStyleLbl="node3" presStyleIdx="4" presStyleCnt="5"/>
      <dgm:spPr/>
      <dgm:t>
        <a:bodyPr/>
        <a:lstStyle/>
        <a:p>
          <a:endParaRPr lang="es-EC"/>
        </a:p>
      </dgm:t>
    </dgm:pt>
    <dgm:pt modelId="{0E62A772-F879-4924-984D-0F1D301BF4FC}" type="pres">
      <dgm:prSet presAssocID="{F3B955D2-BD73-4D6E-9FAE-2CD7B4CAE59E}" presName="hierChild4" presStyleCnt="0"/>
      <dgm:spPr/>
    </dgm:pt>
    <dgm:pt modelId="{F55BACFC-3D91-4DA3-9837-1D4D9806B3C9}" type="pres">
      <dgm:prSet presAssocID="{F3B955D2-BD73-4D6E-9FAE-2CD7B4CAE59E}" presName="hierChild5" presStyleCnt="0"/>
      <dgm:spPr/>
    </dgm:pt>
    <dgm:pt modelId="{38AD04CB-9D58-4A09-B4A8-FA309D26518B}" type="pres">
      <dgm:prSet presAssocID="{73422095-D3BC-4D01-893C-AB727F8EF02A}" presName="hierChild5" presStyleCnt="0"/>
      <dgm:spPr/>
    </dgm:pt>
    <dgm:pt modelId="{03E78958-8E7A-44FC-A99D-C97F867D558C}" type="pres">
      <dgm:prSet presAssocID="{C67B9CB1-AB63-487A-817B-81492CE7608B}" presName="hierChild3" presStyleCnt="0"/>
      <dgm:spPr/>
    </dgm:pt>
    <dgm:pt modelId="{057D83AA-0612-4801-ADB8-EA7964ED2D2E}" type="pres">
      <dgm:prSet presAssocID="{A259F756-3A49-4EA9-9FDB-25889BBFD08D}" presName="Name115" presStyleLbl="parChTrans1D2" presStyleIdx="5" presStyleCnt="6"/>
      <dgm:spPr/>
      <dgm:t>
        <a:bodyPr/>
        <a:lstStyle/>
        <a:p>
          <a:endParaRPr lang="es-EC"/>
        </a:p>
      </dgm:t>
    </dgm:pt>
    <dgm:pt modelId="{9C962D49-A3AE-467F-861B-4D18E8841ED3}" type="pres">
      <dgm:prSet presAssocID="{280AAF67-FC3B-45B5-A8B1-A8EEE677F75B}" presName="hierRoot3" presStyleCnt="0">
        <dgm:presLayoutVars>
          <dgm:hierBranch val="init"/>
        </dgm:presLayoutVars>
      </dgm:prSet>
      <dgm:spPr/>
    </dgm:pt>
    <dgm:pt modelId="{57DDD1F1-AAE5-4C7E-A9CB-FD778D63011A}" type="pres">
      <dgm:prSet presAssocID="{280AAF67-FC3B-45B5-A8B1-A8EEE677F75B}" presName="rootComposite3" presStyleCnt="0"/>
      <dgm:spPr/>
    </dgm:pt>
    <dgm:pt modelId="{24CA94C5-6C33-4894-819F-AB394D550500}" type="pres">
      <dgm:prSet presAssocID="{280AAF67-FC3B-45B5-A8B1-A8EEE677F75B}" presName="rootText3" presStyleLbl="asst1" presStyleIdx="0" presStyleCnt="1" custScaleY="182444" custLinFactNeighborX="-1170" custLinFactNeighborY="-74449">
        <dgm:presLayoutVars>
          <dgm:chPref val="3"/>
        </dgm:presLayoutVars>
      </dgm:prSet>
      <dgm:spPr/>
      <dgm:t>
        <a:bodyPr/>
        <a:lstStyle/>
        <a:p>
          <a:endParaRPr lang="es-EC"/>
        </a:p>
      </dgm:t>
    </dgm:pt>
    <dgm:pt modelId="{68FCFA87-E5FD-438D-B325-8939D65BE00F}" type="pres">
      <dgm:prSet presAssocID="{280AAF67-FC3B-45B5-A8B1-A8EEE677F75B}" presName="rootConnector3" presStyleLbl="asst1" presStyleIdx="0" presStyleCnt="1"/>
      <dgm:spPr/>
      <dgm:t>
        <a:bodyPr/>
        <a:lstStyle/>
        <a:p>
          <a:endParaRPr lang="es-EC"/>
        </a:p>
      </dgm:t>
    </dgm:pt>
    <dgm:pt modelId="{498B948F-60CB-429E-93FC-20A5309D36B0}" type="pres">
      <dgm:prSet presAssocID="{280AAF67-FC3B-45B5-A8B1-A8EEE677F75B}" presName="hierChild6" presStyleCnt="0"/>
      <dgm:spPr/>
    </dgm:pt>
    <dgm:pt modelId="{7BA97475-0D8C-4E03-BC2D-503AF8A902DD}" type="pres">
      <dgm:prSet presAssocID="{280AAF67-FC3B-45B5-A8B1-A8EEE677F75B}" presName="hierChild7" presStyleCnt="0"/>
      <dgm:spPr/>
    </dgm:pt>
  </dgm:ptLst>
  <dgm:cxnLst>
    <dgm:cxn modelId="{A2E56BC0-06EB-421D-BD44-8BCAE1826C8B}" type="presOf" srcId="{F3B955D2-BD73-4D6E-9FAE-2CD7B4CAE59E}" destId="{CE398ACC-414F-4F8C-A48A-E80B84861780}" srcOrd="0" destOrd="0" presId="urn:microsoft.com/office/officeart/2009/3/layout/HorizontalOrganizationChart"/>
    <dgm:cxn modelId="{AC044A2E-518B-4C9F-A3E0-809AC630FD83}" type="presOf" srcId="{EAFA613D-997D-4842-BDDE-64F5C3FF2E30}" destId="{EDC82D15-EF1D-41D7-B701-89089B657FA3}" srcOrd="1" destOrd="0" presId="urn:microsoft.com/office/officeart/2009/3/layout/HorizontalOrganizationChart"/>
    <dgm:cxn modelId="{D95EF3A7-36FA-4FFF-9BB3-16E941F66A03}" type="presOf" srcId="{893FC685-0F2E-420C-A911-9129F6C783E0}" destId="{B800917C-3FFE-490E-A4E9-0AFFC5901571}" srcOrd="1" destOrd="0" presId="urn:microsoft.com/office/officeart/2009/3/layout/HorizontalOrganizationChart"/>
    <dgm:cxn modelId="{A3AEBFCC-3D0D-4DF4-AD68-A800EA4122B9}" type="presOf" srcId="{AF2DD0C9-2FEF-462B-9822-85EB9887BB62}" destId="{95E4BD1C-8B62-417B-8905-8F624FBA3CBE}" srcOrd="1" destOrd="0" presId="urn:microsoft.com/office/officeart/2009/3/layout/HorizontalOrganizationChart"/>
    <dgm:cxn modelId="{12F39A7F-0E4A-47B5-835E-8CDB3EFF978D}" srcId="{9DA4B802-C645-4D70-B3D8-DAE13B4CC6BC}" destId="{893FC685-0F2E-420C-A911-9129F6C783E0}" srcOrd="0" destOrd="0" parTransId="{2057E250-0178-40A0-8961-99C65D81B205}" sibTransId="{0A40E3A4-64B7-4807-9258-63D9B9A29BDB}"/>
    <dgm:cxn modelId="{51661AA8-BFE6-42B4-9C24-50A4CB01067E}" srcId="{C67B9CB1-AB63-487A-817B-81492CE7608B}" destId="{280AAF67-FC3B-45B5-A8B1-A8EEE677F75B}" srcOrd="0" destOrd="0" parTransId="{A259F756-3A49-4EA9-9FDB-25889BBFD08D}" sibTransId="{C2A05544-12CD-4406-BA41-34B321843C0A}"/>
    <dgm:cxn modelId="{A4192A5B-09FF-4D57-93CA-7619CF57E90D}" type="presOf" srcId="{280AAF67-FC3B-45B5-A8B1-A8EEE677F75B}" destId="{68FCFA87-E5FD-438D-B325-8939D65BE00F}" srcOrd="1" destOrd="0" presId="urn:microsoft.com/office/officeart/2009/3/layout/HorizontalOrganizationChart"/>
    <dgm:cxn modelId="{8B058A8A-9174-43AE-82C3-BB15AA336268}" type="presOf" srcId="{4EBD8E70-CFD0-43B4-9F6D-81BCEDA04DF7}" destId="{84E93641-9902-40B6-8CCE-B23CD4BC0C44}" srcOrd="0" destOrd="0" presId="urn:microsoft.com/office/officeart/2009/3/layout/HorizontalOrganizationChart"/>
    <dgm:cxn modelId="{E78F2D7A-65B0-4DB2-887C-62B251F4AF26}" srcId="{73422095-D3BC-4D01-893C-AB727F8EF02A}" destId="{F3B955D2-BD73-4D6E-9FAE-2CD7B4CAE59E}" srcOrd="0" destOrd="0" parTransId="{ED38DA2F-DF07-4091-AEB2-28E79A1768CD}" sibTransId="{0770DB95-2C19-4B35-A617-26DC8C67B0D7}"/>
    <dgm:cxn modelId="{0E181DC7-B3D5-400A-9823-3346E93A7C32}" type="presOf" srcId="{CC503582-5BA6-4EBC-8ACF-D347779D70C1}" destId="{0AB7B9B1-C736-4E6E-82BE-772F90A9FB35}" srcOrd="0" destOrd="0" presId="urn:microsoft.com/office/officeart/2009/3/layout/HorizontalOrganizationChart"/>
    <dgm:cxn modelId="{F43CF900-28AA-4E35-B757-3811A5BFA361}" srcId="{C67B9CB1-AB63-487A-817B-81492CE7608B}" destId="{EAFA613D-997D-4842-BDDE-64F5C3FF2E30}" srcOrd="3" destOrd="0" parTransId="{15EE4794-D214-452B-AB54-CBE0F5DD1966}" sibTransId="{8148F86C-52F5-4BBB-A832-AA02C0C8A897}"/>
    <dgm:cxn modelId="{B0627164-DB59-4F94-BC10-8F2C717305E1}" srcId="{AF2DD0C9-2FEF-462B-9822-85EB9887BB62}" destId="{ED60473B-D921-4577-91A8-AD31D93CDE78}" srcOrd="0" destOrd="0" parTransId="{4FC9631B-29C4-481C-9853-2A29018D997A}" sibTransId="{82152EE1-F9C4-461D-BE2D-62BAB6B05215}"/>
    <dgm:cxn modelId="{C3B047D5-F49B-477F-A1C4-3299A86745FD}" type="presOf" srcId="{F3B955D2-BD73-4D6E-9FAE-2CD7B4CAE59E}" destId="{CF6CEF9E-52D1-484B-84B2-D1E6311DC770}" srcOrd="1" destOrd="0" presId="urn:microsoft.com/office/officeart/2009/3/layout/HorizontalOrganizationChart"/>
    <dgm:cxn modelId="{46F72CA8-0E82-465A-AF5C-853B12C609CF}" type="presOf" srcId="{ED60473B-D921-4577-91A8-AD31D93CDE78}" destId="{5ACB80EF-29DE-477A-906E-389B9B026CCD}" srcOrd="1" destOrd="0" presId="urn:microsoft.com/office/officeart/2009/3/layout/HorizontalOrganizationChart"/>
    <dgm:cxn modelId="{C377129F-B407-4581-AA9C-28BC50B7C6EF}" type="presOf" srcId="{3E072290-E24E-42D1-96C0-94415C2ED04B}" destId="{6E8CCA10-F584-4348-9F2C-6D3EB727F974}" srcOrd="0" destOrd="0" presId="urn:microsoft.com/office/officeart/2009/3/layout/HorizontalOrganizationChart"/>
    <dgm:cxn modelId="{A99C50F5-7E16-4E6C-B0EF-85593CD8150A}" type="presOf" srcId="{7F00B4CD-FBF4-4B93-8138-026C83B3D4EF}" destId="{E34398CF-2605-404F-92E8-5F5174F646F1}" srcOrd="0" destOrd="0" presId="urn:microsoft.com/office/officeart/2009/3/layout/HorizontalOrganizationChart"/>
    <dgm:cxn modelId="{6B1D39E6-128F-4AD0-B32F-0640B41ED64A}" type="presOf" srcId="{9DA4B802-C645-4D70-B3D8-DAE13B4CC6BC}" destId="{0251873C-8301-4A7D-A592-5A7FE8F6D4BF}" srcOrd="1" destOrd="0" presId="urn:microsoft.com/office/officeart/2009/3/layout/HorizontalOrganizationChart"/>
    <dgm:cxn modelId="{56279563-FEC5-4A29-A5D1-56813010438A}" srcId="{C67B9CB1-AB63-487A-817B-81492CE7608B}" destId="{294F428C-736A-4A58-8C0D-2704A2AC6886}" srcOrd="1" destOrd="0" parTransId="{0DFA22E2-7818-4AED-9477-2D0780188198}" sibTransId="{2B95B04D-5433-4FA4-9393-B3C9F17CE661}"/>
    <dgm:cxn modelId="{A1BA9CEE-FFF9-410F-8E28-FD0B74C8A31D}" type="presOf" srcId="{0DFA22E2-7818-4AED-9477-2D0780188198}" destId="{E88D3858-E99C-4E6C-823E-C0A325FB6AFA}" srcOrd="0" destOrd="0" presId="urn:microsoft.com/office/officeart/2009/3/layout/HorizontalOrganizationChart"/>
    <dgm:cxn modelId="{2BFBFF95-A5C7-4695-AE77-1446938DAF7F}" srcId="{C67B9CB1-AB63-487A-817B-81492CE7608B}" destId="{AF2DD0C9-2FEF-462B-9822-85EB9887BB62}" srcOrd="2" destOrd="0" parTransId="{15C41F50-7EE6-419C-B493-BCF4E5EA9D9C}" sibTransId="{5F69B0D9-ACBA-4344-818E-A51DD668B160}"/>
    <dgm:cxn modelId="{71C5A592-78CA-40CD-97CC-29CAAAD55862}" type="presOf" srcId="{294F428C-736A-4A58-8C0D-2704A2AC6886}" destId="{EF355A61-9D32-4AE0-8288-3B13A51AE965}" srcOrd="0" destOrd="0" presId="urn:microsoft.com/office/officeart/2009/3/layout/HorizontalOrganizationChart"/>
    <dgm:cxn modelId="{F13EB856-4F83-430C-BAC6-838316528201}" type="presOf" srcId="{C67B9CB1-AB63-487A-817B-81492CE7608B}" destId="{7326B13C-363F-486C-8843-ED4255DD64B9}" srcOrd="1" destOrd="0" presId="urn:microsoft.com/office/officeart/2009/3/layout/HorizontalOrganizationChart"/>
    <dgm:cxn modelId="{13C76B9E-72E1-400D-8606-A60FF76D0734}" type="presOf" srcId="{EAFA613D-997D-4842-BDDE-64F5C3FF2E30}" destId="{0C2154C8-9CA5-42FA-AB73-45CA5D34BD78}" srcOrd="0" destOrd="0" presId="urn:microsoft.com/office/officeart/2009/3/layout/HorizontalOrganizationChart"/>
    <dgm:cxn modelId="{8449E992-7343-42B0-A542-12EBD0682812}" type="presOf" srcId="{A167DD4C-91C8-43A3-A6A6-156A59721A15}" destId="{E723F141-04F7-47DD-872E-0AADF386B04B}" srcOrd="0" destOrd="0" presId="urn:microsoft.com/office/officeart/2009/3/layout/HorizontalOrganizationChart"/>
    <dgm:cxn modelId="{721D9D42-ACC0-4F7F-A8BF-8EE8CCB89FE2}" type="presOf" srcId="{294F428C-736A-4A58-8C0D-2704A2AC6886}" destId="{20F0425F-B14C-4A8D-BE81-B875A9938F8E}" srcOrd="1" destOrd="0" presId="urn:microsoft.com/office/officeart/2009/3/layout/HorizontalOrganizationChart"/>
    <dgm:cxn modelId="{37D72547-68E5-4746-A3D4-5EF2639D965D}" srcId="{C67B9CB1-AB63-487A-817B-81492CE7608B}" destId="{9DA4B802-C645-4D70-B3D8-DAE13B4CC6BC}" srcOrd="4" destOrd="0" parTransId="{A167DD4C-91C8-43A3-A6A6-156A59721A15}" sibTransId="{3F81548F-9245-4E1C-82F8-F4B333C10ABC}"/>
    <dgm:cxn modelId="{642064E4-D0BD-400D-83F1-C1966C37CC33}" type="presOf" srcId="{15EE4794-D214-452B-AB54-CBE0F5DD1966}" destId="{440AB677-16FB-4A4D-8081-2CCF60BDB49C}" srcOrd="0" destOrd="0" presId="urn:microsoft.com/office/officeart/2009/3/layout/HorizontalOrganizationChart"/>
    <dgm:cxn modelId="{199CADD5-F3FF-4C1C-87C4-D220EC4762B1}" type="presOf" srcId="{AF67223F-3296-4547-ACAC-1B9E64B2788A}" destId="{51296AB7-9A51-486A-BB81-9FD5A31CEB2F}" srcOrd="0" destOrd="0" presId="urn:microsoft.com/office/officeart/2009/3/layout/HorizontalOrganizationChart"/>
    <dgm:cxn modelId="{D112794C-FABE-4675-A240-86DD8EB829E7}" type="presOf" srcId="{7F00B4CD-FBF4-4B93-8138-026C83B3D4EF}" destId="{61C53B88-1A27-42C8-BA77-94594A92C50F}" srcOrd="1" destOrd="0" presId="urn:microsoft.com/office/officeart/2009/3/layout/HorizontalOrganizationChart"/>
    <dgm:cxn modelId="{5AB77689-4614-4C21-A299-18AAEA431417}" type="presOf" srcId="{ED38DA2F-DF07-4091-AEB2-28E79A1768CD}" destId="{B3123DAD-E4C3-4F3C-85B1-7136AA622F3A}" srcOrd="0" destOrd="0" presId="urn:microsoft.com/office/officeart/2009/3/layout/HorizontalOrganizationChart"/>
    <dgm:cxn modelId="{81FBB756-B177-468A-A0E3-CA2A7153FE4D}" srcId="{EAFA613D-997D-4842-BDDE-64F5C3FF2E30}" destId="{3E072290-E24E-42D1-96C0-94415C2ED04B}" srcOrd="0" destOrd="0" parTransId="{CC503582-5BA6-4EBC-8ACF-D347779D70C1}" sibTransId="{D0C21083-BF36-4AE9-A282-176A6A77388E}"/>
    <dgm:cxn modelId="{66948D6D-C09F-4C95-8978-9414F323FEF4}" type="presOf" srcId="{2057E250-0178-40A0-8961-99C65D81B205}" destId="{AE8BDBE7-3589-40FC-857A-E7932861C18E}" srcOrd="0" destOrd="0" presId="urn:microsoft.com/office/officeart/2009/3/layout/HorizontalOrganizationChart"/>
    <dgm:cxn modelId="{0D9CB2FB-9262-4825-A17A-9F56C2EA81A0}" type="presOf" srcId="{15C41F50-7EE6-419C-B493-BCF4E5EA9D9C}" destId="{61FDF4C0-B352-4710-A73E-DFEB403F17E1}" srcOrd="0" destOrd="0" presId="urn:microsoft.com/office/officeart/2009/3/layout/HorizontalOrganizationChart"/>
    <dgm:cxn modelId="{4003092D-80A3-4594-81C4-78615CF643FD}" type="presOf" srcId="{893FC685-0F2E-420C-A911-9129F6C783E0}" destId="{488E800B-E47F-429A-A14F-FF8CACF654E2}" srcOrd="0" destOrd="0" presId="urn:microsoft.com/office/officeart/2009/3/layout/HorizontalOrganizationChart"/>
    <dgm:cxn modelId="{ED39A09A-4D4D-47BA-B869-870984E32ADA}" type="presOf" srcId="{4FC9631B-29C4-481C-9853-2A29018D997A}" destId="{D2EEEA66-E4D8-4EE1-8B61-DA17ED23250F}" srcOrd="0" destOrd="0" presId="urn:microsoft.com/office/officeart/2009/3/layout/HorizontalOrganizationChart"/>
    <dgm:cxn modelId="{3748A96B-7A36-41E1-8DA5-7E9FE0F6BAEB}" type="presOf" srcId="{C67B9CB1-AB63-487A-817B-81492CE7608B}" destId="{DFED2B18-D9DD-4B27-8B99-16B6CEED333B}" srcOrd="0" destOrd="0" presId="urn:microsoft.com/office/officeart/2009/3/layout/HorizontalOrganizationChart"/>
    <dgm:cxn modelId="{557E1812-AF6E-4062-8873-A67153F69C12}" srcId="{AF67223F-3296-4547-ACAC-1B9E64B2788A}" destId="{C67B9CB1-AB63-487A-817B-81492CE7608B}" srcOrd="0" destOrd="0" parTransId="{53794D5F-A24F-417C-86F5-782CF7B7C1BD}" sibTransId="{85AC3A4E-6EF0-4604-8B0A-DA5C1BD52414}"/>
    <dgm:cxn modelId="{F2B9513C-14BA-49EE-897E-C474F8E855D1}" type="presOf" srcId="{BCDBB09C-787C-4B95-80D3-18A9D247BCD4}" destId="{8C4D3F13-2E5E-4651-B416-19163BF60541}" srcOrd="0" destOrd="0" presId="urn:microsoft.com/office/officeart/2009/3/layout/HorizontalOrganizationChart"/>
    <dgm:cxn modelId="{0BA411DB-2F0A-4A84-AFF5-069E451793D0}" type="presOf" srcId="{9DA4B802-C645-4D70-B3D8-DAE13B4CC6BC}" destId="{2FFD5BD7-0B9D-436F-B99E-DFDC3E16275E}" srcOrd="0" destOrd="0" presId="urn:microsoft.com/office/officeart/2009/3/layout/HorizontalOrganizationChart"/>
    <dgm:cxn modelId="{16C673F0-3FF3-47A6-923D-27D35F68B8DD}" type="presOf" srcId="{73422095-D3BC-4D01-893C-AB727F8EF02A}" destId="{537C4EBB-D7C1-4E3F-8589-1FFFAE1EBF70}" srcOrd="1" destOrd="0" presId="urn:microsoft.com/office/officeart/2009/3/layout/HorizontalOrganizationChart"/>
    <dgm:cxn modelId="{3AA278F0-A31D-4DDB-B8B7-CED5ED8F3D90}" type="presOf" srcId="{ED60473B-D921-4577-91A8-AD31D93CDE78}" destId="{A6181FA9-1E32-474B-BFF9-51406D495C25}" srcOrd="0" destOrd="0" presId="urn:microsoft.com/office/officeart/2009/3/layout/HorizontalOrganizationChart"/>
    <dgm:cxn modelId="{0F889AAF-3A82-419D-81A5-50EEF84B97BB}" type="presOf" srcId="{A259F756-3A49-4EA9-9FDB-25889BBFD08D}" destId="{057D83AA-0612-4801-ADB8-EA7964ED2D2E}" srcOrd="0" destOrd="0" presId="urn:microsoft.com/office/officeart/2009/3/layout/HorizontalOrganizationChart"/>
    <dgm:cxn modelId="{CE26DDBB-8911-42E8-A4C0-C09B1CD5C401}" type="presOf" srcId="{280AAF67-FC3B-45B5-A8B1-A8EEE677F75B}" destId="{24CA94C5-6C33-4894-819F-AB394D550500}" srcOrd="0" destOrd="0" presId="urn:microsoft.com/office/officeart/2009/3/layout/HorizontalOrganizationChart"/>
    <dgm:cxn modelId="{4B1CA41E-B14D-4A07-90D7-935C46FDB8C7}" type="presOf" srcId="{3E072290-E24E-42D1-96C0-94415C2ED04B}" destId="{F610A6F4-B2C7-48E2-86F3-68D7EFF389BB}" srcOrd="1" destOrd="0" presId="urn:microsoft.com/office/officeart/2009/3/layout/HorizontalOrganizationChart"/>
    <dgm:cxn modelId="{7CDF273F-53E2-44B6-A01C-90AE54647E2F}" type="presOf" srcId="{AF2DD0C9-2FEF-462B-9822-85EB9887BB62}" destId="{9184A420-0E94-4721-800C-0CCC252E46B3}" srcOrd="0" destOrd="0" presId="urn:microsoft.com/office/officeart/2009/3/layout/HorizontalOrganizationChart"/>
    <dgm:cxn modelId="{94423704-C0F9-422E-9A5E-811DEA84297C}" srcId="{294F428C-736A-4A58-8C0D-2704A2AC6886}" destId="{7F00B4CD-FBF4-4B93-8138-026C83B3D4EF}" srcOrd="0" destOrd="0" parTransId="{4EBD8E70-CFD0-43B4-9F6D-81BCEDA04DF7}" sibTransId="{1576EE55-C8BE-4AF1-9BF1-70D1424F44B3}"/>
    <dgm:cxn modelId="{6D0BDF1C-83E0-401A-A039-B9FEB88DAEB9}" srcId="{C67B9CB1-AB63-487A-817B-81492CE7608B}" destId="{73422095-D3BC-4D01-893C-AB727F8EF02A}" srcOrd="5" destOrd="0" parTransId="{BCDBB09C-787C-4B95-80D3-18A9D247BCD4}" sibTransId="{5EA28A8C-D69B-4DB0-9CB8-FE21549245C7}"/>
    <dgm:cxn modelId="{A9A41485-6D04-45B9-A060-155A316F4EEE}" type="presOf" srcId="{73422095-D3BC-4D01-893C-AB727F8EF02A}" destId="{699491BB-C703-4E75-902A-20382D5F048B}" srcOrd="0" destOrd="0" presId="urn:microsoft.com/office/officeart/2009/3/layout/HorizontalOrganizationChart"/>
    <dgm:cxn modelId="{6ACFEE95-579C-4C40-8B57-B9A2CBA8DA3D}" type="presParOf" srcId="{51296AB7-9A51-486A-BB81-9FD5A31CEB2F}" destId="{69D2F6BC-0090-4960-B2D9-C6F918A2952D}" srcOrd="0" destOrd="0" presId="urn:microsoft.com/office/officeart/2009/3/layout/HorizontalOrganizationChart"/>
    <dgm:cxn modelId="{47D0A4CF-A65F-44B8-90CE-339F0CD6DCF9}" type="presParOf" srcId="{69D2F6BC-0090-4960-B2D9-C6F918A2952D}" destId="{D2CAC5C4-2397-4A7C-864D-954E13854F9F}" srcOrd="0" destOrd="0" presId="urn:microsoft.com/office/officeart/2009/3/layout/HorizontalOrganizationChart"/>
    <dgm:cxn modelId="{81467EA5-E61A-4EC3-884B-7157DDBAD3A0}" type="presParOf" srcId="{D2CAC5C4-2397-4A7C-864D-954E13854F9F}" destId="{DFED2B18-D9DD-4B27-8B99-16B6CEED333B}" srcOrd="0" destOrd="0" presId="urn:microsoft.com/office/officeart/2009/3/layout/HorizontalOrganizationChart"/>
    <dgm:cxn modelId="{49F338C9-050F-4411-9944-4B4B1D8BC448}" type="presParOf" srcId="{D2CAC5C4-2397-4A7C-864D-954E13854F9F}" destId="{7326B13C-363F-486C-8843-ED4255DD64B9}" srcOrd="1" destOrd="0" presId="urn:microsoft.com/office/officeart/2009/3/layout/HorizontalOrganizationChart"/>
    <dgm:cxn modelId="{CEC34DFE-6E6A-474D-ABCE-BA7863214939}" type="presParOf" srcId="{69D2F6BC-0090-4960-B2D9-C6F918A2952D}" destId="{426D1DEA-E757-455D-A963-8DD5288AC20D}" srcOrd="1" destOrd="0" presId="urn:microsoft.com/office/officeart/2009/3/layout/HorizontalOrganizationChart"/>
    <dgm:cxn modelId="{9D77BB3F-C322-4C1E-A5EE-E9B580A480E3}" type="presParOf" srcId="{426D1DEA-E757-455D-A963-8DD5288AC20D}" destId="{E88D3858-E99C-4E6C-823E-C0A325FB6AFA}" srcOrd="0" destOrd="0" presId="urn:microsoft.com/office/officeart/2009/3/layout/HorizontalOrganizationChart"/>
    <dgm:cxn modelId="{77A1779A-B1C5-473A-99CD-72F1226A571D}" type="presParOf" srcId="{426D1DEA-E757-455D-A963-8DD5288AC20D}" destId="{86572ECE-2457-4B43-852A-8A814F491619}" srcOrd="1" destOrd="0" presId="urn:microsoft.com/office/officeart/2009/3/layout/HorizontalOrganizationChart"/>
    <dgm:cxn modelId="{532681F3-02D0-4CF4-A273-896DC9156AFD}" type="presParOf" srcId="{86572ECE-2457-4B43-852A-8A814F491619}" destId="{82194F99-70FE-4004-9D84-608540A39974}" srcOrd="0" destOrd="0" presId="urn:microsoft.com/office/officeart/2009/3/layout/HorizontalOrganizationChart"/>
    <dgm:cxn modelId="{156A22FB-18A0-4F54-A10C-CA1CA1266432}" type="presParOf" srcId="{82194F99-70FE-4004-9D84-608540A39974}" destId="{EF355A61-9D32-4AE0-8288-3B13A51AE965}" srcOrd="0" destOrd="0" presId="urn:microsoft.com/office/officeart/2009/3/layout/HorizontalOrganizationChart"/>
    <dgm:cxn modelId="{703A590F-8165-4641-BBA9-72A52B599F28}" type="presParOf" srcId="{82194F99-70FE-4004-9D84-608540A39974}" destId="{20F0425F-B14C-4A8D-BE81-B875A9938F8E}" srcOrd="1" destOrd="0" presId="urn:microsoft.com/office/officeart/2009/3/layout/HorizontalOrganizationChart"/>
    <dgm:cxn modelId="{8FE6EC97-D2CD-42E6-A601-DC256BD545DA}" type="presParOf" srcId="{86572ECE-2457-4B43-852A-8A814F491619}" destId="{2E11F9F1-C8B2-44B4-B803-15EC728FF9C9}" srcOrd="1" destOrd="0" presId="urn:microsoft.com/office/officeart/2009/3/layout/HorizontalOrganizationChart"/>
    <dgm:cxn modelId="{A6E0C822-DF0D-41C4-A3E8-44075B5A0275}" type="presParOf" srcId="{2E11F9F1-C8B2-44B4-B803-15EC728FF9C9}" destId="{84E93641-9902-40B6-8CCE-B23CD4BC0C44}" srcOrd="0" destOrd="0" presId="urn:microsoft.com/office/officeart/2009/3/layout/HorizontalOrganizationChart"/>
    <dgm:cxn modelId="{28ECC7A5-C17A-4210-8E4D-AE498F55E8A9}" type="presParOf" srcId="{2E11F9F1-C8B2-44B4-B803-15EC728FF9C9}" destId="{7879469B-A866-4D58-917A-C1BF6FE1395C}" srcOrd="1" destOrd="0" presId="urn:microsoft.com/office/officeart/2009/3/layout/HorizontalOrganizationChart"/>
    <dgm:cxn modelId="{F1402643-F647-49AA-98E3-86E28B90A78C}" type="presParOf" srcId="{7879469B-A866-4D58-917A-C1BF6FE1395C}" destId="{19589676-D904-40F5-A374-8253DBFA4AD9}" srcOrd="0" destOrd="0" presId="urn:microsoft.com/office/officeart/2009/3/layout/HorizontalOrganizationChart"/>
    <dgm:cxn modelId="{B1AF2897-0F3E-447A-A88F-D6878C5C3322}" type="presParOf" srcId="{19589676-D904-40F5-A374-8253DBFA4AD9}" destId="{E34398CF-2605-404F-92E8-5F5174F646F1}" srcOrd="0" destOrd="0" presId="urn:microsoft.com/office/officeart/2009/3/layout/HorizontalOrganizationChart"/>
    <dgm:cxn modelId="{B2B870E8-15B3-4799-AC4A-B0DA0546D630}" type="presParOf" srcId="{19589676-D904-40F5-A374-8253DBFA4AD9}" destId="{61C53B88-1A27-42C8-BA77-94594A92C50F}" srcOrd="1" destOrd="0" presId="urn:microsoft.com/office/officeart/2009/3/layout/HorizontalOrganizationChart"/>
    <dgm:cxn modelId="{DC6BC4EE-720D-4BF2-B7A1-E0316865E0D2}" type="presParOf" srcId="{7879469B-A866-4D58-917A-C1BF6FE1395C}" destId="{170FCCB1-3D81-46E7-BFFF-6163A15AB9CB}" srcOrd="1" destOrd="0" presId="urn:microsoft.com/office/officeart/2009/3/layout/HorizontalOrganizationChart"/>
    <dgm:cxn modelId="{D26E312B-E6D6-4811-9988-7DE456084021}" type="presParOf" srcId="{7879469B-A866-4D58-917A-C1BF6FE1395C}" destId="{810D4A1B-70E8-4F7E-9082-5575808B1C27}" srcOrd="2" destOrd="0" presId="urn:microsoft.com/office/officeart/2009/3/layout/HorizontalOrganizationChart"/>
    <dgm:cxn modelId="{68CB935A-B939-469F-B3DF-1DBB212B34F3}" type="presParOf" srcId="{86572ECE-2457-4B43-852A-8A814F491619}" destId="{6C286BA0-D643-406F-A349-B618C7CE3E38}" srcOrd="2" destOrd="0" presId="urn:microsoft.com/office/officeart/2009/3/layout/HorizontalOrganizationChart"/>
    <dgm:cxn modelId="{6238AC5C-B6FD-4968-974C-2469EE23AC32}" type="presParOf" srcId="{426D1DEA-E757-455D-A963-8DD5288AC20D}" destId="{61FDF4C0-B352-4710-A73E-DFEB403F17E1}" srcOrd="2" destOrd="0" presId="urn:microsoft.com/office/officeart/2009/3/layout/HorizontalOrganizationChart"/>
    <dgm:cxn modelId="{F6B96039-9886-480F-A07A-FF206470E4BA}" type="presParOf" srcId="{426D1DEA-E757-455D-A963-8DD5288AC20D}" destId="{02B8A985-9F63-4A8D-87BC-C4BBD4C0A0FC}" srcOrd="3" destOrd="0" presId="urn:microsoft.com/office/officeart/2009/3/layout/HorizontalOrganizationChart"/>
    <dgm:cxn modelId="{AE1279C4-B24D-4CA3-8967-9D98323FB6BE}" type="presParOf" srcId="{02B8A985-9F63-4A8D-87BC-C4BBD4C0A0FC}" destId="{56AE7373-845C-4E0D-8D1B-15F2A00508DD}" srcOrd="0" destOrd="0" presId="urn:microsoft.com/office/officeart/2009/3/layout/HorizontalOrganizationChart"/>
    <dgm:cxn modelId="{D39AF665-EA6F-4D30-B03B-377FE39E79F5}" type="presParOf" srcId="{56AE7373-845C-4E0D-8D1B-15F2A00508DD}" destId="{9184A420-0E94-4721-800C-0CCC252E46B3}" srcOrd="0" destOrd="0" presId="urn:microsoft.com/office/officeart/2009/3/layout/HorizontalOrganizationChart"/>
    <dgm:cxn modelId="{8CDA49DA-0E49-4641-9941-8EE385C1E9E0}" type="presParOf" srcId="{56AE7373-845C-4E0D-8D1B-15F2A00508DD}" destId="{95E4BD1C-8B62-417B-8905-8F624FBA3CBE}" srcOrd="1" destOrd="0" presId="urn:microsoft.com/office/officeart/2009/3/layout/HorizontalOrganizationChart"/>
    <dgm:cxn modelId="{F3A301B0-B708-4580-A5A1-C5ACD993848F}" type="presParOf" srcId="{02B8A985-9F63-4A8D-87BC-C4BBD4C0A0FC}" destId="{516171DD-2527-4ACE-9EB5-880987CC2B0F}" srcOrd="1" destOrd="0" presId="urn:microsoft.com/office/officeart/2009/3/layout/HorizontalOrganizationChart"/>
    <dgm:cxn modelId="{488AB29A-2072-40B6-BB3E-A37CACCFCC0F}" type="presParOf" srcId="{516171DD-2527-4ACE-9EB5-880987CC2B0F}" destId="{D2EEEA66-E4D8-4EE1-8B61-DA17ED23250F}" srcOrd="0" destOrd="0" presId="urn:microsoft.com/office/officeart/2009/3/layout/HorizontalOrganizationChart"/>
    <dgm:cxn modelId="{BD73F8CD-DF8E-461F-B131-21E989055B28}" type="presParOf" srcId="{516171DD-2527-4ACE-9EB5-880987CC2B0F}" destId="{729AA5EB-D00E-441A-9E37-796AA92A5B91}" srcOrd="1" destOrd="0" presId="urn:microsoft.com/office/officeart/2009/3/layout/HorizontalOrganizationChart"/>
    <dgm:cxn modelId="{67DEA7C7-33A6-49F0-8144-850DF2BB4A66}" type="presParOf" srcId="{729AA5EB-D00E-441A-9E37-796AA92A5B91}" destId="{D8AF9140-6009-4B86-BAD5-F51FD7080218}" srcOrd="0" destOrd="0" presId="urn:microsoft.com/office/officeart/2009/3/layout/HorizontalOrganizationChart"/>
    <dgm:cxn modelId="{2C548E6E-169D-44FF-867C-9E3E8A683FC5}" type="presParOf" srcId="{D8AF9140-6009-4B86-BAD5-F51FD7080218}" destId="{A6181FA9-1E32-474B-BFF9-51406D495C25}" srcOrd="0" destOrd="0" presId="urn:microsoft.com/office/officeart/2009/3/layout/HorizontalOrganizationChart"/>
    <dgm:cxn modelId="{1FA05788-E80D-4B5A-BC36-AF7991CA213E}" type="presParOf" srcId="{D8AF9140-6009-4B86-BAD5-F51FD7080218}" destId="{5ACB80EF-29DE-477A-906E-389B9B026CCD}" srcOrd="1" destOrd="0" presId="urn:microsoft.com/office/officeart/2009/3/layout/HorizontalOrganizationChart"/>
    <dgm:cxn modelId="{666D2B4D-8085-41D3-ACEC-686D8450843C}" type="presParOf" srcId="{729AA5EB-D00E-441A-9E37-796AA92A5B91}" destId="{62F33EC5-90FE-4B53-BF10-535C8167813C}" srcOrd="1" destOrd="0" presId="urn:microsoft.com/office/officeart/2009/3/layout/HorizontalOrganizationChart"/>
    <dgm:cxn modelId="{8648FC7F-626D-4CBA-9F6D-5BC2F7397785}" type="presParOf" srcId="{729AA5EB-D00E-441A-9E37-796AA92A5B91}" destId="{487F43B6-671B-46CA-9408-240565D9C84D}" srcOrd="2" destOrd="0" presId="urn:microsoft.com/office/officeart/2009/3/layout/HorizontalOrganizationChart"/>
    <dgm:cxn modelId="{0013A9C4-E8AA-42AD-ADF8-7B57B3FE7189}" type="presParOf" srcId="{02B8A985-9F63-4A8D-87BC-C4BBD4C0A0FC}" destId="{45E0540E-8334-4531-920E-F143D3B4C7EE}" srcOrd="2" destOrd="0" presId="urn:microsoft.com/office/officeart/2009/3/layout/HorizontalOrganizationChart"/>
    <dgm:cxn modelId="{5122AF2B-82C4-4DFA-B3D2-22E10922B394}" type="presParOf" srcId="{426D1DEA-E757-455D-A963-8DD5288AC20D}" destId="{440AB677-16FB-4A4D-8081-2CCF60BDB49C}" srcOrd="4" destOrd="0" presId="urn:microsoft.com/office/officeart/2009/3/layout/HorizontalOrganizationChart"/>
    <dgm:cxn modelId="{17A01AE7-383E-498E-9D4E-2EAB30F6C16E}" type="presParOf" srcId="{426D1DEA-E757-455D-A963-8DD5288AC20D}" destId="{432904E4-577D-4DAA-85DB-654BCEE124E1}" srcOrd="5" destOrd="0" presId="urn:microsoft.com/office/officeart/2009/3/layout/HorizontalOrganizationChart"/>
    <dgm:cxn modelId="{31578C82-59EE-465E-A3B0-0ADA53104F63}" type="presParOf" srcId="{432904E4-577D-4DAA-85DB-654BCEE124E1}" destId="{6C71A186-448C-4AC4-A0F5-86784E475B9C}" srcOrd="0" destOrd="0" presId="urn:microsoft.com/office/officeart/2009/3/layout/HorizontalOrganizationChart"/>
    <dgm:cxn modelId="{A937B039-7E7C-42A9-8280-43ADD819AE54}" type="presParOf" srcId="{6C71A186-448C-4AC4-A0F5-86784E475B9C}" destId="{0C2154C8-9CA5-42FA-AB73-45CA5D34BD78}" srcOrd="0" destOrd="0" presId="urn:microsoft.com/office/officeart/2009/3/layout/HorizontalOrganizationChart"/>
    <dgm:cxn modelId="{24D62FF8-5655-49DF-A133-AFB71D39B0AE}" type="presParOf" srcId="{6C71A186-448C-4AC4-A0F5-86784E475B9C}" destId="{EDC82D15-EF1D-41D7-B701-89089B657FA3}" srcOrd="1" destOrd="0" presId="urn:microsoft.com/office/officeart/2009/3/layout/HorizontalOrganizationChart"/>
    <dgm:cxn modelId="{8CF689B3-F6EE-4F7A-91F0-1B2600B32FDE}" type="presParOf" srcId="{432904E4-577D-4DAA-85DB-654BCEE124E1}" destId="{F0F5941C-7F9C-4CA3-8338-C10DF4EA6AF9}" srcOrd="1" destOrd="0" presId="urn:microsoft.com/office/officeart/2009/3/layout/HorizontalOrganizationChart"/>
    <dgm:cxn modelId="{E3D87A5B-4D5B-4444-B7E2-B4740047DE43}" type="presParOf" srcId="{F0F5941C-7F9C-4CA3-8338-C10DF4EA6AF9}" destId="{0AB7B9B1-C736-4E6E-82BE-772F90A9FB35}" srcOrd="0" destOrd="0" presId="urn:microsoft.com/office/officeart/2009/3/layout/HorizontalOrganizationChart"/>
    <dgm:cxn modelId="{4CB19885-2A1F-486D-8175-57A5CB9E1D0A}" type="presParOf" srcId="{F0F5941C-7F9C-4CA3-8338-C10DF4EA6AF9}" destId="{3A3745E4-DBD8-45DC-897B-EB325718C3AD}" srcOrd="1" destOrd="0" presId="urn:microsoft.com/office/officeart/2009/3/layout/HorizontalOrganizationChart"/>
    <dgm:cxn modelId="{13C3FBCD-5433-4AEC-AE31-8AC8B2EF2B6D}" type="presParOf" srcId="{3A3745E4-DBD8-45DC-897B-EB325718C3AD}" destId="{73813F07-49AA-4AF0-87E4-ABDF41EF4469}" srcOrd="0" destOrd="0" presId="urn:microsoft.com/office/officeart/2009/3/layout/HorizontalOrganizationChart"/>
    <dgm:cxn modelId="{23BAB1D0-BE37-4151-958E-86575B62C5B3}" type="presParOf" srcId="{73813F07-49AA-4AF0-87E4-ABDF41EF4469}" destId="{6E8CCA10-F584-4348-9F2C-6D3EB727F974}" srcOrd="0" destOrd="0" presId="urn:microsoft.com/office/officeart/2009/3/layout/HorizontalOrganizationChart"/>
    <dgm:cxn modelId="{9B39DBB4-D33E-4CFD-88B0-97C0DE8B66C3}" type="presParOf" srcId="{73813F07-49AA-4AF0-87E4-ABDF41EF4469}" destId="{F610A6F4-B2C7-48E2-86F3-68D7EFF389BB}" srcOrd="1" destOrd="0" presId="urn:microsoft.com/office/officeart/2009/3/layout/HorizontalOrganizationChart"/>
    <dgm:cxn modelId="{DF1CFF89-B2E4-48A0-88E6-5EEDDDD8B385}" type="presParOf" srcId="{3A3745E4-DBD8-45DC-897B-EB325718C3AD}" destId="{0D1A98EF-EE97-4C13-AFF8-03FC87DA33CC}" srcOrd="1" destOrd="0" presId="urn:microsoft.com/office/officeart/2009/3/layout/HorizontalOrganizationChart"/>
    <dgm:cxn modelId="{704DF2D9-A61A-4A9C-8C13-16A243CDE9D9}" type="presParOf" srcId="{3A3745E4-DBD8-45DC-897B-EB325718C3AD}" destId="{2C360233-7A6C-4D56-BE4C-901322B2F128}" srcOrd="2" destOrd="0" presId="urn:microsoft.com/office/officeart/2009/3/layout/HorizontalOrganizationChart"/>
    <dgm:cxn modelId="{4ADE42F4-C416-4F9C-9086-65D901CE2936}" type="presParOf" srcId="{432904E4-577D-4DAA-85DB-654BCEE124E1}" destId="{4181A033-EEDB-4C43-A3D3-23C685E12F56}" srcOrd="2" destOrd="0" presId="urn:microsoft.com/office/officeart/2009/3/layout/HorizontalOrganizationChart"/>
    <dgm:cxn modelId="{E6948DF9-A4C3-4C67-BF76-69B6B3737705}" type="presParOf" srcId="{426D1DEA-E757-455D-A963-8DD5288AC20D}" destId="{E723F141-04F7-47DD-872E-0AADF386B04B}" srcOrd="6" destOrd="0" presId="urn:microsoft.com/office/officeart/2009/3/layout/HorizontalOrganizationChart"/>
    <dgm:cxn modelId="{A64F4246-926E-4EFD-AC42-53BEB6D78A54}" type="presParOf" srcId="{426D1DEA-E757-455D-A963-8DD5288AC20D}" destId="{F62B07CF-9C85-43C0-A9C3-5C82CB64BC03}" srcOrd="7" destOrd="0" presId="urn:microsoft.com/office/officeart/2009/3/layout/HorizontalOrganizationChart"/>
    <dgm:cxn modelId="{14C893D6-F371-4AAF-A3E2-16E6D0AAE37F}" type="presParOf" srcId="{F62B07CF-9C85-43C0-A9C3-5C82CB64BC03}" destId="{763199BF-1BA0-46C2-A30E-4F273CAFFE56}" srcOrd="0" destOrd="0" presId="urn:microsoft.com/office/officeart/2009/3/layout/HorizontalOrganizationChart"/>
    <dgm:cxn modelId="{C47169A5-A189-4008-8297-C95495078CC1}" type="presParOf" srcId="{763199BF-1BA0-46C2-A30E-4F273CAFFE56}" destId="{2FFD5BD7-0B9D-436F-B99E-DFDC3E16275E}" srcOrd="0" destOrd="0" presId="urn:microsoft.com/office/officeart/2009/3/layout/HorizontalOrganizationChart"/>
    <dgm:cxn modelId="{EE689865-FD9A-4838-B405-2E8D92BF2053}" type="presParOf" srcId="{763199BF-1BA0-46C2-A30E-4F273CAFFE56}" destId="{0251873C-8301-4A7D-A592-5A7FE8F6D4BF}" srcOrd="1" destOrd="0" presId="urn:microsoft.com/office/officeart/2009/3/layout/HorizontalOrganizationChart"/>
    <dgm:cxn modelId="{2E39AFC7-4B75-4FB8-B51C-6715FD49FBB6}" type="presParOf" srcId="{F62B07CF-9C85-43C0-A9C3-5C82CB64BC03}" destId="{993F83C7-1EAB-4378-A40F-F09FBD3158FA}" srcOrd="1" destOrd="0" presId="urn:microsoft.com/office/officeart/2009/3/layout/HorizontalOrganizationChart"/>
    <dgm:cxn modelId="{4F137BEF-11C4-4B81-84AB-C179F278AF85}" type="presParOf" srcId="{993F83C7-1EAB-4378-A40F-F09FBD3158FA}" destId="{AE8BDBE7-3589-40FC-857A-E7932861C18E}" srcOrd="0" destOrd="0" presId="urn:microsoft.com/office/officeart/2009/3/layout/HorizontalOrganizationChart"/>
    <dgm:cxn modelId="{A0656836-CB2B-4EB6-A628-8D76AB31148D}" type="presParOf" srcId="{993F83C7-1EAB-4378-A40F-F09FBD3158FA}" destId="{06251767-9829-4EAC-8447-DD8354DEEF6E}" srcOrd="1" destOrd="0" presId="urn:microsoft.com/office/officeart/2009/3/layout/HorizontalOrganizationChart"/>
    <dgm:cxn modelId="{A97ABF6B-8DC8-48A2-B439-D4B591B67A37}" type="presParOf" srcId="{06251767-9829-4EAC-8447-DD8354DEEF6E}" destId="{BFE3F89B-D8F1-425A-9C05-26846C4E04FA}" srcOrd="0" destOrd="0" presId="urn:microsoft.com/office/officeart/2009/3/layout/HorizontalOrganizationChart"/>
    <dgm:cxn modelId="{B29BE2E9-F650-46BC-B81F-BDEC6FFF5B85}" type="presParOf" srcId="{BFE3F89B-D8F1-425A-9C05-26846C4E04FA}" destId="{488E800B-E47F-429A-A14F-FF8CACF654E2}" srcOrd="0" destOrd="0" presId="urn:microsoft.com/office/officeart/2009/3/layout/HorizontalOrganizationChart"/>
    <dgm:cxn modelId="{87C932D8-2ADD-4C81-B50C-0C28FD75A268}" type="presParOf" srcId="{BFE3F89B-D8F1-425A-9C05-26846C4E04FA}" destId="{B800917C-3FFE-490E-A4E9-0AFFC5901571}" srcOrd="1" destOrd="0" presId="urn:microsoft.com/office/officeart/2009/3/layout/HorizontalOrganizationChart"/>
    <dgm:cxn modelId="{EDD3B654-4CFE-4481-B158-F67CD3A10289}" type="presParOf" srcId="{06251767-9829-4EAC-8447-DD8354DEEF6E}" destId="{CA9109E5-56AE-46C0-BB12-E738267CF8D7}" srcOrd="1" destOrd="0" presId="urn:microsoft.com/office/officeart/2009/3/layout/HorizontalOrganizationChart"/>
    <dgm:cxn modelId="{B8379A8F-92BB-4B85-808A-F7E587642D2C}" type="presParOf" srcId="{06251767-9829-4EAC-8447-DD8354DEEF6E}" destId="{ADE7EFB8-B671-4892-B56B-5CEB5079A7BA}" srcOrd="2" destOrd="0" presId="urn:microsoft.com/office/officeart/2009/3/layout/HorizontalOrganizationChart"/>
    <dgm:cxn modelId="{1399D2DC-A5E3-4F87-9DE0-4E059D0AF384}" type="presParOf" srcId="{F62B07CF-9C85-43C0-A9C3-5C82CB64BC03}" destId="{C7E2B3BA-EF10-4081-A481-2B16D1CEBE8E}" srcOrd="2" destOrd="0" presId="urn:microsoft.com/office/officeart/2009/3/layout/HorizontalOrganizationChart"/>
    <dgm:cxn modelId="{22786B51-E469-443C-8250-91AEFC00DE83}" type="presParOf" srcId="{426D1DEA-E757-455D-A963-8DD5288AC20D}" destId="{8C4D3F13-2E5E-4651-B416-19163BF60541}" srcOrd="8" destOrd="0" presId="urn:microsoft.com/office/officeart/2009/3/layout/HorizontalOrganizationChart"/>
    <dgm:cxn modelId="{91AA6F6E-EC94-48F5-88CE-EC9F1E5F0396}" type="presParOf" srcId="{426D1DEA-E757-455D-A963-8DD5288AC20D}" destId="{B7817A87-B4BA-4794-B10C-47F2F42399AA}" srcOrd="9" destOrd="0" presId="urn:microsoft.com/office/officeart/2009/3/layout/HorizontalOrganizationChart"/>
    <dgm:cxn modelId="{9B6F698C-B2AA-42E1-9F07-E6F2E5874700}" type="presParOf" srcId="{B7817A87-B4BA-4794-B10C-47F2F42399AA}" destId="{8E9B0B5E-E99B-4144-AA0A-4732002D4B63}" srcOrd="0" destOrd="0" presId="urn:microsoft.com/office/officeart/2009/3/layout/HorizontalOrganizationChart"/>
    <dgm:cxn modelId="{4CE3071D-113B-4909-BA0D-7A9704C09B44}" type="presParOf" srcId="{8E9B0B5E-E99B-4144-AA0A-4732002D4B63}" destId="{699491BB-C703-4E75-902A-20382D5F048B}" srcOrd="0" destOrd="0" presId="urn:microsoft.com/office/officeart/2009/3/layout/HorizontalOrganizationChart"/>
    <dgm:cxn modelId="{0F4F5E13-7DD6-45FB-879C-C79B0937D93D}" type="presParOf" srcId="{8E9B0B5E-E99B-4144-AA0A-4732002D4B63}" destId="{537C4EBB-D7C1-4E3F-8589-1FFFAE1EBF70}" srcOrd="1" destOrd="0" presId="urn:microsoft.com/office/officeart/2009/3/layout/HorizontalOrganizationChart"/>
    <dgm:cxn modelId="{4DEF0AB8-9CC7-4CCE-8570-9A8475452FBD}" type="presParOf" srcId="{B7817A87-B4BA-4794-B10C-47F2F42399AA}" destId="{356BF6CC-A8B7-4496-8C42-3E3C5297A0DF}" srcOrd="1" destOrd="0" presId="urn:microsoft.com/office/officeart/2009/3/layout/HorizontalOrganizationChart"/>
    <dgm:cxn modelId="{3E3E5962-EE2C-455F-9A26-57DC194B4ABC}" type="presParOf" srcId="{356BF6CC-A8B7-4496-8C42-3E3C5297A0DF}" destId="{B3123DAD-E4C3-4F3C-85B1-7136AA622F3A}" srcOrd="0" destOrd="0" presId="urn:microsoft.com/office/officeart/2009/3/layout/HorizontalOrganizationChart"/>
    <dgm:cxn modelId="{6C3F8D99-ED25-4FD7-AF5E-51D721890A0B}" type="presParOf" srcId="{356BF6CC-A8B7-4496-8C42-3E3C5297A0DF}" destId="{10A52E97-DCD1-473B-92D5-06F5ED9195F6}" srcOrd="1" destOrd="0" presId="urn:microsoft.com/office/officeart/2009/3/layout/HorizontalOrganizationChart"/>
    <dgm:cxn modelId="{21B34119-8F6D-47B0-9464-40C653B5DF70}" type="presParOf" srcId="{10A52E97-DCD1-473B-92D5-06F5ED9195F6}" destId="{23D7E6F3-AA7F-4097-8E88-8EB7197BC228}" srcOrd="0" destOrd="0" presId="urn:microsoft.com/office/officeart/2009/3/layout/HorizontalOrganizationChart"/>
    <dgm:cxn modelId="{738EF92B-F5F9-43A1-969C-0354BEFAEA64}" type="presParOf" srcId="{23D7E6F3-AA7F-4097-8E88-8EB7197BC228}" destId="{CE398ACC-414F-4F8C-A48A-E80B84861780}" srcOrd="0" destOrd="0" presId="urn:microsoft.com/office/officeart/2009/3/layout/HorizontalOrganizationChart"/>
    <dgm:cxn modelId="{EA920020-0984-4704-AFA8-147B4A14C734}" type="presParOf" srcId="{23D7E6F3-AA7F-4097-8E88-8EB7197BC228}" destId="{CF6CEF9E-52D1-484B-84B2-D1E6311DC770}" srcOrd="1" destOrd="0" presId="urn:microsoft.com/office/officeart/2009/3/layout/HorizontalOrganizationChart"/>
    <dgm:cxn modelId="{BD65D7FE-9DD6-4D55-9C89-66B728FD2CA9}" type="presParOf" srcId="{10A52E97-DCD1-473B-92D5-06F5ED9195F6}" destId="{0E62A772-F879-4924-984D-0F1D301BF4FC}" srcOrd="1" destOrd="0" presId="urn:microsoft.com/office/officeart/2009/3/layout/HorizontalOrganizationChart"/>
    <dgm:cxn modelId="{CB24BB40-8135-4AF1-962D-613A50BF1CD1}" type="presParOf" srcId="{10A52E97-DCD1-473B-92D5-06F5ED9195F6}" destId="{F55BACFC-3D91-4DA3-9837-1D4D9806B3C9}" srcOrd="2" destOrd="0" presId="urn:microsoft.com/office/officeart/2009/3/layout/HorizontalOrganizationChart"/>
    <dgm:cxn modelId="{59567C1A-A876-42A8-9E16-EE418463E7C3}" type="presParOf" srcId="{B7817A87-B4BA-4794-B10C-47F2F42399AA}" destId="{38AD04CB-9D58-4A09-B4A8-FA309D26518B}" srcOrd="2" destOrd="0" presId="urn:microsoft.com/office/officeart/2009/3/layout/HorizontalOrganizationChart"/>
    <dgm:cxn modelId="{9CBDE445-C8CB-4981-87DF-18F46457890A}" type="presParOf" srcId="{69D2F6BC-0090-4960-B2D9-C6F918A2952D}" destId="{03E78958-8E7A-44FC-A99D-C97F867D558C}" srcOrd="2" destOrd="0" presId="urn:microsoft.com/office/officeart/2009/3/layout/HorizontalOrganizationChart"/>
    <dgm:cxn modelId="{DF70B6FF-5D74-4BF3-B7A8-5B2908C3156B}" type="presParOf" srcId="{03E78958-8E7A-44FC-A99D-C97F867D558C}" destId="{057D83AA-0612-4801-ADB8-EA7964ED2D2E}" srcOrd="0" destOrd="0" presId="urn:microsoft.com/office/officeart/2009/3/layout/HorizontalOrganizationChart"/>
    <dgm:cxn modelId="{226F0F6A-C05D-422F-93DB-2CE3BA9F11C8}" type="presParOf" srcId="{03E78958-8E7A-44FC-A99D-C97F867D558C}" destId="{9C962D49-A3AE-467F-861B-4D18E8841ED3}" srcOrd="1" destOrd="0" presId="urn:microsoft.com/office/officeart/2009/3/layout/HorizontalOrganizationChart"/>
    <dgm:cxn modelId="{B4F2D302-46FD-480F-B8C2-E0DBB43BFD83}" type="presParOf" srcId="{9C962D49-A3AE-467F-861B-4D18E8841ED3}" destId="{57DDD1F1-AAE5-4C7E-A9CB-FD778D63011A}" srcOrd="0" destOrd="0" presId="urn:microsoft.com/office/officeart/2009/3/layout/HorizontalOrganizationChart"/>
    <dgm:cxn modelId="{741AD390-CF56-4351-93CB-26868E1FDC97}" type="presParOf" srcId="{57DDD1F1-AAE5-4C7E-A9CB-FD778D63011A}" destId="{24CA94C5-6C33-4894-819F-AB394D550500}" srcOrd="0" destOrd="0" presId="urn:microsoft.com/office/officeart/2009/3/layout/HorizontalOrganizationChart"/>
    <dgm:cxn modelId="{BAB09ED7-4521-41ED-B191-FC7F1857ED55}" type="presParOf" srcId="{57DDD1F1-AAE5-4C7E-A9CB-FD778D63011A}" destId="{68FCFA87-E5FD-438D-B325-8939D65BE00F}" srcOrd="1" destOrd="0" presId="urn:microsoft.com/office/officeart/2009/3/layout/HorizontalOrganizationChart"/>
    <dgm:cxn modelId="{8CA57B7A-B80D-4094-B57B-8928356FD343}" type="presParOf" srcId="{9C962D49-A3AE-467F-861B-4D18E8841ED3}" destId="{498B948F-60CB-429E-93FC-20A5309D36B0}" srcOrd="1" destOrd="0" presId="urn:microsoft.com/office/officeart/2009/3/layout/HorizontalOrganizationChart"/>
    <dgm:cxn modelId="{77925010-7AD8-4E0E-A604-BCF6F35B5994}" type="presParOf" srcId="{9C962D49-A3AE-467F-861B-4D18E8841ED3}" destId="{7BA97475-0D8C-4E03-BC2D-503AF8A902D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F36D47-9FB1-485F-B2BA-1F0912827A65}"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s-EC"/>
        </a:p>
      </dgm:t>
    </dgm:pt>
    <dgm:pt modelId="{DA95A160-3B3D-424C-BEEF-163B892BF2AC}">
      <dgm:prSet phldrT="[Texto]" custT="1"/>
      <dgm:spPr>
        <a:solidFill>
          <a:schemeClr val="accent5">
            <a:lumMod val="60000"/>
            <a:lumOff val="40000"/>
          </a:schemeClr>
        </a:solidFill>
      </dgm:spPr>
      <dgm:t>
        <a:bodyPr/>
        <a:lstStyle/>
        <a:p>
          <a:r>
            <a:rPr lang="es-EC" sz="2400" b="1" dirty="0" smtClean="0">
              <a:solidFill>
                <a:schemeClr val="bg1">
                  <a:lumMod val="10000"/>
                </a:schemeClr>
              </a:solidFill>
            </a:rPr>
            <a:t>ACTIVIDADES</a:t>
          </a:r>
        </a:p>
        <a:p>
          <a:r>
            <a:rPr lang="es-EC" sz="2400" b="1" dirty="0" smtClean="0">
              <a:solidFill>
                <a:schemeClr val="bg1">
                  <a:lumMod val="10000"/>
                </a:schemeClr>
              </a:solidFill>
            </a:rPr>
            <a:t> RECREATIVAS</a:t>
          </a:r>
        </a:p>
        <a:p>
          <a:r>
            <a:rPr lang="es-EC" sz="2400" b="1" dirty="0" smtClean="0">
              <a:solidFill>
                <a:schemeClr val="bg1">
                  <a:lumMod val="10000"/>
                </a:schemeClr>
              </a:solidFill>
            </a:rPr>
            <a:t> LÚDICAS</a:t>
          </a:r>
          <a:endParaRPr lang="es-EC" sz="2400" b="1" dirty="0">
            <a:solidFill>
              <a:schemeClr val="bg1">
                <a:lumMod val="10000"/>
              </a:schemeClr>
            </a:solidFill>
          </a:endParaRPr>
        </a:p>
      </dgm:t>
    </dgm:pt>
    <dgm:pt modelId="{1E6E2D4B-E34B-494E-B814-D8C3D7B816F7}" type="parTrans" cxnId="{F4252FEC-9B36-480C-804A-5F3219EE4680}">
      <dgm:prSet/>
      <dgm:spPr/>
      <dgm:t>
        <a:bodyPr/>
        <a:lstStyle/>
        <a:p>
          <a:endParaRPr lang="es-EC"/>
        </a:p>
      </dgm:t>
    </dgm:pt>
    <dgm:pt modelId="{6A21D06A-07F4-4861-A955-4E0EADCEFE38}" type="sibTrans" cxnId="{F4252FEC-9B36-480C-804A-5F3219EE4680}">
      <dgm:prSet/>
      <dgm:spPr/>
      <dgm:t>
        <a:bodyPr/>
        <a:lstStyle/>
        <a:p>
          <a:endParaRPr lang="es-EC"/>
        </a:p>
      </dgm:t>
    </dgm:pt>
    <dgm:pt modelId="{6E641EBF-2444-46E7-9F10-3B92BFB1601D}" type="asst">
      <dgm:prSet phldrT="[Texto]" custT="1"/>
      <dgm:spPr>
        <a:solidFill>
          <a:schemeClr val="accent3">
            <a:lumMod val="60000"/>
            <a:lumOff val="40000"/>
          </a:schemeClr>
        </a:solidFill>
      </dgm:spPr>
      <dgm:t>
        <a:bodyPr/>
        <a:lstStyle/>
        <a:p>
          <a:r>
            <a:rPr lang="es-EC" sz="1800" dirty="0" smtClean="0">
              <a:solidFill>
                <a:schemeClr val="bg1">
                  <a:lumMod val="10000"/>
                </a:schemeClr>
              </a:solidFill>
            </a:rPr>
            <a:t>Conjunto de actividades diseñadas para crear un ambiente de armonía en los estudiantes durante el proceso de aprendizaje, utilizando principalmente el juego .</a:t>
          </a:r>
          <a:endParaRPr lang="es-EC" sz="1800" dirty="0">
            <a:solidFill>
              <a:schemeClr val="bg1">
                <a:lumMod val="10000"/>
              </a:schemeClr>
            </a:solidFill>
          </a:endParaRPr>
        </a:p>
      </dgm:t>
    </dgm:pt>
    <dgm:pt modelId="{FF89A661-2426-4F38-840E-85AC24640E5C}" type="parTrans" cxnId="{C2A7FE9B-033A-42B2-B47B-020DF40AD7E1}">
      <dgm:prSet/>
      <dgm:spPr/>
      <dgm:t>
        <a:bodyPr/>
        <a:lstStyle/>
        <a:p>
          <a:endParaRPr lang="es-EC"/>
        </a:p>
      </dgm:t>
    </dgm:pt>
    <dgm:pt modelId="{F1A75F9F-6FA9-4A97-B66F-8E2D0D4E0E30}" type="sibTrans" cxnId="{C2A7FE9B-033A-42B2-B47B-020DF40AD7E1}">
      <dgm:prSet/>
      <dgm:spPr/>
      <dgm:t>
        <a:bodyPr/>
        <a:lstStyle/>
        <a:p>
          <a:endParaRPr lang="es-EC"/>
        </a:p>
      </dgm:t>
    </dgm:pt>
    <dgm:pt modelId="{C2931260-07A3-4219-BD9E-F9B24A2523A9}">
      <dgm:prSet phldrT="[Texto]" custT="1"/>
      <dgm:spPr>
        <a:solidFill>
          <a:srgbClr val="FF9900"/>
        </a:solidFill>
      </dgm:spPr>
      <dgm:t>
        <a:bodyPr/>
        <a:lstStyle/>
        <a:p>
          <a:r>
            <a:rPr lang="es-EC" sz="2800" dirty="0" smtClean="0">
              <a:solidFill>
                <a:schemeClr val="bg1">
                  <a:lumMod val="10000"/>
                </a:schemeClr>
              </a:solidFill>
            </a:rPr>
            <a:t>Expresión corporal</a:t>
          </a:r>
          <a:endParaRPr lang="es-EC" sz="2800" dirty="0">
            <a:solidFill>
              <a:schemeClr val="bg1">
                <a:lumMod val="10000"/>
              </a:schemeClr>
            </a:solidFill>
          </a:endParaRPr>
        </a:p>
      </dgm:t>
    </dgm:pt>
    <dgm:pt modelId="{CC87DECA-C7A5-4A4A-B024-27F804B3E35F}" type="parTrans" cxnId="{9434DA08-48D0-4C00-974A-ED3A4DF427D2}">
      <dgm:prSet/>
      <dgm:spPr/>
      <dgm:t>
        <a:bodyPr/>
        <a:lstStyle/>
        <a:p>
          <a:endParaRPr lang="es-EC"/>
        </a:p>
      </dgm:t>
    </dgm:pt>
    <dgm:pt modelId="{619A374F-1C0B-4941-B4AE-B50C6BE205BE}" type="sibTrans" cxnId="{9434DA08-48D0-4C00-974A-ED3A4DF427D2}">
      <dgm:prSet/>
      <dgm:spPr/>
      <dgm:t>
        <a:bodyPr/>
        <a:lstStyle/>
        <a:p>
          <a:endParaRPr lang="es-EC"/>
        </a:p>
      </dgm:t>
    </dgm:pt>
    <dgm:pt modelId="{4A71F964-98BF-4A15-9551-1D836B5E3271}">
      <dgm:prSet phldrT="[Texto]" custT="1"/>
      <dgm:spPr>
        <a:solidFill>
          <a:srgbClr val="FFFF00"/>
        </a:solidFill>
      </dgm:spPr>
      <dgm:t>
        <a:bodyPr/>
        <a:lstStyle/>
        <a:p>
          <a:r>
            <a:rPr lang="es-EC" sz="2800" dirty="0" smtClean="0">
              <a:solidFill>
                <a:schemeClr val="bg1">
                  <a:lumMod val="10000"/>
                </a:schemeClr>
              </a:solidFill>
            </a:rPr>
            <a:t>Desarrollo manual</a:t>
          </a:r>
          <a:endParaRPr lang="es-EC" sz="2800" dirty="0">
            <a:solidFill>
              <a:schemeClr val="bg1">
                <a:lumMod val="10000"/>
              </a:schemeClr>
            </a:solidFill>
          </a:endParaRPr>
        </a:p>
      </dgm:t>
    </dgm:pt>
    <dgm:pt modelId="{107C6747-0703-4927-8F4F-B6BCF73ACF23}" type="parTrans" cxnId="{CE93F622-1BEE-4F13-A25E-9AF90B893B34}">
      <dgm:prSet/>
      <dgm:spPr/>
      <dgm:t>
        <a:bodyPr/>
        <a:lstStyle/>
        <a:p>
          <a:endParaRPr lang="es-EC"/>
        </a:p>
      </dgm:t>
    </dgm:pt>
    <dgm:pt modelId="{68D607C6-9E70-43FE-91E7-F97481A2D589}" type="sibTrans" cxnId="{CE93F622-1BEE-4F13-A25E-9AF90B893B34}">
      <dgm:prSet/>
      <dgm:spPr/>
      <dgm:t>
        <a:bodyPr/>
        <a:lstStyle/>
        <a:p>
          <a:endParaRPr lang="es-EC"/>
        </a:p>
      </dgm:t>
    </dgm:pt>
    <dgm:pt modelId="{C3FE60E3-3994-4F48-AA9A-B7E18B1F2E29}">
      <dgm:prSet phldrT="[Texto]" custT="1"/>
      <dgm:spPr>
        <a:solidFill>
          <a:srgbClr val="FF9900"/>
        </a:solidFill>
      </dgm:spPr>
      <dgm:t>
        <a:bodyPr/>
        <a:lstStyle/>
        <a:p>
          <a:r>
            <a:rPr lang="es-EC" sz="2800" dirty="0" smtClean="0">
              <a:solidFill>
                <a:schemeClr val="bg1">
                  <a:lumMod val="10000"/>
                </a:schemeClr>
              </a:solidFill>
            </a:rPr>
            <a:t>Expresión Artística</a:t>
          </a:r>
          <a:endParaRPr lang="es-EC" sz="2800" dirty="0">
            <a:solidFill>
              <a:schemeClr val="bg1">
                <a:lumMod val="10000"/>
              </a:schemeClr>
            </a:solidFill>
          </a:endParaRPr>
        </a:p>
      </dgm:t>
    </dgm:pt>
    <dgm:pt modelId="{D3E42654-8A3E-4321-917F-35C8530A420E}" type="parTrans" cxnId="{66B673EE-7C43-4B46-9BF1-AA6CA6A6BDAA}">
      <dgm:prSet/>
      <dgm:spPr/>
      <dgm:t>
        <a:bodyPr/>
        <a:lstStyle/>
        <a:p>
          <a:endParaRPr lang="es-EC"/>
        </a:p>
      </dgm:t>
    </dgm:pt>
    <dgm:pt modelId="{F8BDCC53-2DEE-4653-B265-2C798580101D}" type="sibTrans" cxnId="{66B673EE-7C43-4B46-9BF1-AA6CA6A6BDAA}">
      <dgm:prSet/>
      <dgm:spPr/>
      <dgm:t>
        <a:bodyPr/>
        <a:lstStyle/>
        <a:p>
          <a:endParaRPr lang="es-EC"/>
        </a:p>
      </dgm:t>
    </dgm:pt>
    <dgm:pt modelId="{23FC7296-017C-4A25-8D13-7D5FCC548FC4}">
      <dgm:prSet phldrT="[Texto]" custT="1"/>
      <dgm:spPr>
        <a:solidFill>
          <a:srgbClr val="FFFF00"/>
        </a:solidFill>
      </dgm:spPr>
      <dgm:t>
        <a:bodyPr/>
        <a:lstStyle/>
        <a:p>
          <a:r>
            <a:rPr lang="es-EC" sz="2800" dirty="0" smtClean="0">
              <a:solidFill>
                <a:schemeClr val="bg1">
                  <a:lumMod val="10000"/>
                </a:schemeClr>
              </a:solidFill>
            </a:rPr>
            <a:t>Actividades al aire libre</a:t>
          </a:r>
          <a:endParaRPr lang="es-EC" sz="2800" dirty="0">
            <a:solidFill>
              <a:schemeClr val="bg1">
                <a:lumMod val="10000"/>
              </a:schemeClr>
            </a:solidFill>
          </a:endParaRPr>
        </a:p>
      </dgm:t>
    </dgm:pt>
    <dgm:pt modelId="{ADD98FB3-4DF4-4129-998A-C4A1EFF201EE}" type="parTrans" cxnId="{D5A731B0-5345-43FF-B6BE-0FA2721BDBA3}">
      <dgm:prSet/>
      <dgm:spPr/>
      <dgm:t>
        <a:bodyPr/>
        <a:lstStyle/>
        <a:p>
          <a:endParaRPr lang="es-EC"/>
        </a:p>
      </dgm:t>
    </dgm:pt>
    <dgm:pt modelId="{BE56D859-0279-4EAA-9B88-D677D37CB36A}" type="sibTrans" cxnId="{D5A731B0-5345-43FF-B6BE-0FA2721BDBA3}">
      <dgm:prSet/>
      <dgm:spPr/>
      <dgm:t>
        <a:bodyPr/>
        <a:lstStyle/>
        <a:p>
          <a:endParaRPr lang="es-EC"/>
        </a:p>
      </dgm:t>
    </dgm:pt>
    <dgm:pt modelId="{C96291C5-F545-4D4D-87B5-FF2FC62668AD}" type="pres">
      <dgm:prSet presAssocID="{ACF36D47-9FB1-485F-B2BA-1F0912827A65}" presName="hierChild1" presStyleCnt="0">
        <dgm:presLayoutVars>
          <dgm:orgChart val="1"/>
          <dgm:chPref val="1"/>
          <dgm:dir/>
          <dgm:animOne val="branch"/>
          <dgm:animLvl val="lvl"/>
          <dgm:resizeHandles/>
        </dgm:presLayoutVars>
      </dgm:prSet>
      <dgm:spPr/>
      <dgm:t>
        <a:bodyPr/>
        <a:lstStyle/>
        <a:p>
          <a:endParaRPr lang="es-EC"/>
        </a:p>
      </dgm:t>
    </dgm:pt>
    <dgm:pt modelId="{27C564D9-9ABF-4D98-94F2-C81FFB5341BF}" type="pres">
      <dgm:prSet presAssocID="{DA95A160-3B3D-424C-BEEF-163B892BF2AC}" presName="hierRoot1" presStyleCnt="0">
        <dgm:presLayoutVars>
          <dgm:hierBranch val="init"/>
        </dgm:presLayoutVars>
      </dgm:prSet>
      <dgm:spPr/>
    </dgm:pt>
    <dgm:pt modelId="{F05C2C0E-C493-4291-82E2-57CF2D971DD2}" type="pres">
      <dgm:prSet presAssocID="{DA95A160-3B3D-424C-BEEF-163B892BF2AC}" presName="rootComposite1" presStyleCnt="0"/>
      <dgm:spPr/>
    </dgm:pt>
    <dgm:pt modelId="{B69AE888-1BAA-4DEE-BDF9-4E283F34ADA0}" type="pres">
      <dgm:prSet presAssocID="{DA95A160-3B3D-424C-BEEF-163B892BF2AC}" presName="rootText1" presStyleLbl="node0" presStyleIdx="0" presStyleCnt="1" custScaleX="71885" custScaleY="130324">
        <dgm:presLayoutVars>
          <dgm:chPref val="3"/>
        </dgm:presLayoutVars>
      </dgm:prSet>
      <dgm:spPr/>
      <dgm:t>
        <a:bodyPr/>
        <a:lstStyle/>
        <a:p>
          <a:endParaRPr lang="es-EC"/>
        </a:p>
      </dgm:t>
    </dgm:pt>
    <dgm:pt modelId="{C03EB866-5240-4802-9C44-9EE762288C75}" type="pres">
      <dgm:prSet presAssocID="{DA95A160-3B3D-424C-BEEF-163B892BF2AC}" presName="rootConnector1" presStyleLbl="node1" presStyleIdx="0" presStyleCnt="0"/>
      <dgm:spPr/>
      <dgm:t>
        <a:bodyPr/>
        <a:lstStyle/>
        <a:p>
          <a:endParaRPr lang="es-EC"/>
        </a:p>
      </dgm:t>
    </dgm:pt>
    <dgm:pt modelId="{D52C3A74-5C53-47DD-9612-0FCE9520BE68}" type="pres">
      <dgm:prSet presAssocID="{DA95A160-3B3D-424C-BEEF-163B892BF2AC}" presName="hierChild2" presStyleCnt="0"/>
      <dgm:spPr/>
    </dgm:pt>
    <dgm:pt modelId="{0BE2598B-63E5-48DD-8ABB-7DE1B0E095F6}" type="pres">
      <dgm:prSet presAssocID="{CC87DECA-C7A5-4A4A-B024-27F804B3E35F}" presName="Name64" presStyleLbl="parChTrans1D2" presStyleIdx="0" presStyleCnt="5"/>
      <dgm:spPr/>
      <dgm:t>
        <a:bodyPr/>
        <a:lstStyle/>
        <a:p>
          <a:endParaRPr lang="es-EC"/>
        </a:p>
      </dgm:t>
    </dgm:pt>
    <dgm:pt modelId="{E655B703-041A-49DE-8695-6DD2320F0D83}" type="pres">
      <dgm:prSet presAssocID="{C2931260-07A3-4219-BD9E-F9B24A2523A9}" presName="hierRoot2" presStyleCnt="0">
        <dgm:presLayoutVars>
          <dgm:hierBranch val="init"/>
        </dgm:presLayoutVars>
      </dgm:prSet>
      <dgm:spPr/>
    </dgm:pt>
    <dgm:pt modelId="{262BFA3B-9142-4981-A512-E83D084CDFAA}" type="pres">
      <dgm:prSet presAssocID="{C2931260-07A3-4219-BD9E-F9B24A2523A9}" presName="rootComposite" presStyleCnt="0"/>
      <dgm:spPr/>
    </dgm:pt>
    <dgm:pt modelId="{C22DED95-632E-49C3-A489-CCE6EBE025AD}" type="pres">
      <dgm:prSet presAssocID="{C2931260-07A3-4219-BD9E-F9B24A2523A9}" presName="rootText" presStyleLbl="node2" presStyleIdx="0" presStyleCnt="4" custLinFactNeighborX="96" custLinFactNeighborY="-8903">
        <dgm:presLayoutVars>
          <dgm:chPref val="3"/>
        </dgm:presLayoutVars>
      </dgm:prSet>
      <dgm:spPr/>
      <dgm:t>
        <a:bodyPr/>
        <a:lstStyle/>
        <a:p>
          <a:endParaRPr lang="es-EC"/>
        </a:p>
      </dgm:t>
    </dgm:pt>
    <dgm:pt modelId="{9EA23BC5-1AC3-4323-833D-7C6CC609B1B7}" type="pres">
      <dgm:prSet presAssocID="{C2931260-07A3-4219-BD9E-F9B24A2523A9}" presName="rootConnector" presStyleLbl="node2" presStyleIdx="0" presStyleCnt="4"/>
      <dgm:spPr/>
      <dgm:t>
        <a:bodyPr/>
        <a:lstStyle/>
        <a:p>
          <a:endParaRPr lang="es-EC"/>
        </a:p>
      </dgm:t>
    </dgm:pt>
    <dgm:pt modelId="{E8D18D80-883A-470F-9CA4-37B6574B0438}" type="pres">
      <dgm:prSet presAssocID="{C2931260-07A3-4219-BD9E-F9B24A2523A9}" presName="hierChild4" presStyleCnt="0"/>
      <dgm:spPr/>
    </dgm:pt>
    <dgm:pt modelId="{34983DC4-A0C8-44D7-89E5-427A398E9AAD}" type="pres">
      <dgm:prSet presAssocID="{C2931260-07A3-4219-BD9E-F9B24A2523A9}" presName="hierChild5" presStyleCnt="0"/>
      <dgm:spPr/>
    </dgm:pt>
    <dgm:pt modelId="{F664EC2C-1460-4AEE-94DE-55590EB22A8E}" type="pres">
      <dgm:prSet presAssocID="{107C6747-0703-4927-8F4F-B6BCF73ACF23}" presName="Name64" presStyleLbl="parChTrans1D2" presStyleIdx="1" presStyleCnt="5"/>
      <dgm:spPr/>
      <dgm:t>
        <a:bodyPr/>
        <a:lstStyle/>
        <a:p>
          <a:endParaRPr lang="es-EC"/>
        </a:p>
      </dgm:t>
    </dgm:pt>
    <dgm:pt modelId="{1B6350F3-863F-47EC-95BE-8C5478BA66AB}" type="pres">
      <dgm:prSet presAssocID="{4A71F964-98BF-4A15-9551-1D836B5E3271}" presName="hierRoot2" presStyleCnt="0">
        <dgm:presLayoutVars>
          <dgm:hierBranch val="init"/>
        </dgm:presLayoutVars>
      </dgm:prSet>
      <dgm:spPr/>
    </dgm:pt>
    <dgm:pt modelId="{9EB74382-9FAA-47F3-BE16-7E62DFFCEB62}" type="pres">
      <dgm:prSet presAssocID="{4A71F964-98BF-4A15-9551-1D836B5E3271}" presName="rootComposite" presStyleCnt="0"/>
      <dgm:spPr/>
    </dgm:pt>
    <dgm:pt modelId="{BA1B631A-F1E3-4C13-9D89-7E82C9CDF60C}" type="pres">
      <dgm:prSet presAssocID="{4A71F964-98BF-4A15-9551-1D836B5E3271}" presName="rootText" presStyleLbl="node2" presStyleIdx="1" presStyleCnt="4">
        <dgm:presLayoutVars>
          <dgm:chPref val="3"/>
        </dgm:presLayoutVars>
      </dgm:prSet>
      <dgm:spPr/>
      <dgm:t>
        <a:bodyPr/>
        <a:lstStyle/>
        <a:p>
          <a:endParaRPr lang="es-EC"/>
        </a:p>
      </dgm:t>
    </dgm:pt>
    <dgm:pt modelId="{7444EA8E-7724-4A88-8627-C416A17A179F}" type="pres">
      <dgm:prSet presAssocID="{4A71F964-98BF-4A15-9551-1D836B5E3271}" presName="rootConnector" presStyleLbl="node2" presStyleIdx="1" presStyleCnt="4"/>
      <dgm:spPr/>
      <dgm:t>
        <a:bodyPr/>
        <a:lstStyle/>
        <a:p>
          <a:endParaRPr lang="es-EC"/>
        </a:p>
      </dgm:t>
    </dgm:pt>
    <dgm:pt modelId="{A2712DC1-02EC-4C86-8B43-31B35021BB2D}" type="pres">
      <dgm:prSet presAssocID="{4A71F964-98BF-4A15-9551-1D836B5E3271}" presName="hierChild4" presStyleCnt="0"/>
      <dgm:spPr/>
    </dgm:pt>
    <dgm:pt modelId="{7BB40E87-120B-4AB3-AC46-B264E047E61B}" type="pres">
      <dgm:prSet presAssocID="{4A71F964-98BF-4A15-9551-1D836B5E3271}" presName="hierChild5" presStyleCnt="0"/>
      <dgm:spPr/>
    </dgm:pt>
    <dgm:pt modelId="{4FF3C469-8FAE-4308-9547-D6F0AFE60E5E}" type="pres">
      <dgm:prSet presAssocID="{D3E42654-8A3E-4321-917F-35C8530A420E}" presName="Name64" presStyleLbl="parChTrans1D2" presStyleIdx="2" presStyleCnt="5"/>
      <dgm:spPr/>
      <dgm:t>
        <a:bodyPr/>
        <a:lstStyle/>
        <a:p>
          <a:endParaRPr lang="es-EC"/>
        </a:p>
      </dgm:t>
    </dgm:pt>
    <dgm:pt modelId="{935A3659-5668-49E6-AD20-681EE55B3822}" type="pres">
      <dgm:prSet presAssocID="{C3FE60E3-3994-4F48-AA9A-B7E18B1F2E29}" presName="hierRoot2" presStyleCnt="0">
        <dgm:presLayoutVars>
          <dgm:hierBranch val="init"/>
        </dgm:presLayoutVars>
      </dgm:prSet>
      <dgm:spPr/>
    </dgm:pt>
    <dgm:pt modelId="{6C4691F8-BA18-49DD-B0DF-232087D6D297}" type="pres">
      <dgm:prSet presAssocID="{C3FE60E3-3994-4F48-AA9A-B7E18B1F2E29}" presName="rootComposite" presStyleCnt="0"/>
      <dgm:spPr/>
    </dgm:pt>
    <dgm:pt modelId="{34B2A38F-300E-4FCF-8FEB-193D9B73B7E1}" type="pres">
      <dgm:prSet presAssocID="{C3FE60E3-3994-4F48-AA9A-B7E18B1F2E29}" presName="rootText" presStyleLbl="node2" presStyleIdx="2" presStyleCnt="4">
        <dgm:presLayoutVars>
          <dgm:chPref val="3"/>
        </dgm:presLayoutVars>
      </dgm:prSet>
      <dgm:spPr/>
      <dgm:t>
        <a:bodyPr/>
        <a:lstStyle/>
        <a:p>
          <a:endParaRPr lang="es-EC"/>
        </a:p>
      </dgm:t>
    </dgm:pt>
    <dgm:pt modelId="{9172F3E0-D5AD-4998-BDDD-7663AF15574A}" type="pres">
      <dgm:prSet presAssocID="{C3FE60E3-3994-4F48-AA9A-B7E18B1F2E29}" presName="rootConnector" presStyleLbl="node2" presStyleIdx="2" presStyleCnt="4"/>
      <dgm:spPr/>
      <dgm:t>
        <a:bodyPr/>
        <a:lstStyle/>
        <a:p>
          <a:endParaRPr lang="es-EC"/>
        </a:p>
      </dgm:t>
    </dgm:pt>
    <dgm:pt modelId="{05CFADA8-686D-45C6-A3C4-9CCC141A95C1}" type="pres">
      <dgm:prSet presAssocID="{C3FE60E3-3994-4F48-AA9A-B7E18B1F2E29}" presName="hierChild4" presStyleCnt="0"/>
      <dgm:spPr/>
    </dgm:pt>
    <dgm:pt modelId="{AF9FA386-568B-48CD-9C7C-1643497938C1}" type="pres">
      <dgm:prSet presAssocID="{C3FE60E3-3994-4F48-AA9A-B7E18B1F2E29}" presName="hierChild5" presStyleCnt="0"/>
      <dgm:spPr/>
    </dgm:pt>
    <dgm:pt modelId="{228088CC-A825-4F23-82D1-8BF56FF10CFF}" type="pres">
      <dgm:prSet presAssocID="{ADD98FB3-4DF4-4129-998A-C4A1EFF201EE}" presName="Name64" presStyleLbl="parChTrans1D2" presStyleIdx="3" presStyleCnt="5"/>
      <dgm:spPr/>
      <dgm:t>
        <a:bodyPr/>
        <a:lstStyle/>
        <a:p>
          <a:endParaRPr lang="es-EC"/>
        </a:p>
      </dgm:t>
    </dgm:pt>
    <dgm:pt modelId="{47C0CE00-529E-4CC2-90D4-E4F954D7E294}" type="pres">
      <dgm:prSet presAssocID="{23FC7296-017C-4A25-8D13-7D5FCC548FC4}" presName="hierRoot2" presStyleCnt="0">
        <dgm:presLayoutVars>
          <dgm:hierBranch val="init"/>
        </dgm:presLayoutVars>
      </dgm:prSet>
      <dgm:spPr/>
    </dgm:pt>
    <dgm:pt modelId="{E9845FD7-AFD7-45B2-89CA-AE55F598D4E2}" type="pres">
      <dgm:prSet presAssocID="{23FC7296-017C-4A25-8D13-7D5FCC548FC4}" presName="rootComposite" presStyleCnt="0"/>
      <dgm:spPr/>
    </dgm:pt>
    <dgm:pt modelId="{5E9EE3D6-0BA2-45BE-81BA-3F971496AE13}" type="pres">
      <dgm:prSet presAssocID="{23FC7296-017C-4A25-8D13-7D5FCC548FC4}" presName="rootText" presStyleLbl="node2" presStyleIdx="3" presStyleCnt="4">
        <dgm:presLayoutVars>
          <dgm:chPref val="3"/>
        </dgm:presLayoutVars>
      </dgm:prSet>
      <dgm:spPr/>
      <dgm:t>
        <a:bodyPr/>
        <a:lstStyle/>
        <a:p>
          <a:endParaRPr lang="es-EC"/>
        </a:p>
      </dgm:t>
    </dgm:pt>
    <dgm:pt modelId="{82BE5657-544D-4AED-8E20-F929328E1305}" type="pres">
      <dgm:prSet presAssocID="{23FC7296-017C-4A25-8D13-7D5FCC548FC4}" presName="rootConnector" presStyleLbl="node2" presStyleIdx="3" presStyleCnt="4"/>
      <dgm:spPr/>
      <dgm:t>
        <a:bodyPr/>
        <a:lstStyle/>
        <a:p>
          <a:endParaRPr lang="es-EC"/>
        </a:p>
      </dgm:t>
    </dgm:pt>
    <dgm:pt modelId="{2ED843AC-3294-4C8B-ADFE-DEF2021FFF80}" type="pres">
      <dgm:prSet presAssocID="{23FC7296-017C-4A25-8D13-7D5FCC548FC4}" presName="hierChild4" presStyleCnt="0"/>
      <dgm:spPr/>
    </dgm:pt>
    <dgm:pt modelId="{5A3E51BD-D11C-4A74-A78C-81EEF4048B34}" type="pres">
      <dgm:prSet presAssocID="{23FC7296-017C-4A25-8D13-7D5FCC548FC4}" presName="hierChild5" presStyleCnt="0"/>
      <dgm:spPr/>
    </dgm:pt>
    <dgm:pt modelId="{93105776-F7D4-4D35-A003-181F6837A7CC}" type="pres">
      <dgm:prSet presAssocID="{DA95A160-3B3D-424C-BEEF-163B892BF2AC}" presName="hierChild3" presStyleCnt="0"/>
      <dgm:spPr/>
    </dgm:pt>
    <dgm:pt modelId="{EE0302F4-F991-40F4-A230-11845A8803B5}" type="pres">
      <dgm:prSet presAssocID="{FF89A661-2426-4F38-840E-85AC24640E5C}" presName="Name115" presStyleLbl="parChTrans1D2" presStyleIdx="4" presStyleCnt="5"/>
      <dgm:spPr/>
      <dgm:t>
        <a:bodyPr/>
        <a:lstStyle/>
        <a:p>
          <a:endParaRPr lang="es-EC"/>
        </a:p>
      </dgm:t>
    </dgm:pt>
    <dgm:pt modelId="{C87D5BAF-B781-4103-9EAB-32B015CE0EB3}" type="pres">
      <dgm:prSet presAssocID="{6E641EBF-2444-46E7-9F10-3B92BFB1601D}" presName="hierRoot3" presStyleCnt="0">
        <dgm:presLayoutVars>
          <dgm:hierBranch val="init"/>
        </dgm:presLayoutVars>
      </dgm:prSet>
      <dgm:spPr/>
    </dgm:pt>
    <dgm:pt modelId="{D4610A3B-756B-4482-B789-1CD1426F7516}" type="pres">
      <dgm:prSet presAssocID="{6E641EBF-2444-46E7-9F10-3B92BFB1601D}" presName="rootComposite3" presStyleCnt="0"/>
      <dgm:spPr/>
    </dgm:pt>
    <dgm:pt modelId="{3EE52A0A-6A06-4080-BDF6-CFBE38CF6B99}" type="pres">
      <dgm:prSet presAssocID="{6E641EBF-2444-46E7-9F10-3B92BFB1601D}" presName="rootText3" presStyleLbl="asst1" presStyleIdx="0" presStyleCnt="1" custAng="0" custScaleY="170821" custLinFactNeighborY="-4452">
        <dgm:presLayoutVars>
          <dgm:chPref val="3"/>
        </dgm:presLayoutVars>
      </dgm:prSet>
      <dgm:spPr/>
      <dgm:t>
        <a:bodyPr/>
        <a:lstStyle/>
        <a:p>
          <a:endParaRPr lang="es-EC"/>
        </a:p>
      </dgm:t>
    </dgm:pt>
    <dgm:pt modelId="{1D58A735-3BF6-4BEB-9E9D-62BA48FF61D7}" type="pres">
      <dgm:prSet presAssocID="{6E641EBF-2444-46E7-9F10-3B92BFB1601D}" presName="rootConnector3" presStyleLbl="asst1" presStyleIdx="0" presStyleCnt="1"/>
      <dgm:spPr/>
      <dgm:t>
        <a:bodyPr/>
        <a:lstStyle/>
        <a:p>
          <a:endParaRPr lang="es-EC"/>
        </a:p>
      </dgm:t>
    </dgm:pt>
    <dgm:pt modelId="{11FB142A-4710-4014-88CC-186B15A3F869}" type="pres">
      <dgm:prSet presAssocID="{6E641EBF-2444-46E7-9F10-3B92BFB1601D}" presName="hierChild6" presStyleCnt="0"/>
      <dgm:spPr/>
    </dgm:pt>
    <dgm:pt modelId="{D95CE9DE-11D2-466E-B574-98D81B7C8581}" type="pres">
      <dgm:prSet presAssocID="{6E641EBF-2444-46E7-9F10-3B92BFB1601D}" presName="hierChild7" presStyleCnt="0"/>
      <dgm:spPr/>
    </dgm:pt>
  </dgm:ptLst>
  <dgm:cxnLst>
    <dgm:cxn modelId="{CE93F622-1BEE-4F13-A25E-9AF90B893B34}" srcId="{DA95A160-3B3D-424C-BEEF-163B892BF2AC}" destId="{4A71F964-98BF-4A15-9551-1D836B5E3271}" srcOrd="2" destOrd="0" parTransId="{107C6747-0703-4927-8F4F-B6BCF73ACF23}" sibTransId="{68D607C6-9E70-43FE-91E7-F97481A2D589}"/>
    <dgm:cxn modelId="{96DCBA30-2F83-42A0-A3EC-792E1954AE10}" type="presOf" srcId="{23FC7296-017C-4A25-8D13-7D5FCC548FC4}" destId="{5E9EE3D6-0BA2-45BE-81BA-3F971496AE13}" srcOrd="0" destOrd="0" presId="urn:microsoft.com/office/officeart/2009/3/layout/HorizontalOrganizationChart"/>
    <dgm:cxn modelId="{C2A7FE9B-033A-42B2-B47B-020DF40AD7E1}" srcId="{DA95A160-3B3D-424C-BEEF-163B892BF2AC}" destId="{6E641EBF-2444-46E7-9F10-3B92BFB1601D}" srcOrd="0" destOrd="0" parTransId="{FF89A661-2426-4F38-840E-85AC24640E5C}" sibTransId="{F1A75F9F-6FA9-4A97-B66F-8E2D0D4E0E30}"/>
    <dgm:cxn modelId="{7888B4D7-80FD-4351-9CE7-B5600405DC1F}" type="presOf" srcId="{CC87DECA-C7A5-4A4A-B024-27F804B3E35F}" destId="{0BE2598B-63E5-48DD-8ABB-7DE1B0E095F6}" srcOrd="0" destOrd="0" presId="urn:microsoft.com/office/officeart/2009/3/layout/HorizontalOrganizationChart"/>
    <dgm:cxn modelId="{7D242475-C3C3-4593-BBE9-A9AB9C8741E1}" type="presOf" srcId="{DA95A160-3B3D-424C-BEEF-163B892BF2AC}" destId="{C03EB866-5240-4802-9C44-9EE762288C75}" srcOrd="1" destOrd="0" presId="urn:microsoft.com/office/officeart/2009/3/layout/HorizontalOrganizationChart"/>
    <dgm:cxn modelId="{E01EEC57-D804-42AF-B3D1-651F913220ED}" type="presOf" srcId="{6E641EBF-2444-46E7-9F10-3B92BFB1601D}" destId="{1D58A735-3BF6-4BEB-9E9D-62BA48FF61D7}" srcOrd="1" destOrd="0" presId="urn:microsoft.com/office/officeart/2009/3/layout/HorizontalOrganizationChart"/>
    <dgm:cxn modelId="{00D1BD98-5C99-4505-8548-D251D24F5CBA}" type="presOf" srcId="{C3FE60E3-3994-4F48-AA9A-B7E18B1F2E29}" destId="{9172F3E0-D5AD-4998-BDDD-7663AF15574A}" srcOrd="1" destOrd="0" presId="urn:microsoft.com/office/officeart/2009/3/layout/HorizontalOrganizationChart"/>
    <dgm:cxn modelId="{A8A3D819-112B-4CCC-AAB6-C90BB1D7FDD6}" type="presOf" srcId="{4A71F964-98BF-4A15-9551-1D836B5E3271}" destId="{7444EA8E-7724-4A88-8627-C416A17A179F}" srcOrd="1" destOrd="0" presId="urn:microsoft.com/office/officeart/2009/3/layout/HorizontalOrganizationChart"/>
    <dgm:cxn modelId="{BEFA8035-034D-44F6-BAFD-E7BC6450D1CD}" type="presOf" srcId="{D3E42654-8A3E-4321-917F-35C8530A420E}" destId="{4FF3C469-8FAE-4308-9547-D6F0AFE60E5E}" srcOrd="0" destOrd="0" presId="urn:microsoft.com/office/officeart/2009/3/layout/HorizontalOrganizationChart"/>
    <dgm:cxn modelId="{EEEACD8D-CB27-4F02-821D-705954253848}" type="presOf" srcId="{4A71F964-98BF-4A15-9551-1D836B5E3271}" destId="{BA1B631A-F1E3-4C13-9D89-7E82C9CDF60C}" srcOrd="0" destOrd="0" presId="urn:microsoft.com/office/officeart/2009/3/layout/HorizontalOrganizationChart"/>
    <dgm:cxn modelId="{F08276EB-FC5E-416F-BD84-A7B218906903}" type="presOf" srcId="{6E641EBF-2444-46E7-9F10-3B92BFB1601D}" destId="{3EE52A0A-6A06-4080-BDF6-CFBE38CF6B99}" srcOrd="0" destOrd="0" presId="urn:microsoft.com/office/officeart/2009/3/layout/HorizontalOrganizationChart"/>
    <dgm:cxn modelId="{24602168-C6FC-451A-8DC1-74309C9232AF}" type="presOf" srcId="{23FC7296-017C-4A25-8D13-7D5FCC548FC4}" destId="{82BE5657-544D-4AED-8E20-F929328E1305}" srcOrd="1" destOrd="0" presId="urn:microsoft.com/office/officeart/2009/3/layout/HorizontalOrganizationChart"/>
    <dgm:cxn modelId="{8A87FCF0-BDA4-4BF1-92C9-391875771E1F}" type="presOf" srcId="{ADD98FB3-4DF4-4129-998A-C4A1EFF201EE}" destId="{228088CC-A825-4F23-82D1-8BF56FF10CFF}" srcOrd="0" destOrd="0" presId="urn:microsoft.com/office/officeart/2009/3/layout/HorizontalOrganizationChart"/>
    <dgm:cxn modelId="{EBA7AC85-7F3C-4490-AFC8-0B849F429244}" type="presOf" srcId="{C2931260-07A3-4219-BD9E-F9B24A2523A9}" destId="{C22DED95-632E-49C3-A489-CCE6EBE025AD}" srcOrd="0" destOrd="0" presId="urn:microsoft.com/office/officeart/2009/3/layout/HorizontalOrganizationChart"/>
    <dgm:cxn modelId="{D5A731B0-5345-43FF-B6BE-0FA2721BDBA3}" srcId="{DA95A160-3B3D-424C-BEEF-163B892BF2AC}" destId="{23FC7296-017C-4A25-8D13-7D5FCC548FC4}" srcOrd="4" destOrd="0" parTransId="{ADD98FB3-4DF4-4129-998A-C4A1EFF201EE}" sibTransId="{BE56D859-0279-4EAA-9B88-D677D37CB36A}"/>
    <dgm:cxn modelId="{40407B66-2B23-408A-83E8-52541281678E}" type="presOf" srcId="{DA95A160-3B3D-424C-BEEF-163B892BF2AC}" destId="{B69AE888-1BAA-4DEE-BDF9-4E283F34ADA0}" srcOrd="0" destOrd="0" presId="urn:microsoft.com/office/officeart/2009/3/layout/HorizontalOrganizationChart"/>
    <dgm:cxn modelId="{D127454A-7C50-4AA4-9AF7-A50308FBE755}" type="presOf" srcId="{107C6747-0703-4927-8F4F-B6BCF73ACF23}" destId="{F664EC2C-1460-4AEE-94DE-55590EB22A8E}" srcOrd="0" destOrd="0" presId="urn:microsoft.com/office/officeart/2009/3/layout/HorizontalOrganizationChart"/>
    <dgm:cxn modelId="{66B673EE-7C43-4B46-9BF1-AA6CA6A6BDAA}" srcId="{DA95A160-3B3D-424C-BEEF-163B892BF2AC}" destId="{C3FE60E3-3994-4F48-AA9A-B7E18B1F2E29}" srcOrd="3" destOrd="0" parTransId="{D3E42654-8A3E-4321-917F-35C8530A420E}" sibTransId="{F8BDCC53-2DEE-4653-B265-2C798580101D}"/>
    <dgm:cxn modelId="{ECBCE88B-1F76-4A10-B056-EE22F8BC0752}" type="presOf" srcId="{FF89A661-2426-4F38-840E-85AC24640E5C}" destId="{EE0302F4-F991-40F4-A230-11845A8803B5}" srcOrd="0" destOrd="0" presId="urn:microsoft.com/office/officeart/2009/3/layout/HorizontalOrganizationChart"/>
    <dgm:cxn modelId="{9434DA08-48D0-4C00-974A-ED3A4DF427D2}" srcId="{DA95A160-3B3D-424C-BEEF-163B892BF2AC}" destId="{C2931260-07A3-4219-BD9E-F9B24A2523A9}" srcOrd="1" destOrd="0" parTransId="{CC87DECA-C7A5-4A4A-B024-27F804B3E35F}" sibTransId="{619A374F-1C0B-4941-B4AE-B50C6BE205BE}"/>
    <dgm:cxn modelId="{5C6BD02A-08D1-479C-AED5-68D99606FB7C}" type="presOf" srcId="{ACF36D47-9FB1-485F-B2BA-1F0912827A65}" destId="{C96291C5-F545-4D4D-87B5-FF2FC62668AD}" srcOrd="0" destOrd="0" presId="urn:microsoft.com/office/officeart/2009/3/layout/HorizontalOrganizationChart"/>
    <dgm:cxn modelId="{7BAA200E-6A00-487E-AE56-0A58A5CE3036}" type="presOf" srcId="{C3FE60E3-3994-4F48-AA9A-B7E18B1F2E29}" destId="{34B2A38F-300E-4FCF-8FEB-193D9B73B7E1}" srcOrd="0" destOrd="0" presId="urn:microsoft.com/office/officeart/2009/3/layout/HorizontalOrganizationChart"/>
    <dgm:cxn modelId="{7973EF37-8A43-4905-847A-254B3098C9FE}" type="presOf" srcId="{C2931260-07A3-4219-BD9E-F9B24A2523A9}" destId="{9EA23BC5-1AC3-4323-833D-7C6CC609B1B7}" srcOrd="1" destOrd="0" presId="urn:microsoft.com/office/officeart/2009/3/layout/HorizontalOrganizationChart"/>
    <dgm:cxn modelId="{F4252FEC-9B36-480C-804A-5F3219EE4680}" srcId="{ACF36D47-9FB1-485F-B2BA-1F0912827A65}" destId="{DA95A160-3B3D-424C-BEEF-163B892BF2AC}" srcOrd="0" destOrd="0" parTransId="{1E6E2D4B-E34B-494E-B814-D8C3D7B816F7}" sibTransId="{6A21D06A-07F4-4861-A955-4E0EADCEFE38}"/>
    <dgm:cxn modelId="{554BD1B7-D722-4B50-A59A-C9D55AFFCB5E}" type="presParOf" srcId="{C96291C5-F545-4D4D-87B5-FF2FC62668AD}" destId="{27C564D9-9ABF-4D98-94F2-C81FFB5341BF}" srcOrd="0" destOrd="0" presId="urn:microsoft.com/office/officeart/2009/3/layout/HorizontalOrganizationChart"/>
    <dgm:cxn modelId="{10C0D41F-989C-4F5E-87E0-88D9182B0D4C}" type="presParOf" srcId="{27C564D9-9ABF-4D98-94F2-C81FFB5341BF}" destId="{F05C2C0E-C493-4291-82E2-57CF2D971DD2}" srcOrd="0" destOrd="0" presId="urn:microsoft.com/office/officeart/2009/3/layout/HorizontalOrganizationChart"/>
    <dgm:cxn modelId="{4AFFCFB5-D3F1-4D3C-82DE-E3F4F203FE45}" type="presParOf" srcId="{F05C2C0E-C493-4291-82E2-57CF2D971DD2}" destId="{B69AE888-1BAA-4DEE-BDF9-4E283F34ADA0}" srcOrd="0" destOrd="0" presId="urn:microsoft.com/office/officeart/2009/3/layout/HorizontalOrganizationChart"/>
    <dgm:cxn modelId="{689BF1B1-4FD7-456F-B2D0-440F66D95A5B}" type="presParOf" srcId="{F05C2C0E-C493-4291-82E2-57CF2D971DD2}" destId="{C03EB866-5240-4802-9C44-9EE762288C75}" srcOrd="1" destOrd="0" presId="urn:microsoft.com/office/officeart/2009/3/layout/HorizontalOrganizationChart"/>
    <dgm:cxn modelId="{59A53597-2D03-4C8A-A55F-277C2C3DCDE3}" type="presParOf" srcId="{27C564D9-9ABF-4D98-94F2-C81FFB5341BF}" destId="{D52C3A74-5C53-47DD-9612-0FCE9520BE68}" srcOrd="1" destOrd="0" presId="urn:microsoft.com/office/officeart/2009/3/layout/HorizontalOrganizationChart"/>
    <dgm:cxn modelId="{8A1CC730-1D4B-46D2-9082-7956596AF80C}" type="presParOf" srcId="{D52C3A74-5C53-47DD-9612-0FCE9520BE68}" destId="{0BE2598B-63E5-48DD-8ABB-7DE1B0E095F6}" srcOrd="0" destOrd="0" presId="urn:microsoft.com/office/officeart/2009/3/layout/HorizontalOrganizationChart"/>
    <dgm:cxn modelId="{FD47F73F-C2F7-4504-9ED5-4BA3184C6321}" type="presParOf" srcId="{D52C3A74-5C53-47DD-9612-0FCE9520BE68}" destId="{E655B703-041A-49DE-8695-6DD2320F0D83}" srcOrd="1" destOrd="0" presId="urn:microsoft.com/office/officeart/2009/3/layout/HorizontalOrganizationChart"/>
    <dgm:cxn modelId="{AD21B2B3-984A-4DDF-B9E6-1AC4F880E29A}" type="presParOf" srcId="{E655B703-041A-49DE-8695-6DD2320F0D83}" destId="{262BFA3B-9142-4981-A512-E83D084CDFAA}" srcOrd="0" destOrd="0" presId="urn:microsoft.com/office/officeart/2009/3/layout/HorizontalOrganizationChart"/>
    <dgm:cxn modelId="{8CC04489-1731-474E-8E9C-0EED0ABB9593}" type="presParOf" srcId="{262BFA3B-9142-4981-A512-E83D084CDFAA}" destId="{C22DED95-632E-49C3-A489-CCE6EBE025AD}" srcOrd="0" destOrd="0" presId="urn:microsoft.com/office/officeart/2009/3/layout/HorizontalOrganizationChart"/>
    <dgm:cxn modelId="{A6157802-1C77-4AF1-947D-6C89158AA0FA}" type="presParOf" srcId="{262BFA3B-9142-4981-A512-E83D084CDFAA}" destId="{9EA23BC5-1AC3-4323-833D-7C6CC609B1B7}" srcOrd="1" destOrd="0" presId="urn:microsoft.com/office/officeart/2009/3/layout/HorizontalOrganizationChart"/>
    <dgm:cxn modelId="{A3924195-44FF-4E36-9396-53705D05F7C4}" type="presParOf" srcId="{E655B703-041A-49DE-8695-6DD2320F0D83}" destId="{E8D18D80-883A-470F-9CA4-37B6574B0438}" srcOrd="1" destOrd="0" presId="urn:microsoft.com/office/officeart/2009/3/layout/HorizontalOrganizationChart"/>
    <dgm:cxn modelId="{F85B01DC-B516-49AC-83FE-04F8A7EF5344}" type="presParOf" srcId="{E655B703-041A-49DE-8695-6DD2320F0D83}" destId="{34983DC4-A0C8-44D7-89E5-427A398E9AAD}" srcOrd="2" destOrd="0" presId="urn:microsoft.com/office/officeart/2009/3/layout/HorizontalOrganizationChart"/>
    <dgm:cxn modelId="{3C6B26EC-2033-4481-A52F-EA64B8274E89}" type="presParOf" srcId="{D52C3A74-5C53-47DD-9612-0FCE9520BE68}" destId="{F664EC2C-1460-4AEE-94DE-55590EB22A8E}" srcOrd="2" destOrd="0" presId="urn:microsoft.com/office/officeart/2009/3/layout/HorizontalOrganizationChart"/>
    <dgm:cxn modelId="{EE1488BA-3D78-4F64-B89E-ED5004BFAB1A}" type="presParOf" srcId="{D52C3A74-5C53-47DD-9612-0FCE9520BE68}" destId="{1B6350F3-863F-47EC-95BE-8C5478BA66AB}" srcOrd="3" destOrd="0" presId="urn:microsoft.com/office/officeart/2009/3/layout/HorizontalOrganizationChart"/>
    <dgm:cxn modelId="{980B7700-A346-4EA0-AC39-548D41278B4C}" type="presParOf" srcId="{1B6350F3-863F-47EC-95BE-8C5478BA66AB}" destId="{9EB74382-9FAA-47F3-BE16-7E62DFFCEB62}" srcOrd="0" destOrd="0" presId="urn:microsoft.com/office/officeart/2009/3/layout/HorizontalOrganizationChart"/>
    <dgm:cxn modelId="{F1EAC82D-C863-4A42-B0A3-CFA48777076A}" type="presParOf" srcId="{9EB74382-9FAA-47F3-BE16-7E62DFFCEB62}" destId="{BA1B631A-F1E3-4C13-9D89-7E82C9CDF60C}" srcOrd="0" destOrd="0" presId="urn:microsoft.com/office/officeart/2009/3/layout/HorizontalOrganizationChart"/>
    <dgm:cxn modelId="{C9398367-F36A-440D-8AAE-9A3898BE569E}" type="presParOf" srcId="{9EB74382-9FAA-47F3-BE16-7E62DFFCEB62}" destId="{7444EA8E-7724-4A88-8627-C416A17A179F}" srcOrd="1" destOrd="0" presId="urn:microsoft.com/office/officeart/2009/3/layout/HorizontalOrganizationChart"/>
    <dgm:cxn modelId="{D0EF832F-1018-48A8-9275-E3C6C1A19C33}" type="presParOf" srcId="{1B6350F3-863F-47EC-95BE-8C5478BA66AB}" destId="{A2712DC1-02EC-4C86-8B43-31B35021BB2D}" srcOrd="1" destOrd="0" presId="urn:microsoft.com/office/officeart/2009/3/layout/HorizontalOrganizationChart"/>
    <dgm:cxn modelId="{2846DAB1-7D1F-421F-93EA-C09655A93C49}" type="presParOf" srcId="{1B6350F3-863F-47EC-95BE-8C5478BA66AB}" destId="{7BB40E87-120B-4AB3-AC46-B264E047E61B}" srcOrd="2" destOrd="0" presId="urn:microsoft.com/office/officeart/2009/3/layout/HorizontalOrganizationChart"/>
    <dgm:cxn modelId="{1D3EAF98-8C08-4101-AB22-58779A2301AB}" type="presParOf" srcId="{D52C3A74-5C53-47DD-9612-0FCE9520BE68}" destId="{4FF3C469-8FAE-4308-9547-D6F0AFE60E5E}" srcOrd="4" destOrd="0" presId="urn:microsoft.com/office/officeart/2009/3/layout/HorizontalOrganizationChart"/>
    <dgm:cxn modelId="{62FC692C-37BF-456D-B973-8A786E116836}" type="presParOf" srcId="{D52C3A74-5C53-47DD-9612-0FCE9520BE68}" destId="{935A3659-5668-49E6-AD20-681EE55B3822}" srcOrd="5" destOrd="0" presId="urn:microsoft.com/office/officeart/2009/3/layout/HorizontalOrganizationChart"/>
    <dgm:cxn modelId="{05964672-D749-4DA8-BF88-FAB43504BA59}" type="presParOf" srcId="{935A3659-5668-49E6-AD20-681EE55B3822}" destId="{6C4691F8-BA18-49DD-B0DF-232087D6D297}" srcOrd="0" destOrd="0" presId="urn:microsoft.com/office/officeart/2009/3/layout/HorizontalOrganizationChart"/>
    <dgm:cxn modelId="{EE3EAE64-0C4C-4196-9CFC-C81F76FC444C}" type="presParOf" srcId="{6C4691F8-BA18-49DD-B0DF-232087D6D297}" destId="{34B2A38F-300E-4FCF-8FEB-193D9B73B7E1}" srcOrd="0" destOrd="0" presId="urn:microsoft.com/office/officeart/2009/3/layout/HorizontalOrganizationChart"/>
    <dgm:cxn modelId="{1231F775-9B85-4B31-82FF-7E40ACD66F78}" type="presParOf" srcId="{6C4691F8-BA18-49DD-B0DF-232087D6D297}" destId="{9172F3E0-D5AD-4998-BDDD-7663AF15574A}" srcOrd="1" destOrd="0" presId="urn:microsoft.com/office/officeart/2009/3/layout/HorizontalOrganizationChart"/>
    <dgm:cxn modelId="{3263C784-8A1C-4A92-80FD-26E62195B1B9}" type="presParOf" srcId="{935A3659-5668-49E6-AD20-681EE55B3822}" destId="{05CFADA8-686D-45C6-A3C4-9CCC141A95C1}" srcOrd="1" destOrd="0" presId="urn:microsoft.com/office/officeart/2009/3/layout/HorizontalOrganizationChart"/>
    <dgm:cxn modelId="{0DB53D9D-59F0-4FCA-9DC6-6D474041ECE9}" type="presParOf" srcId="{935A3659-5668-49E6-AD20-681EE55B3822}" destId="{AF9FA386-568B-48CD-9C7C-1643497938C1}" srcOrd="2" destOrd="0" presId="urn:microsoft.com/office/officeart/2009/3/layout/HorizontalOrganizationChart"/>
    <dgm:cxn modelId="{B05AB85D-2921-49FE-B826-4091BC23DD23}" type="presParOf" srcId="{D52C3A74-5C53-47DD-9612-0FCE9520BE68}" destId="{228088CC-A825-4F23-82D1-8BF56FF10CFF}" srcOrd="6" destOrd="0" presId="urn:microsoft.com/office/officeart/2009/3/layout/HorizontalOrganizationChart"/>
    <dgm:cxn modelId="{586E046C-190C-4EDA-A9D9-F8A840B39C04}" type="presParOf" srcId="{D52C3A74-5C53-47DD-9612-0FCE9520BE68}" destId="{47C0CE00-529E-4CC2-90D4-E4F954D7E294}" srcOrd="7" destOrd="0" presId="urn:microsoft.com/office/officeart/2009/3/layout/HorizontalOrganizationChart"/>
    <dgm:cxn modelId="{2FBB807D-F81A-4DB8-9E39-85AB8CA502B5}" type="presParOf" srcId="{47C0CE00-529E-4CC2-90D4-E4F954D7E294}" destId="{E9845FD7-AFD7-45B2-89CA-AE55F598D4E2}" srcOrd="0" destOrd="0" presId="urn:microsoft.com/office/officeart/2009/3/layout/HorizontalOrganizationChart"/>
    <dgm:cxn modelId="{8194AB6B-449B-496E-8D88-85283184679E}" type="presParOf" srcId="{E9845FD7-AFD7-45B2-89CA-AE55F598D4E2}" destId="{5E9EE3D6-0BA2-45BE-81BA-3F971496AE13}" srcOrd="0" destOrd="0" presId="urn:microsoft.com/office/officeart/2009/3/layout/HorizontalOrganizationChart"/>
    <dgm:cxn modelId="{A0C7CB59-6029-4C37-8019-A6B9B9FAD4B4}" type="presParOf" srcId="{E9845FD7-AFD7-45B2-89CA-AE55F598D4E2}" destId="{82BE5657-544D-4AED-8E20-F929328E1305}" srcOrd="1" destOrd="0" presId="urn:microsoft.com/office/officeart/2009/3/layout/HorizontalOrganizationChart"/>
    <dgm:cxn modelId="{191290C8-14D9-470C-B9E4-D2ADB6126A49}" type="presParOf" srcId="{47C0CE00-529E-4CC2-90D4-E4F954D7E294}" destId="{2ED843AC-3294-4C8B-ADFE-DEF2021FFF80}" srcOrd="1" destOrd="0" presId="urn:microsoft.com/office/officeart/2009/3/layout/HorizontalOrganizationChart"/>
    <dgm:cxn modelId="{E643F227-FDEB-41A9-B8B0-9233C13CA319}" type="presParOf" srcId="{47C0CE00-529E-4CC2-90D4-E4F954D7E294}" destId="{5A3E51BD-D11C-4A74-A78C-81EEF4048B34}" srcOrd="2" destOrd="0" presId="urn:microsoft.com/office/officeart/2009/3/layout/HorizontalOrganizationChart"/>
    <dgm:cxn modelId="{3B06653F-AF23-47C6-A0C6-4FB1524B1A85}" type="presParOf" srcId="{27C564D9-9ABF-4D98-94F2-C81FFB5341BF}" destId="{93105776-F7D4-4D35-A003-181F6837A7CC}" srcOrd="2" destOrd="0" presId="urn:microsoft.com/office/officeart/2009/3/layout/HorizontalOrganizationChart"/>
    <dgm:cxn modelId="{C8F7619A-D0A8-4F90-B951-5CA78144D66D}" type="presParOf" srcId="{93105776-F7D4-4D35-A003-181F6837A7CC}" destId="{EE0302F4-F991-40F4-A230-11845A8803B5}" srcOrd="0" destOrd="0" presId="urn:microsoft.com/office/officeart/2009/3/layout/HorizontalOrganizationChart"/>
    <dgm:cxn modelId="{F33E1604-7A02-4680-B969-10C6B3612AA2}" type="presParOf" srcId="{93105776-F7D4-4D35-A003-181F6837A7CC}" destId="{C87D5BAF-B781-4103-9EAB-32B015CE0EB3}" srcOrd="1" destOrd="0" presId="urn:microsoft.com/office/officeart/2009/3/layout/HorizontalOrganizationChart"/>
    <dgm:cxn modelId="{E0019FE2-432B-416F-AB86-407FA778D4DB}" type="presParOf" srcId="{C87D5BAF-B781-4103-9EAB-32B015CE0EB3}" destId="{D4610A3B-756B-4482-B789-1CD1426F7516}" srcOrd="0" destOrd="0" presId="urn:microsoft.com/office/officeart/2009/3/layout/HorizontalOrganizationChart"/>
    <dgm:cxn modelId="{FA4AEEC0-4978-4BB0-A40D-742531981A3C}" type="presParOf" srcId="{D4610A3B-756B-4482-B789-1CD1426F7516}" destId="{3EE52A0A-6A06-4080-BDF6-CFBE38CF6B99}" srcOrd="0" destOrd="0" presId="urn:microsoft.com/office/officeart/2009/3/layout/HorizontalOrganizationChart"/>
    <dgm:cxn modelId="{49110FCD-4866-41F3-B5AD-5008D1898D80}" type="presParOf" srcId="{D4610A3B-756B-4482-B789-1CD1426F7516}" destId="{1D58A735-3BF6-4BEB-9E9D-62BA48FF61D7}" srcOrd="1" destOrd="0" presId="urn:microsoft.com/office/officeart/2009/3/layout/HorizontalOrganizationChart"/>
    <dgm:cxn modelId="{34BE1F1F-BDF9-4039-9DF3-C22A5567CBBE}" type="presParOf" srcId="{C87D5BAF-B781-4103-9EAB-32B015CE0EB3}" destId="{11FB142A-4710-4014-88CC-186B15A3F869}" srcOrd="1" destOrd="0" presId="urn:microsoft.com/office/officeart/2009/3/layout/HorizontalOrganizationChart"/>
    <dgm:cxn modelId="{431D5DA9-E668-4DD7-8017-868F73D91FC3}" type="presParOf" srcId="{C87D5BAF-B781-4103-9EAB-32B015CE0EB3}" destId="{D95CE9DE-11D2-466E-B574-98D81B7C858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EA06B5-0DAD-4D8E-AAFC-7224D827B64A}"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4C77517C-E5C0-459F-BF9C-0F63DF343864}">
      <dgm:prSet phldrT="[Texto]" custT="1"/>
      <dgm:spPr/>
      <dgm:t>
        <a:bodyPr/>
        <a:lstStyle/>
        <a:p>
          <a:pPr algn="ctr"/>
          <a:r>
            <a:rPr lang="en-US" sz="2400" b="1" dirty="0" smtClean="0">
              <a:solidFill>
                <a:schemeClr val="bg1">
                  <a:lumMod val="10000"/>
                </a:schemeClr>
              </a:solidFill>
            </a:rPr>
            <a:t>DESARROLLO</a:t>
          </a:r>
        </a:p>
        <a:p>
          <a:pPr algn="ctr"/>
          <a:r>
            <a:rPr lang="en-US" sz="2400" b="1" dirty="0" smtClean="0">
              <a:solidFill>
                <a:schemeClr val="bg1">
                  <a:lumMod val="10000"/>
                </a:schemeClr>
              </a:solidFill>
            </a:rPr>
            <a:t>PSICOMOTRIZ</a:t>
          </a:r>
          <a:endParaRPr lang="en-US" sz="2400" b="1" dirty="0">
            <a:solidFill>
              <a:schemeClr val="bg1">
                <a:lumMod val="10000"/>
              </a:schemeClr>
            </a:solidFill>
          </a:endParaRPr>
        </a:p>
      </dgm:t>
    </dgm:pt>
    <dgm:pt modelId="{27217095-C484-4C7E-B778-15ED47967EE6}" type="parTrans" cxnId="{7B116E20-C9E0-43C7-9188-662146DB4B7D}">
      <dgm:prSet/>
      <dgm:spPr/>
      <dgm:t>
        <a:bodyPr/>
        <a:lstStyle/>
        <a:p>
          <a:pPr algn="ctr"/>
          <a:endParaRPr lang="en-US"/>
        </a:p>
      </dgm:t>
    </dgm:pt>
    <dgm:pt modelId="{8DF3660C-8C62-4036-82C6-1AA54BB93BFD}" type="sibTrans" cxnId="{7B116E20-C9E0-43C7-9188-662146DB4B7D}">
      <dgm:prSet/>
      <dgm:spPr/>
      <dgm:t>
        <a:bodyPr/>
        <a:lstStyle/>
        <a:p>
          <a:pPr algn="ctr"/>
          <a:endParaRPr lang="en-US"/>
        </a:p>
      </dgm:t>
    </dgm:pt>
    <dgm:pt modelId="{1EBB775C-A59C-42B8-96A6-CBBD605D06A8}">
      <dgm:prSet phldrT="[Texto]" custT="1"/>
      <dgm:spPr/>
      <dgm:t>
        <a:bodyPr/>
        <a:lstStyle/>
        <a:p>
          <a:pPr algn="ctr"/>
          <a:r>
            <a:rPr lang="en-US" sz="1400" b="1" dirty="0" smtClean="0">
              <a:solidFill>
                <a:schemeClr val="bg1">
                  <a:lumMod val="10000"/>
                </a:schemeClr>
              </a:solidFill>
            </a:rPr>
            <a:t>Psicomotricidad</a:t>
          </a:r>
          <a:r>
            <a:rPr lang="en-US" sz="1200" b="1" dirty="0" smtClean="0">
              <a:solidFill>
                <a:schemeClr val="bg1">
                  <a:lumMod val="10000"/>
                </a:schemeClr>
              </a:solidFill>
            </a:rPr>
            <a:t> </a:t>
          </a:r>
          <a:endParaRPr lang="en-US" sz="1200" b="1" dirty="0">
            <a:solidFill>
              <a:schemeClr val="bg1">
                <a:lumMod val="10000"/>
              </a:schemeClr>
            </a:solidFill>
          </a:endParaRPr>
        </a:p>
      </dgm:t>
    </dgm:pt>
    <dgm:pt modelId="{C0F0D53E-44AE-4DAB-A7E5-6A833BFAB228}" type="parTrans" cxnId="{15AC361B-66AD-4D75-84ED-E5D0DAE26D9B}">
      <dgm:prSet/>
      <dgm:spPr/>
      <dgm:t>
        <a:bodyPr/>
        <a:lstStyle/>
        <a:p>
          <a:pPr algn="ctr"/>
          <a:endParaRPr lang="en-US"/>
        </a:p>
      </dgm:t>
    </dgm:pt>
    <dgm:pt modelId="{FE3B7454-E635-46B4-B03E-42F272237634}" type="sibTrans" cxnId="{15AC361B-66AD-4D75-84ED-E5D0DAE26D9B}">
      <dgm:prSet/>
      <dgm:spPr/>
      <dgm:t>
        <a:bodyPr/>
        <a:lstStyle/>
        <a:p>
          <a:pPr algn="ctr"/>
          <a:endParaRPr lang="en-US"/>
        </a:p>
      </dgm:t>
    </dgm:pt>
    <dgm:pt modelId="{9797F186-5496-4FBD-94C1-D3A6B732063F}">
      <dgm:prSet phldrT="[Texto]" custT="1"/>
      <dgm:spPr/>
      <dgm:t>
        <a:bodyPr/>
        <a:lstStyle/>
        <a:p>
          <a:pPr algn="ctr"/>
          <a:r>
            <a:rPr lang="es-EC" sz="1400" b="1" noProof="0" dirty="0" smtClean="0">
              <a:solidFill>
                <a:schemeClr val="bg1">
                  <a:lumMod val="10000"/>
                </a:schemeClr>
              </a:solidFill>
            </a:rPr>
            <a:t>Teorías</a:t>
          </a:r>
          <a:r>
            <a:rPr lang="en-US" sz="1400" b="1" dirty="0" smtClean="0">
              <a:solidFill>
                <a:schemeClr val="bg1">
                  <a:lumMod val="10000"/>
                </a:schemeClr>
              </a:solidFill>
            </a:rPr>
            <a:t> de la Psicomotricidad</a:t>
          </a:r>
          <a:endParaRPr lang="en-US" sz="1400" b="1" dirty="0">
            <a:solidFill>
              <a:schemeClr val="bg1">
                <a:lumMod val="10000"/>
              </a:schemeClr>
            </a:solidFill>
          </a:endParaRPr>
        </a:p>
      </dgm:t>
    </dgm:pt>
    <dgm:pt modelId="{5AB0BB57-D11C-4279-8C7C-60EE5D96D7BF}" type="parTrans" cxnId="{96FA7F17-5D84-4740-984D-00ABA61B8910}">
      <dgm:prSet/>
      <dgm:spPr/>
      <dgm:t>
        <a:bodyPr/>
        <a:lstStyle/>
        <a:p>
          <a:pPr algn="ctr"/>
          <a:endParaRPr lang="en-US"/>
        </a:p>
      </dgm:t>
    </dgm:pt>
    <dgm:pt modelId="{5CF207E1-BD5F-4E66-9AA3-5655026C9A70}" type="sibTrans" cxnId="{96FA7F17-5D84-4740-984D-00ABA61B8910}">
      <dgm:prSet/>
      <dgm:spPr/>
      <dgm:t>
        <a:bodyPr/>
        <a:lstStyle/>
        <a:p>
          <a:pPr algn="ctr"/>
          <a:endParaRPr lang="en-US"/>
        </a:p>
      </dgm:t>
    </dgm:pt>
    <dgm:pt modelId="{6460539D-EA3D-44E3-965A-9731FDDD6D79}">
      <dgm:prSet phldrT="[Texto]" custT="1"/>
      <dgm:spPr/>
      <dgm:t>
        <a:bodyPr/>
        <a:lstStyle/>
        <a:p>
          <a:pPr algn="ctr"/>
          <a:r>
            <a:rPr lang="es-EC" sz="1400" b="1" noProof="0" dirty="0" smtClean="0">
              <a:solidFill>
                <a:schemeClr val="bg1">
                  <a:lumMod val="10000"/>
                </a:schemeClr>
              </a:solidFill>
            </a:rPr>
            <a:t>Áreas</a:t>
          </a:r>
          <a:r>
            <a:rPr lang="en-US" sz="1400" b="1" dirty="0" smtClean="0">
              <a:solidFill>
                <a:schemeClr val="bg1">
                  <a:lumMod val="10000"/>
                </a:schemeClr>
              </a:solidFill>
            </a:rPr>
            <a:t> de la Psicomotricidad</a:t>
          </a:r>
          <a:endParaRPr lang="en-US" sz="1400" b="1" dirty="0">
            <a:solidFill>
              <a:schemeClr val="bg1">
                <a:lumMod val="10000"/>
              </a:schemeClr>
            </a:solidFill>
          </a:endParaRPr>
        </a:p>
      </dgm:t>
    </dgm:pt>
    <dgm:pt modelId="{62CC30BC-E983-4C3C-ABC2-64E9C9178398}" type="parTrans" cxnId="{DD246BCB-587B-425C-BA2E-994E7B5900A9}">
      <dgm:prSet/>
      <dgm:spPr/>
      <dgm:t>
        <a:bodyPr/>
        <a:lstStyle/>
        <a:p>
          <a:pPr algn="ctr"/>
          <a:endParaRPr lang="en-US"/>
        </a:p>
      </dgm:t>
    </dgm:pt>
    <dgm:pt modelId="{F8D9EDB8-8487-45A0-B26D-DDEAEBFD130A}" type="sibTrans" cxnId="{DD246BCB-587B-425C-BA2E-994E7B5900A9}">
      <dgm:prSet/>
      <dgm:spPr/>
      <dgm:t>
        <a:bodyPr/>
        <a:lstStyle/>
        <a:p>
          <a:pPr algn="ctr"/>
          <a:endParaRPr lang="en-US"/>
        </a:p>
      </dgm:t>
    </dgm:pt>
    <dgm:pt modelId="{8297BCA1-3B3A-46E5-939F-5E854901375B}">
      <dgm:prSet phldrT="[Texto]" custT="1"/>
      <dgm:spPr/>
      <dgm:t>
        <a:bodyPr/>
        <a:lstStyle/>
        <a:p>
          <a:pPr algn="ctr"/>
          <a:r>
            <a:rPr lang="es-EC" sz="1400" b="1" noProof="0" dirty="0" smtClean="0">
              <a:solidFill>
                <a:schemeClr val="bg1">
                  <a:lumMod val="10000"/>
                </a:schemeClr>
              </a:solidFill>
            </a:rPr>
            <a:t>Factores</a:t>
          </a:r>
          <a:r>
            <a:rPr lang="en-US" sz="1400" b="1" dirty="0" smtClean="0">
              <a:solidFill>
                <a:schemeClr val="bg1">
                  <a:lumMod val="10000"/>
                </a:schemeClr>
              </a:solidFill>
            </a:rPr>
            <a:t> que </a:t>
          </a:r>
          <a:r>
            <a:rPr lang="es-EC" sz="1400" b="1" noProof="0" dirty="0" smtClean="0">
              <a:solidFill>
                <a:schemeClr val="bg1">
                  <a:lumMod val="10000"/>
                </a:schemeClr>
              </a:solidFill>
            </a:rPr>
            <a:t>afectan</a:t>
          </a:r>
          <a:r>
            <a:rPr lang="en-US" sz="1400" b="1" dirty="0" smtClean="0">
              <a:solidFill>
                <a:schemeClr val="bg1">
                  <a:lumMod val="10000"/>
                </a:schemeClr>
              </a:solidFill>
            </a:rPr>
            <a:t> la Psicomotricidad</a:t>
          </a:r>
          <a:endParaRPr lang="en-US" sz="1400" b="1" dirty="0">
            <a:solidFill>
              <a:schemeClr val="bg1">
                <a:lumMod val="10000"/>
              </a:schemeClr>
            </a:solidFill>
          </a:endParaRPr>
        </a:p>
      </dgm:t>
    </dgm:pt>
    <dgm:pt modelId="{0F865FF7-1343-4C96-9B64-1E896546F98C}" type="parTrans" cxnId="{A3B67CA8-16FE-4A1E-8D43-AE61807FEB84}">
      <dgm:prSet/>
      <dgm:spPr/>
      <dgm:t>
        <a:bodyPr/>
        <a:lstStyle/>
        <a:p>
          <a:pPr algn="ctr"/>
          <a:endParaRPr lang="en-US"/>
        </a:p>
      </dgm:t>
    </dgm:pt>
    <dgm:pt modelId="{59673103-257B-4212-AD14-E090F6E71921}" type="sibTrans" cxnId="{A3B67CA8-16FE-4A1E-8D43-AE61807FEB84}">
      <dgm:prSet/>
      <dgm:spPr/>
      <dgm:t>
        <a:bodyPr/>
        <a:lstStyle/>
        <a:p>
          <a:pPr algn="ctr"/>
          <a:endParaRPr lang="en-US"/>
        </a:p>
      </dgm:t>
    </dgm:pt>
    <dgm:pt modelId="{5A00DD9B-DCA2-4FD6-88E8-EEC89FDB6165}" type="pres">
      <dgm:prSet presAssocID="{A5EA06B5-0DAD-4D8E-AAFC-7224D827B64A}" presName="Name0" presStyleCnt="0">
        <dgm:presLayoutVars>
          <dgm:chMax val="1"/>
          <dgm:dir/>
          <dgm:animLvl val="ctr"/>
          <dgm:resizeHandles val="exact"/>
        </dgm:presLayoutVars>
      </dgm:prSet>
      <dgm:spPr/>
      <dgm:t>
        <a:bodyPr/>
        <a:lstStyle/>
        <a:p>
          <a:endParaRPr lang="es-EC"/>
        </a:p>
      </dgm:t>
    </dgm:pt>
    <dgm:pt modelId="{910524BB-445C-42C8-BA1B-00141B4F1A41}" type="pres">
      <dgm:prSet presAssocID="{4C77517C-E5C0-459F-BF9C-0F63DF343864}" presName="centerShape" presStyleLbl="node0" presStyleIdx="0" presStyleCnt="1" custScaleX="125755"/>
      <dgm:spPr/>
      <dgm:t>
        <a:bodyPr/>
        <a:lstStyle/>
        <a:p>
          <a:endParaRPr lang="es-EC"/>
        </a:p>
      </dgm:t>
    </dgm:pt>
    <dgm:pt modelId="{419FB939-D100-4B4F-93E1-CA12F9C85925}" type="pres">
      <dgm:prSet presAssocID="{1EBB775C-A59C-42B8-96A6-CBBD605D06A8}" presName="node" presStyleLbl="node1" presStyleIdx="0" presStyleCnt="4" custScaleX="111434">
        <dgm:presLayoutVars>
          <dgm:bulletEnabled val="1"/>
        </dgm:presLayoutVars>
      </dgm:prSet>
      <dgm:spPr/>
      <dgm:t>
        <a:bodyPr/>
        <a:lstStyle/>
        <a:p>
          <a:endParaRPr lang="es-EC"/>
        </a:p>
      </dgm:t>
    </dgm:pt>
    <dgm:pt modelId="{5D063338-8A41-4930-BB8A-AD00C73546C9}" type="pres">
      <dgm:prSet presAssocID="{1EBB775C-A59C-42B8-96A6-CBBD605D06A8}" presName="dummy" presStyleCnt="0"/>
      <dgm:spPr/>
      <dgm:t>
        <a:bodyPr/>
        <a:lstStyle/>
        <a:p>
          <a:endParaRPr lang="es-EC"/>
        </a:p>
      </dgm:t>
    </dgm:pt>
    <dgm:pt modelId="{4E5A9006-3EE6-4788-90CE-70C6E3103D93}" type="pres">
      <dgm:prSet presAssocID="{FE3B7454-E635-46B4-B03E-42F272237634}" presName="sibTrans" presStyleLbl="sibTrans2D1" presStyleIdx="0" presStyleCnt="4"/>
      <dgm:spPr/>
      <dgm:t>
        <a:bodyPr/>
        <a:lstStyle/>
        <a:p>
          <a:endParaRPr lang="es-EC"/>
        </a:p>
      </dgm:t>
    </dgm:pt>
    <dgm:pt modelId="{F3A71262-8CD8-429A-B044-D59F261C3EFB}" type="pres">
      <dgm:prSet presAssocID="{9797F186-5496-4FBD-94C1-D3A6B732063F}" presName="node" presStyleLbl="node1" presStyleIdx="1" presStyleCnt="4" custScaleX="109663" custRadScaleRad="109595" custRadScaleInc="983">
        <dgm:presLayoutVars>
          <dgm:bulletEnabled val="1"/>
        </dgm:presLayoutVars>
      </dgm:prSet>
      <dgm:spPr/>
      <dgm:t>
        <a:bodyPr/>
        <a:lstStyle/>
        <a:p>
          <a:endParaRPr lang="es-EC"/>
        </a:p>
      </dgm:t>
    </dgm:pt>
    <dgm:pt modelId="{CFDD7379-9937-43CB-9C6C-C1E4457E3F82}" type="pres">
      <dgm:prSet presAssocID="{9797F186-5496-4FBD-94C1-D3A6B732063F}" presName="dummy" presStyleCnt="0"/>
      <dgm:spPr/>
      <dgm:t>
        <a:bodyPr/>
        <a:lstStyle/>
        <a:p>
          <a:endParaRPr lang="es-EC"/>
        </a:p>
      </dgm:t>
    </dgm:pt>
    <dgm:pt modelId="{A6441831-992B-4875-8D4B-C1F6A481558F}" type="pres">
      <dgm:prSet presAssocID="{5CF207E1-BD5F-4E66-9AA3-5655026C9A70}" presName="sibTrans" presStyleLbl="sibTrans2D1" presStyleIdx="1" presStyleCnt="4"/>
      <dgm:spPr/>
      <dgm:t>
        <a:bodyPr/>
        <a:lstStyle/>
        <a:p>
          <a:endParaRPr lang="es-EC"/>
        </a:p>
      </dgm:t>
    </dgm:pt>
    <dgm:pt modelId="{105993CE-719F-452F-8AF6-2AE66B4653A8}" type="pres">
      <dgm:prSet presAssocID="{6460539D-EA3D-44E3-965A-9731FDDD6D79}" presName="node" presStyleLbl="node1" presStyleIdx="2" presStyleCnt="4" custScaleX="113144">
        <dgm:presLayoutVars>
          <dgm:bulletEnabled val="1"/>
        </dgm:presLayoutVars>
      </dgm:prSet>
      <dgm:spPr/>
      <dgm:t>
        <a:bodyPr/>
        <a:lstStyle/>
        <a:p>
          <a:endParaRPr lang="es-EC"/>
        </a:p>
      </dgm:t>
    </dgm:pt>
    <dgm:pt modelId="{D8F91545-6781-4877-8C05-7FEAD4BEC3DB}" type="pres">
      <dgm:prSet presAssocID="{6460539D-EA3D-44E3-965A-9731FDDD6D79}" presName="dummy" presStyleCnt="0"/>
      <dgm:spPr/>
      <dgm:t>
        <a:bodyPr/>
        <a:lstStyle/>
        <a:p>
          <a:endParaRPr lang="es-EC"/>
        </a:p>
      </dgm:t>
    </dgm:pt>
    <dgm:pt modelId="{7E82B9C4-05AE-4305-AE43-6C498714DFBE}" type="pres">
      <dgm:prSet presAssocID="{F8D9EDB8-8487-45A0-B26D-DDEAEBFD130A}" presName="sibTrans" presStyleLbl="sibTrans2D1" presStyleIdx="2" presStyleCnt="4"/>
      <dgm:spPr/>
      <dgm:t>
        <a:bodyPr/>
        <a:lstStyle/>
        <a:p>
          <a:endParaRPr lang="es-EC"/>
        </a:p>
      </dgm:t>
    </dgm:pt>
    <dgm:pt modelId="{9EFE5B92-413B-4C49-8E63-9535C518477B}" type="pres">
      <dgm:prSet presAssocID="{8297BCA1-3B3A-46E5-939F-5E854901375B}" presName="node" presStyleLbl="node1" presStyleIdx="3" presStyleCnt="4" custScaleX="110502" custRadScaleRad="108466" custRadScaleInc="994">
        <dgm:presLayoutVars>
          <dgm:bulletEnabled val="1"/>
        </dgm:presLayoutVars>
      </dgm:prSet>
      <dgm:spPr/>
      <dgm:t>
        <a:bodyPr/>
        <a:lstStyle/>
        <a:p>
          <a:endParaRPr lang="es-EC"/>
        </a:p>
      </dgm:t>
    </dgm:pt>
    <dgm:pt modelId="{F3208E96-C95E-4F10-BB8C-E82D015FD35D}" type="pres">
      <dgm:prSet presAssocID="{8297BCA1-3B3A-46E5-939F-5E854901375B}" presName="dummy" presStyleCnt="0"/>
      <dgm:spPr/>
      <dgm:t>
        <a:bodyPr/>
        <a:lstStyle/>
        <a:p>
          <a:endParaRPr lang="es-EC"/>
        </a:p>
      </dgm:t>
    </dgm:pt>
    <dgm:pt modelId="{9D1FB72F-BB50-4F21-AF0C-1036D6576300}" type="pres">
      <dgm:prSet presAssocID="{59673103-257B-4212-AD14-E090F6E71921}" presName="sibTrans" presStyleLbl="sibTrans2D1" presStyleIdx="3" presStyleCnt="4"/>
      <dgm:spPr/>
      <dgm:t>
        <a:bodyPr/>
        <a:lstStyle/>
        <a:p>
          <a:endParaRPr lang="es-EC"/>
        </a:p>
      </dgm:t>
    </dgm:pt>
  </dgm:ptLst>
  <dgm:cxnLst>
    <dgm:cxn modelId="{8BB67F24-1216-4CF0-98D2-720C70A11ACA}" type="presOf" srcId="{9797F186-5496-4FBD-94C1-D3A6B732063F}" destId="{F3A71262-8CD8-429A-B044-D59F261C3EFB}" srcOrd="0" destOrd="0" presId="urn:microsoft.com/office/officeart/2005/8/layout/radial6"/>
    <dgm:cxn modelId="{9D9A0B9A-8B55-4204-BB27-87D891E38E66}" type="presOf" srcId="{A5EA06B5-0DAD-4D8E-AAFC-7224D827B64A}" destId="{5A00DD9B-DCA2-4FD6-88E8-EEC89FDB6165}" srcOrd="0" destOrd="0" presId="urn:microsoft.com/office/officeart/2005/8/layout/radial6"/>
    <dgm:cxn modelId="{B8A8C075-F243-4835-B738-AA9484831BD2}" type="presOf" srcId="{8297BCA1-3B3A-46E5-939F-5E854901375B}" destId="{9EFE5B92-413B-4C49-8E63-9535C518477B}" srcOrd="0" destOrd="0" presId="urn:microsoft.com/office/officeart/2005/8/layout/radial6"/>
    <dgm:cxn modelId="{15AC361B-66AD-4D75-84ED-E5D0DAE26D9B}" srcId="{4C77517C-E5C0-459F-BF9C-0F63DF343864}" destId="{1EBB775C-A59C-42B8-96A6-CBBD605D06A8}" srcOrd="0" destOrd="0" parTransId="{C0F0D53E-44AE-4DAB-A7E5-6A833BFAB228}" sibTransId="{FE3B7454-E635-46B4-B03E-42F272237634}"/>
    <dgm:cxn modelId="{121DB63E-323D-4197-80D6-651B8EBD4EEF}" type="presOf" srcId="{59673103-257B-4212-AD14-E090F6E71921}" destId="{9D1FB72F-BB50-4F21-AF0C-1036D6576300}" srcOrd="0" destOrd="0" presId="urn:microsoft.com/office/officeart/2005/8/layout/radial6"/>
    <dgm:cxn modelId="{7B116E20-C9E0-43C7-9188-662146DB4B7D}" srcId="{A5EA06B5-0DAD-4D8E-AAFC-7224D827B64A}" destId="{4C77517C-E5C0-459F-BF9C-0F63DF343864}" srcOrd="0" destOrd="0" parTransId="{27217095-C484-4C7E-B778-15ED47967EE6}" sibTransId="{8DF3660C-8C62-4036-82C6-1AA54BB93BFD}"/>
    <dgm:cxn modelId="{CDD5B5B6-1564-42B6-9E38-DB4E690825F2}" type="presOf" srcId="{FE3B7454-E635-46B4-B03E-42F272237634}" destId="{4E5A9006-3EE6-4788-90CE-70C6E3103D93}" srcOrd="0" destOrd="0" presId="urn:microsoft.com/office/officeart/2005/8/layout/radial6"/>
    <dgm:cxn modelId="{8525330B-9D34-4BDC-BCD1-64B90FADC7CB}" type="presOf" srcId="{4C77517C-E5C0-459F-BF9C-0F63DF343864}" destId="{910524BB-445C-42C8-BA1B-00141B4F1A41}" srcOrd="0" destOrd="0" presId="urn:microsoft.com/office/officeart/2005/8/layout/radial6"/>
    <dgm:cxn modelId="{4916D761-42A0-4996-BF93-78E4895DFDB9}" type="presOf" srcId="{F8D9EDB8-8487-45A0-B26D-DDEAEBFD130A}" destId="{7E82B9C4-05AE-4305-AE43-6C498714DFBE}" srcOrd="0" destOrd="0" presId="urn:microsoft.com/office/officeart/2005/8/layout/radial6"/>
    <dgm:cxn modelId="{A3B67CA8-16FE-4A1E-8D43-AE61807FEB84}" srcId="{4C77517C-E5C0-459F-BF9C-0F63DF343864}" destId="{8297BCA1-3B3A-46E5-939F-5E854901375B}" srcOrd="3" destOrd="0" parTransId="{0F865FF7-1343-4C96-9B64-1E896546F98C}" sibTransId="{59673103-257B-4212-AD14-E090F6E71921}"/>
    <dgm:cxn modelId="{4A8404ED-A5FC-4796-B193-C5FE41440877}" type="presOf" srcId="{5CF207E1-BD5F-4E66-9AA3-5655026C9A70}" destId="{A6441831-992B-4875-8D4B-C1F6A481558F}" srcOrd="0" destOrd="0" presId="urn:microsoft.com/office/officeart/2005/8/layout/radial6"/>
    <dgm:cxn modelId="{DD246BCB-587B-425C-BA2E-994E7B5900A9}" srcId="{4C77517C-E5C0-459F-BF9C-0F63DF343864}" destId="{6460539D-EA3D-44E3-965A-9731FDDD6D79}" srcOrd="2" destOrd="0" parTransId="{62CC30BC-E983-4C3C-ABC2-64E9C9178398}" sibTransId="{F8D9EDB8-8487-45A0-B26D-DDEAEBFD130A}"/>
    <dgm:cxn modelId="{CEDD63BB-E740-42C8-96C7-9D0C980D5695}" type="presOf" srcId="{1EBB775C-A59C-42B8-96A6-CBBD605D06A8}" destId="{419FB939-D100-4B4F-93E1-CA12F9C85925}" srcOrd="0" destOrd="0" presId="urn:microsoft.com/office/officeart/2005/8/layout/radial6"/>
    <dgm:cxn modelId="{96FA7F17-5D84-4740-984D-00ABA61B8910}" srcId="{4C77517C-E5C0-459F-BF9C-0F63DF343864}" destId="{9797F186-5496-4FBD-94C1-D3A6B732063F}" srcOrd="1" destOrd="0" parTransId="{5AB0BB57-D11C-4279-8C7C-60EE5D96D7BF}" sibTransId="{5CF207E1-BD5F-4E66-9AA3-5655026C9A70}"/>
    <dgm:cxn modelId="{BBC74A74-2278-42A9-B840-55B3089F926B}" type="presOf" srcId="{6460539D-EA3D-44E3-965A-9731FDDD6D79}" destId="{105993CE-719F-452F-8AF6-2AE66B4653A8}" srcOrd="0" destOrd="0" presId="urn:microsoft.com/office/officeart/2005/8/layout/radial6"/>
    <dgm:cxn modelId="{3A588987-094E-4A82-AFB7-3D383E705153}" type="presParOf" srcId="{5A00DD9B-DCA2-4FD6-88E8-EEC89FDB6165}" destId="{910524BB-445C-42C8-BA1B-00141B4F1A41}" srcOrd="0" destOrd="0" presId="urn:microsoft.com/office/officeart/2005/8/layout/radial6"/>
    <dgm:cxn modelId="{B7113753-AEB8-4603-8E61-F47CA833EC46}" type="presParOf" srcId="{5A00DD9B-DCA2-4FD6-88E8-EEC89FDB6165}" destId="{419FB939-D100-4B4F-93E1-CA12F9C85925}" srcOrd="1" destOrd="0" presId="urn:microsoft.com/office/officeart/2005/8/layout/radial6"/>
    <dgm:cxn modelId="{EEA4A3AD-B0E8-44B4-B51F-4D7B39ABDF86}" type="presParOf" srcId="{5A00DD9B-DCA2-4FD6-88E8-EEC89FDB6165}" destId="{5D063338-8A41-4930-BB8A-AD00C73546C9}" srcOrd="2" destOrd="0" presId="urn:microsoft.com/office/officeart/2005/8/layout/radial6"/>
    <dgm:cxn modelId="{74EB72FD-3559-4CE8-9F87-1D3052A7A20E}" type="presParOf" srcId="{5A00DD9B-DCA2-4FD6-88E8-EEC89FDB6165}" destId="{4E5A9006-3EE6-4788-90CE-70C6E3103D93}" srcOrd="3" destOrd="0" presId="urn:microsoft.com/office/officeart/2005/8/layout/radial6"/>
    <dgm:cxn modelId="{4F4A3F57-1C90-40A2-978A-C5329FDA969A}" type="presParOf" srcId="{5A00DD9B-DCA2-4FD6-88E8-EEC89FDB6165}" destId="{F3A71262-8CD8-429A-B044-D59F261C3EFB}" srcOrd="4" destOrd="0" presId="urn:microsoft.com/office/officeart/2005/8/layout/radial6"/>
    <dgm:cxn modelId="{79DA697B-6280-4CBE-B937-001C15AEB660}" type="presParOf" srcId="{5A00DD9B-DCA2-4FD6-88E8-EEC89FDB6165}" destId="{CFDD7379-9937-43CB-9C6C-C1E4457E3F82}" srcOrd="5" destOrd="0" presId="urn:microsoft.com/office/officeart/2005/8/layout/radial6"/>
    <dgm:cxn modelId="{90C7D54E-9B2D-4371-9558-4A5C03F80E71}" type="presParOf" srcId="{5A00DD9B-DCA2-4FD6-88E8-EEC89FDB6165}" destId="{A6441831-992B-4875-8D4B-C1F6A481558F}" srcOrd="6" destOrd="0" presId="urn:microsoft.com/office/officeart/2005/8/layout/radial6"/>
    <dgm:cxn modelId="{60F697FD-D9CF-49DF-8AC2-EA73D59717F3}" type="presParOf" srcId="{5A00DD9B-DCA2-4FD6-88E8-EEC89FDB6165}" destId="{105993CE-719F-452F-8AF6-2AE66B4653A8}" srcOrd="7" destOrd="0" presId="urn:microsoft.com/office/officeart/2005/8/layout/radial6"/>
    <dgm:cxn modelId="{7B3E639C-E299-4D1C-B192-F78D718D9767}" type="presParOf" srcId="{5A00DD9B-DCA2-4FD6-88E8-EEC89FDB6165}" destId="{D8F91545-6781-4877-8C05-7FEAD4BEC3DB}" srcOrd="8" destOrd="0" presId="urn:microsoft.com/office/officeart/2005/8/layout/radial6"/>
    <dgm:cxn modelId="{F6E2AAC8-A0E0-49C2-B57F-17324419F8E4}" type="presParOf" srcId="{5A00DD9B-DCA2-4FD6-88E8-EEC89FDB6165}" destId="{7E82B9C4-05AE-4305-AE43-6C498714DFBE}" srcOrd="9" destOrd="0" presId="urn:microsoft.com/office/officeart/2005/8/layout/radial6"/>
    <dgm:cxn modelId="{8C65E680-4F40-4703-966D-B36AC744372C}" type="presParOf" srcId="{5A00DD9B-DCA2-4FD6-88E8-EEC89FDB6165}" destId="{9EFE5B92-413B-4C49-8E63-9535C518477B}" srcOrd="10" destOrd="0" presId="urn:microsoft.com/office/officeart/2005/8/layout/radial6"/>
    <dgm:cxn modelId="{90EE0529-1B07-4693-9FBE-90472E482989}" type="presParOf" srcId="{5A00DD9B-DCA2-4FD6-88E8-EEC89FDB6165}" destId="{F3208E96-C95E-4F10-BB8C-E82D015FD35D}" srcOrd="11" destOrd="0" presId="urn:microsoft.com/office/officeart/2005/8/layout/radial6"/>
    <dgm:cxn modelId="{91D1FD8A-CFE8-4A0D-BB94-A759DC060949}" type="presParOf" srcId="{5A00DD9B-DCA2-4FD6-88E8-EEC89FDB6165}" destId="{9D1FB72F-BB50-4F21-AF0C-1036D657630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959D-2F74-40A4-9788-00E6084E9527}">
      <dsp:nvSpPr>
        <dsp:cNvPr id="0" name=""/>
        <dsp:cNvSpPr/>
      </dsp:nvSpPr>
      <dsp:spPr>
        <a:xfrm>
          <a:off x="7018623" y="4939507"/>
          <a:ext cx="691084" cy="91440"/>
        </a:xfrm>
        <a:custGeom>
          <a:avLst/>
          <a:gdLst/>
          <a:ahLst/>
          <a:cxnLst/>
          <a:rect l="0" t="0" r="0" b="0"/>
          <a:pathLst>
            <a:path>
              <a:moveTo>
                <a:pt x="0" y="45720"/>
              </a:moveTo>
              <a:lnTo>
                <a:pt x="691084" y="457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CE77B-6389-4D1C-8E3F-68557CC52EDC}">
      <dsp:nvSpPr>
        <dsp:cNvPr id="0" name=""/>
        <dsp:cNvSpPr/>
      </dsp:nvSpPr>
      <dsp:spPr>
        <a:xfrm>
          <a:off x="2872114" y="4939507"/>
          <a:ext cx="691084" cy="91440"/>
        </a:xfrm>
        <a:custGeom>
          <a:avLst/>
          <a:gdLst/>
          <a:ahLst/>
          <a:cxnLst/>
          <a:rect l="0" t="0" r="0" b="0"/>
          <a:pathLst>
            <a:path>
              <a:moveTo>
                <a:pt x="0" y="45720"/>
              </a:moveTo>
              <a:lnTo>
                <a:pt x="691084"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E5E4D-FF23-42D0-AE38-4EED33F0D874}">
      <dsp:nvSpPr>
        <dsp:cNvPr id="0" name=""/>
        <dsp:cNvSpPr/>
      </dsp:nvSpPr>
      <dsp:spPr>
        <a:xfrm>
          <a:off x="7018623" y="3453675"/>
          <a:ext cx="691084" cy="91440"/>
        </a:xfrm>
        <a:custGeom>
          <a:avLst/>
          <a:gdLst/>
          <a:ahLst/>
          <a:cxnLst/>
          <a:rect l="0" t="0" r="0" b="0"/>
          <a:pathLst>
            <a:path>
              <a:moveTo>
                <a:pt x="0" y="45720"/>
              </a:moveTo>
              <a:lnTo>
                <a:pt x="691084" y="457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13933-9272-48B4-9924-83ACC9874EBA}">
      <dsp:nvSpPr>
        <dsp:cNvPr id="0" name=""/>
        <dsp:cNvSpPr/>
      </dsp:nvSpPr>
      <dsp:spPr>
        <a:xfrm>
          <a:off x="2872114" y="3453675"/>
          <a:ext cx="691084" cy="91440"/>
        </a:xfrm>
        <a:custGeom>
          <a:avLst/>
          <a:gdLst/>
          <a:ahLst/>
          <a:cxnLst/>
          <a:rect l="0" t="0" r="0" b="0"/>
          <a:pathLst>
            <a:path>
              <a:moveTo>
                <a:pt x="0" y="45720"/>
              </a:moveTo>
              <a:lnTo>
                <a:pt x="691084"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EB67B-3A1B-448B-BB74-CEB30847465E}">
      <dsp:nvSpPr>
        <dsp:cNvPr id="0" name=""/>
        <dsp:cNvSpPr/>
      </dsp:nvSpPr>
      <dsp:spPr>
        <a:xfrm>
          <a:off x="6975465" y="1270646"/>
          <a:ext cx="691084" cy="742916"/>
        </a:xfrm>
        <a:custGeom>
          <a:avLst/>
          <a:gdLst/>
          <a:ahLst/>
          <a:cxnLst/>
          <a:rect l="0" t="0" r="0" b="0"/>
          <a:pathLst>
            <a:path>
              <a:moveTo>
                <a:pt x="0" y="0"/>
              </a:moveTo>
              <a:lnTo>
                <a:pt x="345542" y="0"/>
              </a:lnTo>
              <a:lnTo>
                <a:pt x="345542" y="742916"/>
              </a:lnTo>
              <a:lnTo>
                <a:pt x="691084" y="74291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39F72-B474-44FD-A012-895DAC621C6C}">
      <dsp:nvSpPr>
        <dsp:cNvPr id="0" name=""/>
        <dsp:cNvSpPr/>
      </dsp:nvSpPr>
      <dsp:spPr>
        <a:xfrm>
          <a:off x="6975465" y="527730"/>
          <a:ext cx="691084" cy="742916"/>
        </a:xfrm>
        <a:custGeom>
          <a:avLst/>
          <a:gdLst/>
          <a:ahLst/>
          <a:cxnLst/>
          <a:rect l="0" t="0" r="0" b="0"/>
          <a:pathLst>
            <a:path>
              <a:moveTo>
                <a:pt x="0" y="742916"/>
              </a:moveTo>
              <a:lnTo>
                <a:pt x="345542" y="742916"/>
              </a:lnTo>
              <a:lnTo>
                <a:pt x="345542" y="0"/>
              </a:lnTo>
              <a:lnTo>
                <a:pt x="691084"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587D7-C625-46E8-8C0E-6CD72D209805}">
      <dsp:nvSpPr>
        <dsp:cNvPr id="0" name=""/>
        <dsp:cNvSpPr/>
      </dsp:nvSpPr>
      <dsp:spPr>
        <a:xfrm>
          <a:off x="2828956" y="1224926"/>
          <a:ext cx="691084" cy="91440"/>
        </a:xfrm>
        <a:custGeom>
          <a:avLst/>
          <a:gdLst/>
          <a:ahLst/>
          <a:cxnLst/>
          <a:rect l="0" t="0" r="0" b="0"/>
          <a:pathLst>
            <a:path>
              <a:moveTo>
                <a:pt x="0" y="45720"/>
              </a:moveTo>
              <a:lnTo>
                <a:pt x="691084"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4BEA8-C190-41B1-9843-80EB3A672F67}">
      <dsp:nvSpPr>
        <dsp:cNvPr id="0" name=""/>
        <dsp:cNvSpPr/>
      </dsp:nvSpPr>
      <dsp:spPr>
        <a:xfrm>
          <a:off x="330028" y="743694"/>
          <a:ext cx="2498928" cy="1053904"/>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a:solidFill>
                <a:schemeClr val="bg1">
                  <a:lumMod val="10000"/>
                </a:schemeClr>
              </a:solidFill>
              <a:latin typeface="Times New Roman" panose="02020603050405020304" pitchFamily="18" charset="0"/>
              <a:cs typeface="Times New Roman" panose="02020603050405020304" pitchFamily="18" charset="0"/>
            </a:rPr>
            <a:t>Macro</a:t>
          </a:r>
        </a:p>
      </dsp:txBody>
      <dsp:txXfrm>
        <a:off x="330028" y="743694"/>
        <a:ext cx="2498928" cy="1053904"/>
      </dsp:txXfrm>
    </dsp:sp>
    <dsp:sp modelId="{43BCAC11-299F-499C-8673-95224E82A2A5}">
      <dsp:nvSpPr>
        <dsp:cNvPr id="0" name=""/>
        <dsp:cNvSpPr/>
      </dsp:nvSpPr>
      <dsp:spPr>
        <a:xfrm>
          <a:off x="3520041" y="743694"/>
          <a:ext cx="3455424" cy="1053904"/>
        </a:xfrm>
        <a:prstGeom prst="rect">
          <a:avLst/>
        </a:prstGeom>
        <a:solidFill>
          <a:srgbClr val="FFCC99"/>
        </a:solidFill>
        <a:ln>
          <a:solidFill>
            <a:srgbClr val="FF993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(UNESCO,2016)</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3520041" y="743694"/>
        <a:ext cx="3455424" cy="1053904"/>
      </dsp:txXfrm>
    </dsp:sp>
    <dsp:sp modelId="{4DE11E4A-22CC-40A2-A67C-0D7B2F950348}">
      <dsp:nvSpPr>
        <dsp:cNvPr id="0" name=""/>
        <dsp:cNvSpPr/>
      </dsp:nvSpPr>
      <dsp:spPr>
        <a:xfrm>
          <a:off x="7666550" y="778"/>
          <a:ext cx="3455424" cy="105390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66% Escolaridad en el  nivel inicial</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35% de niños no asiste a la Escuela.</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7666550" y="778"/>
        <a:ext cx="3455424" cy="1053904"/>
      </dsp:txXfrm>
    </dsp:sp>
    <dsp:sp modelId="{77EED437-9AD4-461F-97C9-2DB64C62F434}">
      <dsp:nvSpPr>
        <dsp:cNvPr id="0" name=""/>
        <dsp:cNvSpPr/>
      </dsp:nvSpPr>
      <dsp:spPr>
        <a:xfrm>
          <a:off x="7666550" y="1486610"/>
          <a:ext cx="3455424" cy="105390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162 países en vías de desarrollo, 38 países tiene promedio de 40 alumnos por docente. (Uruguay)</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7666550" y="1486610"/>
        <a:ext cx="3455424" cy="1053904"/>
      </dsp:txXfrm>
    </dsp:sp>
    <dsp:sp modelId="{231653B5-10D3-49DE-9690-E01C68DB4708}">
      <dsp:nvSpPr>
        <dsp:cNvPr id="0" name=""/>
        <dsp:cNvSpPr/>
      </dsp:nvSpPr>
      <dsp:spPr>
        <a:xfrm>
          <a:off x="330028" y="2972443"/>
          <a:ext cx="2542086" cy="1053904"/>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a:solidFill>
                <a:schemeClr val="bg1">
                  <a:lumMod val="10000"/>
                </a:schemeClr>
              </a:solidFill>
              <a:latin typeface="Times New Roman" panose="02020603050405020304" pitchFamily="18" charset="0"/>
              <a:cs typeface="Times New Roman" panose="02020603050405020304" pitchFamily="18" charset="0"/>
            </a:rPr>
            <a:t>Meso</a:t>
          </a:r>
        </a:p>
      </dsp:txBody>
      <dsp:txXfrm>
        <a:off x="330028" y="2972443"/>
        <a:ext cx="2542086" cy="1053904"/>
      </dsp:txXfrm>
    </dsp:sp>
    <dsp:sp modelId="{681F8288-9B9C-4E8E-86AF-F563C7B58197}">
      <dsp:nvSpPr>
        <dsp:cNvPr id="0" name=""/>
        <dsp:cNvSpPr/>
      </dsp:nvSpPr>
      <dsp:spPr>
        <a:xfrm>
          <a:off x="3563199" y="2972443"/>
          <a:ext cx="3455424" cy="1053904"/>
        </a:xfrm>
        <a:prstGeom prst="rect">
          <a:avLst/>
        </a:prstGeom>
        <a:solidFill>
          <a:srgbClr val="FFCC99"/>
        </a:solidFill>
        <a:ln>
          <a:solidFill>
            <a:srgbClr val="FF993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(INEC, 2010)</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3563199" y="2972443"/>
        <a:ext cx="3455424" cy="1053904"/>
      </dsp:txXfrm>
    </dsp:sp>
    <dsp:sp modelId="{02B042B0-786B-428F-BBB6-9A9E55EDE721}">
      <dsp:nvSpPr>
        <dsp:cNvPr id="0" name=""/>
        <dsp:cNvSpPr/>
      </dsp:nvSpPr>
      <dsp:spPr>
        <a:xfrm>
          <a:off x="7709708" y="2972443"/>
          <a:ext cx="3455424" cy="105390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4,5% de la población, accede a la Educación de Nivel Inicial.</a:t>
          </a:r>
        </a:p>
      </dsp:txBody>
      <dsp:txXfrm>
        <a:off x="7709708" y="2972443"/>
        <a:ext cx="3455424" cy="1053904"/>
      </dsp:txXfrm>
    </dsp:sp>
    <dsp:sp modelId="{CA1FFB9A-DE13-4417-A004-2A5CE1CCD98B}">
      <dsp:nvSpPr>
        <dsp:cNvPr id="0" name=""/>
        <dsp:cNvSpPr/>
      </dsp:nvSpPr>
      <dsp:spPr>
        <a:xfrm>
          <a:off x="330028" y="4458275"/>
          <a:ext cx="2542086" cy="1053904"/>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a:solidFill>
                <a:schemeClr val="bg1">
                  <a:lumMod val="10000"/>
                </a:schemeClr>
              </a:solidFill>
              <a:latin typeface="Times New Roman" panose="02020603050405020304" pitchFamily="18" charset="0"/>
              <a:cs typeface="Times New Roman" panose="02020603050405020304" pitchFamily="18" charset="0"/>
            </a:rPr>
            <a:t>Micro</a:t>
          </a:r>
        </a:p>
      </dsp:txBody>
      <dsp:txXfrm>
        <a:off x="330028" y="4458275"/>
        <a:ext cx="2542086" cy="1053904"/>
      </dsp:txXfrm>
    </dsp:sp>
    <dsp:sp modelId="{C86D8AD8-7816-45C4-886F-A22F7B4775A9}">
      <dsp:nvSpPr>
        <dsp:cNvPr id="0" name=""/>
        <dsp:cNvSpPr/>
      </dsp:nvSpPr>
      <dsp:spPr>
        <a:xfrm>
          <a:off x="3563199" y="4458275"/>
          <a:ext cx="3455424" cy="1053904"/>
        </a:xfrm>
        <a:prstGeom prst="rect">
          <a:avLst/>
        </a:prstGeom>
        <a:solidFill>
          <a:srgbClr val="FFCC99"/>
        </a:solidFill>
        <a:ln>
          <a:solidFill>
            <a:srgbClr val="FF993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a:solidFill>
                <a:schemeClr val="bg1">
                  <a:lumMod val="10000"/>
                </a:schemeClr>
              </a:solidFill>
              <a:latin typeface="Times New Roman" panose="02020603050405020304" pitchFamily="18" charset="0"/>
              <a:cs typeface="Times New Roman" panose="02020603050405020304" pitchFamily="18" charset="0"/>
            </a:rPr>
            <a:t>Estudio empírico</a:t>
          </a:r>
        </a:p>
      </dsp:txBody>
      <dsp:txXfrm>
        <a:off x="3563199" y="4458275"/>
        <a:ext cx="3455424" cy="1053904"/>
      </dsp:txXfrm>
    </dsp:sp>
    <dsp:sp modelId="{DE53997A-BE95-45CB-8CC4-FAE0FE22F9B8}">
      <dsp:nvSpPr>
        <dsp:cNvPr id="0" name=""/>
        <dsp:cNvSpPr/>
      </dsp:nvSpPr>
      <dsp:spPr>
        <a:xfrm>
          <a:off x="7709708" y="4458275"/>
          <a:ext cx="3455424" cy="105390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a:solidFill>
                <a:schemeClr val="bg1">
                  <a:lumMod val="10000"/>
                </a:schemeClr>
              </a:solidFill>
              <a:latin typeface="Times New Roman" panose="02020603050405020304" pitchFamily="18" charset="0"/>
              <a:cs typeface="Times New Roman" panose="02020603050405020304" pitchFamily="18" charset="0"/>
            </a:rPr>
            <a:t>Falta de </a:t>
          </a: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infraestructura, grupos de estudiantes grandes, </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ct val="35000"/>
            </a:spcAft>
          </a:pPr>
          <a:r>
            <a:rPr lang="es-ES" sz="1900" kern="1200" dirty="0">
              <a:solidFill>
                <a:schemeClr val="bg1">
                  <a:lumMod val="10000"/>
                </a:schemeClr>
              </a:solidFill>
              <a:latin typeface="Times New Roman" panose="02020603050405020304" pitchFamily="18" charset="0"/>
              <a:cs typeface="Times New Roman" panose="02020603050405020304" pitchFamily="18" charset="0"/>
            </a:rPr>
            <a:t>falta de </a:t>
          </a:r>
          <a:r>
            <a:rPr lang="es-ES" sz="1900" kern="1200" dirty="0" smtClean="0">
              <a:solidFill>
                <a:schemeClr val="bg1">
                  <a:lumMod val="10000"/>
                </a:schemeClr>
              </a:solidFill>
              <a:latin typeface="Times New Roman" panose="02020603050405020304" pitchFamily="18" charset="0"/>
              <a:cs typeface="Times New Roman" panose="02020603050405020304" pitchFamily="18" charset="0"/>
            </a:rPr>
            <a:t>materiales.</a:t>
          </a:r>
          <a:endParaRPr lang="es-ES" sz="19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7709708" y="4458275"/>
        <a:ext cx="3455424" cy="1053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AC29-A403-4F64-AF72-8758FF952891}">
      <dsp:nvSpPr>
        <dsp:cNvPr id="0" name=""/>
        <dsp:cNvSpPr/>
      </dsp:nvSpPr>
      <dsp:spPr>
        <a:xfrm>
          <a:off x="2442816" y="750098"/>
          <a:ext cx="4989886" cy="4989886"/>
        </a:xfrm>
        <a:prstGeom prst="blockArc">
          <a:avLst>
            <a:gd name="adj1" fmla="val 10800000"/>
            <a:gd name="adj2" fmla="val 16200000"/>
            <a:gd name="adj3" fmla="val 4642"/>
          </a:avLst>
        </a:prstGeom>
        <a:solidFill>
          <a:schemeClr val="accent4">
            <a:hueOff val="19148736"/>
            <a:satOff val="-17131"/>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D1788-8F36-4A84-8BC3-7B67BAD07A87}">
      <dsp:nvSpPr>
        <dsp:cNvPr id="0" name=""/>
        <dsp:cNvSpPr/>
      </dsp:nvSpPr>
      <dsp:spPr>
        <a:xfrm>
          <a:off x="2442816" y="750098"/>
          <a:ext cx="4989886" cy="4989886"/>
        </a:xfrm>
        <a:prstGeom prst="blockArc">
          <a:avLst>
            <a:gd name="adj1" fmla="val 5400000"/>
            <a:gd name="adj2" fmla="val 10800000"/>
            <a:gd name="adj3" fmla="val 4642"/>
          </a:avLst>
        </a:prstGeom>
        <a:solidFill>
          <a:schemeClr val="accent4">
            <a:hueOff val="12765824"/>
            <a:satOff val="-11421"/>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A63A4F-4C0F-460B-8B9B-31175CA2303F}">
      <dsp:nvSpPr>
        <dsp:cNvPr id="0" name=""/>
        <dsp:cNvSpPr/>
      </dsp:nvSpPr>
      <dsp:spPr>
        <a:xfrm>
          <a:off x="2442816" y="750098"/>
          <a:ext cx="4989886" cy="4989886"/>
        </a:xfrm>
        <a:prstGeom prst="blockArc">
          <a:avLst>
            <a:gd name="adj1" fmla="val 0"/>
            <a:gd name="adj2" fmla="val 5400000"/>
            <a:gd name="adj3" fmla="val 4642"/>
          </a:avLst>
        </a:prstGeom>
        <a:solidFill>
          <a:schemeClr val="accent4">
            <a:hueOff val="6382912"/>
            <a:satOff val="-5710"/>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E6B9C-1CE4-4AAF-B0F2-44B2939FF618}">
      <dsp:nvSpPr>
        <dsp:cNvPr id="0" name=""/>
        <dsp:cNvSpPr/>
      </dsp:nvSpPr>
      <dsp:spPr>
        <a:xfrm>
          <a:off x="2442816" y="750098"/>
          <a:ext cx="4989886" cy="4989886"/>
        </a:xfrm>
        <a:prstGeom prst="blockArc">
          <a:avLst>
            <a:gd name="adj1" fmla="val 16200000"/>
            <a:gd name="adj2" fmla="val 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64EC6C-DDC1-47DC-8B3C-BC63740905AD}">
      <dsp:nvSpPr>
        <dsp:cNvPr id="0" name=""/>
        <dsp:cNvSpPr/>
      </dsp:nvSpPr>
      <dsp:spPr>
        <a:xfrm>
          <a:off x="3629462" y="2096192"/>
          <a:ext cx="2616595" cy="229769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lumMod val="10000"/>
                </a:schemeClr>
              </a:solidFill>
            </a:rPr>
            <a:t>ACTIVIDADES RECREATIVAS LUDICAS</a:t>
          </a:r>
          <a:endParaRPr lang="en-US" sz="2000" b="1" kern="1200" dirty="0">
            <a:solidFill>
              <a:schemeClr val="bg1">
                <a:lumMod val="10000"/>
              </a:schemeClr>
            </a:solidFill>
          </a:endParaRPr>
        </a:p>
      </dsp:txBody>
      <dsp:txXfrm>
        <a:off x="4012653" y="2432682"/>
        <a:ext cx="1850213" cy="1624717"/>
      </dsp:txXfrm>
    </dsp:sp>
    <dsp:sp modelId="{865CDC5F-41C2-4922-A679-523EF6928441}">
      <dsp:nvSpPr>
        <dsp:cNvPr id="0" name=""/>
        <dsp:cNvSpPr/>
      </dsp:nvSpPr>
      <dsp:spPr>
        <a:xfrm>
          <a:off x="3981154" y="3805"/>
          <a:ext cx="1913210" cy="1608388"/>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bg1">
                  <a:lumMod val="10000"/>
                </a:schemeClr>
              </a:solidFill>
            </a:rPr>
            <a:t>Recreación</a:t>
          </a:r>
        </a:p>
      </dsp:txBody>
      <dsp:txXfrm>
        <a:off x="4261337" y="239348"/>
        <a:ext cx="1352844" cy="1137302"/>
      </dsp:txXfrm>
    </dsp:sp>
    <dsp:sp modelId="{2BD9E1BB-D3A9-412F-98F9-ABC793EF4172}">
      <dsp:nvSpPr>
        <dsp:cNvPr id="0" name=""/>
        <dsp:cNvSpPr/>
      </dsp:nvSpPr>
      <dsp:spPr>
        <a:xfrm>
          <a:off x="6570607" y="2440847"/>
          <a:ext cx="1608388" cy="1608388"/>
        </a:xfrm>
        <a:prstGeom prst="ellipse">
          <a:avLst/>
        </a:prstGeom>
        <a:solidFill>
          <a:schemeClr val="accent4">
            <a:hueOff val="6382912"/>
            <a:satOff val="-5710"/>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solidFill>
                <a:schemeClr val="bg1">
                  <a:lumMod val="10000"/>
                </a:schemeClr>
              </a:solidFill>
            </a:rPr>
            <a:t>Juego</a:t>
          </a:r>
        </a:p>
      </dsp:txBody>
      <dsp:txXfrm>
        <a:off x="6806150" y="2676390"/>
        <a:ext cx="1137302" cy="1137302"/>
      </dsp:txXfrm>
    </dsp:sp>
    <dsp:sp modelId="{DA0C8608-7D3C-4F37-9AA4-D98DD14E844E}">
      <dsp:nvSpPr>
        <dsp:cNvPr id="0" name=""/>
        <dsp:cNvSpPr/>
      </dsp:nvSpPr>
      <dsp:spPr>
        <a:xfrm>
          <a:off x="4023358" y="4877888"/>
          <a:ext cx="1828802" cy="1608388"/>
        </a:xfrm>
        <a:prstGeom prst="ellipse">
          <a:avLst/>
        </a:prstGeom>
        <a:solidFill>
          <a:schemeClr val="accent4">
            <a:hueOff val="12765824"/>
            <a:satOff val="-11421"/>
            <a:lumOff val="-28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1">
                  <a:lumMod val="10000"/>
                </a:schemeClr>
              </a:solidFill>
            </a:rPr>
            <a:t>Teorías del desarrollo del juego</a:t>
          </a:r>
        </a:p>
      </dsp:txBody>
      <dsp:txXfrm>
        <a:off x="4291180" y="5113431"/>
        <a:ext cx="1293158" cy="1137302"/>
      </dsp:txXfrm>
    </dsp:sp>
    <dsp:sp modelId="{2B586117-373F-4DA1-AECB-F52525104B1E}">
      <dsp:nvSpPr>
        <dsp:cNvPr id="0" name=""/>
        <dsp:cNvSpPr/>
      </dsp:nvSpPr>
      <dsp:spPr>
        <a:xfrm>
          <a:off x="1696524" y="2440847"/>
          <a:ext cx="1608388" cy="1608388"/>
        </a:xfrm>
        <a:prstGeom prst="ellipse">
          <a:avLst/>
        </a:prstGeom>
        <a:solidFill>
          <a:schemeClr val="accent4">
            <a:hueOff val="19148736"/>
            <a:satOff val="-17131"/>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bg1">
                  <a:lumMod val="10000"/>
                </a:schemeClr>
              </a:solidFill>
            </a:rPr>
            <a:t>Ocio</a:t>
          </a:r>
        </a:p>
      </dsp:txBody>
      <dsp:txXfrm>
        <a:off x="1932067" y="2676390"/>
        <a:ext cx="1137302" cy="11373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3D6F-E92A-4754-B1E6-91AB7F635DD8}">
      <dsp:nvSpPr>
        <dsp:cNvPr id="0" name=""/>
        <dsp:cNvSpPr/>
      </dsp:nvSpPr>
      <dsp:spPr>
        <a:xfrm>
          <a:off x="9238170" y="3384160"/>
          <a:ext cx="280491" cy="917224"/>
        </a:xfrm>
        <a:custGeom>
          <a:avLst/>
          <a:gdLst/>
          <a:ahLst/>
          <a:cxnLst/>
          <a:rect l="0" t="0" r="0" b="0"/>
          <a:pathLst>
            <a:path>
              <a:moveTo>
                <a:pt x="0" y="0"/>
              </a:moveTo>
              <a:lnTo>
                <a:pt x="0" y="917224"/>
              </a:lnTo>
              <a:lnTo>
                <a:pt x="280491" y="917224"/>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63BFE-C18F-4C05-91C7-DD3F85338808}">
      <dsp:nvSpPr>
        <dsp:cNvPr id="0" name=""/>
        <dsp:cNvSpPr/>
      </dsp:nvSpPr>
      <dsp:spPr>
        <a:xfrm>
          <a:off x="5460889" y="2056502"/>
          <a:ext cx="4525258" cy="392687"/>
        </a:xfrm>
        <a:custGeom>
          <a:avLst/>
          <a:gdLst/>
          <a:ahLst/>
          <a:cxnLst/>
          <a:rect l="0" t="0" r="0" b="0"/>
          <a:pathLst>
            <a:path>
              <a:moveTo>
                <a:pt x="0" y="0"/>
              </a:moveTo>
              <a:lnTo>
                <a:pt x="0" y="196343"/>
              </a:lnTo>
              <a:lnTo>
                <a:pt x="4525258" y="196343"/>
              </a:lnTo>
              <a:lnTo>
                <a:pt x="4525258" y="39268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31811-43C3-4C42-8C93-3A003F728A9C}">
      <dsp:nvSpPr>
        <dsp:cNvPr id="0" name=""/>
        <dsp:cNvSpPr/>
      </dsp:nvSpPr>
      <dsp:spPr>
        <a:xfrm>
          <a:off x="6975541" y="3384160"/>
          <a:ext cx="280491" cy="925663"/>
        </a:xfrm>
        <a:custGeom>
          <a:avLst/>
          <a:gdLst/>
          <a:ahLst/>
          <a:cxnLst/>
          <a:rect l="0" t="0" r="0" b="0"/>
          <a:pathLst>
            <a:path>
              <a:moveTo>
                <a:pt x="0" y="0"/>
              </a:moveTo>
              <a:lnTo>
                <a:pt x="0" y="925663"/>
              </a:lnTo>
              <a:lnTo>
                <a:pt x="280491" y="92566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667506-C85A-415B-96F5-FFC4215A7CBD}">
      <dsp:nvSpPr>
        <dsp:cNvPr id="0" name=""/>
        <dsp:cNvSpPr/>
      </dsp:nvSpPr>
      <dsp:spPr>
        <a:xfrm>
          <a:off x="5460889" y="2056502"/>
          <a:ext cx="2262629" cy="392687"/>
        </a:xfrm>
        <a:custGeom>
          <a:avLst/>
          <a:gdLst/>
          <a:ahLst/>
          <a:cxnLst/>
          <a:rect l="0" t="0" r="0" b="0"/>
          <a:pathLst>
            <a:path>
              <a:moveTo>
                <a:pt x="0" y="0"/>
              </a:moveTo>
              <a:lnTo>
                <a:pt x="0" y="196343"/>
              </a:lnTo>
              <a:lnTo>
                <a:pt x="2262629" y="196343"/>
              </a:lnTo>
              <a:lnTo>
                <a:pt x="2262629" y="39268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129E4-6678-4317-8944-C69B3A8641F9}">
      <dsp:nvSpPr>
        <dsp:cNvPr id="0" name=""/>
        <dsp:cNvSpPr/>
      </dsp:nvSpPr>
      <dsp:spPr>
        <a:xfrm>
          <a:off x="4712912" y="3384160"/>
          <a:ext cx="280491" cy="931487"/>
        </a:xfrm>
        <a:custGeom>
          <a:avLst/>
          <a:gdLst/>
          <a:ahLst/>
          <a:cxnLst/>
          <a:rect l="0" t="0" r="0" b="0"/>
          <a:pathLst>
            <a:path>
              <a:moveTo>
                <a:pt x="0" y="0"/>
              </a:moveTo>
              <a:lnTo>
                <a:pt x="0" y="931487"/>
              </a:lnTo>
              <a:lnTo>
                <a:pt x="280491" y="93148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841CE-002B-4BA2-A5F7-BED3821AAA36}">
      <dsp:nvSpPr>
        <dsp:cNvPr id="0" name=""/>
        <dsp:cNvSpPr/>
      </dsp:nvSpPr>
      <dsp:spPr>
        <a:xfrm>
          <a:off x="5415169" y="2056502"/>
          <a:ext cx="91440" cy="392687"/>
        </a:xfrm>
        <a:custGeom>
          <a:avLst/>
          <a:gdLst/>
          <a:ahLst/>
          <a:cxnLst/>
          <a:rect l="0" t="0" r="0" b="0"/>
          <a:pathLst>
            <a:path>
              <a:moveTo>
                <a:pt x="45720" y="0"/>
              </a:moveTo>
              <a:lnTo>
                <a:pt x="45720" y="39268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8E8F6-1DE5-4164-A32D-21118873F19A}">
      <dsp:nvSpPr>
        <dsp:cNvPr id="0" name=""/>
        <dsp:cNvSpPr/>
      </dsp:nvSpPr>
      <dsp:spPr>
        <a:xfrm>
          <a:off x="2450283" y="3384160"/>
          <a:ext cx="280491" cy="925663"/>
        </a:xfrm>
        <a:custGeom>
          <a:avLst/>
          <a:gdLst/>
          <a:ahLst/>
          <a:cxnLst/>
          <a:rect l="0" t="0" r="0" b="0"/>
          <a:pathLst>
            <a:path>
              <a:moveTo>
                <a:pt x="0" y="0"/>
              </a:moveTo>
              <a:lnTo>
                <a:pt x="0" y="925663"/>
              </a:lnTo>
              <a:lnTo>
                <a:pt x="280491" y="92566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66EB0-D4D1-48CE-A99F-D40008472B39}">
      <dsp:nvSpPr>
        <dsp:cNvPr id="0" name=""/>
        <dsp:cNvSpPr/>
      </dsp:nvSpPr>
      <dsp:spPr>
        <a:xfrm>
          <a:off x="3198260" y="2056502"/>
          <a:ext cx="2262629" cy="392687"/>
        </a:xfrm>
        <a:custGeom>
          <a:avLst/>
          <a:gdLst/>
          <a:ahLst/>
          <a:cxnLst/>
          <a:rect l="0" t="0" r="0" b="0"/>
          <a:pathLst>
            <a:path>
              <a:moveTo>
                <a:pt x="2262629" y="0"/>
              </a:moveTo>
              <a:lnTo>
                <a:pt x="2262629" y="196343"/>
              </a:lnTo>
              <a:lnTo>
                <a:pt x="0" y="196343"/>
              </a:lnTo>
              <a:lnTo>
                <a:pt x="0" y="39268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A2206-9F4E-4C14-9EC0-544D42CCAF3B}">
      <dsp:nvSpPr>
        <dsp:cNvPr id="0" name=""/>
        <dsp:cNvSpPr/>
      </dsp:nvSpPr>
      <dsp:spPr>
        <a:xfrm>
          <a:off x="187654" y="3384160"/>
          <a:ext cx="280491" cy="919838"/>
        </a:xfrm>
        <a:custGeom>
          <a:avLst/>
          <a:gdLst/>
          <a:ahLst/>
          <a:cxnLst/>
          <a:rect l="0" t="0" r="0" b="0"/>
          <a:pathLst>
            <a:path>
              <a:moveTo>
                <a:pt x="0" y="0"/>
              </a:moveTo>
              <a:lnTo>
                <a:pt x="0" y="919838"/>
              </a:lnTo>
              <a:lnTo>
                <a:pt x="280491" y="919838"/>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EC59C-0D25-41A8-A013-6C7D1B1070C4}">
      <dsp:nvSpPr>
        <dsp:cNvPr id="0" name=""/>
        <dsp:cNvSpPr/>
      </dsp:nvSpPr>
      <dsp:spPr>
        <a:xfrm>
          <a:off x="935631" y="2056502"/>
          <a:ext cx="4525258" cy="392687"/>
        </a:xfrm>
        <a:custGeom>
          <a:avLst/>
          <a:gdLst/>
          <a:ahLst/>
          <a:cxnLst/>
          <a:rect l="0" t="0" r="0" b="0"/>
          <a:pathLst>
            <a:path>
              <a:moveTo>
                <a:pt x="4525258" y="0"/>
              </a:moveTo>
              <a:lnTo>
                <a:pt x="4525258" y="196343"/>
              </a:lnTo>
              <a:lnTo>
                <a:pt x="0" y="196343"/>
              </a:lnTo>
              <a:lnTo>
                <a:pt x="0" y="39268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FDBB4-34C3-47B7-B76D-0EC2E73FE45E}">
      <dsp:nvSpPr>
        <dsp:cNvPr id="0" name=""/>
        <dsp:cNvSpPr/>
      </dsp:nvSpPr>
      <dsp:spPr>
        <a:xfrm>
          <a:off x="2356524" y="1121531"/>
          <a:ext cx="6208729" cy="934970"/>
        </a:xfrm>
        <a:prstGeom prst="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s-ES" sz="2400" b="1" kern="1200" dirty="0" smtClean="0">
              <a:solidFill>
                <a:schemeClr val="bg1">
                  <a:lumMod val="10000"/>
                </a:schemeClr>
              </a:solidFill>
              <a:latin typeface="Times New Roman" panose="02020603050405020304" pitchFamily="18" charset="0"/>
              <a:cs typeface="Times New Roman" panose="02020603050405020304" pitchFamily="18" charset="0"/>
            </a:rPr>
            <a:t>METODOLOGÍA DE LA INVESTIGACIÓN</a:t>
          </a:r>
        </a:p>
      </dsp:txBody>
      <dsp:txXfrm>
        <a:off x="2356524" y="1121531"/>
        <a:ext cx="6208729" cy="934970"/>
      </dsp:txXfrm>
    </dsp:sp>
    <dsp:sp modelId="{FBBC2AC9-2B83-44B6-9D94-B90A554F02D4}">
      <dsp:nvSpPr>
        <dsp:cNvPr id="0" name=""/>
        <dsp:cNvSpPr/>
      </dsp:nvSpPr>
      <dsp:spPr>
        <a:xfrm>
          <a:off x="660" y="2449189"/>
          <a:ext cx="1869941" cy="934970"/>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Enfoque de la investigación</a:t>
          </a:r>
        </a:p>
      </dsp:txBody>
      <dsp:txXfrm>
        <a:off x="660" y="2449189"/>
        <a:ext cx="1869941" cy="934970"/>
      </dsp:txXfrm>
    </dsp:sp>
    <dsp:sp modelId="{5564E996-7670-4985-8116-1070250851B8}">
      <dsp:nvSpPr>
        <dsp:cNvPr id="0" name=""/>
        <dsp:cNvSpPr/>
      </dsp:nvSpPr>
      <dsp:spPr>
        <a:xfrm>
          <a:off x="468145" y="3776848"/>
          <a:ext cx="1869941" cy="1054301"/>
        </a:xfrm>
        <a:prstGeom prst="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kern="1200" dirty="0">
              <a:solidFill>
                <a:schemeClr val="bg1">
                  <a:lumMod val="10000"/>
                </a:schemeClr>
              </a:solidFill>
              <a:latin typeface="Times New Roman" panose="02020603050405020304" pitchFamily="18" charset="0"/>
              <a:cs typeface="Times New Roman" panose="02020603050405020304" pitchFamily="18" charset="0"/>
            </a:rPr>
            <a:t>Paradigma cualitativo </a:t>
          </a:r>
          <a:r>
            <a:rPr lang="es-EC" sz="1800"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s-EC" sz="1800" kern="1200" dirty="0">
              <a:solidFill>
                <a:schemeClr val="bg1">
                  <a:lumMod val="10000"/>
                </a:schemeClr>
              </a:solidFill>
              <a:latin typeface="Times New Roman" panose="02020603050405020304" pitchFamily="18" charset="0"/>
              <a:cs typeface="Times New Roman" panose="02020603050405020304" pitchFamily="18" charset="0"/>
            </a:rPr>
            <a:t>cuantitativo. </a:t>
          </a:r>
          <a:endParaRPr lang="es-ES" sz="18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468145" y="3776848"/>
        <a:ext cx="1869941" cy="1054301"/>
      </dsp:txXfrm>
    </dsp:sp>
    <dsp:sp modelId="{06978247-F1BF-4A65-90B1-E748BBF5FBC8}">
      <dsp:nvSpPr>
        <dsp:cNvPr id="0" name=""/>
        <dsp:cNvSpPr/>
      </dsp:nvSpPr>
      <dsp:spPr>
        <a:xfrm>
          <a:off x="2263289" y="2449189"/>
          <a:ext cx="1869941" cy="934970"/>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bg1">
                  <a:lumMod val="10000"/>
                </a:schemeClr>
              </a:solidFill>
              <a:latin typeface="Times New Roman" panose="02020603050405020304" pitchFamily="18" charset="0"/>
              <a:cs typeface="Times New Roman" panose="02020603050405020304" pitchFamily="18" charset="0"/>
            </a:rPr>
            <a:t>Diseño de la investigación</a:t>
          </a:r>
          <a:endParaRPr lang="es-ES" sz="18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2263289" y="2449189"/>
        <a:ext cx="1869941" cy="934970"/>
      </dsp:txXfrm>
    </dsp:sp>
    <dsp:sp modelId="{8EF59E6E-A7E8-45C8-8FFE-F221BB9A7291}">
      <dsp:nvSpPr>
        <dsp:cNvPr id="0" name=""/>
        <dsp:cNvSpPr/>
      </dsp:nvSpPr>
      <dsp:spPr>
        <a:xfrm>
          <a:off x="2730774" y="3776848"/>
          <a:ext cx="1869941" cy="1065950"/>
        </a:xfrm>
        <a:prstGeom prst="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kern="1200" dirty="0">
              <a:solidFill>
                <a:schemeClr val="bg1">
                  <a:lumMod val="10000"/>
                </a:schemeClr>
              </a:solidFill>
              <a:latin typeface="Times New Roman" panose="02020603050405020304" pitchFamily="18" charset="0"/>
              <a:cs typeface="Times New Roman" panose="02020603050405020304" pitchFamily="18" charset="0"/>
            </a:rPr>
            <a:t>Documental, de campo y cuasiexperimental.</a:t>
          </a:r>
          <a:endParaRPr lang="es-ES" sz="18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2730774" y="3776848"/>
        <a:ext cx="1869941" cy="1065950"/>
      </dsp:txXfrm>
    </dsp:sp>
    <dsp:sp modelId="{B1ED0848-41CE-4AC2-94D1-73DAB69F63FA}">
      <dsp:nvSpPr>
        <dsp:cNvPr id="0" name=""/>
        <dsp:cNvSpPr/>
      </dsp:nvSpPr>
      <dsp:spPr>
        <a:xfrm>
          <a:off x="4525918" y="2449189"/>
          <a:ext cx="1869941" cy="934970"/>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Métodos de investigación</a:t>
          </a:r>
        </a:p>
      </dsp:txBody>
      <dsp:txXfrm>
        <a:off x="4525918" y="2449189"/>
        <a:ext cx="1869941" cy="934970"/>
      </dsp:txXfrm>
    </dsp:sp>
    <dsp:sp modelId="{B9C7103E-F1C6-4656-AB20-AAF371D1BF4A}">
      <dsp:nvSpPr>
        <dsp:cNvPr id="0" name=""/>
        <dsp:cNvSpPr/>
      </dsp:nvSpPr>
      <dsp:spPr>
        <a:xfrm>
          <a:off x="4993403" y="3776848"/>
          <a:ext cx="1869941" cy="1077600"/>
        </a:xfrm>
        <a:prstGeom prst="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Científico, Empíricos, Teóricos y la </a:t>
          </a:r>
          <a:r>
            <a:rPr lang="es-ES" sz="1800" kern="1200" dirty="0" smtClean="0">
              <a:solidFill>
                <a:schemeClr val="bg1">
                  <a:lumMod val="10000"/>
                </a:schemeClr>
              </a:solidFill>
              <a:latin typeface="Times New Roman" panose="02020603050405020304" pitchFamily="18" charset="0"/>
              <a:cs typeface="Times New Roman" panose="02020603050405020304" pitchFamily="18" charset="0"/>
            </a:rPr>
            <a:t>Observación.</a:t>
          </a:r>
          <a:endParaRPr lang="es-ES" sz="18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4993403" y="3776848"/>
        <a:ext cx="1869941" cy="1077600"/>
      </dsp:txXfrm>
    </dsp:sp>
    <dsp:sp modelId="{1FA28FCA-F949-485A-A70A-6AC6C7D762A3}">
      <dsp:nvSpPr>
        <dsp:cNvPr id="0" name=""/>
        <dsp:cNvSpPr/>
      </dsp:nvSpPr>
      <dsp:spPr>
        <a:xfrm>
          <a:off x="6788547" y="2449189"/>
          <a:ext cx="1869941" cy="934970"/>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Nivel de investigación</a:t>
          </a:r>
        </a:p>
      </dsp:txBody>
      <dsp:txXfrm>
        <a:off x="6788547" y="2449189"/>
        <a:ext cx="1869941" cy="934970"/>
      </dsp:txXfrm>
    </dsp:sp>
    <dsp:sp modelId="{3E400055-91D7-4B8A-8143-893D76A45967}">
      <dsp:nvSpPr>
        <dsp:cNvPr id="0" name=""/>
        <dsp:cNvSpPr/>
      </dsp:nvSpPr>
      <dsp:spPr>
        <a:xfrm>
          <a:off x="7256033" y="3776848"/>
          <a:ext cx="1869941" cy="1065950"/>
        </a:xfrm>
        <a:prstGeom prst="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a:solidFill>
                <a:schemeClr val="bg1">
                  <a:lumMod val="10000"/>
                </a:schemeClr>
              </a:solidFill>
              <a:latin typeface="Times New Roman" panose="02020603050405020304" pitchFamily="18" charset="0"/>
              <a:cs typeface="Times New Roman" panose="02020603050405020304" pitchFamily="18" charset="0"/>
            </a:rPr>
            <a:t>Explicativa se encarga de el porqué de los hechos mediante relaciones causa-efecto.</a:t>
          </a:r>
          <a:endParaRPr lang="es-ES" sz="16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7256033" y="3776848"/>
        <a:ext cx="1869941" cy="1065950"/>
      </dsp:txXfrm>
    </dsp:sp>
    <dsp:sp modelId="{2C35107F-AD55-431D-AE6F-868870529A3A}">
      <dsp:nvSpPr>
        <dsp:cNvPr id="0" name=""/>
        <dsp:cNvSpPr/>
      </dsp:nvSpPr>
      <dsp:spPr>
        <a:xfrm>
          <a:off x="9051176" y="2449189"/>
          <a:ext cx="1869941" cy="934970"/>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Técnicas de recolección</a:t>
          </a:r>
        </a:p>
      </dsp:txBody>
      <dsp:txXfrm>
        <a:off x="9051176" y="2449189"/>
        <a:ext cx="1869941" cy="934970"/>
      </dsp:txXfrm>
    </dsp:sp>
    <dsp:sp modelId="{5AB751F9-99C1-4FE1-BB6C-6507611E89B7}">
      <dsp:nvSpPr>
        <dsp:cNvPr id="0" name=""/>
        <dsp:cNvSpPr/>
      </dsp:nvSpPr>
      <dsp:spPr>
        <a:xfrm>
          <a:off x="9518662" y="3776848"/>
          <a:ext cx="1869941" cy="1049074"/>
        </a:xfrm>
        <a:prstGeom prst="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 sz="1800" kern="1200" dirty="0">
              <a:solidFill>
                <a:schemeClr val="bg1">
                  <a:lumMod val="10000"/>
                </a:schemeClr>
              </a:solidFill>
              <a:latin typeface="Times New Roman" panose="02020603050405020304" pitchFamily="18" charset="0"/>
              <a:cs typeface="Times New Roman" panose="02020603050405020304" pitchFamily="18" charset="0"/>
            </a:rPr>
            <a:t>Test </a:t>
          </a:r>
          <a:r>
            <a:rPr lang="es-ES" sz="1800" kern="1200" dirty="0" smtClean="0">
              <a:solidFill>
                <a:schemeClr val="bg1">
                  <a:lumMod val="10000"/>
                </a:schemeClr>
              </a:solidFill>
              <a:latin typeface="Times New Roman" panose="02020603050405020304" pitchFamily="18" charset="0"/>
              <a:cs typeface="Times New Roman" panose="02020603050405020304" pitchFamily="18" charset="0"/>
            </a:rPr>
            <a:t>de Funciones Básicas y ficha de  Observación.</a:t>
          </a:r>
          <a:endParaRPr lang="es-ES" sz="18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9518662" y="3776848"/>
        <a:ext cx="1869941" cy="1049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BE5D4-2D98-4959-BA5B-30BD4E8EC29A}">
      <dsp:nvSpPr>
        <dsp:cNvPr id="0" name=""/>
        <dsp:cNvSpPr/>
      </dsp:nvSpPr>
      <dsp:spPr>
        <a:xfrm>
          <a:off x="3251199" y="87700"/>
          <a:ext cx="4876800" cy="2579687"/>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s-EC" sz="4400" kern="1200" dirty="0" smtClean="0">
              <a:solidFill>
                <a:schemeClr val="bg1">
                  <a:lumMod val="10000"/>
                </a:schemeClr>
              </a:solidFill>
            </a:rPr>
            <a:t>Total 40 estudiantes</a:t>
          </a:r>
          <a:endParaRPr lang="es-EC" sz="4400" kern="1200" dirty="0">
            <a:solidFill>
              <a:schemeClr val="bg1">
                <a:lumMod val="10000"/>
              </a:schemeClr>
            </a:solidFill>
          </a:endParaRPr>
        </a:p>
      </dsp:txBody>
      <dsp:txXfrm>
        <a:off x="3251199" y="410161"/>
        <a:ext cx="3909417" cy="1934765"/>
      </dsp:txXfrm>
    </dsp:sp>
    <dsp:sp modelId="{13A27500-83E2-4A11-A3FD-7E47ED0A5844}">
      <dsp:nvSpPr>
        <dsp:cNvPr id="0" name=""/>
        <dsp:cNvSpPr/>
      </dsp:nvSpPr>
      <dsp:spPr>
        <a:xfrm>
          <a:off x="0" y="0"/>
          <a:ext cx="3251200" cy="2579687"/>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b="1" kern="1200" dirty="0" smtClean="0">
              <a:solidFill>
                <a:schemeClr val="bg1">
                  <a:lumMod val="10000"/>
                </a:schemeClr>
              </a:solidFill>
              <a:effectLst>
                <a:outerShdw blurRad="38100" dist="38100" dir="2700000" algn="tl">
                  <a:srgbClr val="000000">
                    <a:alpha val="43137"/>
                  </a:srgbClr>
                </a:outerShdw>
              </a:effectLst>
            </a:rPr>
            <a:t>POBLACIÓN</a:t>
          </a:r>
          <a:endParaRPr lang="es-EC" sz="3800" b="1" kern="1200" dirty="0">
            <a:solidFill>
              <a:schemeClr val="bg1">
                <a:lumMod val="10000"/>
              </a:schemeClr>
            </a:solidFill>
            <a:effectLst>
              <a:outerShdw blurRad="38100" dist="38100" dir="2700000" algn="tl">
                <a:srgbClr val="000000">
                  <a:alpha val="43137"/>
                </a:srgbClr>
              </a:outerShdw>
            </a:effectLst>
          </a:endParaRPr>
        </a:p>
      </dsp:txBody>
      <dsp:txXfrm>
        <a:off x="125930" y="125930"/>
        <a:ext cx="2999340" cy="2327827"/>
      </dsp:txXfrm>
    </dsp:sp>
    <dsp:sp modelId="{D77F5519-71A7-4EBE-A7DA-E6AB692C49C4}">
      <dsp:nvSpPr>
        <dsp:cNvPr id="0" name=""/>
        <dsp:cNvSpPr/>
      </dsp:nvSpPr>
      <dsp:spPr>
        <a:xfrm>
          <a:off x="3251199" y="2838317"/>
          <a:ext cx="4876800" cy="2579687"/>
        </a:xfrm>
        <a:prstGeom prst="rightArrow">
          <a:avLst>
            <a:gd name="adj1" fmla="val 75000"/>
            <a:gd name="adj2" fmla="val 50000"/>
          </a:avLst>
        </a:prstGeom>
        <a:solidFill>
          <a:schemeClr val="accent4">
            <a:tint val="40000"/>
            <a:alpha val="90000"/>
            <a:hueOff val="19954069"/>
            <a:satOff val="-20152"/>
            <a:lumOff val="-1724"/>
            <a:alphaOff val="0"/>
          </a:schemeClr>
        </a:solidFill>
        <a:ln w="15875" cap="rnd" cmpd="sng" algn="ctr">
          <a:solidFill>
            <a:schemeClr val="accent4">
              <a:tint val="40000"/>
              <a:alpha val="90000"/>
              <a:hueOff val="19954069"/>
              <a:satOff val="-20152"/>
              <a:lumOff val="-17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endParaRPr lang="es-EC" sz="4400" kern="1200" dirty="0">
            <a:solidFill>
              <a:schemeClr val="bg1">
                <a:lumMod val="10000"/>
              </a:schemeClr>
            </a:solidFill>
          </a:endParaRPr>
        </a:p>
        <a:p>
          <a:pPr marL="285750" lvl="1" indent="-285750" algn="l" defTabSz="1955800">
            <a:lnSpc>
              <a:spcPct val="90000"/>
            </a:lnSpc>
            <a:spcBef>
              <a:spcPct val="0"/>
            </a:spcBef>
            <a:spcAft>
              <a:spcPct val="15000"/>
            </a:spcAft>
            <a:buChar char="••"/>
          </a:pPr>
          <a:r>
            <a:rPr lang="es-EC" sz="4400" kern="1200" dirty="0" smtClean="0">
              <a:solidFill>
                <a:schemeClr val="bg1">
                  <a:lumMod val="10000"/>
                </a:schemeClr>
              </a:solidFill>
            </a:rPr>
            <a:t>20 estudiantes </a:t>
          </a:r>
          <a:endParaRPr lang="es-EC" sz="4400" kern="1200" dirty="0">
            <a:solidFill>
              <a:schemeClr val="bg1">
                <a:lumMod val="10000"/>
              </a:schemeClr>
            </a:solidFill>
          </a:endParaRPr>
        </a:p>
      </dsp:txBody>
      <dsp:txXfrm>
        <a:off x="3251199" y="3160778"/>
        <a:ext cx="3909417" cy="1934765"/>
      </dsp:txXfrm>
    </dsp:sp>
    <dsp:sp modelId="{D132C8A2-F17D-4DA3-B476-5D6A0DCBCE94}">
      <dsp:nvSpPr>
        <dsp:cNvPr id="0" name=""/>
        <dsp:cNvSpPr/>
      </dsp:nvSpPr>
      <dsp:spPr>
        <a:xfrm>
          <a:off x="0" y="2838317"/>
          <a:ext cx="3251200" cy="2579687"/>
        </a:xfrm>
        <a:prstGeom prst="roundRect">
          <a:avLst/>
        </a:prstGeom>
        <a:solidFill>
          <a:schemeClr val="accent4">
            <a:hueOff val="19148736"/>
            <a:satOff val="-17131"/>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b="1" i="0" kern="1200" dirty="0" smtClean="0">
              <a:solidFill>
                <a:schemeClr val="bg1">
                  <a:lumMod val="10000"/>
                </a:schemeClr>
              </a:solidFill>
              <a:effectLst>
                <a:outerShdw blurRad="38100" dist="38100" dir="2700000" algn="tl">
                  <a:srgbClr val="000000">
                    <a:alpha val="43137"/>
                  </a:srgbClr>
                </a:outerShdw>
              </a:effectLst>
            </a:rPr>
            <a:t>MUESTRA</a:t>
          </a:r>
          <a:endParaRPr lang="es-EC" sz="3800" b="1" i="0" kern="1200" dirty="0">
            <a:solidFill>
              <a:schemeClr val="bg1">
                <a:lumMod val="10000"/>
              </a:schemeClr>
            </a:solidFill>
            <a:effectLst>
              <a:outerShdw blurRad="38100" dist="38100" dir="2700000" algn="tl">
                <a:srgbClr val="000000">
                  <a:alpha val="43137"/>
                </a:srgbClr>
              </a:outerShdw>
            </a:effectLst>
          </a:endParaRPr>
        </a:p>
      </dsp:txBody>
      <dsp:txXfrm>
        <a:off x="125930" y="2964247"/>
        <a:ext cx="2999340" cy="2327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5267-0608-4E03-AB96-6ECF40D0F512}">
      <dsp:nvSpPr>
        <dsp:cNvPr id="0" name=""/>
        <dsp:cNvSpPr/>
      </dsp:nvSpPr>
      <dsp:spPr>
        <a:xfrm>
          <a:off x="2341" y="832206"/>
          <a:ext cx="2536827" cy="152209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Monotonía</a:t>
          </a:r>
          <a:endParaRPr lang="es-EC" sz="2800" kern="1200" dirty="0">
            <a:solidFill>
              <a:schemeClr val="bg1">
                <a:lumMod val="10000"/>
              </a:schemeClr>
            </a:solidFill>
          </a:endParaRPr>
        </a:p>
      </dsp:txBody>
      <dsp:txXfrm>
        <a:off x="46922" y="876787"/>
        <a:ext cx="2447665" cy="1432934"/>
      </dsp:txXfrm>
    </dsp:sp>
    <dsp:sp modelId="{0F4BC98F-23A1-42A1-89B6-13C040466113}">
      <dsp:nvSpPr>
        <dsp:cNvPr id="0" name=""/>
        <dsp:cNvSpPr/>
      </dsp:nvSpPr>
      <dsp:spPr>
        <a:xfrm>
          <a:off x="2762410" y="1278687"/>
          <a:ext cx="537807" cy="6291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p>
      </dsp:txBody>
      <dsp:txXfrm>
        <a:off x="2762410" y="1404514"/>
        <a:ext cx="376465" cy="377479"/>
      </dsp:txXfrm>
    </dsp:sp>
    <dsp:sp modelId="{9572A165-6612-43F7-A0C1-0FE5BDB7E1B7}">
      <dsp:nvSpPr>
        <dsp:cNvPr id="0" name=""/>
        <dsp:cNvSpPr/>
      </dsp:nvSpPr>
      <dsp:spPr>
        <a:xfrm>
          <a:off x="3553900" y="832206"/>
          <a:ext cx="2536827" cy="1522096"/>
        </a:xfrm>
        <a:prstGeom prst="roundRect">
          <a:avLst>
            <a:gd name="adj" fmla="val 10000"/>
          </a:avLst>
        </a:prstGeom>
        <a:solidFill>
          <a:schemeClr val="accent3">
            <a:hueOff val="-854809"/>
            <a:satOff val="2217"/>
            <a:lumOff val="-8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Poca planificación</a:t>
          </a:r>
          <a:endParaRPr lang="es-EC" sz="2800" kern="1200" dirty="0">
            <a:solidFill>
              <a:schemeClr val="bg1">
                <a:lumMod val="10000"/>
              </a:schemeClr>
            </a:solidFill>
          </a:endParaRPr>
        </a:p>
      </dsp:txBody>
      <dsp:txXfrm>
        <a:off x="3598481" y="876787"/>
        <a:ext cx="2447665" cy="1432934"/>
      </dsp:txXfrm>
    </dsp:sp>
    <dsp:sp modelId="{D11770CF-D7F0-45DF-AF6E-207E4818C512}">
      <dsp:nvSpPr>
        <dsp:cNvPr id="0" name=""/>
        <dsp:cNvSpPr/>
      </dsp:nvSpPr>
      <dsp:spPr>
        <a:xfrm rot="12582">
          <a:off x="6313967" y="1285131"/>
          <a:ext cx="537811" cy="629133"/>
        </a:xfrm>
        <a:prstGeom prst="rightArrow">
          <a:avLst>
            <a:gd name="adj1" fmla="val 60000"/>
            <a:gd name="adj2" fmla="val 50000"/>
          </a:avLst>
        </a:prstGeom>
        <a:solidFill>
          <a:schemeClr val="accent3">
            <a:hueOff val="-1139745"/>
            <a:satOff val="2956"/>
            <a:lumOff val="-11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p>
      </dsp:txBody>
      <dsp:txXfrm>
        <a:off x="6313968" y="1410663"/>
        <a:ext cx="376468" cy="377479"/>
      </dsp:txXfrm>
    </dsp:sp>
    <dsp:sp modelId="{635B69AB-687F-4D63-B656-2AE917549B8D}">
      <dsp:nvSpPr>
        <dsp:cNvPr id="0" name=""/>
        <dsp:cNvSpPr/>
      </dsp:nvSpPr>
      <dsp:spPr>
        <a:xfrm>
          <a:off x="7105459" y="846270"/>
          <a:ext cx="3119410" cy="1522096"/>
        </a:xfrm>
        <a:prstGeom prst="roundRect">
          <a:avLst>
            <a:gd name="adj" fmla="val 10000"/>
          </a:avLst>
        </a:prstGeom>
        <a:solidFill>
          <a:schemeClr val="accent3">
            <a:hueOff val="-1709617"/>
            <a:satOff val="4434"/>
            <a:lumOff val="-1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Desconocimiento de nuevas actividades Recreativas</a:t>
          </a:r>
          <a:endParaRPr lang="es-EC" sz="2800" kern="1200" dirty="0">
            <a:solidFill>
              <a:schemeClr val="bg1">
                <a:lumMod val="10000"/>
              </a:schemeClr>
            </a:solidFill>
          </a:endParaRPr>
        </a:p>
      </dsp:txBody>
      <dsp:txXfrm>
        <a:off x="7150040" y="890851"/>
        <a:ext cx="3030248" cy="1432934"/>
      </dsp:txXfrm>
    </dsp:sp>
    <dsp:sp modelId="{A4F778F7-5DA3-434D-BDCA-C323D40FB997}">
      <dsp:nvSpPr>
        <dsp:cNvPr id="0" name=""/>
        <dsp:cNvSpPr/>
      </dsp:nvSpPr>
      <dsp:spPr>
        <a:xfrm rot="5004810">
          <a:off x="8542139" y="2539123"/>
          <a:ext cx="533877" cy="629133"/>
        </a:xfrm>
        <a:prstGeom prst="rightArrow">
          <a:avLst>
            <a:gd name="adj1" fmla="val 60000"/>
            <a:gd name="adj2" fmla="val 50000"/>
          </a:avLst>
        </a:prstGeom>
        <a:solidFill>
          <a:schemeClr val="accent3">
            <a:hueOff val="-2279490"/>
            <a:satOff val="5913"/>
            <a:lumOff val="-22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8611153" y="2587279"/>
        <a:ext cx="377479" cy="373714"/>
      </dsp:txXfrm>
    </dsp:sp>
    <dsp:sp modelId="{913FC41E-35A4-4AF5-881C-2CB49E8451F0}">
      <dsp:nvSpPr>
        <dsp:cNvPr id="0" name=""/>
        <dsp:cNvSpPr/>
      </dsp:nvSpPr>
      <dsp:spPr>
        <a:xfrm>
          <a:off x="7688042" y="3369034"/>
          <a:ext cx="2536827" cy="1522096"/>
        </a:xfrm>
        <a:prstGeom prst="roundRect">
          <a:avLst>
            <a:gd name="adj" fmla="val 10000"/>
          </a:avLst>
        </a:prstGeom>
        <a:solidFill>
          <a:schemeClr val="accent3">
            <a:hueOff val="-2564426"/>
            <a:satOff val="6652"/>
            <a:lumOff val="-25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Falta de Capacitación</a:t>
          </a:r>
          <a:endParaRPr lang="es-EC" sz="2800" kern="1200" dirty="0">
            <a:solidFill>
              <a:schemeClr val="bg1">
                <a:lumMod val="10000"/>
              </a:schemeClr>
            </a:solidFill>
          </a:endParaRPr>
        </a:p>
      </dsp:txBody>
      <dsp:txXfrm>
        <a:off x="7732623" y="3413615"/>
        <a:ext cx="2447665" cy="1432934"/>
      </dsp:txXfrm>
    </dsp:sp>
    <dsp:sp modelId="{A93B07EC-2073-47C4-8FF2-4A00FC513050}">
      <dsp:nvSpPr>
        <dsp:cNvPr id="0" name=""/>
        <dsp:cNvSpPr/>
      </dsp:nvSpPr>
      <dsp:spPr>
        <a:xfrm rot="10800000">
          <a:off x="6926994" y="3815515"/>
          <a:ext cx="537807" cy="629133"/>
        </a:xfrm>
        <a:prstGeom prst="rightArrow">
          <a:avLst>
            <a:gd name="adj1" fmla="val 60000"/>
            <a:gd name="adj2" fmla="val 50000"/>
          </a:avLst>
        </a:prstGeom>
        <a:solidFill>
          <a:schemeClr val="accent3">
            <a:hueOff val="-3419235"/>
            <a:satOff val="8869"/>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p>
      </dsp:txBody>
      <dsp:txXfrm rot="10800000">
        <a:off x="7088336" y="3941342"/>
        <a:ext cx="376465" cy="377479"/>
      </dsp:txXfrm>
    </dsp:sp>
    <dsp:sp modelId="{A2143495-503C-426A-AC9C-78B762051C6B}">
      <dsp:nvSpPr>
        <dsp:cNvPr id="0" name=""/>
        <dsp:cNvSpPr/>
      </dsp:nvSpPr>
      <dsp:spPr>
        <a:xfrm>
          <a:off x="4136483" y="3369034"/>
          <a:ext cx="2536827" cy="1522096"/>
        </a:xfrm>
        <a:prstGeom prst="roundRect">
          <a:avLst>
            <a:gd name="adj" fmla="val 10000"/>
          </a:avLst>
        </a:prstGeom>
        <a:solidFill>
          <a:schemeClr val="accent3">
            <a:hueOff val="-3419235"/>
            <a:satOff val="8869"/>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Resistencia al cambio</a:t>
          </a:r>
          <a:endParaRPr lang="es-EC" sz="2800" kern="1200" dirty="0">
            <a:solidFill>
              <a:schemeClr val="bg1">
                <a:lumMod val="10000"/>
              </a:schemeClr>
            </a:solidFill>
          </a:endParaRPr>
        </a:p>
      </dsp:txBody>
      <dsp:txXfrm>
        <a:off x="4181064" y="3413615"/>
        <a:ext cx="2447665" cy="14329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2DCC3-BF1C-400E-9EC2-8B6C27F808D3}">
      <dsp:nvSpPr>
        <dsp:cNvPr id="0" name=""/>
        <dsp:cNvSpPr/>
      </dsp:nvSpPr>
      <dsp:spPr>
        <a:xfrm>
          <a:off x="5089" y="0"/>
          <a:ext cx="4895858" cy="504326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C" sz="3600" kern="1200" dirty="0" smtClean="0">
              <a:solidFill>
                <a:schemeClr val="bg1">
                  <a:lumMod val="10000"/>
                </a:schemeClr>
              </a:solidFill>
              <a:latin typeface="Times New Roman" panose="02020603050405020304" pitchFamily="18" charset="0"/>
              <a:cs typeface="Times New Roman" panose="02020603050405020304" pitchFamily="18" charset="0"/>
            </a:rPr>
            <a:t>GENERAL</a:t>
          </a:r>
          <a:endParaRPr lang="es-EC" sz="36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089" y="0"/>
        <a:ext cx="4895858" cy="1512980"/>
      </dsp:txXfrm>
    </dsp:sp>
    <dsp:sp modelId="{3D4C6BE9-A98C-4D2F-BC98-40F4222F332C}">
      <dsp:nvSpPr>
        <dsp:cNvPr id="0" name=""/>
        <dsp:cNvSpPr/>
      </dsp:nvSpPr>
      <dsp:spPr>
        <a:xfrm>
          <a:off x="494675" y="1512980"/>
          <a:ext cx="3916687" cy="3278124"/>
        </a:xfrm>
        <a:prstGeom prst="roundRect">
          <a:avLst>
            <a:gd name="adj" fmla="val 10000"/>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bg1">
                  <a:lumMod val="10000"/>
                </a:schemeClr>
              </a:solidFill>
            </a:rPr>
            <a:t>Implementar un programa de actividades recreativas lúdicas para desarrollar las capacidades psicomotrices de los niños de educación inicial de la Unidad Educativa Particular Bilingüe Martim Cereré.</a:t>
          </a:r>
          <a:endParaRPr lang="es-EC" sz="25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90688" y="1608993"/>
        <a:ext cx="3724661" cy="3086098"/>
      </dsp:txXfrm>
    </dsp:sp>
    <dsp:sp modelId="{9003C8E0-1E7E-4392-9A85-0DDD9FEE6C9C}">
      <dsp:nvSpPr>
        <dsp:cNvPr id="0" name=""/>
        <dsp:cNvSpPr/>
      </dsp:nvSpPr>
      <dsp:spPr>
        <a:xfrm>
          <a:off x="5268137" y="0"/>
          <a:ext cx="4895858" cy="504326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C" sz="3600" kern="1200" dirty="0" smtClean="0">
              <a:solidFill>
                <a:schemeClr val="bg1">
                  <a:lumMod val="10000"/>
                </a:schemeClr>
              </a:solidFill>
              <a:latin typeface="Times New Roman" panose="02020603050405020304" pitchFamily="18" charset="0"/>
              <a:cs typeface="Times New Roman" panose="02020603050405020304" pitchFamily="18" charset="0"/>
            </a:rPr>
            <a:t>ESPECÍFICOS</a:t>
          </a:r>
          <a:endParaRPr lang="es-EC" sz="36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268137" y="0"/>
        <a:ext cx="4895858" cy="1512980"/>
      </dsp:txXfrm>
    </dsp:sp>
    <dsp:sp modelId="{0A394B5A-C23E-4748-8649-0B60CDB22917}">
      <dsp:nvSpPr>
        <dsp:cNvPr id="0" name=""/>
        <dsp:cNvSpPr/>
      </dsp:nvSpPr>
      <dsp:spPr>
        <a:xfrm>
          <a:off x="5757723" y="1513411"/>
          <a:ext cx="3916687" cy="990800"/>
        </a:xfrm>
        <a:prstGeom prst="roundRect">
          <a:avLst>
            <a:gd name="adj" fmla="val 10000"/>
          </a:avLst>
        </a:prstGeom>
        <a:gradFill rotWithShape="0">
          <a:gsLst>
            <a:gs pos="0">
              <a:schemeClr val="accent4">
                <a:hueOff val="6382912"/>
                <a:satOff val="-5710"/>
                <a:lumOff val="-1438"/>
                <a:alphaOff val="0"/>
                <a:tint val="60000"/>
                <a:lumMod val="104000"/>
              </a:schemeClr>
            </a:gs>
            <a:gs pos="100000">
              <a:schemeClr val="accent4">
                <a:hueOff val="6382912"/>
                <a:satOff val="-5710"/>
                <a:lumOff val="-143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bg1">
                  <a:lumMod val="10000"/>
                </a:schemeClr>
              </a:solidFill>
              <a:latin typeface="Times New Roman" panose="02020603050405020304" pitchFamily="18" charset="0"/>
              <a:cs typeface="Times New Roman" panose="02020603050405020304" pitchFamily="18" charset="0"/>
            </a:rPr>
            <a:t>Desarrollar</a:t>
          </a:r>
          <a:endParaRPr lang="es-EC" sz="25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786743" y="1542431"/>
        <a:ext cx="3858647" cy="932760"/>
      </dsp:txXfrm>
    </dsp:sp>
    <dsp:sp modelId="{DA60C1AF-D72F-4FFA-8840-7353609D33A7}">
      <dsp:nvSpPr>
        <dsp:cNvPr id="0" name=""/>
        <dsp:cNvSpPr/>
      </dsp:nvSpPr>
      <dsp:spPr>
        <a:xfrm>
          <a:off x="5757723" y="2656642"/>
          <a:ext cx="3916687" cy="990800"/>
        </a:xfrm>
        <a:prstGeom prst="roundRect">
          <a:avLst>
            <a:gd name="adj" fmla="val 10000"/>
          </a:avLst>
        </a:prstGeom>
        <a:gradFill rotWithShape="0">
          <a:gsLst>
            <a:gs pos="0">
              <a:schemeClr val="accent4">
                <a:hueOff val="12765824"/>
                <a:satOff val="-11421"/>
                <a:lumOff val="-2876"/>
                <a:alphaOff val="0"/>
                <a:tint val="60000"/>
                <a:lumMod val="104000"/>
              </a:schemeClr>
            </a:gs>
            <a:gs pos="100000">
              <a:schemeClr val="accent4">
                <a:hueOff val="12765824"/>
                <a:satOff val="-11421"/>
                <a:lumOff val="-2876"/>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bg1">
                  <a:lumMod val="10000"/>
                </a:schemeClr>
              </a:solidFill>
              <a:latin typeface="Times New Roman" panose="02020603050405020304" pitchFamily="18" charset="0"/>
              <a:cs typeface="Times New Roman" panose="02020603050405020304" pitchFamily="18" charset="0"/>
            </a:rPr>
            <a:t>Promover</a:t>
          </a:r>
          <a:endParaRPr lang="es-EC" sz="25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786743" y="2685662"/>
        <a:ext cx="3858647" cy="932760"/>
      </dsp:txXfrm>
    </dsp:sp>
    <dsp:sp modelId="{C143AAD7-CBA0-42C6-9066-9F1DB2346DD4}">
      <dsp:nvSpPr>
        <dsp:cNvPr id="0" name=""/>
        <dsp:cNvSpPr/>
      </dsp:nvSpPr>
      <dsp:spPr>
        <a:xfrm>
          <a:off x="5757723" y="3799873"/>
          <a:ext cx="3916687" cy="990800"/>
        </a:xfrm>
        <a:prstGeom prst="roundRect">
          <a:avLst>
            <a:gd name="adj" fmla="val 10000"/>
          </a:avLst>
        </a:prstGeom>
        <a:gradFill rotWithShape="0">
          <a:gsLst>
            <a:gs pos="0">
              <a:schemeClr val="accent4">
                <a:hueOff val="19148736"/>
                <a:satOff val="-17131"/>
                <a:lumOff val="-4314"/>
                <a:alphaOff val="0"/>
                <a:tint val="60000"/>
                <a:lumMod val="104000"/>
              </a:schemeClr>
            </a:gs>
            <a:gs pos="100000">
              <a:schemeClr val="accent4">
                <a:hueOff val="19148736"/>
                <a:satOff val="-17131"/>
                <a:lumOff val="-431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bg1">
                  <a:lumMod val="10000"/>
                </a:schemeClr>
              </a:solidFill>
              <a:latin typeface="Times New Roman" panose="02020603050405020304" pitchFamily="18" charset="0"/>
              <a:cs typeface="Times New Roman" panose="02020603050405020304" pitchFamily="18" charset="0"/>
            </a:rPr>
            <a:t>Socializar</a:t>
          </a:r>
          <a:endParaRPr lang="es-EC" sz="25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786743" y="3828893"/>
        <a:ext cx="3858647" cy="9327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04A46-F32B-488C-BB15-FAC9BEF02BA0}">
      <dsp:nvSpPr>
        <dsp:cNvPr id="0" name=""/>
        <dsp:cNvSpPr/>
      </dsp:nvSpPr>
      <dsp:spPr>
        <a:xfrm>
          <a:off x="145" y="0"/>
          <a:ext cx="1938930" cy="557784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lumMod val="10000"/>
                </a:schemeClr>
              </a:solidFill>
              <a:effectLst>
                <a:outerShdw blurRad="38100" dist="38100" dir="2700000" algn="tl">
                  <a:srgbClr val="000000">
                    <a:alpha val="43137"/>
                  </a:srgbClr>
                </a:outerShdw>
              </a:effectLst>
            </a:rPr>
            <a:t>Actividades manuales</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145" y="2231136"/>
        <a:ext cx="1938930" cy="2231136"/>
      </dsp:txXfrm>
    </dsp:sp>
    <dsp:sp modelId="{63791059-994E-4879-93B8-9CD129CF8058}">
      <dsp:nvSpPr>
        <dsp:cNvPr id="0" name=""/>
        <dsp:cNvSpPr/>
      </dsp:nvSpPr>
      <dsp:spPr>
        <a:xfrm>
          <a:off x="58313" y="334670"/>
          <a:ext cx="1822594" cy="18574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C7C4FE-6EE0-4938-B07F-46B0CCBDE84D}">
      <dsp:nvSpPr>
        <dsp:cNvPr id="0" name=""/>
        <dsp:cNvSpPr/>
      </dsp:nvSpPr>
      <dsp:spPr>
        <a:xfrm>
          <a:off x="1997244" y="0"/>
          <a:ext cx="1938930" cy="5577840"/>
        </a:xfrm>
        <a:prstGeom prst="roundRect">
          <a:avLst>
            <a:gd name="adj" fmla="val 10000"/>
          </a:avLst>
        </a:prstGeom>
        <a:solidFill>
          <a:schemeClr val="accent4">
            <a:hueOff val="3829747"/>
            <a:satOff val="-3426"/>
            <a:lumOff val="-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smtClean="0">
              <a:solidFill>
                <a:schemeClr val="bg1">
                  <a:lumMod val="10000"/>
                </a:schemeClr>
              </a:solidFill>
              <a:effectLst>
                <a:outerShdw blurRad="38100" dist="38100" dir="2700000" algn="tl">
                  <a:srgbClr val="000000">
                    <a:alpha val="43137"/>
                  </a:srgbClr>
                </a:outerShdw>
              </a:effectLst>
            </a:rPr>
            <a:t>Actividades coordinativas</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1997244" y="2231136"/>
        <a:ext cx="1938930" cy="2231136"/>
      </dsp:txXfrm>
    </dsp:sp>
    <dsp:sp modelId="{4004A48B-7404-4B89-817C-05CA970972AF}">
      <dsp:nvSpPr>
        <dsp:cNvPr id="0" name=""/>
        <dsp:cNvSpPr/>
      </dsp:nvSpPr>
      <dsp:spPr>
        <a:xfrm>
          <a:off x="2055411" y="334670"/>
          <a:ext cx="1822594" cy="18574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0" r="-10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251EA-04D7-413E-A2B6-7D01E6D0E845}">
      <dsp:nvSpPr>
        <dsp:cNvPr id="0" name=""/>
        <dsp:cNvSpPr/>
      </dsp:nvSpPr>
      <dsp:spPr>
        <a:xfrm>
          <a:off x="3994342" y="0"/>
          <a:ext cx="1938930" cy="5577840"/>
        </a:xfrm>
        <a:prstGeom prst="roundRect">
          <a:avLst>
            <a:gd name="adj" fmla="val 10000"/>
          </a:avLst>
        </a:prstGeom>
        <a:solidFill>
          <a:schemeClr val="accent4">
            <a:hueOff val="7659494"/>
            <a:satOff val="-6852"/>
            <a:lumOff val="-1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smtClean="0">
              <a:solidFill>
                <a:schemeClr val="bg1">
                  <a:lumMod val="10000"/>
                </a:schemeClr>
              </a:solidFill>
              <a:effectLst>
                <a:outerShdw blurRad="38100" dist="38100" dir="2700000" algn="tl">
                  <a:srgbClr val="000000">
                    <a:alpha val="43137"/>
                  </a:srgbClr>
                </a:outerShdw>
              </a:effectLst>
            </a:rPr>
            <a:t>Actividades de memoria </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3994342" y="2231136"/>
        <a:ext cx="1938930" cy="2231136"/>
      </dsp:txXfrm>
    </dsp:sp>
    <dsp:sp modelId="{BCEEC25C-F605-4C15-84E5-5C0F905A0A50}">
      <dsp:nvSpPr>
        <dsp:cNvPr id="0" name=""/>
        <dsp:cNvSpPr/>
      </dsp:nvSpPr>
      <dsp:spPr>
        <a:xfrm>
          <a:off x="4052510" y="334670"/>
          <a:ext cx="1822594" cy="18574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3852D-8276-4830-860F-9DBC220BFE64}">
      <dsp:nvSpPr>
        <dsp:cNvPr id="0" name=""/>
        <dsp:cNvSpPr/>
      </dsp:nvSpPr>
      <dsp:spPr>
        <a:xfrm>
          <a:off x="5925187" y="0"/>
          <a:ext cx="1938930" cy="5577840"/>
        </a:xfrm>
        <a:prstGeom prst="roundRect">
          <a:avLst>
            <a:gd name="adj" fmla="val 10000"/>
          </a:avLst>
        </a:prstGeom>
        <a:solidFill>
          <a:schemeClr val="accent4">
            <a:hueOff val="11489242"/>
            <a:satOff val="-10279"/>
            <a:lumOff val="-2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smtClean="0">
              <a:solidFill>
                <a:schemeClr val="bg1">
                  <a:lumMod val="10000"/>
                </a:schemeClr>
              </a:solidFill>
              <a:effectLst>
                <a:outerShdw blurRad="38100" dist="38100" dir="2700000" algn="tl">
                  <a:srgbClr val="000000">
                    <a:alpha val="43137"/>
                  </a:srgbClr>
                </a:outerShdw>
              </a:effectLst>
            </a:rPr>
            <a:t>Actividades de equilibrio </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5925187" y="2231136"/>
        <a:ext cx="1938930" cy="2231136"/>
      </dsp:txXfrm>
    </dsp:sp>
    <dsp:sp modelId="{B5CBA572-5234-49CA-B9FB-26DEE41CB434}">
      <dsp:nvSpPr>
        <dsp:cNvPr id="0" name=""/>
        <dsp:cNvSpPr/>
      </dsp:nvSpPr>
      <dsp:spPr>
        <a:xfrm>
          <a:off x="6049608" y="334670"/>
          <a:ext cx="1822594" cy="185742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5000" r="-4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F4831-57EA-49A1-AD68-C59B61670835}">
      <dsp:nvSpPr>
        <dsp:cNvPr id="0" name=""/>
        <dsp:cNvSpPr/>
      </dsp:nvSpPr>
      <dsp:spPr>
        <a:xfrm>
          <a:off x="7988539" y="0"/>
          <a:ext cx="1938930" cy="5577840"/>
        </a:xfrm>
        <a:prstGeom prst="roundRect">
          <a:avLst>
            <a:gd name="adj" fmla="val 10000"/>
          </a:avLst>
        </a:prstGeom>
        <a:solidFill>
          <a:schemeClr val="accent4">
            <a:hueOff val="15318989"/>
            <a:satOff val="-13705"/>
            <a:lumOff val="-3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lumMod val="10000"/>
                </a:schemeClr>
              </a:solidFill>
              <a:effectLst>
                <a:outerShdw blurRad="38100" dist="38100" dir="2700000" algn="tl">
                  <a:srgbClr val="000000">
                    <a:alpha val="43137"/>
                  </a:srgbClr>
                </a:outerShdw>
              </a:effectLst>
            </a:rPr>
            <a:t>Juegos tradicionales </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7988539" y="2231136"/>
        <a:ext cx="1938930" cy="2231136"/>
      </dsp:txXfrm>
    </dsp:sp>
    <dsp:sp modelId="{BB1DEFBF-08DF-472C-B467-B9FD191A62B5}">
      <dsp:nvSpPr>
        <dsp:cNvPr id="0" name=""/>
        <dsp:cNvSpPr/>
      </dsp:nvSpPr>
      <dsp:spPr>
        <a:xfrm>
          <a:off x="8046707" y="334670"/>
          <a:ext cx="1822594" cy="185742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00460-8D1A-4A06-89FD-50AF59E0C00A}">
      <dsp:nvSpPr>
        <dsp:cNvPr id="0" name=""/>
        <dsp:cNvSpPr/>
      </dsp:nvSpPr>
      <dsp:spPr>
        <a:xfrm>
          <a:off x="9985637" y="0"/>
          <a:ext cx="1938930" cy="5577840"/>
        </a:xfrm>
        <a:prstGeom prst="roundRect">
          <a:avLst>
            <a:gd name="adj" fmla="val 10000"/>
          </a:avLst>
        </a:prstGeom>
        <a:solidFill>
          <a:schemeClr val="accent4">
            <a:hueOff val="19148736"/>
            <a:satOff val="-17131"/>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lumMod val="10000"/>
                </a:schemeClr>
              </a:solidFill>
              <a:effectLst>
                <a:outerShdw blurRad="38100" dist="38100" dir="2700000" algn="tl">
                  <a:srgbClr val="000000">
                    <a:alpha val="43137"/>
                  </a:srgbClr>
                </a:outerShdw>
              </a:effectLst>
            </a:rPr>
            <a:t>Actividades de percepción auditiva</a:t>
          </a:r>
          <a:endParaRPr lang="en-US" sz="2200" kern="1200" dirty="0">
            <a:solidFill>
              <a:schemeClr val="bg1">
                <a:lumMod val="10000"/>
              </a:schemeClr>
            </a:solidFill>
            <a:effectLst>
              <a:outerShdw blurRad="38100" dist="38100" dir="2700000" algn="tl">
                <a:srgbClr val="000000">
                  <a:alpha val="43137"/>
                </a:srgbClr>
              </a:outerShdw>
            </a:effectLst>
          </a:endParaRPr>
        </a:p>
      </dsp:txBody>
      <dsp:txXfrm>
        <a:off x="9985637" y="2231136"/>
        <a:ext cx="1938930" cy="2231136"/>
      </dsp:txXfrm>
    </dsp:sp>
    <dsp:sp modelId="{70432F2A-4866-4448-B54C-021EB2056D4D}">
      <dsp:nvSpPr>
        <dsp:cNvPr id="0" name=""/>
        <dsp:cNvSpPr/>
      </dsp:nvSpPr>
      <dsp:spPr>
        <a:xfrm>
          <a:off x="10043805" y="334670"/>
          <a:ext cx="1822594" cy="185742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4000" r="-6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DD57D6-3C8F-4F62-894D-4DF8A715FB64}">
      <dsp:nvSpPr>
        <dsp:cNvPr id="0" name=""/>
        <dsp:cNvSpPr/>
      </dsp:nvSpPr>
      <dsp:spPr>
        <a:xfrm>
          <a:off x="476988" y="4462272"/>
          <a:ext cx="10970736" cy="836676"/>
        </a:xfrm>
        <a:prstGeom prst="leftRightArrow">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9E14-E7BF-4C98-A9BD-B0A6C51F6421}">
      <dsp:nvSpPr>
        <dsp:cNvPr id="0" name=""/>
        <dsp:cNvSpPr/>
      </dsp:nvSpPr>
      <dsp:spPr>
        <a:xfrm>
          <a:off x="60960" y="69798"/>
          <a:ext cx="9797491" cy="1379958"/>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lumMod val="10000"/>
                </a:schemeClr>
              </a:solidFill>
            </a:rPr>
            <a:t>Concluyendo con la investigación se afirma que si existe una relación SIGNIFICATIVA entre las actividades recreativas lúdicas y el desarrollo psicomotriz en los niños de educación inicial de la Unidad Educativa Particular Bilingüe Martim Cereré. Según la correlación de Pearson con una significancia del 95% es de 0.895632, y luego la comprobación por medio de la técnica </a:t>
          </a:r>
          <a:r>
            <a:rPr lang="es-EC" sz="1600" kern="1200" dirty="0" err="1" smtClean="0">
              <a:solidFill>
                <a:schemeClr val="bg1">
                  <a:lumMod val="10000"/>
                </a:schemeClr>
              </a:solidFill>
            </a:rPr>
            <a:t>student</a:t>
          </a:r>
          <a:r>
            <a:rPr lang="es-EC" sz="1600" kern="1200" dirty="0" smtClean="0">
              <a:solidFill>
                <a:schemeClr val="bg1">
                  <a:lumMod val="10000"/>
                </a:schemeClr>
              </a:solidFill>
            </a:rPr>
            <a:t>, el resultado que se obtiene es mayor al valor crítico con lo que se procede a rechazar la hipótesis nula y se valida la hipótesis alterna. </a:t>
          </a:r>
          <a:r>
            <a:rPr lang="es-EC" sz="1400" kern="1200" dirty="0" smtClean="0">
              <a:solidFill>
                <a:schemeClr val="bg1">
                  <a:lumMod val="10000"/>
                </a:schemeClr>
              </a:solidFill>
            </a:rPr>
            <a:t> </a:t>
          </a:r>
          <a:endParaRPr lang="es-EC" sz="1400" kern="1200" dirty="0">
            <a:solidFill>
              <a:schemeClr val="bg1">
                <a:lumMod val="10000"/>
              </a:schemeClr>
            </a:solidFill>
          </a:endParaRPr>
        </a:p>
      </dsp:txBody>
      <dsp:txXfrm>
        <a:off x="101378" y="110216"/>
        <a:ext cx="8184939" cy="1299122"/>
      </dsp:txXfrm>
    </dsp:sp>
    <dsp:sp modelId="{62303945-EB49-4408-AE80-66D266CDBE21}">
      <dsp:nvSpPr>
        <dsp:cNvPr id="0" name=""/>
        <dsp:cNvSpPr/>
      </dsp:nvSpPr>
      <dsp:spPr>
        <a:xfrm>
          <a:off x="435205" y="1630859"/>
          <a:ext cx="9753600" cy="1379958"/>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lumMod val="10000"/>
                </a:schemeClr>
              </a:solidFill>
            </a:rPr>
            <a:t>Se concluye que mediante la aplicación del </a:t>
          </a:r>
          <a:r>
            <a:rPr lang="es-EC" sz="1600" kern="1200" dirty="0" err="1" smtClean="0">
              <a:solidFill>
                <a:schemeClr val="bg1">
                  <a:lumMod val="10000"/>
                </a:schemeClr>
              </a:solidFill>
            </a:rPr>
            <a:t>pretest</a:t>
          </a:r>
          <a:r>
            <a:rPr lang="es-EC" sz="1600" kern="1200" dirty="0" smtClean="0">
              <a:solidFill>
                <a:schemeClr val="bg1">
                  <a:lumMod val="10000"/>
                </a:schemeClr>
              </a:solidFill>
            </a:rPr>
            <a:t> y </a:t>
          </a:r>
          <a:r>
            <a:rPr lang="es-EC" sz="1600" kern="1200" dirty="0" err="1" smtClean="0">
              <a:solidFill>
                <a:schemeClr val="bg1">
                  <a:lumMod val="10000"/>
                </a:schemeClr>
              </a:solidFill>
            </a:rPr>
            <a:t>postest</a:t>
          </a:r>
          <a:r>
            <a:rPr lang="es-EC" sz="1600" kern="1200" dirty="0" smtClean="0">
              <a:solidFill>
                <a:schemeClr val="bg1">
                  <a:lumMod val="10000"/>
                </a:schemeClr>
              </a:solidFill>
            </a:rPr>
            <a:t> de funciones básicas se obtienen un desarrollo significativo pasado del 45% al 85%. cabe mencionar que el área que tuvo un lento desarrollo psicomotriz fue el aspecto del lenguaje, debido a que al ser una institución bilingüe a los niños se le empieza a dar instrucciones en ingles paulatinamente, cabe mencionar que con el paso del tiempo los niños ya comenzaban asociar el idioma extranjero con la vida diaria.</a:t>
          </a:r>
          <a:endParaRPr lang="en-US" sz="1600" kern="1200" dirty="0">
            <a:solidFill>
              <a:schemeClr val="bg1">
                <a:lumMod val="10000"/>
              </a:schemeClr>
            </a:solidFill>
          </a:endParaRPr>
        </a:p>
      </dsp:txBody>
      <dsp:txXfrm>
        <a:off x="475623" y="1671277"/>
        <a:ext cx="7958927" cy="1299122"/>
      </dsp:txXfrm>
    </dsp:sp>
    <dsp:sp modelId="{98297F6A-107B-46B5-8BD7-B09F588DF0BD}">
      <dsp:nvSpPr>
        <dsp:cNvPr id="0" name=""/>
        <dsp:cNvSpPr/>
      </dsp:nvSpPr>
      <dsp:spPr>
        <a:xfrm>
          <a:off x="1219200" y="3303918"/>
          <a:ext cx="9753600" cy="1379958"/>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bg1">
                  <a:lumMod val="10000"/>
                </a:schemeClr>
              </a:solidFill>
            </a:rPr>
            <a:t>Los criterios de evaluación alcanzaron el puntaje adecuado para considerar que los niños tenían las áreas evaluadas estructuradas de acuerdo a su edad cronológica, en base a los parámetros propios del test de funciones básicas tenemos que el 100% de los niños alcanzaron el desarrollo psicomotriz mínimo para su edad, ya que al inicio únicamente el 60%, estaba dentro de este rango.</a:t>
          </a:r>
        </a:p>
      </dsp:txBody>
      <dsp:txXfrm>
        <a:off x="1259618" y="3344336"/>
        <a:ext cx="7971119" cy="1299122"/>
      </dsp:txXfrm>
    </dsp:sp>
    <dsp:sp modelId="{F1A946E4-1F0C-4E40-83A6-E276400B1652}">
      <dsp:nvSpPr>
        <dsp:cNvPr id="0" name=""/>
        <dsp:cNvSpPr/>
      </dsp:nvSpPr>
      <dsp:spPr>
        <a:xfrm>
          <a:off x="1735653" y="4892578"/>
          <a:ext cx="10311310" cy="1379958"/>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lumMod val="10000"/>
                </a:schemeClr>
              </a:solidFill>
            </a:rPr>
            <a:t>Se obtuvo un óptimo resultado en el desarrollo de las habilidades motrices de los niños evaluados, a través de actividades que ayudaron al proceso de enseñanza y aprendizaje, por ejemplo las actividades fuera del aula contribuyeron al desarrollo espacial y temporal, ya que el espacio que se adecuo para los niños tenían elementos que contribuían a que ellos exploren el medio, como vigas de equilibrio, pequeños aros, figuras geométricas pintadas en el piso.</a:t>
          </a:r>
        </a:p>
      </dsp:txBody>
      <dsp:txXfrm>
        <a:off x="1776071" y="4932996"/>
        <a:ext cx="8418640" cy="1299122"/>
      </dsp:txXfrm>
    </dsp:sp>
    <dsp:sp modelId="{ECE80502-D7DB-4AC5-A6D9-6B186085C462}">
      <dsp:nvSpPr>
        <dsp:cNvPr id="0" name=""/>
        <dsp:cNvSpPr/>
      </dsp:nvSpPr>
      <dsp:spPr>
        <a:xfrm>
          <a:off x="8728172" y="1056922"/>
          <a:ext cx="896972" cy="896972"/>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8929991" y="1056922"/>
        <a:ext cx="493334" cy="674971"/>
      </dsp:txXfrm>
    </dsp:sp>
    <dsp:sp modelId="{42507B78-9A45-48A7-8907-63FD07645995}">
      <dsp:nvSpPr>
        <dsp:cNvPr id="0" name=""/>
        <dsp:cNvSpPr/>
      </dsp:nvSpPr>
      <dsp:spPr>
        <a:xfrm>
          <a:off x="9545036" y="2687782"/>
          <a:ext cx="896972" cy="896972"/>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9746855" y="2687782"/>
        <a:ext cx="493334" cy="674971"/>
      </dsp:txXfrm>
    </dsp:sp>
    <dsp:sp modelId="{0E4070AC-D13F-4F8B-8FCA-11653B179EA6}">
      <dsp:nvSpPr>
        <dsp:cNvPr id="0" name=""/>
        <dsp:cNvSpPr/>
      </dsp:nvSpPr>
      <dsp:spPr>
        <a:xfrm>
          <a:off x="10349708" y="4318641"/>
          <a:ext cx="896972" cy="896972"/>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10551527" y="4318641"/>
        <a:ext cx="493334" cy="674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D28A-3272-4669-8187-21C31DA9CD72}">
      <dsp:nvSpPr>
        <dsp:cNvPr id="0" name=""/>
        <dsp:cNvSpPr/>
      </dsp:nvSpPr>
      <dsp:spPr>
        <a:xfrm>
          <a:off x="914409" y="415188"/>
          <a:ext cx="4206666" cy="5837647"/>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6E7EA-0B3F-464C-9A9C-A9B8AD36F23A}">
      <dsp:nvSpPr>
        <dsp:cNvPr id="0" name=""/>
        <dsp:cNvSpPr/>
      </dsp:nvSpPr>
      <dsp:spPr>
        <a:xfrm>
          <a:off x="2918823" y="407745"/>
          <a:ext cx="8053980" cy="5837647"/>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C" sz="1900" kern="1200" dirty="0" smtClean="0">
              <a:solidFill>
                <a:schemeClr val="bg1">
                  <a:lumMod val="10000"/>
                </a:schemeClr>
              </a:solidFill>
            </a:rPr>
            <a:t>Se recomienda incorporar actividades lúdicas en el ámbito educativo, promoviendo a la estimulación del desempeño escolar, para lograr el desarrollo adecuado de la expresión oral y corporal en niños de educación inicial, ya que actividades que tengan base de juegos son bien recibidas por ellos y facilitan su aprendizaje.</a:t>
          </a:r>
          <a:endParaRPr lang="en-US" sz="1900" kern="1200" dirty="0">
            <a:solidFill>
              <a:schemeClr val="bg1">
                <a:lumMod val="10000"/>
              </a:schemeClr>
            </a:solidFill>
          </a:endParaRPr>
        </a:p>
      </dsp:txBody>
      <dsp:txXfrm>
        <a:off x="2918823" y="407745"/>
        <a:ext cx="8053980" cy="1751297"/>
      </dsp:txXfrm>
    </dsp:sp>
    <dsp:sp modelId="{159426D1-A449-4275-9DC0-06ADF5C1DCF0}">
      <dsp:nvSpPr>
        <dsp:cNvPr id="0" name=""/>
        <dsp:cNvSpPr/>
      </dsp:nvSpPr>
      <dsp:spPr>
        <a:xfrm>
          <a:off x="1462772" y="1598922"/>
          <a:ext cx="2899389" cy="3794466"/>
        </a:xfrm>
        <a:prstGeom prst="pie">
          <a:avLst>
            <a:gd name="adj1" fmla="val 5400000"/>
            <a:gd name="adj2" fmla="val 16200000"/>
          </a:avLst>
        </a:prstGeom>
        <a:solidFill>
          <a:schemeClr val="accent3">
            <a:hueOff val="-1709617"/>
            <a:satOff val="4434"/>
            <a:lumOff val="-1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CFD4E-C642-4519-A6BE-B119C7538FF1}">
      <dsp:nvSpPr>
        <dsp:cNvPr id="0" name=""/>
        <dsp:cNvSpPr/>
      </dsp:nvSpPr>
      <dsp:spPr>
        <a:xfrm>
          <a:off x="2918823" y="2159042"/>
          <a:ext cx="8053980" cy="3794466"/>
        </a:xfrm>
        <a:prstGeom prst="rect">
          <a:avLst/>
        </a:prstGeom>
        <a:solidFill>
          <a:schemeClr val="lt1">
            <a:alpha val="90000"/>
            <a:hueOff val="0"/>
            <a:satOff val="0"/>
            <a:lumOff val="0"/>
            <a:alphaOff val="0"/>
          </a:schemeClr>
        </a:solidFill>
        <a:ln w="15875" cap="rnd" cmpd="sng" algn="ctr">
          <a:solidFill>
            <a:schemeClr val="accent3">
              <a:hueOff val="-1709617"/>
              <a:satOff val="4434"/>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C" sz="1900" kern="1200" dirty="0" smtClean="0">
              <a:solidFill>
                <a:schemeClr val="bg1">
                  <a:lumMod val="10000"/>
                </a:schemeClr>
              </a:solidFill>
            </a:rPr>
            <a:t>Se recomienda a los docentes que adapten actividades recreativas lúdicas en sus planificaciones de clase, haciendo un aprendizaje más efectivo a través del movimiento; hay que recordar que otra forma de aprender es a través del juego y del movimiento, de la misma manera el espacio donde se desarrollan las actividades debe ser llamativo, innovador y creativo, ya que estos elementos hacen que se rompa la monotonía del día a día.</a:t>
          </a:r>
          <a:endParaRPr lang="en-US" sz="1900" kern="1200" dirty="0">
            <a:solidFill>
              <a:schemeClr val="bg1">
                <a:lumMod val="10000"/>
              </a:schemeClr>
            </a:solidFill>
          </a:endParaRPr>
        </a:p>
      </dsp:txBody>
      <dsp:txXfrm>
        <a:off x="2918823" y="2159042"/>
        <a:ext cx="8053980" cy="1751292"/>
      </dsp:txXfrm>
    </dsp:sp>
    <dsp:sp modelId="{27308EDA-0880-4E90-927A-07B9A4D3EDA9}">
      <dsp:nvSpPr>
        <dsp:cNvPr id="0" name=""/>
        <dsp:cNvSpPr/>
      </dsp:nvSpPr>
      <dsp:spPr>
        <a:xfrm>
          <a:off x="2226064" y="2584343"/>
          <a:ext cx="1407163" cy="1864600"/>
        </a:xfrm>
        <a:prstGeom prst="pie">
          <a:avLst>
            <a:gd name="adj1" fmla="val 5400000"/>
            <a:gd name="adj2" fmla="val 16200000"/>
          </a:avLst>
        </a:prstGeom>
        <a:solidFill>
          <a:schemeClr val="accent3">
            <a:hueOff val="-3419235"/>
            <a:satOff val="8869"/>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175A2-18CA-4EA3-B53D-812753A8F347}">
      <dsp:nvSpPr>
        <dsp:cNvPr id="0" name=""/>
        <dsp:cNvSpPr/>
      </dsp:nvSpPr>
      <dsp:spPr>
        <a:xfrm>
          <a:off x="2918823" y="3910335"/>
          <a:ext cx="8053980" cy="1751292"/>
        </a:xfrm>
        <a:prstGeom prst="rect">
          <a:avLst/>
        </a:prstGeom>
        <a:solidFill>
          <a:schemeClr val="lt1">
            <a:alpha val="90000"/>
            <a:hueOff val="0"/>
            <a:satOff val="0"/>
            <a:lumOff val="0"/>
            <a:alphaOff val="0"/>
          </a:schemeClr>
        </a:solidFill>
        <a:ln w="15875" cap="rnd" cmpd="sng" algn="ctr">
          <a:solidFill>
            <a:schemeClr val="accent3">
              <a:hueOff val="-3419235"/>
              <a:satOff val="8869"/>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C" sz="1900" kern="1200" dirty="0" smtClean="0">
              <a:solidFill>
                <a:schemeClr val="bg1">
                  <a:lumMod val="10000"/>
                </a:schemeClr>
              </a:solidFill>
            </a:rPr>
            <a:t>Esta propuesta metodológica puede ser considerada por todos los padres de familia para que estimulen el aprendizaje de sus hijos en sus hogares, haciéndoles conocer estrategias activas y haciéndoles trabajar en casa, sin que ellos sientan que hacen las cosas con imposición si no como diversión, utilizar herramientas como el juego para que ellos dejen las cosas que utilizan en su lugar.</a:t>
          </a:r>
          <a:endParaRPr lang="en-US" sz="1900" kern="1200" dirty="0">
            <a:solidFill>
              <a:schemeClr val="bg1">
                <a:lumMod val="10000"/>
              </a:schemeClr>
            </a:solidFill>
          </a:endParaRPr>
        </a:p>
      </dsp:txBody>
      <dsp:txXfrm>
        <a:off x="2918823" y="3910335"/>
        <a:ext cx="8053980" cy="1751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7140-5B28-4EA7-B488-423101C368B4}">
      <dsp:nvSpPr>
        <dsp:cNvPr id="0" name=""/>
        <dsp:cNvSpPr/>
      </dsp:nvSpPr>
      <dsp:spPr>
        <a:xfrm>
          <a:off x="0" y="325390"/>
          <a:ext cx="10763640" cy="13923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78" tIns="354076" rIns="835378" bIns="156464"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solidFill>
                <a:schemeClr val="bg1">
                  <a:lumMod val="10000"/>
                </a:schemeClr>
              </a:solidFill>
              <a:latin typeface="Times New Roman" panose="02020603050405020304" pitchFamily="18" charset="0"/>
              <a:cs typeface="Times New Roman" panose="02020603050405020304" pitchFamily="18" charset="0"/>
            </a:rPr>
            <a:t>Determinar la incidencia de un programa de Actividades recreativas lúdicas en el desarrollo psicomotriz en los niños de educación inicial de la Unidad Educativa Particular Bilingüe Martim Cereré”. </a:t>
          </a:r>
          <a:endParaRPr lang="es-EC" sz="22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0" y="325390"/>
        <a:ext cx="10763640" cy="1392300"/>
      </dsp:txXfrm>
    </dsp:sp>
    <dsp:sp modelId="{4F6211DC-2B03-4062-B96B-656173C1204E}">
      <dsp:nvSpPr>
        <dsp:cNvPr id="0" name=""/>
        <dsp:cNvSpPr/>
      </dsp:nvSpPr>
      <dsp:spPr>
        <a:xfrm>
          <a:off x="538182" y="51790"/>
          <a:ext cx="5766265" cy="50184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88" tIns="0" rIns="284788" bIns="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bg1">
                  <a:lumMod val="10000"/>
                </a:schemeClr>
              </a:solidFill>
              <a:latin typeface="Times New Roman" panose="02020603050405020304" pitchFamily="18" charset="0"/>
              <a:cs typeface="Times New Roman" panose="02020603050405020304" pitchFamily="18" charset="0"/>
            </a:rPr>
            <a:t>GENERAL</a:t>
          </a:r>
          <a:endParaRPr lang="es-EC"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62680" y="76288"/>
        <a:ext cx="5717269" cy="452844"/>
      </dsp:txXfrm>
    </dsp:sp>
    <dsp:sp modelId="{733DED50-9898-4B80-919D-D063C1B60EDC}">
      <dsp:nvSpPr>
        <dsp:cNvPr id="0" name=""/>
        <dsp:cNvSpPr/>
      </dsp:nvSpPr>
      <dsp:spPr>
        <a:xfrm>
          <a:off x="0" y="2083915"/>
          <a:ext cx="10763640" cy="3855600"/>
        </a:xfrm>
        <a:prstGeom prst="rect">
          <a:avLst/>
        </a:prstGeom>
        <a:solidFill>
          <a:schemeClr val="lt1">
            <a:alpha val="90000"/>
            <a:hueOff val="0"/>
            <a:satOff val="0"/>
            <a:lumOff val="0"/>
            <a:alphaOff val="0"/>
          </a:schemeClr>
        </a:solidFill>
        <a:ln w="15875" cap="rnd" cmpd="sng" algn="ctr">
          <a:solidFill>
            <a:schemeClr val="accent3">
              <a:hueOff val="-3419235"/>
              <a:satOff val="8869"/>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78" tIns="354076" rIns="835378" bIns="142240" numCol="1" spcCol="1270" anchor="t" anchorCtr="0">
          <a:noAutofit/>
        </a:bodyPr>
        <a:lstStyle/>
        <a:p>
          <a:pPr marL="228600" lvl="1" indent="-228600" algn="just" defTabSz="889000">
            <a:lnSpc>
              <a:spcPct val="90000"/>
            </a:lnSpc>
            <a:spcBef>
              <a:spcPct val="0"/>
            </a:spcBef>
            <a:spcAft>
              <a:spcPct val="15000"/>
            </a:spcAft>
            <a:buChar char="••"/>
          </a:pPr>
          <a:endParaRPr lang="es-EC" sz="2000" kern="1200" dirty="0">
            <a:solidFill>
              <a:schemeClr val="bg1">
                <a:lumMod val="10000"/>
              </a:schemeClr>
            </a:solidFill>
            <a:latin typeface="Times New Roman" panose="02020603050405020304" pitchFamily="18" charset="0"/>
            <a:cs typeface="Times New Roman" panose="02020603050405020304" pitchFamily="18" charset="0"/>
          </a:endParaRPr>
        </a:p>
        <a:p>
          <a:pPr marL="457200" lvl="2" indent="-228600" algn="just" defTabSz="977900">
            <a:lnSpc>
              <a:spcPct val="90000"/>
            </a:lnSpc>
            <a:spcBef>
              <a:spcPct val="0"/>
            </a:spcBef>
            <a:spcAft>
              <a:spcPct val="15000"/>
            </a:spcAft>
            <a:buChar char="••"/>
          </a:pPr>
          <a:r>
            <a:rPr lang="es-EC" sz="2200" kern="1200" dirty="0" smtClean="0">
              <a:solidFill>
                <a:schemeClr val="bg1">
                  <a:lumMod val="10000"/>
                </a:schemeClr>
              </a:solidFill>
              <a:latin typeface="Times New Roman" panose="02020603050405020304" pitchFamily="18" charset="0"/>
              <a:cs typeface="Times New Roman" panose="02020603050405020304" pitchFamily="18" charset="0"/>
            </a:rPr>
            <a:t>Identificar el constructo teórico de las actividades recreativas lúdicas y su incidencia en el desarrollo psicomotriz. </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marL="457200" lvl="2" indent="-228600" algn="just" defTabSz="977900">
            <a:lnSpc>
              <a:spcPct val="90000"/>
            </a:lnSpc>
            <a:spcBef>
              <a:spcPct val="0"/>
            </a:spcBef>
            <a:spcAft>
              <a:spcPct val="15000"/>
            </a:spcAft>
            <a:buChar char="••"/>
          </a:pPr>
          <a:r>
            <a:rPr lang="es-ES" sz="2200" kern="1200" dirty="0" smtClean="0">
              <a:solidFill>
                <a:schemeClr val="bg1">
                  <a:lumMod val="10000"/>
                </a:schemeClr>
              </a:solidFill>
              <a:latin typeface="Times New Roman" panose="02020603050405020304" pitchFamily="18" charset="0"/>
              <a:cs typeface="Times New Roman" panose="02020603050405020304" pitchFamily="18" charset="0"/>
            </a:rPr>
            <a:t>Evaluar los niveles de desarrollo psicomotriz en los niños de educación inicial que ingresan a la Unidad Educativa Martim Cereré, mediante la aplicación de varios test de psicomotricidad.</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marL="457200" lvl="2" indent="-228600" algn="just" defTabSz="977900">
            <a:lnSpc>
              <a:spcPct val="90000"/>
            </a:lnSpc>
            <a:spcBef>
              <a:spcPct val="0"/>
            </a:spcBef>
            <a:spcAft>
              <a:spcPct val="15000"/>
            </a:spcAft>
            <a:buChar char="••"/>
          </a:pPr>
          <a:r>
            <a:rPr lang="es-ES" sz="2200" kern="1200" dirty="0" smtClean="0">
              <a:solidFill>
                <a:schemeClr val="bg1">
                  <a:lumMod val="10000"/>
                </a:schemeClr>
              </a:solidFill>
              <a:latin typeface="Times New Roman" panose="02020603050405020304" pitchFamily="18" charset="0"/>
              <a:cs typeface="Times New Roman" panose="02020603050405020304" pitchFamily="18" charset="0"/>
            </a:rPr>
            <a:t>Aplicar un programa con actividades lúdico recreativas para mejorar el desarrollo psicomotriz de los niños de nivel inicial de la Unidad Educativa Particular Bilingüe Martim Cereré</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marL="457200" lvl="2" indent="-228600" algn="just" defTabSz="977900">
            <a:lnSpc>
              <a:spcPct val="90000"/>
            </a:lnSpc>
            <a:spcBef>
              <a:spcPct val="0"/>
            </a:spcBef>
            <a:spcAft>
              <a:spcPct val="15000"/>
            </a:spcAft>
            <a:buChar char="••"/>
          </a:pPr>
          <a:r>
            <a:rPr lang="es-ES" sz="2200" kern="1200" dirty="0" smtClean="0">
              <a:solidFill>
                <a:schemeClr val="bg1">
                  <a:lumMod val="10000"/>
                </a:schemeClr>
              </a:solidFill>
              <a:latin typeface="Times New Roman" panose="02020603050405020304" pitchFamily="18" charset="0"/>
              <a:cs typeface="Times New Roman" panose="02020603050405020304" pitchFamily="18" charset="0"/>
            </a:rPr>
            <a:t>Evaluar el plan de actividades lúdico recreativo, para mejorar el desarrollo psicomotriz.</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0" y="2083915"/>
        <a:ext cx="10763640" cy="3855600"/>
      </dsp:txXfrm>
    </dsp:sp>
    <dsp:sp modelId="{B88B1583-2238-4E85-A22B-7D659BEAD642}">
      <dsp:nvSpPr>
        <dsp:cNvPr id="0" name=""/>
        <dsp:cNvSpPr/>
      </dsp:nvSpPr>
      <dsp:spPr>
        <a:xfrm>
          <a:off x="538182" y="1786810"/>
          <a:ext cx="5762046" cy="501840"/>
        </a:xfrm>
        <a:prstGeom prst="roundRect">
          <a:avLst/>
        </a:prstGeom>
        <a:solidFill>
          <a:schemeClr val="accent3">
            <a:hueOff val="-3419235"/>
            <a:satOff val="8869"/>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88" tIns="0" rIns="284788" bIns="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bg1">
                  <a:lumMod val="10000"/>
                </a:schemeClr>
              </a:solidFill>
              <a:latin typeface="Times New Roman" panose="02020603050405020304" pitchFamily="18" charset="0"/>
              <a:cs typeface="Times New Roman" panose="02020603050405020304" pitchFamily="18" charset="0"/>
            </a:rPr>
            <a:t>ESPECÍFICOS</a:t>
          </a:r>
          <a:endParaRPr lang="es-EC"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62680" y="1811308"/>
        <a:ext cx="571305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969F-DB76-42A1-8451-931EFD958EF0}">
      <dsp:nvSpPr>
        <dsp:cNvPr id="0" name=""/>
        <dsp:cNvSpPr/>
      </dsp:nvSpPr>
      <dsp:spPr>
        <a:xfrm>
          <a:off x="2340299" y="2494132"/>
          <a:ext cx="6808057" cy="4540945"/>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s-EC" sz="4600" b="1" kern="1200" dirty="0" smtClean="0">
              <a:solidFill>
                <a:schemeClr val="bg1">
                  <a:lumMod val="10000"/>
                </a:schemeClr>
              </a:solidFill>
              <a:latin typeface="Times New Roman" panose="02020603050405020304" pitchFamily="18" charset="0"/>
              <a:cs typeface="Times New Roman" panose="02020603050405020304" pitchFamily="18" charset="0"/>
            </a:rPr>
            <a:t>JUSTIFICACIÓN</a:t>
          </a:r>
          <a:endParaRPr lang="es-EC" sz="4600" b="1" kern="1200" dirty="0">
            <a:solidFill>
              <a:schemeClr val="bg1">
                <a:lumMod val="10000"/>
              </a:schemeClr>
            </a:solidFill>
          </a:endParaRPr>
        </a:p>
      </dsp:txBody>
      <dsp:txXfrm>
        <a:off x="3337316" y="3159138"/>
        <a:ext cx="4814023" cy="3210933"/>
      </dsp:txXfrm>
    </dsp:sp>
    <dsp:sp modelId="{CA31C2F5-DD4F-48E4-A634-9A6B52458015}">
      <dsp:nvSpPr>
        <dsp:cNvPr id="0" name=""/>
        <dsp:cNvSpPr/>
      </dsp:nvSpPr>
      <dsp:spPr>
        <a:xfrm>
          <a:off x="3917839" y="1001048"/>
          <a:ext cx="3288915" cy="2782872"/>
        </a:xfrm>
        <a:prstGeom prst="ellipse">
          <a:avLst/>
        </a:prstGeom>
        <a:solidFill>
          <a:schemeClr val="accent3">
            <a:alpha val="50000"/>
            <a:hueOff val="-1139745"/>
            <a:satOff val="2956"/>
            <a:lumOff val="-11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s-ES" sz="2400" b="1" kern="1200" dirty="0" smtClean="0">
              <a:solidFill>
                <a:schemeClr val="bg1">
                  <a:lumMod val="10000"/>
                </a:schemeClr>
              </a:solidFill>
              <a:latin typeface="Times New Roman" panose="02020603050405020304" pitchFamily="18" charset="0"/>
              <a:cs typeface="Times New Roman" panose="02020603050405020304" pitchFamily="18" charset="0"/>
            </a:rPr>
            <a:t>Relevancia social</a:t>
          </a:r>
          <a:endParaRPr lang="es-EC" sz="2400" b="1" kern="1200" dirty="0">
            <a:solidFill>
              <a:schemeClr val="bg1">
                <a:lumMod val="10000"/>
              </a:schemeClr>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b="0" kern="1200" dirty="0" smtClean="0">
              <a:solidFill>
                <a:schemeClr val="bg1">
                  <a:lumMod val="10000"/>
                </a:schemeClr>
              </a:solidFill>
              <a:latin typeface="Times New Roman" panose="02020603050405020304" pitchFamily="18" charset="0"/>
              <a:cs typeface="Times New Roman" panose="02020603050405020304" pitchFamily="18" charset="0"/>
            </a:rPr>
            <a:t>Intentará resolver un problema real.</a:t>
          </a:r>
          <a:endParaRPr lang="es-ES" sz="1800" b="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4399489" y="1408590"/>
        <a:ext cx="2325615" cy="1967788"/>
      </dsp:txXfrm>
    </dsp:sp>
    <dsp:sp modelId="{8BD49156-4DE4-44E6-BC77-31FA49681B9C}">
      <dsp:nvSpPr>
        <dsp:cNvPr id="0" name=""/>
        <dsp:cNvSpPr/>
      </dsp:nvSpPr>
      <dsp:spPr>
        <a:xfrm>
          <a:off x="7350848" y="4821119"/>
          <a:ext cx="3443171" cy="2446388"/>
        </a:xfrm>
        <a:prstGeom prst="ellipse">
          <a:avLst/>
        </a:prstGeom>
        <a:solidFill>
          <a:schemeClr val="accent3">
            <a:alpha val="50000"/>
            <a:hueOff val="-2279490"/>
            <a:satOff val="5913"/>
            <a:lumOff val="-22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es-ES" sz="2300" b="1" kern="1200" dirty="0" smtClean="0">
              <a:solidFill>
                <a:schemeClr val="bg1">
                  <a:lumMod val="10000"/>
                </a:schemeClr>
              </a:solidFill>
              <a:latin typeface="Times New Roman" panose="02020603050405020304" pitchFamily="18" charset="0"/>
              <a:cs typeface="Times New Roman" panose="02020603050405020304" pitchFamily="18" charset="0"/>
            </a:rPr>
            <a:t>Utilidad Teórica</a:t>
          </a:r>
          <a:endParaRPr lang="es-ES" sz="2300" b="1" kern="1200" dirty="0">
            <a:solidFill>
              <a:schemeClr val="bg1">
                <a:lumMod val="10000"/>
              </a:schemeClr>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b="0" kern="1200" dirty="0" smtClean="0">
              <a:solidFill>
                <a:schemeClr val="bg1">
                  <a:lumMod val="10000"/>
                </a:schemeClr>
              </a:solidFill>
              <a:latin typeface="Times New Roman" panose="02020603050405020304" pitchFamily="18" charset="0"/>
              <a:cs typeface="Times New Roman" panose="02020603050405020304" pitchFamily="18" charset="0"/>
            </a:rPr>
            <a:t>Servirá de línea base para otras investigaciones y para el diseño de planes de clase.</a:t>
          </a:r>
          <a:endParaRPr lang="es-ES" sz="1800" b="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7855089" y="5179384"/>
        <a:ext cx="2434689" cy="1729858"/>
      </dsp:txXfrm>
    </dsp:sp>
    <dsp:sp modelId="{ABE1E225-21F9-484C-82B3-E48698F09A50}">
      <dsp:nvSpPr>
        <dsp:cNvPr id="0" name=""/>
        <dsp:cNvSpPr/>
      </dsp:nvSpPr>
      <dsp:spPr>
        <a:xfrm>
          <a:off x="606403" y="4609871"/>
          <a:ext cx="3121922" cy="2424410"/>
        </a:xfrm>
        <a:prstGeom prst="ellipse">
          <a:avLst/>
        </a:prstGeom>
        <a:solidFill>
          <a:schemeClr val="accent3">
            <a:alpha val="50000"/>
            <a:hueOff val="-3419235"/>
            <a:satOff val="8869"/>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es-ES" sz="2300" b="1" kern="1200" smtClean="0">
              <a:solidFill>
                <a:schemeClr val="bg1">
                  <a:lumMod val="10000"/>
                </a:schemeClr>
              </a:solidFill>
              <a:latin typeface="Times New Roman" panose="02020603050405020304" pitchFamily="18" charset="0"/>
              <a:cs typeface="Times New Roman" panose="02020603050405020304" pitchFamily="18" charset="0"/>
            </a:rPr>
            <a:t>Utilidad práctica</a:t>
          </a:r>
          <a:endParaRPr lang="es-ES" sz="2300" b="1" kern="1200" dirty="0">
            <a:solidFill>
              <a:schemeClr val="bg1">
                <a:lumMod val="10000"/>
              </a:schemeClr>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b="0" kern="1200" dirty="0" smtClean="0">
              <a:solidFill>
                <a:schemeClr val="bg1">
                  <a:lumMod val="10000"/>
                </a:schemeClr>
              </a:solidFill>
              <a:latin typeface="Times New Roman" panose="02020603050405020304" pitchFamily="18" charset="0"/>
              <a:cs typeface="Times New Roman" panose="02020603050405020304" pitchFamily="18" charset="0"/>
            </a:rPr>
            <a:t>Ayudará a resolver un problema detectado.</a:t>
          </a:r>
          <a:endParaRPr lang="es-ES" sz="1800" b="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1063598" y="4964918"/>
        <a:ext cx="2207532" cy="1714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C469F-28E7-4C76-9217-8F47E8FF56FC}">
      <dsp:nvSpPr>
        <dsp:cNvPr id="0" name=""/>
        <dsp:cNvSpPr/>
      </dsp:nvSpPr>
      <dsp:spPr>
        <a:xfrm rot="16200000">
          <a:off x="2571261" y="-2571261"/>
          <a:ext cx="5317589" cy="10460112"/>
        </a:xfrm>
        <a:prstGeom prst="flowChartManualOperation">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0" tIns="0" rIns="317500" bIns="0" numCol="1" spcCol="1270" anchor="t" anchorCtr="0">
          <a:noAutofit/>
        </a:bodyPr>
        <a:lstStyle/>
        <a:p>
          <a:pPr lvl="0" algn="l" defTabSz="2222500">
            <a:lnSpc>
              <a:spcPct val="90000"/>
            </a:lnSpc>
            <a:spcBef>
              <a:spcPct val="0"/>
            </a:spcBef>
            <a:spcAft>
              <a:spcPct val="35000"/>
            </a:spcAft>
          </a:pPr>
          <a:r>
            <a:rPr lang="es-EC" sz="5000" b="1" kern="1200" dirty="0" smtClean="0">
              <a:solidFill>
                <a:schemeClr val="bg1">
                  <a:lumMod val="10000"/>
                </a:schemeClr>
              </a:solidFill>
            </a:rPr>
            <a:t>HIPÓTESIS</a:t>
          </a:r>
          <a:endParaRPr lang="es-EC" sz="5000" b="1" kern="1200" dirty="0">
            <a:solidFill>
              <a:schemeClr val="bg1">
                <a:lumMod val="10000"/>
              </a:schemeClr>
            </a:solidFill>
          </a:endParaRPr>
        </a:p>
        <a:p>
          <a:pPr marL="285750" lvl="1" indent="-285750" algn="l" defTabSz="1733550">
            <a:lnSpc>
              <a:spcPct val="90000"/>
            </a:lnSpc>
            <a:spcBef>
              <a:spcPct val="0"/>
            </a:spcBef>
            <a:spcAft>
              <a:spcPct val="15000"/>
            </a:spcAft>
            <a:buChar char="••"/>
          </a:pPr>
          <a:r>
            <a:rPr lang="es-ES" sz="3900" kern="1200" dirty="0" smtClean="0">
              <a:solidFill>
                <a:schemeClr val="bg1">
                  <a:lumMod val="10000"/>
                </a:schemeClr>
              </a:solidFill>
            </a:rPr>
            <a:t>Las actividades recreativas lúdicas influyen en el desarrollo  psicomotriz en los niños de educación inicial de la Unidad Educativa Particular Bilingüe “Martim Cereré”. </a:t>
          </a:r>
          <a:endParaRPr lang="es-EC" sz="3900" kern="1200" dirty="0">
            <a:solidFill>
              <a:schemeClr val="bg1">
                <a:lumMod val="10000"/>
              </a:schemeClr>
            </a:solidFill>
          </a:endParaRPr>
        </a:p>
      </dsp:txBody>
      <dsp:txXfrm rot="5400000">
        <a:off x="0" y="1063518"/>
        <a:ext cx="10460112" cy="3190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D966C-C386-4F40-80A8-57BF2FBB8359}">
      <dsp:nvSpPr>
        <dsp:cNvPr id="0" name=""/>
        <dsp:cNvSpPr/>
      </dsp:nvSpPr>
      <dsp:spPr>
        <a:xfrm>
          <a:off x="4836" y="0"/>
          <a:ext cx="4652931" cy="48796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b="1" kern="1200" dirty="0" smtClean="0">
              <a:solidFill>
                <a:schemeClr val="bg1">
                  <a:lumMod val="10000"/>
                </a:schemeClr>
              </a:solidFill>
            </a:rPr>
            <a:t>VARIABLE DEPENDIENTE </a:t>
          </a:r>
          <a:endParaRPr lang="es-EC" sz="4100" b="1" kern="1200" dirty="0">
            <a:solidFill>
              <a:schemeClr val="bg1">
                <a:lumMod val="10000"/>
              </a:schemeClr>
            </a:solidFill>
          </a:endParaRPr>
        </a:p>
      </dsp:txBody>
      <dsp:txXfrm>
        <a:off x="4836" y="0"/>
        <a:ext cx="4652931" cy="1463897"/>
      </dsp:txXfrm>
    </dsp:sp>
    <dsp:sp modelId="{521D1642-7B5B-465A-A7E1-8E8903624112}">
      <dsp:nvSpPr>
        <dsp:cNvPr id="0" name=""/>
        <dsp:cNvSpPr/>
      </dsp:nvSpPr>
      <dsp:spPr>
        <a:xfrm>
          <a:off x="470130" y="1463897"/>
          <a:ext cx="3722344" cy="317177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95250" rIns="127000" bIns="95250" numCol="1" spcCol="1270" anchor="ctr" anchorCtr="0">
          <a:noAutofit/>
        </a:bodyPr>
        <a:lstStyle/>
        <a:p>
          <a:pPr lvl="0" algn="ctr" defTabSz="2222500">
            <a:lnSpc>
              <a:spcPct val="90000"/>
            </a:lnSpc>
            <a:spcBef>
              <a:spcPct val="0"/>
            </a:spcBef>
            <a:spcAft>
              <a:spcPct val="35000"/>
            </a:spcAft>
          </a:pPr>
          <a:r>
            <a:rPr lang="es-EC" sz="5000" kern="1200" dirty="0" smtClean="0">
              <a:solidFill>
                <a:schemeClr val="bg1">
                  <a:lumMod val="10000"/>
                </a:schemeClr>
              </a:solidFill>
            </a:rPr>
            <a:t>Desarrollo Psicomotriz</a:t>
          </a:r>
          <a:endParaRPr lang="es-EC" sz="5000" kern="1200" dirty="0">
            <a:solidFill>
              <a:schemeClr val="bg1">
                <a:lumMod val="10000"/>
              </a:schemeClr>
            </a:solidFill>
          </a:endParaRPr>
        </a:p>
      </dsp:txBody>
      <dsp:txXfrm>
        <a:off x="563028" y="1556795"/>
        <a:ext cx="3536548" cy="2985981"/>
      </dsp:txXfrm>
    </dsp:sp>
    <dsp:sp modelId="{406A71C0-7BF3-4081-98D2-2EC038F4619B}">
      <dsp:nvSpPr>
        <dsp:cNvPr id="0" name=""/>
        <dsp:cNvSpPr/>
      </dsp:nvSpPr>
      <dsp:spPr>
        <a:xfrm>
          <a:off x="5011574" y="0"/>
          <a:ext cx="4652931" cy="48796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b="1" kern="1200" dirty="0" smtClean="0">
              <a:solidFill>
                <a:schemeClr val="bg1">
                  <a:lumMod val="10000"/>
                </a:schemeClr>
              </a:solidFill>
            </a:rPr>
            <a:t>VARIABLE INDEPENDIENTE</a:t>
          </a:r>
          <a:endParaRPr lang="es-EC" sz="4100" b="1" kern="1200" dirty="0">
            <a:solidFill>
              <a:schemeClr val="bg1">
                <a:lumMod val="10000"/>
              </a:schemeClr>
            </a:solidFill>
          </a:endParaRPr>
        </a:p>
      </dsp:txBody>
      <dsp:txXfrm>
        <a:off x="5011574" y="0"/>
        <a:ext cx="4652931" cy="1463897"/>
      </dsp:txXfrm>
    </dsp:sp>
    <dsp:sp modelId="{FEAB0B46-04B6-418D-9240-2208C057ADDC}">
      <dsp:nvSpPr>
        <dsp:cNvPr id="0" name=""/>
        <dsp:cNvSpPr/>
      </dsp:nvSpPr>
      <dsp:spPr>
        <a:xfrm>
          <a:off x="5472031" y="1463897"/>
          <a:ext cx="3722344" cy="317177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95250" rIns="127000" bIns="95250" numCol="1" spcCol="1270" anchor="ctr" anchorCtr="0">
          <a:noAutofit/>
        </a:bodyPr>
        <a:lstStyle/>
        <a:p>
          <a:pPr lvl="0" algn="ctr" defTabSz="2222500">
            <a:lnSpc>
              <a:spcPct val="90000"/>
            </a:lnSpc>
            <a:spcBef>
              <a:spcPct val="0"/>
            </a:spcBef>
            <a:spcAft>
              <a:spcPct val="35000"/>
            </a:spcAft>
          </a:pPr>
          <a:r>
            <a:rPr lang="es-EC" sz="5000" kern="1200" dirty="0" smtClean="0">
              <a:solidFill>
                <a:schemeClr val="bg1">
                  <a:lumMod val="10000"/>
                </a:schemeClr>
              </a:solidFill>
            </a:rPr>
            <a:t>  Actividades    Recreativas Lúdicas</a:t>
          </a:r>
          <a:endParaRPr lang="es-EC" sz="5000" kern="1200" dirty="0">
            <a:solidFill>
              <a:schemeClr val="bg1">
                <a:lumMod val="10000"/>
              </a:schemeClr>
            </a:solidFill>
          </a:endParaRPr>
        </a:p>
      </dsp:txBody>
      <dsp:txXfrm>
        <a:off x="5564929" y="1556795"/>
        <a:ext cx="3536548" cy="2985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9D57-B975-4792-B26C-8E9C1AEE8BFA}">
      <dsp:nvSpPr>
        <dsp:cNvPr id="0" name=""/>
        <dsp:cNvSpPr/>
      </dsp:nvSpPr>
      <dsp:spPr>
        <a:xfrm>
          <a:off x="922914" y="2379399"/>
          <a:ext cx="2558653" cy="1208119"/>
        </a:xfrm>
        <a:prstGeom prst="roundRect">
          <a:avLst>
            <a:gd name="adj" fmla="val 10000"/>
          </a:avLst>
        </a:prstGeom>
        <a:solidFill>
          <a:srgbClr val="E3677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lumMod val="10000"/>
                </a:schemeClr>
              </a:solidFill>
              <a:latin typeface="Times New Roman" panose="02020603050405020304" pitchFamily="18" charset="0"/>
              <a:cs typeface="Times New Roman" panose="02020603050405020304" pitchFamily="18" charset="0"/>
            </a:rPr>
            <a:t>ANTECEDENTES </a:t>
          </a:r>
        </a:p>
        <a:p>
          <a:pPr lvl="0" algn="ctr" defTabSz="889000">
            <a:lnSpc>
              <a:spcPct val="90000"/>
            </a:lnSpc>
            <a:spcBef>
              <a:spcPct val="0"/>
            </a:spcBef>
            <a:spcAft>
              <a:spcPct val="35000"/>
            </a:spcAft>
          </a:pPr>
          <a:r>
            <a:rPr lang="es-ES" sz="2000" b="1" kern="1200" dirty="0" smtClean="0">
              <a:solidFill>
                <a:schemeClr val="bg1">
                  <a:lumMod val="10000"/>
                </a:schemeClr>
              </a:solidFill>
              <a:latin typeface="Times New Roman" panose="02020603050405020304" pitchFamily="18" charset="0"/>
              <a:cs typeface="Times New Roman" panose="02020603050405020304" pitchFamily="18" charset="0"/>
            </a:rPr>
            <a:t>DE LA </a:t>
          </a:r>
        </a:p>
        <a:p>
          <a:pPr lvl="0" algn="ctr" defTabSz="889000">
            <a:lnSpc>
              <a:spcPct val="90000"/>
            </a:lnSpc>
            <a:spcBef>
              <a:spcPct val="0"/>
            </a:spcBef>
            <a:spcAft>
              <a:spcPct val="35000"/>
            </a:spcAft>
          </a:pPr>
          <a:r>
            <a:rPr lang="es-ES" sz="2000" b="1" kern="1200" dirty="0" smtClean="0">
              <a:solidFill>
                <a:schemeClr val="bg1">
                  <a:lumMod val="10000"/>
                </a:schemeClr>
              </a:solidFill>
              <a:latin typeface="Times New Roman" panose="02020603050405020304" pitchFamily="18" charset="0"/>
              <a:cs typeface="Times New Roman" panose="02020603050405020304" pitchFamily="18" charset="0"/>
            </a:rPr>
            <a:t>INVESTIGACIÓN</a:t>
          </a:r>
          <a:endParaRPr lang="es-ES" sz="20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958299" y="2414784"/>
        <a:ext cx="2487883" cy="1137349"/>
      </dsp:txXfrm>
    </dsp:sp>
    <dsp:sp modelId="{65859943-F7F8-4CF8-969E-5D025086C18D}">
      <dsp:nvSpPr>
        <dsp:cNvPr id="0" name=""/>
        <dsp:cNvSpPr/>
      </dsp:nvSpPr>
      <dsp:spPr>
        <a:xfrm rot="16954929">
          <a:off x="2495845" y="1663469"/>
          <a:ext cx="2520510" cy="180000"/>
        </a:xfrm>
        <a:custGeom>
          <a:avLst/>
          <a:gdLst/>
          <a:ahLst/>
          <a:cxnLst/>
          <a:rect l="0" t="0" r="0" b="0"/>
          <a:pathLst>
            <a:path>
              <a:moveTo>
                <a:pt x="0" y="90000"/>
              </a:moveTo>
              <a:lnTo>
                <a:pt x="2520510" y="9000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latin typeface="Times New Roman" panose="02020603050405020304" pitchFamily="18" charset="0"/>
            <a:cs typeface="Times New Roman" panose="02020603050405020304" pitchFamily="18" charset="0"/>
          </a:endParaRPr>
        </a:p>
      </dsp:txBody>
      <dsp:txXfrm>
        <a:off x="3693088" y="1690456"/>
        <a:ext cx="126025" cy="126025"/>
      </dsp:txXfrm>
    </dsp:sp>
    <dsp:sp modelId="{DDCE21D4-7263-4B84-AF9A-5E2D751A1B06}">
      <dsp:nvSpPr>
        <dsp:cNvPr id="0" name=""/>
        <dsp:cNvSpPr/>
      </dsp:nvSpPr>
      <dsp:spPr>
        <a:xfrm>
          <a:off x="4030633" y="1794"/>
          <a:ext cx="3071089" cy="104336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kern="1200" dirty="0" err="1" smtClean="0">
              <a:solidFill>
                <a:schemeClr val="bg1">
                  <a:lumMod val="10000"/>
                </a:schemeClr>
              </a:solidFill>
              <a:latin typeface="+mn-lt"/>
              <a:cs typeface="Times New Roman" panose="02020603050405020304" pitchFamily="18" charset="0"/>
            </a:rPr>
            <a:t>Gastiaburú</a:t>
          </a:r>
          <a:r>
            <a:rPr lang="es-EC" sz="1200" b="0" kern="1200" dirty="0" smtClean="0">
              <a:solidFill>
                <a:schemeClr val="bg1">
                  <a:lumMod val="10000"/>
                </a:schemeClr>
              </a:solidFill>
              <a:latin typeface="+mn-lt"/>
              <a:cs typeface="Times New Roman" panose="02020603050405020304" pitchFamily="18" charset="0"/>
            </a:rPr>
            <a:t> Farfán, Gloria María “Juego Coopero y aprendo, para el desarrollo psicomotor de niños de 3 años de una Institución Educativa del Callao”. </a:t>
          </a:r>
          <a:endParaRPr lang="es-ES" sz="1200" b="0" kern="1200" dirty="0">
            <a:solidFill>
              <a:schemeClr val="bg1">
                <a:lumMod val="10000"/>
              </a:schemeClr>
            </a:solidFill>
            <a:latin typeface="+mn-lt"/>
            <a:cs typeface="Times New Roman" panose="02020603050405020304" pitchFamily="18" charset="0"/>
          </a:endParaRPr>
        </a:p>
      </dsp:txBody>
      <dsp:txXfrm>
        <a:off x="4061192" y="32353"/>
        <a:ext cx="3009971" cy="982250"/>
      </dsp:txXfrm>
    </dsp:sp>
    <dsp:sp modelId="{9BEE579D-A989-4AA7-98E7-D8D38896282E}">
      <dsp:nvSpPr>
        <dsp:cNvPr id="0" name=""/>
        <dsp:cNvSpPr/>
      </dsp:nvSpPr>
      <dsp:spPr>
        <a:xfrm>
          <a:off x="7101723" y="433479"/>
          <a:ext cx="966495" cy="180000"/>
        </a:xfrm>
        <a:custGeom>
          <a:avLst/>
          <a:gdLst/>
          <a:ahLst/>
          <a:cxnLst/>
          <a:rect l="0" t="0" r="0" b="0"/>
          <a:pathLst>
            <a:path>
              <a:moveTo>
                <a:pt x="0" y="90000"/>
              </a:moveTo>
              <a:lnTo>
                <a:pt x="966495" y="9000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7560808" y="499316"/>
        <a:ext cx="48324" cy="48324"/>
      </dsp:txXfrm>
    </dsp:sp>
    <dsp:sp modelId="{CBA86316-DC02-45FA-9C1C-6BB136DF41A9}">
      <dsp:nvSpPr>
        <dsp:cNvPr id="0" name=""/>
        <dsp:cNvSpPr/>
      </dsp:nvSpPr>
      <dsp:spPr>
        <a:xfrm>
          <a:off x="8068219" y="12607"/>
          <a:ext cx="3450463" cy="102174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buFont typeface="Arial" panose="020B0604020202020204" pitchFamily="34" charset="0"/>
            <a:buNone/>
          </a:pPr>
          <a:r>
            <a:rPr lang="es-EC" sz="1200" b="0" kern="1200" dirty="0" smtClean="0">
              <a:solidFill>
                <a:schemeClr val="bg1">
                  <a:lumMod val="10000"/>
                </a:schemeClr>
              </a:solidFill>
              <a:latin typeface="+mn-lt"/>
            </a:rPr>
            <a:t>-</a:t>
          </a:r>
          <a:r>
            <a:rPr lang="es-EC" sz="1200" b="0" kern="1200" dirty="0" smtClean="0">
              <a:solidFill>
                <a:schemeClr val="bg1">
                  <a:lumMod val="10000"/>
                </a:schemeClr>
              </a:solidFill>
              <a:latin typeface="+mn-lt"/>
              <a:cs typeface="Times New Roman" panose="02020603050405020304" pitchFamily="18" charset="0"/>
            </a:rPr>
            <a:t>Incremento de la coordinación visomotora y el incremento del lenguaje en los niños.</a:t>
          </a:r>
        </a:p>
        <a:p>
          <a:pPr lvl="0" algn="just" defTabSz="533400">
            <a:lnSpc>
              <a:spcPct val="90000"/>
            </a:lnSpc>
            <a:spcBef>
              <a:spcPct val="0"/>
            </a:spcBef>
            <a:spcAft>
              <a:spcPct val="35000"/>
            </a:spcAft>
            <a:buFont typeface="Arial" panose="020B0604020202020204" pitchFamily="34" charset="0"/>
            <a:buNone/>
          </a:pPr>
          <a:r>
            <a:rPr lang="es-EC" sz="1200" b="0" kern="1200" dirty="0" smtClean="0">
              <a:solidFill>
                <a:schemeClr val="bg1">
                  <a:lumMod val="10000"/>
                </a:schemeClr>
              </a:solidFill>
              <a:latin typeface="+mn-lt"/>
              <a:cs typeface="Times New Roman" panose="02020603050405020304" pitchFamily="18" charset="0"/>
            </a:rPr>
            <a:t>-Desarrollo de la lateralidad y ubicación espacial.</a:t>
          </a:r>
          <a:r>
            <a:rPr lang="es-EC" sz="1200" b="0" kern="1200" dirty="0" smtClean="0">
              <a:solidFill>
                <a:schemeClr val="bg1">
                  <a:lumMod val="10000"/>
                </a:schemeClr>
              </a:solidFill>
              <a:latin typeface="Times New Roman" panose="02020603050405020304" pitchFamily="18" charset="0"/>
              <a:cs typeface="Times New Roman" panose="02020603050405020304" pitchFamily="18" charset="0"/>
            </a:rPr>
            <a:t/>
          </a:r>
          <a:br>
            <a:rPr lang="es-EC" sz="1200" b="0" kern="1200" dirty="0" smtClean="0">
              <a:solidFill>
                <a:schemeClr val="bg1">
                  <a:lumMod val="10000"/>
                </a:schemeClr>
              </a:solidFill>
              <a:latin typeface="Times New Roman" panose="02020603050405020304" pitchFamily="18" charset="0"/>
              <a:cs typeface="Times New Roman" panose="02020603050405020304" pitchFamily="18" charset="0"/>
            </a:rPr>
          </a:br>
          <a:endParaRPr lang="es-ES" sz="1200" b="0"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8098145" y="42533"/>
        <a:ext cx="3390611" cy="961891"/>
      </dsp:txXfrm>
    </dsp:sp>
    <dsp:sp modelId="{16A2C00B-28FF-4D5F-8B5A-CD36BEF8A32F}">
      <dsp:nvSpPr>
        <dsp:cNvPr id="0" name=""/>
        <dsp:cNvSpPr/>
      </dsp:nvSpPr>
      <dsp:spPr>
        <a:xfrm rot="17626374">
          <a:off x="3050524" y="2232581"/>
          <a:ext cx="1444304" cy="180000"/>
        </a:xfrm>
        <a:custGeom>
          <a:avLst/>
          <a:gdLst/>
          <a:ahLst/>
          <a:cxnLst/>
          <a:rect l="0" t="0" r="0" b="0"/>
          <a:pathLst>
            <a:path>
              <a:moveTo>
                <a:pt x="0" y="90000"/>
              </a:moveTo>
              <a:lnTo>
                <a:pt x="1444304" y="9000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3736568" y="2286473"/>
        <a:ext cx="72215" cy="72215"/>
      </dsp:txXfrm>
    </dsp:sp>
    <dsp:sp modelId="{EFADF9D5-BA9E-4041-806E-9F6B6CCA4A5B}">
      <dsp:nvSpPr>
        <dsp:cNvPr id="0" name=""/>
        <dsp:cNvSpPr/>
      </dsp:nvSpPr>
      <dsp:spPr>
        <a:xfrm>
          <a:off x="4063784" y="1338845"/>
          <a:ext cx="3070412" cy="64571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bg1">
                  <a:lumMod val="10000"/>
                </a:schemeClr>
              </a:solidFill>
              <a:latin typeface="+mn-lt"/>
              <a:cs typeface="Times New Roman" panose="02020603050405020304" pitchFamily="18" charset="0"/>
            </a:rPr>
            <a:t>Pacheco </a:t>
          </a:r>
          <a:r>
            <a:rPr lang="es-EC" sz="1200" b="0" kern="1200" dirty="0" err="1" smtClean="0">
              <a:solidFill>
                <a:schemeClr val="bg1">
                  <a:lumMod val="10000"/>
                </a:schemeClr>
              </a:solidFill>
              <a:latin typeface="+mn-lt"/>
              <a:cs typeface="Times New Roman" panose="02020603050405020304" pitchFamily="18" charset="0"/>
            </a:rPr>
            <a:t>Montesdeoca</a:t>
          </a:r>
          <a:r>
            <a:rPr lang="es-EC" sz="1200" b="0" kern="1200" dirty="0" smtClean="0">
              <a:solidFill>
                <a:schemeClr val="bg1">
                  <a:lumMod val="10000"/>
                </a:schemeClr>
              </a:solidFill>
              <a:latin typeface="+mn-lt"/>
              <a:cs typeface="Times New Roman" panose="02020603050405020304" pitchFamily="18" charset="0"/>
            </a:rPr>
            <a:t>, Guadalupe “Psicomotricidad en Educación Inicial”. </a:t>
          </a:r>
          <a:endParaRPr lang="es-ES" sz="1200" b="0" kern="1200" dirty="0">
            <a:solidFill>
              <a:schemeClr val="bg1">
                <a:lumMod val="10000"/>
              </a:schemeClr>
            </a:solidFill>
            <a:latin typeface="+mn-lt"/>
            <a:cs typeface="Times New Roman" panose="02020603050405020304" pitchFamily="18" charset="0"/>
          </a:endParaRPr>
        </a:p>
      </dsp:txBody>
      <dsp:txXfrm>
        <a:off x="4082696" y="1357757"/>
        <a:ext cx="3032588" cy="607891"/>
      </dsp:txXfrm>
    </dsp:sp>
    <dsp:sp modelId="{F64DF53E-0DF7-47E9-AC0E-67AAE1A098E1}">
      <dsp:nvSpPr>
        <dsp:cNvPr id="0" name=""/>
        <dsp:cNvSpPr/>
      </dsp:nvSpPr>
      <dsp:spPr>
        <a:xfrm rot="157821">
          <a:off x="7133719" y="1592513"/>
          <a:ext cx="906900" cy="180000"/>
        </a:xfrm>
        <a:custGeom>
          <a:avLst/>
          <a:gdLst/>
          <a:ahLst/>
          <a:cxnLst/>
          <a:rect l="0" t="0" r="0" b="0"/>
          <a:pathLst>
            <a:path>
              <a:moveTo>
                <a:pt x="0" y="90000"/>
              </a:moveTo>
              <a:lnTo>
                <a:pt x="906900" y="9000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dirty="0">
            <a:latin typeface="Times New Roman" panose="02020603050405020304" pitchFamily="18" charset="0"/>
            <a:cs typeface="Times New Roman" panose="02020603050405020304" pitchFamily="18" charset="0"/>
          </a:endParaRPr>
        </a:p>
      </dsp:txBody>
      <dsp:txXfrm>
        <a:off x="7133719" y="1598034"/>
        <a:ext cx="906900" cy="168957"/>
      </dsp:txXfrm>
    </dsp:sp>
    <dsp:sp modelId="{93792277-33D1-4EF9-B359-FD0860B04AB4}">
      <dsp:nvSpPr>
        <dsp:cNvPr id="0" name=""/>
        <dsp:cNvSpPr/>
      </dsp:nvSpPr>
      <dsp:spPr>
        <a:xfrm>
          <a:off x="8040142" y="1217248"/>
          <a:ext cx="3477428" cy="972149"/>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bg1">
                  <a:lumMod val="10000"/>
                </a:schemeClr>
              </a:solidFill>
              <a:latin typeface="+mn-lt"/>
              <a:cs typeface="Times New Roman" panose="02020603050405020304" pitchFamily="18" charset="0"/>
            </a:rPr>
            <a:t>-D</a:t>
          </a:r>
          <a:r>
            <a:rPr lang="es-EC" sz="1200" b="0" kern="1200" dirty="0" smtClean="0">
              <a:solidFill>
                <a:schemeClr val="bg1">
                  <a:lumMod val="10000"/>
                </a:schemeClr>
              </a:solidFill>
              <a:latin typeface="+mn-lt"/>
            </a:rPr>
            <a:t>emostrar la importancia del desarrollo psicomotriz en la primera infancia.</a:t>
          </a:r>
        </a:p>
        <a:p>
          <a:pPr lvl="0" algn="just" defTabSz="533400">
            <a:lnSpc>
              <a:spcPct val="90000"/>
            </a:lnSpc>
            <a:spcBef>
              <a:spcPct val="0"/>
            </a:spcBef>
            <a:spcAft>
              <a:spcPct val="35000"/>
            </a:spcAft>
          </a:pPr>
          <a:r>
            <a:rPr lang="es-EC" sz="1200" b="0" kern="1200" dirty="0" smtClean="0">
              <a:solidFill>
                <a:schemeClr val="bg1">
                  <a:lumMod val="10000"/>
                </a:schemeClr>
              </a:solidFill>
              <a:latin typeface="+mn-lt"/>
              <a:cs typeface="Times New Roman" panose="02020603050405020304" pitchFamily="18" charset="0"/>
            </a:rPr>
            <a:t>-Describir la importancia de los cuidados desde la etapa prenatal hasta los inicios de la escolaridad.</a:t>
          </a:r>
          <a:endParaRPr lang="es-EC" sz="1200" b="0" kern="1200" dirty="0">
            <a:solidFill>
              <a:schemeClr val="bg1">
                <a:lumMod val="10000"/>
              </a:schemeClr>
            </a:solidFill>
            <a:latin typeface="+mn-lt"/>
            <a:cs typeface="Times New Roman" panose="02020603050405020304" pitchFamily="18" charset="0"/>
          </a:endParaRPr>
        </a:p>
      </dsp:txBody>
      <dsp:txXfrm>
        <a:off x="8068615" y="1245721"/>
        <a:ext cx="3420482" cy="915203"/>
      </dsp:txXfrm>
    </dsp:sp>
    <dsp:sp modelId="{50DD15D9-5501-4586-ACD1-ADAEB3491350}">
      <dsp:nvSpPr>
        <dsp:cNvPr id="0" name=""/>
        <dsp:cNvSpPr/>
      </dsp:nvSpPr>
      <dsp:spPr>
        <a:xfrm rot="1181787">
          <a:off x="3465591" y="2985487"/>
          <a:ext cx="546103" cy="180000"/>
        </a:xfrm>
        <a:custGeom>
          <a:avLst/>
          <a:gdLst/>
          <a:ahLst/>
          <a:cxnLst/>
          <a:rect l="0" t="0" r="0" b="0"/>
          <a:pathLst>
            <a:path>
              <a:moveTo>
                <a:pt x="0" y="90000"/>
              </a:moveTo>
              <a:lnTo>
                <a:pt x="546103" y="9000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3724990" y="3061835"/>
        <a:ext cx="27305" cy="27305"/>
      </dsp:txXfrm>
    </dsp:sp>
    <dsp:sp modelId="{97F5C4EB-99FB-45E8-B1EC-EE0EB7787BFF}">
      <dsp:nvSpPr>
        <dsp:cNvPr id="0" name=""/>
        <dsp:cNvSpPr/>
      </dsp:nvSpPr>
      <dsp:spPr>
        <a:xfrm>
          <a:off x="3995719" y="2155498"/>
          <a:ext cx="3075196" cy="202403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bg1">
                  <a:lumMod val="10000"/>
                </a:schemeClr>
              </a:solidFill>
              <a:latin typeface="+mn-lt"/>
              <a:cs typeface="Times New Roman" panose="02020603050405020304" pitchFamily="18" charset="0"/>
            </a:rPr>
            <a:t>Rosero Morales; Elena del Roció y Portero Sánchez, Nancy Paulina “</a:t>
          </a:r>
          <a:r>
            <a:rPr lang="es-EC" sz="1200" b="0" i="0" kern="1200" dirty="0" smtClean="0">
              <a:solidFill>
                <a:schemeClr val="bg1">
                  <a:lumMod val="10000"/>
                </a:schemeClr>
              </a:solidFill>
              <a:latin typeface="+mn-lt"/>
              <a:cs typeface="Times New Roman" panose="02020603050405020304" pitchFamily="18" charset="0"/>
            </a:rPr>
            <a:t>La psicomotricidad y su incidencia en el desarrollo</a:t>
          </a:r>
          <a:r>
            <a:rPr lang="es-EC" sz="1200" b="0" kern="1200" dirty="0" smtClean="0">
              <a:solidFill>
                <a:schemeClr val="bg1">
                  <a:lumMod val="10000"/>
                </a:schemeClr>
              </a:solidFill>
              <a:latin typeface="+mn-lt"/>
              <a:cs typeface="Times New Roman" panose="02020603050405020304" pitchFamily="18" charset="0"/>
            </a:rPr>
            <a:t> </a:t>
          </a:r>
          <a:r>
            <a:rPr lang="es-EC" sz="1200" b="0" i="0" kern="1200" dirty="0" smtClean="0">
              <a:solidFill>
                <a:schemeClr val="bg1">
                  <a:lumMod val="10000"/>
                </a:schemeClr>
              </a:solidFill>
              <a:latin typeface="+mn-lt"/>
              <a:cs typeface="Times New Roman" panose="02020603050405020304" pitchFamily="18" charset="0"/>
            </a:rPr>
            <a:t>integral de los niños y niñas del primer año de educación</a:t>
          </a:r>
          <a:r>
            <a:rPr lang="es-EC" sz="1200" b="0" kern="1200" dirty="0" smtClean="0">
              <a:solidFill>
                <a:schemeClr val="bg1">
                  <a:lumMod val="10000"/>
                </a:schemeClr>
              </a:solidFill>
              <a:latin typeface="+mn-lt"/>
              <a:cs typeface="Times New Roman" panose="02020603050405020304" pitchFamily="18" charset="0"/>
            </a:rPr>
            <a:t> </a:t>
          </a:r>
          <a:r>
            <a:rPr lang="es-EC" sz="1200" b="0" i="0" kern="1200" dirty="0" smtClean="0">
              <a:solidFill>
                <a:schemeClr val="bg1">
                  <a:lumMod val="10000"/>
                </a:schemeClr>
              </a:solidFill>
              <a:latin typeface="+mn-lt"/>
              <a:cs typeface="Times New Roman" panose="02020603050405020304" pitchFamily="18" charset="0"/>
            </a:rPr>
            <a:t>general básica de la escuela particular “Eugenio Espejo”</a:t>
          </a:r>
          <a:r>
            <a:rPr lang="es-EC" sz="1200" b="0" kern="1200" dirty="0" smtClean="0">
              <a:solidFill>
                <a:schemeClr val="bg1">
                  <a:lumMod val="10000"/>
                </a:schemeClr>
              </a:solidFill>
              <a:latin typeface="+mn-lt"/>
              <a:cs typeface="Times New Roman" panose="02020603050405020304" pitchFamily="18" charset="0"/>
            </a:rPr>
            <a:t> </a:t>
          </a:r>
          <a:r>
            <a:rPr lang="es-EC" sz="1200" b="0" i="0" kern="1200" dirty="0" smtClean="0">
              <a:solidFill>
                <a:schemeClr val="bg1">
                  <a:lumMod val="10000"/>
                </a:schemeClr>
              </a:solidFill>
              <a:latin typeface="+mn-lt"/>
              <a:cs typeface="Times New Roman" panose="02020603050405020304" pitchFamily="18" charset="0"/>
            </a:rPr>
            <a:t>de la ciudad de Ambato provincia de Tungurahua”. </a:t>
          </a:r>
          <a:endParaRPr lang="es-ES" sz="1200" b="0" kern="1200" dirty="0">
            <a:solidFill>
              <a:schemeClr val="bg1">
                <a:lumMod val="10000"/>
              </a:schemeClr>
            </a:solidFill>
            <a:latin typeface="+mn-lt"/>
            <a:cs typeface="Times New Roman" panose="02020603050405020304" pitchFamily="18" charset="0"/>
          </a:endParaRPr>
        </a:p>
      </dsp:txBody>
      <dsp:txXfrm>
        <a:off x="4055001" y="2214780"/>
        <a:ext cx="2956632" cy="1905471"/>
      </dsp:txXfrm>
    </dsp:sp>
    <dsp:sp modelId="{77E185ED-F975-45CB-A1FE-EBAF5D3CE5C2}">
      <dsp:nvSpPr>
        <dsp:cNvPr id="0" name=""/>
        <dsp:cNvSpPr/>
      </dsp:nvSpPr>
      <dsp:spPr>
        <a:xfrm rot="42054">
          <a:off x="7070879" y="3083568"/>
          <a:ext cx="989596" cy="180000"/>
        </a:xfrm>
        <a:custGeom>
          <a:avLst/>
          <a:gdLst/>
          <a:ahLst/>
          <a:cxnLst/>
          <a:rect l="0" t="0" r="0" b="0"/>
          <a:pathLst>
            <a:path>
              <a:moveTo>
                <a:pt x="0" y="90000"/>
              </a:moveTo>
              <a:lnTo>
                <a:pt x="989596" y="9000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7540937" y="3148829"/>
        <a:ext cx="49479" cy="49479"/>
      </dsp:txXfrm>
    </dsp:sp>
    <dsp:sp modelId="{7F418095-8C96-4320-9817-482B86C533EB}">
      <dsp:nvSpPr>
        <dsp:cNvPr id="0" name=""/>
        <dsp:cNvSpPr/>
      </dsp:nvSpPr>
      <dsp:spPr>
        <a:xfrm>
          <a:off x="8060438" y="2509483"/>
          <a:ext cx="3451139" cy="134027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i="0" kern="1200" dirty="0" smtClean="0">
              <a:solidFill>
                <a:schemeClr val="bg1">
                  <a:lumMod val="10000"/>
                </a:schemeClr>
              </a:solidFill>
              <a:latin typeface="+mn-lt"/>
            </a:rPr>
            <a:t>-</a:t>
          </a:r>
          <a:r>
            <a:rPr lang="es-EC" sz="1200" b="0" i="0" kern="1200" dirty="0" smtClean="0">
              <a:solidFill>
                <a:schemeClr val="bg1">
                  <a:lumMod val="10000"/>
                </a:schemeClr>
              </a:solidFill>
              <a:latin typeface="+mn-lt"/>
              <a:cs typeface="Times New Roman" panose="02020603050405020304" pitchFamily="18" charset="0"/>
            </a:rPr>
            <a:t>Validar los conocimientos que los niños adquieren mientras cursan el nivel inicial.</a:t>
          </a:r>
        </a:p>
        <a:p>
          <a:pPr lvl="0" algn="just" defTabSz="533400">
            <a:lnSpc>
              <a:spcPct val="90000"/>
            </a:lnSpc>
            <a:spcBef>
              <a:spcPct val="0"/>
            </a:spcBef>
            <a:spcAft>
              <a:spcPct val="35000"/>
            </a:spcAft>
          </a:pPr>
          <a:r>
            <a:rPr lang="es-EC" sz="1200" b="0" i="0" kern="1200" dirty="0" smtClean="0">
              <a:solidFill>
                <a:schemeClr val="bg1">
                  <a:lumMod val="10000"/>
                </a:schemeClr>
              </a:solidFill>
              <a:latin typeface="+mn-lt"/>
              <a:cs typeface="Times New Roman" panose="02020603050405020304" pitchFamily="18" charset="0"/>
            </a:rPr>
            <a:t>-Detallar la importancia de la generación de hábitos desde corta edad.</a:t>
          </a:r>
          <a:endParaRPr lang="es-ES" sz="1200" b="0" kern="1200" dirty="0">
            <a:solidFill>
              <a:schemeClr val="bg1">
                <a:lumMod val="10000"/>
              </a:schemeClr>
            </a:solidFill>
            <a:latin typeface="+mn-lt"/>
            <a:cs typeface="Times New Roman" panose="02020603050405020304" pitchFamily="18" charset="0"/>
          </a:endParaRPr>
        </a:p>
      </dsp:txBody>
      <dsp:txXfrm>
        <a:off x="8099693" y="2548738"/>
        <a:ext cx="3372629" cy="1261766"/>
      </dsp:txXfrm>
    </dsp:sp>
    <dsp:sp modelId="{4216D4A8-90A6-4B51-91B5-336B7F8F29AC}">
      <dsp:nvSpPr>
        <dsp:cNvPr id="0" name=""/>
        <dsp:cNvSpPr/>
      </dsp:nvSpPr>
      <dsp:spPr>
        <a:xfrm rot="4537479">
          <a:off x="2650329" y="3964608"/>
          <a:ext cx="2211541" cy="180000"/>
        </a:xfrm>
        <a:custGeom>
          <a:avLst/>
          <a:gdLst/>
          <a:ahLst/>
          <a:cxnLst/>
          <a:rect l="0" t="0" r="0" b="0"/>
          <a:pathLst>
            <a:path>
              <a:moveTo>
                <a:pt x="0" y="90000"/>
              </a:moveTo>
              <a:lnTo>
                <a:pt x="2211541" y="9000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latin typeface="Times New Roman" panose="02020603050405020304" pitchFamily="18" charset="0"/>
            <a:cs typeface="Times New Roman" panose="02020603050405020304" pitchFamily="18" charset="0"/>
          </a:endParaRPr>
        </a:p>
      </dsp:txBody>
      <dsp:txXfrm>
        <a:off x="3700812" y="3999319"/>
        <a:ext cx="110577" cy="110577"/>
      </dsp:txXfrm>
    </dsp:sp>
    <dsp:sp modelId="{5EAC0E3E-DB08-4F34-A071-6CA5759704C3}">
      <dsp:nvSpPr>
        <dsp:cNvPr id="0" name=""/>
        <dsp:cNvSpPr/>
      </dsp:nvSpPr>
      <dsp:spPr>
        <a:xfrm>
          <a:off x="4030633" y="4410973"/>
          <a:ext cx="2981978" cy="142956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i="0" kern="1200" dirty="0" err="1" smtClean="0">
              <a:solidFill>
                <a:schemeClr val="bg1">
                  <a:lumMod val="10000"/>
                </a:schemeClr>
              </a:solidFill>
              <a:latin typeface="+mn-lt"/>
              <a:cs typeface="Times New Roman" panose="02020603050405020304" pitchFamily="18" charset="0"/>
            </a:rPr>
            <a:t>Cantuña</a:t>
          </a:r>
          <a:r>
            <a:rPr lang="es-EC" sz="1200" b="0" i="0" kern="1200" dirty="0" smtClean="0">
              <a:solidFill>
                <a:schemeClr val="bg1">
                  <a:lumMod val="10000"/>
                </a:schemeClr>
              </a:solidFill>
              <a:latin typeface="+mn-lt"/>
              <a:cs typeface="Times New Roman" panose="02020603050405020304" pitchFamily="18" charset="0"/>
            </a:rPr>
            <a:t> Almeida, Verónica Alexandra “Análisis de la programación de las actividades lúdicas y recreativas para el desarrollo de la psicomotricidad en los niños / as de 4 a 5 años del centro infantil municipal “Gotitas de amor” del Cantón Rumiñahui en el año escolar 2009-2010”. </a:t>
          </a:r>
          <a:endParaRPr lang="es-ES" sz="1200" b="0" kern="1200" dirty="0">
            <a:solidFill>
              <a:schemeClr val="bg1">
                <a:lumMod val="10000"/>
              </a:schemeClr>
            </a:solidFill>
            <a:latin typeface="+mn-lt"/>
            <a:cs typeface="Times New Roman" panose="02020603050405020304" pitchFamily="18" charset="0"/>
          </a:endParaRPr>
        </a:p>
      </dsp:txBody>
      <dsp:txXfrm>
        <a:off x="4072504" y="4452844"/>
        <a:ext cx="2898236" cy="1345826"/>
      </dsp:txXfrm>
    </dsp:sp>
    <dsp:sp modelId="{6E25B3A2-ED08-47FE-A93E-8A865B757BD3}">
      <dsp:nvSpPr>
        <dsp:cNvPr id="0" name=""/>
        <dsp:cNvSpPr/>
      </dsp:nvSpPr>
      <dsp:spPr>
        <a:xfrm>
          <a:off x="7012612" y="5035757"/>
          <a:ext cx="966495" cy="180000"/>
        </a:xfrm>
        <a:custGeom>
          <a:avLst/>
          <a:gdLst/>
          <a:ahLst/>
          <a:cxnLst/>
          <a:rect l="0" t="0" r="0" b="0"/>
          <a:pathLst>
            <a:path>
              <a:moveTo>
                <a:pt x="0" y="90000"/>
              </a:moveTo>
              <a:lnTo>
                <a:pt x="966495" y="9000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7471697" y="5101595"/>
        <a:ext cx="48324" cy="48324"/>
      </dsp:txXfrm>
    </dsp:sp>
    <dsp:sp modelId="{A83B41E0-6DF3-4687-BD70-192E35652038}">
      <dsp:nvSpPr>
        <dsp:cNvPr id="0" name=""/>
        <dsp:cNvSpPr/>
      </dsp:nvSpPr>
      <dsp:spPr>
        <a:xfrm>
          <a:off x="7979108" y="4455619"/>
          <a:ext cx="3559121" cy="134027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bg1">
                  <a:lumMod val="10000"/>
                </a:schemeClr>
              </a:solidFill>
              <a:latin typeface="+mn-lt"/>
              <a:cs typeface="Times New Roman" panose="02020603050405020304" pitchFamily="18" charset="0"/>
            </a:rPr>
            <a:t>-D</a:t>
          </a:r>
          <a:r>
            <a:rPr lang="es-EC" sz="1200" b="0" i="0" kern="1200" dirty="0" smtClean="0">
              <a:solidFill>
                <a:schemeClr val="bg1">
                  <a:lumMod val="10000"/>
                </a:schemeClr>
              </a:solidFill>
              <a:latin typeface="+mn-lt"/>
              <a:cs typeface="Times New Roman" panose="02020603050405020304" pitchFamily="18" charset="0"/>
            </a:rPr>
            <a:t>eterminar la influencia de las actividades recreativas en el desarrollo de la psicomotricidad en los niños.</a:t>
          </a:r>
        </a:p>
        <a:p>
          <a:pPr lvl="0" algn="just" defTabSz="533400">
            <a:lnSpc>
              <a:spcPct val="90000"/>
            </a:lnSpc>
            <a:spcBef>
              <a:spcPct val="0"/>
            </a:spcBef>
            <a:spcAft>
              <a:spcPct val="35000"/>
            </a:spcAft>
          </a:pPr>
          <a:r>
            <a:rPr lang="es-EC" sz="1200" b="0" i="0" kern="1200" dirty="0" smtClean="0">
              <a:solidFill>
                <a:schemeClr val="bg1">
                  <a:lumMod val="10000"/>
                </a:schemeClr>
              </a:solidFill>
              <a:latin typeface="+mn-lt"/>
              <a:cs typeface="Times New Roman" panose="02020603050405020304" pitchFamily="18" charset="0"/>
            </a:rPr>
            <a:t>-Fomentar el desarrollo cognitivo con actividades dentro del aula, influenciando en sí al desarrollo afectivo, motriz.</a:t>
          </a:r>
          <a:endParaRPr lang="es-EC" sz="1200" b="0" kern="1200" dirty="0">
            <a:solidFill>
              <a:schemeClr val="bg1">
                <a:lumMod val="10000"/>
              </a:schemeClr>
            </a:solidFill>
            <a:latin typeface="+mn-lt"/>
            <a:cs typeface="Times New Roman" panose="02020603050405020304" pitchFamily="18" charset="0"/>
          </a:endParaRPr>
        </a:p>
      </dsp:txBody>
      <dsp:txXfrm>
        <a:off x="8018363" y="4494874"/>
        <a:ext cx="3480611" cy="12617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D83AA-0612-4801-ADB8-EA7964ED2D2E}">
      <dsp:nvSpPr>
        <dsp:cNvPr id="0" name=""/>
        <dsp:cNvSpPr/>
      </dsp:nvSpPr>
      <dsp:spPr>
        <a:xfrm>
          <a:off x="2760839" y="2285426"/>
          <a:ext cx="1192194" cy="1091430"/>
        </a:xfrm>
        <a:custGeom>
          <a:avLst/>
          <a:gdLst/>
          <a:ahLst/>
          <a:cxnLst/>
          <a:rect l="0" t="0" r="0" b="0"/>
          <a:pathLst>
            <a:path>
              <a:moveTo>
                <a:pt x="0" y="1091430"/>
              </a:moveTo>
              <a:lnTo>
                <a:pt x="1192194" y="1091430"/>
              </a:lnTo>
              <a:lnTo>
                <a:pt x="1192194"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23DAD-E4C3-4F3C-85B1-7136AA622F3A}">
      <dsp:nvSpPr>
        <dsp:cNvPr id="0" name=""/>
        <dsp:cNvSpPr/>
      </dsp:nvSpPr>
      <dsp:spPr>
        <a:xfrm>
          <a:off x="8492114" y="5288130"/>
          <a:ext cx="530359" cy="91440"/>
        </a:xfrm>
        <a:custGeom>
          <a:avLst/>
          <a:gdLst/>
          <a:ahLst/>
          <a:cxnLst/>
          <a:rect l="0" t="0" r="0" b="0"/>
          <a:pathLst>
            <a:path>
              <a:moveTo>
                <a:pt x="0" y="45720"/>
              </a:moveTo>
              <a:lnTo>
                <a:pt x="530359"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D3F13-2E5E-4651-B416-19163BF60541}">
      <dsp:nvSpPr>
        <dsp:cNvPr id="0" name=""/>
        <dsp:cNvSpPr/>
      </dsp:nvSpPr>
      <dsp:spPr>
        <a:xfrm>
          <a:off x="2760839" y="3376857"/>
          <a:ext cx="3079478" cy="1956993"/>
        </a:xfrm>
        <a:custGeom>
          <a:avLst/>
          <a:gdLst/>
          <a:ahLst/>
          <a:cxnLst/>
          <a:rect l="0" t="0" r="0" b="0"/>
          <a:pathLst>
            <a:path>
              <a:moveTo>
                <a:pt x="0" y="0"/>
              </a:moveTo>
              <a:lnTo>
                <a:pt x="2814298" y="0"/>
              </a:lnTo>
              <a:lnTo>
                <a:pt x="2814298" y="1956993"/>
              </a:lnTo>
              <a:lnTo>
                <a:pt x="3079478" y="1956993"/>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8BDBE7-3589-40FC-857A-E7932861C18E}">
      <dsp:nvSpPr>
        <dsp:cNvPr id="0" name=""/>
        <dsp:cNvSpPr/>
      </dsp:nvSpPr>
      <dsp:spPr>
        <a:xfrm>
          <a:off x="8492114" y="4147857"/>
          <a:ext cx="530359" cy="91440"/>
        </a:xfrm>
        <a:custGeom>
          <a:avLst/>
          <a:gdLst/>
          <a:ahLst/>
          <a:cxnLst/>
          <a:rect l="0" t="0" r="0" b="0"/>
          <a:pathLst>
            <a:path>
              <a:moveTo>
                <a:pt x="0" y="45720"/>
              </a:moveTo>
              <a:lnTo>
                <a:pt x="530359"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3F141-04F7-47DD-872E-0AADF386B04B}">
      <dsp:nvSpPr>
        <dsp:cNvPr id="0" name=""/>
        <dsp:cNvSpPr/>
      </dsp:nvSpPr>
      <dsp:spPr>
        <a:xfrm>
          <a:off x="2760839" y="3376857"/>
          <a:ext cx="3079478" cy="816720"/>
        </a:xfrm>
        <a:custGeom>
          <a:avLst/>
          <a:gdLst/>
          <a:ahLst/>
          <a:cxnLst/>
          <a:rect l="0" t="0" r="0" b="0"/>
          <a:pathLst>
            <a:path>
              <a:moveTo>
                <a:pt x="0" y="0"/>
              </a:moveTo>
              <a:lnTo>
                <a:pt x="2814298" y="0"/>
              </a:lnTo>
              <a:lnTo>
                <a:pt x="2814298" y="816720"/>
              </a:lnTo>
              <a:lnTo>
                <a:pt x="3079478" y="8167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7B9B1-C736-4E6E-82BE-772F90A9FB35}">
      <dsp:nvSpPr>
        <dsp:cNvPr id="0" name=""/>
        <dsp:cNvSpPr/>
      </dsp:nvSpPr>
      <dsp:spPr>
        <a:xfrm>
          <a:off x="8492114" y="3007585"/>
          <a:ext cx="530359" cy="91440"/>
        </a:xfrm>
        <a:custGeom>
          <a:avLst/>
          <a:gdLst/>
          <a:ahLst/>
          <a:cxnLst/>
          <a:rect l="0" t="0" r="0" b="0"/>
          <a:pathLst>
            <a:path>
              <a:moveTo>
                <a:pt x="0" y="45720"/>
              </a:moveTo>
              <a:lnTo>
                <a:pt x="530359"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AB677-16FB-4A4D-8081-2CCF60BDB49C}">
      <dsp:nvSpPr>
        <dsp:cNvPr id="0" name=""/>
        <dsp:cNvSpPr/>
      </dsp:nvSpPr>
      <dsp:spPr>
        <a:xfrm>
          <a:off x="2760839" y="3053305"/>
          <a:ext cx="3079478" cy="323551"/>
        </a:xfrm>
        <a:custGeom>
          <a:avLst/>
          <a:gdLst/>
          <a:ahLst/>
          <a:cxnLst/>
          <a:rect l="0" t="0" r="0" b="0"/>
          <a:pathLst>
            <a:path>
              <a:moveTo>
                <a:pt x="0" y="323551"/>
              </a:moveTo>
              <a:lnTo>
                <a:pt x="2814298" y="323551"/>
              </a:lnTo>
              <a:lnTo>
                <a:pt x="2814298" y="0"/>
              </a:lnTo>
              <a:lnTo>
                <a:pt x="307947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EEA66-E4D8-4EE1-8B61-DA17ED23250F}">
      <dsp:nvSpPr>
        <dsp:cNvPr id="0" name=""/>
        <dsp:cNvSpPr/>
      </dsp:nvSpPr>
      <dsp:spPr>
        <a:xfrm>
          <a:off x="8492114" y="1867313"/>
          <a:ext cx="530359" cy="91440"/>
        </a:xfrm>
        <a:custGeom>
          <a:avLst/>
          <a:gdLst/>
          <a:ahLst/>
          <a:cxnLst/>
          <a:rect l="0" t="0" r="0" b="0"/>
          <a:pathLst>
            <a:path>
              <a:moveTo>
                <a:pt x="0" y="45720"/>
              </a:moveTo>
              <a:lnTo>
                <a:pt x="530359"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DF4C0-B352-4710-A73E-DFEB403F17E1}">
      <dsp:nvSpPr>
        <dsp:cNvPr id="0" name=""/>
        <dsp:cNvSpPr/>
      </dsp:nvSpPr>
      <dsp:spPr>
        <a:xfrm>
          <a:off x="2760839" y="1913033"/>
          <a:ext cx="3079478" cy="1463823"/>
        </a:xfrm>
        <a:custGeom>
          <a:avLst/>
          <a:gdLst/>
          <a:ahLst/>
          <a:cxnLst/>
          <a:rect l="0" t="0" r="0" b="0"/>
          <a:pathLst>
            <a:path>
              <a:moveTo>
                <a:pt x="0" y="1463823"/>
              </a:moveTo>
              <a:lnTo>
                <a:pt x="2814298" y="1463823"/>
              </a:lnTo>
              <a:lnTo>
                <a:pt x="2814298" y="0"/>
              </a:lnTo>
              <a:lnTo>
                <a:pt x="307947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93641-9902-40B6-8CCE-B23CD4BC0C44}">
      <dsp:nvSpPr>
        <dsp:cNvPr id="0" name=""/>
        <dsp:cNvSpPr/>
      </dsp:nvSpPr>
      <dsp:spPr>
        <a:xfrm>
          <a:off x="8492114" y="727040"/>
          <a:ext cx="530359" cy="91440"/>
        </a:xfrm>
        <a:custGeom>
          <a:avLst/>
          <a:gdLst/>
          <a:ahLst/>
          <a:cxnLst/>
          <a:rect l="0" t="0" r="0" b="0"/>
          <a:pathLst>
            <a:path>
              <a:moveTo>
                <a:pt x="0" y="45720"/>
              </a:moveTo>
              <a:lnTo>
                <a:pt x="530359"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D3858-E99C-4E6C-823E-C0A325FB6AFA}">
      <dsp:nvSpPr>
        <dsp:cNvPr id="0" name=""/>
        <dsp:cNvSpPr/>
      </dsp:nvSpPr>
      <dsp:spPr>
        <a:xfrm>
          <a:off x="2760839" y="772760"/>
          <a:ext cx="3079478" cy="2604096"/>
        </a:xfrm>
        <a:custGeom>
          <a:avLst/>
          <a:gdLst/>
          <a:ahLst/>
          <a:cxnLst/>
          <a:rect l="0" t="0" r="0" b="0"/>
          <a:pathLst>
            <a:path>
              <a:moveTo>
                <a:pt x="0" y="2604096"/>
              </a:moveTo>
              <a:lnTo>
                <a:pt x="2814298" y="2604096"/>
              </a:lnTo>
              <a:lnTo>
                <a:pt x="2814298" y="0"/>
              </a:lnTo>
              <a:lnTo>
                <a:pt x="307947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D2B18-D9DD-4B27-8B99-16B6CEED333B}">
      <dsp:nvSpPr>
        <dsp:cNvPr id="0" name=""/>
        <dsp:cNvSpPr/>
      </dsp:nvSpPr>
      <dsp:spPr>
        <a:xfrm>
          <a:off x="638076" y="2972458"/>
          <a:ext cx="2122763" cy="80879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lumMod val="10000"/>
                </a:schemeClr>
              </a:solidFill>
            </a:rPr>
            <a:t>DESARROLLO</a:t>
          </a:r>
        </a:p>
        <a:p>
          <a:pPr lvl="0" algn="ctr" defTabSz="622300">
            <a:lnSpc>
              <a:spcPct val="90000"/>
            </a:lnSpc>
            <a:spcBef>
              <a:spcPct val="0"/>
            </a:spcBef>
            <a:spcAft>
              <a:spcPct val="35000"/>
            </a:spcAft>
          </a:pPr>
          <a:r>
            <a:rPr lang="es-EC" sz="1400" b="1" kern="1200" dirty="0" smtClean="0">
              <a:solidFill>
                <a:schemeClr val="bg1">
                  <a:lumMod val="10000"/>
                </a:schemeClr>
              </a:solidFill>
            </a:rPr>
            <a:t> PSICOMOTRIZ</a:t>
          </a:r>
          <a:endParaRPr lang="es-EC" sz="1400" b="1" kern="1200" dirty="0">
            <a:solidFill>
              <a:schemeClr val="bg1">
                <a:lumMod val="10000"/>
              </a:schemeClr>
            </a:solidFill>
          </a:endParaRPr>
        </a:p>
      </dsp:txBody>
      <dsp:txXfrm>
        <a:off x="638076" y="2972458"/>
        <a:ext cx="2122763" cy="808797"/>
      </dsp:txXfrm>
    </dsp:sp>
    <dsp:sp modelId="{EF355A61-9D32-4AE0-8288-3B13A51AE965}">
      <dsp:nvSpPr>
        <dsp:cNvPr id="0" name=""/>
        <dsp:cNvSpPr/>
      </dsp:nvSpPr>
      <dsp:spPr>
        <a:xfrm>
          <a:off x="5840317" y="368361"/>
          <a:ext cx="2651796" cy="808797"/>
        </a:xfrm>
        <a:prstGeom prst="rect">
          <a:avLst/>
        </a:prstGeom>
        <a:solidFill>
          <a:schemeClr val="accent4">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lumMod val="10000"/>
                </a:schemeClr>
              </a:solidFill>
            </a:rPr>
            <a:t>Motricidad</a:t>
          </a:r>
          <a:endParaRPr lang="es-EC" sz="2400" kern="1200" dirty="0">
            <a:solidFill>
              <a:schemeClr val="bg1">
                <a:lumMod val="10000"/>
              </a:schemeClr>
            </a:solidFill>
          </a:endParaRPr>
        </a:p>
      </dsp:txBody>
      <dsp:txXfrm>
        <a:off x="5840317" y="368361"/>
        <a:ext cx="2651796" cy="808797"/>
      </dsp:txXfrm>
    </dsp:sp>
    <dsp:sp modelId="{E34398CF-2605-404F-92E8-5F5174F646F1}">
      <dsp:nvSpPr>
        <dsp:cNvPr id="0" name=""/>
        <dsp:cNvSpPr/>
      </dsp:nvSpPr>
      <dsp:spPr>
        <a:xfrm>
          <a:off x="9022473" y="368361"/>
          <a:ext cx="2651796" cy="808797"/>
        </a:xfrm>
        <a:prstGeom prst="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10000"/>
                </a:schemeClr>
              </a:solidFill>
            </a:rPr>
            <a:t>Es el dominio que el ser humano es capaz de ejercer sobre su propio cuerpo (fina y gruesa).</a:t>
          </a:r>
          <a:endParaRPr lang="es-EC" sz="1400" kern="1200" dirty="0">
            <a:solidFill>
              <a:schemeClr val="bg1">
                <a:lumMod val="10000"/>
              </a:schemeClr>
            </a:solidFill>
          </a:endParaRPr>
        </a:p>
      </dsp:txBody>
      <dsp:txXfrm>
        <a:off x="9022473" y="368361"/>
        <a:ext cx="2651796" cy="808797"/>
      </dsp:txXfrm>
    </dsp:sp>
    <dsp:sp modelId="{9184A420-0E94-4721-800C-0CCC252E46B3}">
      <dsp:nvSpPr>
        <dsp:cNvPr id="0" name=""/>
        <dsp:cNvSpPr/>
      </dsp:nvSpPr>
      <dsp:spPr>
        <a:xfrm>
          <a:off x="5840317" y="1508634"/>
          <a:ext cx="2651796" cy="808797"/>
        </a:xfrm>
        <a:prstGeom prst="rect">
          <a:avLst/>
        </a:prstGeom>
        <a:solidFill>
          <a:srgbClr val="FFCC9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lumMod val="10000"/>
                </a:schemeClr>
              </a:solidFill>
            </a:rPr>
            <a:t>Equilibrio</a:t>
          </a:r>
          <a:endParaRPr lang="es-EC" sz="2400" kern="1200" dirty="0">
            <a:solidFill>
              <a:schemeClr val="bg1">
                <a:lumMod val="10000"/>
              </a:schemeClr>
            </a:solidFill>
          </a:endParaRPr>
        </a:p>
      </dsp:txBody>
      <dsp:txXfrm>
        <a:off x="5840317" y="1508634"/>
        <a:ext cx="2651796" cy="808797"/>
      </dsp:txXfrm>
    </dsp:sp>
    <dsp:sp modelId="{A6181FA9-1E32-474B-BFF9-51406D495C25}">
      <dsp:nvSpPr>
        <dsp:cNvPr id="0" name=""/>
        <dsp:cNvSpPr/>
      </dsp:nvSpPr>
      <dsp:spPr>
        <a:xfrm>
          <a:off x="9022473" y="1508634"/>
          <a:ext cx="2651796" cy="808797"/>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10000"/>
                </a:schemeClr>
              </a:solidFill>
            </a:rPr>
            <a:t>Es la capacidad de mantener una posición física controlada durante momentos de reposo o actividades dinámicas.</a:t>
          </a:r>
          <a:endParaRPr lang="es-EC" sz="1400" kern="1200" dirty="0">
            <a:solidFill>
              <a:schemeClr val="bg1">
                <a:lumMod val="10000"/>
              </a:schemeClr>
            </a:solidFill>
          </a:endParaRPr>
        </a:p>
      </dsp:txBody>
      <dsp:txXfrm>
        <a:off x="9022473" y="1508634"/>
        <a:ext cx="2651796" cy="808797"/>
      </dsp:txXfrm>
    </dsp:sp>
    <dsp:sp modelId="{0C2154C8-9CA5-42FA-AB73-45CA5D34BD78}">
      <dsp:nvSpPr>
        <dsp:cNvPr id="0" name=""/>
        <dsp:cNvSpPr/>
      </dsp:nvSpPr>
      <dsp:spPr>
        <a:xfrm>
          <a:off x="5840317" y="2648906"/>
          <a:ext cx="2651796" cy="808797"/>
        </a:xfrm>
        <a:prstGeom prst="rect">
          <a:avLst/>
        </a:prstGeom>
        <a:solidFill>
          <a:schemeClr val="accent4">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lumMod val="10000"/>
                </a:schemeClr>
              </a:solidFill>
            </a:rPr>
            <a:t>Espacio Temporal</a:t>
          </a:r>
          <a:endParaRPr lang="es-EC" sz="2400" kern="1200" dirty="0">
            <a:solidFill>
              <a:schemeClr val="bg1">
                <a:lumMod val="10000"/>
              </a:schemeClr>
            </a:solidFill>
          </a:endParaRPr>
        </a:p>
      </dsp:txBody>
      <dsp:txXfrm>
        <a:off x="5840317" y="2648906"/>
        <a:ext cx="2651796" cy="808797"/>
      </dsp:txXfrm>
    </dsp:sp>
    <dsp:sp modelId="{6E8CCA10-F584-4348-9F2C-6D3EB727F974}">
      <dsp:nvSpPr>
        <dsp:cNvPr id="0" name=""/>
        <dsp:cNvSpPr/>
      </dsp:nvSpPr>
      <dsp:spPr>
        <a:xfrm>
          <a:off x="9022473" y="2648906"/>
          <a:ext cx="2651796" cy="808797"/>
        </a:xfrm>
        <a:prstGeom prst="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10000"/>
                </a:schemeClr>
              </a:solidFill>
            </a:rPr>
            <a:t>Es la relación del cuerpo u objeto sobre el espacio.</a:t>
          </a:r>
          <a:endParaRPr lang="es-EC" sz="1400" kern="1200" dirty="0">
            <a:solidFill>
              <a:schemeClr val="bg1">
                <a:lumMod val="10000"/>
              </a:schemeClr>
            </a:solidFill>
          </a:endParaRPr>
        </a:p>
      </dsp:txBody>
      <dsp:txXfrm>
        <a:off x="9022473" y="2648906"/>
        <a:ext cx="2651796" cy="808797"/>
      </dsp:txXfrm>
    </dsp:sp>
    <dsp:sp modelId="{2FFD5BD7-0B9D-436F-B99E-DFDC3E16275E}">
      <dsp:nvSpPr>
        <dsp:cNvPr id="0" name=""/>
        <dsp:cNvSpPr/>
      </dsp:nvSpPr>
      <dsp:spPr>
        <a:xfrm>
          <a:off x="5840317" y="3789179"/>
          <a:ext cx="2651796" cy="808797"/>
        </a:xfrm>
        <a:prstGeom prst="rect">
          <a:avLst/>
        </a:prstGeom>
        <a:solidFill>
          <a:srgbClr val="FFCC9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lumMod val="10000"/>
                </a:schemeClr>
              </a:solidFill>
            </a:rPr>
            <a:t>Preferencia lateral</a:t>
          </a:r>
          <a:endParaRPr lang="es-EC" sz="2400" kern="1200" dirty="0">
            <a:solidFill>
              <a:schemeClr val="bg1">
                <a:lumMod val="10000"/>
              </a:schemeClr>
            </a:solidFill>
          </a:endParaRPr>
        </a:p>
      </dsp:txBody>
      <dsp:txXfrm>
        <a:off x="5840317" y="3789179"/>
        <a:ext cx="2651796" cy="808797"/>
      </dsp:txXfrm>
    </dsp:sp>
    <dsp:sp modelId="{488E800B-E47F-429A-A14F-FF8CACF654E2}">
      <dsp:nvSpPr>
        <dsp:cNvPr id="0" name=""/>
        <dsp:cNvSpPr/>
      </dsp:nvSpPr>
      <dsp:spPr>
        <a:xfrm>
          <a:off x="9022473" y="3789179"/>
          <a:ext cx="2651796" cy="808797"/>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10000"/>
                </a:schemeClr>
              </a:solidFill>
            </a:rPr>
            <a:t>Dominancia que el ser humano desarrolla en razón del uso </a:t>
          </a:r>
          <a:r>
            <a:rPr lang="es-EC" sz="1400" kern="1200" dirty="0" err="1" smtClean="0">
              <a:solidFill>
                <a:schemeClr val="bg1">
                  <a:lumMod val="10000"/>
                </a:schemeClr>
              </a:solidFill>
            </a:rPr>
            <a:t>màs</a:t>
          </a:r>
          <a:r>
            <a:rPr lang="es-EC" sz="1400" kern="1200" dirty="0" smtClean="0">
              <a:solidFill>
                <a:schemeClr val="bg1">
                  <a:lumMod val="10000"/>
                </a:schemeClr>
              </a:solidFill>
            </a:rPr>
            <a:t> frecuente de una mitad lateral de cuerpo en relación a la otra.</a:t>
          </a:r>
          <a:endParaRPr lang="es-EC" sz="1400" kern="1200" dirty="0">
            <a:solidFill>
              <a:schemeClr val="bg1">
                <a:lumMod val="10000"/>
              </a:schemeClr>
            </a:solidFill>
          </a:endParaRPr>
        </a:p>
      </dsp:txBody>
      <dsp:txXfrm>
        <a:off x="9022473" y="3789179"/>
        <a:ext cx="2651796" cy="808797"/>
      </dsp:txXfrm>
    </dsp:sp>
    <dsp:sp modelId="{699491BB-C703-4E75-902A-20382D5F048B}">
      <dsp:nvSpPr>
        <dsp:cNvPr id="0" name=""/>
        <dsp:cNvSpPr/>
      </dsp:nvSpPr>
      <dsp:spPr>
        <a:xfrm>
          <a:off x="5840317" y="4929451"/>
          <a:ext cx="2651796" cy="808797"/>
        </a:xfrm>
        <a:prstGeom prst="rect">
          <a:avLst/>
        </a:prstGeom>
        <a:solidFill>
          <a:schemeClr val="accent4">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lumMod val="10000"/>
                </a:schemeClr>
              </a:solidFill>
            </a:rPr>
            <a:t>Esquema Corporal</a:t>
          </a:r>
          <a:endParaRPr lang="es-EC" sz="2400" kern="1200" dirty="0">
            <a:solidFill>
              <a:schemeClr val="bg1">
                <a:lumMod val="10000"/>
              </a:schemeClr>
            </a:solidFill>
          </a:endParaRPr>
        </a:p>
      </dsp:txBody>
      <dsp:txXfrm>
        <a:off x="5840317" y="4929451"/>
        <a:ext cx="2651796" cy="808797"/>
      </dsp:txXfrm>
    </dsp:sp>
    <dsp:sp modelId="{CE398ACC-414F-4F8C-A48A-E80B84861780}">
      <dsp:nvSpPr>
        <dsp:cNvPr id="0" name=""/>
        <dsp:cNvSpPr/>
      </dsp:nvSpPr>
      <dsp:spPr>
        <a:xfrm>
          <a:off x="9022473" y="4929451"/>
          <a:ext cx="2651796" cy="808797"/>
        </a:xfrm>
        <a:prstGeom prst="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10000"/>
                </a:schemeClr>
              </a:solidFill>
            </a:rPr>
            <a:t>Representación mental sobre nuestro propio cuerpo en relación al medio.</a:t>
          </a:r>
          <a:endParaRPr lang="es-EC" sz="1400" kern="1200" dirty="0">
            <a:solidFill>
              <a:schemeClr val="bg1">
                <a:lumMod val="10000"/>
              </a:schemeClr>
            </a:solidFill>
          </a:endParaRPr>
        </a:p>
      </dsp:txBody>
      <dsp:txXfrm>
        <a:off x="9022473" y="4929451"/>
        <a:ext cx="2651796" cy="808797"/>
      </dsp:txXfrm>
    </dsp:sp>
    <dsp:sp modelId="{24CA94C5-6C33-4894-819F-AB394D550500}">
      <dsp:nvSpPr>
        <dsp:cNvPr id="0" name=""/>
        <dsp:cNvSpPr/>
      </dsp:nvSpPr>
      <dsp:spPr>
        <a:xfrm>
          <a:off x="2627136" y="809822"/>
          <a:ext cx="2651796" cy="1475603"/>
        </a:xfrm>
        <a:prstGeom prst="rect">
          <a:avLst/>
        </a:prstGeom>
        <a:solidFill>
          <a:srgbClr val="FF9900"/>
        </a:solidFill>
        <a:ln w="15875"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lumMod val="10000"/>
                </a:schemeClr>
              </a:solidFill>
            </a:rPr>
            <a:t>Conjunto de habilidades o destrezas que el ser humano va adquiriendo desde el día en el que nace y que contribuyen a su desarrollo de manera integral.</a:t>
          </a:r>
          <a:endParaRPr lang="es-EC" sz="1600" kern="1200" dirty="0">
            <a:solidFill>
              <a:schemeClr val="bg1">
                <a:lumMod val="10000"/>
              </a:schemeClr>
            </a:solidFill>
          </a:endParaRPr>
        </a:p>
      </dsp:txBody>
      <dsp:txXfrm>
        <a:off x="2627136" y="809822"/>
        <a:ext cx="2651796" cy="14756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302F4-F991-40F4-A230-11845A8803B5}">
      <dsp:nvSpPr>
        <dsp:cNvPr id="0" name=""/>
        <dsp:cNvSpPr/>
      </dsp:nvSpPr>
      <dsp:spPr>
        <a:xfrm>
          <a:off x="2342689" y="2839295"/>
          <a:ext cx="2278229" cy="247606"/>
        </a:xfrm>
        <a:custGeom>
          <a:avLst/>
          <a:gdLst/>
          <a:ahLst/>
          <a:cxnLst/>
          <a:rect l="0" t="0" r="0" b="0"/>
          <a:pathLst>
            <a:path>
              <a:moveTo>
                <a:pt x="0" y="247606"/>
              </a:moveTo>
              <a:lnTo>
                <a:pt x="2278229" y="247606"/>
              </a:lnTo>
              <a:lnTo>
                <a:pt x="2278229"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088CC-A825-4F23-82D1-8BF56FF10CFF}">
      <dsp:nvSpPr>
        <dsp:cNvPr id="0" name=""/>
        <dsp:cNvSpPr/>
      </dsp:nvSpPr>
      <dsp:spPr>
        <a:xfrm>
          <a:off x="2342689" y="3086902"/>
          <a:ext cx="4556458" cy="2099225"/>
        </a:xfrm>
        <a:custGeom>
          <a:avLst/>
          <a:gdLst/>
          <a:ahLst/>
          <a:cxnLst/>
          <a:rect l="0" t="0" r="0" b="0"/>
          <a:pathLst>
            <a:path>
              <a:moveTo>
                <a:pt x="0" y="0"/>
              </a:moveTo>
              <a:lnTo>
                <a:pt x="4230997" y="0"/>
              </a:lnTo>
              <a:lnTo>
                <a:pt x="4230997" y="2099225"/>
              </a:lnTo>
              <a:lnTo>
                <a:pt x="4556458" y="209922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C469-8FAE-4308-9547-D6F0AFE60E5E}">
      <dsp:nvSpPr>
        <dsp:cNvPr id="0" name=""/>
        <dsp:cNvSpPr/>
      </dsp:nvSpPr>
      <dsp:spPr>
        <a:xfrm>
          <a:off x="2342689" y="3086902"/>
          <a:ext cx="4556458" cy="699741"/>
        </a:xfrm>
        <a:custGeom>
          <a:avLst/>
          <a:gdLst/>
          <a:ahLst/>
          <a:cxnLst/>
          <a:rect l="0" t="0" r="0" b="0"/>
          <a:pathLst>
            <a:path>
              <a:moveTo>
                <a:pt x="0" y="0"/>
              </a:moveTo>
              <a:lnTo>
                <a:pt x="4230997" y="0"/>
              </a:lnTo>
              <a:lnTo>
                <a:pt x="4230997" y="699741"/>
              </a:lnTo>
              <a:lnTo>
                <a:pt x="4556458" y="69974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4EC2C-1460-4AEE-94DE-55590EB22A8E}">
      <dsp:nvSpPr>
        <dsp:cNvPr id="0" name=""/>
        <dsp:cNvSpPr/>
      </dsp:nvSpPr>
      <dsp:spPr>
        <a:xfrm>
          <a:off x="2342689" y="2387160"/>
          <a:ext cx="4556458" cy="699741"/>
        </a:xfrm>
        <a:custGeom>
          <a:avLst/>
          <a:gdLst/>
          <a:ahLst/>
          <a:cxnLst/>
          <a:rect l="0" t="0" r="0" b="0"/>
          <a:pathLst>
            <a:path>
              <a:moveTo>
                <a:pt x="0" y="699741"/>
              </a:moveTo>
              <a:lnTo>
                <a:pt x="4230997" y="699741"/>
              </a:lnTo>
              <a:lnTo>
                <a:pt x="4230997" y="0"/>
              </a:lnTo>
              <a:lnTo>
                <a:pt x="455645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2598B-63E5-48DD-8ABB-7DE1B0E095F6}">
      <dsp:nvSpPr>
        <dsp:cNvPr id="0" name=""/>
        <dsp:cNvSpPr/>
      </dsp:nvSpPr>
      <dsp:spPr>
        <a:xfrm>
          <a:off x="2342689" y="899300"/>
          <a:ext cx="4559569" cy="2187601"/>
        </a:xfrm>
        <a:custGeom>
          <a:avLst/>
          <a:gdLst/>
          <a:ahLst/>
          <a:cxnLst/>
          <a:rect l="0" t="0" r="0" b="0"/>
          <a:pathLst>
            <a:path>
              <a:moveTo>
                <a:pt x="0" y="2187601"/>
              </a:moveTo>
              <a:lnTo>
                <a:pt x="4234108" y="2187601"/>
              </a:lnTo>
              <a:lnTo>
                <a:pt x="4234108" y="0"/>
              </a:lnTo>
              <a:lnTo>
                <a:pt x="4559569"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9AE888-1BAA-4DEE-BDF9-4E283F34ADA0}">
      <dsp:nvSpPr>
        <dsp:cNvPr id="0" name=""/>
        <dsp:cNvSpPr/>
      </dsp:nvSpPr>
      <dsp:spPr>
        <a:xfrm>
          <a:off x="3111" y="2440066"/>
          <a:ext cx="2339578" cy="1293670"/>
        </a:xfrm>
        <a:prstGeom prst="rect">
          <a:avLst/>
        </a:prstGeom>
        <a:solidFill>
          <a:schemeClr val="accent5">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bg1">
                  <a:lumMod val="10000"/>
                </a:schemeClr>
              </a:solidFill>
            </a:rPr>
            <a:t>ACTIVIDADES</a:t>
          </a:r>
        </a:p>
        <a:p>
          <a:pPr lvl="0" algn="ctr" defTabSz="1066800">
            <a:lnSpc>
              <a:spcPct val="90000"/>
            </a:lnSpc>
            <a:spcBef>
              <a:spcPct val="0"/>
            </a:spcBef>
            <a:spcAft>
              <a:spcPct val="35000"/>
            </a:spcAft>
          </a:pPr>
          <a:r>
            <a:rPr lang="es-EC" sz="2400" b="1" kern="1200" dirty="0" smtClean="0">
              <a:solidFill>
                <a:schemeClr val="bg1">
                  <a:lumMod val="10000"/>
                </a:schemeClr>
              </a:solidFill>
            </a:rPr>
            <a:t> RECREATIVAS</a:t>
          </a:r>
        </a:p>
        <a:p>
          <a:pPr lvl="0" algn="ctr" defTabSz="1066800">
            <a:lnSpc>
              <a:spcPct val="90000"/>
            </a:lnSpc>
            <a:spcBef>
              <a:spcPct val="0"/>
            </a:spcBef>
            <a:spcAft>
              <a:spcPct val="35000"/>
            </a:spcAft>
          </a:pPr>
          <a:r>
            <a:rPr lang="es-EC" sz="2400" b="1" kern="1200" dirty="0" smtClean="0">
              <a:solidFill>
                <a:schemeClr val="bg1">
                  <a:lumMod val="10000"/>
                </a:schemeClr>
              </a:solidFill>
            </a:rPr>
            <a:t> LÚDICAS</a:t>
          </a:r>
          <a:endParaRPr lang="es-EC" sz="2400" b="1" kern="1200" dirty="0">
            <a:solidFill>
              <a:schemeClr val="bg1">
                <a:lumMod val="10000"/>
              </a:schemeClr>
            </a:solidFill>
          </a:endParaRPr>
        </a:p>
      </dsp:txBody>
      <dsp:txXfrm>
        <a:off x="3111" y="2440066"/>
        <a:ext cx="2339578" cy="1293670"/>
      </dsp:txXfrm>
    </dsp:sp>
    <dsp:sp modelId="{C22DED95-632E-49C3-A489-CCE6EBE025AD}">
      <dsp:nvSpPr>
        <dsp:cNvPr id="0" name=""/>
        <dsp:cNvSpPr/>
      </dsp:nvSpPr>
      <dsp:spPr>
        <a:xfrm>
          <a:off x="6902259" y="402971"/>
          <a:ext cx="3254613" cy="992657"/>
        </a:xfrm>
        <a:prstGeom prst="rect">
          <a:avLst/>
        </a:prstGeom>
        <a:solidFill>
          <a:srgbClr val="FF99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Expresión corporal</a:t>
          </a:r>
          <a:endParaRPr lang="es-EC" sz="2800" kern="1200" dirty="0">
            <a:solidFill>
              <a:schemeClr val="bg1">
                <a:lumMod val="10000"/>
              </a:schemeClr>
            </a:solidFill>
          </a:endParaRPr>
        </a:p>
      </dsp:txBody>
      <dsp:txXfrm>
        <a:off x="6902259" y="402971"/>
        <a:ext cx="3254613" cy="992657"/>
      </dsp:txXfrm>
    </dsp:sp>
    <dsp:sp modelId="{BA1B631A-F1E3-4C13-9D89-7E82C9CDF60C}">
      <dsp:nvSpPr>
        <dsp:cNvPr id="0" name=""/>
        <dsp:cNvSpPr/>
      </dsp:nvSpPr>
      <dsp:spPr>
        <a:xfrm>
          <a:off x="6899148" y="1890831"/>
          <a:ext cx="3254613" cy="992657"/>
        </a:xfrm>
        <a:prstGeom prst="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Desarrollo manual</a:t>
          </a:r>
          <a:endParaRPr lang="es-EC" sz="2800" kern="1200" dirty="0">
            <a:solidFill>
              <a:schemeClr val="bg1">
                <a:lumMod val="10000"/>
              </a:schemeClr>
            </a:solidFill>
          </a:endParaRPr>
        </a:p>
      </dsp:txBody>
      <dsp:txXfrm>
        <a:off x="6899148" y="1890831"/>
        <a:ext cx="3254613" cy="992657"/>
      </dsp:txXfrm>
    </dsp:sp>
    <dsp:sp modelId="{34B2A38F-300E-4FCF-8FEB-193D9B73B7E1}">
      <dsp:nvSpPr>
        <dsp:cNvPr id="0" name=""/>
        <dsp:cNvSpPr/>
      </dsp:nvSpPr>
      <dsp:spPr>
        <a:xfrm>
          <a:off x="6899148" y="3290315"/>
          <a:ext cx="3254613" cy="992657"/>
        </a:xfrm>
        <a:prstGeom prst="rect">
          <a:avLst/>
        </a:prstGeom>
        <a:solidFill>
          <a:srgbClr val="FF99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Expresión Artística</a:t>
          </a:r>
          <a:endParaRPr lang="es-EC" sz="2800" kern="1200" dirty="0">
            <a:solidFill>
              <a:schemeClr val="bg1">
                <a:lumMod val="10000"/>
              </a:schemeClr>
            </a:solidFill>
          </a:endParaRPr>
        </a:p>
      </dsp:txBody>
      <dsp:txXfrm>
        <a:off x="6899148" y="3290315"/>
        <a:ext cx="3254613" cy="992657"/>
      </dsp:txXfrm>
    </dsp:sp>
    <dsp:sp modelId="{5E9EE3D6-0BA2-45BE-81BA-3F971496AE13}">
      <dsp:nvSpPr>
        <dsp:cNvPr id="0" name=""/>
        <dsp:cNvSpPr/>
      </dsp:nvSpPr>
      <dsp:spPr>
        <a:xfrm>
          <a:off x="6899148" y="4689799"/>
          <a:ext cx="3254613" cy="992657"/>
        </a:xfrm>
        <a:prstGeom prst="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lumMod val="10000"/>
                </a:schemeClr>
              </a:solidFill>
            </a:rPr>
            <a:t>Actividades al aire libre</a:t>
          </a:r>
          <a:endParaRPr lang="es-EC" sz="2800" kern="1200" dirty="0">
            <a:solidFill>
              <a:schemeClr val="bg1">
                <a:lumMod val="10000"/>
              </a:schemeClr>
            </a:solidFill>
          </a:endParaRPr>
        </a:p>
      </dsp:txBody>
      <dsp:txXfrm>
        <a:off x="6899148" y="4689799"/>
        <a:ext cx="3254613" cy="992657"/>
      </dsp:txXfrm>
    </dsp:sp>
    <dsp:sp modelId="{3EE52A0A-6A06-4080-BDF6-CFBE38CF6B99}">
      <dsp:nvSpPr>
        <dsp:cNvPr id="0" name=""/>
        <dsp:cNvSpPr/>
      </dsp:nvSpPr>
      <dsp:spPr>
        <a:xfrm>
          <a:off x="2993612" y="1143628"/>
          <a:ext cx="3254613" cy="1695666"/>
        </a:xfrm>
        <a:prstGeom prst="rect">
          <a:avLst/>
        </a:prstGeom>
        <a:solidFill>
          <a:schemeClr val="accent3">
            <a:lumMod val="60000"/>
            <a:lumOff val="40000"/>
          </a:schemeClr>
        </a:solidFill>
        <a:ln w="15875"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lumMod val="10000"/>
                </a:schemeClr>
              </a:solidFill>
            </a:rPr>
            <a:t>Conjunto de actividades diseñadas para crear un ambiente de armonía en los estudiantes durante el proceso de aprendizaje, utilizando principalmente el juego .</a:t>
          </a:r>
          <a:endParaRPr lang="es-EC" sz="1800" kern="1200" dirty="0">
            <a:solidFill>
              <a:schemeClr val="bg1">
                <a:lumMod val="10000"/>
              </a:schemeClr>
            </a:solidFill>
          </a:endParaRPr>
        </a:p>
      </dsp:txBody>
      <dsp:txXfrm>
        <a:off x="2993612" y="1143628"/>
        <a:ext cx="3254613" cy="1695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FB72F-BB50-4F21-AF0C-1036D6576300}">
      <dsp:nvSpPr>
        <dsp:cNvPr id="0" name=""/>
        <dsp:cNvSpPr/>
      </dsp:nvSpPr>
      <dsp:spPr>
        <a:xfrm>
          <a:off x="2298521" y="755336"/>
          <a:ext cx="5104348" cy="5104348"/>
        </a:xfrm>
        <a:prstGeom prst="blockArc">
          <a:avLst>
            <a:gd name="adj1" fmla="val 10807068"/>
            <a:gd name="adj2" fmla="val 16491345"/>
            <a:gd name="adj3" fmla="val 4643"/>
          </a:avLst>
        </a:prstGeom>
        <a:solidFill>
          <a:schemeClr val="accent3">
            <a:hueOff val="-3419235"/>
            <a:satOff val="8869"/>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2B9C4-05AE-4305-AE43-6C498714DFBE}">
      <dsp:nvSpPr>
        <dsp:cNvPr id="0" name=""/>
        <dsp:cNvSpPr/>
      </dsp:nvSpPr>
      <dsp:spPr>
        <a:xfrm>
          <a:off x="2298420" y="773239"/>
          <a:ext cx="5104348" cy="5104348"/>
        </a:xfrm>
        <a:prstGeom prst="blockArc">
          <a:avLst>
            <a:gd name="adj1" fmla="val 5108515"/>
            <a:gd name="adj2" fmla="val 10831757"/>
            <a:gd name="adj3" fmla="val 4643"/>
          </a:avLst>
        </a:prstGeom>
        <a:solidFill>
          <a:schemeClr val="accent3">
            <a:hueOff val="-2279490"/>
            <a:satOff val="5913"/>
            <a:lumOff val="-22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441831-992B-4875-8D4B-C1F6A481558F}">
      <dsp:nvSpPr>
        <dsp:cNvPr id="0" name=""/>
        <dsp:cNvSpPr/>
      </dsp:nvSpPr>
      <dsp:spPr>
        <a:xfrm>
          <a:off x="2748702" y="775782"/>
          <a:ext cx="5104348" cy="5104348"/>
        </a:xfrm>
        <a:prstGeom prst="blockArc">
          <a:avLst>
            <a:gd name="adj1" fmla="val 3535"/>
            <a:gd name="adj2" fmla="val 5730312"/>
            <a:gd name="adj3" fmla="val 4643"/>
          </a:avLst>
        </a:prstGeom>
        <a:solidFill>
          <a:schemeClr val="accent3">
            <a:hueOff val="-1139745"/>
            <a:satOff val="2956"/>
            <a:lumOff val="-1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5A9006-3EE6-4788-90CE-70C6E3103D93}">
      <dsp:nvSpPr>
        <dsp:cNvPr id="0" name=""/>
        <dsp:cNvSpPr/>
      </dsp:nvSpPr>
      <dsp:spPr>
        <a:xfrm>
          <a:off x="2748832" y="752772"/>
          <a:ext cx="5104348" cy="5104348"/>
        </a:xfrm>
        <a:prstGeom prst="blockArc">
          <a:avLst>
            <a:gd name="adj1" fmla="val 15869508"/>
            <a:gd name="adj2" fmla="val 35266"/>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0524BB-445C-42C8-BA1B-00141B4F1A41}">
      <dsp:nvSpPr>
        <dsp:cNvPr id="0" name=""/>
        <dsp:cNvSpPr/>
      </dsp:nvSpPr>
      <dsp:spPr>
        <a:xfrm>
          <a:off x="3583275" y="2140807"/>
          <a:ext cx="2956880" cy="2351302"/>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lumMod val="10000"/>
                </a:schemeClr>
              </a:solidFill>
            </a:rPr>
            <a:t>DESARROLLO</a:t>
          </a:r>
        </a:p>
        <a:p>
          <a:pPr lvl="0" algn="ctr" defTabSz="1066800">
            <a:lnSpc>
              <a:spcPct val="90000"/>
            </a:lnSpc>
            <a:spcBef>
              <a:spcPct val="0"/>
            </a:spcBef>
            <a:spcAft>
              <a:spcPct val="35000"/>
            </a:spcAft>
          </a:pPr>
          <a:r>
            <a:rPr lang="en-US" sz="2400" b="1" kern="1200" dirty="0" smtClean="0">
              <a:solidFill>
                <a:schemeClr val="bg1">
                  <a:lumMod val="10000"/>
                </a:schemeClr>
              </a:solidFill>
            </a:rPr>
            <a:t>PSICOMOTRIZ</a:t>
          </a:r>
          <a:endParaRPr lang="en-US" sz="2400" b="1" kern="1200" dirty="0">
            <a:solidFill>
              <a:schemeClr val="bg1">
                <a:lumMod val="10000"/>
              </a:schemeClr>
            </a:solidFill>
          </a:endParaRPr>
        </a:p>
      </dsp:txBody>
      <dsp:txXfrm>
        <a:off x="4016300" y="2485147"/>
        <a:ext cx="2090830" cy="1662622"/>
      </dsp:txXfrm>
    </dsp:sp>
    <dsp:sp modelId="{419FB939-D100-4B4F-93E1-CA12F9C85925}">
      <dsp:nvSpPr>
        <dsp:cNvPr id="0" name=""/>
        <dsp:cNvSpPr/>
      </dsp:nvSpPr>
      <dsp:spPr>
        <a:xfrm>
          <a:off x="4144663" y="581"/>
          <a:ext cx="1834105" cy="1645911"/>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lumMod val="10000"/>
                </a:schemeClr>
              </a:solidFill>
            </a:rPr>
            <a:t>Psicomotricidad</a:t>
          </a:r>
          <a:r>
            <a:rPr lang="en-US" sz="1200" b="1" kern="1200" dirty="0" smtClean="0">
              <a:solidFill>
                <a:schemeClr val="bg1">
                  <a:lumMod val="10000"/>
                </a:schemeClr>
              </a:solidFill>
            </a:rPr>
            <a:t> </a:t>
          </a:r>
          <a:endParaRPr lang="en-US" sz="1200" b="1" kern="1200" dirty="0">
            <a:solidFill>
              <a:schemeClr val="bg1">
                <a:lumMod val="10000"/>
              </a:schemeClr>
            </a:solidFill>
          </a:endParaRPr>
        </a:p>
      </dsp:txBody>
      <dsp:txXfrm>
        <a:off x="4413261" y="241619"/>
        <a:ext cx="1296909" cy="1163835"/>
      </dsp:txXfrm>
    </dsp:sp>
    <dsp:sp modelId="{F3A71262-8CD8-429A-B044-D59F261C3EFB}">
      <dsp:nvSpPr>
        <dsp:cNvPr id="0" name=""/>
        <dsp:cNvSpPr/>
      </dsp:nvSpPr>
      <dsp:spPr>
        <a:xfrm>
          <a:off x="6891319" y="2507564"/>
          <a:ext cx="1804955" cy="1645911"/>
        </a:xfrm>
        <a:prstGeom prst="ellipse">
          <a:avLst/>
        </a:prstGeom>
        <a:solidFill>
          <a:schemeClr val="accent3">
            <a:hueOff val="-1139745"/>
            <a:satOff val="2956"/>
            <a:lumOff val="-11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noProof="0" dirty="0" smtClean="0">
              <a:solidFill>
                <a:schemeClr val="bg1">
                  <a:lumMod val="10000"/>
                </a:schemeClr>
              </a:solidFill>
            </a:rPr>
            <a:t>Teorías</a:t>
          </a:r>
          <a:r>
            <a:rPr lang="en-US" sz="1400" b="1" kern="1200" dirty="0" smtClean="0">
              <a:solidFill>
                <a:schemeClr val="bg1">
                  <a:lumMod val="10000"/>
                </a:schemeClr>
              </a:solidFill>
            </a:rPr>
            <a:t> de la Psicomotricidad</a:t>
          </a:r>
          <a:endParaRPr lang="en-US" sz="1400" b="1" kern="1200" dirty="0">
            <a:solidFill>
              <a:schemeClr val="bg1">
                <a:lumMod val="10000"/>
              </a:schemeClr>
            </a:solidFill>
          </a:endParaRPr>
        </a:p>
      </dsp:txBody>
      <dsp:txXfrm>
        <a:off x="7155649" y="2748602"/>
        <a:ext cx="1276295" cy="1163835"/>
      </dsp:txXfrm>
    </dsp:sp>
    <dsp:sp modelId="{105993CE-719F-452F-8AF6-2AE66B4653A8}">
      <dsp:nvSpPr>
        <dsp:cNvPr id="0" name=""/>
        <dsp:cNvSpPr/>
      </dsp:nvSpPr>
      <dsp:spPr>
        <a:xfrm>
          <a:off x="4130590" y="4986424"/>
          <a:ext cx="1862250" cy="1645911"/>
        </a:xfrm>
        <a:prstGeom prst="ellipse">
          <a:avLst/>
        </a:prstGeom>
        <a:solidFill>
          <a:schemeClr val="accent3">
            <a:hueOff val="-2279490"/>
            <a:satOff val="5913"/>
            <a:lumOff val="-22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noProof="0" dirty="0" smtClean="0">
              <a:solidFill>
                <a:schemeClr val="bg1">
                  <a:lumMod val="10000"/>
                </a:schemeClr>
              </a:solidFill>
            </a:rPr>
            <a:t>Áreas</a:t>
          </a:r>
          <a:r>
            <a:rPr lang="en-US" sz="1400" b="1" kern="1200" dirty="0" smtClean="0">
              <a:solidFill>
                <a:schemeClr val="bg1">
                  <a:lumMod val="10000"/>
                </a:schemeClr>
              </a:solidFill>
            </a:rPr>
            <a:t> de la Psicomotricidad</a:t>
          </a:r>
          <a:endParaRPr lang="en-US" sz="1400" b="1" kern="1200" dirty="0">
            <a:solidFill>
              <a:schemeClr val="bg1">
                <a:lumMod val="10000"/>
              </a:schemeClr>
            </a:solidFill>
          </a:endParaRPr>
        </a:p>
      </dsp:txBody>
      <dsp:txXfrm>
        <a:off x="4403310" y="5227462"/>
        <a:ext cx="1316810" cy="1163835"/>
      </dsp:txXfrm>
    </dsp:sp>
    <dsp:sp modelId="{9EFE5B92-413B-4C49-8E63-9535C518477B}">
      <dsp:nvSpPr>
        <dsp:cNvPr id="0" name=""/>
        <dsp:cNvSpPr/>
      </dsp:nvSpPr>
      <dsp:spPr>
        <a:xfrm>
          <a:off x="1448397" y="2479429"/>
          <a:ext cx="1818765" cy="1645911"/>
        </a:xfrm>
        <a:prstGeom prst="ellipse">
          <a:avLst/>
        </a:prstGeom>
        <a:solidFill>
          <a:schemeClr val="accent3">
            <a:hueOff val="-3419235"/>
            <a:satOff val="8869"/>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noProof="0" dirty="0" smtClean="0">
              <a:solidFill>
                <a:schemeClr val="bg1">
                  <a:lumMod val="10000"/>
                </a:schemeClr>
              </a:solidFill>
            </a:rPr>
            <a:t>Factores</a:t>
          </a:r>
          <a:r>
            <a:rPr lang="en-US" sz="1400" b="1" kern="1200" dirty="0" smtClean="0">
              <a:solidFill>
                <a:schemeClr val="bg1">
                  <a:lumMod val="10000"/>
                </a:schemeClr>
              </a:solidFill>
            </a:rPr>
            <a:t> que </a:t>
          </a:r>
          <a:r>
            <a:rPr lang="es-EC" sz="1400" b="1" kern="1200" noProof="0" dirty="0" smtClean="0">
              <a:solidFill>
                <a:schemeClr val="bg1">
                  <a:lumMod val="10000"/>
                </a:schemeClr>
              </a:solidFill>
            </a:rPr>
            <a:t>afectan</a:t>
          </a:r>
          <a:r>
            <a:rPr lang="en-US" sz="1400" b="1" kern="1200" dirty="0" smtClean="0">
              <a:solidFill>
                <a:schemeClr val="bg1">
                  <a:lumMod val="10000"/>
                </a:schemeClr>
              </a:solidFill>
            </a:rPr>
            <a:t> la Psicomotricidad</a:t>
          </a:r>
          <a:endParaRPr lang="en-US" sz="1400" b="1" kern="1200" dirty="0">
            <a:solidFill>
              <a:schemeClr val="bg1">
                <a:lumMod val="10000"/>
              </a:schemeClr>
            </a:solidFill>
          </a:endParaRPr>
        </a:p>
      </dsp:txBody>
      <dsp:txXfrm>
        <a:off x="1714749" y="2720467"/>
        <a:ext cx="1286061" cy="116383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15142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3B87C8-1D8C-463A-9CED-C00974A13C77}"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233862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14426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331357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251807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16589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400005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62578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267984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8826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3B87C8-1D8C-463A-9CED-C00974A13C77}"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6728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3B87C8-1D8C-463A-9CED-C00974A13C77}"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297884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13B87C8-1D8C-463A-9CED-C00974A13C77}" type="datetimeFigureOut">
              <a:rPr lang="es-EC" smtClean="0"/>
              <a:t>20/7/2020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76314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B87C8-1D8C-463A-9CED-C00974A13C77}" type="datetimeFigureOut">
              <a:rPr lang="es-EC" smtClean="0"/>
              <a:t>20/7/2020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39789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B87C8-1D8C-463A-9CED-C00974A13C77}" type="datetimeFigureOut">
              <a:rPr lang="es-EC" smtClean="0"/>
              <a:t>20/7/2020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316039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3B87C8-1D8C-463A-9CED-C00974A13C77}"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111776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3B87C8-1D8C-463A-9CED-C00974A13C77}"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82EB8B1-9DD4-4411-98F6-48E8C0B4A1D2}" type="slidenum">
              <a:rPr lang="es-EC" smtClean="0"/>
              <a:t>‹Nº›</a:t>
            </a:fld>
            <a:endParaRPr lang="es-EC"/>
          </a:p>
        </p:txBody>
      </p:sp>
    </p:spTree>
    <p:extLst>
      <p:ext uri="{BB962C8B-B14F-4D97-AF65-F5344CB8AC3E}">
        <p14:creationId xmlns:p14="http://schemas.microsoft.com/office/powerpoint/2010/main" val="284935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3B87C8-1D8C-463A-9CED-C00974A13C77}" type="datetimeFigureOut">
              <a:rPr lang="es-EC" smtClean="0"/>
              <a:t>20/7/2020</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2EB8B1-9DD4-4411-98F6-48E8C0B4A1D2}" type="slidenum">
              <a:rPr lang="es-EC" smtClean="0"/>
              <a:t>‹Nº›</a:t>
            </a:fld>
            <a:endParaRPr lang="es-EC"/>
          </a:p>
        </p:txBody>
      </p:sp>
    </p:spTree>
    <p:extLst>
      <p:ext uri="{BB962C8B-B14F-4D97-AF65-F5344CB8AC3E}">
        <p14:creationId xmlns:p14="http://schemas.microsoft.com/office/powerpoint/2010/main" val="31232669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76786" y="219251"/>
            <a:ext cx="5811819" cy="1501006"/>
          </a:xfrm>
          <a:prstGeom prst="rect">
            <a:avLst/>
          </a:prstGeom>
        </p:spPr>
      </p:pic>
      <p:sp>
        <p:nvSpPr>
          <p:cNvPr id="7" name="1 Título"/>
          <p:cNvSpPr txBox="1">
            <a:spLocks/>
          </p:cNvSpPr>
          <p:nvPr/>
        </p:nvSpPr>
        <p:spPr>
          <a:xfrm>
            <a:off x="1236228" y="1973766"/>
            <a:ext cx="10704512" cy="4884234"/>
          </a:xfrm>
          <a:prstGeom prst="rect">
            <a:avLst/>
          </a:prstGeom>
          <a:noFill/>
          <a:ln>
            <a:noFill/>
          </a:ln>
          <a:effectLst>
            <a:outerShdw blurRad="50800" dist="38100" dir="2700000" algn="tl" rotWithShape="0">
              <a:prstClr val="black">
                <a:alpha val="40000"/>
              </a:prstClr>
            </a:outerShdw>
            <a:softEdge rad="63500"/>
          </a:effectLst>
        </p:spPr>
        <p:txBody>
          <a:bodyPr vert="horz" lIns="91440" tIns="45720" rIns="91440" bIns="45720" rtlCol="0" anchor="b">
            <a:normAutofit fontScale="97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8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MAESTRÍA EN RECREACIÓN</a:t>
            </a:r>
            <a:r>
              <a:rPr kumimoji="0" lang="es-EC" sz="2800" b="1" i="0" u="none" strike="noStrike" kern="1200" cap="none" spc="0" normalizeH="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a:t>
            </a:r>
            <a:r>
              <a:rPr kumimoji="0" lang="es-EC" sz="28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Y TIEMPO </a:t>
            </a:r>
            <a:r>
              <a:rPr kumimoji="0" lang="es-EC" sz="2800" b="1" i="0" u="none" strike="noStrike" kern="1200" cap="none" spc="0" normalizeH="0" baseline="0" noProof="0" dirty="0" smtClean="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LIBRE</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s-EC" sz="2800" b="1" dirty="0">
              <a:solidFill>
                <a:schemeClr val="bg1">
                  <a:lumMod val="10000"/>
                </a:schemeClr>
              </a:solidFill>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dirty="0" smtClean="0">
                <a:solidFill>
                  <a:schemeClr val="bg1">
                    <a:lumMod val="10000"/>
                  </a:schemeClr>
                </a:solidFill>
                <a:latin typeface="Times New Roman" panose="02020603050405020304" pitchFamily="18" charset="0"/>
                <a:ea typeface="+mj-ea"/>
                <a:cs typeface="Times New Roman" panose="02020603050405020304" pitchFamily="18" charset="0"/>
              </a:rPr>
              <a:t>IX PROMOCIÓN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C" sz="28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b="1" dirty="0" smtClean="0">
                <a:solidFill>
                  <a:schemeClr val="bg1">
                    <a:lumMod val="10000"/>
                  </a:schemeClr>
                </a:solidFill>
                <a:latin typeface="Times New Roman" panose="02020603050405020304" pitchFamily="18" charset="0"/>
                <a:ea typeface="+mj-ea"/>
                <a:cs typeface="Times New Roman" panose="02020603050405020304" pitchFamily="18" charset="0"/>
              </a:rPr>
              <a:t>AUTOR: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800" i="0" u="none" strike="noStrike" kern="1200" cap="none" spc="0" normalizeH="0" baseline="0" noProof="0" dirty="0" smtClean="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ING.</a:t>
            </a:r>
            <a:r>
              <a:rPr kumimoji="0" lang="es-EC" sz="2800" i="0" u="none" strike="noStrike" kern="1200" cap="none" spc="0" normalizeH="0" noProof="0" dirty="0" smtClean="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 MICHAEL XAVIER CASTILLO SEGOVIA</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s-EC" sz="2800" b="1" baseline="0" dirty="0">
              <a:solidFill>
                <a:schemeClr val="bg1">
                  <a:lumMod val="10000"/>
                </a:schemeClr>
              </a:solidFill>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800" b="1" i="0" u="none" strike="noStrike" kern="1200" cap="none" spc="0" normalizeH="0" noProof="0" dirty="0" smtClean="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rPr>
              <a:t>DIRECTOR DE TESIS:</a:t>
            </a: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baseline="0" dirty="0" smtClean="0">
                <a:solidFill>
                  <a:schemeClr val="bg1">
                    <a:lumMod val="10000"/>
                  </a:schemeClr>
                </a:solidFill>
                <a:latin typeface="Times New Roman" panose="02020603050405020304" pitchFamily="18" charset="0"/>
                <a:ea typeface="+mj-ea"/>
                <a:cs typeface="Times New Roman" panose="02020603050405020304" pitchFamily="18" charset="0"/>
              </a:rPr>
              <a:t>Msc.</a:t>
            </a:r>
            <a:r>
              <a:rPr lang="es-EC" sz="2800" dirty="0" smtClean="0">
                <a:solidFill>
                  <a:schemeClr val="bg1">
                    <a:lumMod val="10000"/>
                  </a:schemeClr>
                </a:solidFill>
                <a:latin typeface="Times New Roman" panose="02020603050405020304" pitchFamily="18" charset="0"/>
                <a:ea typeface="+mj-ea"/>
                <a:cs typeface="Times New Roman" panose="02020603050405020304" pitchFamily="18" charset="0"/>
              </a:rPr>
              <a:t> EDISON CABEZAS MEJÍA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C" sz="28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b="1" dirty="0" smtClean="0">
                <a:solidFill>
                  <a:schemeClr val="bg1">
                    <a:lumMod val="10000"/>
                  </a:schemeClr>
                </a:solidFill>
                <a:latin typeface="Times New Roman" panose="02020603050405020304" pitchFamily="18" charset="0"/>
                <a:ea typeface="+mj-ea"/>
                <a:cs typeface="Times New Roman" panose="02020603050405020304" pitchFamily="18" charset="0"/>
              </a:rPr>
              <a:t>OPONENTE:</a:t>
            </a: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dirty="0" smtClean="0">
                <a:solidFill>
                  <a:schemeClr val="bg1">
                    <a:lumMod val="10000"/>
                  </a:schemeClr>
                </a:solidFill>
                <a:latin typeface="Times New Roman" panose="02020603050405020304" pitchFamily="18" charset="0"/>
                <a:ea typeface="+mj-ea"/>
                <a:cs typeface="Times New Roman" panose="02020603050405020304" pitchFamily="18" charset="0"/>
              </a:rPr>
              <a:t>Msc. ALBERT GIBERT O FARRIL</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s-EC" sz="2800" b="1" dirty="0">
              <a:solidFill>
                <a:schemeClr val="bg1">
                  <a:lumMod val="10000"/>
                </a:schemeClr>
              </a:solidFill>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C" sz="2800" b="1" dirty="0" smtClean="0">
                <a:solidFill>
                  <a:schemeClr val="bg1">
                    <a:lumMod val="10000"/>
                  </a:schemeClr>
                </a:solidFill>
                <a:latin typeface="Times New Roman" panose="02020603050405020304" pitchFamily="18" charset="0"/>
                <a:ea typeface="+mj-ea"/>
                <a:cs typeface="Times New Roman" panose="02020603050405020304" pitchFamily="18" charset="0"/>
              </a:rPr>
              <a:t>2020</a:t>
            </a:r>
          </a:p>
        </p:txBody>
      </p:sp>
    </p:spTree>
    <p:extLst>
      <p:ext uri="{BB962C8B-B14F-4D97-AF65-F5344CB8AC3E}">
        <p14:creationId xmlns:p14="http://schemas.microsoft.com/office/powerpoint/2010/main" val="367687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4155" y="0"/>
            <a:ext cx="801857" cy="1147225"/>
          </a:xfrm>
          <a:prstGeom prst="rect">
            <a:avLst/>
          </a:prstGeom>
        </p:spPr>
      </p:pic>
      <p:graphicFrame>
        <p:nvGraphicFramePr>
          <p:cNvPr id="3" name="Diagrama 2"/>
          <p:cNvGraphicFramePr/>
          <p:nvPr>
            <p:extLst>
              <p:ext uri="{D42A27DB-BD31-4B8C-83A1-F6EECF244321}">
                <p14:modId xmlns:p14="http://schemas.microsoft.com/office/powerpoint/2010/main" val="3663436715"/>
              </p:ext>
            </p:extLst>
          </p:nvPr>
        </p:nvGraphicFramePr>
        <p:xfrm>
          <a:off x="1990577" y="1478940"/>
          <a:ext cx="9664506" cy="487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redondeado 8"/>
          <p:cNvSpPr/>
          <p:nvPr/>
        </p:nvSpPr>
        <p:spPr>
          <a:xfrm>
            <a:off x="4684542" y="281354"/>
            <a:ext cx="4135901" cy="101287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chemeClr val="bg1">
                    <a:lumMod val="10000"/>
                  </a:schemeClr>
                </a:solidFill>
                <a:effectLst>
                  <a:outerShdw blurRad="38100" dist="38100" dir="2700000" algn="tl">
                    <a:srgbClr val="000000">
                      <a:alpha val="43137"/>
                    </a:srgbClr>
                  </a:outerShdw>
                </a:effectLst>
              </a:rPr>
              <a:t>VARIABLES</a:t>
            </a:r>
            <a:endParaRPr lang="es-EC" sz="3600" b="1" dirty="0">
              <a:solidFill>
                <a:schemeClr val="bg1">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033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7464" y="115359"/>
            <a:ext cx="548639" cy="784943"/>
          </a:xfrm>
          <a:prstGeom prst="rect">
            <a:avLst/>
          </a:prstGeom>
        </p:spPr>
      </p:pic>
      <p:sp>
        <p:nvSpPr>
          <p:cNvPr id="3" name="CuadroTexto 2">
            <a:extLst>
              <a:ext uri="{FF2B5EF4-FFF2-40B4-BE49-F238E27FC236}">
                <a16:creationId xmlns="" xmlns:a16="http://schemas.microsoft.com/office/drawing/2014/main" id="{28FCD4F5-C123-450D-B345-E2F120F2363C}"/>
              </a:ext>
            </a:extLst>
          </p:cNvPr>
          <p:cNvSpPr txBox="1"/>
          <p:nvPr/>
        </p:nvSpPr>
        <p:spPr>
          <a:xfrm>
            <a:off x="3670921" y="-42233"/>
            <a:ext cx="6059980" cy="1015663"/>
          </a:xfrm>
          <a:prstGeom prst="rect">
            <a:avLst/>
          </a:prstGeom>
          <a:noFill/>
        </p:spPr>
        <p:txBody>
          <a:bodyPr wrap="square" rtlCol="0">
            <a:spAutoFit/>
          </a:bodyPr>
          <a:lstStyle/>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CAPITULO II </a:t>
            </a:r>
          </a:p>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MARCO TEÓRICO</a:t>
            </a:r>
          </a:p>
        </p:txBody>
      </p:sp>
      <p:graphicFrame>
        <p:nvGraphicFramePr>
          <p:cNvPr id="4" name="Diagrama 3">
            <a:extLst>
              <a:ext uri="{FF2B5EF4-FFF2-40B4-BE49-F238E27FC236}">
                <a16:creationId xmlns="" xmlns:a16="http://schemas.microsoft.com/office/drawing/2014/main" id="{E42F5CC3-DD0F-4FCB-83FF-D0A5C2A0322C}"/>
              </a:ext>
            </a:extLst>
          </p:cNvPr>
          <p:cNvGraphicFramePr/>
          <p:nvPr>
            <p:extLst>
              <p:ext uri="{D42A27DB-BD31-4B8C-83A1-F6EECF244321}">
                <p14:modId xmlns:p14="http://schemas.microsoft.com/office/powerpoint/2010/main" val="728127476"/>
              </p:ext>
            </p:extLst>
          </p:nvPr>
        </p:nvGraphicFramePr>
        <p:xfrm>
          <a:off x="413521" y="1043798"/>
          <a:ext cx="12050456" cy="584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976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5991" y="55038"/>
            <a:ext cx="815925" cy="1167353"/>
          </a:xfrm>
          <a:prstGeom prst="rect">
            <a:avLst/>
          </a:prstGeom>
        </p:spPr>
      </p:pic>
      <p:sp>
        <p:nvSpPr>
          <p:cNvPr id="3" name="CuadroTexto 2">
            <a:extLst>
              <a:ext uri="{FF2B5EF4-FFF2-40B4-BE49-F238E27FC236}">
                <a16:creationId xmlns="" xmlns:a16="http://schemas.microsoft.com/office/drawing/2014/main" id="{3470D13E-AD14-4FB7-BF46-72BE4EBB702C}"/>
              </a:ext>
            </a:extLst>
          </p:cNvPr>
          <p:cNvSpPr txBox="1"/>
          <p:nvPr/>
        </p:nvSpPr>
        <p:spPr>
          <a:xfrm>
            <a:off x="4170289" y="121732"/>
            <a:ext cx="5120640" cy="861774"/>
          </a:xfrm>
          <a:prstGeom prst="rect">
            <a:avLst/>
          </a:prstGeom>
          <a:noFill/>
        </p:spPr>
        <p:txBody>
          <a:bodyPr wrap="square" rtlCol="0">
            <a:spAutoFit/>
          </a:bodyPr>
          <a:lstStyle/>
          <a:p>
            <a:pPr algn="ctr"/>
            <a:r>
              <a:rPr lang="es-ES" sz="2500" b="1" dirty="0">
                <a:solidFill>
                  <a:schemeClr val="bg1">
                    <a:lumMod val="10000"/>
                  </a:schemeClr>
                </a:solidFill>
                <a:latin typeface="Times New Roman" panose="02020603050405020304" pitchFamily="18" charset="0"/>
                <a:cs typeface="Times New Roman" panose="02020603050405020304" pitchFamily="18" charset="0"/>
              </a:rPr>
              <a:t>OPERACIONALIZACIÓN DE LA VARIABLE DEPENDIENTE </a:t>
            </a:r>
          </a:p>
        </p:txBody>
      </p:sp>
      <p:graphicFrame>
        <p:nvGraphicFramePr>
          <p:cNvPr id="4" name="Diagrama 3"/>
          <p:cNvGraphicFramePr/>
          <p:nvPr>
            <p:extLst>
              <p:ext uri="{D42A27DB-BD31-4B8C-83A1-F6EECF244321}">
                <p14:modId xmlns:p14="http://schemas.microsoft.com/office/powerpoint/2010/main" val="327949965"/>
              </p:ext>
            </p:extLst>
          </p:nvPr>
        </p:nvGraphicFramePr>
        <p:xfrm>
          <a:off x="342606" y="983506"/>
          <a:ext cx="11679310" cy="610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684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9410" y="121793"/>
            <a:ext cx="858128" cy="1227733"/>
          </a:xfrm>
          <a:prstGeom prst="rect">
            <a:avLst/>
          </a:prstGeom>
        </p:spPr>
      </p:pic>
      <p:sp>
        <p:nvSpPr>
          <p:cNvPr id="4" name="CuadroTexto 3">
            <a:extLst>
              <a:ext uri="{FF2B5EF4-FFF2-40B4-BE49-F238E27FC236}">
                <a16:creationId xmlns="" xmlns:a16="http://schemas.microsoft.com/office/drawing/2014/main" id="{DA114CFE-630D-4DF5-911D-7F4DC56EC8E1}"/>
              </a:ext>
            </a:extLst>
          </p:cNvPr>
          <p:cNvSpPr txBox="1"/>
          <p:nvPr/>
        </p:nvSpPr>
        <p:spPr>
          <a:xfrm>
            <a:off x="3661508" y="376483"/>
            <a:ext cx="5120640" cy="861774"/>
          </a:xfrm>
          <a:prstGeom prst="rect">
            <a:avLst/>
          </a:prstGeom>
          <a:noFill/>
        </p:spPr>
        <p:txBody>
          <a:bodyPr wrap="square" rtlCol="0">
            <a:spAutoFit/>
          </a:bodyPr>
          <a:lstStyle/>
          <a:p>
            <a:pPr algn="ctr"/>
            <a:r>
              <a:rPr lang="es-ES" sz="2500" b="1" dirty="0">
                <a:solidFill>
                  <a:schemeClr val="bg1">
                    <a:lumMod val="10000"/>
                  </a:schemeClr>
                </a:solidFill>
                <a:latin typeface="Times New Roman" panose="02020603050405020304" pitchFamily="18" charset="0"/>
                <a:cs typeface="Times New Roman" panose="02020603050405020304" pitchFamily="18" charset="0"/>
              </a:rPr>
              <a:t>OPERACIONALIZACIÓN DE LA VARIABLE INDEPENDIENTE </a:t>
            </a:r>
          </a:p>
        </p:txBody>
      </p:sp>
      <p:graphicFrame>
        <p:nvGraphicFramePr>
          <p:cNvPr id="5" name="Diagrama 4"/>
          <p:cNvGraphicFramePr/>
          <p:nvPr>
            <p:extLst>
              <p:ext uri="{D42A27DB-BD31-4B8C-83A1-F6EECF244321}">
                <p14:modId xmlns:p14="http://schemas.microsoft.com/office/powerpoint/2010/main" val="1746578939"/>
              </p:ext>
            </p:extLst>
          </p:nvPr>
        </p:nvGraphicFramePr>
        <p:xfrm>
          <a:off x="1561515" y="1140083"/>
          <a:ext cx="10156873" cy="6173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68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3" name="Diagrama 2"/>
          <p:cNvGraphicFramePr/>
          <p:nvPr>
            <p:extLst>
              <p:ext uri="{D42A27DB-BD31-4B8C-83A1-F6EECF244321}">
                <p14:modId xmlns:p14="http://schemas.microsoft.com/office/powerpoint/2010/main" val="3877656162"/>
              </p:ext>
            </p:extLst>
          </p:nvPr>
        </p:nvGraphicFramePr>
        <p:xfrm>
          <a:off x="1589649" y="121732"/>
          <a:ext cx="10116527" cy="663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32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3" name="Diagrama 2"/>
          <p:cNvGraphicFramePr/>
          <p:nvPr>
            <p:extLst>
              <p:ext uri="{D42A27DB-BD31-4B8C-83A1-F6EECF244321}">
                <p14:modId xmlns:p14="http://schemas.microsoft.com/office/powerpoint/2010/main" val="476617563"/>
              </p:ext>
            </p:extLst>
          </p:nvPr>
        </p:nvGraphicFramePr>
        <p:xfrm>
          <a:off x="1561514" y="121732"/>
          <a:ext cx="9875520" cy="6490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80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CuadroTexto 2"/>
          <p:cNvSpPr txBox="1"/>
          <p:nvPr/>
        </p:nvSpPr>
        <p:spPr>
          <a:xfrm>
            <a:off x="1717186" y="694828"/>
            <a:ext cx="9734844" cy="5509200"/>
          </a:xfrm>
          <a:prstGeom prst="rect">
            <a:avLst/>
          </a:prstGeom>
          <a:noFill/>
        </p:spPr>
        <p:txBody>
          <a:bodyPr wrap="square" rtlCol="0">
            <a:spAutoFit/>
          </a:bodyPr>
          <a:lstStyle/>
          <a:p>
            <a:pPr algn="ctr"/>
            <a:r>
              <a:rPr lang="es-ES" sz="2800" b="1" dirty="0" smtClean="0">
                <a:solidFill>
                  <a:schemeClr val="bg1">
                    <a:lumMod val="10000"/>
                  </a:schemeClr>
                </a:solidFill>
                <a:latin typeface="Times New Roman" panose="02020603050405020304" pitchFamily="18" charset="0"/>
                <a:cs typeface="Times New Roman" panose="02020603050405020304" pitchFamily="18" charset="0"/>
              </a:rPr>
              <a:t>FUNDAMENTACION LEGAL</a:t>
            </a:r>
          </a:p>
          <a:p>
            <a:endParaRPr lang="es-ES" b="1" dirty="0" smtClean="0">
              <a:solidFill>
                <a:schemeClr val="bg1">
                  <a:lumMod val="10000"/>
                </a:schemeClr>
              </a:solidFill>
              <a:latin typeface="Times New Roman" panose="02020603050405020304" pitchFamily="18" charset="0"/>
              <a:cs typeface="Times New Roman" panose="02020603050405020304" pitchFamily="18" charset="0"/>
            </a:endParaRPr>
          </a:p>
          <a:p>
            <a:r>
              <a:rPr lang="es-EC" b="1" dirty="0" smtClean="0">
                <a:solidFill>
                  <a:schemeClr val="bg1">
                    <a:lumMod val="10000"/>
                  </a:schemeClr>
                </a:solidFill>
                <a:latin typeface="Times New Roman" panose="02020603050405020304" pitchFamily="18" charset="0"/>
                <a:cs typeface="Times New Roman" panose="02020603050405020304" pitchFamily="18" charset="0"/>
              </a:rPr>
              <a:t>CULTURA FÍSICA Y TIEMPO LIBRE</a:t>
            </a:r>
            <a:endParaRPr lang="en-US"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s-EC" b="1" dirty="0" smtClean="0">
                <a:solidFill>
                  <a:schemeClr val="bg1">
                    <a:lumMod val="10000"/>
                  </a:schemeClr>
                </a:solidFill>
                <a:latin typeface="Times New Roman" panose="02020603050405020304" pitchFamily="18" charset="0"/>
                <a:cs typeface="Times New Roman" panose="02020603050405020304" pitchFamily="18" charset="0"/>
              </a:rPr>
              <a:t>Art</a:t>
            </a:r>
            <a:r>
              <a:rPr lang="es-EC" b="1" dirty="0">
                <a:solidFill>
                  <a:schemeClr val="bg1">
                    <a:lumMod val="10000"/>
                  </a:schemeClr>
                </a:solidFill>
                <a:latin typeface="Times New Roman" panose="02020603050405020304" pitchFamily="18" charset="0"/>
                <a:cs typeface="Times New Roman" panose="02020603050405020304" pitchFamily="18" charset="0"/>
              </a:rPr>
              <a:t>. 383.</a:t>
            </a:r>
            <a:r>
              <a:rPr lang="es-EC" dirty="0">
                <a:solidFill>
                  <a:schemeClr val="bg1">
                    <a:lumMod val="10000"/>
                  </a:schemeClr>
                </a:solidFill>
                <a:latin typeface="Times New Roman" panose="02020603050405020304" pitchFamily="18" charset="0"/>
                <a:cs typeface="Times New Roman" panose="02020603050405020304" pitchFamily="18" charset="0"/>
              </a:rPr>
              <a:t>- Se garantiza el derecho de las personas y las colectividades al tiempo libre, la ampliación de las condiciones físicas, sociales y ambientales para su disfrute, y la promoción de actividades para el esparcimiento, descanso y desarrollo de la personalidad.</a:t>
            </a:r>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dirty="0">
                <a:solidFill>
                  <a:schemeClr val="bg1">
                    <a:lumMod val="10000"/>
                  </a:schemeClr>
                </a:solidFill>
                <a:latin typeface="Times New Roman" panose="02020603050405020304" pitchFamily="18" charset="0"/>
                <a:cs typeface="Times New Roman" panose="02020603050405020304" pitchFamily="18" charset="0"/>
              </a:rPr>
              <a:t>Plan Nacional del Buen Vivir “Toda una Vida”	2017-2021</a:t>
            </a:r>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b="1" dirty="0">
                <a:solidFill>
                  <a:schemeClr val="bg1">
                    <a:lumMod val="10000"/>
                  </a:schemeClr>
                </a:solidFill>
                <a:latin typeface="Times New Roman" panose="02020603050405020304" pitchFamily="18" charset="0"/>
                <a:cs typeface="Times New Roman" panose="02020603050405020304" pitchFamily="18" charset="0"/>
              </a:rPr>
              <a:t>Objetivo 1</a:t>
            </a:r>
            <a:r>
              <a:rPr lang="es-EC" dirty="0">
                <a:solidFill>
                  <a:schemeClr val="bg1">
                    <a:lumMod val="10000"/>
                  </a:schemeClr>
                </a:solidFill>
                <a:latin typeface="Times New Roman" panose="02020603050405020304" pitchFamily="18" charset="0"/>
                <a:cs typeface="Times New Roman" panose="02020603050405020304" pitchFamily="18" charset="0"/>
              </a:rPr>
              <a:t> Garantizar una vida digna con iguales oportunidades para todas las personas.</a:t>
            </a:r>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dirty="0">
                <a:solidFill>
                  <a:schemeClr val="bg1">
                    <a:lumMod val="10000"/>
                  </a:schemeClr>
                </a:solidFill>
                <a:latin typeface="Times New Roman" panose="02020603050405020304" pitchFamily="18" charset="0"/>
                <a:cs typeface="Times New Roman" panose="02020603050405020304" pitchFamily="18" charset="0"/>
              </a:rPr>
              <a:t>1.4. Garantizar el desarrollo infantil integral para estimular las capacidades de los niños y niñas, considerando los contextos territoriales, la interculturalidad, el género y las discapacidades</a:t>
            </a:r>
            <a:r>
              <a:rPr lang="es-EC" dirty="0" smtClean="0">
                <a:solidFill>
                  <a:schemeClr val="bg1">
                    <a:lumMod val="10000"/>
                  </a:schemeClr>
                </a:solidFill>
                <a:latin typeface="Times New Roman" panose="02020603050405020304" pitchFamily="18" charset="0"/>
                <a:cs typeface="Times New Roman" panose="02020603050405020304" pitchFamily="18" charset="0"/>
              </a:rPr>
              <a:t>.</a:t>
            </a:r>
          </a:p>
          <a:p>
            <a:pPr algn="just"/>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b="1" dirty="0">
                <a:solidFill>
                  <a:schemeClr val="bg1">
                    <a:lumMod val="10000"/>
                  </a:schemeClr>
                </a:solidFill>
                <a:latin typeface="Times New Roman" panose="02020603050405020304" pitchFamily="18" charset="0"/>
                <a:cs typeface="Times New Roman" panose="02020603050405020304" pitchFamily="18" charset="0"/>
              </a:rPr>
              <a:t>LEY DEL DEPORTE, EDUCACIÓN FÍSICA Y RECREACIÓN </a:t>
            </a:r>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b="1" dirty="0">
                <a:solidFill>
                  <a:schemeClr val="bg1">
                    <a:lumMod val="10000"/>
                  </a:schemeClr>
                </a:solidFill>
                <a:latin typeface="Times New Roman" panose="02020603050405020304" pitchFamily="18" charset="0"/>
                <a:cs typeface="Times New Roman" panose="02020603050405020304" pitchFamily="18" charset="0"/>
              </a:rPr>
              <a:t>Art. 3</a:t>
            </a:r>
            <a:r>
              <a:rPr lang="es-EC" dirty="0">
                <a:solidFill>
                  <a:schemeClr val="bg1">
                    <a:lumMod val="10000"/>
                  </a:schemeClr>
                </a:solidFill>
                <a:latin typeface="Times New Roman" panose="02020603050405020304" pitchFamily="18" charset="0"/>
                <a:cs typeface="Times New Roman" panose="02020603050405020304" pitchFamily="18" charset="0"/>
              </a:rPr>
              <a:t>.- De la práctica del deporte, educación física y recreación.- La práctica del deporte, educación física y recreación debe ser libre y voluntaria y constituye un derecho fundamental y parte de la formación integral de las personas. Serán protegidas por todas las Funciones del Estado.</a:t>
            </a:r>
            <a:endParaRPr lang="en-US"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C" b="1" dirty="0">
                <a:solidFill>
                  <a:schemeClr val="bg1">
                    <a:lumMod val="10000"/>
                  </a:schemeClr>
                </a:solidFill>
                <a:latin typeface="Times New Roman" panose="02020603050405020304" pitchFamily="18" charset="0"/>
                <a:cs typeface="Times New Roman" panose="02020603050405020304" pitchFamily="18" charset="0"/>
              </a:rPr>
              <a:t>Art. 89</a:t>
            </a:r>
            <a:r>
              <a:rPr lang="es-EC" dirty="0">
                <a:solidFill>
                  <a:schemeClr val="bg1">
                    <a:lumMod val="10000"/>
                  </a:schemeClr>
                </a:solidFill>
                <a:latin typeface="Times New Roman" panose="02020603050405020304" pitchFamily="18" charset="0"/>
                <a:cs typeface="Times New Roman" panose="02020603050405020304" pitchFamily="18" charset="0"/>
              </a:rPr>
              <a:t> De la recreación.- La recreación comprenderá todas las actividades físicas lúdicas que empleen al tiempo libre de una manera planificada, buscando un equilibrio biológico y social en la consecución de una mejor salud y calidad de vida. Estas actividades incluyen las organizadas y ejecutadas por el deporte barrial y parroquial, urbano y rural</a:t>
            </a:r>
            <a:r>
              <a:rPr lang="es-EC" dirty="0" smtClean="0">
                <a:solidFill>
                  <a:schemeClr val="bg1">
                    <a:lumMod val="10000"/>
                  </a:schemeClr>
                </a:solidFill>
                <a:latin typeface="Times New Roman" panose="02020603050405020304" pitchFamily="18" charset="0"/>
                <a:cs typeface="Times New Roman" panose="02020603050405020304" pitchFamily="18" charset="0"/>
              </a:rPr>
              <a:t>.</a:t>
            </a:r>
            <a:endParaRPr lang="en-US"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17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CuadroTexto 2">
            <a:extLst>
              <a:ext uri="{FF2B5EF4-FFF2-40B4-BE49-F238E27FC236}">
                <a16:creationId xmlns="" xmlns:a16="http://schemas.microsoft.com/office/drawing/2014/main" id="{C6C06E08-B8FA-46BB-812B-16D08EB1ECAE}"/>
              </a:ext>
            </a:extLst>
          </p:cNvPr>
          <p:cNvSpPr txBox="1"/>
          <p:nvPr/>
        </p:nvSpPr>
        <p:spPr>
          <a:xfrm>
            <a:off x="2541581" y="0"/>
            <a:ext cx="7530870" cy="1015663"/>
          </a:xfrm>
          <a:prstGeom prst="rect">
            <a:avLst/>
          </a:prstGeom>
          <a:noFill/>
        </p:spPr>
        <p:txBody>
          <a:bodyPr wrap="square" rtlCol="0">
            <a:spAutoFit/>
          </a:bodyPr>
          <a:lstStyle/>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CAPÍTULO III </a:t>
            </a:r>
          </a:p>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MARCO METODOLÓGICO</a:t>
            </a:r>
          </a:p>
        </p:txBody>
      </p:sp>
      <p:graphicFrame>
        <p:nvGraphicFramePr>
          <p:cNvPr id="4" name="Diagrama 3">
            <a:extLst>
              <a:ext uri="{FF2B5EF4-FFF2-40B4-BE49-F238E27FC236}">
                <a16:creationId xmlns="" xmlns:a16="http://schemas.microsoft.com/office/drawing/2014/main" id="{A7946DEC-BA4D-4CF3-A68F-77DD76E4CA1C}"/>
              </a:ext>
            </a:extLst>
          </p:cNvPr>
          <p:cNvGraphicFramePr/>
          <p:nvPr>
            <p:extLst>
              <p:ext uri="{D42A27DB-BD31-4B8C-83A1-F6EECF244321}">
                <p14:modId xmlns:p14="http://schemas.microsoft.com/office/powerpoint/2010/main" val="1914839864"/>
              </p:ext>
            </p:extLst>
          </p:nvPr>
        </p:nvGraphicFramePr>
        <p:xfrm>
          <a:off x="612384" y="807370"/>
          <a:ext cx="11389264" cy="597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12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4" name="Diagrama 3"/>
          <p:cNvGraphicFramePr/>
          <p:nvPr>
            <p:extLst>
              <p:ext uri="{D42A27DB-BD31-4B8C-83A1-F6EECF244321}">
                <p14:modId xmlns:p14="http://schemas.microsoft.com/office/powerpoint/2010/main" val="6578188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678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CuadroTexto 2">
            <a:extLst>
              <a:ext uri="{FF2B5EF4-FFF2-40B4-BE49-F238E27FC236}">
                <a16:creationId xmlns="" xmlns:a16="http://schemas.microsoft.com/office/drawing/2014/main" id="{96DBE5E5-50CF-44C0-A59B-EC355ADA7DFF}"/>
              </a:ext>
            </a:extLst>
          </p:cNvPr>
          <p:cNvSpPr txBox="1"/>
          <p:nvPr/>
        </p:nvSpPr>
        <p:spPr>
          <a:xfrm>
            <a:off x="3790870" y="299538"/>
            <a:ext cx="4919750" cy="1077218"/>
          </a:xfrm>
          <a:prstGeom prst="rect">
            <a:avLst/>
          </a:prstGeom>
          <a:noFill/>
        </p:spPr>
        <p:txBody>
          <a:bodyPr wrap="square" rtlCol="0">
            <a:spAutoFit/>
          </a:bodyPr>
          <a:lstStyle/>
          <a:p>
            <a:pPr algn="ctr"/>
            <a:r>
              <a:rPr lang="es-ES" sz="3200" b="1" dirty="0">
                <a:solidFill>
                  <a:schemeClr val="bg1">
                    <a:lumMod val="10000"/>
                  </a:schemeClr>
                </a:solidFill>
                <a:latin typeface="Times New Roman" panose="02020603050405020304" pitchFamily="18" charset="0"/>
                <a:cs typeface="Times New Roman" panose="02020603050405020304" pitchFamily="18" charset="0"/>
              </a:rPr>
              <a:t>CAPÍTULO</a:t>
            </a:r>
            <a:r>
              <a:rPr lang="es-ES" sz="3200" b="1" dirty="0">
                <a:latin typeface="Times New Roman" panose="02020603050405020304" pitchFamily="18" charset="0"/>
                <a:cs typeface="Times New Roman" panose="02020603050405020304" pitchFamily="18" charset="0"/>
              </a:rPr>
              <a:t> </a:t>
            </a:r>
            <a:r>
              <a:rPr lang="es-ES" sz="3200" b="1" dirty="0">
                <a:solidFill>
                  <a:schemeClr val="bg1">
                    <a:lumMod val="10000"/>
                  </a:schemeClr>
                </a:solidFill>
                <a:latin typeface="Times New Roman" panose="02020603050405020304" pitchFamily="18" charset="0"/>
                <a:cs typeface="Times New Roman" panose="02020603050405020304" pitchFamily="18" charset="0"/>
              </a:rPr>
              <a:t>IV PROPUESTA</a:t>
            </a:r>
          </a:p>
        </p:txBody>
      </p:sp>
      <p:sp>
        <p:nvSpPr>
          <p:cNvPr id="4" name="Rectángulo redondeado 3"/>
          <p:cNvSpPr/>
          <p:nvPr/>
        </p:nvSpPr>
        <p:spPr>
          <a:xfrm>
            <a:off x="2067951" y="2307102"/>
            <a:ext cx="8806375" cy="344658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solidFill>
                  <a:schemeClr val="bg1">
                    <a:lumMod val="10000"/>
                  </a:schemeClr>
                </a:solidFill>
                <a:effectLst>
                  <a:outerShdw blurRad="38100" dist="38100" dir="2700000" algn="tl">
                    <a:srgbClr val="000000">
                      <a:alpha val="43137"/>
                    </a:srgbClr>
                  </a:outerShdw>
                </a:effectLst>
              </a:rPr>
              <a:t>PROGRAMA RECREATIVO </a:t>
            </a:r>
            <a:r>
              <a:rPr lang="es-EC" sz="3600" dirty="0" smtClean="0">
                <a:solidFill>
                  <a:schemeClr val="bg1">
                    <a:lumMod val="10000"/>
                  </a:schemeClr>
                </a:solidFill>
                <a:effectLst>
                  <a:outerShdw blurRad="38100" dist="38100" dir="2700000" algn="tl">
                    <a:srgbClr val="000000">
                      <a:alpha val="43137"/>
                    </a:srgbClr>
                  </a:outerShdw>
                </a:effectLst>
              </a:rPr>
              <a:t>LÚDICO </a:t>
            </a:r>
            <a:r>
              <a:rPr lang="es-EC" sz="3600" dirty="0">
                <a:solidFill>
                  <a:schemeClr val="bg1">
                    <a:lumMod val="10000"/>
                  </a:schemeClr>
                </a:solidFill>
                <a:effectLst>
                  <a:outerShdw blurRad="38100" dist="38100" dir="2700000" algn="tl">
                    <a:srgbClr val="000000">
                      <a:alpha val="43137"/>
                    </a:srgbClr>
                  </a:outerShdw>
                </a:effectLst>
              </a:rPr>
              <a:t>“DUENDE QUE SE MUEVE DUENDE QUE APRENDE” CON ENFASIS AL DESARROLLO PSICOMOTRIZ EN LA ESCUELA </a:t>
            </a:r>
            <a:r>
              <a:rPr lang="es-EC" sz="3600" dirty="0" smtClean="0">
                <a:solidFill>
                  <a:schemeClr val="bg1">
                    <a:lumMod val="10000"/>
                  </a:schemeClr>
                </a:solidFill>
                <a:effectLst>
                  <a:outerShdw blurRad="38100" dist="38100" dir="2700000" algn="tl">
                    <a:srgbClr val="000000">
                      <a:alpha val="43137"/>
                    </a:srgbClr>
                  </a:outerShdw>
                </a:effectLst>
              </a:rPr>
              <a:t>INICIAL. </a:t>
            </a:r>
            <a:endParaRPr lang="en-US" sz="3600" dirty="0">
              <a:solidFill>
                <a:schemeClr val="bg1">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63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26526662-66FB-4C31-B4E7-86D1C62E01BD}"/>
              </a:ext>
            </a:extLst>
          </p:cNvPr>
          <p:cNvSpPr/>
          <p:nvPr/>
        </p:nvSpPr>
        <p:spPr>
          <a:xfrm>
            <a:off x="1618859" y="2123721"/>
            <a:ext cx="10312400" cy="4026936"/>
          </a:xfrm>
          <a:prstGeom prst="rect">
            <a:avLst/>
          </a:prstGeom>
        </p:spPr>
        <p:txBody>
          <a:bodyPr wrap="square">
            <a:spAutoFit/>
          </a:bodyPr>
          <a:lstStyle/>
          <a:p>
            <a:pPr algn="just">
              <a:lnSpc>
                <a:spcPct val="150000"/>
              </a:lnSpc>
            </a:pPr>
            <a:r>
              <a:rPr lang="es-EC" sz="4400" dirty="0" smtClean="0">
                <a:solidFill>
                  <a:schemeClr val="bg1">
                    <a:lumMod val="10000"/>
                  </a:schemeClr>
                </a:solidFill>
                <a:latin typeface="Arial Narrow" panose="020B0606020202030204" pitchFamily="34" charset="0"/>
                <a:cs typeface="Arial" panose="020B0604020202020204" pitchFamily="34" charset="0"/>
              </a:rPr>
              <a:t>“Los niños necesitan la libertad y el tiempo para jugar. Jugar no es un lujo, es una necesidad”.</a:t>
            </a:r>
            <a:r>
              <a:rPr lang="es-EC" sz="4400" dirty="0">
                <a:solidFill>
                  <a:schemeClr val="bg1">
                    <a:lumMod val="10000"/>
                  </a:schemeClr>
                </a:solidFill>
                <a:latin typeface="Arial Narrow" panose="020B0606020202030204" pitchFamily="34" charset="0"/>
                <a:cs typeface="Arial" panose="020B0604020202020204" pitchFamily="34" charset="0"/>
              </a:rPr>
              <a:t/>
            </a:r>
            <a:br>
              <a:rPr lang="es-EC" sz="4400" dirty="0">
                <a:solidFill>
                  <a:schemeClr val="bg1">
                    <a:lumMod val="10000"/>
                  </a:schemeClr>
                </a:solidFill>
                <a:latin typeface="Arial Narrow" panose="020B0606020202030204" pitchFamily="34" charset="0"/>
                <a:cs typeface="Arial" panose="020B0604020202020204" pitchFamily="34" charset="0"/>
              </a:rPr>
            </a:br>
            <a:r>
              <a:rPr lang="es-EC" sz="4400" dirty="0">
                <a:solidFill>
                  <a:schemeClr val="bg1">
                    <a:lumMod val="10000"/>
                  </a:schemeClr>
                </a:solidFill>
                <a:latin typeface="Arial Narrow" panose="020B0606020202030204" pitchFamily="34" charset="0"/>
                <a:cs typeface="Arial" panose="020B0604020202020204" pitchFamily="34" charset="0"/>
              </a:rPr>
              <a:t/>
            </a:r>
            <a:br>
              <a:rPr lang="es-EC" sz="4400" dirty="0">
                <a:solidFill>
                  <a:schemeClr val="bg1">
                    <a:lumMod val="10000"/>
                  </a:schemeClr>
                </a:solidFill>
                <a:latin typeface="Arial Narrow" panose="020B0606020202030204" pitchFamily="34" charset="0"/>
                <a:cs typeface="Arial" panose="020B0604020202020204" pitchFamily="34" charset="0"/>
              </a:rPr>
            </a:br>
            <a:r>
              <a:rPr lang="es-EC" sz="4400" dirty="0" err="1" smtClean="0">
                <a:solidFill>
                  <a:schemeClr val="bg1">
                    <a:lumMod val="10000"/>
                  </a:schemeClr>
                </a:solidFill>
                <a:latin typeface="Arial Narrow" panose="020B0606020202030204" pitchFamily="34" charset="0"/>
                <a:cs typeface="Arial" panose="020B0604020202020204" pitchFamily="34" charset="0"/>
              </a:rPr>
              <a:t>Kay</a:t>
            </a:r>
            <a:r>
              <a:rPr lang="es-EC" sz="4400" dirty="0" smtClean="0">
                <a:solidFill>
                  <a:schemeClr val="bg1">
                    <a:lumMod val="10000"/>
                  </a:schemeClr>
                </a:solidFill>
                <a:latin typeface="Arial Narrow" panose="020B0606020202030204" pitchFamily="34" charset="0"/>
                <a:cs typeface="Arial" panose="020B0604020202020204" pitchFamily="34" charset="0"/>
              </a:rPr>
              <a:t> </a:t>
            </a:r>
            <a:r>
              <a:rPr lang="es-EC" sz="4400" dirty="0" err="1" smtClean="0">
                <a:solidFill>
                  <a:schemeClr val="bg1">
                    <a:lumMod val="10000"/>
                  </a:schemeClr>
                </a:solidFill>
                <a:latin typeface="Arial Narrow" panose="020B0606020202030204" pitchFamily="34" charset="0"/>
                <a:cs typeface="Arial" panose="020B0604020202020204" pitchFamily="34" charset="0"/>
              </a:rPr>
              <a:t>Redfield</a:t>
            </a:r>
            <a:r>
              <a:rPr lang="es-EC" sz="4400" dirty="0" smtClean="0">
                <a:solidFill>
                  <a:schemeClr val="bg1">
                    <a:lumMod val="10000"/>
                  </a:schemeClr>
                </a:solidFill>
                <a:latin typeface="Arial Narrow" panose="020B0606020202030204" pitchFamily="34" charset="0"/>
                <a:cs typeface="Arial" panose="020B0604020202020204" pitchFamily="34" charset="0"/>
              </a:rPr>
              <a:t> </a:t>
            </a:r>
            <a:r>
              <a:rPr lang="es-EC" sz="4400" dirty="0" err="1" smtClean="0">
                <a:solidFill>
                  <a:schemeClr val="bg1">
                    <a:lumMod val="10000"/>
                  </a:schemeClr>
                </a:solidFill>
                <a:latin typeface="Arial Narrow" panose="020B0606020202030204" pitchFamily="34" charset="0"/>
                <a:cs typeface="Arial" panose="020B0604020202020204" pitchFamily="34" charset="0"/>
              </a:rPr>
              <a:t>Jamison</a:t>
            </a:r>
            <a:endParaRPr lang="es-ES" sz="4400" dirty="0">
              <a:solidFill>
                <a:schemeClr val="bg1">
                  <a:lumMod val="10000"/>
                </a:schemeClr>
              </a:solidFill>
              <a:latin typeface="Arial Narrow" panose="020B060602020203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376786" y="120777"/>
            <a:ext cx="5811819" cy="1501006"/>
          </a:xfrm>
          <a:prstGeom prst="rect">
            <a:avLst/>
          </a:prstGeom>
        </p:spPr>
      </p:pic>
    </p:spTree>
    <p:extLst>
      <p:ext uri="{BB962C8B-B14F-4D97-AF65-F5344CB8AC3E}">
        <p14:creationId xmlns:p14="http://schemas.microsoft.com/office/powerpoint/2010/main" val="420696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3" name="Diagrama 2"/>
          <p:cNvGraphicFramePr/>
          <p:nvPr>
            <p:extLst>
              <p:ext uri="{D42A27DB-BD31-4B8C-83A1-F6EECF244321}">
                <p14:modId xmlns:p14="http://schemas.microsoft.com/office/powerpoint/2010/main" val="2293041395"/>
              </p:ext>
            </p:extLst>
          </p:nvPr>
        </p:nvGraphicFramePr>
        <p:xfrm>
          <a:off x="1350499" y="1134663"/>
          <a:ext cx="10227212" cy="572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85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1952" y="98474"/>
            <a:ext cx="767588" cy="1098196"/>
          </a:xfrm>
          <a:prstGeom prst="rect">
            <a:avLst/>
          </a:prstGeom>
        </p:spPr>
      </p:pic>
      <p:graphicFrame>
        <p:nvGraphicFramePr>
          <p:cNvPr id="3" name="Diagrama 2"/>
          <p:cNvGraphicFramePr/>
          <p:nvPr>
            <p:extLst>
              <p:ext uri="{D42A27DB-BD31-4B8C-83A1-F6EECF244321}">
                <p14:modId xmlns:p14="http://schemas.microsoft.com/office/powerpoint/2010/main" val="3992211934"/>
              </p:ext>
            </p:extLst>
          </p:nvPr>
        </p:nvGraphicFramePr>
        <p:xfrm>
          <a:off x="1557263" y="1493008"/>
          <a:ext cx="10169086" cy="504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redondeado 3"/>
          <p:cNvSpPr/>
          <p:nvPr/>
        </p:nvSpPr>
        <p:spPr>
          <a:xfrm>
            <a:off x="4728600" y="394812"/>
            <a:ext cx="3826412" cy="80185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lumMod val="10000"/>
                  </a:schemeClr>
                </a:solidFill>
                <a:latin typeface="Times New Roman" panose="02020603050405020304" pitchFamily="18" charset="0"/>
                <a:cs typeface="Times New Roman" panose="02020603050405020304" pitchFamily="18" charset="0"/>
              </a:rPr>
              <a:t>OBJETIVOS</a:t>
            </a:r>
            <a:endParaRPr lang="es-EC" sz="40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739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9749" y="84406"/>
            <a:ext cx="787894" cy="1127248"/>
          </a:xfrm>
          <a:prstGeom prst="rect">
            <a:avLst/>
          </a:prstGeom>
        </p:spPr>
      </p:pic>
      <p:graphicFrame>
        <p:nvGraphicFramePr>
          <p:cNvPr id="3" name="Diagrama 2"/>
          <p:cNvGraphicFramePr/>
          <p:nvPr>
            <p:extLst>
              <p:ext uri="{D42A27DB-BD31-4B8C-83A1-F6EECF244321}">
                <p14:modId xmlns:p14="http://schemas.microsoft.com/office/powerpoint/2010/main" val="4059201286"/>
              </p:ext>
            </p:extLst>
          </p:nvPr>
        </p:nvGraphicFramePr>
        <p:xfrm>
          <a:off x="154745" y="1280160"/>
          <a:ext cx="1192471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3179298" y="203981"/>
            <a:ext cx="6274191" cy="88809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lumMod val="10000"/>
                  </a:schemeClr>
                </a:solidFill>
                <a:effectLst>
                  <a:outerShdw blurRad="38100" dist="38100" dir="2700000" algn="tl">
                    <a:srgbClr val="000000">
                      <a:alpha val="43137"/>
                    </a:srgbClr>
                  </a:outerShdw>
                </a:effectLst>
              </a:rPr>
              <a:t>ACTIVIDADES RECREATIVAS</a:t>
            </a:r>
            <a:endParaRPr lang="es-EC" sz="3200" b="1" dirty="0">
              <a:solidFill>
                <a:schemeClr val="bg1">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9842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Rectángulo 2">
            <a:extLst>
              <a:ext uri="{FF2B5EF4-FFF2-40B4-BE49-F238E27FC236}">
                <a16:creationId xmlns="" xmlns:a16="http://schemas.microsoft.com/office/drawing/2014/main" id="{305F9CB1-9063-48B2-88F8-0C90E275BF93}"/>
              </a:ext>
            </a:extLst>
          </p:cNvPr>
          <p:cNvSpPr/>
          <p:nvPr/>
        </p:nvSpPr>
        <p:spPr>
          <a:xfrm>
            <a:off x="2231560" y="80230"/>
            <a:ext cx="7728878" cy="1015663"/>
          </a:xfrm>
          <a:prstGeom prst="rect">
            <a:avLst/>
          </a:prstGeom>
        </p:spPr>
        <p:txBody>
          <a:bodyPr wrap="square">
            <a:spAutoFit/>
          </a:bodyPr>
          <a:lstStyle/>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CAPÍTULO V </a:t>
            </a:r>
          </a:p>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ANÁLISIS DE RESULTADOS</a:t>
            </a:r>
          </a:p>
        </p:txBody>
      </p:sp>
      <p:sp>
        <p:nvSpPr>
          <p:cNvPr id="4" name="CuadroTexto 3">
            <a:extLst>
              <a:ext uri="{FF2B5EF4-FFF2-40B4-BE49-F238E27FC236}">
                <a16:creationId xmlns="" xmlns:a16="http://schemas.microsoft.com/office/drawing/2014/main" id="{71741DAE-175C-4C6F-B0E4-B5F094D31E49}"/>
              </a:ext>
            </a:extLst>
          </p:cNvPr>
          <p:cNvSpPr txBox="1"/>
          <p:nvPr/>
        </p:nvSpPr>
        <p:spPr>
          <a:xfrm>
            <a:off x="1777513" y="1095893"/>
            <a:ext cx="9030867" cy="477054"/>
          </a:xfrm>
          <a:prstGeom prst="rect">
            <a:avLst/>
          </a:prstGeom>
          <a:noFill/>
        </p:spPr>
        <p:txBody>
          <a:bodyPr wrap="square" rtlCol="0">
            <a:spAutoFit/>
          </a:bodyPr>
          <a:lstStyle/>
          <a:p>
            <a:pPr algn="ctr"/>
            <a:r>
              <a:rPr lang="es-ES" sz="2500" b="1" dirty="0">
                <a:solidFill>
                  <a:schemeClr val="bg1">
                    <a:lumMod val="10000"/>
                  </a:schemeClr>
                </a:solidFill>
                <a:latin typeface="Times New Roman" panose="02020603050405020304" pitchFamily="18" charset="0"/>
                <a:cs typeface="Times New Roman" panose="02020603050405020304" pitchFamily="18" charset="0"/>
              </a:rPr>
              <a:t>ANÁLISIS DE RESULTADOS DEL GRUPO EXPERIMENTAL</a:t>
            </a:r>
          </a:p>
        </p:txBody>
      </p:sp>
      <p:pic>
        <p:nvPicPr>
          <p:cNvPr id="6" name="Imagen 5"/>
          <p:cNvPicPr>
            <a:picLocks noChangeAspect="1"/>
          </p:cNvPicPr>
          <p:nvPr/>
        </p:nvPicPr>
        <p:blipFill rotWithShape="1">
          <a:blip r:embed="rId3"/>
          <a:srcRect l="18115" t="33838" r="19923" b="17522"/>
          <a:stretch/>
        </p:blipFill>
        <p:spPr>
          <a:xfrm>
            <a:off x="467994" y="1633840"/>
            <a:ext cx="11331527" cy="5001065"/>
          </a:xfrm>
          <a:prstGeom prst="rect">
            <a:avLst/>
          </a:prstGeom>
        </p:spPr>
      </p:pic>
    </p:spTree>
    <p:extLst>
      <p:ext uri="{BB962C8B-B14F-4D97-AF65-F5344CB8AC3E}">
        <p14:creationId xmlns:p14="http://schemas.microsoft.com/office/powerpoint/2010/main" val="312857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pic>
        <p:nvPicPr>
          <p:cNvPr id="5" name="Imagen 4"/>
          <p:cNvPicPr>
            <a:picLocks noChangeAspect="1"/>
          </p:cNvPicPr>
          <p:nvPr/>
        </p:nvPicPr>
        <p:blipFill rotWithShape="1">
          <a:blip r:embed="rId3"/>
          <a:srcRect l="41032" t="28828" r="6854" b="16018"/>
          <a:stretch/>
        </p:blipFill>
        <p:spPr>
          <a:xfrm>
            <a:off x="914401" y="699435"/>
            <a:ext cx="9664505" cy="5750601"/>
          </a:xfrm>
          <a:prstGeom prst="rect">
            <a:avLst/>
          </a:prstGeom>
        </p:spPr>
      </p:pic>
    </p:spTree>
    <p:extLst>
      <p:ext uri="{BB962C8B-B14F-4D97-AF65-F5344CB8AC3E}">
        <p14:creationId xmlns:p14="http://schemas.microsoft.com/office/powerpoint/2010/main" val="397676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pic>
        <p:nvPicPr>
          <p:cNvPr id="3" name="Imagen 2"/>
          <p:cNvPicPr>
            <a:picLocks noChangeAspect="1"/>
          </p:cNvPicPr>
          <p:nvPr/>
        </p:nvPicPr>
        <p:blipFill rotWithShape="1">
          <a:blip r:embed="rId3"/>
          <a:srcRect l="27346" t="29378" r="21424" b="12846"/>
          <a:stretch/>
        </p:blipFill>
        <p:spPr>
          <a:xfrm>
            <a:off x="689318" y="373968"/>
            <a:ext cx="9959926" cy="6315220"/>
          </a:xfrm>
          <a:prstGeom prst="rect">
            <a:avLst/>
          </a:prstGeom>
        </p:spPr>
      </p:pic>
    </p:spTree>
    <p:extLst>
      <p:ext uri="{BB962C8B-B14F-4D97-AF65-F5344CB8AC3E}">
        <p14:creationId xmlns:p14="http://schemas.microsoft.com/office/powerpoint/2010/main" val="195718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pic>
        <p:nvPicPr>
          <p:cNvPr id="5" name="Imagen 4"/>
          <p:cNvPicPr>
            <a:picLocks noChangeAspect="1"/>
          </p:cNvPicPr>
          <p:nvPr/>
        </p:nvPicPr>
        <p:blipFill rotWithShape="1">
          <a:blip r:embed="rId3"/>
          <a:srcRect l="31154" t="33223" r="19346" b="20600"/>
          <a:stretch/>
        </p:blipFill>
        <p:spPr>
          <a:xfrm>
            <a:off x="802916" y="807370"/>
            <a:ext cx="10043274" cy="5481029"/>
          </a:xfrm>
          <a:prstGeom prst="rect">
            <a:avLst/>
          </a:prstGeom>
        </p:spPr>
      </p:pic>
    </p:spTree>
    <p:extLst>
      <p:ext uri="{BB962C8B-B14F-4D97-AF65-F5344CB8AC3E}">
        <p14:creationId xmlns:p14="http://schemas.microsoft.com/office/powerpoint/2010/main" val="3787447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pic>
        <p:nvPicPr>
          <p:cNvPr id="3" name="Imagen 2"/>
          <p:cNvPicPr>
            <a:picLocks noChangeAspect="1"/>
          </p:cNvPicPr>
          <p:nvPr/>
        </p:nvPicPr>
        <p:blipFill rotWithShape="1">
          <a:blip r:embed="rId3"/>
          <a:srcRect l="44653" t="39199" r="10693" b="20781"/>
          <a:stretch/>
        </p:blipFill>
        <p:spPr>
          <a:xfrm>
            <a:off x="1167618" y="1055077"/>
            <a:ext cx="9551965" cy="5190978"/>
          </a:xfrm>
          <a:prstGeom prst="rect">
            <a:avLst/>
          </a:prstGeom>
        </p:spPr>
      </p:pic>
    </p:spTree>
    <p:extLst>
      <p:ext uri="{BB962C8B-B14F-4D97-AF65-F5344CB8AC3E}">
        <p14:creationId xmlns:p14="http://schemas.microsoft.com/office/powerpoint/2010/main" val="1439047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CuadroTexto 2">
            <a:extLst>
              <a:ext uri="{FF2B5EF4-FFF2-40B4-BE49-F238E27FC236}">
                <a16:creationId xmlns="" xmlns:a16="http://schemas.microsoft.com/office/drawing/2014/main" id="{1E3B6261-836D-4CBD-A738-4E1C7713D208}"/>
              </a:ext>
            </a:extLst>
          </p:cNvPr>
          <p:cNvSpPr txBox="1"/>
          <p:nvPr/>
        </p:nvSpPr>
        <p:spPr>
          <a:xfrm>
            <a:off x="1743808" y="330316"/>
            <a:ext cx="9098280" cy="954107"/>
          </a:xfrm>
          <a:prstGeom prst="rect">
            <a:avLst/>
          </a:prstGeom>
          <a:noFill/>
        </p:spPr>
        <p:txBody>
          <a:bodyPr wrap="square" rtlCol="0">
            <a:spAutoFit/>
          </a:bodyPr>
          <a:lstStyle/>
          <a:p>
            <a:pPr algn="ctr"/>
            <a:r>
              <a:rPr lang="es-EC" sz="2800" b="1" dirty="0">
                <a:solidFill>
                  <a:schemeClr val="bg1">
                    <a:lumMod val="10000"/>
                  </a:schemeClr>
                </a:solidFill>
                <a:latin typeface="Times New Roman" panose="02020603050405020304" pitchFamily="18" charset="0"/>
                <a:cs typeface="Times New Roman" panose="02020603050405020304" pitchFamily="18" charset="0"/>
              </a:rPr>
              <a:t>VERIFICACIÓN DE LA </a:t>
            </a:r>
            <a:r>
              <a:rPr lang="es-EC" sz="2800" b="1" dirty="0" smtClean="0">
                <a:solidFill>
                  <a:schemeClr val="bg1">
                    <a:lumMod val="10000"/>
                  </a:schemeClr>
                </a:solidFill>
                <a:latin typeface="Times New Roman" panose="02020603050405020304" pitchFamily="18" charset="0"/>
                <a:cs typeface="Times New Roman" panose="02020603050405020304" pitchFamily="18" charset="0"/>
              </a:rPr>
              <a:t>HIPÓTESIS CORRELACIÓN DE PEARSON</a:t>
            </a:r>
            <a:endParaRPr lang="es-ES" sz="28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Imagen 3" descr="https://www.economiasimple.net/wp-content/uploads/2019/01/formula-del-coeficiente-de-correlacion-lineal.jpg"/>
          <p:cNvPicPr/>
          <p:nvPr/>
        </p:nvPicPr>
        <p:blipFill>
          <a:blip r:embed="rId3">
            <a:extLst>
              <a:ext uri="{28A0092B-C50C-407E-A947-70E740481C1C}">
                <a14:useLocalDpi xmlns:a14="http://schemas.microsoft.com/office/drawing/2010/main" val="0"/>
              </a:ext>
            </a:extLst>
          </a:blip>
          <a:srcRect/>
          <a:stretch>
            <a:fillRect/>
          </a:stretch>
        </p:blipFill>
        <p:spPr bwMode="auto">
          <a:xfrm>
            <a:off x="3913823" y="1391150"/>
            <a:ext cx="4976960" cy="1341678"/>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1519854850"/>
              </p:ext>
            </p:extLst>
          </p:nvPr>
        </p:nvGraphicFramePr>
        <p:xfrm>
          <a:off x="154745" y="3082089"/>
          <a:ext cx="5084482" cy="3602690"/>
        </p:xfrm>
        <a:graphic>
          <a:graphicData uri="http://schemas.openxmlformats.org/drawingml/2006/table">
            <a:tbl>
              <a:tblPr firstRow="1" firstCol="1" bandRow="1">
                <a:tableStyleId>{00A15C55-8517-42AA-B614-E9B94910E393}</a:tableStyleId>
              </a:tblPr>
              <a:tblGrid>
                <a:gridCol w="1240116"/>
                <a:gridCol w="3844366"/>
              </a:tblGrid>
              <a:tr h="499267">
                <a:tc>
                  <a:txBody>
                    <a:bodyPr/>
                    <a:lstStyle/>
                    <a:p>
                      <a:pPr>
                        <a:lnSpc>
                          <a:spcPct val="115000"/>
                        </a:lnSpc>
                        <a:spcAft>
                          <a:spcPts val="1000"/>
                        </a:spcAft>
                      </a:pPr>
                      <a:r>
                        <a:rPr lang="es-ES" sz="2400" dirty="0">
                          <a:solidFill>
                            <a:schemeClr val="bg1">
                              <a:lumMod val="10000"/>
                            </a:schemeClr>
                          </a:solidFill>
                          <a:effectLst/>
                        </a:rPr>
                        <a:t>R=-1</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2400" dirty="0">
                          <a:solidFill>
                            <a:schemeClr val="bg1">
                              <a:lumMod val="10000"/>
                            </a:schemeClr>
                          </a:solidFill>
                          <a:effectLst/>
                        </a:rPr>
                        <a:t>Correlación inversa perfecta</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4541">
                <a:tc>
                  <a:txBody>
                    <a:bodyPr/>
                    <a:lstStyle/>
                    <a:p>
                      <a:pPr>
                        <a:lnSpc>
                          <a:spcPct val="115000"/>
                        </a:lnSpc>
                        <a:spcAft>
                          <a:spcPts val="1000"/>
                        </a:spcAft>
                      </a:pPr>
                      <a:r>
                        <a:rPr lang="es-ES" sz="2400" dirty="0">
                          <a:solidFill>
                            <a:schemeClr val="bg1">
                              <a:lumMod val="10000"/>
                            </a:schemeClr>
                          </a:solidFill>
                          <a:effectLst/>
                        </a:rPr>
                        <a:t>-1&lt;r&lt;0</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2400">
                          <a:solidFill>
                            <a:schemeClr val="bg1">
                              <a:lumMod val="10000"/>
                            </a:schemeClr>
                          </a:solidFill>
                          <a:effectLst/>
                        </a:rPr>
                        <a:t>Correlación inversa</a:t>
                      </a:r>
                      <a:endParaRPr lang="en-US" sz="24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9267">
                <a:tc>
                  <a:txBody>
                    <a:bodyPr/>
                    <a:lstStyle/>
                    <a:p>
                      <a:pPr>
                        <a:lnSpc>
                          <a:spcPct val="115000"/>
                        </a:lnSpc>
                        <a:spcAft>
                          <a:spcPts val="1000"/>
                        </a:spcAft>
                      </a:pPr>
                      <a:r>
                        <a:rPr lang="es-ES" sz="2400" dirty="0">
                          <a:solidFill>
                            <a:schemeClr val="bg1">
                              <a:lumMod val="10000"/>
                            </a:schemeClr>
                          </a:solidFill>
                          <a:effectLst/>
                        </a:rPr>
                        <a:t>r=0</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2400">
                          <a:solidFill>
                            <a:schemeClr val="bg1">
                              <a:lumMod val="10000"/>
                            </a:schemeClr>
                          </a:solidFill>
                          <a:effectLst/>
                        </a:rPr>
                        <a:t>No hay correlación</a:t>
                      </a:r>
                      <a:endParaRPr lang="en-US" sz="24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42784">
                <a:tc>
                  <a:txBody>
                    <a:bodyPr/>
                    <a:lstStyle/>
                    <a:p>
                      <a:pPr>
                        <a:lnSpc>
                          <a:spcPct val="115000"/>
                        </a:lnSpc>
                        <a:spcAft>
                          <a:spcPts val="1000"/>
                        </a:spcAft>
                      </a:pPr>
                      <a:r>
                        <a:rPr lang="es-ES" sz="2400">
                          <a:solidFill>
                            <a:schemeClr val="bg1">
                              <a:lumMod val="10000"/>
                            </a:schemeClr>
                          </a:solidFill>
                          <a:effectLst/>
                        </a:rPr>
                        <a:t>0&lt;r&lt;1</a:t>
                      </a:r>
                      <a:endParaRPr lang="en-US" sz="24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2400" dirty="0">
                          <a:solidFill>
                            <a:schemeClr val="bg1">
                              <a:lumMod val="10000"/>
                            </a:schemeClr>
                          </a:solidFill>
                          <a:effectLst/>
                        </a:rPr>
                        <a:t>Correlación directa</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6831">
                <a:tc>
                  <a:txBody>
                    <a:bodyPr/>
                    <a:lstStyle/>
                    <a:p>
                      <a:pPr>
                        <a:lnSpc>
                          <a:spcPct val="115000"/>
                        </a:lnSpc>
                        <a:spcAft>
                          <a:spcPts val="1000"/>
                        </a:spcAft>
                      </a:pPr>
                      <a:r>
                        <a:rPr lang="es-ES" sz="2400">
                          <a:solidFill>
                            <a:schemeClr val="bg1">
                              <a:lumMod val="10000"/>
                            </a:schemeClr>
                          </a:solidFill>
                          <a:effectLst/>
                        </a:rPr>
                        <a:t>r=1</a:t>
                      </a:r>
                      <a:endParaRPr lang="en-US" sz="24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2400" dirty="0">
                          <a:solidFill>
                            <a:schemeClr val="bg1">
                              <a:lumMod val="10000"/>
                            </a:schemeClr>
                          </a:solidFill>
                          <a:effectLst/>
                        </a:rPr>
                        <a:t>Correlación directa inversa</a:t>
                      </a:r>
                      <a:endParaRPr lang="en-US" sz="2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Gráfico 5"/>
          <p:cNvGraphicFramePr/>
          <p:nvPr>
            <p:extLst>
              <p:ext uri="{D42A27DB-BD31-4B8C-83A1-F6EECF244321}">
                <p14:modId xmlns:p14="http://schemas.microsoft.com/office/powerpoint/2010/main" val="3098379712"/>
              </p:ext>
            </p:extLst>
          </p:nvPr>
        </p:nvGraphicFramePr>
        <p:xfrm>
          <a:off x="5416062" y="3082089"/>
          <a:ext cx="6515198" cy="34171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3237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1952" y="0"/>
            <a:ext cx="844061" cy="1207607"/>
          </a:xfrm>
          <a:prstGeom prst="rect">
            <a:avLst/>
          </a:prstGeom>
        </p:spPr>
      </p:pic>
      <p:sp>
        <p:nvSpPr>
          <p:cNvPr id="3" name="CuadroTexto 2">
            <a:extLst>
              <a:ext uri="{FF2B5EF4-FFF2-40B4-BE49-F238E27FC236}">
                <a16:creationId xmlns="" xmlns:a16="http://schemas.microsoft.com/office/drawing/2014/main" id="{7312EAA6-3387-4182-9B89-60707A56735A}"/>
              </a:ext>
            </a:extLst>
          </p:cNvPr>
          <p:cNvSpPr txBox="1"/>
          <p:nvPr/>
        </p:nvSpPr>
        <p:spPr>
          <a:xfrm>
            <a:off x="1807066" y="-204078"/>
            <a:ext cx="9404886" cy="6740307"/>
          </a:xfrm>
          <a:prstGeom prst="rect">
            <a:avLst/>
          </a:prstGeom>
          <a:noFill/>
        </p:spPr>
        <p:txBody>
          <a:bodyPr wrap="square" rtlCol="0">
            <a:spAutoFit/>
          </a:bodyPr>
          <a:lstStyle/>
          <a:p>
            <a:pPr marL="0" lvl="2" algn="ctr">
              <a:lnSpc>
                <a:spcPct val="150000"/>
              </a:lnSpc>
            </a:pPr>
            <a:r>
              <a:rPr lang="es-EC" sz="3600" b="1" dirty="0">
                <a:solidFill>
                  <a:schemeClr val="bg1">
                    <a:lumMod val="10000"/>
                  </a:schemeClr>
                </a:solidFill>
                <a:latin typeface="Times New Roman" panose="02020603050405020304" pitchFamily="18" charset="0"/>
                <a:cs typeface="Times New Roman" panose="02020603050405020304" pitchFamily="18" charset="0"/>
              </a:rPr>
              <a:t>Decisión</a:t>
            </a:r>
            <a:endParaRPr lang="es-ES" sz="3600" b="1"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es-EC" sz="2800" b="1" dirty="0"/>
              <a:t> </a:t>
            </a:r>
            <a:r>
              <a:rPr lang="es-EC" sz="2800" dirty="0">
                <a:solidFill>
                  <a:schemeClr val="bg1">
                    <a:lumMod val="10000"/>
                  </a:schemeClr>
                </a:solidFill>
                <a:latin typeface="Times New Roman" panose="02020603050405020304" pitchFamily="18" charset="0"/>
                <a:cs typeface="Times New Roman" panose="02020603050405020304" pitchFamily="18" charset="0"/>
              </a:rPr>
              <a:t>En base a todos los resultados estadísticos sean estos por medio del uso de porcentajes o de valores de correlación de Pearson tenemos que en promedio la influencia es de 0.895632, lo que comprueba que las dos variables si se correlación entre sí, por lo tanto se procede a rechazar la hipótesis nula y se acepta la hipótesis alterna determinando que: </a:t>
            </a:r>
            <a:r>
              <a:rPr lang="es-ES" sz="2800" dirty="0">
                <a:solidFill>
                  <a:schemeClr val="bg1">
                    <a:lumMod val="10000"/>
                  </a:schemeClr>
                </a:solidFill>
                <a:latin typeface="Times New Roman" panose="02020603050405020304" pitchFamily="18" charset="0"/>
                <a:cs typeface="Times New Roman" panose="02020603050405020304" pitchFamily="18" charset="0"/>
              </a:rPr>
              <a:t>Las actividades recreativas lúdicas si influyen en el desarrollo psicomotriz en los niños de educación inicial de la Unidad Educativa Particular Bilingüe “Martim Cereré”. </a:t>
            </a:r>
          </a:p>
        </p:txBody>
      </p:sp>
    </p:spTree>
    <p:extLst>
      <p:ext uri="{BB962C8B-B14F-4D97-AF65-F5344CB8AC3E}">
        <p14:creationId xmlns:p14="http://schemas.microsoft.com/office/powerpoint/2010/main" val="2688412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3" name="CuadroTexto 2">
            <a:extLst>
              <a:ext uri="{FF2B5EF4-FFF2-40B4-BE49-F238E27FC236}">
                <a16:creationId xmlns="" xmlns:a16="http://schemas.microsoft.com/office/drawing/2014/main" id="{B4F4880D-17FD-4882-86D8-C9A79158804C}"/>
              </a:ext>
            </a:extLst>
          </p:cNvPr>
          <p:cNvSpPr txBox="1"/>
          <p:nvPr/>
        </p:nvSpPr>
        <p:spPr>
          <a:xfrm>
            <a:off x="3856297" y="756507"/>
            <a:ext cx="4479403" cy="630942"/>
          </a:xfrm>
          <a:prstGeom prst="rect">
            <a:avLst/>
          </a:prstGeom>
          <a:noFill/>
        </p:spPr>
        <p:txBody>
          <a:bodyPr wrap="square" rtlCol="0">
            <a:spAutoFit/>
          </a:bodyPr>
          <a:lstStyle/>
          <a:p>
            <a:pPr algn="ctr"/>
            <a:r>
              <a:rPr lang="es-ES" sz="3500" b="1" dirty="0">
                <a:solidFill>
                  <a:schemeClr val="bg1">
                    <a:lumMod val="10000"/>
                  </a:schemeClr>
                </a:solidFill>
                <a:latin typeface="Times New Roman" panose="02020603050405020304" pitchFamily="18" charset="0"/>
                <a:cs typeface="Times New Roman" panose="02020603050405020304" pitchFamily="18" charset="0"/>
              </a:rPr>
              <a:t>TEMA</a:t>
            </a:r>
          </a:p>
        </p:txBody>
      </p:sp>
      <p:sp>
        <p:nvSpPr>
          <p:cNvPr id="4" name="Rectángulo 3"/>
          <p:cNvSpPr/>
          <p:nvPr/>
        </p:nvSpPr>
        <p:spPr>
          <a:xfrm>
            <a:off x="1358506" y="1683253"/>
            <a:ext cx="10093524" cy="3785652"/>
          </a:xfrm>
          <a:prstGeom prst="rect">
            <a:avLst/>
          </a:prstGeom>
        </p:spPr>
        <p:txBody>
          <a:bodyPr wrap="square">
            <a:spAutoFit/>
          </a:bodyPr>
          <a:lstStyle/>
          <a:p>
            <a:pPr marL="252095" indent="252095" algn="ctr">
              <a:lnSpc>
                <a:spcPct val="150000"/>
              </a:lnSpc>
            </a:pPr>
            <a:r>
              <a:rPr lang="es-EC" sz="3200" dirty="0">
                <a:solidFill>
                  <a:schemeClr val="bg1">
                    <a:lumMod val="10000"/>
                  </a:schemeClr>
                </a:solidFill>
                <a:latin typeface="Times New Roman" panose="02020603050405020304" pitchFamily="18" charset="0"/>
                <a:cs typeface="Times New Roman" panose="02020603050405020304" pitchFamily="18" charset="0"/>
              </a:rPr>
              <a:t>“</a:t>
            </a:r>
            <a:r>
              <a:rPr lang="es-MX" sz="3200" dirty="0">
                <a:solidFill>
                  <a:schemeClr val="bg1">
                    <a:lumMod val="10000"/>
                  </a:schemeClr>
                </a:solidFill>
                <a:latin typeface="Times New Roman" panose="02020603050405020304" pitchFamily="18" charset="0"/>
                <a:cs typeface="Times New Roman" panose="02020603050405020304" pitchFamily="18" charset="0"/>
              </a:rPr>
              <a:t>ACTIVIDADES RECREATIVAS LÚDICAS PARA MEJORAR EL DESARROLLO PSICOMOTRIZ EN LOS NIÑOS DE EDUCACIÓN INICIAL DE LA UNIDAD EDUCATIVA PARTICULAR BILINGÜE MARTIM CERERÉ</a:t>
            </a:r>
            <a:r>
              <a:rPr lang="es-EC" sz="3200" dirty="0">
                <a:solidFill>
                  <a:schemeClr val="bg1">
                    <a:lumMod val="10000"/>
                  </a:schemeClr>
                </a:solidFill>
                <a:latin typeface="Times New Roman" panose="02020603050405020304" pitchFamily="18" charset="0"/>
                <a:cs typeface="Times New Roman" panose="02020603050405020304" pitchFamily="18" charset="0"/>
              </a:rPr>
              <a:t>”.</a:t>
            </a:r>
            <a:endParaRPr lang="es-ES" sz="30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249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2483" y="1029"/>
            <a:ext cx="11093357" cy="861774"/>
          </a:xfrm>
          <a:prstGeom prst="rect">
            <a:avLst/>
          </a:prstGeom>
          <a:noFill/>
        </p:spPr>
        <p:txBody>
          <a:bodyPr wrap="square" rtlCol="0">
            <a:spAutoFit/>
          </a:bodyPr>
          <a:lstStyle/>
          <a:p>
            <a:r>
              <a:rPr lang="es-ES" sz="3200" b="1" dirty="0" smtClean="0">
                <a:solidFill>
                  <a:schemeClr val="bg1">
                    <a:lumMod val="10000"/>
                  </a:schemeClr>
                </a:solidFill>
                <a:latin typeface="Times New Roman" panose="02020603050405020304" pitchFamily="18" charset="0"/>
                <a:cs typeface="Times New Roman" panose="02020603050405020304" pitchFamily="18" charset="0"/>
              </a:rPr>
              <a:t>PRUEBA DE HIPÓTESIS DE CORRELACIÓN TSTUDENT</a:t>
            </a:r>
            <a:endParaRPr lang="en-US" sz="3200" b="1" dirty="0" smtClean="0">
              <a:solidFill>
                <a:schemeClr val="bg1">
                  <a:lumMod val="10000"/>
                </a:schemeClr>
              </a:solidFill>
              <a:latin typeface="Times New Roman" panose="02020603050405020304" pitchFamily="18" charset="0"/>
              <a:cs typeface="Times New Roman" panose="02020603050405020304" pitchFamily="18" charset="0"/>
            </a:endParaRPr>
          </a:p>
          <a:p>
            <a:endParaRPr lang="es-EC" dirty="0"/>
          </a:p>
        </p:txBody>
      </p:sp>
      <mc:AlternateContent xmlns:mc="http://schemas.openxmlformats.org/markup-compatibility/2006" xmlns:a14="http://schemas.microsoft.com/office/drawing/2010/main">
        <mc:Choice Requires="a14">
          <p:sp>
            <p:nvSpPr>
              <p:cNvPr id="3" name="Rectángulo 2"/>
              <p:cNvSpPr/>
              <p:nvPr/>
            </p:nvSpPr>
            <p:spPr>
              <a:xfrm>
                <a:off x="2477210" y="951311"/>
                <a:ext cx="1872692" cy="1189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b="1" i="1" smtClean="0">
                          <a:solidFill>
                            <a:schemeClr val="bg1">
                              <a:lumMod val="10000"/>
                            </a:schemeClr>
                          </a:solidFill>
                          <a:latin typeface="Cambria Math" panose="02040503050406030204" pitchFamily="18" charset="0"/>
                        </a:rPr>
                        <m:t>𝒕</m:t>
                      </m:r>
                      <m:r>
                        <a:rPr lang="es-EC" sz="2400" b="1" i="0">
                          <a:solidFill>
                            <a:schemeClr val="bg1">
                              <a:lumMod val="10000"/>
                            </a:schemeClr>
                          </a:solidFill>
                          <a:latin typeface="Cambria Math" panose="02040503050406030204" pitchFamily="18" charset="0"/>
                        </a:rPr>
                        <m:t>=</m:t>
                      </m:r>
                      <m:f>
                        <m:fPr>
                          <m:ctrlPr>
                            <a:rPr lang="es-EC" sz="2400" b="1" i="1">
                              <a:solidFill>
                                <a:schemeClr val="bg1">
                                  <a:lumMod val="10000"/>
                                </a:schemeClr>
                              </a:solidFill>
                              <a:latin typeface="Cambria Math" panose="02040503050406030204" pitchFamily="18" charset="0"/>
                            </a:rPr>
                          </m:ctrlPr>
                        </m:fPr>
                        <m:num>
                          <m:r>
                            <a:rPr lang="es-EC" sz="2400" b="1" i="1">
                              <a:solidFill>
                                <a:schemeClr val="bg1">
                                  <a:lumMod val="10000"/>
                                </a:schemeClr>
                              </a:solidFill>
                              <a:latin typeface="Cambria Math" panose="02040503050406030204" pitchFamily="18" charset="0"/>
                            </a:rPr>
                            <m:t>𝒓</m:t>
                          </m:r>
                        </m:num>
                        <m:den>
                          <m:rad>
                            <m:radPr>
                              <m:degHide m:val="on"/>
                              <m:ctrlPr>
                                <a:rPr lang="es-EC" sz="2400" b="1" i="1">
                                  <a:solidFill>
                                    <a:schemeClr val="bg1">
                                      <a:lumMod val="10000"/>
                                    </a:schemeClr>
                                  </a:solidFill>
                                  <a:latin typeface="Cambria Math" panose="02040503050406030204" pitchFamily="18" charset="0"/>
                                </a:rPr>
                              </m:ctrlPr>
                            </m:radPr>
                            <m:deg/>
                            <m:e>
                              <m:f>
                                <m:fPr>
                                  <m:ctrlPr>
                                    <a:rPr lang="es-EC" sz="2400" b="1" i="1">
                                      <a:solidFill>
                                        <a:schemeClr val="bg1">
                                          <a:lumMod val="10000"/>
                                        </a:schemeClr>
                                      </a:solidFill>
                                      <a:latin typeface="Cambria Math" panose="02040503050406030204" pitchFamily="18" charset="0"/>
                                    </a:rPr>
                                  </m:ctrlPr>
                                </m:fPr>
                                <m:num>
                                  <m:r>
                                    <a:rPr lang="es-EC" sz="2400" b="1" i="0">
                                      <a:solidFill>
                                        <a:schemeClr val="bg1">
                                          <a:lumMod val="10000"/>
                                        </a:schemeClr>
                                      </a:solidFill>
                                      <a:latin typeface="Cambria Math" panose="02040503050406030204" pitchFamily="18" charset="0"/>
                                    </a:rPr>
                                    <m:t>𝟏</m:t>
                                  </m:r>
                                  <m:r>
                                    <a:rPr lang="es-EC" sz="2400" b="1" i="0">
                                      <a:solidFill>
                                        <a:schemeClr val="bg1">
                                          <a:lumMod val="10000"/>
                                        </a:schemeClr>
                                      </a:solidFill>
                                      <a:latin typeface="Cambria Math" panose="02040503050406030204" pitchFamily="18" charset="0"/>
                                    </a:rPr>
                                    <m:t>−</m:t>
                                  </m:r>
                                  <m:sSup>
                                    <m:sSupPr>
                                      <m:ctrlPr>
                                        <a:rPr lang="es-EC" sz="2400" b="1" i="1">
                                          <a:solidFill>
                                            <a:schemeClr val="bg1">
                                              <a:lumMod val="10000"/>
                                            </a:schemeClr>
                                          </a:solidFill>
                                          <a:latin typeface="Cambria Math" panose="02040503050406030204" pitchFamily="18" charset="0"/>
                                        </a:rPr>
                                      </m:ctrlPr>
                                    </m:sSupPr>
                                    <m:e>
                                      <m:r>
                                        <a:rPr lang="es-EC" sz="2400" b="1" i="1">
                                          <a:solidFill>
                                            <a:schemeClr val="bg1">
                                              <a:lumMod val="10000"/>
                                            </a:schemeClr>
                                          </a:solidFill>
                                          <a:latin typeface="Cambria Math" panose="02040503050406030204" pitchFamily="18" charset="0"/>
                                        </a:rPr>
                                        <m:t>𝒓</m:t>
                                      </m:r>
                                    </m:e>
                                    <m:sup>
                                      <m:r>
                                        <a:rPr lang="es-EC" sz="2400" b="1" i="0">
                                          <a:solidFill>
                                            <a:schemeClr val="bg1">
                                              <a:lumMod val="10000"/>
                                            </a:schemeClr>
                                          </a:solidFill>
                                          <a:latin typeface="Cambria Math" panose="02040503050406030204" pitchFamily="18" charset="0"/>
                                        </a:rPr>
                                        <m:t>𝟐</m:t>
                                      </m:r>
                                    </m:sup>
                                  </m:sSup>
                                </m:num>
                                <m:den>
                                  <m:r>
                                    <a:rPr lang="es-EC" sz="2400" b="1" i="1">
                                      <a:solidFill>
                                        <a:schemeClr val="bg1">
                                          <a:lumMod val="10000"/>
                                        </a:schemeClr>
                                      </a:solidFill>
                                      <a:latin typeface="Cambria Math" panose="02040503050406030204" pitchFamily="18" charset="0"/>
                                    </a:rPr>
                                    <m:t>𝒏</m:t>
                                  </m:r>
                                  <m:r>
                                    <a:rPr lang="es-EC" sz="2400" b="1" i="0">
                                      <a:solidFill>
                                        <a:schemeClr val="bg1">
                                          <a:lumMod val="10000"/>
                                        </a:schemeClr>
                                      </a:solidFill>
                                      <a:latin typeface="Cambria Math" panose="02040503050406030204" pitchFamily="18" charset="0"/>
                                    </a:rPr>
                                    <m:t>−</m:t>
                                  </m:r>
                                  <m:r>
                                    <a:rPr lang="es-EC" sz="2400" b="1" i="0">
                                      <a:solidFill>
                                        <a:schemeClr val="bg1">
                                          <a:lumMod val="10000"/>
                                        </a:schemeClr>
                                      </a:solidFill>
                                      <a:latin typeface="Cambria Math" panose="02040503050406030204" pitchFamily="18" charset="0"/>
                                    </a:rPr>
                                    <m:t>𝟐</m:t>
                                  </m:r>
                                </m:den>
                              </m:f>
                            </m:e>
                          </m:rad>
                        </m:den>
                      </m:f>
                    </m:oMath>
                  </m:oMathPara>
                </a14:m>
                <a:endParaRPr lang="es-EC" b="1" dirty="0">
                  <a:latin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477210" y="951311"/>
                <a:ext cx="1872692" cy="1189493"/>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866226" y="697055"/>
                <a:ext cx="5697415" cy="2135585"/>
              </a:xfrm>
              <a:prstGeom prst="rect">
                <a:avLst/>
              </a:prstGeom>
            </p:spPr>
            <p:txBody>
              <a:bodyPr wrap="square">
                <a:spAutoFit/>
              </a:bodyPr>
              <a:lstStyle/>
              <a:p>
                <a:pPr>
                  <a:lnSpc>
                    <a:spcPct val="115000"/>
                  </a:lnSpc>
                  <a:spcAft>
                    <a:spcPts val="1000"/>
                  </a:spcAft>
                </a:pPr>
                <a:r>
                  <a:rPr lang="es-EC"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 al reemplazar los valores tendríamos lo siguiente:</a:t>
                </a:r>
                <a:endParaRPr lang="en-US"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14:m>
                  <m:oMath xmlns:m="http://schemas.openxmlformats.org/officeDocument/2006/math">
                    <m:r>
                      <a:rPr lang="es-EC"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𝑡</m:t>
                    </m:r>
                    <m:r>
                      <a:rPr lang="es-EC"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smtClean="0">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800">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0,895632</m:t>
                        </m:r>
                      </m:num>
                      <m:den>
                        <m:rad>
                          <m:radPr>
                            <m:degHide m:val="on"/>
                            <m:ctrlPr>
                              <a:rPr lang="en-US"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2800">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0,895632</m:t>
                                    </m:r>
                                  </m:e>
                                  <m:sup>
                                    <m:r>
                                      <a:rPr lang="es-EC"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s-EC" sz="2800"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20−2</m:t>
                                </m:r>
                              </m:den>
                            </m:f>
                          </m:e>
                        </m:rad>
                      </m:den>
                    </m:f>
                  </m:oMath>
                </a14:m>
                <a:r>
                  <a:rPr lang="es-EC"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C"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Dando </a:t>
                </a:r>
                <a:r>
                  <a:rPr lang="es-EC"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un valor final de t= </a:t>
                </a:r>
                <a14:m>
                  <m:oMath xmlns:m="http://schemas.openxmlformats.org/officeDocument/2006/math">
                    <m:r>
                      <a:rPr lang="es-EC" i="1">
                        <a:solidFill>
                          <a:schemeClr val="bg1">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8,542927</m:t>
                    </m:r>
                  </m:oMath>
                </a14:m>
                <a:endParaRPr lang="en-US"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866226" y="697055"/>
                <a:ext cx="5697415" cy="2135585"/>
              </a:xfrm>
              <a:prstGeom prst="rect">
                <a:avLst/>
              </a:prstGeom>
              <a:blipFill rotWithShape="0">
                <a:blip r:embed="rId3"/>
                <a:stretch>
                  <a:fillRect l="-856" t="-570" b="-570"/>
                </a:stretch>
              </a:blipFill>
            </p:spPr>
            <p:txBody>
              <a:bodyPr/>
              <a:lstStyle/>
              <a:p>
                <a:r>
                  <a:rPr lang="es-EC">
                    <a:noFill/>
                  </a:rPr>
                  <a:t> </a:t>
                </a:r>
              </a:p>
            </p:txBody>
          </p:sp>
        </mc:Fallback>
      </mc:AlternateContent>
      <p:pic>
        <p:nvPicPr>
          <p:cNvPr id="7" name="Imagen 6"/>
          <p:cNvPicPr>
            <a:picLocks noChangeAspect="1"/>
          </p:cNvPicPr>
          <p:nvPr/>
        </p:nvPicPr>
        <p:blipFill>
          <a:blip r:embed="rId4"/>
          <a:stretch>
            <a:fillRect/>
          </a:stretch>
        </p:blipFill>
        <p:spPr>
          <a:xfrm>
            <a:off x="3155832" y="2832640"/>
            <a:ext cx="6067899" cy="2589881"/>
          </a:xfrm>
          <a:prstGeom prst="rect">
            <a:avLst/>
          </a:prstGeom>
        </p:spPr>
      </p:pic>
      <p:sp>
        <p:nvSpPr>
          <p:cNvPr id="8" name="Rectángulo redondeado 7"/>
          <p:cNvSpPr/>
          <p:nvPr/>
        </p:nvSpPr>
        <p:spPr>
          <a:xfrm>
            <a:off x="934520" y="5577066"/>
            <a:ext cx="10788621" cy="12809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lumMod val="10000"/>
                  </a:schemeClr>
                </a:solidFill>
                <a:latin typeface="Times New Roman" panose="02020603050405020304" pitchFamily="18" charset="0"/>
                <a:cs typeface="Times New Roman" panose="02020603050405020304" pitchFamily="18" charset="0"/>
              </a:rPr>
              <a:t>Análisis de resultados </a:t>
            </a:r>
            <a:r>
              <a:rPr lang="es-EC" dirty="0">
                <a:solidFill>
                  <a:schemeClr val="bg1">
                    <a:lumMod val="10000"/>
                  </a:schemeClr>
                </a:solidFill>
                <a:latin typeface="Times New Roman" panose="02020603050405020304" pitchFamily="18" charset="0"/>
                <a:cs typeface="Times New Roman" panose="02020603050405020304" pitchFamily="18" charset="0"/>
              </a:rPr>
              <a:t>Por lo tanto al comprobar los resultados t =8.542927 › 2.1009 por lo que se procede a rechazar la hipótesis nula y se acepta la hipótesis alterna determinando que: </a:t>
            </a:r>
            <a:r>
              <a:rPr lang="es-ES" dirty="0">
                <a:solidFill>
                  <a:schemeClr val="bg1">
                    <a:lumMod val="10000"/>
                  </a:schemeClr>
                </a:solidFill>
                <a:latin typeface="Times New Roman" panose="02020603050405020304" pitchFamily="18" charset="0"/>
                <a:cs typeface="Times New Roman" panose="02020603050405020304" pitchFamily="18" charset="0"/>
              </a:rPr>
              <a:t>Las actividades recreativas lúdicas influyen SIGNIFICATIVAMENTE en el desarrollo psicomotriz en los niños de educación inicial de la Unidad Educativa Particular Bilingüe “Martim Cereré”. </a:t>
            </a:r>
            <a:endParaRPr lang="es-EC"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07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4" name="Rectángulo 3">
            <a:extLst>
              <a:ext uri="{FF2B5EF4-FFF2-40B4-BE49-F238E27FC236}">
                <a16:creationId xmlns="" xmlns:a16="http://schemas.microsoft.com/office/drawing/2014/main" id="{01EC982F-07C4-4D1C-A0B3-5AB2A461EFB8}"/>
              </a:ext>
            </a:extLst>
          </p:cNvPr>
          <p:cNvSpPr/>
          <p:nvPr/>
        </p:nvSpPr>
        <p:spPr>
          <a:xfrm>
            <a:off x="2216770" y="31465"/>
            <a:ext cx="7728878" cy="553998"/>
          </a:xfrm>
          <a:prstGeom prst="rect">
            <a:avLst/>
          </a:prstGeom>
        </p:spPr>
        <p:txBody>
          <a:bodyPr wrap="square">
            <a:spAutoFit/>
          </a:bodyPr>
          <a:lstStyle/>
          <a:p>
            <a:pPr algn="ctr"/>
            <a:r>
              <a:rPr lang="es-ES" sz="3000" b="1" dirty="0" smtClean="0">
                <a:solidFill>
                  <a:schemeClr val="bg1">
                    <a:lumMod val="10000"/>
                  </a:schemeClr>
                </a:solidFill>
                <a:latin typeface="Times New Roman" panose="02020603050405020304" pitchFamily="18" charset="0"/>
                <a:cs typeface="Times New Roman" panose="02020603050405020304" pitchFamily="18" charset="0"/>
              </a:rPr>
              <a:t>CONCLUSIONES</a:t>
            </a:r>
            <a:r>
              <a:rPr lang="es-ES" sz="3000" b="1" dirty="0" smtClean="0">
                <a:latin typeface="Times New Roman" panose="02020603050405020304" pitchFamily="18" charset="0"/>
                <a:cs typeface="Times New Roman" panose="02020603050405020304" pitchFamily="18" charset="0"/>
              </a:rPr>
              <a:t> </a:t>
            </a:r>
            <a:endParaRPr lang="es-ES" sz="30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852731640"/>
              </p:ext>
            </p:extLst>
          </p:nvPr>
        </p:nvGraphicFramePr>
        <p:xfrm>
          <a:off x="0" y="585463"/>
          <a:ext cx="12192000" cy="627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23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9801" y="117577"/>
            <a:ext cx="788305" cy="1127837"/>
          </a:xfrm>
          <a:prstGeom prst="rect">
            <a:avLst/>
          </a:prstGeom>
        </p:spPr>
      </p:pic>
      <p:graphicFrame>
        <p:nvGraphicFramePr>
          <p:cNvPr id="5" name="Diagrama 4"/>
          <p:cNvGraphicFramePr/>
          <p:nvPr>
            <p:extLst>
              <p:ext uri="{D42A27DB-BD31-4B8C-83A1-F6EECF244321}">
                <p14:modId xmlns:p14="http://schemas.microsoft.com/office/powerpoint/2010/main" val="1237163810"/>
              </p:ext>
            </p:extLst>
          </p:nvPr>
        </p:nvGraphicFramePr>
        <p:xfrm>
          <a:off x="211015" y="471713"/>
          <a:ext cx="10972804" cy="5837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 xmlns:a16="http://schemas.microsoft.com/office/drawing/2014/main" id="{E04613FA-85B5-4320-9311-8BB253A044F9}"/>
              </a:ext>
            </a:extLst>
          </p:cNvPr>
          <p:cNvSpPr txBox="1"/>
          <p:nvPr/>
        </p:nvSpPr>
        <p:spPr>
          <a:xfrm>
            <a:off x="4404938" y="137445"/>
            <a:ext cx="4479403" cy="461665"/>
          </a:xfrm>
          <a:prstGeom prst="rect">
            <a:avLst/>
          </a:prstGeom>
          <a:noFill/>
        </p:spPr>
        <p:txBody>
          <a:bodyPr wrap="square" rtlCol="0">
            <a:spAutoFit/>
          </a:bodyPr>
          <a:lstStyle/>
          <a:p>
            <a:pPr algn="ctr"/>
            <a:r>
              <a:rPr lang="es-ES" sz="2400" b="1" dirty="0">
                <a:solidFill>
                  <a:schemeClr val="bg1">
                    <a:lumMod val="10000"/>
                  </a:schemeClr>
                </a:solidFill>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val="4122638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924" y="2967335"/>
            <a:ext cx="10680168" cy="1107996"/>
          </a:xfrm>
          <a:prstGeom prst="rect">
            <a:avLst/>
          </a:prstGeom>
          <a:noFill/>
        </p:spPr>
        <p:txBody>
          <a:bodyPr wrap="none" lIns="91440" tIns="45720" rIns="91440" bIns="45720">
            <a:spAutoFit/>
          </a:bodyPr>
          <a:lstStyle/>
          <a:p>
            <a:pPr algn="ctr"/>
            <a:r>
              <a:rPr lang="es-ES" sz="6600" b="0" cap="none" spc="0" dirty="0" smtClean="0">
                <a:ln w="0"/>
                <a:solidFill>
                  <a:schemeClr val="bg1">
                    <a:lumMod val="10000"/>
                  </a:schemeClr>
                </a:solidFill>
                <a:effectLst/>
              </a:rPr>
              <a:t>GRACIAS POR SU ATENCIÓN </a:t>
            </a:r>
            <a:endParaRPr lang="es-ES" sz="6600" b="0" cap="none" spc="0" dirty="0">
              <a:ln w="0"/>
              <a:solidFill>
                <a:schemeClr val="bg1">
                  <a:lumMod val="10000"/>
                </a:schemeClr>
              </a:solidFill>
              <a:effectLst/>
            </a:endParaRPr>
          </a:p>
        </p:txBody>
      </p:sp>
    </p:spTree>
    <p:extLst>
      <p:ext uri="{BB962C8B-B14F-4D97-AF65-F5344CB8AC3E}">
        <p14:creationId xmlns:p14="http://schemas.microsoft.com/office/powerpoint/2010/main" val="116863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9879" y="48023"/>
            <a:ext cx="731519" cy="1046592"/>
          </a:xfrm>
          <a:prstGeom prst="rect">
            <a:avLst/>
          </a:prstGeom>
        </p:spPr>
      </p:pic>
      <p:sp>
        <p:nvSpPr>
          <p:cNvPr id="3" name="CuadroTexto 2">
            <a:extLst>
              <a:ext uri="{FF2B5EF4-FFF2-40B4-BE49-F238E27FC236}">
                <a16:creationId xmlns="" xmlns:a16="http://schemas.microsoft.com/office/drawing/2014/main" id="{AF9526DC-FDE3-41D3-AEBA-62E92BD2D438}"/>
              </a:ext>
            </a:extLst>
          </p:cNvPr>
          <p:cNvSpPr txBox="1"/>
          <p:nvPr/>
        </p:nvSpPr>
        <p:spPr>
          <a:xfrm>
            <a:off x="1427940" y="174634"/>
            <a:ext cx="9326880" cy="1015663"/>
          </a:xfrm>
          <a:prstGeom prst="rect">
            <a:avLst/>
          </a:prstGeom>
          <a:noFill/>
        </p:spPr>
        <p:txBody>
          <a:bodyPr wrap="square" rtlCol="0">
            <a:spAutoFit/>
          </a:bodyPr>
          <a:lstStyle/>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CAPÍTULO I </a:t>
            </a:r>
          </a:p>
          <a:p>
            <a:pPr algn="ctr"/>
            <a:r>
              <a:rPr lang="es-ES" sz="3000" b="1" dirty="0">
                <a:solidFill>
                  <a:schemeClr val="bg1">
                    <a:lumMod val="10000"/>
                  </a:schemeClr>
                </a:solidFill>
                <a:latin typeface="Times New Roman" panose="02020603050405020304" pitchFamily="18" charset="0"/>
                <a:cs typeface="Times New Roman" panose="02020603050405020304" pitchFamily="18" charset="0"/>
              </a:rPr>
              <a:t>PLANTEAMIENTO DEL PROBLEMA</a:t>
            </a:r>
          </a:p>
        </p:txBody>
      </p:sp>
      <p:graphicFrame>
        <p:nvGraphicFramePr>
          <p:cNvPr id="4" name="Diagrama 3">
            <a:extLst>
              <a:ext uri="{FF2B5EF4-FFF2-40B4-BE49-F238E27FC236}">
                <a16:creationId xmlns="" xmlns:a16="http://schemas.microsoft.com/office/drawing/2014/main" id="{2A03709F-0F57-432E-A626-09C0665A94C3}"/>
              </a:ext>
            </a:extLst>
          </p:cNvPr>
          <p:cNvGraphicFramePr/>
          <p:nvPr>
            <p:extLst>
              <p:ext uri="{D42A27DB-BD31-4B8C-83A1-F6EECF244321}">
                <p14:modId xmlns:p14="http://schemas.microsoft.com/office/powerpoint/2010/main" val="3137668690"/>
              </p:ext>
            </p:extLst>
          </p:nvPr>
        </p:nvGraphicFramePr>
        <p:xfrm>
          <a:off x="498545" y="1190297"/>
          <a:ext cx="11495161" cy="551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048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CAE298-F65A-4716-B46E-EA117B80A737}"/>
              </a:ext>
            </a:extLst>
          </p:cNvPr>
          <p:cNvSpPr txBox="1"/>
          <p:nvPr/>
        </p:nvSpPr>
        <p:spPr>
          <a:xfrm>
            <a:off x="4857651" y="79244"/>
            <a:ext cx="3911600" cy="477054"/>
          </a:xfrm>
          <a:prstGeom prst="rect">
            <a:avLst/>
          </a:prstGeom>
          <a:noFill/>
        </p:spPr>
        <p:txBody>
          <a:bodyPr wrap="square" rtlCol="0">
            <a:spAutoFit/>
          </a:bodyPr>
          <a:lstStyle/>
          <a:p>
            <a:r>
              <a:rPr lang="es-ES" sz="2500" b="1" dirty="0">
                <a:solidFill>
                  <a:schemeClr val="bg1">
                    <a:lumMod val="10000"/>
                  </a:schemeClr>
                </a:solidFill>
                <a:latin typeface="Times New Roman" panose="02020603050405020304" pitchFamily="18" charset="0"/>
                <a:cs typeface="Times New Roman" panose="02020603050405020304" pitchFamily="18" charset="0"/>
              </a:rPr>
              <a:t>ÁRBOL DE PROBLEMAS</a:t>
            </a:r>
          </a:p>
        </p:txBody>
      </p:sp>
      <p:pic>
        <p:nvPicPr>
          <p:cNvPr id="8" name="Imagen 7"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565444333"/>
              </p:ext>
            </p:extLst>
          </p:nvPr>
        </p:nvGraphicFramePr>
        <p:xfrm>
          <a:off x="1142323" y="801859"/>
          <a:ext cx="10775859" cy="5712206"/>
        </p:xfrm>
        <a:graphic>
          <a:graphicData uri="http://schemas.openxmlformats.org/drawingml/2006/table">
            <a:tbl>
              <a:tblPr firstRow="1" firstCol="1" bandRow="1"/>
              <a:tblGrid>
                <a:gridCol w="1294263"/>
                <a:gridCol w="1294263"/>
                <a:gridCol w="1098253"/>
                <a:gridCol w="404220"/>
                <a:gridCol w="1294263"/>
                <a:gridCol w="1295024"/>
                <a:gridCol w="207447"/>
                <a:gridCol w="1294263"/>
                <a:gridCol w="1299600"/>
                <a:gridCol w="1294263"/>
              </a:tblGrid>
              <a:tr h="1088491">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Deficiente desarrollo de  las capacidades psicomotrices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dirty="0"/>
                    </a:p>
                  </a:txBody>
                  <a:tcPr marL="44450" marR="44450" marT="0" marB="0" anchor="ctr">
                    <a:lnL>
                      <a:noFill/>
                    </a:lnL>
                    <a:lnR>
                      <a:noFill/>
                    </a:lnR>
                    <a:lnT>
                      <a:noFill/>
                    </a:lnT>
                    <a:lnB>
                      <a:noFill/>
                    </a:lnB>
                  </a:tcPr>
                </a:tc>
                <a:tc>
                  <a:txBody>
                    <a:bodyPr/>
                    <a:lstStyle/>
                    <a:p>
                      <a:pPr algn="l">
                        <a:lnSpc>
                          <a:spcPct val="115000"/>
                        </a:lnSpc>
                        <a:spcAft>
                          <a:spcPts val="0"/>
                        </a:spcAft>
                      </a:pP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Problemas en el desarrollo motriz fino y grueso.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303971">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66481">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911911">
                <a:tc>
                  <a:txBody>
                    <a:bodyPr/>
                    <a:lstStyle/>
                    <a:p>
                      <a:pPr algn="l">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PROBLEMA CENTRAL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gridSpan="8">
                  <a:txBody>
                    <a:bodyPr/>
                    <a:lstStyle/>
                    <a:p>
                      <a:pPr algn="ctr">
                        <a:lnSpc>
                          <a:spcPct val="115000"/>
                        </a:lnSpc>
                        <a:spcAft>
                          <a:spcPts val="0"/>
                        </a:spcAft>
                      </a:pPr>
                      <a:r>
                        <a:rPr lang="es-E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Deficiente desarrollo psicomotriz en los niños de educación inicial de la Unidad Educativa </a:t>
                      </a:r>
                      <a:r>
                        <a:rPr lang="es-E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Particular </a:t>
                      </a:r>
                      <a:r>
                        <a:rPr lang="es-E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Bilingüe “Martim Cereré”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a:txBody>
                    <a:bodyPr/>
                    <a:lstStyle/>
                    <a:p>
                      <a:pPr algn="l">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24351">
                <a:tc>
                  <a:txBody>
                    <a:bodyPr/>
                    <a:lstStyle/>
                    <a:p>
                      <a:pPr algn="l">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l">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03971">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03971">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792048">
                <a:tc>
                  <a:txBody>
                    <a:bodyPr/>
                    <a:lstStyle/>
                    <a:p>
                      <a:pPr algn="l">
                        <a:lnSpc>
                          <a:spcPct val="107000"/>
                        </a:lnSpc>
                      </a:pPr>
                      <a:endParaRPr lang="en-US" sz="16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Métodos de enseñanza tradicional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Poca planificación de clases.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Docentes no capacitados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329253">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6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987758">
                <a:tc>
                  <a:txBody>
                    <a:bodyPr/>
                    <a:lstStyle/>
                    <a:p>
                      <a:pPr algn="l">
                        <a:lnSpc>
                          <a:spcPct val="107000"/>
                        </a:lnSpc>
                      </a:pPr>
                      <a:endParaRPr lang="en-US" sz="1600" dirty="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 número de alumnos en relación al docente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programas recreativos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Mala infraestructura y poco material didáctico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0" name="Rectángulo 9"/>
          <p:cNvSpPr/>
          <p:nvPr/>
        </p:nvSpPr>
        <p:spPr>
          <a:xfrm>
            <a:off x="5627077" y="801859"/>
            <a:ext cx="1885071" cy="1055076"/>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ES" sz="1600" dirty="0" smtClean="0">
                <a:latin typeface="Times New Roman" panose="02020603050405020304" pitchFamily="18" charset="0"/>
                <a:cs typeface="Times New Roman" panose="02020603050405020304" pitchFamily="18" charset="0"/>
              </a:rPr>
              <a:t> </a:t>
            </a:r>
            <a:r>
              <a:rPr lang="es-ES" sz="1600" dirty="0" smtClean="0">
                <a:solidFill>
                  <a:schemeClr val="bg1">
                    <a:lumMod val="10000"/>
                  </a:schemeClr>
                </a:solidFill>
                <a:latin typeface="Times New Roman" panose="02020603050405020304" pitchFamily="18" charset="0"/>
                <a:cs typeface="Times New Roman" panose="02020603050405020304" pitchFamily="18" charset="0"/>
              </a:rPr>
              <a:t>Clases improvisadas</a:t>
            </a:r>
            <a:r>
              <a:rPr lang="es-E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a:off x="6513342" y="1871003"/>
            <a:ext cx="0" cy="323557"/>
          </a:xfrm>
          <a:prstGeom prst="line">
            <a:avLst/>
          </a:prstGeom>
          <a:ln>
            <a:solidFill>
              <a:schemeClr val="bg1">
                <a:lumMod val="10000"/>
              </a:schemeClr>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062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sp>
        <p:nvSpPr>
          <p:cNvPr id="5" name="CuadroTexto 4">
            <a:extLst>
              <a:ext uri="{FF2B5EF4-FFF2-40B4-BE49-F238E27FC236}">
                <a16:creationId xmlns="" xmlns:a16="http://schemas.microsoft.com/office/drawing/2014/main" id="{D0262B0A-2880-4D12-9939-906D03663BC2}"/>
              </a:ext>
            </a:extLst>
          </p:cNvPr>
          <p:cNvSpPr txBox="1"/>
          <p:nvPr/>
        </p:nvSpPr>
        <p:spPr>
          <a:xfrm>
            <a:off x="3105107" y="236586"/>
            <a:ext cx="6424815" cy="553998"/>
          </a:xfrm>
          <a:prstGeom prst="rect">
            <a:avLst/>
          </a:prstGeom>
          <a:noFill/>
        </p:spPr>
        <p:txBody>
          <a:bodyPr wrap="square" rtlCol="0">
            <a:spAutoFit/>
          </a:bodyPr>
          <a:lstStyle/>
          <a:p>
            <a:pPr algn="just"/>
            <a:r>
              <a:rPr lang="es-ES" sz="3000" b="1" dirty="0">
                <a:solidFill>
                  <a:schemeClr val="bg1">
                    <a:lumMod val="10000"/>
                  </a:schemeClr>
                </a:solidFill>
                <a:latin typeface="Times New Roman" panose="02020603050405020304" pitchFamily="18" charset="0"/>
                <a:cs typeface="Times New Roman" panose="02020603050405020304" pitchFamily="18" charset="0"/>
              </a:rPr>
              <a:t>FORMULACIÓN DEL PROBLEMA</a:t>
            </a:r>
          </a:p>
        </p:txBody>
      </p:sp>
      <p:sp>
        <p:nvSpPr>
          <p:cNvPr id="6" name="CuadroTexto 5">
            <a:extLst>
              <a:ext uri="{FF2B5EF4-FFF2-40B4-BE49-F238E27FC236}">
                <a16:creationId xmlns="" xmlns:a16="http://schemas.microsoft.com/office/drawing/2014/main" id="{5DBC5A57-1C8A-4001-BB54-FF7D80079FB8}"/>
              </a:ext>
            </a:extLst>
          </p:cNvPr>
          <p:cNvSpPr txBox="1"/>
          <p:nvPr/>
        </p:nvSpPr>
        <p:spPr>
          <a:xfrm>
            <a:off x="2067950" y="1010584"/>
            <a:ext cx="8752447" cy="1815882"/>
          </a:xfrm>
          <a:prstGeom prst="rect">
            <a:avLst/>
          </a:prstGeom>
          <a:noFill/>
        </p:spPr>
        <p:txBody>
          <a:bodyPr wrap="square" rtlCol="0">
            <a:spAutoFit/>
          </a:bodyPr>
          <a:lstStyle/>
          <a:p>
            <a:pPr algn="just"/>
            <a:r>
              <a:rPr lang="es-EC" sz="2800" b="1" dirty="0">
                <a:solidFill>
                  <a:schemeClr val="bg1">
                    <a:lumMod val="10000"/>
                  </a:schemeClr>
                </a:solidFill>
                <a:latin typeface="Times New Roman" panose="02020603050405020304" pitchFamily="18" charset="0"/>
                <a:cs typeface="Times New Roman" panose="02020603050405020304" pitchFamily="18" charset="0"/>
              </a:rPr>
              <a:t>¿</a:t>
            </a:r>
            <a:r>
              <a:rPr lang="es-EC" sz="2800" dirty="0">
                <a:solidFill>
                  <a:schemeClr val="bg1">
                    <a:lumMod val="10000"/>
                  </a:schemeClr>
                </a:solidFill>
                <a:latin typeface="Times New Roman" panose="02020603050405020304" pitchFamily="18" charset="0"/>
                <a:cs typeface="Times New Roman" panose="02020603050405020304" pitchFamily="18" charset="0"/>
              </a:rPr>
              <a:t>Cuál es la influencia de las actividades recreativas lúdicas en el desarrollo psicomotriz en los niños y niñas, del nivel inicial de la Unidad Educativa Particular Bilingüe Martim Cereré.?</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 xmlns:a16="http://schemas.microsoft.com/office/drawing/2014/main" id="{A778AD94-3844-4C10-BF27-4E20A1915984}"/>
              </a:ext>
            </a:extLst>
          </p:cNvPr>
          <p:cNvSpPr txBox="1"/>
          <p:nvPr/>
        </p:nvSpPr>
        <p:spPr>
          <a:xfrm>
            <a:off x="1863968" y="2685790"/>
            <a:ext cx="9448800" cy="3677930"/>
          </a:xfrm>
          <a:prstGeom prst="rect">
            <a:avLst/>
          </a:prstGeom>
          <a:noFill/>
        </p:spPr>
        <p:txBody>
          <a:bodyPr wrap="square" rtlCol="0">
            <a:spAutoFit/>
          </a:bodyPr>
          <a:lstStyle/>
          <a:p>
            <a:pPr algn="ctr">
              <a:lnSpc>
                <a:spcPct val="150000"/>
              </a:lnSpc>
            </a:pPr>
            <a:r>
              <a:rPr lang="es-ES" sz="3000" b="1" dirty="0">
                <a:solidFill>
                  <a:schemeClr val="bg1">
                    <a:lumMod val="10000"/>
                  </a:schemeClr>
                </a:solidFill>
                <a:latin typeface="Times New Roman" panose="02020603050405020304" pitchFamily="18" charset="0"/>
                <a:cs typeface="Times New Roman" panose="02020603050405020304" pitchFamily="18" charset="0"/>
              </a:rPr>
              <a:t>DELIMITACIÓN DEL PROBLEMA</a:t>
            </a:r>
          </a:p>
          <a:p>
            <a:r>
              <a:rPr lang="es-ES" sz="3000" b="1" dirty="0">
                <a:solidFill>
                  <a:schemeClr val="bg1">
                    <a:lumMod val="10000"/>
                  </a:schemeClr>
                </a:solidFill>
                <a:latin typeface="Times New Roman" panose="02020603050405020304" pitchFamily="18" charset="0"/>
                <a:cs typeface="Times New Roman" panose="02020603050405020304" pitchFamily="18" charset="0"/>
              </a:rPr>
              <a:t>Espacial:</a:t>
            </a:r>
            <a:r>
              <a:rPr lang="es-ES" sz="3000" dirty="0">
                <a:solidFill>
                  <a:schemeClr val="bg1">
                    <a:lumMod val="10000"/>
                  </a:schemeClr>
                </a:solidFill>
                <a:latin typeface="Times New Roman" panose="02020603050405020304" pitchFamily="18" charset="0"/>
                <a:cs typeface="Times New Roman" panose="02020603050405020304" pitchFamily="18" charset="0"/>
              </a:rPr>
              <a:t> </a:t>
            </a:r>
            <a:r>
              <a:rPr lang="es-EC" sz="3200" dirty="0" smtClean="0">
                <a:solidFill>
                  <a:schemeClr val="bg1">
                    <a:lumMod val="10000"/>
                  </a:schemeClr>
                </a:solidFill>
                <a:latin typeface="Times New Roman" panose="02020603050405020304" pitchFamily="18" charset="0"/>
                <a:cs typeface="Times New Roman" panose="02020603050405020304" pitchFamily="18" charset="0"/>
              </a:rPr>
              <a:t>Provincia </a:t>
            </a:r>
            <a:r>
              <a:rPr lang="es-EC" sz="3200" dirty="0">
                <a:solidFill>
                  <a:schemeClr val="bg1">
                    <a:lumMod val="10000"/>
                  </a:schemeClr>
                </a:solidFill>
                <a:latin typeface="Times New Roman" panose="02020603050405020304" pitchFamily="18" charset="0"/>
                <a:cs typeface="Times New Roman" panose="02020603050405020304" pitchFamily="18" charset="0"/>
              </a:rPr>
              <a:t>de Pichincha, Cantón Quito, barrio Amagasí del Inca, Calle de los Guayacanes N51-01 y Álamos, en la Unidad Educativa Particular Bilingüe Martim </a:t>
            </a:r>
            <a:r>
              <a:rPr lang="es-EC" sz="3200" dirty="0" smtClean="0">
                <a:solidFill>
                  <a:schemeClr val="bg1">
                    <a:lumMod val="10000"/>
                  </a:schemeClr>
                </a:solidFill>
                <a:latin typeface="Times New Roman" panose="02020603050405020304" pitchFamily="18" charset="0"/>
                <a:cs typeface="Times New Roman" panose="02020603050405020304" pitchFamily="18" charset="0"/>
              </a:rPr>
              <a:t>Cereré. </a:t>
            </a:r>
            <a:r>
              <a:rPr lang="es-EC" sz="3200" dirty="0">
                <a:solidFill>
                  <a:schemeClr val="bg1">
                    <a:lumMod val="10000"/>
                  </a:schemeClr>
                </a:solidFill>
                <a:latin typeface="Times New Roman" panose="02020603050405020304" pitchFamily="18" charset="0"/>
                <a:cs typeface="Times New Roman" panose="02020603050405020304" pitchFamily="18" charset="0"/>
              </a:rPr>
              <a:t>Nivel </a:t>
            </a:r>
            <a:r>
              <a:rPr lang="es-EC" sz="3200" dirty="0" smtClean="0">
                <a:solidFill>
                  <a:schemeClr val="bg1">
                    <a:lumMod val="10000"/>
                  </a:schemeClr>
                </a:solidFill>
                <a:latin typeface="Times New Roman" panose="02020603050405020304" pitchFamily="18" charset="0"/>
                <a:cs typeface="Times New Roman" panose="02020603050405020304" pitchFamily="18" charset="0"/>
              </a:rPr>
              <a:t>Inicial.</a:t>
            </a:r>
            <a:endParaRPr lang="en-US" sz="32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s-ES" sz="3000" b="1" dirty="0" smtClean="0">
                <a:solidFill>
                  <a:schemeClr val="bg1">
                    <a:lumMod val="10000"/>
                  </a:schemeClr>
                </a:solidFill>
                <a:latin typeface="Times New Roman" panose="02020603050405020304" pitchFamily="18" charset="0"/>
                <a:cs typeface="Times New Roman" panose="02020603050405020304" pitchFamily="18" charset="0"/>
              </a:rPr>
              <a:t>Temporal</a:t>
            </a:r>
            <a:r>
              <a:rPr lang="es-ES" sz="3000" b="1" dirty="0">
                <a:solidFill>
                  <a:schemeClr val="bg1">
                    <a:lumMod val="10000"/>
                  </a:schemeClr>
                </a:solidFill>
                <a:latin typeface="Times New Roman" panose="02020603050405020304" pitchFamily="18" charset="0"/>
                <a:cs typeface="Times New Roman" panose="02020603050405020304" pitchFamily="18" charset="0"/>
              </a:rPr>
              <a:t>: </a:t>
            </a:r>
            <a:r>
              <a:rPr lang="es-EC" sz="3000" dirty="0">
                <a:solidFill>
                  <a:schemeClr val="bg1">
                    <a:lumMod val="10000"/>
                  </a:schemeClr>
                </a:solidFill>
                <a:latin typeface="Times New Roman" panose="02020603050405020304" pitchFamily="18" charset="0"/>
                <a:cs typeface="Times New Roman" panose="02020603050405020304" pitchFamily="18" charset="0"/>
              </a:rPr>
              <a:t>La investigación se </a:t>
            </a:r>
            <a:r>
              <a:rPr lang="es-EC" sz="3000" dirty="0" smtClean="0">
                <a:solidFill>
                  <a:schemeClr val="bg1">
                    <a:lumMod val="10000"/>
                  </a:schemeClr>
                </a:solidFill>
                <a:latin typeface="Times New Roman" panose="02020603050405020304" pitchFamily="18" charset="0"/>
                <a:cs typeface="Times New Roman" panose="02020603050405020304" pitchFamily="18" charset="0"/>
              </a:rPr>
              <a:t>desarrolló en septiembre 2019 - febrero 2020.</a:t>
            </a:r>
            <a:endParaRPr lang="es-ES" sz="30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09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0575" y="92951"/>
            <a:ext cx="711361" cy="1017751"/>
          </a:xfrm>
          <a:prstGeom prst="rect">
            <a:avLst/>
          </a:prstGeom>
        </p:spPr>
      </p:pic>
      <p:sp>
        <p:nvSpPr>
          <p:cNvPr id="3" name="CuadroTexto 2"/>
          <p:cNvSpPr txBox="1"/>
          <p:nvPr/>
        </p:nvSpPr>
        <p:spPr>
          <a:xfrm>
            <a:off x="5528602" y="92951"/>
            <a:ext cx="2526461" cy="584775"/>
          </a:xfrm>
          <a:prstGeom prst="rect">
            <a:avLst/>
          </a:prstGeom>
          <a:noFill/>
        </p:spPr>
        <p:txBody>
          <a:bodyPr wrap="none" rtlCol="0">
            <a:spAutoFit/>
          </a:bodyPr>
          <a:lstStyle/>
          <a:p>
            <a:r>
              <a:rPr lang="es-EC" sz="3200" b="1" dirty="0" smtClean="0">
                <a:solidFill>
                  <a:schemeClr val="bg1">
                    <a:lumMod val="10000"/>
                  </a:schemeClr>
                </a:solidFill>
                <a:latin typeface="Times New Roman" panose="02020603050405020304" pitchFamily="18" charset="0"/>
                <a:cs typeface="Times New Roman" panose="02020603050405020304" pitchFamily="18" charset="0"/>
              </a:rPr>
              <a:t>OBJETIVOS</a:t>
            </a:r>
            <a:endParaRPr lang="es-EC" sz="3200" b="1" dirty="0">
              <a:solidFill>
                <a:schemeClr val="bg1">
                  <a:lumMod val="10000"/>
                </a:schemeClr>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520919293"/>
              </p:ext>
            </p:extLst>
          </p:nvPr>
        </p:nvGraphicFramePr>
        <p:xfrm>
          <a:off x="1308295" y="807370"/>
          <a:ext cx="10763641" cy="5945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55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4" name="Diagrama 3"/>
          <p:cNvGraphicFramePr/>
          <p:nvPr>
            <p:extLst>
              <p:ext uri="{D42A27DB-BD31-4B8C-83A1-F6EECF244321}">
                <p14:modId xmlns:p14="http://schemas.microsoft.com/office/powerpoint/2010/main" val="2193085868"/>
              </p:ext>
            </p:extLst>
          </p:nvPr>
        </p:nvGraphicFramePr>
        <p:xfrm>
          <a:off x="1167619" y="-801858"/>
          <a:ext cx="11465169" cy="7392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016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1" y="121732"/>
            <a:ext cx="958458" cy="1371276"/>
          </a:xfrm>
          <a:prstGeom prst="rect">
            <a:avLst/>
          </a:prstGeom>
        </p:spPr>
      </p:pic>
      <p:graphicFrame>
        <p:nvGraphicFramePr>
          <p:cNvPr id="3" name="Diagrama 2"/>
          <p:cNvGraphicFramePr/>
          <p:nvPr>
            <p:extLst>
              <p:ext uri="{D42A27DB-BD31-4B8C-83A1-F6EECF244321}">
                <p14:modId xmlns:p14="http://schemas.microsoft.com/office/powerpoint/2010/main" val="2307803654"/>
              </p:ext>
            </p:extLst>
          </p:nvPr>
        </p:nvGraphicFramePr>
        <p:xfrm>
          <a:off x="1609968" y="618979"/>
          <a:ext cx="10460112" cy="5317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420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ersonalizado 1">
      <a:dk1>
        <a:srgbClr val="92D050"/>
      </a:dk1>
      <a:lt1>
        <a:srgbClr val="F2F2F2"/>
      </a:lt1>
      <a:dk2>
        <a:srgbClr val="92D050"/>
      </a:dk2>
      <a:lt2>
        <a:srgbClr val="98B7D3"/>
      </a:lt2>
      <a:accent1>
        <a:srgbClr val="92D050"/>
      </a:accent1>
      <a:accent2>
        <a:srgbClr val="48A8D0"/>
      </a:accent2>
      <a:accent3>
        <a:srgbClr val="92D050"/>
      </a:accent3>
      <a:accent4>
        <a:srgbClr val="D78D38"/>
      </a:accent4>
      <a:accent5>
        <a:srgbClr val="BA3F51"/>
      </a:accent5>
      <a:accent6>
        <a:srgbClr val="AE52D9"/>
      </a:accent6>
      <a:hlink>
        <a:srgbClr val="2AA2DA"/>
      </a:hlink>
      <a:folHlink>
        <a:srgbClr val="76A3B8"/>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572</TotalTime>
  <Words>1951</Words>
  <Application>Microsoft Office PowerPoint</Application>
  <PresentationFormat>Panorámica</PresentationFormat>
  <Paragraphs>228</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Arial Narrow</vt:lpstr>
      <vt:lpstr>Calibri</vt:lpstr>
      <vt:lpstr>Cambria Math</vt:lpstr>
      <vt:lpstr>Corbel</vt:lpstr>
      <vt:lpstr>Times New Roman</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United States</dc:creator>
  <cp:lastModifiedBy>United States</cp:lastModifiedBy>
  <cp:revision>48</cp:revision>
  <dcterms:created xsi:type="dcterms:W3CDTF">2020-06-28T18:26:24Z</dcterms:created>
  <dcterms:modified xsi:type="dcterms:W3CDTF">2020-07-20T13:59:06Z</dcterms:modified>
</cp:coreProperties>
</file>