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76" r:id="rId12"/>
    <p:sldId id="275" r:id="rId13"/>
    <p:sldId id="277" r:id="rId14"/>
    <p:sldId id="265" r:id="rId15"/>
    <p:sldId id="266" r:id="rId16"/>
    <p:sldId id="278" r:id="rId17"/>
    <p:sldId id="267" r:id="rId18"/>
    <p:sldId id="268" r:id="rId19"/>
    <p:sldId id="269" r:id="rId20"/>
    <p:sldId id="279" r:id="rId21"/>
    <p:sldId id="280" r:id="rId22"/>
    <p:sldId id="270" r:id="rId23"/>
    <p:sldId id="283" r:id="rId24"/>
    <p:sldId id="271" r:id="rId25"/>
    <p:sldId id="282" r:id="rId26"/>
    <p:sldId id="284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45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4E419-91E7-4A9A-B96E-09288EA83D5C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7D89E52D-CDE1-4DF6-8A74-EF549904D1D9}">
      <dgm:prSet phldrT="[Texto]" custT="1"/>
      <dgm:spPr/>
      <dgm:t>
        <a:bodyPr/>
        <a:lstStyle/>
        <a:p>
          <a:r>
            <a:rPr lang="es-ES" sz="800" b="1"/>
            <a:t>CULTURA ORGANIZACIONAL</a:t>
          </a:r>
          <a:endParaRPr lang="es-EC" sz="800"/>
        </a:p>
      </dgm:t>
    </dgm:pt>
    <dgm:pt modelId="{79120EF4-62CC-45DE-B858-9702000B8A30}" type="parTrans" cxnId="{2E9478FA-C6F5-4D57-8218-4304D280862A}">
      <dgm:prSet/>
      <dgm:spPr/>
      <dgm:t>
        <a:bodyPr/>
        <a:lstStyle/>
        <a:p>
          <a:endParaRPr lang="es-EC" sz="800"/>
        </a:p>
      </dgm:t>
    </dgm:pt>
    <dgm:pt modelId="{C1BAE39E-145B-47ED-A0E3-6F620EBB9FE5}" type="sibTrans" cxnId="{2E9478FA-C6F5-4D57-8218-4304D280862A}">
      <dgm:prSet/>
      <dgm:spPr/>
      <dgm:t>
        <a:bodyPr/>
        <a:lstStyle/>
        <a:p>
          <a:endParaRPr lang="es-EC" sz="800"/>
        </a:p>
      </dgm:t>
    </dgm:pt>
    <dgm:pt modelId="{D172711B-A5CD-43EB-AE51-8007380D22BE}">
      <dgm:prSet phldrT="[Texto]" custT="1"/>
      <dgm:spPr/>
      <dgm:t>
        <a:bodyPr/>
        <a:lstStyle/>
        <a:p>
          <a:r>
            <a:rPr lang="es-ES" sz="800" b="1"/>
            <a:t>      </a:t>
          </a:r>
        </a:p>
        <a:p>
          <a:r>
            <a:rPr lang="es-ES" sz="800" b="1"/>
            <a:t>FACTORES POSITIVOS:</a:t>
          </a:r>
          <a:endParaRPr lang="es-EC" sz="800"/>
        </a:p>
      </dgm:t>
    </dgm:pt>
    <dgm:pt modelId="{A690973D-38DC-4D50-9FCB-86E96BCA5A87}" type="parTrans" cxnId="{5940F023-5DE3-4F5E-84FD-86CB6614EDF4}">
      <dgm:prSet custT="1"/>
      <dgm:spPr/>
      <dgm:t>
        <a:bodyPr/>
        <a:lstStyle/>
        <a:p>
          <a:endParaRPr lang="es-EC" sz="800"/>
        </a:p>
      </dgm:t>
    </dgm:pt>
    <dgm:pt modelId="{AD8252BE-9696-47E4-AC2D-E1E4EF5FE62C}" type="sibTrans" cxnId="{5940F023-5DE3-4F5E-84FD-86CB6614EDF4}">
      <dgm:prSet/>
      <dgm:spPr/>
      <dgm:t>
        <a:bodyPr/>
        <a:lstStyle/>
        <a:p>
          <a:endParaRPr lang="es-EC" sz="800"/>
        </a:p>
      </dgm:t>
    </dgm:pt>
    <dgm:pt modelId="{0647A461-B9CD-47E5-9374-3E0AA06D1DD4}">
      <dgm:prSet phldrT="[Texto]" custT="1"/>
      <dgm:spPr/>
      <dgm:t>
        <a:bodyPr/>
        <a:lstStyle/>
        <a:p>
          <a:r>
            <a:rPr lang="es-ES" sz="800" b="1"/>
            <a:t>FACTORES NEGATIVOS:</a:t>
          </a:r>
          <a:endParaRPr lang="es-EC" sz="800"/>
        </a:p>
      </dgm:t>
    </dgm:pt>
    <dgm:pt modelId="{63CE2BC5-0C1B-43BF-B6BA-EA35E978C9E1}" type="parTrans" cxnId="{6FF3FF43-B267-472D-B3BA-B219E8352AF3}">
      <dgm:prSet custT="1"/>
      <dgm:spPr/>
      <dgm:t>
        <a:bodyPr/>
        <a:lstStyle/>
        <a:p>
          <a:endParaRPr lang="es-EC" sz="800"/>
        </a:p>
      </dgm:t>
    </dgm:pt>
    <dgm:pt modelId="{3BB17055-7250-40FC-B8B9-DA018DBE5ED2}" type="sibTrans" cxnId="{6FF3FF43-B267-472D-B3BA-B219E8352AF3}">
      <dgm:prSet/>
      <dgm:spPr/>
      <dgm:t>
        <a:bodyPr/>
        <a:lstStyle/>
        <a:p>
          <a:endParaRPr lang="es-EC" sz="800"/>
        </a:p>
      </dgm:t>
    </dgm:pt>
    <dgm:pt modelId="{680B82AB-2259-4B76-914E-E5D44739FB8B}">
      <dgm:prSet phldrT="[Texto]" custT="1"/>
      <dgm:spPr/>
      <dgm:t>
        <a:bodyPr/>
        <a:lstStyle/>
        <a:p>
          <a:r>
            <a:rPr lang="es-ES" sz="800" b="1"/>
            <a:t>EXPECTATIVAS (Necesidades): </a:t>
          </a:r>
          <a:endParaRPr lang="es-EC" sz="800"/>
        </a:p>
      </dgm:t>
    </dgm:pt>
    <dgm:pt modelId="{28BB0D3E-D227-433C-8AFB-863985F4B766}" type="parTrans" cxnId="{9AE9E641-659E-4F9F-8931-650E65509C3D}">
      <dgm:prSet custT="1"/>
      <dgm:spPr/>
      <dgm:t>
        <a:bodyPr/>
        <a:lstStyle/>
        <a:p>
          <a:endParaRPr lang="es-EC" sz="800"/>
        </a:p>
      </dgm:t>
    </dgm:pt>
    <dgm:pt modelId="{B8484951-DDAC-4DA6-9612-CBC1D381432C}" type="sibTrans" cxnId="{9AE9E641-659E-4F9F-8931-650E65509C3D}">
      <dgm:prSet/>
      <dgm:spPr/>
      <dgm:t>
        <a:bodyPr/>
        <a:lstStyle/>
        <a:p>
          <a:endParaRPr lang="es-EC" sz="800"/>
        </a:p>
      </dgm:t>
    </dgm:pt>
    <dgm:pt modelId="{D3DE5A8F-3981-4B1B-B246-9A6D7A6036F0}">
      <dgm:prSet phldrT="[Texto]" phldr="1"/>
      <dgm:spPr/>
      <dgm:t>
        <a:bodyPr/>
        <a:lstStyle/>
        <a:p>
          <a:endParaRPr lang="es-EC" sz="800"/>
        </a:p>
      </dgm:t>
    </dgm:pt>
    <dgm:pt modelId="{1163D221-A3EC-46C2-9223-0B981BAF7867}" type="parTrans" cxnId="{79F325E4-E159-44BC-A3D0-0E283741B2EA}">
      <dgm:prSet/>
      <dgm:spPr/>
      <dgm:t>
        <a:bodyPr/>
        <a:lstStyle/>
        <a:p>
          <a:endParaRPr lang="es-EC" sz="800"/>
        </a:p>
      </dgm:t>
    </dgm:pt>
    <dgm:pt modelId="{0A855B32-C2C0-4350-8D52-33F37909759D}" type="sibTrans" cxnId="{79F325E4-E159-44BC-A3D0-0E283741B2EA}">
      <dgm:prSet/>
      <dgm:spPr/>
      <dgm:t>
        <a:bodyPr/>
        <a:lstStyle/>
        <a:p>
          <a:endParaRPr lang="es-EC" sz="800"/>
        </a:p>
      </dgm:t>
    </dgm:pt>
    <dgm:pt modelId="{4529C6FD-9A38-4A39-AF27-06DBACC67887}">
      <dgm:prSet custT="1"/>
      <dgm:spPr/>
      <dgm:t>
        <a:bodyPr/>
        <a:lstStyle/>
        <a:p>
          <a:r>
            <a:rPr lang="es-ES" sz="800" dirty="0"/>
            <a:t>Orientación a Resultados Orientación a la Gente</a:t>
          </a:r>
          <a:endParaRPr lang="es-EC" sz="800" dirty="0"/>
        </a:p>
      </dgm:t>
    </dgm:pt>
    <dgm:pt modelId="{B51D4456-1251-4714-BC94-3FFA6D6E9B0C}" type="parTrans" cxnId="{F441FD55-FD62-4790-BD82-BCEF57C45AC4}">
      <dgm:prSet/>
      <dgm:spPr/>
      <dgm:t>
        <a:bodyPr/>
        <a:lstStyle/>
        <a:p>
          <a:endParaRPr lang="es-EC" sz="800"/>
        </a:p>
      </dgm:t>
    </dgm:pt>
    <dgm:pt modelId="{BC4E677F-1254-4777-98E5-858F0AB76F4C}" type="sibTrans" cxnId="{F441FD55-FD62-4790-BD82-BCEF57C45AC4}">
      <dgm:prSet/>
      <dgm:spPr/>
      <dgm:t>
        <a:bodyPr/>
        <a:lstStyle/>
        <a:p>
          <a:endParaRPr lang="es-EC" sz="800"/>
        </a:p>
      </dgm:t>
    </dgm:pt>
    <dgm:pt modelId="{4307338D-2060-4340-96C8-DD8860801660}">
      <dgm:prSet custT="1"/>
      <dgm:spPr/>
      <dgm:t>
        <a:bodyPr/>
        <a:lstStyle/>
        <a:p>
          <a:r>
            <a:rPr lang="es-ES" sz="800" b="1"/>
            <a:t>INICIATIVAS:</a:t>
          </a:r>
          <a:endParaRPr lang="es-EC" sz="800"/>
        </a:p>
      </dgm:t>
    </dgm:pt>
    <dgm:pt modelId="{DBDAAEF8-1FF8-4038-9C16-9E6B41A645E8}" type="sibTrans" cxnId="{C049A403-912F-4516-88D6-14ABB2255A37}">
      <dgm:prSet/>
      <dgm:spPr/>
      <dgm:t>
        <a:bodyPr/>
        <a:lstStyle/>
        <a:p>
          <a:endParaRPr lang="es-EC" sz="800"/>
        </a:p>
      </dgm:t>
    </dgm:pt>
    <dgm:pt modelId="{B326587E-F45E-4C96-A834-EA08DFCCB130}" type="parTrans" cxnId="{C049A403-912F-4516-88D6-14ABB2255A37}">
      <dgm:prSet custT="1"/>
      <dgm:spPr/>
      <dgm:t>
        <a:bodyPr/>
        <a:lstStyle/>
        <a:p>
          <a:endParaRPr lang="es-EC" sz="800"/>
        </a:p>
      </dgm:t>
    </dgm:pt>
    <dgm:pt modelId="{318F27A3-D4FD-4B74-AF62-4329A488B26C}">
      <dgm:prSet custT="1"/>
      <dgm:spPr/>
      <dgm:t>
        <a:bodyPr/>
        <a:lstStyle/>
        <a:p>
          <a:r>
            <a:rPr lang="es-EC" sz="800" dirty="0"/>
            <a:t>Innovación y toma de riesgos</a:t>
          </a:r>
        </a:p>
      </dgm:t>
    </dgm:pt>
    <dgm:pt modelId="{5CB7F4B7-92A9-4470-8E93-42F81695EE64}" type="parTrans" cxnId="{D9E730D7-B54A-403F-870B-5438CAFEBD99}">
      <dgm:prSet/>
      <dgm:spPr/>
      <dgm:t>
        <a:bodyPr/>
        <a:lstStyle/>
        <a:p>
          <a:endParaRPr lang="es-EC" sz="800"/>
        </a:p>
      </dgm:t>
    </dgm:pt>
    <dgm:pt modelId="{D45405B3-52BD-44A5-A97B-97082E1FA429}" type="sibTrans" cxnId="{D9E730D7-B54A-403F-870B-5438CAFEBD99}">
      <dgm:prSet/>
      <dgm:spPr/>
      <dgm:t>
        <a:bodyPr/>
        <a:lstStyle/>
        <a:p>
          <a:endParaRPr lang="es-EC" sz="800"/>
        </a:p>
      </dgm:t>
    </dgm:pt>
    <dgm:pt modelId="{EBF11FE0-2AC9-4D6E-8017-DB865388FDB8}">
      <dgm:prSet custT="1"/>
      <dgm:spPr/>
      <dgm:t>
        <a:bodyPr/>
        <a:lstStyle/>
        <a:p>
          <a:r>
            <a:rPr lang="es-ES" sz="800" b="1"/>
            <a:t>OTROS ASPECTOS POSITIVOS:</a:t>
          </a:r>
          <a:endParaRPr lang="es-EC" sz="800"/>
        </a:p>
      </dgm:t>
    </dgm:pt>
    <dgm:pt modelId="{29B24150-E49A-4559-B070-E8229DFD985A}" type="parTrans" cxnId="{303EABE9-C3D6-4AEE-A63C-9DA7EFA39DE7}">
      <dgm:prSet/>
      <dgm:spPr/>
      <dgm:t>
        <a:bodyPr/>
        <a:lstStyle/>
        <a:p>
          <a:endParaRPr lang="es-EC" sz="800"/>
        </a:p>
      </dgm:t>
    </dgm:pt>
    <dgm:pt modelId="{055BD72C-B5B8-4B68-9FD3-B7C38972968D}" type="sibTrans" cxnId="{303EABE9-C3D6-4AEE-A63C-9DA7EFA39DE7}">
      <dgm:prSet/>
      <dgm:spPr/>
      <dgm:t>
        <a:bodyPr/>
        <a:lstStyle/>
        <a:p>
          <a:endParaRPr lang="es-EC" sz="800"/>
        </a:p>
      </dgm:t>
    </dgm:pt>
    <dgm:pt modelId="{E6F2D474-8F35-4E7B-93B9-82C8C424F098}">
      <dgm:prSet custT="1"/>
      <dgm:spPr/>
      <dgm:t>
        <a:bodyPr/>
        <a:lstStyle/>
        <a:p>
          <a:r>
            <a:rPr lang="es-ES" sz="800"/>
            <a:t>Compromiso Social de la Institución Planificación y Gestión</a:t>
          </a:r>
          <a:endParaRPr lang="es-EC" sz="800"/>
        </a:p>
      </dgm:t>
    </dgm:pt>
    <dgm:pt modelId="{8EFD1004-8CB0-4ABC-B6FC-67FAC9BEF3F3}" type="parTrans" cxnId="{EACFADC1-C4B3-489D-A829-8FF097ECC725}">
      <dgm:prSet/>
      <dgm:spPr/>
      <dgm:t>
        <a:bodyPr/>
        <a:lstStyle/>
        <a:p>
          <a:endParaRPr lang="es-EC" sz="800"/>
        </a:p>
      </dgm:t>
    </dgm:pt>
    <dgm:pt modelId="{247A9980-2D41-4DB8-A407-C885F00D5EC5}" type="sibTrans" cxnId="{EACFADC1-C4B3-489D-A829-8FF097ECC725}">
      <dgm:prSet/>
      <dgm:spPr/>
      <dgm:t>
        <a:bodyPr/>
        <a:lstStyle/>
        <a:p>
          <a:endParaRPr lang="es-EC" sz="800"/>
        </a:p>
      </dgm:t>
    </dgm:pt>
    <dgm:pt modelId="{0348B913-9CA0-4DE7-9D16-001586396EE7}">
      <dgm:prSet custT="1"/>
      <dgm:spPr/>
      <dgm:t>
        <a:bodyPr/>
        <a:lstStyle/>
        <a:p>
          <a:r>
            <a:rPr lang="es-ES" sz="800"/>
            <a:t>Estabilidad Laboral</a:t>
          </a:r>
          <a:endParaRPr lang="es-EC" sz="800"/>
        </a:p>
      </dgm:t>
    </dgm:pt>
    <dgm:pt modelId="{7C7D8396-23ED-4C02-8F2B-3D859626328F}" type="parTrans" cxnId="{B3519393-FC9D-47A3-9E8B-E3D1681964C2}">
      <dgm:prSet/>
      <dgm:spPr/>
      <dgm:t>
        <a:bodyPr/>
        <a:lstStyle/>
        <a:p>
          <a:endParaRPr lang="es-EC" sz="800"/>
        </a:p>
      </dgm:t>
    </dgm:pt>
    <dgm:pt modelId="{014F4815-6D75-45ED-9E41-1AAED337E172}" type="sibTrans" cxnId="{B3519393-FC9D-47A3-9E8B-E3D1681964C2}">
      <dgm:prSet/>
      <dgm:spPr/>
      <dgm:t>
        <a:bodyPr/>
        <a:lstStyle/>
        <a:p>
          <a:endParaRPr lang="es-EC" sz="800"/>
        </a:p>
      </dgm:t>
    </dgm:pt>
    <dgm:pt modelId="{EEEB19A4-EB40-4964-A759-AE05F772FEED}">
      <dgm:prSet custT="1"/>
      <dgm:spPr/>
      <dgm:t>
        <a:bodyPr/>
        <a:lstStyle/>
        <a:p>
          <a:r>
            <a:rPr lang="es-ES" sz="800"/>
            <a:t>Mejoras en la Gestión </a:t>
          </a:r>
          <a:endParaRPr lang="es-EC" sz="800"/>
        </a:p>
      </dgm:t>
    </dgm:pt>
    <dgm:pt modelId="{C9077518-1F42-47DA-9131-9FDA1FF30D31}" type="parTrans" cxnId="{9CE80F07-8837-46F8-B581-B18D4AA871D7}">
      <dgm:prSet/>
      <dgm:spPr/>
      <dgm:t>
        <a:bodyPr/>
        <a:lstStyle/>
        <a:p>
          <a:endParaRPr lang="es-EC" sz="800"/>
        </a:p>
      </dgm:t>
    </dgm:pt>
    <dgm:pt modelId="{BB48EB22-DF50-421D-97E0-4202215D78D5}" type="sibTrans" cxnId="{9CE80F07-8837-46F8-B581-B18D4AA871D7}">
      <dgm:prSet/>
      <dgm:spPr/>
      <dgm:t>
        <a:bodyPr/>
        <a:lstStyle/>
        <a:p>
          <a:endParaRPr lang="es-EC" sz="800"/>
        </a:p>
      </dgm:t>
    </dgm:pt>
    <dgm:pt modelId="{C9073946-BF05-4C35-81CB-2CE2D112E3A8}">
      <dgm:prSet custT="1"/>
      <dgm:spPr/>
      <dgm:t>
        <a:bodyPr/>
        <a:lstStyle/>
        <a:p>
          <a:r>
            <a:rPr lang="es-ES" sz="800" dirty="0"/>
            <a:t>Coordinación entre Áreas (interdisciplinariedad)</a:t>
          </a:r>
          <a:endParaRPr lang="es-EC" sz="800" dirty="0"/>
        </a:p>
      </dgm:t>
    </dgm:pt>
    <dgm:pt modelId="{EF97ED59-916C-41CA-9F36-E14CC7C1D069}" type="parTrans" cxnId="{A3A1E3E2-6974-49F5-B6B3-8916A61AD39A}">
      <dgm:prSet/>
      <dgm:spPr/>
      <dgm:t>
        <a:bodyPr/>
        <a:lstStyle/>
        <a:p>
          <a:endParaRPr lang="es-EC" sz="800"/>
        </a:p>
      </dgm:t>
    </dgm:pt>
    <dgm:pt modelId="{1C03D39F-D76F-4A65-B0C3-E0949B9BB929}" type="sibTrans" cxnId="{A3A1E3E2-6974-49F5-B6B3-8916A61AD39A}">
      <dgm:prSet/>
      <dgm:spPr/>
      <dgm:t>
        <a:bodyPr/>
        <a:lstStyle/>
        <a:p>
          <a:endParaRPr lang="es-EC" sz="800"/>
        </a:p>
      </dgm:t>
    </dgm:pt>
    <dgm:pt modelId="{696770A0-5082-427F-9187-8E0AA0D1A53E}">
      <dgm:prSet custT="1"/>
      <dgm:spPr/>
      <dgm:t>
        <a:bodyPr/>
        <a:lstStyle/>
        <a:p>
          <a:r>
            <a:rPr lang="es-ES" sz="800" dirty="0"/>
            <a:t>Compromiso</a:t>
          </a:r>
          <a:endParaRPr lang="es-EC" sz="800" dirty="0"/>
        </a:p>
      </dgm:t>
    </dgm:pt>
    <dgm:pt modelId="{EFD4FF0D-1B24-4913-BFA1-ADDB3400F4A0}" type="parTrans" cxnId="{7A438677-A343-4B4C-BC5A-49AE3453F8FF}">
      <dgm:prSet/>
      <dgm:spPr/>
      <dgm:t>
        <a:bodyPr/>
        <a:lstStyle/>
        <a:p>
          <a:endParaRPr lang="es-EC" sz="800"/>
        </a:p>
      </dgm:t>
    </dgm:pt>
    <dgm:pt modelId="{6D758A2D-DCD0-4171-B5D9-73FEB616BF03}" type="sibTrans" cxnId="{7A438677-A343-4B4C-BC5A-49AE3453F8FF}">
      <dgm:prSet/>
      <dgm:spPr/>
      <dgm:t>
        <a:bodyPr/>
        <a:lstStyle/>
        <a:p>
          <a:endParaRPr lang="es-EC" sz="800"/>
        </a:p>
      </dgm:t>
    </dgm:pt>
    <dgm:pt modelId="{F57406F5-9E6F-448A-8467-D4E5218069BD}">
      <dgm:prSet phldrT="[Texto]" custT="1"/>
      <dgm:spPr/>
      <dgm:t>
        <a:bodyPr/>
        <a:lstStyle/>
        <a:p>
          <a:r>
            <a:rPr lang="es-ES" sz="800"/>
            <a:t>Estabilidad</a:t>
          </a:r>
          <a:endParaRPr lang="es-EC" sz="800"/>
        </a:p>
      </dgm:t>
    </dgm:pt>
    <dgm:pt modelId="{A5358935-088A-4AD1-B727-B8D0AC6844C2}" type="parTrans" cxnId="{3E744419-E3AF-4385-B459-516F87714BDD}">
      <dgm:prSet/>
      <dgm:spPr/>
      <dgm:t>
        <a:bodyPr/>
        <a:lstStyle/>
        <a:p>
          <a:endParaRPr lang="es-EC" sz="800"/>
        </a:p>
      </dgm:t>
    </dgm:pt>
    <dgm:pt modelId="{B8F58A2D-0931-4E56-86F3-0685B9C0EFD5}" type="sibTrans" cxnId="{3E744419-E3AF-4385-B459-516F87714BDD}">
      <dgm:prSet/>
      <dgm:spPr/>
      <dgm:t>
        <a:bodyPr/>
        <a:lstStyle/>
        <a:p>
          <a:endParaRPr lang="es-EC" sz="800"/>
        </a:p>
      </dgm:t>
    </dgm:pt>
    <dgm:pt modelId="{BD95B4CD-2260-496B-8FD1-82C09AC4D0AB}">
      <dgm:prSet phldrT="[Texto]" custT="1"/>
      <dgm:spPr/>
      <dgm:t>
        <a:bodyPr/>
        <a:lstStyle/>
        <a:p>
          <a:r>
            <a:rPr lang="es-ES" sz="800" b="1"/>
            <a:t>OTROS ASPECTOS NEGATIVOS:</a:t>
          </a:r>
          <a:endParaRPr lang="es-EC" sz="800"/>
        </a:p>
      </dgm:t>
    </dgm:pt>
    <dgm:pt modelId="{1DD2CAE6-588D-4899-A94D-82DCD534315C}" type="parTrans" cxnId="{811692BE-CA40-4E52-A2C4-0376F74B87AB}">
      <dgm:prSet/>
      <dgm:spPr/>
      <dgm:t>
        <a:bodyPr/>
        <a:lstStyle/>
        <a:p>
          <a:endParaRPr lang="es-EC" sz="800"/>
        </a:p>
      </dgm:t>
    </dgm:pt>
    <dgm:pt modelId="{B04C3831-E064-4AA4-A47E-A144F842D57B}" type="sibTrans" cxnId="{811692BE-CA40-4E52-A2C4-0376F74B87AB}">
      <dgm:prSet/>
      <dgm:spPr/>
      <dgm:t>
        <a:bodyPr/>
        <a:lstStyle/>
        <a:p>
          <a:endParaRPr lang="es-EC" sz="800"/>
        </a:p>
      </dgm:t>
    </dgm:pt>
    <dgm:pt modelId="{14773E76-37AA-4C2E-8C63-D4AD563BAC78}">
      <dgm:prSet phldrT="[Texto]" custT="1"/>
      <dgm:spPr/>
      <dgm:t>
        <a:bodyPr/>
        <a:lstStyle/>
        <a:p>
          <a:r>
            <a:rPr lang="es-ES" sz="800"/>
            <a:t>Infraestructura y Seguridad</a:t>
          </a:r>
          <a:endParaRPr lang="es-EC" sz="800"/>
        </a:p>
      </dgm:t>
    </dgm:pt>
    <dgm:pt modelId="{9C60F45A-4BAF-4953-8EA7-66CA73FD59C7}" type="parTrans" cxnId="{0091C63B-AF00-4CF8-8E65-7AA68AC15374}">
      <dgm:prSet/>
      <dgm:spPr/>
      <dgm:t>
        <a:bodyPr/>
        <a:lstStyle/>
        <a:p>
          <a:endParaRPr lang="es-EC" sz="800"/>
        </a:p>
      </dgm:t>
    </dgm:pt>
    <dgm:pt modelId="{4225907B-CDB5-4A39-8B2E-EA9B766589E0}" type="sibTrans" cxnId="{0091C63B-AF00-4CF8-8E65-7AA68AC15374}">
      <dgm:prSet/>
      <dgm:spPr/>
      <dgm:t>
        <a:bodyPr/>
        <a:lstStyle/>
        <a:p>
          <a:endParaRPr lang="es-EC" sz="800"/>
        </a:p>
      </dgm:t>
    </dgm:pt>
    <dgm:pt modelId="{1AE9A678-FBFD-47A2-B56D-4A7EA789F3EE}">
      <dgm:prSet custT="1"/>
      <dgm:spPr/>
      <dgm:t>
        <a:bodyPr/>
        <a:lstStyle/>
        <a:p>
          <a:r>
            <a:rPr lang="es-ES" sz="800"/>
            <a:t>Gestión Burocrática</a:t>
          </a:r>
          <a:endParaRPr lang="es-EC" sz="800"/>
        </a:p>
      </dgm:t>
    </dgm:pt>
    <dgm:pt modelId="{A84DACE6-F285-4D34-8BF8-EABDCE680138}" type="parTrans" cxnId="{694ABC12-10BC-455A-92A1-F47737946C5E}">
      <dgm:prSet/>
      <dgm:spPr/>
      <dgm:t>
        <a:bodyPr/>
        <a:lstStyle/>
        <a:p>
          <a:endParaRPr lang="es-EC" sz="800"/>
        </a:p>
      </dgm:t>
    </dgm:pt>
    <dgm:pt modelId="{E3D7C938-A383-4CB1-B369-31BB14D8B070}" type="sibTrans" cxnId="{694ABC12-10BC-455A-92A1-F47737946C5E}">
      <dgm:prSet/>
      <dgm:spPr/>
      <dgm:t>
        <a:bodyPr/>
        <a:lstStyle/>
        <a:p>
          <a:endParaRPr lang="es-EC" sz="800"/>
        </a:p>
      </dgm:t>
    </dgm:pt>
    <dgm:pt modelId="{E66C9D62-6CFC-4E21-AC8E-91AE9B02AF32}">
      <dgm:prSet phldrT="[Texto]" custT="1"/>
      <dgm:spPr/>
      <dgm:t>
        <a:bodyPr/>
        <a:lstStyle/>
        <a:p>
          <a:r>
            <a:rPr lang="es-ES" sz="800" dirty="0"/>
            <a:t>Estabilidad Laboral</a:t>
          </a:r>
          <a:endParaRPr lang="es-EC" sz="800" dirty="0"/>
        </a:p>
      </dgm:t>
    </dgm:pt>
    <dgm:pt modelId="{9E66ABDA-5AA8-4173-B80F-505E235EE273}" type="parTrans" cxnId="{71A92E90-5A2A-48E8-AA6B-E13223626490}">
      <dgm:prSet/>
      <dgm:spPr/>
      <dgm:t>
        <a:bodyPr/>
        <a:lstStyle/>
        <a:p>
          <a:endParaRPr lang="es-EC" sz="800"/>
        </a:p>
      </dgm:t>
    </dgm:pt>
    <dgm:pt modelId="{6377E52B-CFC7-431A-8B58-9425F064BC06}" type="sibTrans" cxnId="{71A92E90-5A2A-48E8-AA6B-E13223626490}">
      <dgm:prSet/>
      <dgm:spPr/>
      <dgm:t>
        <a:bodyPr/>
        <a:lstStyle/>
        <a:p>
          <a:endParaRPr lang="es-EC" sz="800"/>
        </a:p>
      </dgm:t>
    </dgm:pt>
    <dgm:pt modelId="{CE897F31-C0FB-4231-B637-AD11BAAD7356}">
      <dgm:prSet custT="1"/>
      <dgm:spPr/>
      <dgm:t>
        <a:bodyPr/>
        <a:lstStyle/>
        <a:p>
          <a:r>
            <a:rPr lang="es-ES" sz="800" dirty="0"/>
            <a:t>Motivación abierta</a:t>
          </a:r>
          <a:endParaRPr lang="es-EC" sz="800" dirty="0"/>
        </a:p>
      </dgm:t>
    </dgm:pt>
    <dgm:pt modelId="{3405D269-8826-4DF3-AC84-6BBE55F9317A}" type="parTrans" cxnId="{2ED51B8C-975E-44C5-9D65-0F57B63982DD}">
      <dgm:prSet/>
      <dgm:spPr/>
      <dgm:t>
        <a:bodyPr/>
        <a:lstStyle/>
        <a:p>
          <a:endParaRPr lang="es-EC" sz="800"/>
        </a:p>
      </dgm:t>
    </dgm:pt>
    <dgm:pt modelId="{82CBDE77-AF68-4DB2-97F4-69A73BDBED1A}" type="sibTrans" cxnId="{2ED51B8C-975E-44C5-9D65-0F57B63982DD}">
      <dgm:prSet/>
      <dgm:spPr/>
      <dgm:t>
        <a:bodyPr/>
        <a:lstStyle/>
        <a:p>
          <a:endParaRPr lang="es-EC" sz="800"/>
        </a:p>
      </dgm:t>
    </dgm:pt>
    <dgm:pt modelId="{CAEA7382-7E11-49DE-B6B1-83670509328D}">
      <dgm:prSet custT="1"/>
      <dgm:spPr/>
      <dgm:t>
        <a:bodyPr/>
        <a:lstStyle/>
        <a:p>
          <a:r>
            <a:rPr lang="es-ES" sz="800" dirty="0"/>
            <a:t>Cooperación entre miembros y unidades</a:t>
          </a:r>
          <a:endParaRPr lang="es-EC" sz="800" dirty="0"/>
        </a:p>
      </dgm:t>
    </dgm:pt>
    <dgm:pt modelId="{57EC5B6E-CCCD-444E-8598-CE306E49CD84}" type="parTrans" cxnId="{2A862823-6615-4587-9FC1-F526E7A9E996}">
      <dgm:prSet/>
      <dgm:spPr/>
      <dgm:t>
        <a:bodyPr/>
        <a:lstStyle/>
        <a:p>
          <a:endParaRPr lang="es-EC" sz="800"/>
        </a:p>
      </dgm:t>
    </dgm:pt>
    <dgm:pt modelId="{CFC3AB15-F475-42A8-962F-B089E07E55FF}" type="sibTrans" cxnId="{2A862823-6615-4587-9FC1-F526E7A9E996}">
      <dgm:prSet/>
      <dgm:spPr/>
      <dgm:t>
        <a:bodyPr/>
        <a:lstStyle/>
        <a:p>
          <a:endParaRPr lang="es-EC" sz="800"/>
        </a:p>
      </dgm:t>
    </dgm:pt>
    <dgm:pt modelId="{4FB9CA19-4D7B-4B70-840C-9904C91D1AFD}">
      <dgm:prSet custT="1"/>
      <dgm:spPr/>
      <dgm:t>
        <a:bodyPr/>
        <a:lstStyle/>
        <a:p>
          <a:r>
            <a:rPr lang="es-ES" sz="800"/>
            <a:t>Gestión por Procesos</a:t>
          </a:r>
          <a:endParaRPr lang="es-EC" sz="800"/>
        </a:p>
      </dgm:t>
    </dgm:pt>
    <dgm:pt modelId="{52F8A0D2-9BD4-47F8-89F8-641145163B9C}" type="parTrans" cxnId="{CC4AC8B0-4115-41E0-828F-91ED4B7180C5}">
      <dgm:prSet/>
      <dgm:spPr/>
      <dgm:t>
        <a:bodyPr/>
        <a:lstStyle/>
        <a:p>
          <a:endParaRPr lang="es-EC" sz="800"/>
        </a:p>
      </dgm:t>
    </dgm:pt>
    <dgm:pt modelId="{FAC12DA1-5FC7-4AA6-8267-8013BDC8D3B6}" type="sibTrans" cxnId="{CC4AC8B0-4115-41E0-828F-91ED4B7180C5}">
      <dgm:prSet/>
      <dgm:spPr/>
      <dgm:t>
        <a:bodyPr/>
        <a:lstStyle/>
        <a:p>
          <a:endParaRPr lang="es-EC" sz="800"/>
        </a:p>
      </dgm:t>
    </dgm:pt>
    <dgm:pt modelId="{4D20BD12-19C0-4F4C-B832-59FDAF4F9096}">
      <dgm:prSet phldrT="[Texto]" custT="1"/>
      <dgm:spPr/>
      <dgm:t>
        <a:bodyPr/>
        <a:lstStyle/>
        <a:p>
          <a:r>
            <a:rPr lang="es-ES" sz="800"/>
            <a:t>Comunicación </a:t>
          </a:r>
          <a:endParaRPr lang="es-EC" sz="800" dirty="0"/>
        </a:p>
      </dgm:t>
    </dgm:pt>
    <dgm:pt modelId="{F4AF7776-2B98-4758-A657-9C5ADFD7BE62}" type="parTrans" cxnId="{5DCC5151-A19A-4BCD-A51F-E5136F396EEC}">
      <dgm:prSet/>
      <dgm:spPr/>
      <dgm:t>
        <a:bodyPr/>
        <a:lstStyle/>
        <a:p>
          <a:endParaRPr lang="es-EC"/>
        </a:p>
      </dgm:t>
    </dgm:pt>
    <dgm:pt modelId="{0C09139A-8FAE-432B-ADBD-729F05F4CF66}" type="sibTrans" cxnId="{5DCC5151-A19A-4BCD-A51F-E5136F396EEC}">
      <dgm:prSet/>
      <dgm:spPr/>
      <dgm:t>
        <a:bodyPr/>
        <a:lstStyle/>
        <a:p>
          <a:endParaRPr lang="es-EC"/>
        </a:p>
      </dgm:t>
    </dgm:pt>
    <dgm:pt modelId="{DA350F32-01EA-4444-89A8-11CD1BC06778}">
      <dgm:prSet custT="1"/>
      <dgm:spPr/>
      <dgm:t>
        <a:bodyPr/>
        <a:lstStyle/>
        <a:p>
          <a:r>
            <a:rPr lang="es-ES" sz="800"/>
            <a:t>Definir </a:t>
          </a:r>
          <a:r>
            <a:rPr lang="es-ES" sz="800" dirty="0"/>
            <a:t>mejor los Objetivos</a:t>
          </a:r>
          <a:endParaRPr lang="es-EC" sz="800" dirty="0"/>
        </a:p>
      </dgm:t>
    </dgm:pt>
    <dgm:pt modelId="{A404A90D-A8A4-48EF-82CC-BFD64007A50E}" type="parTrans" cxnId="{5BC2F29D-DE60-47E6-960F-C69396CEF9AA}">
      <dgm:prSet/>
      <dgm:spPr/>
      <dgm:t>
        <a:bodyPr/>
        <a:lstStyle/>
        <a:p>
          <a:endParaRPr lang="es-EC"/>
        </a:p>
      </dgm:t>
    </dgm:pt>
    <dgm:pt modelId="{0757664D-EF35-4E1F-81BB-AFB7C9BE85BC}" type="sibTrans" cxnId="{5BC2F29D-DE60-47E6-960F-C69396CEF9AA}">
      <dgm:prSet/>
      <dgm:spPr/>
      <dgm:t>
        <a:bodyPr/>
        <a:lstStyle/>
        <a:p>
          <a:endParaRPr lang="es-EC"/>
        </a:p>
      </dgm:t>
    </dgm:pt>
    <dgm:pt modelId="{E08A8938-6565-4522-95D8-43DD70D006E5}">
      <dgm:prSet custT="1"/>
      <dgm:spPr/>
      <dgm:t>
        <a:bodyPr/>
        <a:lstStyle/>
        <a:p>
          <a:r>
            <a:rPr lang="es-ES" sz="800" dirty="0"/>
            <a:t>Orientación a los Equipos</a:t>
          </a:r>
          <a:endParaRPr lang="es-EC" sz="800" dirty="0"/>
        </a:p>
      </dgm:t>
    </dgm:pt>
    <dgm:pt modelId="{7BF4ADE8-A289-4E5F-92E2-0F169F755ADF}" type="parTrans" cxnId="{0F0474FF-31F9-4213-8514-66FCD55076E6}">
      <dgm:prSet/>
      <dgm:spPr/>
      <dgm:t>
        <a:bodyPr/>
        <a:lstStyle/>
        <a:p>
          <a:endParaRPr lang="es-EC"/>
        </a:p>
      </dgm:t>
    </dgm:pt>
    <dgm:pt modelId="{F51411EB-6921-4C8C-9CC7-9A3DE68B72EA}" type="sibTrans" cxnId="{0F0474FF-31F9-4213-8514-66FCD55076E6}">
      <dgm:prSet/>
      <dgm:spPr/>
      <dgm:t>
        <a:bodyPr/>
        <a:lstStyle/>
        <a:p>
          <a:endParaRPr lang="es-EC"/>
        </a:p>
      </dgm:t>
    </dgm:pt>
    <dgm:pt modelId="{18495981-89E1-4FCA-9738-9E681B5D614A}">
      <dgm:prSet custT="1"/>
      <dgm:spPr/>
      <dgm:t>
        <a:bodyPr/>
        <a:lstStyle/>
        <a:p>
          <a:r>
            <a:rPr lang="es-ES" sz="800"/>
            <a:t>Dinamismo</a:t>
          </a:r>
          <a:endParaRPr lang="es-EC" sz="800" dirty="0"/>
        </a:p>
      </dgm:t>
    </dgm:pt>
    <dgm:pt modelId="{AC513302-8830-4854-AD81-3556EECD7955}" type="parTrans" cxnId="{6F43ECD0-4113-4156-8C3B-58C89BFE84D7}">
      <dgm:prSet/>
      <dgm:spPr/>
      <dgm:t>
        <a:bodyPr/>
        <a:lstStyle/>
        <a:p>
          <a:endParaRPr lang="es-EC"/>
        </a:p>
      </dgm:t>
    </dgm:pt>
    <dgm:pt modelId="{5E888FB0-8A1D-421D-B57A-D0032A0C1045}" type="sibTrans" cxnId="{6F43ECD0-4113-4156-8C3B-58C89BFE84D7}">
      <dgm:prSet/>
      <dgm:spPr/>
      <dgm:t>
        <a:bodyPr/>
        <a:lstStyle/>
        <a:p>
          <a:endParaRPr lang="es-EC"/>
        </a:p>
      </dgm:t>
    </dgm:pt>
    <dgm:pt modelId="{BB6AEBB5-DE61-4B33-A8F2-DC7DCCB200B0}">
      <dgm:prSet custT="1"/>
      <dgm:spPr/>
      <dgm:t>
        <a:bodyPr/>
        <a:lstStyle/>
        <a:p>
          <a:r>
            <a:rPr lang="es-EC" sz="800"/>
            <a:t>Atención </a:t>
          </a:r>
          <a:r>
            <a:rPr lang="es-EC" sz="800" dirty="0"/>
            <a:t>a los detalles</a:t>
          </a:r>
        </a:p>
      </dgm:t>
    </dgm:pt>
    <dgm:pt modelId="{E1A742C3-3161-4BA0-BB7E-F20208763E76}" type="parTrans" cxnId="{71A9EC8A-79CD-4818-AE96-912EB557C508}">
      <dgm:prSet/>
      <dgm:spPr/>
      <dgm:t>
        <a:bodyPr/>
        <a:lstStyle/>
        <a:p>
          <a:endParaRPr lang="es-EC"/>
        </a:p>
      </dgm:t>
    </dgm:pt>
    <dgm:pt modelId="{76B7A574-033C-4C80-88A5-D9A14A1283BA}" type="sibTrans" cxnId="{71A9EC8A-79CD-4818-AE96-912EB557C508}">
      <dgm:prSet/>
      <dgm:spPr/>
      <dgm:t>
        <a:bodyPr/>
        <a:lstStyle/>
        <a:p>
          <a:endParaRPr lang="es-EC"/>
        </a:p>
      </dgm:t>
    </dgm:pt>
    <dgm:pt modelId="{79EC06D9-27A5-48D8-8C7B-255D100A2BF7}" type="pres">
      <dgm:prSet presAssocID="{DDC4E419-91E7-4A9A-B96E-09288EA83D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8DD64A-2603-4A88-9570-2A21D38862DF}" type="pres">
      <dgm:prSet presAssocID="{7D89E52D-CDE1-4DF6-8A74-EF549904D1D9}" presName="centerShape" presStyleLbl="node0" presStyleIdx="0" presStyleCnt="1" custScaleX="72665" custScaleY="72665"/>
      <dgm:spPr/>
      <dgm:t>
        <a:bodyPr/>
        <a:lstStyle/>
        <a:p>
          <a:endParaRPr lang="es-EC"/>
        </a:p>
      </dgm:t>
    </dgm:pt>
    <dgm:pt modelId="{1998E266-D5AC-4233-8DB1-573060402291}" type="pres">
      <dgm:prSet presAssocID="{A690973D-38DC-4D50-9FCB-86E96BCA5A87}" presName="Name9" presStyleLbl="parChTrans1D2" presStyleIdx="0" presStyleCnt="4"/>
      <dgm:spPr/>
      <dgm:t>
        <a:bodyPr/>
        <a:lstStyle/>
        <a:p>
          <a:endParaRPr lang="es-EC"/>
        </a:p>
      </dgm:t>
    </dgm:pt>
    <dgm:pt modelId="{CCCFBD77-A5B1-444C-B118-92CB399FCBEC}" type="pres">
      <dgm:prSet presAssocID="{A690973D-38DC-4D50-9FCB-86E96BCA5A87}" presName="connTx" presStyleLbl="parChTrans1D2" presStyleIdx="0" presStyleCnt="4"/>
      <dgm:spPr/>
      <dgm:t>
        <a:bodyPr/>
        <a:lstStyle/>
        <a:p>
          <a:endParaRPr lang="es-EC"/>
        </a:p>
      </dgm:t>
    </dgm:pt>
    <dgm:pt modelId="{12C3D946-919B-4D74-A61D-0C94B0CADDD1}" type="pres">
      <dgm:prSet presAssocID="{D172711B-A5CD-43EB-AE51-8007380D22BE}" presName="node" presStyleLbl="node1" presStyleIdx="0" presStyleCnt="4" custScaleX="158529" custScaleY="1450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00E63C-FF77-4E83-9DC1-8303945A8917}" type="pres">
      <dgm:prSet presAssocID="{B326587E-F45E-4C96-A834-EA08DFCCB130}" presName="Name9" presStyleLbl="parChTrans1D2" presStyleIdx="1" presStyleCnt="4"/>
      <dgm:spPr/>
      <dgm:t>
        <a:bodyPr/>
        <a:lstStyle/>
        <a:p>
          <a:endParaRPr lang="es-EC"/>
        </a:p>
      </dgm:t>
    </dgm:pt>
    <dgm:pt modelId="{EB006F4A-04D5-4E4A-9891-8C34F85D4EFD}" type="pres">
      <dgm:prSet presAssocID="{B326587E-F45E-4C96-A834-EA08DFCCB130}" presName="connTx" presStyleLbl="parChTrans1D2" presStyleIdx="1" presStyleCnt="4"/>
      <dgm:spPr/>
      <dgm:t>
        <a:bodyPr/>
        <a:lstStyle/>
        <a:p>
          <a:endParaRPr lang="es-EC"/>
        </a:p>
      </dgm:t>
    </dgm:pt>
    <dgm:pt modelId="{A49BEE0C-5679-42C2-964D-66CBF0EC0317}" type="pres">
      <dgm:prSet presAssocID="{4307338D-2060-4340-96C8-DD8860801660}" presName="node" presStyleLbl="node1" presStyleIdx="1" presStyleCnt="4" custScaleX="136796" custScaleY="83070" custRadScaleRad="94229" custRadScaleInc="36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1CEE72-F409-47B2-A06F-355AF2FB09D8}" type="pres">
      <dgm:prSet presAssocID="{63CE2BC5-0C1B-43BF-B6BA-EA35E978C9E1}" presName="Name9" presStyleLbl="parChTrans1D2" presStyleIdx="2" presStyleCnt="4"/>
      <dgm:spPr/>
      <dgm:t>
        <a:bodyPr/>
        <a:lstStyle/>
        <a:p>
          <a:endParaRPr lang="es-EC"/>
        </a:p>
      </dgm:t>
    </dgm:pt>
    <dgm:pt modelId="{776E4E91-7AF8-42A9-A26E-3C4E368CB739}" type="pres">
      <dgm:prSet presAssocID="{63CE2BC5-0C1B-43BF-B6BA-EA35E978C9E1}" presName="connTx" presStyleLbl="parChTrans1D2" presStyleIdx="2" presStyleCnt="4"/>
      <dgm:spPr/>
      <dgm:t>
        <a:bodyPr/>
        <a:lstStyle/>
        <a:p>
          <a:endParaRPr lang="es-EC"/>
        </a:p>
      </dgm:t>
    </dgm:pt>
    <dgm:pt modelId="{42651B2C-0C0A-4C9F-BFF4-3CF695A8E743}" type="pres">
      <dgm:prSet presAssocID="{0647A461-B9CD-47E5-9374-3E0AA06D1DD4}" presName="node" presStyleLbl="node1" presStyleIdx="2" presStyleCnt="4" custScaleX="136948" custScaleY="884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576A72-5CF2-4391-BF50-0D908F766F7F}" type="pres">
      <dgm:prSet presAssocID="{28BB0D3E-D227-433C-8AFB-863985F4B766}" presName="Name9" presStyleLbl="parChTrans1D2" presStyleIdx="3" presStyleCnt="4"/>
      <dgm:spPr/>
      <dgm:t>
        <a:bodyPr/>
        <a:lstStyle/>
        <a:p>
          <a:endParaRPr lang="es-EC"/>
        </a:p>
      </dgm:t>
    </dgm:pt>
    <dgm:pt modelId="{623E5DF2-5FC7-4E7C-9EF5-28F2704F61A7}" type="pres">
      <dgm:prSet presAssocID="{28BB0D3E-D227-433C-8AFB-863985F4B766}" presName="connTx" presStyleLbl="parChTrans1D2" presStyleIdx="3" presStyleCnt="4"/>
      <dgm:spPr/>
      <dgm:t>
        <a:bodyPr/>
        <a:lstStyle/>
        <a:p>
          <a:endParaRPr lang="es-EC"/>
        </a:p>
      </dgm:t>
    </dgm:pt>
    <dgm:pt modelId="{2B02CED2-5DCB-4193-BB67-959E0DDC75E2}" type="pres">
      <dgm:prSet presAssocID="{680B82AB-2259-4B76-914E-E5D44739FB8B}" presName="node" presStyleLbl="node1" presStyleIdx="3" presStyleCnt="4" custScaleX="148542" custRadScaleRad="113332" custRadScaleInc="-38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A92E90-5A2A-48E8-AA6B-E13223626490}" srcId="{680B82AB-2259-4B76-914E-E5D44739FB8B}" destId="{E66C9D62-6CFC-4E21-AC8E-91AE9B02AF32}" srcOrd="0" destOrd="0" parTransId="{9E66ABDA-5AA8-4173-B80F-505E235EE273}" sibTransId="{6377E52B-CFC7-431A-8B58-9425F064BC06}"/>
    <dgm:cxn modelId="{5E4594B8-40D7-44FB-86B2-F667E37163DB}" type="presOf" srcId="{DDC4E419-91E7-4A9A-B96E-09288EA83D5C}" destId="{79EC06D9-27A5-48D8-8C7B-255D100A2BF7}" srcOrd="0" destOrd="0" presId="urn:microsoft.com/office/officeart/2005/8/layout/radial1"/>
    <dgm:cxn modelId="{CC4AC8B0-4115-41E0-828F-91ED4B7180C5}" srcId="{680B82AB-2259-4B76-914E-E5D44739FB8B}" destId="{4FB9CA19-4D7B-4B70-840C-9904C91D1AFD}" srcOrd="4" destOrd="0" parTransId="{52F8A0D2-9BD4-47F8-89F8-641145163B9C}" sibTransId="{FAC12DA1-5FC7-4AA6-8267-8013BDC8D3B6}"/>
    <dgm:cxn modelId="{B92AC07C-36A3-4E19-9E9A-EE332D023C64}" type="presOf" srcId="{18495981-89E1-4FCA-9738-9E681B5D614A}" destId="{12C3D946-919B-4D74-A61D-0C94B0CADDD1}" srcOrd="0" destOrd="3" presId="urn:microsoft.com/office/officeart/2005/8/layout/radial1"/>
    <dgm:cxn modelId="{1C54B46E-2A57-4A9D-A788-7C26FDC7F302}" type="presOf" srcId="{CAEA7382-7E11-49DE-B6B1-83670509328D}" destId="{2B02CED2-5DCB-4193-BB67-959E0DDC75E2}" srcOrd="0" destOrd="4" presId="urn:microsoft.com/office/officeart/2005/8/layout/radial1"/>
    <dgm:cxn modelId="{0F0474FF-31F9-4213-8514-66FCD55076E6}" srcId="{D172711B-A5CD-43EB-AE51-8007380D22BE}" destId="{E08A8938-6565-4522-95D8-43DD70D006E5}" srcOrd="1" destOrd="0" parTransId="{7BF4ADE8-A289-4E5F-92E2-0F169F755ADF}" sibTransId="{F51411EB-6921-4C8C-9CC7-9A3DE68B72EA}"/>
    <dgm:cxn modelId="{F441FD55-FD62-4790-BD82-BCEF57C45AC4}" srcId="{D172711B-A5CD-43EB-AE51-8007380D22BE}" destId="{4529C6FD-9A38-4A39-AF27-06DBACC67887}" srcOrd="0" destOrd="0" parTransId="{B51D4456-1251-4714-BC94-3FFA6D6E9B0C}" sibTransId="{BC4E677F-1254-4777-98E5-858F0AB76F4C}"/>
    <dgm:cxn modelId="{48634156-622E-4A22-BDE4-05758AD0360C}" type="presOf" srcId="{E66C9D62-6CFC-4E21-AC8E-91AE9B02AF32}" destId="{2B02CED2-5DCB-4193-BB67-959E0DDC75E2}" srcOrd="0" destOrd="1" presId="urn:microsoft.com/office/officeart/2005/8/layout/radial1"/>
    <dgm:cxn modelId="{E4A77C31-845F-4D03-AC7A-80974EB53FC7}" type="presOf" srcId="{E08A8938-6565-4522-95D8-43DD70D006E5}" destId="{12C3D946-919B-4D74-A61D-0C94B0CADDD1}" srcOrd="0" destOrd="2" presId="urn:microsoft.com/office/officeart/2005/8/layout/radial1"/>
    <dgm:cxn modelId="{B3519393-FC9D-47A3-9E8B-E3D1681964C2}" srcId="{4307338D-2060-4340-96C8-DD8860801660}" destId="{0348B913-9CA0-4DE7-9D16-001586396EE7}" srcOrd="0" destOrd="0" parTransId="{7C7D8396-23ED-4C02-8F2B-3D859626328F}" sibTransId="{014F4815-6D75-45ED-9E41-1AAED337E172}"/>
    <dgm:cxn modelId="{694ABC12-10BC-455A-92A1-F47737946C5E}" srcId="{0647A461-B9CD-47E5-9374-3E0AA06D1DD4}" destId="{1AE9A678-FBFD-47A2-B56D-4A7EA789F3EE}" srcOrd="3" destOrd="0" parTransId="{A84DACE6-F285-4D34-8BF8-EABDCE680138}" sibTransId="{E3D7C938-A383-4CB1-B369-31BB14D8B070}"/>
    <dgm:cxn modelId="{D72AC6A7-0145-42BC-93A8-E290624AC0E1}" type="presOf" srcId="{0348B913-9CA0-4DE7-9D16-001586396EE7}" destId="{A49BEE0C-5679-42C2-964D-66CBF0EC0317}" srcOrd="0" destOrd="1" presId="urn:microsoft.com/office/officeart/2005/8/layout/radial1"/>
    <dgm:cxn modelId="{693D5D54-DC78-431E-91B3-2E81FAB76EA9}" type="presOf" srcId="{4529C6FD-9A38-4A39-AF27-06DBACC67887}" destId="{12C3D946-919B-4D74-A61D-0C94B0CADDD1}" srcOrd="0" destOrd="1" presId="urn:microsoft.com/office/officeart/2005/8/layout/radial1"/>
    <dgm:cxn modelId="{5BC2F29D-DE60-47E6-960F-C69396CEF9AA}" srcId="{4307338D-2060-4340-96C8-DD8860801660}" destId="{DA350F32-01EA-4444-89A8-11CD1BC06778}" srcOrd="4" destOrd="0" parTransId="{A404A90D-A8A4-48EF-82CC-BFD64007A50E}" sibTransId="{0757664D-EF35-4E1F-81BB-AFB7C9BE85BC}"/>
    <dgm:cxn modelId="{303EABE9-C3D6-4AEE-A63C-9DA7EFA39DE7}" srcId="{D172711B-A5CD-43EB-AE51-8007380D22BE}" destId="{EBF11FE0-2AC9-4D6E-8017-DB865388FDB8}" srcOrd="5" destOrd="0" parTransId="{29B24150-E49A-4559-B070-E8229DFD985A}" sibTransId="{055BD72C-B5B8-4B68-9FD3-B7C38972968D}"/>
    <dgm:cxn modelId="{C21F17F9-EDF3-46C8-BD34-D6B5A4AE308A}" type="presOf" srcId="{4307338D-2060-4340-96C8-DD8860801660}" destId="{A49BEE0C-5679-42C2-964D-66CBF0EC0317}" srcOrd="0" destOrd="0" presId="urn:microsoft.com/office/officeart/2005/8/layout/radial1"/>
    <dgm:cxn modelId="{A4977386-2168-430E-A02B-982E88BF79C7}" type="presOf" srcId="{680B82AB-2259-4B76-914E-E5D44739FB8B}" destId="{2B02CED2-5DCB-4193-BB67-959E0DDC75E2}" srcOrd="0" destOrd="0" presId="urn:microsoft.com/office/officeart/2005/8/layout/radial1"/>
    <dgm:cxn modelId="{F78489B8-3B82-4E2B-A265-3B1D298C2886}" type="presOf" srcId="{E6F2D474-8F35-4E7B-93B9-82C8C424F098}" destId="{12C3D946-919B-4D74-A61D-0C94B0CADDD1}" srcOrd="0" destOrd="7" presId="urn:microsoft.com/office/officeart/2005/8/layout/radial1"/>
    <dgm:cxn modelId="{5940F023-5DE3-4F5E-84FD-86CB6614EDF4}" srcId="{7D89E52D-CDE1-4DF6-8A74-EF549904D1D9}" destId="{D172711B-A5CD-43EB-AE51-8007380D22BE}" srcOrd="0" destOrd="0" parTransId="{A690973D-38DC-4D50-9FCB-86E96BCA5A87}" sibTransId="{AD8252BE-9696-47E4-AC2D-E1E4EF5FE62C}"/>
    <dgm:cxn modelId="{2E9478FA-C6F5-4D57-8218-4304D280862A}" srcId="{DDC4E419-91E7-4A9A-B96E-09288EA83D5C}" destId="{7D89E52D-CDE1-4DF6-8A74-EF549904D1D9}" srcOrd="0" destOrd="0" parTransId="{79120EF4-62CC-45DE-B858-9702000B8A30}" sibTransId="{C1BAE39E-145B-47ED-A0E3-6F620EBB9FE5}"/>
    <dgm:cxn modelId="{62ED07DF-81DF-4CA8-960D-41E8773D2A59}" type="presOf" srcId="{28BB0D3E-D227-433C-8AFB-863985F4B766}" destId="{26576A72-5CF2-4391-BF50-0D908F766F7F}" srcOrd="0" destOrd="0" presId="urn:microsoft.com/office/officeart/2005/8/layout/radial1"/>
    <dgm:cxn modelId="{2ED51B8C-975E-44C5-9D65-0F57B63982DD}" srcId="{680B82AB-2259-4B76-914E-E5D44739FB8B}" destId="{CE897F31-C0FB-4231-B637-AD11BAAD7356}" srcOrd="2" destOrd="0" parTransId="{3405D269-8826-4DF3-AC84-6BBE55F9317A}" sibTransId="{82CBDE77-AF68-4DB2-97F4-69A73BDBED1A}"/>
    <dgm:cxn modelId="{D9E730D7-B54A-403F-870B-5438CAFEBD99}" srcId="{D172711B-A5CD-43EB-AE51-8007380D22BE}" destId="{318F27A3-D4FD-4B74-AF62-4329A488B26C}" srcOrd="3" destOrd="0" parTransId="{5CB7F4B7-92A9-4470-8E93-42F81695EE64}" sibTransId="{D45405B3-52BD-44A5-A97B-97082E1FA429}"/>
    <dgm:cxn modelId="{92EE3421-31DB-42EA-B639-BB936C9A10C5}" type="presOf" srcId="{1AE9A678-FBFD-47A2-B56D-4A7EA789F3EE}" destId="{42651B2C-0C0A-4C9F-BFF4-3CF695A8E743}" srcOrd="0" destOrd="4" presId="urn:microsoft.com/office/officeart/2005/8/layout/radial1"/>
    <dgm:cxn modelId="{2A862823-6615-4587-9FC1-F526E7A9E996}" srcId="{680B82AB-2259-4B76-914E-E5D44739FB8B}" destId="{CAEA7382-7E11-49DE-B6B1-83670509328D}" srcOrd="3" destOrd="0" parTransId="{57EC5B6E-CCCD-444E-8598-CE306E49CD84}" sibTransId="{CFC3AB15-F475-42A8-962F-B089E07E55FF}"/>
    <dgm:cxn modelId="{7A438677-A343-4B4C-BC5A-49AE3453F8FF}" srcId="{4307338D-2060-4340-96C8-DD8860801660}" destId="{696770A0-5082-427F-9187-8E0AA0D1A53E}" srcOrd="3" destOrd="0" parTransId="{EFD4FF0D-1B24-4913-BFA1-ADDB3400F4A0}" sibTransId="{6D758A2D-DCD0-4171-B5D9-73FEB616BF03}"/>
    <dgm:cxn modelId="{453E87D0-B916-4E54-9485-1C678421F6A3}" type="presOf" srcId="{28BB0D3E-D227-433C-8AFB-863985F4B766}" destId="{623E5DF2-5FC7-4E7C-9EF5-28F2704F61A7}" srcOrd="1" destOrd="0" presId="urn:microsoft.com/office/officeart/2005/8/layout/radial1"/>
    <dgm:cxn modelId="{9AE9E641-659E-4F9F-8931-650E65509C3D}" srcId="{7D89E52D-CDE1-4DF6-8A74-EF549904D1D9}" destId="{680B82AB-2259-4B76-914E-E5D44739FB8B}" srcOrd="3" destOrd="0" parTransId="{28BB0D3E-D227-433C-8AFB-863985F4B766}" sibTransId="{B8484951-DDAC-4DA6-9612-CBC1D381432C}"/>
    <dgm:cxn modelId="{6FF3FF43-B267-472D-B3BA-B219E8352AF3}" srcId="{7D89E52D-CDE1-4DF6-8A74-EF549904D1D9}" destId="{0647A461-B9CD-47E5-9374-3E0AA06D1DD4}" srcOrd="2" destOrd="0" parTransId="{63CE2BC5-0C1B-43BF-B6BA-EA35E978C9E1}" sibTransId="{3BB17055-7250-40FC-B8B9-DA018DBE5ED2}"/>
    <dgm:cxn modelId="{BBF57BED-40E3-41B2-8E63-FB4CF82F8462}" type="presOf" srcId="{63CE2BC5-0C1B-43BF-B6BA-EA35E978C9E1}" destId="{776E4E91-7AF8-42A9-A26E-3C4E368CB739}" srcOrd="1" destOrd="0" presId="urn:microsoft.com/office/officeart/2005/8/layout/radial1"/>
    <dgm:cxn modelId="{ADA7F782-2A79-4F31-8696-8EBE141202B0}" type="presOf" srcId="{B326587E-F45E-4C96-A834-EA08DFCCB130}" destId="{F700E63C-FF77-4E83-9DC1-8303945A8917}" srcOrd="0" destOrd="0" presId="urn:microsoft.com/office/officeart/2005/8/layout/radial1"/>
    <dgm:cxn modelId="{5ADC5227-7B63-4A24-8EB2-9F8911B4C900}" type="presOf" srcId="{CE897F31-C0FB-4231-B637-AD11BAAD7356}" destId="{2B02CED2-5DCB-4193-BB67-959E0DDC75E2}" srcOrd="0" destOrd="3" presId="urn:microsoft.com/office/officeart/2005/8/layout/radial1"/>
    <dgm:cxn modelId="{A3A1E3E2-6974-49F5-B6B3-8916A61AD39A}" srcId="{4307338D-2060-4340-96C8-DD8860801660}" destId="{C9073946-BF05-4C35-81CB-2CE2D112E3A8}" srcOrd="2" destOrd="0" parTransId="{EF97ED59-916C-41CA-9F36-E14CC7C1D069}" sibTransId="{1C03D39F-D76F-4A65-B0C3-E0949B9BB929}"/>
    <dgm:cxn modelId="{939CAFA6-CACF-4EAA-8019-CB5A987DAAAE}" type="presOf" srcId="{0647A461-B9CD-47E5-9374-3E0AA06D1DD4}" destId="{42651B2C-0C0A-4C9F-BFF4-3CF695A8E743}" srcOrd="0" destOrd="0" presId="urn:microsoft.com/office/officeart/2005/8/layout/radial1"/>
    <dgm:cxn modelId="{79F325E4-E159-44BC-A3D0-0E283741B2EA}" srcId="{DDC4E419-91E7-4A9A-B96E-09288EA83D5C}" destId="{D3DE5A8F-3981-4B1B-B246-9A6D7A6036F0}" srcOrd="1" destOrd="0" parTransId="{1163D221-A3EC-46C2-9223-0B981BAF7867}" sibTransId="{0A855B32-C2C0-4350-8D52-33F37909759D}"/>
    <dgm:cxn modelId="{71A9EC8A-79CD-4818-AE96-912EB557C508}" srcId="{D172711B-A5CD-43EB-AE51-8007380D22BE}" destId="{BB6AEBB5-DE61-4B33-A8F2-DC7DCCB200B0}" srcOrd="4" destOrd="0" parTransId="{E1A742C3-3161-4BA0-BB7E-F20208763E76}" sibTransId="{76B7A574-033C-4C80-88A5-D9A14A1283BA}"/>
    <dgm:cxn modelId="{EACFADC1-C4B3-489D-A829-8FF097ECC725}" srcId="{D172711B-A5CD-43EB-AE51-8007380D22BE}" destId="{E6F2D474-8F35-4E7B-93B9-82C8C424F098}" srcOrd="6" destOrd="0" parTransId="{8EFD1004-8CB0-4ABC-B6FC-67FAC9BEF3F3}" sibTransId="{247A9980-2D41-4DB8-A407-C885F00D5EC5}"/>
    <dgm:cxn modelId="{14BE4DBB-A35B-4F61-B29E-1E555152E39E}" type="presOf" srcId="{63CE2BC5-0C1B-43BF-B6BA-EA35E978C9E1}" destId="{AD1CEE72-F409-47B2-A06F-355AF2FB09D8}" srcOrd="0" destOrd="0" presId="urn:microsoft.com/office/officeart/2005/8/layout/radial1"/>
    <dgm:cxn modelId="{615B7F3F-8675-4B94-B77D-DFCDB8CD037E}" type="presOf" srcId="{EEEB19A4-EB40-4964-A759-AE05F772FEED}" destId="{A49BEE0C-5679-42C2-964D-66CBF0EC0317}" srcOrd="0" destOrd="2" presId="urn:microsoft.com/office/officeart/2005/8/layout/radial1"/>
    <dgm:cxn modelId="{851963C9-F2CE-4042-8D16-5C0EC8165595}" type="presOf" srcId="{4D20BD12-19C0-4F4C-B832-59FDAF4F9096}" destId="{2B02CED2-5DCB-4193-BB67-959E0DDC75E2}" srcOrd="0" destOrd="2" presId="urn:microsoft.com/office/officeart/2005/8/layout/radial1"/>
    <dgm:cxn modelId="{A9CBA68D-DBD8-4DC9-9634-C4C8EE91ED00}" type="presOf" srcId="{BD95B4CD-2260-496B-8FD1-82C09AC4D0AB}" destId="{42651B2C-0C0A-4C9F-BFF4-3CF695A8E743}" srcOrd="0" destOrd="2" presId="urn:microsoft.com/office/officeart/2005/8/layout/radial1"/>
    <dgm:cxn modelId="{748D521A-6C66-4D9F-9409-0EEDF97CC9F2}" type="presOf" srcId="{B326587E-F45E-4C96-A834-EA08DFCCB130}" destId="{EB006F4A-04D5-4E4A-9891-8C34F85D4EFD}" srcOrd="1" destOrd="0" presId="urn:microsoft.com/office/officeart/2005/8/layout/radial1"/>
    <dgm:cxn modelId="{EE9EDEC9-A8EE-473B-8D15-52D5245EE561}" type="presOf" srcId="{7D89E52D-CDE1-4DF6-8A74-EF549904D1D9}" destId="{6E8DD64A-2603-4A88-9570-2A21D38862DF}" srcOrd="0" destOrd="0" presId="urn:microsoft.com/office/officeart/2005/8/layout/radial1"/>
    <dgm:cxn modelId="{4EA17ECB-7A61-4344-9B5B-072DC0CB45B6}" type="presOf" srcId="{696770A0-5082-427F-9187-8E0AA0D1A53E}" destId="{A49BEE0C-5679-42C2-964D-66CBF0EC0317}" srcOrd="0" destOrd="4" presId="urn:microsoft.com/office/officeart/2005/8/layout/radial1"/>
    <dgm:cxn modelId="{8DB8BEBC-8AC5-491D-901A-14DDDED7575A}" type="presOf" srcId="{DA350F32-01EA-4444-89A8-11CD1BC06778}" destId="{A49BEE0C-5679-42C2-964D-66CBF0EC0317}" srcOrd="0" destOrd="5" presId="urn:microsoft.com/office/officeart/2005/8/layout/radial1"/>
    <dgm:cxn modelId="{0091C63B-AF00-4CF8-8E65-7AA68AC15374}" srcId="{0647A461-B9CD-47E5-9374-3E0AA06D1DD4}" destId="{14773E76-37AA-4C2E-8C63-D4AD563BAC78}" srcOrd="2" destOrd="0" parTransId="{9C60F45A-4BAF-4953-8EA7-66CA73FD59C7}" sibTransId="{4225907B-CDB5-4A39-8B2E-EA9B766589E0}"/>
    <dgm:cxn modelId="{571309EC-A8A9-4788-81A1-37F3A2701185}" type="presOf" srcId="{318F27A3-D4FD-4B74-AF62-4329A488B26C}" destId="{12C3D946-919B-4D74-A61D-0C94B0CADDD1}" srcOrd="0" destOrd="4" presId="urn:microsoft.com/office/officeart/2005/8/layout/radial1"/>
    <dgm:cxn modelId="{65920D11-FA3F-439E-801F-A59C035D9D41}" type="presOf" srcId="{D172711B-A5CD-43EB-AE51-8007380D22BE}" destId="{12C3D946-919B-4D74-A61D-0C94B0CADDD1}" srcOrd="0" destOrd="0" presId="urn:microsoft.com/office/officeart/2005/8/layout/radial1"/>
    <dgm:cxn modelId="{6F43ECD0-4113-4156-8C3B-58C89BFE84D7}" srcId="{D172711B-A5CD-43EB-AE51-8007380D22BE}" destId="{18495981-89E1-4FCA-9738-9E681B5D614A}" srcOrd="2" destOrd="0" parTransId="{AC513302-8830-4854-AD81-3556EECD7955}" sibTransId="{5E888FB0-8A1D-421D-B57A-D0032A0C1045}"/>
    <dgm:cxn modelId="{3E744419-E3AF-4385-B459-516F87714BDD}" srcId="{0647A461-B9CD-47E5-9374-3E0AA06D1DD4}" destId="{F57406F5-9E6F-448A-8467-D4E5218069BD}" srcOrd="0" destOrd="0" parTransId="{A5358935-088A-4AD1-B727-B8D0AC6844C2}" sibTransId="{B8F58A2D-0931-4E56-86F3-0685B9C0EFD5}"/>
    <dgm:cxn modelId="{A2196742-B4AE-4F83-8900-C1986F4997E7}" type="presOf" srcId="{EBF11FE0-2AC9-4D6E-8017-DB865388FDB8}" destId="{12C3D946-919B-4D74-A61D-0C94B0CADDD1}" srcOrd="0" destOrd="6" presId="urn:microsoft.com/office/officeart/2005/8/layout/radial1"/>
    <dgm:cxn modelId="{811692BE-CA40-4E52-A2C4-0376F74B87AB}" srcId="{0647A461-B9CD-47E5-9374-3E0AA06D1DD4}" destId="{BD95B4CD-2260-496B-8FD1-82C09AC4D0AB}" srcOrd="1" destOrd="0" parTransId="{1DD2CAE6-588D-4899-A94D-82DCD534315C}" sibTransId="{B04C3831-E064-4AA4-A47E-A144F842D57B}"/>
    <dgm:cxn modelId="{BF4E88D5-CCE9-41FB-8517-E637FDE95113}" type="presOf" srcId="{A690973D-38DC-4D50-9FCB-86E96BCA5A87}" destId="{1998E266-D5AC-4233-8DB1-573060402291}" srcOrd="0" destOrd="0" presId="urn:microsoft.com/office/officeart/2005/8/layout/radial1"/>
    <dgm:cxn modelId="{C049A403-912F-4516-88D6-14ABB2255A37}" srcId="{7D89E52D-CDE1-4DF6-8A74-EF549904D1D9}" destId="{4307338D-2060-4340-96C8-DD8860801660}" srcOrd="1" destOrd="0" parTransId="{B326587E-F45E-4C96-A834-EA08DFCCB130}" sibTransId="{DBDAAEF8-1FF8-4038-9C16-9E6B41A645E8}"/>
    <dgm:cxn modelId="{C13D8D33-99AD-4B4E-9C50-A75EA47CB5BE}" type="presOf" srcId="{BB6AEBB5-DE61-4B33-A8F2-DC7DCCB200B0}" destId="{12C3D946-919B-4D74-A61D-0C94B0CADDD1}" srcOrd="0" destOrd="5" presId="urn:microsoft.com/office/officeart/2005/8/layout/radial1"/>
    <dgm:cxn modelId="{49F5E12F-9B9E-4B11-9E05-AA046E26FE90}" type="presOf" srcId="{14773E76-37AA-4C2E-8C63-D4AD563BAC78}" destId="{42651B2C-0C0A-4C9F-BFF4-3CF695A8E743}" srcOrd="0" destOrd="3" presId="urn:microsoft.com/office/officeart/2005/8/layout/radial1"/>
    <dgm:cxn modelId="{9CE80F07-8837-46F8-B581-B18D4AA871D7}" srcId="{4307338D-2060-4340-96C8-DD8860801660}" destId="{EEEB19A4-EB40-4964-A759-AE05F772FEED}" srcOrd="1" destOrd="0" parTransId="{C9077518-1F42-47DA-9131-9FDA1FF30D31}" sibTransId="{BB48EB22-DF50-421D-97E0-4202215D78D5}"/>
    <dgm:cxn modelId="{45FCBDC8-3C67-4886-81BB-CFD7E1808541}" type="presOf" srcId="{4FB9CA19-4D7B-4B70-840C-9904C91D1AFD}" destId="{2B02CED2-5DCB-4193-BB67-959E0DDC75E2}" srcOrd="0" destOrd="5" presId="urn:microsoft.com/office/officeart/2005/8/layout/radial1"/>
    <dgm:cxn modelId="{5DCC5151-A19A-4BCD-A51F-E5136F396EEC}" srcId="{680B82AB-2259-4B76-914E-E5D44739FB8B}" destId="{4D20BD12-19C0-4F4C-B832-59FDAF4F9096}" srcOrd="1" destOrd="0" parTransId="{F4AF7776-2B98-4758-A657-9C5ADFD7BE62}" sibTransId="{0C09139A-8FAE-432B-ADBD-729F05F4CF66}"/>
    <dgm:cxn modelId="{50AEAB92-1B9F-4032-98AF-93A05C2CE007}" type="presOf" srcId="{C9073946-BF05-4C35-81CB-2CE2D112E3A8}" destId="{A49BEE0C-5679-42C2-964D-66CBF0EC0317}" srcOrd="0" destOrd="3" presId="urn:microsoft.com/office/officeart/2005/8/layout/radial1"/>
    <dgm:cxn modelId="{C4663780-01AE-4D1F-9CD0-1F7C6CE836AB}" type="presOf" srcId="{F57406F5-9E6F-448A-8467-D4E5218069BD}" destId="{42651B2C-0C0A-4C9F-BFF4-3CF695A8E743}" srcOrd="0" destOrd="1" presId="urn:microsoft.com/office/officeart/2005/8/layout/radial1"/>
    <dgm:cxn modelId="{A0D1C9B6-EC59-47B6-8F1C-D81DE88A7FD8}" type="presOf" srcId="{A690973D-38DC-4D50-9FCB-86E96BCA5A87}" destId="{CCCFBD77-A5B1-444C-B118-92CB399FCBEC}" srcOrd="1" destOrd="0" presId="urn:microsoft.com/office/officeart/2005/8/layout/radial1"/>
    <dgm:cxn modelId="{075F07C5-08A7-4FA6-A8B6-B80DD580EB96}" type="presParOf" srcId="{79EC06D9-27A5-48D8-8C7B-255D100A2BF7}" destId="{6E8DD64A-2603-4A88-9570-2A21D38862DF}" srcOrd="0" destOrd="0" presId="urn:microsoft.com/office/officeart/2005/8/layout/radial1"/>
    <dgm:cxn modelId="{1CBDBC9E-17E1-42A5-BED7-FB1E11436CCE}" type="presParOf" srcId="{79EC06D9-27A5-48D8-8C7B-255D100A2BF7}" destId="{1998E266-D5AC-4233-8DB1-573060402291}" srcOrd="1" destOrd="0" presId="urn:microsoft.com/office/officeart/2005/8/layout/radial1"/>
    <dgm:cxn modelId="{1C3C044D-86BF-4AF4-A001-8D95DEDDAFE5}" type="presParOf" srcId="{1998E266-D5AC-4233-8DB1-573060402291}" destId="{CCCFBD77-A5B1-444C-B118-92CB399FCBEC}" srcOrd="0" destOrd="0" presId="urn:microsoft.com/office/officeart/2005/8/layout/radial1"/>
    <dgm:cxn modelId="{68AD4E1E-8A9D-4DE0-AA21-76AEBEBF7563}" type="presParOf" srcId="{79EC06D9-27A5-48D8-8C7B-255D100A2BF7}" destId="{12C3D946-919B-4D74-A61D-0C94B0CADDD1}" srcOrd="2" destOrd="0" presId="urn:microsoft.com/office/officeart/2005/8/layout/radial1"/>
    <dgm:cxn modelId="{D7EA6D67-4106-40C1-B2F8-B3ACBCF35F1D}" type="presParOf" srcId="{79EC06D9-27A5-48D8-8C7B-255D100A2BF7}" destId="{F700E63C-FF77-4E83-9DC1-8303945A8917}" srcOrd="3" destOrd="0" presId="urn:microsoft.com/office/officeart/2005/8/layout/radial1"/>
    <dgm:cxn modelId="{04202A94-97AB-4C57-A453-C4237B854D7A}" type="presParOf" srcId="{F700E63C-FF77-4E83-9DC1-8303945A8917}" destId="{EB006F4A-04D5-4E4A-9891-8C34F85D4EFD}" srcOrd="0" destOrd="0" presId="urn:microsoft.com/office/officeart/2005/8/layout/radial1"/>
    <dgm:cxn modelId="{5CF28DB8-165F-43F5-BC94-11B8C11E48A2}" type="presParOf" srcId="{79EC06D9-27A5-48D8-8C7B-255D100A2BF7}" destId="{A49BEE0C-5679-42C2-964D-66CBF0EC0317}" srcOrd="4" destOrd="0" presId="urn:microsoft.com/office/officeart/2005/8/layout/radial1"/>
    <dgm:cxn modelId="{9FE24D96-61D5-495A-96C6-69D0320C076E}" type="presParOf" srcId="{79EC06D9-27A5-48D8-8C7B-255D100A2BF7}" destId="{AD1CEE72-F409-47B2-A06F-355AF2FB09D8}" srcOrd="5" destOrd="0" presId="urn:microsoft.com/office/officeart/2005/8/layout/radial1"/>
    <dgm:cxn modelId="{A0274E82-B835-4E9A-A24D-BE3C9C574F9B}" type="presParOf" srcId="{AD1CEE72-F409-47B2-A06F-355AF2FB09D8}" destId="{776E4E91-7AF8-42A9-A26E-3C4E368CB739}" srcOrd="0" destOrd="0" presId="urn:microsoft.com/office/officeart/2005/8/layout/radial1"/>
    <dgm:cxn modelId="{DE7DC576-08FF-4D82-B43A-9C8965E95313}" type="presParOf" srcId="{79EC06D9-27A5-48D8-8C7B-255D100A2BF7}" destId="{42651B2C-0C0A-4C9F-BFF4-3CF695A8E743}" srcOrd="6" destOrd="0" presId="urn:microsoft.com/office/officeart/2005/8/layout/radial1"/>
    <dgm:cxn modelId="{74211FBB-2D8F-422A-B454-43189C706ACD}" type="presParOf" srcId="{79EC06D9-27A5-48D8-8C7B-255D100A2BF7}" destId="{26576A72-5CF2-4391-BF50-0D908F766F7F}" srcOrd="7" destOrd="0" presId="urn:microsoft.com/office/officeart/2005/8/layout/radial1"/>
    <dgm:cxn modelId="{0737D1E8-B2C7-4E61-8FFD-126F317E0759}" type="presParOf" srcId="{26576A72-5CF2-4391-BF50-0D908F766F7F}" destId="{623E5DF2-5FC7-4E7C-9EF5-28F2704F61A7}" srcOrd="0" destOrd="0" presId="urn:microsoft.com/office/officeart/2005/8/layout/radial1"/>
    <dgm:cxn modelId="{2A2BF7D5-7562-4EC5-881C-C0C801190802}" type="presParOf" srcId="{79EC06D9-27A5-48D8-8C7B-255D100A2BF7}" destId="{2B02CED2-5DCB-4193-BB67-959E0DDC75E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0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7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46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7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19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3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DCAEE-8C7D-934C-9731-756F74428F35}" type="datetimeFigureOut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20/1/2021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973DA-7E5B-3245-A411-B52F02EF68FA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C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C5C8CE6-F51C-0649-93D3-8129F63B15DD}"/>
              </a:ext>
            </a:extLst>
          </p:cNvPr>
          <p:cNvSpPr/>
          <p:nvPr/>
        </p:nvSpPr>
        <p:spPr>
          <a:xfrm>
            <a:off x="1922322" y="2080205"/>
            <a:ext cx="9322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C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TEMA: </a:t>
            </a:r>
            <a:r>
              <a:rPr lang="es-E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“ANÁLISIS DE LA CULTURA ORGANIZACIONAL EN EL EJÉRCITO ECUATORIANO”</a:t>
            </a:r>
            <a:endParaRPr kumimoji="0" lang="es-EC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818474D-A86F-C244-AA31-418253F2C546}"/>
              </a:ext>
            </a:extLst>
          </p:cNvPr>
          <p:cNvSpPr txBox="1"/>
          <p:nvPr/>
        </p:nvSpPr>
        <p:spPr>
          <a:xfrm>
            <a:off x="2635399" y="1201272"/>
            <a:ext cx="814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MAESTRÍA EN </a:t>
            </a:r>
            <a:r>
              <a:rPr lang="es-E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DEFENSA Y SEGURIDAD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D62C163-8FCA-404B-839C-BEA41DD0379B}"/>
              </a:ext>
            </a:extLst>
          </p:cNvPr>
          <p:cNvSpPr txBox="1"/>
          <p:nvPr/>
        </p:nvSpPr>
        <p:spPr>
          <a:xfrm>
            <a:off x="1450158" y="4277918"/>
            <a:ext cx="10266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TCRN. DE E.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CRISTIAM TACO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 TCRN DE E.M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.S JORGE PORTILLA</a:t>
            </a:r>
            <a:endParaRPr lang="es-EC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es-EC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DIRECTOR: 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TCRN. E.M DARWIN MONTOYA</a:t>
            </a:r>
            <a:endParaRPr lang="es-EC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4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TEÓRICA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3000" b="1" dirty="0"/>
              <a:t>		Las funciones de la cultura organizacional.</a:t>
            </a:r>
          </a:p>
          <a:p>
            <a:pPr marL="635000" lvl="2" algn="just"/>
            <a:r>
              <a:rPr lang="es-MX" sz="2800" dirty="0"/>
              <a:t>Apoyar la estrategia institucional de la organización</a:t>
            </a:r>
            <a:endParaRPr lang="es-EC" sz="2400" dirty="0"/>
          </a:p>
          <a:p>
            <a:pPr marL="635000" lvl="2" algn="just"/>
            <a:r>
              <a:rPr lang="es-MX" sz="2800" dirty="0"/>
              <a:t>Disponer de medios aceptables para que los administradores interactúen con públicos externos, el gobierno, o la comunidad en general.</a:t>
            </a:r>
            <a:endParaRPr lang="es-EC" sz="2400" dirty="0"/>
          </a:p>
          <a:p>
            <a:pPr marL="635000" lvl="2" algn="just"/>
            <a:r>
              <a:rPr lang="es-MX" sz="2800" dirty="0"/>
              <a:t>Tomar decisiones de personal</a:t>
            </a:r>
            <a:endParaRPr lang="es-EC" sz="2400" dirty="0"/>
          </a:p>
          <a:p>
            <a:pPr marL="635000" lvl="2" algn="just"/>
            <a:r>
              <a:rPr lang="es-MX" sz="2800" dirty="0"/>
              <a:t>Establecer criterios para el desempeño. </a:t>
            </a:r>
          </a:p>
          <a:p>
            <a:pPr marL="635000" lvl="2" algn="just"/>
            <a:r>
              <a:rPr lang="es-MX" sz="2800" dirty="0"/>
              <a:t>Los comandantes y subordinados pueden ser evaluados con base a su capacidad para ajustarse a parámetros congruentes a los objetivos de la organización</a:t>
            </a:r>
            <a:endParaRPr lang="es-EC" sz="2400" dirty="0"/>
          </a:p>
          <a:p>
            <a:pPr marL="635000" lvl="2" algn="just"/>
            <a:r>
              <a:rPr lang="es-MX" sz="2800" dirty="0"/>
              <a:t>Guiar el carácter de las relaciones interpersonales dentro de la institución.</a:t>
            </a:r>
            <a:endParaRPr lang="es-EC" sz="2400" dirty="0"/>
          </a:p>
          <a:p>
            <a:pPr marL="457200" lvl="1" indent="0" algn="just">
              <a:buNone/>
            </a:pPr>
            <a:endParaRPr lang="es-EC" b="1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591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TEÓRICA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MX" sz="4400" dirty="0"/>
              <a:t>Otros aspectos a considerar en relación a la cultura son las desventajas: </a:t>
            </a:r>
            <a:endParaRPr lang="es-EC" sz="4400" dirty="0"/>
          </a:p>
          <a:p>
            <a:pPr lvl="1" algn="just"/>
            <a:r>
              <a:rPr lang="es-ES" sz="4400" dirty="0"/>
              <a:t>Barrera al cambio</a:t>
            </a:r>
          </a:p>
          <a:p>
            <a:pPr lvl="1" algn="just"/>
            <a:r>
              <a:rPr lang="es-ES" sz="4400" dirty="0"/>
              <a:t>Barrera a la diversidad</a:t>
            </a:r>
          </a:p>
          <a:p>
            <a:pPr lvl="1" algn="just"/>
            <a:r>
              <a:rPr lang="es-ES" sz="4400" dirty="0"/>
              <a:t>Barreras a las fusiones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90763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TEÓRICA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2898"/>
            <a:ext cx="10515600" cy="46840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000" b="1" dirty="0"/>
              <a:t>	Creación y mantenimiento de la cultura organizacional. </a:t>
            </a:r>
            <a:endParaRPr lang="es-EC" sz="3000" dirty="0"/>
          </a:p>
          <a:p>
            <a:pPr lvl="1" algn="just"/>
            <a:r>
              <a:rPr lang="es-MX" dirty="0"/>
              <a:t>Desarrollar una visión, misión y objetivos claros de la orientación futura de la institución y de la cultura que se requiere para cumplirlos.</a:t>
            </a:r>
            <a:endParaRPr lang="es-EC" dirty="0"/>
          </a:p>
          <a:p>
            <a:pPr lvl="1" algn="just"/>
            <a:r>
              <a:rPr lang="es-MX" dirty="0"/>
              <a:t>Asegurar el apoyo de las autoridades superiores.(por orden jerárquico)</a:t>
            </a:r>
            <a:endParaRPr lang="es-EC" dirty="0"/>
          </a:p>
          <a:p>
            <a:pPr lvl="1" algn="just"/>
            <a:r>
              <a:rPr lang="es-MX" dirty="0"/>
              <a:t>Hacer que los superiores, modelen la cultura nueva ante los subalternos, con un comportamiento que represente los valores, principios, normas y expectativas deseados.</a:t>
            </a:r>
            <a:endParaRPr lang="es-EC" dirty="0"/>
          </a:p>
          <a:p>
            <a:pPr lvl="1" algn="just"/>
            <a:r>
              <a:rPr lang="es-MX" dirty="0"/>
              <a:t>Ejecutar los cambios de la estructura de la organización, en los sistemas de recursos humanos y en los estilos y prácticas administrativas que sustenten el cambio de cultura.</a:t>
            </a:r>
            <a:endParaRPr lang="es-EC" dirty="0"/>
          </a:p>
          <a:p>
            <a:pPr lvl="1" algn="just"/>
            <a:r>
              <a:rPr lang="es-MX" dirty="0"/>
              <a:t>Seleccionar y socializar a los nuevos ingresos para que encajen en la nueva cultura.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035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TEÓRICA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6151" y="1690688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Cambio Cultural.</a:t>
            </a:r>
            <a:endParaRPr lang="es-EC" b="1" dirty="0"/>
          </a:p>
          <a:p>
            <a:pPr algn="just"/>
            <a:r>
              <a:rPr lang="es-MX" dirty="0"/>
              <a:t>Es necesario que se den transformaciones culturales, debido a que las mismas son por naturaleza dinámicas, ya que cambian de manera natural y deben evolucionar, en respuestas a la evolución que se producen en la organización.</a:t>
            </a:r>
          </a:p>
          <a:p>
            <a:pPr lvl="2" algn="just"/>
            <a:r>
              <a:rPr lang="es-MX" sz="2800" dirty="0"/>
              <a:t>Cambio de arriba hacia  abajo</a:t>
            </a:r>
          </a:p>
          <a:p>
            <a:pPr lvl="2" algn="just"/>
            <a:r>
              <a:rPr lang="es-ES" sz="2800" dirty="0"/>
              <a:t>Cambio de abajo hacia arriba</a:t>
            </a:r>
            <a:r>
              <a:rPr lang="es-EC" sz="2800" dirty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7524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ES" sz="3600" dirty="0"/>
          </a:p>
          <a:p>
            <a:pPr algn="just"/>
            <a:r>
              <a:rPr lang="es-ES" sz="3600" dirty="0"/>
              <a:t>Es considerada la cultura organizacional dentro de la Dirección de Planificación y Gestión Estratégica, como parte del fortalecimiento de la interiorización de los valores y tradiciones militares.</a:t>
            </a:r>
            <a:endParaRPr lang="es-EC" sz="3600" dirty="0"/>
          </a:p>
          <a:p>
            <a:pPr algn="just"/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93782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6404" cy="941161"/>
          </a:xfrm>
        </p:spPr>
        <p:txBody>
          <a:bodyPr anchor="t">
            <a:normAutofit fontScale="90000"/>
          </a:bodyPr>
          <a:lstStyle/>
          <a:p>
            <a:pPr marL="457200" lvl="0" indent="-457200" algn="ctr">
              <a:lnSpc>
                <a:spcPct val="130000"/>
              </a:lnSpc>
              <a:spcBef>
                <a:spcPts val="0"/>
              </a:spcBef>
              <a:defRPr/>
            </a:pPr>
            <a:r>
              <a:rPr lang="es-EC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INDEPENDIENTE</a:t>
            </a: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47" y="1306286"/>
            <a:ext cx="10028853" cy="52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7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4483" y="365126"/>
            <a:ext cx="11028782" cy="866516"/>
          </a:xfrm>
        </p:spPr>
        <p:txBody>
          <a:bodyPr>
            <a:normAutofit/>
          </a:bodyPr>
          <a:lstStyle/>
          <a:p>
            <a:pPr algn="ctr"/>
            <a:r>
              <a:rPr lang="es-EC" sz="3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DEPENDIENTES</a:t>
            </a:r>
            <a:endParaRPr lang="es-EC" sz="36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858" y="1679512"/>
            <a:ext cx="9567570" cy="45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3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 algn="ctr">
              <a:lnSpc>
                <a:spcPct val="130000"/>
              </a:lnSpc>
              <a:spcBef>
                <a:spcPts val="0"/>
              </a:spcBef>
              <a:defRPr/>
            </a:pP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DE ESTUDIO Y CAMPO DE ACCIÓN</a:t>
            </a: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6854" y="2624948"/>
            <a:ext cx="7003473" cy="759151"/>
          </a:xfrm>
        </p:spPr>
        <p:txBody>
          <a:bodyPr>
            <a:normAutofit/>
          </a:bodyPr>
          <a:lstStyle/>
          <a:p>
            <a:r>
              <a:rPr lang="es-ES" sz="3600" dirty="0"/>
              <a:t>Cultura Organizacional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9C2940D-FEFA-4B81-89E1-490F6D4F7F46}"/>
              </a:ext>
            </a:extLst>
          </p:cNvPr>
          <p:cNvSpPr txBox="1">
            <a:spLocks/>
          </p:cNvSpPr>
          <p:nvPr/>
        </p:nvSpPr>
        <p:spPr>
          <a:xfrm>
            <a:off x="1156854" y="1515052"/>
            <a:ext cx="4634345" cy="1054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DE ESTUDIO:</a:t>
            </a:r>
            <a:endParaRPr lang="es-EC" sz="32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AA7809F-3D5D-4843-A74C-E2FADD565706}"/>
              </a:ext>
            </a:extLst>
          </p:cNvPr>
          <p:cNvSpPr txBox="1">
            <a:spLocks/>
          </p:cNvSpPr>
          <p:nvPr/>
        </p:nvSpPr>
        <p:spPr>
          <a:xfrm>
            <a:off x="1274618" y="3439680"/>
            <a:ext cx="6061364" cy="1132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de ACCIÓN:</a:t>
            </a:r>
            <a:endParaRPr lang="es-EC" sz="32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4CD3A934-C4BE-4F49-8C50-35478D7398DA}"/>
              </a:ext>
            </a:extLst>
          </p:cNvPr>
          <p:cNvSpPr txBox="1">
            <a:spLocks/>
          </p:cNvSpPr>
          <p:nvPr/>
        </p:nvSpPr>
        <p:spPr>
          <a:xfrm>
            <a:off x="1156855" y="4502727"/>
            <a:ext cx="10515600" cy="113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/>
              <a:t>Ejército Ecuatoriano</a:t>
            </a:r>
          </a:p>
        </p:txBody>
      </p:sp>
    </p:spTree>
    <p:extLst>
      <p:ext uri="{BB962C8B-B14F-4D97-AF65-F5344CB8AC3E}">
        <p14:creationId xmlns:p14="http://schemas.microsoft.com/office/powerpoint/2010/main" val="2859365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678"/>
          </a:xfrm>
        </p:spPr>
        <p:txBody>
          <a:bodyPr>
            <a:normAutofit/>
          </a:bodyPr>
          <a:lstStyle/>
          <a:p>
            <a:pPr marL="457200" lvl="0" indent="-457200" algn="ctr">
              <a:lnSpc>
                <a:spcPct val="130000"/>
              </a:lnSpc>
              <a:spcBef>
                <a:spcPts val="0"/>
              </a:spcBef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INVESTIGACIÓN</a:t>
            </a:r>
            <a:endParaRPr lang="es-EC" dirty="0"/>
          </a:p>
        </p:txBody>
      </p:sp>
      <p:pic>
        <p:nvPicPr>
          <p:cNvPr id="35" name="Marcador de contenido 3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669" y="1304565"/>
            <a:ext cx="7987004" cy="5168060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EE7196F8-065D-487A-9E55-32843D13185C}"/>
              </a:ext>
            </a:extLst>
          </p:cNvPr>
          <p:cNvSpPr/>
          <p:nvPr/>
        </p:nvSpPr>
        <p:spPr>
          <a:xfrm>
            <a:off x="4704522" y="5234609"/>
            <a:ext cx="5210809" cy="10866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Cultura  organizacional </a:t>
            </a: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38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LOS OBJETIVOS</a:t>
            </a: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ES" sz="4400" b="1" dirty="0"/>
              <a:t>Objetivo 1</a:t>
            </a:r>
          </a:p>
          <a:p>
            <a:pPr marL="457200" lvl="1" indent="0" algn="just">
              <a:buNone/>
            </a:pPr>
            <a:endParaRPr lang="es-ES" sz="3200" dirty="0"/>
          </a:p>
          <a:p>
            <a:pPr marL="457200" lvl="1" indent="0" algn="just">
              <a:buNone/>
            </a:pPr>
            <a:r>
              <a:rPr lang="es-ES" sz="3600" dirty="0"/>
              <a:t>Aproximación a la evolución del concepto de cultura organizacional.</a:t>
            </a:r>
          </a:p>
          <a:p>
            <a:pPr marL="457200" lvl="1" indent="0" algn="just">
              <a:buNone/>
            </a:pPr>
            <a:endParaRPr lang="es-ES" sz="3600" dirty="0"/>
          </a:p>
          <a:p>
            <a:pPr marL="457200" lvl="1" indent="0" algn="just">
              <a:buNone/>
            </a:pPr>
            <a:r>
              <a:rPr lang="es-ES" sz="3600" dirty="0"/>
              <a:t>La práctica de valores institucionales y tradiciones militares</a:t>
            </a:r>
            <a:r>
              <a:rPr lang="es-ES" sz="3200" dirty="0"/>
              <a:t>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99179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AC222EB-CE0E-1D4E-BA24-831B2CB3AD74}"/>
              </a:ext>
            </a:extLst>
          </p:cNvPr>
          <p:cNvSpPr txBox="1"/>
          <p:nvPr/>
        </p:nvSpPr>
        <p:spPr>
          <a:xfrm>
            <a:off x="1953260" y="1264447"/>
            <a:ext cx="606552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PLANTEAMIENTO DEL PROBLEMA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ENUNCIADO DEL PROBLEMA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DE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JUSTIFICACIÓN DE LA INVESTIGACIÓN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GENERAL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FUNDAMENTACIÓN TEÓRICA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HIPÓTESIS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VARIABLES INDEPENDIENTE Y DEPENDIENTES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OPERACIONALIZACIÓN DE LAS VARIABLES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OBJETO DE ESTUDIO Y CAMPO DE ACCIÓN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DISEÑO DE LA INVESTIGACIÓN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DESARROLLO DE LOS OBJETIVOS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PROPUESTA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4"/>
              <a:tabLst/>
              <a:defRPr/>
            </a:pPr>
            <a:r>
              <a:rPr kumimoji="0" lang="es-EC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CONCLUSIONES Y RECOMENDACIONES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46D6BD9-0536-FB4B-AEFE-848F5DBD7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45" y="2251880"/>
            <a:ext cx="5108851" cy="46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LOS OBJETIVOS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81609"/>
            <a:ext cx="10515600" cy="4351338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es-ES" sz="4000" b="1" dirty="0"/>
              <a:t>Objetivo 2</a:t>
            </a:r>
          </a:p>
          <a:p>
            <a:pPr marL="457200" lvl="1" indent="0" algn="just">
              <a:buNone/>
            </a:pPr>
            <a:r>
              <a:rPr lang="es-ES" sz="4000" dirty="0"/>
              <a:t>El análisis al marco normativo vigente que rige al Ejército Ecuatoriano, referente a la administración del talento humano, se refleja en el impacto de las políticas gubernamentales de los últimos años.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054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LOS OBJETIVOS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0416" y="1825625"/>
            <a:ext cx="10333383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2800" b="1" dirty="0"/>
              <a:t>Objetivo 3.</a:t>
            </a:r>
          </a:p>
          <a:p>
            <a:pPr marL="0" indent="0">
              <a:buNone/>
            </a:pPr>
            <a:r>
              <a:rPr lang="es-ES" sz="3200" dirty="0"/>
              <a:t>La situación actual de la </a:t>
            </a:r>
          </a:p>
          <a:p>
            <a:pPr marL="0" indent="0">
              <a:buNone/>
            </a:pPr>
            <a:r>
              <a:rPr lang="es-ES" sz="3200" dirty="0"/>
              <a:t>cultura organizacional </a:t>
            </a:r>
          </a:p>
          <a:p>
            <a:pPr marL="0" indent="0">
              <a:buNone/>
            </a:pPr>
            <a:r>
              <a:rPr lang="es-ES" sz="3200" dirty="0"/>
              <a:t>en el Ejército Ecuatoriano</a:t>
            </a:r>
            <a:endParaRPr lang="es-EC" sz="32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F2B4486D-5CC0-435B-A328-E53846F15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25668"/>
              </p:ext>
            </p:extLst>
          </p:nvPr>
        </p:nvGraphicFramePr>
        <p:xfrm>
          <a:off x="4454298" y="1323795"/>
          <a:ext cx="7465559" cy="4853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296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b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es-EC" sz="3200" b="1" dirty="0"/>
              <a:t>Objetivo</a:t>
            </a:r>
            <a:endParaRPr lang="es-EC" sz="3200" dirty="0"/>
          </a:p>
          <a:p>
            <a:pPr marL="457200" lvl="1" indent="0" algn="just">
              <a:buNone/>
            </a:pPr>
            <a:r>
              <a:rPr lang="es-EC" sz="3200" dirty="0"/>
              <a:t>Desarrollar habilidades de alto desempeño en el Ejército Ecuatoriano, para el fortalecimiento de la cultura organizacional y la estrategia orientada al nuevo Plan de Gestión.</a:t>
            </a:r>
          </a:p>
          <a:p>
            <a:pPr marL="457200" lvl="1" indent="0" algn="just">
              <a:buNone/>
            </a:pPr>
            <a:r>
              <a:rPr lang="es-EC" sz="3200" b="1" dirty="0"/>
              <a:t>Alcance: </a:t>
            </a:r>
            <a:endParaRPr lang="es-EC" sz="3200" dirty="0"/>
          </a:p>
          <a:p>
            <a:pPr lvl="1" algn="just"/>
            <a:r>
              <a:rPr lang="es-EC" sz="3200" dirty="0"/>
              <a:t>En la propuesta estará considerado los niveles de gestión organizacional: estratégico, operacional y táctico, áreas administrativas de talento humano, satisfacción laboral e internalización de valores. </a:t>
            </a:r>
          </a:p>
        </p:txBody>
      </p:sp>
    </p:spTree>
    <p:extLst>
      <p:ext uri="{BB962C8B-B14F-4D97-AF65-F5344CB8AC3E}">
        <p14:creationId xmlns:p14="http://schemas.microsoft.com/office/powerpoint/2010/main" val="1670863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b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9196041C-356D-432B-AE4B-6993CF7E12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85456"/>
            <a:ext cx="10924309" cy="5264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234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4725534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aproximación a la evolución del concepto de cultura organizacional, demarcó la forma acostumbrada o tradicional de pensar y hacer las cosas, compartidas en mayor o menor medida por los miembros de la organización militar.</a:t>
            </a:r>
          </a:p>
          <a:p>
            <a:pPr lvl="1" algn="just"/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refleja el impacto de las políticas gubernamentales de los últimos años y los cambios en la normativa legal; en vista que el Ejercito Ecuatoriano, es una Organización que desempeña un papel preponderante en la seguridad de la Soberanía del Estado, que  está  bajo un régimen especial que brinda garantías a su personal.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investigación permitió demostrar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 relación existente entre estrategia, cultura y desempeño.</a:t>
            </a:r>
          </a:p>
          <a:p>
            <a:pPr lvl="1" algn="just"/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análisis organizacional e investigación</a:t>
            </a:r>
            <a:r>
              <a:rPr lang="es-ES" spc="-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bibliográfica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determina</a:t>
            </a:r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que los valores son generados por la cultura de la organización y la  disciplina militar, por lo que pueden modificarse, como efecto del aprendizaje continuo de sus miembros. 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es-E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 organizaciones militares  frente a los cambios de la sociedad y el rol del ejército ante los fenómenos de supervivencia, adaptación, transformación y crecimiento, pues facilita la toma de decisiones, la motivación, cooperación y el compromiso de sus miembros.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8134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51" y="1825625"/>
            <a:ext cx="10614991" cy="4351338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s-ES" dirty="0"/>
              <a:t>Aprovechar que la institución mantiene una tradición y trayectoria sumado a la coyuntura política que promueve el cambio, para implementar una gestión organizacional de calidad y basada en resultados de servicio, debiendo potencializar instrumentos que permitan incrementar los valores institucionales y fortalecer las tradiciones dentro de las especialidades del Ejército Ecuatoriano</a:t>
            </a:r>
          </a:p>
          <a:p>
            <a:pPr lvl="0" algn="just"/>
            <a:r>
              <a:rPr lang="es-ES" dirty="0"/>
              <a:t>Se debe profundizar en los institutos de formación y, escuelas de perfeccionamiento y especialidad, los procesos de inducción para internalizar y arraigar la práctica de valores institucionales y tradiciones militares los mismos que fortalecerán la cultura organizacional de la Institución. </a:t>
            </a:r>
            <a:endParaRPr lang="es-EC" dirty="0"/>
          </a:p>
          <a:p>
            <a:pPr lvl="0" algn="just"/>
            <a:r>
              <a:rPr lang="es-ES" dirty="0"/>
              <a:t> Fortalecer la relación entre estrategia, cultura y desempeño, para lograr los objetivos de la organización militar de acuerdo a los nuevos parámetros de intervención que se encuentran en el Plan de Gestión del Ejército Ecuatoriano</a:t>
            </a:r>
          </a:p>
          <a:p>
            <a:pPr lvl="0" algn="just"/>
            <a:r>
              <a:rPr lang="es-ES" dirty="0"/>
              <a:t>Que se ponga en práctica la propuesta entregada en esta investigación a la DPGE, para mejorar la cultura de la organización y la  disciplina militar, que pueda derivar en aprendizajes continuos de sus miembros. </a:t>
            </a:r>
            <a:endParaRPr lang="es-EC" dirty="0"/>
          </a:p>
          <a:p>
            <a:pPr lvl="0" algn="just"/>
            <a:r>
              <a:rPr lang="es-ES" dirty="0"/>
              <a:t>Incrementar a través  de la difusión de productos comunicacionales digitales, el fortalecimiento de valores y principios en el auditorio objetivo interno, y recordar las tradiciones militares en las especialidades del Ejército Ecuatoriano.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30906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4A9CB9-B262-4FE7-A5F0-085E2DBC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273" y="23601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8800" b="1" dirty="0"/>
              <a:t>GRACIAS</a:t>
            </a:r>
            <a:endParaRPr lang="es-EC" sz="8800" b="1" dirty="0"/>
          </a:p>
        </p:txBody>
      </p:sp>
    </p:spTree>
    <p:extLst>
      <p:ext uri="{BB962C8B-B14F-4D97-AF65-F5344CB8AC3E}">
        <p14:creationId xmlns:p14="http://schemas.microsoft.com/office/powerpoint/2010/main" val="207287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/>
              <a:t>PROBLEMA</a:t>
            </a:r>
            <a:endParaRPr lang="es-EC" sz="5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3600" dirty="0"/>
          </a:p>
          <a:p>
            <a:pPr marL="0" indent="0" algn="ctr">
              <a:buNone/>
            </a:pPr>
            <a:r>
              <a:rPr lang="es-ES" sz="3600" dirty="0"/>
              <a:t>La escasa práctica de los valores institucionales y las tradiciones militares.</a:t>
            </a:r>
          </a:p>
          <a:p>
            <a:pPr marL="0" indent="0" algn="ctr">
              <a:buNone/>
            </a:pPr>
            <a:endParaRPr lang="es-ES" sz="3600" dirty="0"/>
          </a:p>
          <a:p>
            <a:pPr marL="0" indent="0" algn="ctr">
              <a:buNone/>
            </a:pPr>
            <a:r>
              <a:rPr lang="es-ES" sz="3600" dirty="0"/>
              <a:t>Escasos procesos, normativas de admisión, régimen especial e internalización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992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ENUNCIADO DEL PROBLEMA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s-E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Escasa practica de la cultura organizacional, y el impacto real que han tenido las políticas públicas en la nueva normativa, y en la forma de actuar del Ejército Ecuatoriano.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85049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 DE INVESTIGACIÓN</a:t>
            </a: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1338" lvl="0" indent="-327025" algn="just">
              <a:buFont typeface="+mj-lt"/>
              <a:buAutoNum type="alphaLcParenR"/>
            </a:pPr>
            <a:r>
              <a:rPr lang="es-ES" sz="3200" dirty="0"/>
              <a:t>¿Las decisiones, políticas y reformas legales implementadas en los últimos años han afectado de forma negativa la Cultura organizacional y la práctica de Valores institucionales y tradiciones militares en el Ejército Ecuatoriano?</a:t>
            </a:r>
            <a:endParaRPr lang="es-EC" sz="3200" dirty="0"/>
          </a:p>
          <a:p>
            <a:pPr marL="541338" lvl="0" indent="-327025" algn="just">
              <a:buFont typeface="+mj-lt"/>
              <a:buAutoNum type="alphaLcParenR"/>
            </a:pPr>
            <a:r>
              <a:rPr lang="es-ES" sz="3200" dirty="0"/>
              <a:t>¿Qué caracteriza la cultura organizacional en el Ejército Ecuatoriano?</a:t>
            </a:r>
            <a:endParaRPr lang="es-EC" sz="3200" dirty="0"/>
          </a:p>
          <a:p>
            <a:pPr marL="541338" indent="-327025" algn="just">
              <a:buFont typeface="+mj-lt"/>
              <a:buAutoNum type="alphaLcParenR"/>
            </a:pPr>
            <a:r>
              <a:rPr lang="es-ES" sz="3200" dirty="0"/>
              <a:t> ¿Qué Alternativas viables existen y son aplicables como propuesta para mejorar la cultura en el Ejército Ecuatoriano?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74616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DE LA INVESTIGACIÓN</a:t>
            </a: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300" dirty="0"/>
              <a:t>La cultura organizacional, ha sido uno de los aspectos que desde hace ya varias décadas han despertado el interés de investigadores y directivos institucionales, para entender su naturaleza, explicarla y definirla con exactitud e interpretar los componentes para potencializar el desempeño del personal y con ello lograr la maximización productiva de sus instituciones.</a:t>
            </a:r>
            <a:endParaRPr lang="es-EC" sz="33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069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b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sz="3200" dirty="0"/>
              <a:t>Analizar la cultura organizacional en el Ejército Ecuatoriano, para generar una propuesta de mejora que beneficie a los miembros de esta institución.</a:t>
            </a:r>
          </a:p>
          <a:p>
            <a:pPr algn="just"/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897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457200">
              <a:lnSpc>
                <a:spcPct val="130000"/>
              </a:lnSpc>
              <a:spcBef>
                <a:spcPts val="0"/>
              </a:spcBef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TEÓRICA</a:t>
            </a: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s-ES" sz="3200" b="1" dirty="0"/>
              <a:t>Cultura Organizacional</a:t>
            </a:r>
            <a:endParaRPr lang="es-EC" sz="3200" b="1" dirty="0"/>
          </a:p>
          <a:p>
            <a:pPr marL="0" indent="0" algn="just">
              <a:buNone/>
            </a:pPr>
            <a:endParaRPr lang="es-EC" sz="500" dirty="0"/>
          </a:p>
          <a:p>
            <a:pPr marL="0" indent="0" algn="just">
              <a:buNone/>
            </a:pPr>
            <a:r>
              <a:rPr lang="es-ES" dirty="0"/>
              <a:t>Aproximación Histórica del Concepto de Cultura Organizacional</a:t>
            </a:r>
          </a:p>
          <a:p>
            <a:pPr algn="just"/>
            <a:r>
              <a:rPr lang="es-MX" dirty="0"/>
              <a:t>La cultura organizacional es el significado, admitido colectivamente, que se exterioriza en las reglas formales e informales de una organización o un grupo.</a:t>
            </a:r>
          </a:p>
          <a:p>
            <a:pPr algn="just"/>
            <a:r>
              <a:rPr lang="es-MX" dirty="0"/>
              <a:t>Indaga acerca de los factores que inciden en el desempeño del trabajador, llegando a la conclusión que el ambiente del grupo al cual pertenece el individuo incide significativamente en la percepción que éste tiene acerca de los aspectos objetivos de la organización. </a:t>
            </a:r>
            <a:endParaRPr lang="es-ES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415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TEÓRICA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11559"/>
            <a:ext cx="10515600" cy="4665404"/>
          </a:xfrm>
        </p:spPr>
        <p:txBody>
          <a:bodyPr>
            <a:normAutofit lnSpcReduction="10000"/>
          </a:bodyPr>
          <a:lstStyle/>
          <a:p>
            <a:pPr marL="1157288" algn="just">
              <a:tabLst>
                <a:tab pos="989013" algn="l"/>
              </a:tabLst>
            </a:pPr>
            <a:r>
              <a:rPr lang="es-ES" sz="4000" b="1" dirty="0"/>
              <a:t>Dimensiones de la cultura organizacional. </a:t>
            </a:r>
          </a:p>
          <a:p>
            <a:pPr marL="928688" indent="0" algn="just">
              <a:buNone/>
              <a:tabLst>
                <a:tab pos="989013" algn="l"/>
              </a:tabLst>
            </a:pPr>
            <a:endParaRPr lang="es-ES" sz="3300" b="1" dirty="0"/>
          </a:p>
          <a:p>
            <a:pPr marL="1790700" algn="just">
              <a:buFont typeface="Wingdings" panose="05000000000000000000" pitchFamily="2" charset="2"/>
              <a:buChar char="ü"/>
              <a:tabLst>
                <a:tab pos="989013" algn="l"/>
              </a:tabLst>
            </a:pPr>
            <a:r>
              <a:rPr lang="es-ES" sz="4800" dirty="0"/>
              <a:t>Artefactos</a:t>
            </a:r>
          </a:p>
          <a:p>
            <a:pPr marL="1790700" algn="just">
              <a:buFont typeface="Wingdings" panose="05000000000000000000" pitchFamily="2" charset="2"/>
              <a:buChar char="ü"/>
              <a:tabLst>
                <a:tab pos="989013" algn="l"/>
              </a:tabLst>
            </a:pPr>
            <a:r>
              <a:rPr lang="es-ES" sz="4800" dirty="0"/>
              <a:t>Perspectivas</a:t>
            </a:r>
          </a:p>
          <a:p>
            <a:pPr marL="1790700" algn="just">
              <a:buFont typeface="Wingdings" panose="05000000000000000000" pitchFamily="2" charset="2"/>
              <a:buChar char="ü"/>
              <a:tabLst>
                <a:tab pos="989013" algn="l"/>
              </a:tabLst>
            </a:pPr>
            <a:r>
              <a:rPr lang="es-ES" sz="4800" dirty="0"/>
              <a:t>Valores</a:t>
            </a:r>
          </a:p>
          <a:p>
            <a:pPr marL="1790700" algn="just">
              <a:buFont typeface="Wingdings" panose="05000000000000000000" pitchFamily="2" charset="2"/>
              <a:buChar char="ü"/>
              <a:tabLst>
                <a:tab pos="989013" algn="l"/>
              </a:tabLst>
            </a:pPr>
            <a:r>
              <a:rPr lang="es-ES" sz="4800" dirty="0"/>
              <a:t>Supuestos</a:t>
            </a:r>
          </a:p>
          <a:p>
            <a:pPr marL="1157288" algn="just">
              <a:buNone/>
              <a:tabLst>
                <a:tab pos="989013" algn="l"/>
              </a:tabLst>
            </a:pPr>
            <a:r>
              <a:rPr lang="es-ES" dirty="0"/>
              <a:t>	</a:t>
            </a:r>
            <a:endParaRPr lang="es-EC" sz="4200" dirty="0"/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233468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1128</Words>
  <Application>Microsoft Office PowerPoint</Application>
  <PresentationFormat>Panorámica</PresentationFormat>
  <Paragraphs>149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1_Tema de Office</vt:lpstr>
      <vt:lpstr>Presentación de PowerPoint</vt:lpstr>
      <vt:lpstr>Presentación de PowerPoint</vt:lpstr>
      <vt:lpstr>PROBLEMA</vt:lpstr>
      <vt:lpstr>ENUNCIADO DEL PROBLEMA</vt:lpstr>
      <vt:lpstr> PREGUNTAS DE INVESTIGACIÓN </vt:lpstr>
      <vt:lpstr> JUSTIFICACIÓN DE LA INVESTIGACIÓN </vt:lpstr>
      <vt:lpstr> OBJETIVO GENERAL  </vt:lpstr>
      <vt:lpstr> FUNDAMENTACIÓN TEÓRICA </vt:lpstr>
      <vt:lpstr>FUNDAMENTACIÓN TEÓRICA</vt:lpstr>
      <vt:lpstr>FUNDAMENTACIÓN TEÓRICA</vt:lpstr>
      <vt:lpstr>FUNDAMENTACIÓN TEÓRICA</vt:lpstr>
      <vt:lpstr>FUNDAMENTACIÓN TEÓRICA</vt:lpstr>
      <vt:lpstr>FUNDAMENTACIÓN TEÓRICA</vt:lpstr>
      <vt:lpstr>HIPÓTESIS</vt:lpstr>
      <vt:lpstr>VARIABLE INDEPENDIENTE </vt:lpstr>
      <vt:lpstr>VARIABLES DEPENDIENTES</vt:lpstr>
      <vt:lpstr> OBJETO DE ESTUDIO Y CAMPO DE ACCIÓN </vt:lpstr>
      <vt:lpstr>DISEÑO DE LA INVESTIGACIÓN</vt:lpstr>
      <vt:lpstr> DESARROLLO DE LOS OBJETIVOS </vt:lpstr>
      <vt:lpstr>DESARROLLO DE LOS OBJETIVOS</vt:lpstr>
      <vt:lpstr>DESARROLLO DE LOS OBJETIVOS</vt:lpstr>
      <vt:lpstr> PROPUESTA </vt:lpstr>
      <vt:lpstr> PROPUESTA </vt:lpstr>
      <vt:lpstr>CONCLUSIONES</vt:lpstr>
      <vt:lpstr>RECOMENDACIONES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David Calderón</cp:lastModifiedBy>
  <cp:revision>31</cp:revision>
  <dcterms:created xsi:type="dcterms:W3CDTF">2020-09-15T21:54:46Z</dcterms:created>
  <dcterms:modified xsi:type="dcterms:W3CDTF">2021-01-20T22:04:01Z</dcterms:modified>
</cp:coreProperties>
</file>