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3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3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notesSlides/notesSlide3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8.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1"/>
  </p:notesMasterIdLst>
  <p:sldIdLst>
    <p:sldId id="256" r:id="rId2"/>
    <p:sldId id="268" r:id="rId3"/>
    <p:sldId id="257" r:id="rId4"/>
    <p:sldId id="288" r:id="rId5"/>
    <p:sldId id="289" r:id="rId6"/>
    <p:sldId id="287" r:id="rId7"/>
    <p:sldId id="290" r:id="rId8"/>
    <p:sldId id="293" r:id="rId9"/>
    <p:sldId id="294" r:id="rId10"/>
    <p:sldId id="296" r:id="rId11"/>
    <p:sldId id="297" r:id="rId12"/>
    <p:sldId id="300" r:id="rId13"/>
    <p:sldId id="303" r:id="rId14"/>
    <p:sldId id="307" r:id="rId15"/>
    <p:sldId id="312" r:id="rId16"/>
    <p:sldId id="315" r:id="rId17"/>
    <p:sldId id="319" r:id="rId18"/>
    <p:sldId id="320" r:id="rId19"/>
    <p:sldId id="321" r:id="rId20"/>
    <p:sldId id="316" r:id="rId21"/>
    <p:sldId id="317" r:id="rId22"/>
    <p:sldId id="318" r:id="rId23"/>
    <p:sldId id="325" r:id="rId24"/>
    <p:sldId id="324" r:id="rId25"/>
    <p:sldId id="326" r:id="rId26"/>
    <p:sldId id="327" r:id="rId27"/>
    <p:sldId id="328" r:id="rId28"/>
    <p:sldId id="329" r:id="rId29"/>
    <p:sldId id="330" r:id="rId30"/>
    <p:sldId id="331" r:id="rId31"/>
    <p:sldId id="332" r:id="rId32"/>
    <p:sldId id="333" r:id="rId33"/>
    <p:sldId id="334" r:id="rId34"/>
    <p:sldId id="335" r:id="rId35"/>
    <p:sldId id="271" r:id="rId36"/>
    <p:sldId id="336" r:id="rId37"/>
    <p:sldId id="337" r:id="rId38"/>
    <p:sldId id="339" r:id="rId39"/>
    <p:sldId id="279" r:id="rId40"/>
  </p:sldIdLst>
  <p:sldSz cx="9144000" cy="5143500" type="screen16x9"/>
  <p:notesSz cx="6858000" cy="9144000"/>
  <p:embeddedFontLst>
    <p:embeddedFont>
      <p:font typeface="Calibri" panose="020F0502020204030204" pitchFamily="34" charset="0"/>
      <p:regular r:id="rId42"/>
      <p:bold r:id="rId43"/>
      <p:italic r:id="rId44"/>
      <p:boldItalic r:id="rId45"/>
    </p:embeddedFont>
    <p:embeddedFont>
      <p:font typeface="Roboto Slab" panose="020B0604020202020204" charset="0"/>
      <p:regular r:id="rId46"/>
      <p:bold r:id="rId47"/>
    </p:embeddedFont>
    <p:embeddedFont>
      <p:font typeface="Source Sans Pro" panose="020B0503030403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705F12-C8F7-42B8-ACEC-4B4F5BDFB36E}">
  <a:tblStyle styleId="{34705F12-C8F7-42B8-ACEC-4B4F5BDFB36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glenn\Desktop\Nuevos%20valor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glenn\Desktop\Nuevos%20valor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5.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embeddings/oleObject6.bin"/></Relationships>
</file>

<file path=ppt/charts/_rels/chart13.xml.rels><?xml version="1.0" encoding="UTF-8" standalone="yes"?>
<Relationships xmlns="http://schemas.openxmlformats.org/package/2006/relationships"><Relationship Id="rId3" Type="http://schemas.openxmlformats.org/officeDocument/2006/relationships/oleObject" Target="file:///C:\Users\glenn\Desktop\Nuevos%20valore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glenn\Desktop\Nuevos%20valor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7.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8.bin"/></Relationships>
</file>

<file path=ppt/charts/_rels/chart2.xml.rels><?xml version="1.0" encoding="UTF-8" standalone="yes"?>
<Relationships xmlns="http://schemas.openxmlformats.org/package/2006/relationships"><Relationship Id="rId3" Type="http://schemas.openxmlformats.org/officeDocument/2006/relationships/oleObject" Target="file:///C:\Users\glenn\Desktop\Nuevos%20valo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oleObject" Target="file:///C:\Users\glenn\Desktop\Nuevos%20valo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lenn\Desktop\Nuevos%20valor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3.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4.bin"/></Relationships>
</file>

<file path=ppt/charts/_rels/chart9.xml.rels><?xml version="1.0" encoding="UTF-8" standalone="yes"?>
<Relationships xmlns="http://schemas.openxmlformats.org/package/2006/relationships"><Relationship Id="rId3" Type="http://schemas.openxmlformats.org/officeDocument/2006/relationships/oleObject" Target="file:///C:\Users\glenn\Desktop\Nuevos%20valor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s-US" sz="1200" dirty="0"/>
              <a:t>Packet Delivery Ratio</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CASOS_1!$H$4:$H$5</c:f>
              <c:strCache>
                <c:ptCount val="2"/>
                <c:pt idx="0">
                  <c:v>Baja</c:v>
                </c:pt>
                <c:pt idx="1">
                  <c:v>Alta</c:v>
                </c:pt>
              </c:strCache>
            </c:strRef>
          </c:cat>
          <c:val>
            <c:numRef>
              <c:f>CASOS_1!$I$4:$I$5</c:f>
              <c:numCache>
                <c:formatCode>General</c:formatCode>
                <c:ptCount val="2"/>
                <c:pt idx="0">
                  <c:v>96.848333333333315</c:v>
                </c:pt>
                <c:pt idx="1">
                  <c:v>99.87833333333333</c:v>
                </c:pt>
              </c:numCache>
            </c:numRef>
          </c:val>
          <c:extLst>
            <c:ext xmlns:c16="http://schemas.microsoft.com/office/drawing/2014/chart" uri="{C3380CC4-5D6E-409C-BE32-E72D297353CC}">
              <c16:uniqueId val="{00000000-4613-4151-BFA9-B5AF6FD6FFE2}"/>
            </c:ext>
          </c:extLst>
        </c:ser>
        <c:dLbls>
          <c:showLegendKey val="0"/>
          <c:showVal val="0"/>
          <c:showCatName val="0"/>
          <c:showSerName val="0"/>
          <c:showPercent val="0"/>
          <c:showBubbleSize val="0"/>
        </c:dLbls>
        <c:gapWidth val="150"/>
        <c:shape val="box"/>
        <c:axId val="879904192"/>
        <c:axId val="879904608"/>
        <c:axId val="0"/>
      </c:bar3DChart>
      <c:catAx>
        <c:axId val="87990419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s-US" sz="1200" dirty="0"/>
              <a:t>Throughput</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CASOS_3!$H$4:$H$5</c:f>
              <c:strCache>
                <c:ptCount val="2"/>
                <c:pt idx="0">
                  <c:v>Baja</c:v>
                </c:pt>
                <c:pt idx="1">
                  <c:v>Alta</c:v>
                </c:pt>
              </c:strCache>
            </c:strRef>
          </c:cat>
          <c:val>
            <c:numRef>
              <c:f>CASOS_3!$J$4:$J$5</c:f>
              <c:numCache>
                <c:formatCode>General</c:formatCode>
                <c:ptCount val="2"/>
                <c:pt idx="0">
                  <c:v>275.83333333333331</c:v>
                </c:pt>
                <c:pt idx="1">
                  <c:v>308.16666666666669</c:v>
                </c:pt>
              </c:numCache>
            </c:numRef>
          </c:val>
          <c:extLst>
            <c:ext xmlns:c16="http://schemas.microsoft.com/office/drawing/2014/chart" uri="{C3380CC4-5D6E-409C-BE32-E72D297353CC}">
              <c16:uniqueId val="{00000000-E5B1-4CCE-BE8E-08855E0656F8}"/>
            </c:ext>
          </c:extLst>
        </c:ser>
        <c:dLbls>
          <c:showLegendKey val="0"/>
          <c:showVal val="0"/>
          <c:showCatName val="0"/>
          <c:showSerName val="0"/>
          <c:showPercent val="0"/>
          <c:showBubbleSize val="0"/>
        </c:dLbls>
        <c:gapWidth val="150"/>
        <c:shape val="box"/>
        <c:axId val="879904192"/>
        <c:axId val="879904608"/>
        <c:axId val="0"/>
      </c:bar3DChart>
      <c:catAx>
        <c:axId val="87990419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Kbps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s-US" sz="1200" dirty="0"/>
              <a:t>Average End to End Delay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s-US"/>
        </a:p>
      </c:txPr>
    </c:title>
    <c:autoTitleDeleted val="0"/>
    <c:plotArea>
      <c:layout/>
      <c:lineChart>
        <c:grouping val="standard"/>
        <c:varyColors val="0"/>
        <c:ser>
          <c:idx val="0"/>
          <c:order val="0"/>
          <c:spPr>
            <a:ln w="31750" cap="rnd">
              <a:solidFill>
                <a:srgbClr val="ECEFF1">
                  <a:lumMod val="50000"/>
                </a:srgbClr>
              </a:solidFill>
              <a:round/>
            </a:ln>
            <a:effectLst/>
          </c:spPr>
          <c:marker>
            <c:symbol val="none"/>
          </c:marker>
          <c:cat>
            <c:strRef>
              <c:f>CASOS_3!$H$4:$H$5</c:f>
              <c:strCache>
                <c:ptCount val="2"/>
                <c:pt idx="0">
                  <c:v>Baja</c:v>
                </c:pt>
                <c:pt idx="1">
                  <c:v>Alta</c:v>
                </c:pt>
              </c:strCache>
            </c:strRef>
          </c:cat>
          <c:val>
            <c:numRef>
              <c:f>CASOS_3!$K$4:$K$5</c:f>
              <c:numCache>
                <c:formatCode>General</c:formatCode>
                <c:ptCount val="2"/>
                <c:pt idx="0">
                  <c:v>6.6166666666666665E-2</c:v>
                </c:pt>
                <c:pt idx="1">
                  <c:v>8.8666666666666671E-2</c:v>
                </c:pt>
              </c:numCache>
            </c:numRef>
          </c:val>
          <c:smooth val="0"/>
          <c:extLst>
            <c:ext xmlns:c16="http://schemas.microsoft.com/office/drawing/2014/chart" uri="{C3380CC4-5D6E-409C-BE32-E72D297353CC}">
              <c16:uniqueId val="{00000000-6D9B-45A8-9019-9633AD2AA1D2}"/>
            </c:ext>
          </c:extLst>
        </c:ser>
        <c:dLbls>
          <c:showLegendKey val="0"/>
          <c:showVal val="0"/>
          <c:showCatName val="0"/>
          <c:showSerName val="0"/>
          <c:showPercent val="0"/>
          <c:showBubbleSize val="0"/>
        </c:dLbls>
        <c:smooth val="0"/>
        <c:axId val="879904192"/>
        <c:axId val="879904608"/>
      </c:lineChart>
      <c:catAx>
        <c:axId val="87990419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Segundos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s-US" sz="1200" dirty="0"/>
              <a:t>Jitter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s-US"/>
        </a:p>
      </c:txPr>
    </c:title>
    <c:autoTitleDeleted val="0"/>
    <c:plotArea>
      <c:layout/>
      <c:lineChart>
        <c:grouping val="standard"/>
        <c:varyColors val="0"/>
        <c:ser>
          <c:idx val="0"/>
          <c:order val="0"/>
          <c:spPr>
            <a:ln w="31750" cap="rnd">
              <a:solidFill>
                <a:srgbClr val="ACDBF8">
                  <a:lumMod val="50000"/>
                </a:srgbClr>
              </a:solidFill>
              <a:round/>
            </a:ln>
            <a:effectLst/>
          </c:spPr>
          <c:marker>
            <c:symbol val="none"/>
          </c:marker>
          <c:cat>
            <c:strRef>
              <c:f>CASOS_3!$H$4:$H$5</c:f>
              <c:strCache>
                <c:ptCount val="2"/>
                <c:pt idx="0">
                  <c:v>Baja</c:v>
                </c:pt>
                <c:pt idx="1">
                  <c:v>Alta</c:v>
                </c:pt>
              </c:strCache>
            </c:strRef>
          </c:cat>
          <c:val>
            <c:numRef>
              <c:f>CASOS_3!$L$4:$L$5</c:f>
              <c:numCache>
                <c:formatCode>General</c:formatCode>
                <c:ptCount val="2"/>
                <c:pt idx="0">
                  <c:v>2.1633333333333334E-2</c:v>
                </c:pt>
                <c:pt idx="1">
                  <c:v>6.933333333333333E-3</c:v>
                </c:pt>
              </c:numCache>
            </c:numRef>
          </c:val>
          <c:smooth val="0"/>
          <c:extLst>
            <c:ext xmlns:c16="http://schemas.microsoft.com/office/drawing/2014/chart" uri="{C3380CC4-5D6E-409C-BE32-E72D297353CC}">
              <c16:uniqueId val="{00000000-E665-402D-B797-9DD014654E72}"/>
            </c:ext>
          </c:extLst>
        </c:ser>
        <c:dLbls>
          <c:showLegendKey val="0"/>
          <c:showVal val="0"/>
          <c:showCatName val="0"/>
          <c:showSerName val="0"/>
          <c:showPercent val="0"/>
          <c:showBubbleSize val="0"/>
        </c:dLbls>
        <c:smooth val="0"/>
        <c:axId val="879904192"/>
        <c:axId val="879904608"/>
      </c:lineChart>
      <c:catAx>
        <c:axId val="87990419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Segundos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s-US" sz="1200" dirty="0"/>
              <a:t>Packet Delivery Ratio</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CASOS_4!$H$3:$H$5</c:f>
              <c:strCache>
                <c:ptCount val="2"/>
                <c:pt idx="0">
                  <c:v>Baja</c:v>
                </c:pt>
                <c:pt idx="1">
                  <c:v>Alta</c:v>
                </c:pt>
              </c:strCache>
            </c:strRef>
          </c:cat>
          <c:val>
            <c:numRef>
              <c:f>CASOS_4!$I$3:$I$5</c:f>
              <c:numCache>
                <c:formatCode>General</c:formatCode>
                <c:ptCount val="2"/>
                <c:pt idx="0">
                  <c:v>70.52</c:v>
                </c:pt>
                <c:pt idx="1">
                  <c:v>95.483333333333348</c:v>
                </c:pt>
              </c:numCache>
            </c:numRef>
          </c:val>
          <c:extLst>
            <c:ext xmlns:c16="http://schemas.microsoft.com/office/drawing/2014/chart" uri="{C3380CC4-5D6E-409C-BE32-E72D297353CC}">
              <c16:uniqueId val="{00000000-8750-49CC-97FC-E26D95B97D00}"/>
            </c:ext>
          </c:extLst>
        </c:ser>
        <c:dLbls>
          <c:showLegendKey val="0"/>
          <c:showVal val="0"/>
          <c:showCatName val="0"/>
          <c:showSerName val="0"/>
          <c:showPercent val="0"/>
          <c:showBubbleSize val="0"/>
        </c:dLbls>
        <c:gapWidth val="150"/>
        <c:shape val="box"/>
        <c:axId val="879904192"/>
        <c:axId val="879904608"/>
        <c:axId val="0"/>
      </c:bar3DChart>
      <c:catAx>
        <c:axId val="87990419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s-US" sz="1200" dirty="0"/>
              <a:t>Throughput</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CASOS_4!$H$3:$H$5</c:f>
              <c:strCache>
                <c:ptCount val="2"/>
                <c:pt idx="0">
                  <c:v>Baja</c:v>
                </c:pt>
                <c:pt idx="1">
                  <c:v>Alta</c:v>
                </c:pt>
              </c:strCache>
            </c:strRef>
          </c:cat>
          <c:val>
            <c:numRef>
              <c:f>CASOS_4!$J$3:$J$5</c:f>
              <c:numCache>
                <c:formatCode>General</c:formatCode>
                <c:ptCount val="2"/>
                <c:pt idx="0">
                  <c:v>12.419666666666666</c:v>
                </c:pt>
                <c:pt idx="1">
                  <c:v>55</c:v>
                </c:pt>
              </c:numCache>
            </c:numRef>
          </c:val>
          <c:extLst>
            <c:ext xmlns:c16="http://schemas.microsoft.com/office/drawing/2014/chart" uri="{C3380CC4-5D6E-409C-BE32-E72D297353CC}">
              <c16:uniqueId val="{00000000-FAC5-4054-BCD5-426110682198}"/>
            </c:ext>
          </c:extLst>
        </c:ser>
        <c:dLbls>
          <c:showLegendKey val="0"/>
          <c:showVal val="0"/>
          <c:showCatName val="0"/>
          <c:showSerName val="0"/>
          <c:showPercent val="0"/>
          <c:showBubbleSize val="0"/>
        </c:dLbls>
        <c:gapWidth val="150"/>
        <c:shape val="box"/>
        <c:axId val="879904192"/>
        <c:axId val="879904608"/>
        <c:axId val="0"/>
      </c:bar3DChart>
      <c:catAx>
        <c:axId val="87990419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Kbps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s-US" sz="1200" dirty="0"/>
              <a:t>Average End to End Delay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s-US"/>
        </a:p>
      </c:txPr>
    </c:title>
    <c:autoTitleDeleted val="0"/>
    <c:plotArea>
      <c:layout/>
      <c:lineChart>
        <c:grouping val="standard"/>
        <c:varyColors val="0"/>
        <c:ser>
          <c:idx val="0"/>
          <c:order val="0"/>
          <c:spPr>
            <a:ln w="31750" cap="rnd">
              <a:solidFill>
                <a:srgbClr val="ECEFF1">
                  <a:lumMod val="50000"/>
                </a:srgbClr>
              </a:solidFill>
              <a:round/>
            </a:ln>
            <a:effectLst/>
          </c:spPr>
          <c:marker>
            <c:symbol val="none"/>
          </c:marker>
          <c:cat>
            <c:strRef>
              <c:f>CASOS_4!$H$3:$H$5</c:f>
              <c:strCache>
                <c:ptCount val="2"/>
                <c:pt idx="0">
                  <c:v>Baja</c:v>
                </c:pt>
                <c:pt idx="1">
                  <c:v>Alta</c:v>
                </c:pt>
              </c:strCache>
            </c:strRef>
          </c:cat>
          <c:val>
            <c:numRef>
              <c:f>CASOS_4!$K$3:$K$5</c:f>
              <c:numCache>
                <c:formatCode>General</c:formatCode>
                <c:ptCount val="2"/>
                <c:pt idx="0">
                  <c:v>0.57466666666666666</c:v>
                </c:pt>
                <c:pt idx="1">
                  <c:v>0.19921666666666663</c:v>
                </c:pt>
              </c:numCache>
            </c:numRef>
          </c:val>
          <c:smooth val="0"/>
          <c:extLst>
            <c:ext xmlns:c16="http://schemas.microsoft.com/office/drawing/2014/chart" uri="{C3380CC4-5D6E-409C-BE32-E72D297353CC}">
              <c16:uniqueId val="{00000000-ED69-4B9A-B726-EFEEB5779E4D}"/>
            </c:ext>
          </c:extLst>
        </c:ser>
        <c:dLbls>
          <c:showLegendKey val="0"/>
          <c:showVal val="0"/>
          <c:showCatName val="0"/>
          <c:showSerName val="0"/>
          <c:showPercent val="0"/>
          <c:showBubbleSize val="0"/>
        </c:dLbls>
        <c:smooth val="0"/>
        <c:axId val="879904192"/>
        <c:axId val="879904608"/>
      </c:lineChart>
      <c:catAx>
        <c:axId val="87990419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Segundos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s-US" sz="1200" dirty="0"/>
              <a:t>Jitter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s-US"/>
        </a:p>
      </c:txPr>
    </c:title>
    <c:autoTitleDeleted val="0"/>
    <c:plotArea>
      <c:layout/>
      <c:lineChart>
        <c:grouping val="standard"/>
        <c:varyColors val="0"/>
        <c:ser>
          <c:idx val="0"/>
          <c:order val="0"/>
          <c:spPr>
            <a:ln w="31750" cap="rnd">
              <a:solidFill>
                <a:srgbClr val="ACDBF8">
                  <a:lumMod val="50000"/>
                </a:srgbClr>
              </a:solidFill>
              <a:round/>
            </a:ln>
            <a:effectLst/>
          </c:spPr>
          <c:marker>
            <c:symbol val="none"/>
          </c:marker>
          <c:cat>
            <c:strRef>
              <c:f>CASOS_4!$H$3:$H$5</c:f>
              <c:strCache>
                <c:ptCount val="2"/>
                <c:pt idx="0">
                  <c:v>Baja</c:v>
                </c:pt>
                <c:pt idx="1">
                  <c:v>Alta</c:v>
                </c:pt>
              </c:strCache>
            </c:strRef>
          </c:cat>
          <c:val>
            <c:numRef>
              <c:f>CASOS_4!$L$3:$L$5</c:f>
              <c:numCache>
                <c:formatCode>General</c:formatCode>
                <c:ptCount val="2"/>
                <c:pt idx="0">
                  <c:v>0.43383333333333335</c:v>
                </c:pt>
                <c:pt idx="1">
                  <c:v>7.8583333333333338E-2</c:v>
                </c:pt>
              </c:numCache>
            </c:numRef>
          </c:val>
          <c:smooth val="0"/>
          <c:extLst>
            <c:ext xmlns:c16="http://schemas.microsoft.com/office/drawing/2014/chart" uri="{C3380CC4-5D6E-409C-BE32-E72D297353CC}">
              <c16:uniqueId val="{00000000-393A-446E-99A4-D037DF52EA25}"/>
            </c:ext>
          </c:extLst>
        </c:ser>
        <c:dLbls>
          <c:showLegendKey val="0"/>
          <c:showVal val="0"/>
          <c:showCatName val="0"/>
          <c:showSerName val="0"/>
          <c:showPercent val="0"/>
          <c:showBubbleSize val="0"/>
        </c:dLbls>
        <c:smooth val="0"/>
        <c:axId val="879904192"/>
        <c:axId val="879904608"/>
      </c:lineChart>
      <c:catAx>
        <c:axId val="87990419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Segundos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US" sz="1200" b="1" i="0" u="none" strike="noStrike" kern="1200" baseline="0" dirty="0">
                <a:solidFill>
                  <a:srgbClr val="44546A"/>
                </a:solidFill>
                <a:latin typeface="+mn-lt"/>
                <a:ea typeface="+mn-ea"/>
                <a:cs typeface="+mn-cs"/>
              </a:defRPr>
            </a:pPr>
            <a:r>
              <a:rPr lang="es-US" sz="1200" b="1" i="0" u="none" strike="noStrike" kern="1200" baseline="0" dirty="0">
                <a:solidFill>
                  <a:srgbClr val="44546A"/>
                </a:solidFill>
                <a:latin typeface="+mn-lt"/>
                <a:ea typeface="+mn-ea"/>
                <a:cs typeface="+mn-cs"/>
              </a:rPr>
              <a:t>Throughput</a:t>
            </a:r>
          </a:p>
        </c:rich>
      </c:tx>
      <c:overlay val="0"/>
      <c:spPr>
        <a:noFill/>
        <a:ln>
          <a:noFill/>
        </a:ln>
        <a:effectLst/>
      </c:spPr>
      <c:txPr>
        <a:bodyPr rot="0" spcFirstLastPara="1" vertOverflow="ellipsis" vert="horz" wrap="square" anchor="ctr" anchorCtr="1"/>
        <a:lstStyle/>
        <a:p>
          <a:pPr>
            <a:defRPr lang="es-US" sz="1200" b="1" i="0" u="none" strike="noStrike" kern="1200" baseline="0" dirty="0">
              <a:solidFill>
                <a:srgbClr val="44546A"/>
              </a:solidFill>
              <a:latin typeface="+mn-lt"/>
              <a:ea typeface="+mn-ea"/>
              <a:cs typeface="+mn-cs"/>
            </a:defRPr>
          </a:pPr>
          <a:endParaRPr lang="es-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CASOS_1!$H$4:$H$5</c:f>
              <c:strCache>
                <c:ptCount val="2"/>
                <c:pt idx="0">
                  <c:v>Baja</c:v>
                </c:pt>
                <c:pt idx="1">
                  <c:v>Alta</c:v>
                </c:pt>
              </c:strCache>
            </c:strRef>
          </c:cat>
          <c:val>
            <c:numRef>
              <c:f>CASOS_1!$J$4:$J$5</c:f>
              <c:numCache>
                <c:formatCode>General</c:formatCode>
                <c:ptCount val="2"/>
                <c:pt idx="0">
                  <c:v>120.16666666666667</c:v>
                </c:pt>
                <c:pt idx="1">
                  <c:v>121.16666666666667</c:v>
                </c:pt>
              </c:numCache>
            </c:numRef>
          </c:val>
          <c:extLst>
            <c:ext xmlns:c16="http://schemas.microsoft.com/office/drawing/2014/chart" uri="{C3380CC4-5D6E-409C-BE32-E72D297353CC}">
              <c16:uniqueId val="{00000000-4388-496E-B7BC-549C3EF17050}"/>
            </c:ext>
          </c:extLst>
        </c:ser>
        <c:dLbls>
          <c:showLegendKey val="0"/>
          <c:showVal val="0"/>
          <c:showCatName val="0"/>
          <c:showSerName val="0"/>
          <c:showPercent val="0"/>
          <c:showBubbleSize val="0"/>
        </c:dLbls>
        <c:gapWidth val="150"/>
        <c:shape val="box"/>
        <c:axId val="879904192"/>
        <c:axId val="879904608"/>
        <c:axId val="0"/>
      </c:bar3DChart>
      <c:catAx>
        <c:axId val="87990419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Kbps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s-US" sz="1200" dirty="0"/>
              <a:t>Average End to End Delay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s-US"/>
        </a:p>
      </c:txPr>
    </c:title>
    <c:autoTitleDeleted val="0"/>
    <c:plotArea>
      <c:layout/>
      <c:lineChart>
        <c:grouping val="standard"/>
        <c:varyColors val="0"/>
        <c:ser>
          <c:idx val="0"/>
          <c:order val="0"/>
          <c:spPr>
            <a:ln w="31750" cap="rnd">
              <a:solidFill>
                <a:srgbClr val="ECEFF1">
                  <a:lumMod val="50000"/>
                </a:srgbClr>
              </a:solidFill>
              <a:round/>
            </a:ln>
            <a:effectLst/>
          </c:spPr>
          <c:marker>
            <c:symbol val="none"/>
          </c:marker>
          <c:cat>
            <c:strRef>
              <c:f>CASOS_1!$H$4:$H$5</c:f>
              <c:strCache>
                <c:ptCount val="2"/>
                <c:pt idx="0">
                  <c:v>Baja</c:v>
                </c:pt>
                <c:pt idx="1">
                  <c:v>Alta</c:v>
                </c:pt>
              </c:strCache>
            </c:strRef>
          </c:cat>
          <c:val>
            <c:numRef>
              <c:f>CASOS_1!$K$4:$K$5</c:f>
              <c:numCache>
                <c:formatCode>General</c:formatCode>
                <c:ptCount val="2"/>
                <c:pt idx="0">
                  <c:v>4.1666666666666666E-3</c:v>
                </c:pt>
                <c:pt idx="1">
                  <c:v>1.8333333333333335E-3</c:v>
                </c:pt>
              </c:numCache>
            </c:numRef>
          </c:val>
          <c:smooth val="0"/>
          <c:extLst>
            <c:ext xmlns:c16="http://schemas.microsoft.com/office/drawing/2014/chart" uri="{C3380CC4-5D6E-409C-BE32-E72D297353CC}">
              <c16:uniqueId val="{00000000-CFE3-4C82-9DA3-3279FBB597B6}"/>
            </c:ext>
          </c:extLst>
        </c:ser>
        <c:dLbls>
          <c:showLegendKey val="0"/>
          <c:showVal val="0"/>
          <c:showCatName val="0"/>
          <c:showSerName val="0"/>
          <c:showPercent val="0"/>
          <c:showBubbleSize val="0"/>
        </c:dLbls>
        <c:smooth val="0"/>
        <c:axId val="879904192"/>
        <c:axId val="879904608"/>
      </c:lineChart>
      <c:catAx>
        <c:axId val="87990419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Segundos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s-US" sz="1200" dirty="0"/>
              <a:t>Jitter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s-US"/>
        </a:p>
      </c:txPr>
    </c:title>
    <c:autoTitleDeleted val="0"/>
    <c:plotArea>
      <c:layout/>
      <c:lineChart>
        <c:grouping val="standard"/>
        <c:varyColors val="0"/>
        <c:ser>
          <c:idx val="0"/>
          <c:order val="0"/>
          <c:spPr>
            <a:ln w="31750" cap="rnd">
              <a:solidFill>
                <a:srgbClr val="ACDBF8">
                  <a:lumMod val="50000"/>
                </a:srgbClr>
              </a:solidFill>
              <a:round/>
            </a:ln>
            <a:effectLst/>
          </c:spPr>
          <c:marker>
            <c:symbol val="none"/>
          </c:marker>
          <c:cat>
            <c:strRef>
              <c:f>CASOS_1!$H$4:$H$5</c:f>
              <c:strCache>
                <c:ptCount val="2"/>
                <c:pt idx="0">
                  <c:v>Baja</c:v>
                </c:pt>
                <c:pt idx="1">
                  <c:v>Alta</c:v>
                </c:pt>
              </c:strCache>
            </c:strRef>
          </c:cat>
          <c:val>
            <c:numRef>
              <c:f>CASOS_1!$L$4:$L$5</c:f>
              <c:numCache>
                <c:formatCode>General</c:formatCode>
                <c:ptCount val="2"/>
                <c:pt idx="0">
                  <c:v>1.1416666666666666E-4</c:v>
                </c:pt>
                <c:pt idx="1">
                  <c:v>4.1248333333333336E-5</c:v>
                </c:pt>
              </c:numCache>
            </c:numRef>
          </c:val>
          <c:smooth val="0"/>
          <c:extLst>
            <c:ext xmlns:c16="http://schemas.microsoft.com/office/drawing/2014/chart" uri="{C3380CC4-5D6E-409C-BE32-E72D297353CC}">
              <c16:uniqueId val="{00000000-A0BE-43E6-B598-035AD08CC645}"/>
            </c:ext>
          </c:extLst>
        </c:ser>
        <c:dLbls>
          <c:showLegendKey val="0"/>
          <c:showVal val="0"/>
          <c:showCatName val="0"/>
          <c:showSerName val="0"/>
          <c:showPercent val="0"/>
          <c:showBubbleSize val="0"/>
        </c:dLbls>
        <c:smooth val="0"/>
        <c:axId val="879904192"/>
        <c:axId val="879904608"/>
      </c:lineChart>
      <c:catAx>
        <c:axId val="87990419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Segundos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s-US" sz="1200" dirty="0"/>
              <a:t>Packet Delivery Ratio</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CASOS_2!$H$3:$H$5</c:f>
              <c:strCache>
                <c:ptCount val="3"/>
                <c:pt idx="0">
                  <c:v>Baja</c:v>
                </c:pt>
                <c:pt idx="1">
                  <c:v>Media</c:v>
                </c:pt>
                <c:pt idx="2">
                  <c:v>Alta</c:v>
                </c:pt>
              </c:strCache>
            </c:strRef>
          </c:cat>
          <c:val>
            <c:numRef>
              <c:f>CASOS_2!$I$3:$I$5</c:f>
              <c:numCache>
                <c:formatCode>General</c:formatCode>
                <c:ptCount val="3"/>
                <c:pt idx="0">
                  <c:v>4.1983333333333333</c:v>
                </c:pt>
                <c:pt idx="1">
                  <c:v>22.876666666666665</c:v>
                </c:pt>
                <c:pt idx="2">
                  <c:v>38.576666666666668</c:v>
                </c:pt>
              </c:numCache>
            </c:numRef>
          </c:val>
          <c:extLst>
            <c:ext xmlns:c16="http://schemas.microsoft.com/office/drawing/2014/chart" uri="{C3380CC4-5D6E-409C-BE32-E72D297353CC}">
              <c16:uniqueId val="{00000000-D548-4A7A-848F-59F727D50158}"/>
            </c:ext>
          </c:extLst>
        </c:ser>
        <c:dLbls>
          <c:showLegendKey val="0"/>
          <c:showVal val="0"/>
          <c:showCatName val="0"/>
          <c:showSerName val="0"/>
          <c:showPercent val="0"/>
          <c:showBubbleSize val="0"/>
        </c:dLbls>
        <c:gapWidth val="150"/>
        <c:shape val="box"/>
        <c:axId val="879904192"/>
        <c:axId val="879904608"/>
        <c:axId val="0"/>
      </c:bar3DChart>
      <c:catAx>
        <c:axId val="87990419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s-US" sz="1200" b="1" dirty="0">
                <a:latin typeface="Calibri" panose="020F0502020204030204" pitchFamily="34" charset="0"/>
                <a:cs typeface="Calibri" panose="020F0502020204030204" pitchFamily="34" charset="0"/>
              </a:rPr>
              <a:t>Throughput</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CASOS_2!$H$3:$H$5</c:f>
              <c:strCache>
                <c:ptCount val="3"/>
                <c:pt idx="0">
                  <c:v>Baja</c:v>
                </c:pt>
                <c:pt idx="1">
                  <c:v>Media</c:v>
                </c:pt>
                <c:pt idx="2">
                  <c:v>Alta</c:v>
                </c:pt>
              </c:strCache>
            </c:strRef>
          </c:cat>
          <c:val>
            <c:numRef>
              <c:f>CASOS_2!$J$3:$J$5</c:f>
              <c:numCache>
                <c:formatCode>General</c:formatCode>
                <c:ptCount val="3"/>
                <c:pt idx="0">
                  <c:v>20.833333333333332</c:v>
                </c:pt>
                <c:pt idx="1">
                  <c:v>34.666666666666664</c:v>
                </c:pt>
                <c:pt idx="2">
                  <c:v>51.333333333333336</c:v>
                </c:pt>
              </c:numCache>
            </c:numRef>
          </c:val>
          <c:extLst>
            <c:ext xmlns:c16="http://schemas.microsoft.com/office/drawing/2014/chart" uri="{C3380CC4-5D6E-409C-BE32-E72D297353CC}">
              <c16:uniqueId val="{00000000-CCB0-484F-A02C-681584B550D0}"/>
            </c:ext>
          </c:extLst>
        </c:ser>
        <c:dLbls>
          <c:showLegendKey val="0"/>
          <c:showVal val="0"/>
          <c:showCatName val="0"/>
          <c:showSerName val="0"/>
          <c:showPercent val="0"/>
          <c:showBubbleSize val="0"/>
        </c:dLbls>
        <c:gapWidth val="150"/>
        <c:shape val="box"/>
        <c:axId val="879904192"/>
        <c:axId val="879904608"/>
        <c:axId val="0"/>
      </c:bar3DChart>
      <c:catAx>
        <c:axId val="87990419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Kbps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s-US" sz="1200" dirty="0"/>
              <a:t>Average End to End Delay  </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s-US"/>
        </a:p>
      </c:txPr>
    </c:title>
    <c:autoTitleDeleted val="0"/>
    <c:plotArea>
      <c:layout/>
      <c:lineChart>
        <c:grouping val="standard"/>
        <c:varyColors val="0"/>
        <c:ser>
          <c:idx val="0"/>
          <c:order val="0"/>
          <c:spPr>
            <a:ln w="31750" cap="rnd">
              <a:solidFill>
                <a:srgbClr val="607D8B">
                  <a:lumMod val="60000"/>
                  <a:lumOff val="40000"/>
                </a:srgbClr>
              </a:solidFill>
              <a:round/>
            </a:ln>
            <a:effectLst/>
          </c:spPr>
          <c:marker>
            <c:symbol val="none"/>
          </c:marker>
          <c:cat>
            <c:strRef>
              <c:f>CASOS_2!$H$3:$H$5</c:f>
              <c:strCache>
                <c:ptCount val="3"/>
                <c:pt idx="0">
                  <c:v>Baja</c:v>
                </c:pt>
                <c:pt idx="1">
                  <c:v>Media</c:v>
                </c:pt>
                <c:pt idx="2">
                  <c:v>Alta</c:v>
                </c:pt>
              </c:strCache>
            </c:strRef>
          </c:cat>
          <c:val>
            <c:numRef>
              <c:f>CASOS_2!$K$3:$K$5</c:f>
              <c:numCache>
                <c:formatCode>General</c:formatCode>
                <c:ptCount val="3"/>
                <c:pt idx="0">
                  <c:v>0.56700000000000006</c:v>
                </c:pt>
                <c:pt idx="1">
                  <c:v>0.24366666666666667</c:v>
                </c:pt>
                <c:pt idx="2">
                  <c:v>0.22416666666666665</c:v>
                </c:pt>
              </c:numCache>
            </c:numRef>
          </c:val>
          <c:smooth val="0"/>
          <c:extLst>
            <c:ext xmlns:c16="http://schemas.microsoft.com/office/drawing/2014/chart" uri="{C3380CC4-5D6E-409C-BE32-E72D297353CC}">
              <c16:uniqueId val="{00000000-FDC0-4135-BC76-B117C00737C3}"/>
            </c:ext>
          </c:extLst>
        </c:ser>
        <c:dLbls>
          <c:showLegendKey val="0"/>
          <c:showVal val="0"/>
          <c:showCatName val="0"/>
          <c:showSerName val="0"/>
          <c:showPercent val="0"/>
          <c:showBubbleSize val="0"/>
        </c:dLbls>
        <c:smooth val="0"/>
        <c:axId val="879904192"/>
        <c:axId val="879904608"/>
      </c:lineChart>
      <c:catAx>
        <c:axId val="87990419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Segundos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s-US" sz="1200" dirty="0"/>
              <a:t>Jitter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s-US"/>
        </a:p>
      </c:txPr>
    </c:title>
    <c:autoTitleDeleted val="0"/>
    <c:plotArea>
      <c:layout/>
      <c:lineChart>
        <c:grouping val="standard"/>
        <c:varyColors val="0"/>
        <c:ser>
          <c:idx val="0"/>
          <c:order val="0"/>
          <c:spPr>
            <a:ln w="31750" cap="rnd">
              <a:solidFill>
                <a:srgbClr val="ACDBF8">
                  <a:lumMod val="50000"/>
                </a:srgbClr>
              </a:solidFill>
              <a:round/>
            </a:ln>
            <a:effectLst/>
          </c:spPr>
          <c:marker>
            <c:symbol val="none"/>
          </c:marker>
          <c:cat>
            <c:strRef>
              <c:f>CASOS_2!$H$3:$H$5</c:f>
              <c:strCache>
                <c:ptCount val="3"/>
                <c:pt idx="0">
                  <c:v>Baja</c:v>
                </c:pt>
                <c:pt idx="1">
                  <c:v>Media</c:v>
                </c:pt>
                <c:pt idx="2">
                  <c:v>Alta</c:v>
                </c:pt>
              </c:strCache>
            </c:strRef>
          </c:cat>
          <c:val>
            <c:numRef>
              <c:f>CASOS_2!$L$3:$L$5</c:f>
              <c:numCache>
                <c:formatCode>General</c:formatCode>
                <c:ptCount val="3"/>
                <c:pt idx="0">
                  <c:v>1.9E-2</c:v>
                </c:pt>
                <c:pt idx="1">
                  <c:v>5.5833333333333334E-3</c:v>
                </c:pt>
                <c:pt idx="2">
                  <c:v>7.2333333333333321E-3</c:v>
                </c:pt>
              </c:numCache>
            </c:numRef>
          </c:val>
          <c:smooth val="0"/>
          <c:extLst>
            <c:ext xmlns:c16="http://schemas.microsoft.com/office/drawing/2014/chart" uri="{C3380CC4-5D6E-409C-BE32-E72D297353CC}">
              <c16:uniqueId val="{00000000-8F8D-43B1-B93A-A653AE6942C2}"/>
            </c:ext>
          </c:extLst>
        </c:ser>
        <c:dLbls>
          <c:showLegendKey val="0"/>
          <c:showVal val="0"/>
          <c:showCatName val="0"/>
          <c:showSerName val="0"/>
          <c:showPercent val="0"/>
          <c:showBubbleSize val="0"/>
        </c:dLbls>
        <c:smooth val="0"/>
        <c:axId val="879904192"/>
        <c:axId val="879904608"/>
      </c:lineChart>
      <c:catAx>
        <c:axId val="87990419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US" dirty="0"/>
                  <a:t>Segundos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s-US" sz="1200" dirty="0"/>
              <a:t>Packet Delivery Ratio</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CASOS_3!$H$4:$H$5</c:f>
              <c:strCache>
                <c:ptCount val="2"/>
                <c:pt idx="0">
                  <c:v>Baja</c:v>
                </c:pt>
                <c:pt idx="1">
                  <c:v>Alta</c:v>
                </c:pt>
              </c:strCache>
            </c:strRef>
          </c:cat>
          <c:val>
            <c:numRef>
              <c:f>CASOS_3!$I$4:$I$5</c:f>
              <c:numCache>
                <c:formatCode>General</c:formatCode>
                <c:ptCount val="2"/>
                <c:pt idx="0">
                  <c:v>99.458333333333329</c:v>
                </c:pt>
                <c:pt idx="1">
                  <c:v>99.861666666666679</c:v>
                </c:pt>
              </c:numCache>
            </c:numRef>
          </c:val>
          <c:extLst>
            <c:ext xmlns:c16="http://schemas.microsoft.com/office/drawing/2014/chart" uri="{C3380CC4-5D6E-409C-BE32-E72D297353CC}">
              <c16:uniqueId val="{00000000-8713-4AF6-A8F6-11E07675DCFE}"/>
            </c:ext>
          </c:extLst>
        </c:ser>
        <c:dLbls>
          <c:showLegendKey val="0"/>
          <c:showVal val="0"/>
          <c:showCatName val="0"/>
          <c:showSerName val="0"/>
          <c:showPercent val="0"/>
          <c:showBubbleSize val="0"/>
        </c:dLbls>
        <c:gapWidth val="150"/>
        <c:shape val="box"/>
        <c:axId val="879904192"/>
        <c:axId val="879904608"/>
        <c:axId val="0"/>
      </c:bar3DChart>
      <c:catAx>
        <c:axId val="87990419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Densidad</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608"/>
        <c:crosses val="autoZero"/>
        <c:auto val="1"/>
        <c:lblAlgn val="ctr"/>
        <c:lblOffset val="100"/>
        <c:noMultiLvlLbl val="0"/>
      </c:catAx>
      <c:valAx>
        <c:axId val="879904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US" dirty="0"/>
                  <a:t>%</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US"/>
          </a:p>
        </c:txPr>
        <c:crossAx val="87990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B96B5A-15BE-4C1E-824C-4ED6AE58036F}"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s-US"/>
        </a:p>
      </dgm:t>
    </dgm:pt>
    <dgm:pt modelId="{82F1EEE0-8AF8-476E-9166-BDAEEC57B90F}">
      <dgm:prSet phldrT="[Texto]" custT="1"/>
      <dgm:spPr/>
      <dgm:t>
        <a:bodyPr/>
        <a:lstStyle/>
        <a:p>
          <a:pPr algn="l"/>
          <a:r>
            <a:rPr lang="es-EC" sz="1400" dirty="0"/>
            <a:t>ITS (Intelligent Transportation Systems)</a:t>
          </a:r>
          <a:endParaRPr lang="es-US" sz="1400" dirty="0"/>
        </a:p>
      </dgm:t>
    </dgm:pt>
    <dgm:pt modelId="{787589B6-85C5-4245-892E-82A67FBCB8F2}" type="parTrans" cxnId="{E9B75FA5-07F3-43F5-AEA1-95D8F0892B03}">
      <dgm:prSet/>
      <dgm:spPr/>
      <dgm:t>
        <a:bodyPr/>
        <a:lstStyle/>
        <a:p>
          <a:endParaRPr lang="es-US"/>
        </a:p>
      </dgm:t>
    </dgm:pt>
    <dgm:pt modelId="{DEB6AC21-7ABE-416A-A59D-F770A23D6278}" type="sibTrans" cxnId="{E9B75FA5-07F3-43F5-AEA1-95D8F0892B03}">
      <dgm:prSet/>
      <dgm:spPr/>
      <dgm:t>
        <a:bodyPr/>
        <a:lstStyle/>
        <a:p>
          <a:endParaRPr lang="es-US"/>
        </a:p>
      </dgm:t>
    </dgm:pt>
    <dgm:pt modelId="{A2B70EC1-BAD7-400D-A448-1CD04A22D17F}">
      <dgm:prSet phldrT="[Texto]" custT="1"/>
      <dgm:spPr/>
      <dgm:t>
        <a:bodyPr/>
        <a:lstStyle/>
        <a:p>
          <a:r>
            <a:rPr lang="es-EC" sz="1400" dirty="0"/>
            <a:t>VANET (Vehicular Ad hoc Network)</a:t>
          </a:r>
          <a:endParaRPr lang="es-US" sz="1400" dirty="0"/>
        </a:p>
      </dgm:t>
    </dgm:pt>
    <dgm:pt modelId="{92F44456-0815-4F96-A031-7FA517DFF67F}" type="parTrans" cxnId="{6E7F8D39-33C7-4846-9CE4-26577806B730}">
      <dgm:prSet/>
      <dgm:spPr/>
      <dgm:t>
        <a:bodyPr/>
        <a:lstStyle/>
        <a:p>
          <a:endParaRPr lang="es-US"/>
        </a:p>
      </dgm:t>
    </dgm:pt>
    <dgm:pt modelId="{FFA3D288-C617-4E7A-9146-FE4D1979D36C}" type="sibTrans" cxnId="{6E7F8D39-33C7-4846-9CE4-26577806B730}">
      <dgm:prSet/>
      <dgm:spPr/>
      <dgm:t>
        <a:bodyPr/>
        <a:lstStyle/>
        <a:p>
          <a:endParaRPr lang="es-US"/>
        </a:p>
      </dgm:t>
    </dgm:pt>
    <dgm:pt modelId="{45CC9693-65CC-4D0C-B7EA-F58DEE704BD3}">
      <dgm:prSet phldrT="[Texto]" custT="1"/>
      <dgm:spPr/>
      <dgm:t>
        <a:bodyPr/>
        <a:lstStyle/>
        <a:p>
          <a:r>
            <a:rPr lang="es-EC" sz="1400" dirty="0"/>
            <a:t>V2V (Vehicle to Vehicle) y V2I (Vehicle to Infrastructure) </a:t>
          </a:r>
          <a:endParaRPr lang="es-US" sz="1400" dirty="0"/>
        </a:p>
      </dgm:t>
    </dgm:pt>
    <dgm:pt modelId="{BE2F71C7-215B-4D21-BC76-6363EFA4E1C1}" type="parTrans" cxnId="{D6C9F918-ED8C-41F0-B690-72C0EC929485}">
      <dgm:prSet/>
      <dgm:spPr/>
      <dgm:t>
        <a:bodyPr/>
        <a:lstStyle/>
        <a:p>
          <a:endParaRPr lang="es-US"/>
        </a:p>
      </dgm:t>
    </dgm:pt>
    <dgm:pt modelId="{84D1F66E-40FE-4086-A2B2-43E3841DF92D}" type="sibTrans" cxnId="{D6C9F918-ED8C-41F0-B690-72C0EC929485}">
      <dgm:prSet/>
      <dgm:spPr/>
      <dgm:t>
        <a:bodyPr/>
        <a:lstStyle/>
        <a:p>
          <a:endParaRPr lang="es-US"/>
        </a:p>
      </dgm:t>
    </dgm:pt>
    <dgm:pt modelId="{1818C1B2-1DF1-4BE5-97F5-7FFDF1F9A8A0}">
      <dgm:prSet phldrT="[Texto]" custT="1"/>
      <dgm:spPr/>
      <dgm:t>
        <a:bodyPr/>
        <a:lstStyle/>
        <a:p>
          <a:r>
            <a:rPr lang="es-EC" sz="1400" dirty="0"/>
            <a:t>Implementación VANET </a:t>
          </a:r>
          <a:endParaRPr lang="es-US" sz="1400" dirty="0"/>
        </a:p>
      </dgm:t>
    </dgm:pt>
    <dgm:pt modelId="{1FFE6783-D3B7-49BC-AB88-E70CC7E2E5E7}" type="sibTrans" cxnId="{AB09A403-E01E-41C2-BFC8-B025A4C7C2AC}">
      <dgm:prSet/>
      <dgm:spPr/>
      <dgm:t>
        <a:bodyPr/>
        <a:lstStyle/>
        <a:p>
          <a:endParaRPr lang="es-US"/>
        </a:p>
      </dgm:t>
    </dgm:pt>
    <dgm:pt modelId="{F19E4893-104B-4013-93BE-28C515598020}" type="parTrans" cxnId="{AB09A403-E01E-41C2-BFC8-B025A4C7C2AC}">
      <dgm:prSet/>
      <dgm:spPr/>
      <dgm:t>
        <a:bodyPr/>
        <a:lstStyle/>
        <a:p>
          <a:endParaRPr lang="es-US"/>
        </a:p>
      </dgm:t>
    </dgm:pt>
    <dgm:pt modelId="{E65681A4-E44F-457E-8981-669AB97ED38A}">
      <dgm:prSet phldrT="[Texto]" custT="1"/>
      <dgm:spPr/>
      <dgm:t>
        <a:bodyPr/>
        <a:lstStyle/>
        <a:p>
          <a:r>
            <a:rPr lang="es-EC" sz="1400" dirty="0"/>
            <a:t>IEEE802.11p y IEEE1609.x  </a:t>
          </a:r>
          <a:endParaRPr lang="es-US" sz="1400" dirty="0"/>
        </a:p>
      </dgm:t>
    </dgm:pt>
    <dgm:pt modelId="{9A4F3FB1-1904-4A6C-8DC8-F0B47EE1942E}" type="parTrans" cxnId="{F93F7549-A13F-4D2B-AFE0-712A57B8AE0B}">
      <dgm:prSet/>
      <dgm:spPr/>
      <dgm:t>
        <a:bodyPr/>
        <a:lstStyle/>
        <a:p>
          <a:endParaRPr lang="es-US"/>
        </a:p>
      </dgm:t>
    </dgm:pt>
    <dgm:pt modelId="{F0D506EB-EFB4-45FD-BD50-02D868E5BACC}" type="sibTrans" cxnId="{F93F7549-A13F-4D2B-AFE0-712A57B8AE0B}">
      <dgm:prSet/>
      <dgm:spPr/>
      <dgm:t>
        <a:bodyPr/>
        <a:lstStyle/>
        <a:p>
          <a:endParaRPr lang="es-US"/>
        </a:p>
      </dgm:t>
    </dgm:pt>
    <dgm:pt modelId="{2BA7DB1F-996F-4714-896F-F2142DA40A1D}" type="pres">
      <dgm:prSet presAssocID="{36B96B5A-15BE-4C1E-824C-4ED6AE58036F}" presName="linear" presStyleCnt="0">
        <dgm:presLayoutVars>
          <dgm:dir/>
          <dgm:animLvl val="lvl"/>
          <dgm:resizeHandles val="exact"/>
        </dgm:presLayoutVars>
      </dgm:prSet>
      <dgm:spPr/>
    </dgm:pt>
    <dgm:pt modelId="{A4DFA7CE-C4F4-403F-8303-007628C35352}" type="pres">
      <dgm:prSet presAssocID="{82F1EEE0-8AF8-476E-9166-BDAEEC57B90F}" presName="parentLin" presStyleCnt="0"/>
      <dgm:spPr/>
    </dgm:pt>
    <dgm:pt modelId="{EB4E1F1C-451F-4308-9E81-BA995920EFAB}" type="pres">
      <dgm:prSet presAssocID="{82F1EEE0-8AF8-476E-9166-BDAEEC57B90F}" presName="parentLeftMargin" presStyleLbl="node1" presStyleIdx="0" presStyleCnt="5"/>
      <dgm:spPr/>
    </dgm:pt>
    <dgm:pt modelId="{84D65B90-44FB-4140-8CCB-520B352D15D5}" type="pres">
      <dgm:prSet presAssocID="{82F1EEE0-8AF8-476E-9166-BDAEEC57B90F}" presName="parentText" presStyleLbl="node1" presStyleIdx="0" presStyleCnt="5" custScaleX="124751">
        <dgm:presLayoutVars>
          <dgm:chMax val="0"/>
          <dgm:bulletEnabled val="1"/>
        </dgm:presLayoutVars>
      </dgm:prSet>
      <dgm:spPr/>
    </dgm:pt>
    <dgm:pt modelId="{F44C558B-3FBD-46B6-911D-C80675F78450}" type="pres">
      <dgm:prSet presAssocID="{82F1EEE0-8AF8-476E-9166-BDAEEC57B90F}" presName="negativeSpace" presStyleCnt="0"/>
      <dgm:spPr/>
    </dgm:pt>
    <dgm:pt modelId="{B301744E-41DA-485D-B327-77B62CD9DC38}" type="pres">
      <dgm:prSet presAssocID="{82F1EEE0-8AF8-476E-9166-BDAEEC57B90F}" presName="childText" presStyleLbl="conFgAcc1" presStyleIdx="0" presStyleCnt="5">
        <dgm:presLayoutVars>
          <dgm:bulletEnabled val="1"/>
        </dgm:presLayoutVars>
      </dgm:prSet>
      <dgm:spPr/>
    </dgm:pt>
    <dgm:pt modelId="{B5DA1647-C841-41D6-ABE6-AAE65681094B}" type="pres">
      <dgm:prSet presAssocID="{DEB6AC21-7ABE-416A-A59D-F770A23D6278}" presName="spaceBetweenRectangles" presStyleCnt="0"/>
      <dgm:spPr/>
    </dgm:pt>
    <dgm:pt modelId="{AA549C07-9755-4F49-B256-5AFDD44B0E1A}" type="pres">
      <dgm:prSet presAssocID="{A2B70EC1-BAD7-400D-A448-1CD04A22D17F}" presName="parentLin" presStyleCnt="0"/>
      <dgm:spPr/>
    </dgm:pt>
    <dgm:pt modelId="{0CD2F76A-1E99-4FA6-B19F-EA4BAECD126D}" type="pres">
      <dgm:prSet presAssocID="{A2B70EC1-BAD7-400D-A448-1CD04A22D17F}" presName="parentLeftMargin" presStyleLbl="node1" presStyleIdx="0" presStyleCnt="5"/>
      <dgm:spPr/>
    </dgm:pt>
    <dgm:pt modelId="{26FF473D-6D5F-48CE-8F38-0F02770520E6}" type="pres">
      <dgm:prSet presAssocID="{A2B70EC1-BAD7-400D-A448-1CD04A22D17F}" presName="parentText" presStyleLbl="node1" presStyleIdx="1" presStyleCnt="5" custScaleX="125435">
        <dgm:presLayoutVars>
          <dgm:chMax val="0"/>
          <dgm:bulletEnabled val="1"/>
        </dgm:presLayoutVars>
      </dgm:prSet>
      <dgm:spPr/>
    </dgm:pt>
    <dgm:pt modelId="{8C5A031E-A1B5-4982-B3E5-5581F5B26977}" type="pres">
      <dgm:prSet presAssocID="{A2B70EC1-BAD7-400D-A448-1CD04A22D17F}" presName="negativeSpace" presStyleCnt="0"/>
      <dgm:spPr/>
    </dgm:pt>
    <dgm:pt modelId="{E1BF4CAC-6C8A-4BD5-922C-CE0149F39F49}" type="pres">
      <dgm:prSet presAssocID="{A2B70EC1-BAD7-400D-A448-1CD04A22D17F}" presName="childText" presStyleLbl="conFgAcc1" presStyleIdx="1" presStyleCnt="5">
        <dgm:presLayoutVars>
          <dgm:bulletEnabled val="1"/>
        </dgm:presLayoutVars>
      </dgm:prSet>
      <dgm:spPr/>
    </dgm:pt>
    <dgm:pt modelId="{FCA3DF0A-D490-46BD-A757-57344E5250B7}" type="pres">
      <dgm:prSet presAssocID="{FFA3D288-C617-4E7A-9146-FE4D1979D36C}" presName="spaceBetweenRectangles" presStyleCnt="0"/>
      <dgm:spPr/>
    </dgm:pt>
    <dgm:pt modelId="{C50DF355-E5BF-458B-8E5B-D85E98074692}" type="pres">
      <dgm:prSet presAssocID="{45CC9693-65CC-4D0C-B7EA-F58DEE704BD3}" presName="parentLin" presStyleCnt="0"/>
      <dgm:spPr/>
    </dgm:pt>
    <dgm:pt modelId="{9D4184DA-8433-4FE0-A3C3-1C8BEC3F0E79}" type="pres">
      <dgm:prSet presAssocID="{45CC9693-65CC-4D0C-B7EA-F58DEE704BD3}" presName="parentLeftMargin" presStyleLbl="node1" presStyleIdx="1" presStyleCnt="5"/>
      <dgm:spPr/>
    </dgm:pt>
    <dgm:pt modelId="{17BE6BCE-889A-48D4-B09A-932F23DF1AF5}" type="pres">
      <dgm:prSet presAssocID="{45CC9693-65CC-4D0C-B7EA-F58DEE704BD3}" presName="parentText" presStyleLbl="node1" presStyleIdx="2" presStyleCnt="5" custScaleX="124942">
        <dgm:presLayoutVars>
          <dgm:chMax val="0"/>
          <dgm:bulletEnabled val="1"/>
        </dgm:presLayoutVars>
      </dgm:prSet>
      <dgm:spPr/>
    </dgm:pt>
    <dgm:pt modelId="{9DC950EB-31A0-4E7F-9A33-D7E7582D3B0C}" type="pres">
      <dgm:prSet presAssocID="{45CC9693-65CC-4D0C-B7EA-F58DEE704BD3}" presName="negativeSpace" presStyleCnt="0"/>
      <dgm:spPr/>
    </dgm:pt>
    <dgm:pt modelId="{7C66868F-BE79-4430-9FD9-2B0F49933152}" type="pres">
      <dgm:prSet presAssocID="{45CC9693-65CC-4D0C-B7EA-F58DEE704BD3}" presName="childText" presStyleLbl="conFgAcc1" presStyleIdx="2" presStyleCnt="5">
        <dgm:presLayoutVars>
          <dgm:bulletEnabled val="1"/>
        </dgm:presLayoutVars>
      </dgm:prSet>
      <dgm:spPr/>
    </dgm:pt>
    <dgm:pt modelId="{F3B8DBEA-995E-4D0A-A1AB-7F2DE48D6F1D}" type="pres">
      <dgm:prSet presAssocID="{84D1F66E-40FE-4086-A2B2-43E3841DF92D}" presName="spaceBetweenRectangles" presStyleCnt="0"/>
      <dgm:spPr/>
    </dgm:pt>
    <dgm:pt modelId="{08F55284-C2FC-4FAB-A58C-028AB89ADFD2}" type="pres">
      <dgm:prSet presAssocID="{1818C1B2-1DF1-4BE5-97F5-7FFDF1F9A8A0}" presName="parentLin" presStyleCnt="0"/>
      <dgm:spPr/>
    </dgm:pt>
    <dgm:pt modelId="{D206CEC8-E984-48DE-B690-F3FD448556EC}" type="pres">
      <dgm:prSet presAssocID="{1818C1B2-1DF1-4BE5-97F5-7FFDF1F9A8A0}" presName="parentLeftMargin" presStyleLbl="node1" presStyleIdx="2" presStyleCnt="5"/>
      <dgm:spPr/>
    </dgm:pt>
    <dgm:pt modelId="{06E8834E-CBE7-47F3-BBD6-330ED3F51452}" type="pres">
      <dgm:prSet presAssocID="{1818C1B2-1DF1-4BE5-97F5-7FFDF1F9A8A0}" presName="parentText" presStyleLbl="node1" presStyleIdx="3" presStyleCnt="5" custScaleX="124751">
        <dgm:presLayoutVars>
          <dgm:chMax val="0"/>
          <dgm:bulletEnabled val="1"/>
        </dgm:presLayoutVars>
      </dgm:prSet>
      <dgm:spPr/>
    </dgm:pt>
    <dgm:pt modelId="{1F759BD4-DAB7-4899-88F1-C3FDBCBAF18F}" type="pres">
      <dgm:prSet presAssocID="{1818C1B2-1DF1-4BE5-97F5-7FFDF1F9A8A0}" presName="negativeSpace" presStyleCnt="0"/>
      <dgm:spPr/>
    </dgm:pt>
    <dgm:pt modelId="{8871407F-187D-4B78-A6CE-997A0F2075A4}" type="pres">
      <dgm:prSet presAssocID="{1818C1B2-1DF1-4BE5-97F5-7FFDF1F9A8A0}" presName="childText" presStyleLbl="conFgAcc1" presStyleIdx="3" presStyleCnt="5">
        <dgm:presLayoutVars>
          <dgm:bulletEnabled val="1"/>
        </dgm:presLayoutVars>
      </dgm:prSet>
      <dgm:spPr/>
    </dgm:pt>
    <dgm:pt modelId="{4AE18309-35E2-4837-A0E1-3194996F7933}" type="pres">
      <dgm:prSet presAssocID="{1FFE6783-D3B7-49BC-AB88-E70CC7E2E5E7}" presName="spaceBetweenRectangles" presStyleCnt="0"/>
      <dgm:spPr/>
    </dgm:pt>
    <dgm:pt modelId="{1D6EE58B-2DB9-4A3D-9C4E-55CD1317C922}" type="pres">
      <dgm:prSet presAssocID="{E65681A4-E44F-457E-8981-669AB97ED38A}" presName="parentLin" presStyleCnt="0"/>
      <dgm:spPr/>
    </dgm:pt>
    <dgm:pt modelId="{80CBDB37-012F-4992-8BB4-1B1E77B92A3D}" type="pres">
      <dgm:prSet presAssocID="{E65681A4-E44F-457E-8981-669AB97ED38A}" presName="parentLeftMargin" presStyleLbl="node1" presStyleIdx="3" presStyleCnt="5" custScaleX="124751"/>
      <dgm:spPr/>
    </dgm:pt>
    <dgm:pt modelId="{44C9E782-E420-4E9F-B1FE-94274FA3FE73}" type="pres">
      <dgm:prSet presAssocID="{E65681A4-E44F-457E-8981-669AB97ED38A}" presName="parentText" presStyleLbl="node1" presStyleIdx="4" presStyleCnt="5" custScaleX="123351" custLinFactNeighborX="-17442" custLinFactNeighborY="2251">
        <dgm:presLayoutVars>
          <dgm:chMax val="0"/>
          <dgm:bulletEnabled val="1"/>
        </dgm:presLayoutVars>
      </dgm:prSet>
      <dgm:spPr/>
    </dgm:pt>
    <dgm:pt modelId="{1C8AABC6-B935-44B9-87E4-C3ED9DCF0E9F}" type="pres">
      <dgm:prSet presAssocID="{E65681A4-E44F-457E-8981-669AB97ED38A}" presName="negativeSpace" presStyleCnt="0"/>
      <dgm:spPr/>
    </dgm:pt>
    <dgm:pt modelId="{598320F5-C5DD-476E-AFB8-05A58EFB96B5}" type="pres">
      <dgm:prSet presAssocID="{E65681A4-E44F-457E-8981-669AB97ED38A}" presName="childText" presStyleLbl="conFgAcc1" presStyleIdx="4" presStyleCnt="5">
        <dgm:presLayoutVars>
          <dgm:bulletEnabled val="1"/>
        </dgm:presLayoutVars>
      </dgm:prSet>
      <dgm:spPr/>
    </dgm:pt>
  </dgm:ptLst>
  <dgm:cxnLst>
    <dgm:cxn modelId="{AB09A403-E01E-41C2-BFC8-B025A4C7C2AC}" srcId="{36B96B5A-15BE-4C1E-824C-4ED6AE58036F}" destId="{1818C1B2-1DF1-4BE5-97F5-7FFDF1F9A8A0}" srcOrd="3" destOrd="0" parTransId="{F19E4893-104B-4013-93BE-28C515598020}" sibTransId="{1FFE6783-D3B7-49BC-AB88-E70CC7E2E5E7}"/>
    <dgm:cxn modelId="{D6C9F918-ED8C-41F0-B690-72C0EC929485}" srcId="{36B96B5A-15BE-4C1E-824C-4ED6AE58036F}" destId="{45CC9693-65CC-4D0C-B7EA-F58DEE704BD3}" srcOrd="2" destOrd="0" parTransId="{BE2F71C7-215B-4D21-BC76-6363EFA4E1C1}" sibTransId="{84D1F66E-40FE-4086-A2B2-43E3841DF92D}"/>
    <dgm:cxn modelId="{51C1E923-9B1F-464A-8A02-4F18589EFCAA}" type="presOf" srcId="{82F1EEE0-8AF8-476E-9166-BDAEEC57B90F}" destId="{84D65B90-44FB-4140-8CCB-520B352D15D5}" srcOrd="1" destOrd="0" presId="urn:microsoft.com/office/officeart/2005/8/layout/list1"/>
    <dgm:cxn modelId="{6E7F8D39-33C7-4846-9CE4-26577806B730}" srcId="{36B96B5A-15BE-4C1E-824C-4ED6AE58036F}" destId="{A2B70EC1-BAD7-400D-A448-1CD04A22D17F}" srcOrd="1" destOrd="0" parTransId="{92F44456-0815-4F96-A031-7FA517DFF67F}" sibTransId="{FFA3D288-C617-4E7A-9146-FE4D1979D36C}"/>
    <dgm:cxn modelId="{BCD42A5E-0D1F-496A-A45E-BF98F1CF8F70}" type="presOf" srcId="{82F1EEE0-8AF8-476E-9166-BDAEEC57B90F}" destId="{EB4E1F1C-451F-4308-9E81-BA995920EFAB}" srcOrd="0" destOrd="0" presId="urn:microsoft.com/office/officeart/2005/8/layout/list1"/>
    <dgm:cxn modelId="{190F9464-9D47-476E-95D1-C7A4B55452E9}" type="presOf" srcId="{E65681A4-E44F-457E-8981-669AB97ED38A}" destId="{80CBDB37-012F-4992-8BB4-1B1E77B92A3D}" srcOrd="0" destOrd="0" presId="urn:microsoft.com/office/officeart/2005/8/layout/list1"/>
    <dgm:cxn modelId="{F93F7549-A13F-4D2B-AFE0-712A57B8AE0B}" srcId="{36B96B5A-15BE-4C1E-824C-4ED6AE58036F}" destId="{E65681A4-E44F-457E-8981-669AB97ED38A}" srcOrd="4" destOrd="0" parTransId="{9A4F3FB1-1904-4A6C-8DC8-F0B47EE1942E}" sibTransId="{F0D506EB-EFB4-45FD-BD50-02D868E5BACC}"/>
    <dgm:cxn modelId="{44F68455-4F9C-47D2-9577-742BD060E556}" type="presOf" srcId="{45CC9693-65CC-4D0C-B7EA-F58DEE704BD3}" destId="{9D4184DA-8433-4FE0-A3C3-1C8BEC3F0E79}" srcOrd="0" destOrd="0" presId="urn:microsoft.com/office/officeart/2005/8/layout/list1"/>
    <dgm:cxn modelId="{85117C88-86F4-439A-8EED-B87BA6A954C7}" type="presOf" srcId="{1818C1B2-1DF1-4BE5-97F5-7FFDF1F9A8A0}" destId="{06E8834E-CBE7-47F3-BBD6-330ED3F51452}" srcOrd="1" destOrd="0" presId="urn:microsoft.com/office/officeart/2005/8/layout/list1"/>
    <dgm:cxn modelId="{CB744D8B-6D89-4D9D-8C16-BAAB199D6C78}" type="presOf" srcId="{A2B70EC1-BAD7-400D-A448-1CD04A22D17F}" destId="{0CD2F76A-1E99-4FA6-B19F-EA4BAECD126D}" srcOrd="0" destOrd="0" presId="urn:microsoft.com/office/officeart/2005/8/layout/list1"/>
    <dgm:cxn modelId="{E9B75FA5-07F3-43F5-AEA1-95D8F0892B03}" srcId="{36B96B5A-15BE-4C1E-824C-4ED6AE58036F}" destId="{82F1EEE0-8AF8-476E-9166-BDAEEC57B90F}" srcOrd="0" destOrd="0" parTransId="{787589B6-85C5-4245-892E-82A67FBCB8F2}" sibTransId="{DEB6AC21-7ABE-416A-A59D-F770A23D6278}"/>
    <dgm:cxn modelId="{82D59CAC-A565-4D2E-85A3-243313E804B6}" type="presOf" srcId="{45CC9693-65CC-4D0C-B7EA-F58DEE704BD3}" destId="{17BE6BCE-889A-48D4-B09A-932F23DF1AF5}" srcOrd="1" destOrd="0" presId="urn:microsoft.com/office/officeart/2005/8/layout/list1"/>
    <dgm:cxn modelId="{391208BF-CA82-45EA-B83E-7B9049F56B99}" type="presOf" srcId="{A2B70EC1-BAD7-400D-A448-1CD04A22D17F}" destId="{26FF473D-6D5F-48CE-8F38-0F02770520E6}" srcOrd="1" destOrd="0" presId="urn:microsoft.com/office/officeart/2005/8/layout/list1"/>
    <dgm:cxn modelId="{A99C4ED2-04D9-4CD0-B1BC-83F36B9AB7D6}" type="presOf" srcId="{E65681A4-E44F-457E-8981-669AB97ED38A}" destId="{44C9E782-E420-4E9F-B1FE-94274FA3FE73}" srcOrd="1" destOrd="0" presId="urn:microsoft.com/office/officeart/2005/8/layout/list1"/>
    <dgm:cxn modelId="{F96583D2-A4C6-499F-9784-4D1B4F3AFC83}" type="presOf" srcId="{36B96B5A-15BE-4C1E-824C-4ED6AE58036F}" destId="{2BA7DB1F-996F-4714-896F-F2142DA40A1D}" srcOrd="0" destOrd="0" presId="urn:microsoft.com/office/officeart/2005/8/layout/list1"/>
    <dgm:cxn modelId="{26D371E4-BE4B-4ECC-9DC5-B2F5721164F7}" type="presOf" srcId="{1818C1B2-1DF1-4BE5-97F5-7FFDF1F9A8A0}" destId="{D206CEC8-E984-48DE-B690-F3FD448556EC}" srcOrd="0" destOrd="0" presId="urn:microsoft.com/office/officeart/2005/8/layout/list1"/>
    <dgm:cxn modelId="{983007DF-8959-41D9-B7AE-BAE71E110457}" type="presParOf" srcId="{2BA7DB1F-996F-4714-896F-F2142DA40A1D}" destId="{A4DFA7CE-C4F4-403F-8303-007628C35352}" srcOrd="0" destOrd="0" presId="urn:microsoft.com/office/officeart/2005/8/layout/list1"/>
    <dgm:cxn modelId="{920C9DD0-6C57-4B23-A0CB-329A0FB15BF0}" type="presParOf" srcId="{A4DFA7CE-C4F4-403F-8303-007628C35352}" destId="{EB4E1F1C-451F-4308-9E81-BA995920EFAB}" srcOrd="0" destOrd="0" presId="urn:microsoft.com/office/officeart/2005/8/layout/list1"/>
    <dgm:cxn modelId="{5C95DD80-59D2-42A2-9F25-3CBC7D0D355D}" type="presParOf" srcId="{A4DFA7CE-C4F4-403F-8303-007628C35352}" destId="{84D65B90-44FB-4140-8CCB-520B352D15D5}" srcOrd="1" destOrd="0" presId="urn:microsoft.com/office/officeart/2005/8/layout/list1"/>
    <dgm:cxn modelId="{133CC2D8-7F90-4CA3-AE08-4D18BA617DAA}" type="presParOf" srcId="{2BA7DB1F-996F-4714-896F-F2142DA40A1D}" destId="{F44C558B-3FBD-46B6-911D-C80675F78450}" srcOrd="1" destOrd="0" presId="urn:microsoft.com/office/officeart/2005/8/layout/list1"/>
    <dgm:cxn modelId="{BD49D8A1-F484-4AC7-B4C2-970A5E5F5C6C}" type="presParOf" srcId="{2BA7DB1F-996F-4714-896F-F2142DA40A1D}" destId="{B301744E-41DA-485D-B327-77B62CD9DC38}" srcOrd="2" destOrd="0" presId="urn:microsoft.com/office/officeart/2005/8/layout/list1"/>
    <dgm:cxn modelId="{D7D5CEB9-5147-481D-A7B0-188872AC9509}" type="presParOf" srcId="{2BA7DB1F-996F-4714-896F-F2142DA40A1D}" destId="{B5DA1647-C841-41D6-ABE6-AAE65681094B}" srcOrd="3" destOrd="0" presId="urn:microsoft.com/office/officeart/2005/8/layout/list1"/>
    <dgm:cxn modelId="{82FC55D0-00F8-41DE-8FCF-E9F7FF2A88AF}" type="presParOf" srcId="{2BA7DB1F-996F-4714-896F-F2142DA40A1D}" destId="{AA549C07-9755-4F49-B256-5AFDD44B0E1A}" srcOrd="4" destOrd="0" presId="urn:microsoft.com/office/officeart/2005/8/layout/list1"/>
    <dgm:cxn modelId="{A77DE0E3-39B5-449A-8E01-72CE23A107B3}" type="presParOf" srcId="{AA549C07-9755-4F49-B256-5AFDD44B0E1A}" destId="{0CD2F76A-1E99-4FA6-B19F-EA4BAECD126D}" srcOrd="0" destOrd="0" presId="urn:microsoft.com/office/officeart/2005/8/layout/list1"/>
    <dgm:cxn modelId="{3BC0C94B-D9E3-40E3-AAFA-AE33ABE3333C}" type="presParOf" srcId="{AA549C07-9755-4F49-B256-5AFDD44B0E1A}" destId="{26FF473D-6D5F-48CE-8F38-0F02770520E6}" srcOrd="1" destOrd="0" presId="urn:microsoft.com/office/officeart/2005/8/layout/list1"/>
    <dgm:cxn modelId="{DC6CACA3-C12F-4D03-85F0-7EB37975701E}" type="presParOf" srcId="{2BA7DB1F-996F-4714-896F-F2142DA40A1D}" destId="{8C5A031E-A1B5-4982-B3E5-5581F5B26977}" srcOrd="5" destOrd="0" presId="urn:microsoft.com/office/officeart/2005/8/layout/list1"/>
    <dgm:cxn modelId="{CC29205C-E5BF-45F9-86F7-42B5CE290F62}" type="presParOf" srcId="{2BA7DB1F-996F-4714-896F-F2142DA40A1D}" destId="{E1BF4CAC-6C8A-4BD5-922C-CE0149F39F49}" srcOrd="6" destOrd="0" presId="urn:microsoft.com/office/officeart/2005/8/layout/list1"/>
    <dgm:cxn modelId="{A53B34A2-DBE5-4122-87A9-81E48D02AAAA}" type="presParOf" srcId="{2BA7DB1F-996F-4714-896F-F2142DA40A1D}" destId="{FCA3DF0A-D490-46BD-A757-57344E5250B7}" srcOrd="7" destOrd="0" presId="urn:microsoft.com/office/officeart/2005/8/layout/list1"/>
    <dgm:cxn modelId="{BE586887-1035-40B0-81E4-3E7544F8DD56}" type="presParOf" srcId="{2BA7DB1F-996F-4714-896F-F2142DA40A1D}" destId="{C50DF355-E5BF-458B-8E5B-D85E98074692}" srcOrd="8" destOrd="0" presId="urn:microsoft.com/office/officeart/2005/8/layout/list1"/>
    <dgm:cxn modelId="{40226AF0-28FD-45A3-83C9-9C7A70A6BAFB}" type="presParOf" srcId="{C50DF355-E5BF-458B-8E5B-D85E98074692}" destId="{9D4184DA-8433-4FE0-A3C3-1C8BEC3F0E79}" srcOrd="0" destOrd="0" presId="urn:microsoft.com/office/officeart/2005/8/layout/list1"/>
    <dgm:cxn modelId="{94BC3115-C9DA-4CDB-9FAD-09A9218A6F36}" type="presParOf" srcId="{C50DF355-E5BF-458B-8E5B-D85E98074692}" destId="{17BE6BCE-889A-48D4-B09A-932F23DF1AF5}" srcOrd="1" destOrd="0" presId="urn:microsoft.com/office/officeart/2005/8/layout/list1"/>
    <dgm:cxn modelId="{3762F569-2D24-4BD4-A116-B1297D68CD43}" type="presParOf" srcId="{2BA7DB1F-996F-4714-896F-F2142DA40A1D}" destId="{9DC950EB-31A0-4E7F-9A33-D7E7582D3B0C}" srcOrd="9" destOrd="0" presId="urn:microsoft.com/office/officeart/2005/8/layout/list1"/>
    <dgm:cxn modelId="{D447B629-046F-46B6-8020-70C8EAE5EA90}" type="presParOf" srcId="{2BA7DB1F-996F-4714-896F-F2142DA40A1D}" destId="{7C66868F-BE79-4430-9FD9-2B0F49933152}" srcOrd="10" destOrd="0" presId="urn:microsoft.com/office/officeart/2005/8/layout/list1"/>
    <dgm:cxn modelId="{52A22079-2D8B-4CD9-B8E6-59F0BBAE4070}" type="presParOf" srcId="{2BA7DB1F-996F-4714-896F-F2142DA40A1D}" destId="{F3B8DBEA-995E-4D0A-A1AB-7F2DE48D6F1D}" srcOrd="11" destOrd="0" presId="urn:microsoft.com/office/officeart/2005/8/layout/list1"/>
    <dgm:cxn modelId="{E5A4A659-57CC-4D25-96B5-408D2B1E2ABF}" type="presParOf" srcId="{2BA7DB1F-996F-4714-896F-F2142DA40A1D}" destId="{08F55284-C2FC-4FAB-A58C-028AB89ADFD2}" srcOrd="12" destOrd="0" presId="urn:microsoft.com/office/officeart/2005/8/layout/list1"/>
    <dgm:cxn modelId="{45890F11-022D-4D54-B609-AB8103C9D092}" type="presParOf" srcId="{08F55284-C2FC-4FAB-A58C-028AB89ADFD2}" destId="{D206CEC8-E984-48DE-B690-F3FD448556EC}" srcOrd="0" destOrd="0" presId="urn:microsoft.com/office/officeart/2005/8/layout/list1"/>
    <dgm:cxn modelId="{EBE508D8-2575-485E-9670-407F03499A1F}" type="presParOf" srcId="{08F55284-C2FC-4FAB-A58C-028AB89ADFD2}" destId="{06E8834E-CBE7-47F3-BBD6-330ED3F51452}" srcOrd="1" destOrd="0" presId="urn:microsoft.com/office/officeart/2005/8/layout/list1"/>
    <dgm:cxn modelId="{398E4A96-E552-407F-A553-D17CB1D1C7F1}" type="presParOf" srcId="{2BA7DB1F-996F-4714-896F-F2142DA40A1D}" destId="{1F759BD4-DAB7-4899-88F1-C3FDBCBAF18F}" srcOrd="13" destOrd="0" presId="urn:microsoft.com/office/officeart/2005/8/layout/list1"/>
    <dgm:cxn modelId="{44D2925B-DE2E-4523-A3E5-B4F3648F2323}" type="presParOf" srcId="{2BA7DB1F-996F-4714-896F-F2142DA40A1D}" destId="{8871407F-187D-4B78-A6CE-997A0F2075A4}" srcOrd="14" destOrd="0" presId="urn:microsoft.com/office/officeart/2005/8/layout/list1"/>
    <dgm:cxn modelId="{E525EC1B-BD6B-4415-B8B7-3C9AAA14A591}" type="presParOf" srcId="{2BA7DB1F-996F-4714-896F-F2142DA40A1D}" destId="{4AE18309-35E2-4837-A0E1-3194996F7933}" srcOrd="15" destOrd="0" presId="urn:microsoft.com/office/officeart/2005/8/layout/list1"/>
    <dgm:cxn modelId="{F546A215-DEDE-44FA-95B6-FCC77C31B847}" type="presParOf" srcId="{2BA7DB1F-996F-4714-896F-F2142DA40A1D}" destId="{1D6EE58B-2DB9-4A3D-9C4E-55CD1317C922}" srcOrd="16" destOrd="0" presId="urn:microsoft.com/office/officeart/2005/8/layout/list1"/>
    <dgm:cxn modelId="{C8898DF8-3FD5-47F6-BC13-3761A10299EF}" type="presParOf" srcId="{1D6EE58B-2DB9-4A3D-9C4E-55CD1317C922}" destId="{80CBDB37-012F-4992-8BB4-1B1E77B92A3D}" srcOrd="0" destOrd="0" presId="urn:microsoft.com/office/officeart/2005/8/layout/list1"/>
    <dgm:cxn modelId="{8742C0A2-D19B-4814-8464-0C47C11BD85F}" type="presParOf" srcId="{1D6EE58B-2DB9-4A3D-9C4E-55CD1317C922}" destId="{44C9E782-E420-4E9F-B1FE-94274FA3FE73}" srcOrd="1" destOrd="0" presId="urn:microsoft.com/office/officeart/2005/8/layout/list1"/>
    <dgm:cxn modelId="{D0BB7099-72BA-4AC0-A3B8-DDA48EAD0DBF}" type="presParOf" srcId="{2BA7DB1F-996F-4714-896F-F2142DA40A1D}" destId="{1C8AABC6-B935-44B9-87E4-C3ED9DCF0E9F}" srcOrd="17" destOrd="0" presId="urn:microsoft.com/office/officeart/2005/8/layout/list1"/>
    <dgm:cxn modelId="{1A970DD1-5DF3-4014-A035-F6F59D01E7F0}" type="presParOf" srcId="{2BA7DB1F-996F-4714-896F-F2142DA40A1D}" destId="{598320F5-C5DD-476E-AFB8-05A58EFB96B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0D7A7D-25BB-4E61-B0E2-60DDC840A09F}"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US"/>
        </a:p>
      </dgm:t>
    </dgm:pt>
    <dgm:pt modelId="{3633F98E-7B47-49E4-A7C7-09E16A27DF43}">
      <dgm:prSet phldrT="[Texto]" custT="1"/>
      <dgm:spPr/>
      <dgm:t>
        <a:bodyPr/>
        <a:lstStyle/>
        <a:p>
          <a:pPr algn="ctr"/>
          <a:r>
            <a:rPr lang="es-US" sz="1100" b="1" dirty="0"/>
            <a:t>Protocolos de Enrutamiento Ad Hoc</a:t>
          </a:r>
        </a:p>
      </dgm:t>
    </dgm:pt>
    <dgm:pt modelId="{81E27EB7-3D04-46F4-B9A8-25FE3E5665EF}" type="parTrans" cxnId="{A502A05B-CD7E-4788-8937-07D0C0AB2301}">
      <dgm:prSet/>
      <dgm:spPr/>
      <dgm:t>
        <a:bodyPr/>
        <a:lstStyle/>
        <a:p>
          <a:pPr algn="ctr"/>
          <a:endParaRPr lang="es-US" sz="1100"/>
        </a:p>
      </dgm:t>
    </dgm:pt>
    <dgm:pt modelId="{6172D71E-8C85-4EBA-85B0-0CD1AA8E810D}" type="sibTrans" cxnId="{A502A05B-CD7E-4788-8937-07D0C0AB2301}">
      <dgm:prSet/>
      <dgm:spPr/>
      <dgm:t>
        <a:bodyPr/>
        <a:lstStyle/>
        <a:p>
          <a:pPr algn="ctr"/>
          <a:endParaRPr lang="es-US" sz="1100"/>
        </a:p>
      </dgm:t>
    </dgm:pt>
    <dgm:pt modelId="{CB85D017-CF93-459A-ADD4-47BD65870C71}">
      <dgm:prSet phldrT="[Texto]" custT="1"/>
      <dgm:spPr/>
      <dgm:t>
        <a:bodyPr/>
        <a:lstStyle/>
        <a:p>
          <a:pPr algn="ctr"/>
          <a:r>
            <a:rPr lang="es-US" sz="1100" b="1" dirty="0"/>
            <a:t>Protocolos Proactivos</a:t>
          </a:r>
        </a:p>
      </dgm:t>
    </dgm:pt>
    <dgm:pt modelId="{D2371A24-45F5-44F7-ADD9-2DA1C94A44A8}" type="parTrans" cxnId="{EC9AC1AD-3396-4894-AFF0-DD93AB9F3EC3}">
      <dgm:prSet/>
      <dgm:spPr/>
      <dgm:t>
        <a:bodyPr/>
        <a:lstStyle/>
        <a:p>
          <a:pPr algn="ctr"/>
          <a:endParaRPr lang="es-US" sz="1100" dirty="0"/>
        </a:p>
      </dgm:t>
    </dgm:pt>
    <dgm:pt modelId="{A745A72C-E16F-49AF-9FFC-5DD4E5D463C6}" type="sibTrans" cxnId="{EC9AC1AD-3396-4894-AFF0-DD93AB9F3EC3}">
      <dgm:prSet/>
      <dgm:spPr/>
      <dgm:t>
        <a:bodyPr/>
        <a:lstStyle/>
        <a:p>
          <a:pPr algn="ctr"/>
          <a:endParaRPr lang="es-US" sz="1100"/>
        </a:p>
      </dgm:t>
    </dgm:pt>
    <dgm:pt modelId="{9C7BB602-F490-45F7-9E21-9C82AB42B2EA}">
      <dgm:prSet phldrT="[Texto]" custT="1"/>
      <dgm:spPr/>
      <dgm:t>
        <a:bodyPr/>
        <a:lstStyle/>
        <a:p>
          <a:pPr algn="ctr"/>
          <a:r>
            <a:rPr lang="es-US" sz="1100" b="1" dirty="0"/>
            <a:t>Protocolos Reactivos</a:t>
          </a:r>
        </a:p>
      </dgm:t>
    </dgm:pt>
    <dgm:pt modelId="{AE3DB62F-BA46-46FA-98E8-175542605BCF}" type="parTrans" cxnId="{C4B63EBD-6A11-4875-B316-8D0222D938BC}">
      <dgm:prSet/>
      <dgm:spPr/>
      <dgm:t>
        <a:bodyPr/>
        <a:lstStyle/>
        <a:p>
          <a:pPr algn="ctr"/>
          <a:endParaRPr lang="es-US" sz="1100" dirty="0"/>
        </a:p>
      </dgm:t>
    </dgm:pt>
    <dgm:pt modelId="{127663DA-16C5-454D-83D7-B32791D27CFA}" type="sibTrans" cxnId="{C4B63EBD-6A11-4875-B316-8D0222D938BC}">
      <dgm:prSet/>
      <dgm:spPr/>
      <dgm:t>
        <a:bodyPr/>
        <a:lstStyle/>
        <a:p>
          <a:pPr algn="ctr"/>
          <a:endParaRPr lang="es-US" sz="1100"/>
        </a:p>
      </dgm:t>
    </dgm:pt>
    <dgm:pt modelId="{48CBA0BB-8BB6-41FA-8951-C9FAE4A3968E}">
      <dgm:prSet custT="1"/>
      <dgm:spPr/>
      <dgm:t>
        <a:bodyPr/>
        <a:lstStyle/>
        <a:p>
          <a:pPr algn="ctr"/>
          <a:r>
            <a:rPr lang="es-US" sz="1100" dirty="0"/>
            <a:t>DSDV</a:t>
          </a:r>
        </a:p>
      </dgm:t>
    </dgm:pt>
    <dgm:pt modelId="{570D11A7-418A-47E3-A1AB-E465D9B4CB4E}" type="parTrans" cxnId="{08F297DD-D401-4226-A803-3504753B873E}">
      <dgm:prSet/>
      <dgm:spPr/>
      <dgm:t>
        <a:bodyPr/>
        <a:lstStyle/>
        <a:p>
          <a:pPr algn="ctr"/>
          <a:endParaRPr lang="es-US" sz="1100" dirty="0"/>
        </a:p>
      </dgm:t>
    </dgm:pt>
    <dgm:pt modelId="{D6DEA458-D1A2-4EC5-9633-042E06DE045D}" type="sibTrans" cxnId="{08F297DD-D401-4226-A803-3504753B873E}">
      <dgm:prSet/>
      <dgm:spPr/>
      <dgm:t>
        <a:bodyPr/>
        <a:lstStyle/>
        <a:p>
          <a:pPr algn="ctr"/>
          <a:endParaRPr lang="es-US" sz="1100"/>
        </a:p>
      </dgm:t>
    </dgm:pt>
    <dgm:pt modelId="{267B9F99-5343-4EC2-8177-1B5ACAEAB573}">
      <dgm:prSet custT="1"/>
      <dgm:spPr/>
      <dgm:t>
        <a:bodyPr/>
        <a:lstStyle/>
        <a:p>
          <a:pPr algn="ctr"/>
          <a:r>
            <a:rPr lang="es-US" sz="1100" dirty="0"/>
            <a:t>OLSR</a:t>
          </a:r>
        </a:p>
      </dgm:t>
    </dgm:pt>
    <dgm:pt modelId="{C292F649-BA3A-48F1-9BF3-2D68A9E537EF}" type="parTrans" cxnId="{B183729B-F848-491B-B309-5FC50A64A905}">
      <dgm:prSet/>
      <dgm:spPr/>
      <dgm:t>
        <a:bodyPr/>
        <a:lstStyle/>
        <a:p>
          <a:pPr algn="ctr"/>
          <a:endParaRPr lang="es-US" sz="1100" dirty="0"/>
        </a:p>
      </dgm:t>
    </dgm:pt>
    <dgm:pt modelId="{4CCFF4D8-562B-405A-80AC-CDF47160A3C6}" type="sibTrans" cxnId="{B183729B-F848-491B-B309-5FC50A64A905}">
      <dgm:prSet/>
      <dgm:spPr/>
      <dgm:t>
        <a:bodyPr/>
        <a:lstStyle/>
        <a:p>
          <a:pPr algn="ctr"/>
          <a:endParaRPr lang="es-US" sz="1100"/>
        </a:p>
      </dgm:t>
    </dgm:pt>
    <dgm:pt modelId="{EA94B414-AE92-4FA8-A5E2-2E45723E8FF0}">
      <dgm:prSet custT="1"/>
      <dgm:spPr/>
      <dgm:t>
        <a:bodyPr/>
        <a:lstStyle/>
        <a:p>
          <a:pPr algn="ctr"/>
          <a:r>
            <a:rPr lang="es-US" sz="1100" dirty="0"/>
            <a:t>DSR</a:t>
          </a:r>
        </a:p>
      </dgm:t>
    </dgm:pt>
    <dgm:pt modelId="{1F4E0A87-192E-4711-8573-E40D25D194C7}" type="parTrans" cxnId="{CF3A0870-1E7C-49AA-BB37-19D6FAA9F581}">
      <dgm:prSet/>
      <dgm:spPr/>
      <dgm:t>
        <a:bodyPr/>
        <a:lstStyle/>
        <a:p>
          <a:pPr algn="ctr"/>
          <a:endParaRPr lang="es-US" sz="1100" dirty="0"/>
        </a:p>
      </dgm:t>
    </dgm:pt>
    <dgm:pt modelId="{C5489156-E61F-47BF-AA2C-1159979BAEDA}" type="sibTrans" cxnId="{CF3A0870-1E7C-49AA-BB37-19D6FAA9F581}">
      <dgm:prSet/>
      <dgm:spPr/>
      <dgm:t>
        <a:bodyPr/>
        <a:lstStyle/>
        <a:p>
          <a:pPr algn="ctr"/>
          <a:endParaRPr lang="es-US" sz="1100"/>
        </a:p>
      </dgm:t>
    </dgm:pt>
    <dgm:pt modelId="{2B77D132-9E48-4519-8EB2-3D4D3008E4E7}">
      <dgm:prSet custT="1"/>
      <dgm:spPr/>
      <dgm:t>
        <a:bodyPr/>
        <a:lstStyle/>
        <a:p>
          <a:pPr algn="ctr"/>
          <a:r>
            <a:rPr lang="es-US" sz="1100" dirty="0"/>
            <a:t>AODV</a:t>
          </a:r>
        </a:p>
      </dgm:t>
    </dgm:pt>
    <dgm:pt modelId="{695055A5-E267-48AB-80F6-76F64C24A49C}" type="parTrans" cxnId="{5D466F06-0CD7-42A2-A5E6-CD1FCD3A5FA9}">
      <dgm:prSet/>
      <dgm:spPr/>
      <dgm:t>
        <a:bodyPr/>
        <a:lstStyle/>
        <a:p>
          <a:pPr algn="ctr"/>
          <a:endParaRPr lang="es-US" sz="1100" dirty="0"/>
        </a:p>
      </dgm:t>
    </dgm:pt>
    <dgm:pt modelId="{6EE96241-488D-4E5A-87B6-BA0E77E1B9DE}" type="sibTrans" cxnId="{5D466F06-0CD7-42A2-A5E6-CD1FCD3A5FA9}">
      <dgm:prSet/>
      <dgm:spPr/>
      <dgm:t>
        <a:bodyPr/>
        <a:lstStyle/>
        <a:p>
          <a:pPr algn="ctr"/>
          <a:endParaRPr lang="es-US" sz="1100"/>
        </a:p>
      </dgm:t>
    </dgm:pt>
    <dgm:pt modelId="{4D255469-4C86-44FB-8C6A-49AFD1869240}" type="pres">
      <dgm:prSet presAssocID="{5C0D7A7D-25BB-4E61-B0E2-60DDC840A09F}" presName="diagram" presStyleCnt="0">
        <dgm:presLayoutVars>
          <dgm:chPref val="1"/>
          <dgm:dir/>
          <dgm:animOne val="branch"/>
          <dgm:animLvl val="lvl"/>
          <dgm:resizeHandles val="exact"/>
        </dgm:presLayoutVars>
      </dgm:prSet>
      <dgm:spPr/>
    </dgm:pt>
    <dgm:pt modelId="{71783C4B-A6CD-411F-9888-5C3D212411B2}" type="pres">
      <dgm:prSet presAssocID="{3633F98E-7B47-49E4-A7C7-09E16A27DF43}" presName="root1" presStyleCnt="0"/>
      <dgm:spPr/>
    </dgm:pt>
    <dgm:pt modelId="{A06E3B48-EEE7-44FE-9035-474B01BF580C}" type="pres">
      <dgm:prSet presAssocID="{3633F98E-7B47-49E4-A7C7-09E16A27DF43}" presName="LevelOneTextNode" presStyleLbl="node0" presStyleIdx="0" presStyleCnt="1">
        <dgm:presLayoutVars>
          <dgm:chPref val="3"/>
        </dgm:presLayoutVars>
      </dgm:prSet>
      <dgm:spPr/>
    </dgm:pt>
    <dgm:pt modelId="{FD6A6B1C-3FE2-40D7-8AD9-AC86AD295988}" type="pres">
      <dgm:prSet presAssocID="{3633F98E-7B47-49E4-A7C7-09E16A27DF43}" presName="level2hierChild" presStyleCnt="0"/>
      <dgm:spPr/>
    </dgm:pt>
    <dgm:pt modelId="{326591D6-4CAF-4539-9927-F8146691A69B}" type="pres">
      <dgm:prSet presAssocID="{D2371A24-45F5-44F7-ADD9-2DA1C94A44A8}" presName="conn2-1" presStyleLbl="parChTrans1D2" presStyleIdx="0" presStyleCnt="2"/>
      <dgm:spPr/>
    </dgm:pt>
    <dgm:pt modelId="{669C2022-394D-4342-9B96-726FA1DEB79F}" type="pres">
      <dgm:prSet presAssocID="{D2371A24-45F5-44F7-ADD9-2DA1C94A44A8}" presName="connTx" presStyleLbl="parChTrans1D2" presStyleIdx="0" presStyleCnt="2"/>
      <dgm:spPr/>
    </dgm:pt>
    <dgm:pt modelId="{8F4E2A63-30A9-4A0A-8923-C662332B4A05}" type="pres">
      <dgm:prSet presAssocID="{CB85D017-CF93-459A-ADD4-47BD65870C71}" presName="root2" presStyleCnt="0"/>
      <dgm:spPr/>
    </dgm:pt>
    <dgm:pt modelId="{6B20CD23-830C-4657-9616-E2922E723E25}" type="pres">
      <dgm:prSet presAssocID="{CB85D017-CF93-459A-ADD4-47BD65870C71}" presName="LevelTwoTextNode" presStyleLbl="node2" presStyleIdx="0" presStyleCnt="2">
        <dgm:presLayoutVars>
          <dgm:chPref val="3"/>
        </dgm:presLayoutVars>
      </dgm:prSet>
      <dgm:spPr/>
    </dgm:pt>
    <dgm:pt modelId="{97B6901E-1B50-4D03-A8FD-3D94254FCBC8}" type="pres">
      <dgm:prSet presAssocID="{CB85D017-CF93-459A-ADD4-47BD65870C71}" presName="level3hierChild" presStyleCnt="0"/>
      <dgm:spPr/>
    </dgm:pt>
    <dgm:pt modelId="{FDC161FA-D6D2-4743-A2AC-B79F4BF0A14C}" type="pres">
      <dgm:prSet presAssocID="{570D11A7-418A-47E3-A1AB-E465D9B4CB4E}" presName="conn2-1" presStyleLbl="parChTrans1D3" presStyleIdx="0" presStyleCnt="4"/>
      <dgm:spPr/>
    </dgm:pt>
    <dgm:pt modelId="{7A3452B4-2E98-4BBC-B2D9-E0D3E7A7D7C3}" type="pres">
      <dgm:prSet presAssocID="{570D11A7-418A-47E3-A1AB-E465D9B4CB4E}" presName="connTx" presStyleLbl="parChTrans1D3" presStyleIdx="0" presStyleCnt="4"/>
      <dgm:spPr/>
    </dgm:pt>
    <dgm:pt modelId="{6626BC6E-0A3B-41C6-ADEA-8A4CF7548C42}" type="pres">
      <dgm:prSet presAssocID="{48CBA0BB-8BB6-41FA-8951-C9FAE4A3968E}" presName="root2" presStyleCnt="0"/>
      <dgm:spPr/>
    </dgm:pt>
    <dgm:pt modelId="{D36FCED1-B823-4611-938E-5762A32933DB}" type="pres">
      <dgm:prSet presAssocID="{48CBA0BB-8BB6-41FA-8951-C9FAE4A3968E}" presName="LevelTwoTextNode" presStyleLbl="node3" presStyleIdx="0" presStyleCnt="4">
        <dgm:presLayoutVars>
          <dgm:chPref val="3"/>
        </dgm:presLayoutVars>
      </dgm:prSet>
      <dgm:spPr/>
    </dgm:pt>
    <dgm:pt modelId="{7FFFD74F-989E-459C-BB8E-41F52B6E2D0F}" type="pres">
      <dgm:prSet presAssocID="{48CBA0BB-8BB6-41FA-8951-C9FAE4A3968E}" presName="level3hierChild" presStyleCnt="0"/>
      <dgm:spPr/>
    </dgm:pt>
    <dgm:pt modelId="{96B00C1A-A48C-49C5-8351-F28B82C7762A}" type="pres">
      <dgm:prSet presAssocID="{C292F649-BA3A-48F1-9BF3-2D68A9E537EF}" presName="conn2-1" presStyleLbl="parChTrans1D3" presStyleIdx="1" presStyleCnt="4"/>
      <dgm:spPr/>
    </dgm:pt>
    <dgm:pt modelId="{375E5962-62B9-4FCD-B469-D8D79627E0C8}" type="pres">
      <dgm:prSet presAssocID="{C292F649-BA3A-48F1-9BF3-2D68A9E537EF}" presName="connTx" presStyleLbl="parChTrans1D3" presStyleIdx="1" presStyleCnt="4"/>
      <dgm:spPr/>
    </dgm:pt>
    <dgm:pt modelId="{8C96DF90-0921-4786-838F-BE87809C5B5B}" type="pres">
      <dgm:prSet presAssocID="{267B9F99-5343-4EC2-8177-1B5ACAEAB573}" presName="root2" presStyleCnt="0"/>
      <dgm:spPr/>
    </dgm:pt>
    <dgm:pt modelId="{7A633EA7-A6B3-4EE3-BA68-41357ADB4F39}" type="pres">
      <dgm:prSet presAssocID="{267B9F99-5343-4EC2-8177-1B5ACAEAB573}" presName="LevelTwoTextNode" presStyleLbl="node3" presStyleIdx="1" presStyleCnt="4">
        <dgm:presLayoutVars>
          <dgm:chPref val="3"/>
        </dgm:presLayoutVars>
      </dgm:prSet>
      <dgm:spPr/>
    </dgm:pt>
    <dgm:pt modelId="{3FDB2396-21D4-4C25-A105-A4F84584E944}" type="pres">
      <dgm:prSet presAssocID="{267B9F99-5343-4EC2-8177-1B5ACAEAB573}" presName="level3hierChild" presStyleCnt="0"/>
      <dgm:spPr/>
    </dgm:pt>
    <dgm:pt modelId="{6B360AE8-8D19-485B-B2A5-0FFA66592984}" type="pres">
      <dgm:prSet presAssocID="{AE3DB62F-BA46-46FA-98E8-175542605BCF}" presName="conn2-1" presStyleLbl="parChTrans1D2" presStyleIdx="1" presStyleCnt="2"/>
      <dgm:spPr/>
    </dgm:pt>
    <dgm:pt modelId="{74996E5E-AB4A-42B7-9E27-1C359C6824EF}" type="pres">
      <dgm:prSet presAssocID="{AE3DB62F-BA46-46FA-98E8-175542605BCF}" presName="connTx" presStyleLbl="parChTrans1D2" presStyleIdx="1" presStyleCnt="2"/>
      <dgm:spPr/>
    </dgm:pt>
    <dgm:pt modelId="{85DCCC8B-2371-4A95-BE0E-312A11C38234}" type="pres">
      <dgm:prSet presAssocID="{9C7BB602-F490-45F7-9E21-9C82AB42B2EA}" presName="root2" presStyleCnt="0"/>
      <dgm:spPr/>
    </dgm:pt>
    <dgm:pt modelId="{738465C4-6D8A-4295-AD89-1595B333F067}" type="pres">
      <dgm:prSet presAssocID="{9C7BB602-F490-45F7-9E21-9C82AB42B2EA}" presName="LevelTwoTextNode" presStyleLbl="node2" presStyleIdx="1" presStyleCnt="2">
        <dgm:presLayoutVars>
          <dgm:chPref val="3"/>
        </dgm:presLayoutVars>
      </dgm:prSet>
      <dgm:spPr/>
    </dgm:pt>
    <dgm:pt modelId="{8FA063F8-0A38-4DF3-A072-707E3E4CDCB8}" type="pres">
      <dgm:prSet presAssocID="{9C7BB602-F490-45F7-9E21-9C82AB42B2EA}" presName="level3hierChild" presStyleCnt="0"/>
      <dgm:spPr/>
    </dgm:pt>
    <dgm:pt modelId="{7230629E-03ED-4F42-B583-06AD67E8AE13}" type="pres">
      <dgm:prSet presAssocID="{1F4E0A87-192E-4711-8573-E40D25D194C7}" presName="conn2-1" presStyleLbl="parChTrans1D3" presStyleIdx="2" presStyleCnt="4"/>
      <dgm:spPr/>
    </dgm:pt>
    <dgm:pt modelId="{BD1758F9-DA51-4D0B-8164-15006D4CCB62}" type="pres">
      <dgm:prSet presAssocID="{1F4E0A87-192E-4711-8573-E40D25D194C7}" presName="connTx" presStyleLbl="parChTrans1D3" presStyleIdx="2" presStyleCnt="4"/>
      <dgm:spPr/>
    </dgm:pt>
    <dgm:pt modelId="{95079487-7236-4152-BE5A-FFDF73DF86E1}" type="pres">
      <dgm:prSet presAssocID="{EA94B414-AE92-4FA8-A5E2-2E45723E8FF0}" presName="root2" presStyleCnt="0"/>
      <dgm:spPr/>
    </dgm:pt>
    <dgm:pt modelId="{C4385E61-96B2-48CB-858D-015914A28A14}" type="pres">
      <dgm:prSet presAssocID="{EA94B414-AE92-4FA8-A5E2-2E45723E8FF0}" presName="LevelTwoTextNode" presStyleLbl="node3" presStyleIdx="2" presStyleCnt="4">
        <dgm:presLayoutVars>
          <dgm:chPref val="3"/>
        </dgm:presLayoutVars>
      </dgm:prSet>
      <dgm:spPr/>
    </dgm:pt>
    <dgm:pt modelId="{9B129ACF-A8BC-4B3D-82CC-EAD6B227A1CF}" type="pres">
      <dgm:prSet presAssocID="{EA94B414-AE92-4FA8-A5E2-2E45723E8FF0}" presName="level3hierChild" presStyleCnt="0"/>
      <dgm:spPr/>
    </dgm:pt>
    <dgm:pt modelId="{EC70B980-3074-47AF-B81C-A43E58DE24AB}" type="pres">
      <dgm:prSet presAssocID="{695055A5-E267-48AB-80F6-76F64C24A49C}" presName="conn2-1" presStyleLbl="parChTrans1D3" presStyleIdx="3" presStyleCnt="4"/>
      <dgm:spPr/>
    </dgm:pt>
    <dgm:pt modelId="{81AEAC63-FEC4-4057-9CAB-82EECD8480F2}" type="pres">
      <dgm:prSet presAssocID="{695055A5-E267-48AB-80F6-76F64C24A49C}" presName="connTx" presStyleLbl="parChTrans1D3" presStyleIdx="3" presStyleCnt="4"/>
      <dgm:spPr/>
    </dgm:pt>
    <dgm:pt modelId="{80A758D1-E3C7-42C5-93B0-ADED5681A2C8}" type="pres">
      <dgm:prSet presAssocID="{2B77D132-9E48-4519-8EB2-3D4D3008E4E7}" presName="root2" presStyleCnt="0"/>
      <dgm:spPr/>
    </dgm:pt>
    <dgm:pt modelId="{4E068E6D-DD5F-4D0E-A2F5-0D28D675616C}" type="pres">
      <dgm:prSet presAssocID="{2B77D132-9E48-4519-8EB2-3D4D3008E4E7}" presName="LevelTwoTextNode" presStyleLbl="node3" presStyleIdx="3" presStyleCnt="4">
        <dgm:presLayoutVars>
          <dgm:chPref val="3"/>
        </dgm:presLayoutVars>
      </dgm:prSet>
      <dgm:spPr/>
    </dgm:pt>
    <dgm:pt modelId="{1F791907-C900-4540-9060-31F866D344EB}" type="pres">
      <dgm:prSet presAssocID="{2B77D132-9E48-4519-8EB2-3D4D3008E4E7}" presName="level3hierChild" presStyleCnt="0"/>
      <dgm:spPr/>
    </dgm:pt>
  </dgm:ptLst>
  <dgm:cxnLst>
    <dgm:cxn modelId="{5D466F06-0CD7-42A2-A5E6-CD1FCD3A5FA9}" srcId="{9C7BB602-F490-45F7-9E21-9C82AB42B2EA}" destId="{2B77D132-9E48-4519-8EB2-3D4D3008E4E7}" srcOrd="1" destOrd="0" parTransId="{695055A5-E267-48AB-80F6-76F64C24A49C}" sibTransId="{6EE96241-488D-4E5A-87B6-BA0E77E1B9DE}"/>
    <dgm:cxn modelId="{57E2A210-E61C-441C-8D45-DC757F88B9EC}" type="presOf" srcId="{9C7BB602-F490-45F7-9E21-9C82AB42B2EA}" destId="{738465C4-6D8A-4295-AD89-1595B333F067}" srcOrd="0" destOrd="0" presId="urn:microsoft.com/office/officeart/2005/8/layout/hierarchy2"/>
    <dgm:cxn modelId="{0698F91D-C9D2-4BDD-8368-5280A08E1BA8}" type="presOf" srcId="{570D11A7-418A-47E3-A1AB-E465D9B4CB4E}" destId="{7A3452B4-2E98-4BBC-B2D9-E0D3E7A7D7C3}" srcOrd="1" destOrd="0" presId="urn:microsoft.com/office/officeart/2005/8/layout/hierarchy2"/>
    <dgm:cxn modelId="{985B9B1E-3C17-4A16-BAAD-22A658A13B73}" type="presOf" srcId="{1F4E0A87-192E-4711-8573-E40D25D194C7}" destId="{BD1758F9-DA51-4D0B-8164-15006D4CCB62}" srcOrd="1" destOrd="0" presId="urn:microsoft.com/office/officeart/2005/8/layout/hierarchy2"/>
    <dgm:cxn modelId="{390D7B3E-811A-46F7-A727-AE5222235D47}" type="presOf" srcId="{D2371A24-45F5-44F7-ADD9-2DA1C94A44A8}" destId="{326591D6-4CAF-4539-9927-F8146691A69B}" srcOrd="0" destOrd="0" presId="urn:microsoft.com/office/officeart/2005/8/layout/hierarchy2"/>
    <dgm:cxn modelId="{A502A05B-CD7E-4788-8937-07D0C0AB2301}" srcId="{5C0D7A7D-25BB-4E61-B0E2-60DDC840A09F}" destId="{3633F98E-7B47-49E4-A7C7-09E16A27DF43}" srcOrd="0" destOrd="0" parTransId="{81E27EB7-3D04-46F4-B9A8-25FE3E5665EF}" sibTransId="{6172D71E-8C85-4EBA-85B0-0CD1AA8E810D}"/>
    <dgm:cxn modelId="{A7D3ED41-C29E-442A-AE9D-E0C49BA40D8C}" type="presOf" srcId="{D2371A24-45F5-44F7-ADD9-2DA1C94A44A8}" destId="{669C2022-394D-4342-9B96-726FA1DEB79F}" srcOrd="1" destOrd="0" presId="urn:microsoft.com/office/officeart/2005/8/layout/hierarchy2"/>
    <dgm:cxn modelId="{403A5E6E-5699-475A-A027-4234012550D1}" type="presOf" srcId="{48CBA0BB-8BB6-41FA-8951-C9FAE4A3968E}" destId="{D36FCED1-B823-4611-938E-5762A32933DB}" srcOrd="0" destOrd="0" presId="urn:microsoft.com/office/officeart/2005/8/layout/hierarchy2"/>
    <dgm:cxn modelId="{CF3A0870-1E7C-49AA-BB37-19D6FAA9F581}" srcId="{9C7BB602-F490-45F7-9E21-9C82AB42B2EA}" destId="{EA94B414-AE92-4FA8-A5E2-2E45723E8FF0}" srcOrd="0" destOrd="0" parTransId="{1F4E0A87-192E-4711-8573-E40D25D194C7}" sibTransId="{C5489156-E61F-47BF-AA2C-1159979BAEDA}"/>
    <dgm:cxn modelId="{C9A4AD74-5980-4B6A-9F5D-DA1B85BA4291}" type="presOf" srcId="{1F4E0A87-192E-4711-8573-E40D25D194C7}" destId="{7230629E-03ED-4F42-B583-06AD67E8AE13}" srcOrd="0" destOrd="0" presId="urn:microsoft.com/office/officeart/2005/8/layout/hierarchy2"/>
    <dgm:cxn modelId="{D9346D75-C7C6-439C-983A-592A643EE814}" type="presOf" srcId="{3633F98E-7B47-49E4-A7C7-09E16A27DF43}" destId="{A06E3B48-EEE7-44FE-9035-474B01BF580C}" srcOrd="0" destOrd="0" presId="urn:microsoft.com/office/officeart/2005/8/layout/hierarchy2"/>
    <dgm:cxn modelId="{C804FB7D-988A-49A3-A03E-C098D5C0145D}" type="presOf" srcId="{2B77D132-9E48-4519-8EB2-3D4D3008E4E7}" destId="{4E068E6D-DD5F-4D0E-A2F5-0D28D675616C}" srcOrd="0" destOrd="0" presId="urn:microsoft.com/office/officeart/2005/8/layout/hierarchy2"/>
    <dgm:cxn modelId="{F4A1D97E-1572-43E7-9926-8BFAF2DC1D67}" type="presOf" srcId="{AE3DB62F-BA46-46FA-98E8-175542605BCF}" destId="{74996E5E-AB4A-42B7-9E27-1C359C6824EF}" srcOrd="1" destOrd="0" presId="urn:microsoft.com/office/officeart/2005/8/layout/hierarchy2"/>
    <dgm:cxn modelId="{86CC4998-8829-45A2-89E9-255877535096}" type="presOf" srcId="{CB85D017-CF93-459A-ADD4-47BD65870C71}" destId="{6B20CD23-830C-4657-9616-E2922E723E25}" srcOrd="0" destOrd="0" presId="urn:microsoft.com/office/officeart/2005/8/layout/hierarchy2"/>
    <dgm:cxn modelId="{03504F98-1168-4389-A5A2-9B69910F2E81}" type="presOf" srcId="{5C0D7A7D-25BB-4E61-B0E2-60DDC840A09F}" destId="{4D255469-4C86-44FB-8C6A-49AFD1869240}" srcOrd="0" destOrd="0" presId="urn:microsoft.com/office/officeart/2005/8/layout/hierarchy2"/>
    <dgm:cxn modelId="{B183729B-F848-491B-B309-5FC50A64A905}" srcId="{CB85D017-CF93-459A-ADD4-47BD65870C71}" destId="{267B9F99-5343-4EC2-8177-1B5ACAEAB573}" srcOrd="1" destOrd="0" parTransId="{C292F649-BA3A-48F1-9BF3-2D68A9E537EF}" sibTransId="{4CCFF4D8-562B-405A-80AC-CDF47160A3C6}"/>
    <dgm:cxn modelId="{1CAFF3A2-DF80-4423-B425-309EAF3A8EEC}" type="presOf" srcId="{570D11A7-418A-47E3-A1AB-E465D9B4CB4E}" destId="{FDC161FA-D6D2-4743-A2AC-B79F4BF0A14C}" srcOrd="0" destOrd="0" presId="urn:microsoft.com/office/officeart/2005/8/layout/hierarchy2"/>
    <dgm:cxn modelId="{4096C1AC-B081-43AF-85AE-9C3DC955AEDF}" type="presOf" srcId="{267B9F99-5343-4EC2-8177-1B5ACAEAB573}" destId="{7A633EA7-A6B3-4EE3-BA68-41357ADB4F39}" srcOrd="0" destOrd="0" presId="urn:microsoft.com/office/officeart/2005/8/layout/hierarchy2"/>
    <dgm:cxn modelId="{EC9AC1AD-3396-4894-AFF0-DD93AB9F3EC3}" srcId="{3633F98E-7B47-49E4-A7C7-09E16A27DF43}" destId="{CB85D017-CF93-459A-ADD4-47BD65870C71}" srcOrd="0" destOrd="0" parTransId="{D2371A24-45F5-44F7-ADD9-2DA1C94A44A8}" sibTransId="{A745A72C-E16F-49AF-9FFC-5DD4E5D463C6}"/>
    <dgm:cxn modelId="{3E6966B1-3366-4994-819D-91F24907B780}" type="presOf" srcId="{695055A5-E267-48AB-80F6-76F64C24A49C}" destId="{EC70B980-3074-47AF-B81C-A43E58DE24AB}" srcOrd="0" destOrd="0" presId="urn:microsoft.com/office/officeart/2005/8/layout/hierarchy2"/>
    <dgm:cxn modelId="{C4B63EBD-6A11-4875-B316-8D0222D938BC}" srcId="{3633F98E-7B47-49E4-A7C7-09E16A27DF43}" destId="{9C7BB602-F490-45F7-9E21-9C82AB42B2EA}" srcOrd="1" destOrd="0" parTransId="{AE3DB62F-BA46-46FA-98E8-175542605BCF}" sibTransId="{127663DA-16C5-454D-83D7-B32791D27CFA}"/>
    <dgm:cxn modelId="{AA6CC7C6-7AA2-463D-A340-38025FD84BFB}" type="presOf" srcId="{EA94B414-AE92-4FA8-A5E2-2E45723E8FF0}" destId="{C4385E61-96B2-48CB-858D-015914A28A14}" srcOrd="0" destOrd="0" presId="urn:microsoft.com/office/officeart/2005/8/layout/hierarchy2"/>
    <dgm:cxn modelId="{7293F1CA-F99A-4CED-A0EE-ED7C01C72E34}" type="presOf" srcId="{C292F649-BA3A-48F1-9BF3-2D68A9E537EF}" destId="{96B00C1A-A48C-49C5-8351-F28B82C7762A}" srcOrd="0" destOrd="0" presId="urn:microsoft.com/office/officeart/2005/8/layout/hierarchy2"/>
    <dgm:cxn modelId="{4EEC3ED8-CF66-4782-9524-636D30782A1D}" type="presOf" srcId="{C292F649-BA3A-48F1-9BF3-2D68A9E537EF}" destId="{375E5962-62B9-4FCD-B469-D8D79627E0C8}" srcOrd="1" destOrd="0" presId="urn:microsoft.com/office/officeart/2005/8/layout/hierarchy2"/>
    <dgm:cxn modelId="{08F297DD-D401-4226-A803-3504753B873E}" srcId="{CB85D017-CF93-459A-ADD4-47BD65870C71}" destId="{48CBA0BB-8BB6-41FA-8951-C9FAE4A3968E}" srcOrd="0" destOrd="0" parTransId="{570D11A7-418A-47E3-A1AB-E465D9B4CB4E}" sibTransId="{D6DEA458-D1A2-4EC5-9633-042E06DE045D}"/>
    <dgm:cxn modelId="{CC5EC6E5-B85E-4C76-A09E-7C48059EFB00}" type="presOf" srcId="{AE3DB62F-BA46-46FA-98E8-175542605BCF}" destId="{6B360AE8-8D19-485B-B2A5-0FFA66592984}" srcOrd="0" destOrd="0" presId="urn:microsoft.com/office/officeart/2005/8/layout/hierarchy2"/>
    <dgm:cxn modelId="{812629F5-F4A7-44E9-8DD7-E53AEA99401E}" type="presOf" srcId="{695055A5-E267-48AB-80F6-76F64C24A49C}" destId="{81AEAC63-FEC4-4057-9CAB-82EECD8480F2}" srcOrd="1" destOrd="0" presId="urn:microsoft.com/office/officeart/2005/8/layout/hierarchy2"/>
    <dgm:cxn modelId="{525A02D8-C775-49DD-B50A-3D009AA2DB5B}" type="presParOf" srcId="{4D255469-4C86-44FB-8C6A-49AFD1869240}" destId="{71783C4B-A6CD-411F-9888-5C3D212411B2}" srcOrd="0" destOrd="0" presId="urn:microsoft.com/office/officeart/2005/8/layout/hierarchy2"/>
    <dgm:cxn modelId="{97D280CE-AE25-4B7C-B6DF-1925C30DDBED}" type="presParOf" srcId="{71783C4B-A6CD-411F-9888-5C3D212411B2}" destId="{A06E3B48-EEE7-44FE-9035-474B01BF580C}" srcOrd="0" destOrd="0" presId="urn:microsoft.com/office/officeart/2005/8/layout/hierarchy2"/>
    <dgm:cxn modelId="{D494603A-1A0D-4536-96D8-7DCB5E8B7E74}" type="presParOf" srcId="{71783C4B-A6CD-411F-9888-5C3D212411B2}" destId="{FD6A6B1C-3FE2-40D7-8AD9-AC86AD295988}" srcOrd="1" destOrd="0" presId="urn:microsoft.com/office/officeart/2005/8/layout/hierarchy2"/>
    <dgm:cxn modelId="{05B845DD-9A2D-4F91-A921-747ACA02C9B6}" type="presParOf" srcId="{FD6A6B1C-3FE2-40D7-8AD9-AC86AD295988}" destId="{326591D6-4CAF-4539-9927-F8146691A69B}" srcOrd="0" destOrd="0" presId="urn:microsoft.com/office/officeart/2005/8/layout/hierarchy2"/>
    <dgm:cxn modelId="{302AE661-7C1A-4C9C-854B-6C77C2791616}" type="presParOf" srcId="{326591D6-4CAF-4539-9927-F8146691A69B}" destId="{669C2022-394D-4342-9B96-726FA1DEB79F}" srcOrd="0" destOrd="0" presId="urn:microsoft.com/office/officeart/2005/8/layout/hierarchy2"/>
    <dgm:cxn modelId="{6D83145D-0277-4601-8711-6B6878CA0683}" type="presParOf" srcId="{FD6A6B1C-3FE2-40D7-8AD9-AC86AD295988}" destId="{8F4E2A63-30A9-4A0A-8923-C662332B4A05}" srcOrd="1" destOrd="0" presId="urn:microsoft.com/office/officeart/2005/8/layout/hierarchy2"/>
    <dgm:cxn modelId="{BBE70E78-DCB0-4314-BC42-F8F9F380161E}" type="presParOf" srcId="{8F4E2A63-30A9-4A0A-8923-C662332B4A05}" destId="{6B20CD23-830C-4657-9616-E2922E723E25}" srcOrd="0" destOrd="0" presId="urn:microsoft.com/office/officeart/2005/8/layout/hierarchy2"/>
    <dgm:cxn modelId="{46602ED6-20B6-4C81-BD80-CD9F4A8BBA06}" type="presParOf" srcId="{8F4E2A63-30A9-4A0A-8923-C662332B4A05}" destId="{97B6901E-1B50-4D03-A8FD-3D94254FCBC8}" srcOrd="1" destOrd="0" presId="urn:microsoft.com/office/officeart/2005/8/layout/hierarchy2"/>
    <dgm:cxn modelId="{A07BF332-E543-4018-8F42-E825EDB69821}" type="presParOf" srcId="{97B6901E-1B50-4D03-A8FD-3D94254FCBC8}" destId="{FDC161FA-D6D2-4743-A2AC-B79F4BF0A14C}" srcOrd="0" destOrd="0" presId="urn:microsoft.com/office/officeart/2005/8/layout/hierarchy2"/>
    <dgm:cxn modelId="{B8BA4AAC-BCF6-4242-9AB4-D2C10E7600F0}" type="presParOf" srcId="{FDC161FA-D6D2-4743-A2AC-B79F4BF0A14C}" destId="{7A3452B4-2E98-4BBC-B2D9-E0D3E7A7D7C3}" srcOrd="0" destOrd="0" presId="urn:microsoft.com/office/officeart/2005/8/layout/hierarchy2"/>
    <dgm:cxn modelId="{ED9FE2B1-C187-4E4F-967A-870968AB906F}" type="presParOf" srcId="{97B6901E-1B50-4D03-A8FD-3D94254FCBC8}" destId="{6626BC6E-0A3B-41C6-ADEA-8A4CF7548C42}" srcOrd="1" destOrd="0" presId="urn:microsoft.com/office/officeart/2005/8/layout/hierarchy2"/>
    <dgm:cxn modelId="{2C03E9DA-4284-4AFA-B8D9-0C0C9FFE7CB5}" type="presParOf" srcId="{6626BC6E-0A3B-41C6-ADEA-8A4CF7548C42}" destId="{D36FCED1-B823-4611-938E-5762A32933DB}" srcOrd="0" destOrd="0" presId="urn:microsoft.com/office/officeart/2005/8/layout/hierarchy2"/>
    <dgm:cxn modelId="{3CE0E74C-32F3-4AFB-B837-49C375AC56F3}" type="presParOf" srcId="{6626BC6E-0A3B-41C6-ADEA-8A4CF7548C42}" destId="{7FFFD74F-989E-459C-BB8E-41F52B6E2D0F}" srcOrd="1" destOrd="0" presId="urn:microsoft.com/office/officeart/2005/8/layout/hierarchy2"/>
    <dgm:cxn modelId="{6546A85B-41AE-4E48-AD03-ADF98C233E61}" type="presParOf" srcId="{97B6901E-1B50-4D03-A8FD-3D94254FCBC8}" destId="{96B00C1A-A48C-49C5-8351-F28B82C7762A}" srcOrd="2" destOrd="0" presId="urn:microsoft.com/office/officeart/2005/8/layout/hierarchy2"/>
    <dgm:cxn modelId="{DE13FDF4-5422-4297-AA13-1210BB918790}" type="presParOf" srcId="{96B00C1A-A48C-49C5-8351-F28B82C7762A}" destId="{375E5962-62B9-4FCD-B469-D8D79627E0C8}" srcOrd="0" destOrd="0" presId="urn:microsoft.com/office/officeart/2005/8/layout/hierarchy2"/>
    <dgm:cxn modelId="{FB5424DB-9E3B-43C0-830A-A237A89B1CD6}" type="presParOf" srcId="{97B6901E-1B50-4D03-A8FD-3D94254FCBC8}" destId="{8C96DF90-0921-4786-838F-BE87809C5B5B}" srcOrd="3" destOrd="0" presId="urn:microsoft.com/office/officeart/2005/8/layout/hierarchy2"/>
    <dgm:cxn modelId="{EBFA1F37-7EFB-44B8-A64B-A26D28BFB290}" type="presParOf" srcId="{8C96DF90-0921-4786-838F-BE87809C5B5B}" destId="{7A633EA7-A6B3-4EE3-BA68-41357ADB4F39}" srcOrd="0" destOrd="0" presId="urn:microsoft.com/office/officeart/2005/8/layout/hierarchy2"/>
    <dgm:cxn modelId="{CB7631EF-356C-4D89-9BD8-82541CEFF175}" type="presParOf" srcId="{8C96DF90-0921-4786-838F-BE87809C5B5B}" destId="{3FDB2396-21D4-4C25-A105-A4F84584E944}" srcOrd="1" destOrd="0" presId="urn:microsoft.com/office/officeart/2005/8/layout/hierarchy2"/>
    <dgm:cxn modelId="{A2AD88F1-EF05-4ACB-AAE7-98583471DC94}" type="presParOf" srcId="{FD6A6B1C-3FE2-40D7-8AD9-AC86AD295988}" destId="{6B360AE8-8D19-485B-B2A5-0FFA66592984}" srcOrd="2" destOrd="0" presId="urn:microsoft.com/office/officeart/2005/8/layout/hierarchy2"/>
    <dgm:cxn modelId="{1892E3B2-0815-43F6-89DD-3370D469125B}" type="presParOf" srcId="{6B360AE8-8D19-485B-B2A5-0FFA66592984}" destId="{74996E5E-AB4A-42B7-9E27-1C359C6824EF}" srcOrd="0" destOrd="0" presId="urn:microsoft.com/office/officeart/2005/8/layout/hierarchy2"/>
    <dgm:cxn modelId="{23D06130-0392-48BF-BF1C-E864D3C3B789}" type="presParOf" srcId="{FD6A6B1C-3FE2-40D7-8AD9-AC86AD295988}" destId="{85DCCC8B-2371-4A95-BE0E-312A11C38234}" srcOrd="3" destOrd="0" presId="urn:microsoft.com/office/officeart/2005/8/layout/hierarchy2"/>
    <dgm:cxn modelId="{BE4243E9-42C9-457D-8F85-852708344F81}" type="presParOf" srcId="{85DCCC8B-2371-4A95-BE0E-312A11C38234}" destId="{738465C4-6D8A-4295-AD89-1595B333F067}" srcOrd="0" destOrd="0" presId="urn:microsoft.com/office/officeart/2005/8/layout/hierarchy2"/>
    <dgm:cxn modelId="{66B6846D-01D4-4C1A-8B59-6CF081E13200}" type="presParOf" srcId="{85DCCC8B-2371-4A95-BE0E-312A11C38234}" destId="{8FA063F8-0A38-4DF3-A072-707E3E4CDCB8}" srcOrd="1" destOrd="0" presId="urn:microsoft.com/office/officeart/2005/8/layout/hierarchy2"/>
    <dgm:cxn modelId="{73E48E7F-9230-41E2-A645-E176CC193D99}" type="presParOf" srcId="{8FA063F8-0A38-4DF3-A072-707E3E4CDCB8}" destId="{7230629E-03ED-4F42-B583-06AD67E8AE13}" srcOrd="0" destOrd="0" presId="urn:microsoft.com/office/officeart/2005/8/layout/hierarchy2"/>
    <dgm:cxn modelId="{8D05E71A-8117-4D84-913E-5E051FBE5283}" type="presParOf" srcId="{7230629E-03ED-4F42-B583-06AD67E8AE13}" destId="{BD1758F9-DA51-4D0B-8164-15006D4CCB62}" srcOrd="0" destOrd="0" presId="urn:microsoft.com/office/officeart/2005/8/layout/hierarchy2"/>
    <dgm:cxn modelId="{0512EAE0-9C98-452B-B468-18FE7B416BF2}" type="presParOf" srcId="{8FA063F8-0A38-4DF3-A072-707E3E4CDCB8}" destId="{95079487-7236-4152-BE5A-FFDF73DF86E1}" srcOrd="1" destOrd="0" presId="urn:microsoft.com/office/officeart/2005/8/layout/hierarchy2"/>
    <dgm:cxn modelId="{6FF302D0-DAF4-44F5-828C-1DC5AC815A62}" type="presParOf" srcId="{95079487-7236-4152-BE5A-FFDF73DF86E1}" destId="{C4385E61-96B2-48CB-858D-015914A28A14}" srcOrd="0" destOrd="0" presId="urn:microsoft.com/office/officeart/2005/8/layout/hierarchy2"/>
    <dgm:cxn modelId="{AC40F7DC-DB83-40F9-A9B0-572C4B7312BB}" type="presParOf" srcId="{95079487-7236-4152-BE5A-FFDF73DF86E1}" destId="{9B129ACF-A8BC-4B3D-82CC-EAD6B227A1CF}" srcOrd="1" destOrd="0" presId="urn:microsoft.com/office/officeart/2005/8/layout/hierarchy2"/>
    <dgm:cxn modelId="{A550F866-763B-4E86-A318-2F08D6E1051C}" type="presParOf" srcId="{8FA063F8-0A38-4DF3-A072-707E3E4CDCB8}" destId="{EC70B980-3074-47AF-B81C-A43E58DE24AB}" srcOrd="2" destOrd="0" presId="urn:microsoft.com/office/officeart/2005/8/layout/hierarchy2"/>
    <dgm:cxn modelId="{DBB1ADB8-1B78-4906-9CB6-E57C1143D20E}" type="presParOf" srcId="{EC70B980-3074-47AF-B81C-A43E58DE24AB}" destId="{81AEAC63-FEC4-4057-9CAB-82EECD8480F2}" srcOrd="0" destOrd="0" presId="urn:microsoft.com/office/officeart/2005/8/layout/hierarchy2"/>
    <dgm:cxn modelId="{E949C0CE-575B-4BEB-96BF-078DA2D6DCE5}" type="presParOf" srcId="{8FA063F8-0A38-4DF3-A072-707E3E4CDCB8}" destId="{80A758D1-E3C7-42C5-93B0-ADED5681A2C8}" srcOrd="3" destOrd="0" presId="urn:microsoft.com/office/officeart/2005/8/layout/hierarchy2"/>
    <dgm:cxn modelId="{0A984D57-EDDF-4145-BF55-6A23A91E959B}" type="presParOf" srcId="{80A758D1-E3C7-42C5-93B0-ADED5681A2C8}" destId="{4E068E6D-DD5F-4D0E-A2F5-0D28D675616C}" srcOrd="0" destOrd="0" presId="urn:microsoft.com/office/officeart/2005/8/layout/hierarchy2"/>
    <dgm:cxn modelId="{F08BAB9A-B70B-4E27-8BCE-2701C5EC4C5C}" type="presParOf" srcId="{80A758D1-E3C7-42C5-93B0-ADED5681A2C8}" destId="{1F791907-C900-4540-9060-31F866D344EB}"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379861-8FAD-4A15-BB07-CB2E5541DF2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US"/>
        </a:p>
      </dgm:t>
    </dgm:pt>
    <dgm:pt modelId="{E72E8C60-B8EF-4FAC-85A4-452AD6524244}">
      <dgm:prSet phldrT="[Texto]" custT="1"/>
      <dgm:spPr/>
      <dgm:t>
        <a:bodyPr/>
        <a:lstStyle/>
        <a:p>
          <a:r>
            <a:rPr lang="es-US" sz="1400" dirty="0"/>
            <a:t>Modelos de Propagación</a:t>
          </a:r>
        </a:p>
      </dgm:t>
    </dgm:pt>
    <dgm:pt modelId="{5A639D3A-2F7A-48C2-9627-C046BE49B50A}" type="parTrans" cxnId="{0CF86B8F-F621-4588-8E3F-E71F1789A864}">
      <dgm:prSet/>
      <dgm:spPr/>
      <dgm:t>
        <a:bodyPr/>
        <a:lstStyle/>
        <a:p>
          <a:endParaRPr lang="es-US"/>
        </a:p>
      </dgm:t>
    </dgm:pt>
    <dgm:pt modelId="{D7BBE4D3-F36D-4DB6-97B7-806C412C06BA}" type="sibTrans" cxnId="{0CF86B8F-F621-4588-8E3F-E71F1789A864}">
      <dgm:prSet/>
      <dgm:spPr/>
      <dgm:t>
        <a:bodyPr/>
        <a:lstStyle/>
        <a:p>
          <a:endParaRPr lang="es-US"/>
        </a:p>
      </dgm:t>
    </dgm:pt>
    <dgm:pt modelId="{2F4F4C0E-7871-4393-B967-F71FDCDF5F30}">
      <dgm:prSet phldrT="[Texto]" custT="1"/>
      <dgm:spPr/>
      <dgm:t>
        <a:bodyPr/>
        <a:lstStyle/>
        <a:p>
          <a:r>
            <a:rPr lang="es-US" sz="1400" b="1" dirty="0"/>
            <a:t>Gran Escala</a:t>
          </a:r>
        </a:p>
      </dgm:t>
    </dgm:pt>
    <dgm:pt modelId="{625C409B-801A-40B8-AC91-93A5D864A1E1}" type="parTrans" cxnId="{A424BAC2-E407-42B4-B9B4-4FBA925075FD}">
      <dgm:prSet/>
      <dgm:spPr/>
      <dgm:t>
        <a:bodyPr/>
        <a:lstStyle/>
        <a:p>
          <a:endParaRPr lang="es-US" dirty="0"/>
        </a:p>
      </dgm:t>
    </dgm:pt>
    <dgm:pt modelId="{F4D42063-D75E-4810-BA8A-EE8D541670EB}" type="sibTrans" cxnId="{A424BAC2-E407-42B4-B9B4-4FBA925075FD}">
      <dgm:prSet/>
      <dgm:spPr/>
      <dgm:t>
        <a:bodyPr/>
        <a:lstStyle/>
        <a:p>
          <a:endParaRPr lang="es-US"/>
        </a:p>
      </dgm:t>
    </dgm:pt>
    <dgm:pt modelId="{3A18E4F0-6364-4ADD-ADCA-2EA2BFAA2AAB}">
      <dgm:prSet phldrT="[Texto]" custT="1"/>
      <dgm:spPr/>
      <dgm:t>
        <a:bodyPr/>
        <a:lstStyle/>
        <a:p>
          <a:r>
            <a:rPr lang="es-US" sz="1400" dirty="0"/>
            <a:t>Espacio Libre</a:t>
          </a:r>
        </a:p>
      </dgm:t>
    </dgm:pt>
    <dgm:pt modelId="{1EDBD8C9-3A99-4C79-94F2-D8562355A0D6}" type="parTrans" cxnId="{E6083317-DDA2-417A-94FE-DEC8C3661089}">
      <dgm:prSet/>
      <dgm:spPr/>
      <dgm:t>
        <a:bodyPr/>
        <a:lstStyle/>
        <a:p>
          <a:endParaRPr lang="es-US" dirty="0"/>
        </a:p>
      </dgm:t>
    </dgm:pt>
    <dgm:pt modelId="{92A583FF-2547-4E98-B0C9-6534F25185AC}" type="sibTrans" cxnId="{E6083317-DDA2-417A-94FE-DEC8C3661089}">
      <dgm:prSet/>
      <dgm:spPr/>
      <dgm:t>
        <a:bodyPr/>
        <a:lstStyle/>
        <a:p>
          <a:endParaRPr lang="es-US"/>
        </a:p>
      </dgm:t>
    </dgm:pt>
    <dgm:pt modelId="{C8EC8165-1934-4929-A659-E953ABD57ACC}">
      <dgm:prSet phldrT="[Texto]" custT="1"/>
      <dgm:spPr/>
      <dgm:t>
        <a:bodyPr/>
        <a:lstStyle/>
        <a:p>
          <a:r>
            <a:rPr lang="es-US" sz="1400" b="1" dirty="0"/>
            <a:t>Pequeña Escala</a:t>
          </a:r>
        </a:p>
      </dgm:t>
    </dgm:pt>
    <dgm:pt modelId="{49A73DA0-CEB0-48B0-A8B3-1916DFCE6B21}" type="parTrans" cxnId="{82636AF1-0C2D-4125-86C7-5147CC233CE9}">
      <dgm:prSet/>
      <dgm:spPr/>
      <dgm:t>
        <a:bodyPr/>
        <a:lstStyle/>
        <a:p>
          <a:endParaRPr lang="es-US" dirty="0"/>
        </a:p>
      </dgm:t>
    </dgm:pt>
    <dgm:pt modelId="{ADC10B73-90DA-47AD-BCF8-0502BE7D96F3}" type="sibTrans" cxnId="{82636AF1-0C2D-4125-86C7-5147CC233CE9}">
      <dgm:prSet/>
      <dgm:spPr/>
      <dgm:t>
        <a:bodyPr/>
        <a:lstStyle/>
        <a:p>
          <a:endParaRPr lang="es-US"/>
        </a:p>
      </dgm:t>
    </dgm:pt>
    <dgm:pt modelId="{8509C046-48B3-4EFB-842C-96AC926AF7AF}">
      <dgm:prSet phldrT="[Texto]" custT="1"/>
      <dgm:spPr/>
      <dgm:t>
        <a:bodyPr/>
        <a:lstStyle/>
        <a:p>
          <a:r>
            <a:rPr lang="es-EC" sz="1400" dirty="0"/>
            <a:t>Rician y Rayleigh</a:t>
          </a:r>
          <a:endParaRPr lang="es-US" sz="1400" dirty="0"/>
        </a:p>
      </dgm:t>
    </dgm:pt>
    <dgm:pt modelId="{551417FD-2B67-4BF0-BE6A-A21385341D47}" type="parTrans" cxnId="{7E4029A9-54FF-4970-A9C8-2F26D33A0279}">
      <dgm:prSet/>
      <dgm:spPr/>
      <dgm:t>
        <a:bodyPr/>
        <a:lstStyle/>
        <a:p>
          <a:endParaRPr lang="es-US" dirty="0"/>
        </a:p>
      </dgm:t>
    </dgm:pt>
    <dgm:pt modelId="{B8DA33AD-ABF0-49F3-A138-93064C117254}" type="sibTrans" cxnId="{7E4029A9-54FF-4970-A9C8-2F26D33A0279}">
      <dgm:prSet/>
      <dgm:spPr/>
      <dgm:t>
        <a:bodyPr/>
        <a:lstStyle/>
        <a:p>
          <a:endParaRPr lang="es-US"/>
        </a:p>
      </dgm:t>
    </dgm:pt>
    <dgm:pt modelId="{428CC06B-1413-4979-A017-3C1677652804}">
      <dgm:prSet phldrT="[Texto]" custT="1"/>
      <dgm:spPr/>
      <dgm:t>
        <a:bodyPr/>
        <a:lstStyle/>
        <a:p>
          <a:r>
            <a:rPr lang="es-US" sz="1400" dirty="0"/>
            <a:t>Dos Rayos </a:t>
          </a:r>
        </a:p>
      </dgm:t>
    </dgm:pt>
    <dgm:pt modelId="{480414A3-D43B-4D88-9987-FF5213223C5B}" type="parTrans" cxnId="{DE9F29AF-3DC7-45D1-8475-48E6DD678D19}">
      <dgm:prSet/>
      <dgm:spPr/>
      <dgm:t>
        <a:bodyPr/>
        <a:lstStyle/>
        <a:p>
          <a:endParaRPr lang="es-US" dirty="0"/>
        </a:p>
      </dgm:t>
    </dgm:pt>
    <dgm:pt modelId="{A0AF3DC4-BD7F-4997-8361-D4F028CAB20A}" type="sibTrans" cxnId="{DE9F29AF-3DC7-45D1-8475-48E6DD678D19}">
      <dgm:prSet/>
      <dgm:spPr/>
      <dgm:t>
        <a:bodyPr/>
        <a:lstStyle/>
        <a:p>
          <a:endParaRPr lang="es-US"/>
        </a:p>
      </dgm:t>
    </dgm:pt>
    <dgm:pt modelId="{1FF8C3BF-07CB-427F-B401-E63CC9E21468}">
      <dgm:prSet phldrT="[Texto]" custT="1"/>
      <dgm:spPr/>
      <dgm:t>
        <a:bodyPr/>
        <a:lstStyle/>
        <a:p>
          <a:r>
            <a:rPr lang="es-EC" sz="1400" dirty="0"/>
            <a:t>Nakagami</a:t>
          </a:r>
          <a:endParaRPr lang="es-US" sz="1400" dirty="0"/>
        </a:p>
      </dgm:t>
    </dgm:pt>
    <dgm:pt modelId="{507D12B5-3DAE-4885-B629-FD55F264414D}" type="parTrans" cxnId="{CB6FEE8B-D505-4975-911E-9E06EF7847D9}">
      <dgm:prSet/>
      <dgm:spPr/>
      <dgm:t>
        <a:bodyPr/>
        <a:lstStyle/>
        <a:p>
          <a:endParaRPr lang="es-US" dirty="0"/>
        </a:p>
      </dgm:t>
    </dgm:pt>
    <dgm:pt modelId="{FAA0A880-EF74-467F-A707-158D5E57AF69}" type="sibTrans" cxnId="{CB6FEE8B-D505-4975-911E-9E06EF7847D9}">
      <dgm:prSet/>
      <dgm:spPr/>
      <dgm:t>
        <a:bodyPr/>
        <a:lstStyle/>
        <a:p>
          <a:endParaRPr lang="es-US"/>
        </a:p>
      </dgm:t>
    </dgm:pt>
    <dgm:pt modelId="{6403457B-CDB7-4519-A770-3951D166DAC7}" type="pres">
      <dgm:prSet presAssocID="{D6379861-8FAD-4A15-BB07-CB2E5541DF22}" presName="diagram" presStyleCnt="0">
        <dgm:presLayoutVars>
          <dgm:chPref val="1"/>
          <dgm:dir/>
          <dgm:animOne val="branch"/>
          <dgm:animLvl val="lvl"/>
          <dgm:resizeHandles val="exact"/>
        </dgm:presLayoutVars>
      </dgm:prSet>
      <dgm:spPr/>
    </dgm:pt>
    <dgm:pt modelId="{F9780D39-5EF7-4814-BFD7-4CC6652BE722}" type="pres">
      <dgm:prSet presAssocID="{E72E8C60-B8EF-4FAC-85A4-452AD6524244}" presName="root1" presStyleCnt="0"/>
      <dgm:spPr/>
    </dgm:pt>
    <dgm:pt modelId="{77D1B0AF-EF09-4776-9D2E-64ADF83D3A58}" type="pres">
      <dgm:prSet presAssocID="{E72E8C60-B8EF-4FAC-85A4-452AD6524244}" presName="LevelOneTextNode" presStyleLbl="node0" presStyleIdx="0" presStyleCnt="1">
        <dgm:presLayoutVars>
          <dgm:chPref val="3"/>
        </dgm:presLayoutVars>
      </dgm:prSet>
      <dgm:spPr/>
    </dgm:pt>
    <dgm:pt modelId="{83A686B4-29B4-4808-9A4F-FAC4D24F0BF3}" type="pres">
      <dgm:prSet presAssocID="{E72E8C60-B8EF-4FAC-85A4-452AD6524244}" presName="level2hierChild" presStyleCnt="0"/>
      <dgm:spPr/>
    </dgm:pt>
    <dgm:pt modelId="{0AA613FD-B8AF-4CAB-A4ED-658523DB07EB}" type="pres">
      <dgm:prSet presAssocID="{625C409B-801A-40B8-AC91-93A5D864A1E1}" presName="conn2-1" presStyleLbl="parChTrans1D2" presStyleIdx="0" presStyleCnt="2"/>
      <dgm:spPr/>
    </dgm:pt>
    <dgm:pt modelId="{31461E30-2EC7-4091-ADD1-5AFB4BCA8C08}" type="pres">
      <dgm:prSet presAssocID="{625C409B-801A-40B8-AC91-93A5D864A1E1}" presName="connTx" presStyleLbl="parChTrans1D2" presStyleIdx="0" presStyleCnt="2"/>
      <dgm:spPr/>
    </dgm:pt>
    <dgm:pt modelId="{CF73A0DE-5BBA-4970-BEEF-237E57BD34AE}" type="pres">
      <dgm:prSet presAssocID="{2F4F4C0E-7871-4393-B967-F71FDCDF5F30}" presName="root2" presStyleCnt="0"/>
      <dgm:spPr/>
    </dgm:pt>
    <dgm:pt modelId="{0FE7C9C1-D274-4335-9F09-8155B25FC58C}" type="pres">
      <dgm:prSet presAssocID="{2F4F4C0E-7871-4393-B967-F71FDCDF5F30}" presName="LevelTwoTextNode" presStyleLbl="node2" presStyleIdx="0" presStyleCnt="2">
        <dgm:presLayoutVars>
          <dgm:chPref val="3"/>
        </dgm:presLayoutVars>
      </dgm:prSet>
      <dgm:spPr/>
    </dgm:pt>
    <dgm:pt modelId="{CE0C3B19-0F52-47BF-8E3C-C64EAD8A5AD2}" type="pres">
      <dgm:prSet presAssocID="{2F4F4C0E-7871-4393-B967-F71FDCDF5F30}" presName="level3hierChild" presStyleCnt="0"/>
      <dgm:spPr/>
    </dgm:pt>
    <dgm:pt modelId="{0C89C3EE-CE5E-43A8-9356-C2A244424C3F}" type="pres">
      <dgm:prSet presAssocID="{1EDBD8C9-3A99-4C79-94F2-D8562355A0D6}" presName="conn2-1" presStyleLbl="parChTrans1D3" presStyleIdx="0" presStyleCnt="4"/>
      <dgm:spPr/>
    </dgm:pt>
    <dgm:pt modelId="{DD59E9FD-C29E-461D-8E50-9F1BDCCA34F3}" type="pres">
      <dgm:prSet presAssocID="{1EDBD8C9-3A99-4C79-94F2-D8562355A0D6}" presName="connTx" presStyleLbl="parChTrans1D3" presStyleIdx="0" presStyleCnt="4"/>
      <dgm:spPr/>
    </dgm:pt>
    <dgm:pt modelId="{7B77ECE7-BCAE-4F11-AB5A-D6E20813012F}" type="pres">
      <dgm:prSet presAssocID="{3A18E4F0-6364-4ADD-ADCA-2EA2BFAA2AAB}" presName="root2" presStyleCnt="0"/>
      <dgm:spPr/>
    </dgm:pt>
    <dgm:pt modelId="{6C7EFEB6-CDB8-49FE-9ADC-A612B8278AF5}" type="pres">
      <dgm:prSet presAssocID="{3A18E4F0-6364-4ADD-ADCA-2EA2BFAA2AAB}" presName="LevelTwoTextNode" presStyleLbl="node3" presStyleIdx="0" presStyleCnt="4">
        <dgm:presLayoutVars>
          <dgm:chPref val="3"/>
        </dgm:presLayoutVars>
      </dgm:prSet>
      <dgm:spPr/>
    </dgm:pt>
    <dgm:pt modelId="{84C25D27-B44C-4758-A458-04E7F703EE18}" type="pres">
      <dgm:prSet presAssocID="{3A18E4F0-6364-4ADD-ADCA-2EA2BFAA2AAB}" presName="level3hierChild" presStyleCnt="0"/>
      <dgm:spPr/>
    </dgm:pt>
    <dgm:pt modelId="{6F650960-D860-4AE8-B44E-1FA3760C0980}" type="pres">
      <dgm:prSet presAssocID="{480414A3-D43B-4D88-9987-FF5213223C5B}" presName="conn2-1" presStyleLbl="parChTrans1D3" presStyleIdx="1" presStyleCnt="4"/>
      <dgm:spPr/>
    </dgm:pt>
    <dgm:pt modelId="{9EC92B41-DF68-468D-9B15-AECEB58DD7D6}" type="pres">
      <dgm:prSet presAssocID="{480414A3-D43B-4D88-9987-FF5213223C5B}" presName="connTx" presStyleLbl="parChTrans1D3" presStyleIdx="1" presStyleCnt="4"/>
      <dgm:spPr/>
    </dgm:pt>
    <dgm:pt modelId="{D8C2EBD1-C938-4908-89BA-DECDF8FBEBF5}" type="pres">
      <dgm:prSet presAssocID="{428CC06B-1413-4979-A017-3C1677652804}" presName="root2" presStyleCnt="0"/>
      <dgm:spPr/>
    </dgm:pt>
    <dgm:pt modelId="{60E48E9D-22BE-4F42-B9FA-C13BA9FD6505}" type="pres">
      <dgm:prSet presAssocID="{428CC06B-1413-4979-A017-3C1677652804}" presName="LevelTwoTextNode" presStyleLbl="node3" presStyleIdx="1" presStyleCnt="4">
        <dgm:presLayoutVars>
          <dgm:chPref val="3"/>
        </dgm:presLayoutVars>
      </dgm:prSet>
      <dgm:spPr/>
    </dgm:pt>
    <dgm:pt modelId="{892B363E-CF38-4F97-9869-F1869ADC0873}" type="pres">
      <dgm:prSet presAssocID="{428CC06B-1413-4979-A017-3C1677652804}" presName="level3hierChild" presStyleCnt="0"/>
      <dgm:spPr/>
    </dgm:pt>
    <dgm:pt modelId="{C016BC59-FA41-4005-BE74-7539D2D5E4D2}" type="pres">
      <dgm:prSet presAssocID="{49A73DA0-CEB0-48B0-A8B3-1916DFCE6B21}" presName="conn2-1" presStyleLbl="parChTrans1D2" presStyleIdx="1" presStyleCnt="2"/>
      <dgm:spPr/>
    </dgm:pt>
    <dgm:pt modelId="{099AFBF8-D63E-4C37-B6B8-7785412FAB1E}" type="pres">
      <dgm:prSet presAssocID="{49A73DA0-CEB0-48B0-A8B3-1916DFCE6B21}" presName="connTx" presStyleLbl="parChTrans1D2" presStyleIdx="1" presStyleCnt="2"/>
      <dgm:spPr/>
    </dgm:pt>
    <dgm:pt modelId="{753A10DD-B53E-494F-ACF8-19C1357CA375}" type="pres">
      <dgm:prSet presAssocID="{C8EC8165-1934-4929-A659-E953ABD57ACC}" presName="root2" presStyleCnt="0"/>
      <dgm:spPr/>
    </dgm:pt>
    <dgm:pt modelId="{738B69AF-3861-470C-B091-F7C9CB621892}" type="pres">
      <dgm:prSet presAssocID="{C8EC8165-1934-4929-A659-E953ABD57ACC}" presName="LevelTwoTextNode" presStyleLbl="node2" presStyleIdx="1" presStyleCnt="2">
        <dgm:presLayoutVars>
          <dgm:chPref val="3"/>
        </dgm:presLayoutVars>
      </dgm:prSet>
      <dgm:spPr/>
    </dgm:pt>
    <dgm:pt modelId="{CA8D8172-9105-4A9B-8493-88232D7CAC64}" type="pres">
      <dgm:prSet presAssocID="{C8EC8165-1934-4929-A659-E953ABD57ACC}" presName="level3hierChild" presStyleCnt="0"/>
      <dgm:spPr/>
    </dgm:pt>
    <dgm:pt modelId="{A488DE87-214C-4137-9171-E796C5A46A3E}" type="pres">
      <dgm:prSet presAssocID="{551417FD-2B67-4BF0-BE6A-A21385341D47}" presName="conn2-1" presStyleLbl="parChTrans1D3" presStyleIdx="2" presStyleCnt="4"/>
      <dgm:spPr/>
    </dgm:pt>
    <dgm:pt modelId="{A486E4F7-AF31-47BB-9592-777F98A6FC5C}" type="pres">
      <dgm:prSet presAssocID="{551417FD-2B67-4BF0-BE6A-A21385341D47}" presName="connTx" presStyleLbl="parChTrans1D3" presStyleIdx="2" presStyleCnt="4"/>
      <dgm:spPr/>
    </dgm:pt>
    <dgm:pt modelId="{92862ECC-ED69-4AC1-AA67-F6A07B03060E}" type="pres">
      <dgm:prSet presAssocID="{8509C046-48B3-4EFB-842C-96AC926AF7AF}" presName="root2" presStyleCnt="0"/>
      <dgm:spPr/>
    </dgm:pt>
    <dgm:pt modelId="{8CF920B5-A993-4CB0-A8CB-30A81243CC91}" type="pres">
      <dgm:prSet presAssocID="{8509C046-48B3-4EFB-842C-96AC926AF7AF}" presName="LevelTwoTextNode" presStyleLbl="node3" presStyleIdx="2" presStyleCnt="4">
        <dgm:presLayoutVars>
          <dgm:chPref val="3"/>
        </dgm:presLayoutVars>
      </dgm:prSet>
      <dgm:spPr/>
    </dgm:pt>
    <dgm:pt modelId="{D8C8FD9E-26EA-4D1C-A074-507E260F883C}" type="pres">
      <dgm:prSet presAssocID="{8509C046-48B3-4EFB-842C-96AC926AF7AF}" presName="level3hierChild" presStyleCnt="0"/>
      <dgm:spPr/>
    </dgm:pt>
    <dgm:pt modelId="{B5F9074F-64E4-448B-ACC6-FF6F3B919007}" type="pres">
      <dgm:prSet presAssocID="{507D12B5-3DAE-4885-B629-FD55F264414D}" presName="conn2-1" presStyleLbl="parChTrans1D3" presStyleIdx="3" presStyleCnt="4"/>
      <dgm:spPr/>
    </dgm:pt>
    <dgm:pt modelId="{2908B900-04E2-4F45-9F43-7306E597BFD1}" type="pres">
      <dgm:prSet presAssocID="{507D12B5-3DAE-4885-B629-FD55F264414D}" presName="connTx" presStyleLbl="parChTrans1D3" presStyleIdx="3" presStyleCnt="4"/>
      <dgm:spPr/>
    </dgm:pt>
    <dgm:pt modelId="{2B5BC69E-1041-4564-9B0F-4716E4B56B5A}" type="pres">
      <dgm:prSet presAssocID="{1FF8C3BF-07CB-427F-B401-E63CC9E21468}" presName="root2" presStyleCnt="0"/>
      <dgm:spPr/>
    </dgm:pt>
    <dgm:pt modelId="{73FE24DC-68B0-4613-873A-D6FFEA1723FF}" type="pres">
      <dgm:prSet presAssocID="{1FF8C3BF-07CB-427F-B401-E63CC9E21468}" presName="LevelTwoTextNode" presStyleLbl="node3" presStyleIdx="3" presStyleCnt="4">
        <dgm:presLayoutVars>
          <dgm:chPref val="3"/>
        </dgm:presLayoutVars>
      </dgm:prSet>
      <dgm:spPr/>
    </dgm:pt>
    <dgm:pt modelId="{A0C91605-61F9-45F2-8310-D2C59E3D0255}" type="pres">
      <dgm:prSet presAssocID="{1FF8C3BF-07CB-427F-B401-E63CC9E21468}" presName="level3hierChild" presStyleCnt="0"/>
      <dgm:spPr/>
    </dgm:pt>
  </dgm:ptLst>
  <dgm:cxnLst>
    <dgm:cxn modelId="{E6083317-DDA2-417A-94FE-DEC8C3661089}" srcId="{2F4F4C0E-7871-4393-B967-F71FDCDF5F30}" destId="{3A18E4F0-6364-4ADD-ADCA-2EA2BFAA2AAB}" srcOrd="0" destOrd="0" parTransId="{1EDBD8C9-3A99-4C79-94F2-D8562355A0D6}" sibTransId="{92A583FF-2547-4E98-B0C9-6534F25185AC}"/>
    <dgm:cxn modelId="{DD117422-D4B8-4004-BDC2-B7EC69999908}" type="presOf" srcId="{507D12B5-3DAE-4885-B629-FD55F264414D}" destId="{2908B900-04E2-4F45-9F43-7306E597BFD1}" srcOrd="1" destOrd="0" presId="urn:microsoft.com/office/officeart/2005/8/layout/hierarchy2"/>
    <dgm:cxn modelId="{9EA0E624-7B57-4D7D-BA35-26EE4F1616D7}" type="presOf" srcId="{1FF8C3BF-07CB-427F-B401-E63CC9E21468}" destId="{73FE24DC-68B0-4613-873A-D6FFEA1723FF}" srcOrd="0" destOrd="0" presId="urn:microsoft.com/office/officeart/2005/8/layout/hierarchy2"/>
    <dgm:cxn modelId="{5062FD27-8DA3-44CC-833C-FF32758272D1}" type="presOf" srcId="{1EDBD8C9-3A99-4C79-94F2-D8562355A0D6}" destId="{DD59E9FD-C29E-461D-8E50-9F1BDCCA34F3}" srcOrd="1" destOrd="0" presId="urn:microsoft.com/office/officeart/2005/8/layout/hierarchy2"/>
    <dgm:cxn modelId="{BDEB412B-1D8A-4885-83B8-6E6604D1A795}" type="presOf" srcId="{49A73DA0-CEB0-48B0-A8B3-1916DFCE6B21}" destId="{099AFBF8-D63E-4C37-B6B8-7785412FAB1E}" srcOrd="1" destOrd="0" presId="urn:microsoft.com/office/officeart/2005/8/layout/hierarchy2"/>
    <dgm:cxn modelId="{7A93B43B-53D5-421A-A461-4D1E0F8D439A}" type="presOf" srcId="{1EDBD8C9-3A99-4C79-94F2-D8562355A0D6}" destId="{0C89C3EE-CE5E-43A8-9356-C2A244424C3F}" srcOrd="0" destOrd="0" presId="urn:microsoft.com/office/officeart/2005/8/layout/hierarchy2"/>
    <dgm:cxn modelId="{2009BF5C-70FE-4685-B855-1AD3E1433153}" type="presOf" srcId="{C8EC8165-1934-4929-A659-E953ABD57ACC}" destId="{738B69AF-3861-470C-B091-F7C9CB621892}" srcOrd="0" destOrd="0" presId="urn:microsoft.com/office/officeart/2005/8/layout/hierarchy2"/>
    <dgm:cxn modelId="{8230D660-79C3-46D3-9DFB-67598362A019}" type="presOf" srcId="{625C409B-801A-40B8-AC91-93A5D864A1E1}" destId="{31461E30-2EC7-4091-ADD1-5AFB4BCA8C08}" srcOrd="1" destOrd="0" presId="urn:microsoft.com/office/officeart/2005/8/layout/hierarchy2"/>
    <dgm:cxn modelId="{5D454F46-186C-4B38-BE15-1869185462C9}" type="presOf" srcId="{428CC06B-1413-4979-A017-3C1677652804}" destId="{60E48E9D-22BE-4F42-B9FA-C13BA9FD6505}" srcOrd="0" destOrd="0" presId="urn:microsoft.com/office/officeart/2005/8/layout/hierarchy2"/>
    <dgm:cxn modelId="{4BEFA56D-37D2-4077-9B52-C1F930A24254}" type="presOf" srcId="{E72E8C60-B8EF-4FAC-85A4-452AD6524244}" destId="{77D1B0AF-EF09-4776-9D2E-64ADF83D3A58}" srcOrd="0" destOrd="0" presId="urn:microsoft.com/office/officeart/2005/8/layout/hierarchy2"/>
    <dgm:cxn modelId="{E4C0E071-61EF-42FD-B75C-489B9FDD0C51}" type="presOf" srcId="{D6379861-8FAD-4A15-BB07-CB2E5541DF22}" destId="{6403457B-CDB7-4519-A770-3951D166DAC7}" srcOrd="0" destOrd="0" presId="urn:microsoft.com/office/officeart/2005/8/layout/hierarchy2"/>
    <dgm:cxn modelId="{8BE28D52-0BC1-4C7E-8B54-9F0041D1729E}" type="presOf" srcId="{2F4F4C0E-7871-4393-B967-F71FDCDF5F30}" destId="{0FE7C9C1-D274-4335-9F09-8155B25FC58C}" srcOrd="0" destOrd="0" presId="urn:microsoft.com/office/officeart/2005/8/layout/hierarchy2"/>
    <dgm:cxn modelId="{5D67F353-7334-46CF-9DEA-CA4493A9E6A6}" type="presOf" srcId="{480414A3-D43B-4D88-9987-FF5213223C5B}" destId="{9EC92B41-DF68-468D-9B15-AECEB58DD7D6}" srcOrd="1" destOrd="0" presId="urn:microsoft.com/office/officeart/2005/8/layout/hierarchy2"/>
    <dgm:cxn modelId="{FED5E18B-DCE1-485D-BD79-5B493D8D3F0E}" type="presOf" srcId="{551417FD-2B67-4BF0-BE6A-A21385341D47}" destId="{A486E4F7-AF31-47BB-9592-777F98A6FC5C}" srcOrd="1" destOrd="0" presId="urn:microsoft.com/office/officeart/2005/8/layout/hierarchy2"/>
    <dgm:cxn modelId="{CB6FEE8B-D505-4975-911E-9E06EF7847D9}" srcId="{C8EC8165-1934-4929-A659-E953ABD57ACC}" destId="{1FF8C3BF-07CB-427F-B401-E63CC9E21468}" srcOrd="1" destOrd="0" parTransId="{507D12B5-3DAE-4885-B629-FD55F264414D}" sibTransId="{FAA0A880-EF74-467F-A707-158D5E57AF69}"/>
    <dgm:cxn modelId="{351A3C8F-6116-435A-95FB-DD7AD8A35FA6}" type="presOf" srcId="{49A73DA0-CEB0-48B0-A8B3-1916DFCE6B21}" destId="{C016BC59-FA41-4005-BE74-7539D2D5E4D2}" srcOrd="0" destOrd="0" presId="urn:microsoft.com/office/officeart/2005/8/layout/hierarchy2"/>
    <dgm:cxn modelId="{0CF86B8F-F621-4588-8E3F-E71F1789A864}" srcId="{D6379861-8FAD-4A15-BB07-CB2E5541DF22}" destId="{E72E8C60-B8EF-4FAC-85A4-452AD6524244}" srcOrd="0" destOrd="0" parTransId="{5A639D3A-2F7A-48C2-9627-C046BE49B50A}" sibTransId="{D7BBE4D3-F36D-4DB6-97B7-806C412C06BA}"/>
    <dgm:cxn modelId="{9BC9B591-4F44-43D4-B70D-9A14A38DDC8E}" type="presOf" srcId="{8509C046-48B3-4EFB-842C-96AC926AF7AF}" destId="{8CF920B5-A993-4CB0-A8CB-30A81243CC91}" srcOrd="0" destOrd="0" presId="urn:microsoft.com/office/officeart/2005/8/layout/hierarchy2"/>
    <dgm:cxn modelId="{76587593-4A47-4DA5-AABA-05EFD5EE2FBD}" type="presOf" srcId="{480414A3-D43B-4D88-9987-FF5213223C5B}" destId="{6F650960-D860-4AE8-B44E-1FA3760C0980}" srcOrd="0" destOrd="0" presId="urn:microsoft.com/office/officeart/2005/8/layout/hierarchy2"/>
    <dgm:cxn modelId="{7E861FA6-0800-4D07-AECF-A0890F3F3376}" type="presOf" srcId="{507D12B5-3DAE-4885-B629-FD55F264414D}" destId="{B5F9074F-64E4-448B-ACC6-FF6F3B919007}" srcOrd="0" destOrd="0" presId="urn:microsoft.com/office/officeart/2005/8/layout/hierarchy2"/>
    <dgm:cxn modelId="{7E4029A9-54FF-4970-A9C8-2F26D33A0279}" srcId="{C8EC8165-1934-4929-A659-E953ABD57ACC}" destId="{8509C046-48B3-4EFB-842C-96AC926AF7AF}" srcOrd="0" destOrd="0" parTransId="{551417FD-2B67-4BF0-BE6A-A21385341D47}" sibTransId="{B8DA33AD-ABF0-49F3-A138-93064C117254}"/>
    <dgm:cxn modelId="{DE9F29AF-3DC7-45D1-8475-48E6DD678D19}" srcId="{2F4F4C0E-7871-4393-B967-F71FDCDF5F30}" destId="{428CC06B-1413-4979-A017-3C1677652804}" srcOrd="1" destOrd="0" parTransId="{480414A3-D43B-4D88-9987-FF5213223C5B}" sibTransId="{A0AF3DC4-BD7F-4997-8361-D4F028CAB20A}"/>
    <dgm:cxn modelId="{A424BAC2-E407-42B4-B9B4-4FBA925075FD}" srcId="{E72E8C60-B8EF-4FAC-85A4-452AD6524244}" destId="{2F4F4C0E-7871-4393-B967-F71FDCDF5F30}" srcOrd="0" destOrd="0" parTransId="{625C409B-801A-40B8-AC91-93A5D864A1E1}" sibTransId="{F4D42063-D75E-4810-BA8A-EE8D541670EB}"/>
    <dgm:cxn modelId="{C27786E5-3D0F-469D-A43F-B5B523BCE3E7}" type="presOf" srcId="{3A18E4F0-6364-4ADD-ADCA-2EA2BFAA2AAB}" destId="{6C7EFEB6-CDB8-49FE-9ADC-A612B8278AF5}" srcOrd="0" destOrd="0" presId="urn:microsoft.com/office/officeart/2005/8/layout/hierarchy2"/>
    <dgm:cxn modelId="{82636AF1-0C2D-4125-86C7-5147CC233CE9}" srcId="{E72E8C60-B8EF-4FAC-85A4-452AD6524244}" destId="{C8EC8165-1934-4929-A659-E953ABD57ACC}" srcOrd="1" destOrd="0" parTransId="{49A73DA0-CEB0-48B0-A8B3-1916DFCE6B21}" sibTransId="{ADC10B73-90DA-47AD-BCF8-0502BE7D96F3}"/>
    <dgm:cxn modelId="{D407E6F3-156C-434A-A14A-F2CBCDFA10E0}" type="presOf" srcId="{625C409B-801A-40B8-AC91-93A5D864A1E1}" destId="{0AA613FD-B8AF-4CAB-A4ED-658523DB07EB}" srcOrd="0" destOrd="0" presId="urn:microsoft.com/office/officeart/2005/8/layout/hierarchy2"/>
    <dgm:cxn modelId="{C75630FE-A4C2-431B-97B6-46129F10E2A1}" type="presOf" srcId="{551417FD-2B67-4BF0-BE6A-A21385341D47}" destId="{A488DE87-214C-4137-9171-E796C5A46A3E}" srcOrd="0" destOrd="0" presId="urn:microsoft.com/office/officeart/2005/8/layout/hierarchy2"/>
    <dgm:cxn modelId="{9C640C6F-FC0D-4C82-A6F8-CA4731CD7A80}" type="presParOf" srcId="{6403457B-CDB7-4519-A770-3951D166DAC7}" destId="{F9780D39-5EF7-4814-BFD7-4CC6652BE722}" srcOrd="0" destOrd="0" presId="urn:microsoft.com/office/officeart/2005/8/layout/hierarchy2"/>
    <dgm:cxn modelId="{1D4F2BB5-7B79-44A0-B7A9-EB235BF17C81}" type="presParOf" srcId="{F9780D39-5EF7-4814-BFD7-4CC6652BE722}" destId="{77D1B0AF-EF09-4776-9D2E-64ADF83D3A58}" srcOrd="0" destOrd="0" presId="urn:microsoft.com/office/officeart/2005/8/layout/hierarchy2"/>
    <dgm:cxn modelId="{9F98D5A1-CB2E-47D2-B9B1-DB8331F68101}" type="presParOf" srcId="{F9780D39-5EF7-4814-BFD7-4CC6652BE722}" destId="{83A686B4-29B4-4808-9A4F-FAC4D24F0BF3}" srcOrd="1" destOrd="0" presId="urn:microsoft.com/office/officeart/2005/8/layout/hierarchy2"/>
    <dgm:cxn modelId="{08F7495C-5552-4827-82B7-F8E8533B3694}" type="presParOf" srcId="{83A686B4-29B4-4808-9A4F-FAC4D24F0BF3}" destId="{0AA613FD-B8AF-4CAB-A4ED-658523DB07EB}" srcOrd="0" destOrd="0" presId="urn:microsoft.com/office/officeart/2005/8/layout/hierarchy2"/>
    <dgm:cxn modelId="{2181C15F-A12C-4E0B-BA91-740E89871520}" type="presParOf" srcId="{0AA613FD-B8AF-4CAB-A4ED-658523DB07EB}" destId="{31461E30-2EC7-4091-ADD1-5AFB4BCA8C08}" srcOrd="0" destOrd="0" presId="urn:microsoft.com/office/officeart/2005/8/layout/hierarchy2"/>
    <dgm:cxn modelId="{9A99D31F-7E37-4D40-939B-98522C0ADB0D}" type="presParOf" srcId="{83A686B4-29B4-4808-9A4F-FAC4D24F0BF3}" destId="{CF73A0DE-5BBA-4970-BEEF-237E57BD34AE}" srcOrd="1" destOrd="0" presId="urn:microsoft.com/office/officeart/2005/8/layout/hierarchy2"/>
    <dgm:cxn modelId="{439D070C-3828-453A-AF4D-3305A7AAFA51}" type="presParOf" srcId="{CF73A0DE-5BBA-4970-BEEF-237E57BD34AE}" destId="{0FE7C9C1-D274-4335-9F09-8155B25FC58C}" srcOrd="0" destOrd="0" presId="urn:microsoft.com/office/officeart/2005/8/layout/hierarchy2"/>
    <dgm:cxn modelId="{3D2D6A3B-56F7-4D77-9232-595C14E42C3A}" type="presParOf" srcId="{CF73A0DE-5BBA-4970-BEEF-237E57BD34AE}" destId="{CE0C3B19-0F52-47BF-8E3C-C64EAD8A5AD2}" srcOrd="1" destOrd="0" presId="urn:microsoft.com/office/officeart/2005/8/layout/hierarchy2"/>
    <dgm:cxn modelId="{4F0DE061-EA6F-4579-8486-A35A42F85B6D}" type="presParOf" srcId="{CE0C3B19-0F52-47BF-8E3C-C64EAD8A5AD2}" destId="{0C89C3EE-CE5E-43A8-9356-C2A244424C3F}" srcOrd="0" destOrd="0" presId="urn:microsoft.com/office/officeart/2005/8/layout/hierarchy2"/>
    <dgm:cxn modelId="{BCEED2D2-F130-4AAF-A2A5-A6D805843BF8}" type="presParOf" srcId="{0C89C3EE-CE5E-43A8-9356-C2A244424C3F}" destId="{DD59E9FD-C29E-461D-8E50-9F1BDCCA34F3}" srcOrd="0" destOrd="0" presId="urn:microsoft.com/office/officeart/2005/8/layout/hierarchy2"/>
    <dgm:cxn modelId="{FEBDECCC-CE38-4635-A355-760395F4A855}" type="presParOf" srcId="{CE0C3B19-0F52-47BF-8E3C-C64EAD8A5AD2}" destId="{7B77ECE7-BCAE-4F11-AB5A-D6E20813012F}" srcOrd="1" destOrd="0" presId="urn:microsoft.com/office/officeart/2005/8/layout/hierarchy2"/>
    <dgm:cxn modelId="{A31AE438-F8EB-4327-BC10-F8635BB8DDDC}" type="presParOf" srcId="{7B77ECE7-BCAE-4F11-AB5A-D6E20813012F}" destId="{6C7EFEB6-CDB8-49FE-9ADC-A612B8278AF5}" srcOrd="0" destOrd="0" presId="urn:microsoft.com/office/officeart/2005/8/layout/hierarchy2"/>
    <dgm:cxn modelId="{15A4ED33-0611-409A-B2A4-BE507AF54199}" type="presParOf" srcId="{7B77ECE7-BCAE-4F11-AB5A-D6E20813012F}" destId="{84C25D27-B44C-4758-A458-04E7F703EE18}" srcOrd="1" destOrd="0" presId="urn:microsoft.com/office/officeart/2005/8/layout/hierarchy2"/>
    <dgm:cxn modelId="{9CA53E85-836F-4080-B15E-A4F6202CD110}" type="presParOf" srcId="{CE0C3B19-0F52-47BF-8E3C-C64EAD8A5AD2}" destId="{6F650960-D860-4AE8-B44E-1FA3760C0980}" srcOrd="2" destOrd="0" presId="urn:microsoft.com/office/officeart/2005/8/layout/hierarchy2"/>
    <dgm:cxn modelId="{832A71E7-95BB-49FA-B110-1682CD81CA27}" type="presParOf" srcId="{6F650960-D860-4AE8-B44E-1FA3760C0980}" destId="{9EC92B41-DF68-468D-9B15-AECEB58DD7D6}" srcOrd="0" destOrd="0" presId="urn:microsoft.com/office/officeart/2005/8/layout/hierarchy2"/>
    <dgm:cxn modelId="{2F5232E1-611A-4031-B48B-EC38A2CC3A6B}" type="presParOf" srcId="{CE0C3B19-0F52-47BF-8E3C-C64EAD8A5AD2}" destId="{D8C2EBD1-C938-4908-89BA-DECDF8FBEBF5}" srcOrd="3" destOrd="0" presId="urn:microsoft.com/office/officeart/2005/8/layout/hierarchy2"/>
    <dgm:cxn modelId="{8004E7CE-F6F5-4C17-8BDA-148C94051B2A}" type="presParOf" srcId="{D8C2EBD1-C938-4908-89BA-DECDF8FBEBF5}" destId="{60E48E9D-22BE-4F42-B9FA-C13BA9FD6505}" srcOrd="0" destOrd="0" presId="urn:microsoft.com/office/officeart/2005/8/layout/hierarchy2"/>
    <dgm:cxn modelId="{6FAAEF8B-D20F-4834-9E85-06B3DE626C3C}" type="presParOf" srcId="{D8C2EBD1-C938-4908-89BA-DECDF8FBEBF5}" destId="{892B363E-CF38-4F97-9869-F1869ADC0873}" srcOrd="1" destOrd="0" presId="urn:microsoft.com/office/officeart/2005/8/layout/hierarchy2"/>
    <dgm:cxn modelId="{C4C00560-A52D-4C2F-B432-42904B7F5062}" type="presParOf" srcId="{83A686B4-29B4-4808-9A4F-FAC4D24F0BF3}" destId="{C016BC59-FA41-4005-BE74-7539D2D5E4D2}" srcOrd="2" destOrd="0" presId="urn:microsoft.com/office/officeart/2005/8/layout/hierarchy2"/>
    <dgm:cxn modelId="{DF50340E-57F8-4787-9302-3F69BEF5E9AD}" type="presParOf" srcId="{C016BC59-FA41-4005-BE74-7539D2D5E4D2}" destId="{099AFBF8-D63E-4C37-B6B8-7785412FAB1E}" srcOrd="0" destOrd="0" presId="urn:microsoft.com/office/officeart/2005/8/layout/hierarchy2"/>
    <dgm:cxn modelId="{9ECAA306-4392-4181-805C-0DA850EB03CF}" type="presParOf" srcId="{83A686B4-29B4-4808-9A4F-FAC4D24F0BF3}" destId="{753A10DD-B53E-494F-ACF8-19C1357CA375}" srcOrd="3" destOrd="0" presId="urn:microsoft.com/office/officeart/2005/8/layout/hierarchy2"/>
    <dgm:cxn modelId="{801E785C-D015-46BC-AE84-842839B36ED4}" type="presParOf" srcId="{753A10DD-B53E-494F-ACF8-19C1357CA375}" destId="{738B69AF-3861-470C-B091-F7C9CB621892}" srcOrd="0" destOrd="0" presId="urn:microsoft.com/office/officeart/2005/8/layout/hierarchy2"/>
    <dgm:cxn modelId="{5DB3B371-0CC9-47BD-8011-AE2EF29EDD54}" type="presParOf" srcId="{753A10DD-B53E-494F-ACF8-19C1357CA375}" destId="{CA8D8172-9105-4A9B-8493-88232D7CAC64}" srcOrd="1" destOrd="0" presId="urn:microsoft.com/office/officeart/2005/8/layout/hierarchy2"/>
    <dgm:cxn modelId="{554F60EF-BC7B-4B2E-8748-AB005935C356}" type="presParOf" srcId="{CA8D8172-9105-4A9B-8493-88232D7CAC64}" destId="{A488DE87-214C-4137-9171-E796C5A46A3E}" srcOrd="0" destOrd="0" presId="urn:microsoft.com/office/officeart/2005/8/layout/hierarchy2"/>
    <dgm:cxn modelId="{E989D176-079E-4622-9C40-9CC8038A75FE}" type="presParOf" srcId="{A488DE87-214C-4137-9171-E796C5A46A3E}" destId="{A486E4F7-AF31-47BB-9592-777F98A6FC5C}" srcOrd="0" destOrd="0" presId="urn:microsoft.com/office/officeart/2005/8/layout/hierarchy2"/>
    <dgm:cxn modelId="{1B81B818-B9E5-4806-8F6C-864E6425C0AD}" type="presParOf" srcId="{CA8D8172-9105-4A9B-8493-88232D7CAC64}" destId="{92862ECC-ED69-4AC1-AA67-F6A07B03060E}" srcOrd="1" destOrd="0" presId="urn:microsoft.com/office/officeart/2005/8/layout/hierarchy2"/>
    <dgm:cxn modelId="{FCCFB4CF-BE05-413B-A17D-80ED73EE1684}" type="presParOf" srcId="{92862ECC-ED69-4AC1-AA67-F6A07B03060E}" destId="{8CF920B5-A993-4CB0-A8CB-30A81243CC91}" srcOrd="0" destOrd="0" presId="urn:microsoft.com/office/officeart/2005/8/layout/hierarchy2"/>
    <dgm:cxn modelId="{1903A1D8-DE09-4648-9419-F4AA6BE21DC9}" type="presParOf" srcId="{92862ECC-ED69-4AC1-AA67-F6A07B03060E}" destId="{D8C8FD9E-26EA-4D1C-A074-507E260F883C}" srcOrd="1" destOrd="0" presId="urn:microsoft.com/office/officeart/2005/8/layout/hierarchy2"/>
    <dgm:cxn modelId="{4658BA26-67F9-4B7B-835E-59EBC2BAAADE}" type="presParOf" srcId="{CA8D8172-9105-4A9B-8493-88232D7CAC64}" destId="{B5F9074F-64E4-448B-ACC6-FF6F3B919007}" srcOrd="2" destOrd="0" presId="urn:microsoft.com/office/officeart/2005/8/layout/hierarchy2"/>
    <dgm:cxn modelId="{D5DC359F-0741-41A1-BA81-8C7D07C8F648}" type="presParOf" srcId="{B5F9074F-64E4-448B-ACC6-FF6F3B919007}" destId="{2908B900-04E2-4F45-9F43-7306E597BFD1}" srcOrd="0" destOrd="0" presId="urn:microsoft.com/office/officeart/2005/8/layout/hierarchy2"/>
    <dgm:cxn modelId="{5AABE582-B942-4FDF-9A23-4593070DB4CE}" type="presParOf" srcId="{CA8D8172-9105-4A9B-8493-88232D7CAC64}" destId="{2B5BC69E-1041-4564-9B0F-4716E4B56B5A}" srcOrd="3" destOrd="0" presId="urn:microsoft.com/office/officeart/2005/8/layout/hierarchy2"/>
    <dgm:cxn modelId="{154EFA18-7A1B-4BE7-8603-3FE5D60F7794}" type="presParOf" srcId="{2B5BC69E-1041-4564-9B0F-4716E4B56B5A}" destId="{73FE24DC-68B0-4613-873A-D6FFEA1723FF}" srcOrd="0" destOrd="0" presId="urn:microsoft.com/office/officeart/2005/8/layout/hierarchy2"/>
    <dgm:cxn modelId="{1A66ADC8-3CA5-4857-9D78-B327EA14C65E}" type="presParOf" srcId="{2B5BC69E-1041-4564-9B0F-4716E4B56B5A}" destId="{A0C91605-61F9-45F2-8310-D2C59E3D025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1C10F22-EA59-43A0-9030-2221C3BD97AC}"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US"/>
        </a:p>
      </dgm:t>
    </dgm:pt>
    <dgm:pt modelId="{02DC4E57-9E12-4C1B-9A1F-1BFEA89526B3}">
      <dgm:prSet phldrT="[Texto]"/>
      <dgm:spPr/>
      <dgm:t>
        <a:bodyPr/>
        <a:lstStyle/>
        <a:p>
          <a:r>
            <a:rPr lang="es-US" b="1" dirty="0"/>
            <a:t>Modelos de </a:t>
          </a:r>
        </a:p>
        <a:p>
          <a:r>
            <a:rPr lang="es-US" b="1" dirty="0"/>
            <a:t>Movilidad</a:t>
          </a:r>
        </a:p>
      </dgm:t>
    </dgm:pt>
    <dgm:pt modelId="{A3DD7B1C-4AEB-4C6F-8219-B002ECBDD0AA}" type="parTrans" cxnId="{5777258A-9794-402F-AC94-5E7CC73FBE0D}">
      <dgm:prSet/>
      <dgm:spPr/>
      <dgm:t>
        <a:bodyPr/>
        <a:lstStyle/>
        <a:p>
          <a:endParaRPr lang="es-US"/>
        </a:p>
      </dgm:t>
    </dgm:pt>
    <dgm:pt modelId="{4089BE86-0E72-4102-B558-1A0136F27458}" type="sibTrans" cxnId="{5777258A-9794-402F-AC94-5E7CC73FBE0D}">
      <dgm:prSet/>
      <dgm:spPr/>
      <dgm:t>
        <a:bodyPr/>
        <a:lstStyle/>
        <a:p>
          <a:endParaRPr lang="es-US"/>
        </a:p>
      </dgm:t>
    </dgm:pt>
    <dgm:pt modelId="{B3C33C44-0323-4C08-90AB-7D9D85312521}">
      <dgm:prSet phldrT="[Texto]" custT="1"/>
      <dgm:spPr/>
      <dgm:t>
        <a:bodyPr/>
        <a:lstStyle/>
        <a:p>
          <a:r>
            <a:rPr lang="es-EC" sz="1000" b="1" dirty="0"/>
            <a:t>Generadores de Tráfico</a:t>
          </a:r>
          <a:endParaRPr lang="es-US" sz="1000" dirty="0"/>
        </a:p>
      </dgm:t>
    </dgm:pt>
    <dgm:pt modelId="{D62D392B-95EB-44B3-B43E-AE62FE600220}" type="parTrans" cxnId="{918C2FC3-CE35-4728-AEAE-5F1749EF17B0}">
      <dgm:prSet/>
      <dgm:spPr/>
      <dgm:t>
        <a:bodyPr/>
        <a:lstStyle/>
        <a:p>
          <a:endParaRPr lang="es-US" dirty="0"/>
        </a:p>
      </dgm:t>
    </dgm:pt>
    <dgm:pt modelId="{58EDA146-AF65-4B01-8E48-8E12328C6D10}" type="sibTrans" cxnId="{918C2FC3-CE35-4728-AEAE-5F1749EF17B0}">
      <dgm:prSet/>
      <dgm:spPr/>
      <dgm:t>
        <a:bodyPr/>
        <a:lstStyle/>
        <a:p>
          <a:endParaRPr lang="es-US"/>
        </a:p>
      </dgm:t>
    </dgm:pt>
    <dgm:pt modelId="{4FA9EE61-8CF1-480E-A722-D06045F37686}">
      <dgm:prSet phldrT="[Texto]" custT="1"/>
      <dgm:spPr/>
      <dgm:t>
        <a:bodyPr/>
        <a:lstStyle/>
        <a:p>
          <a:r>
            <a:rPr lang="es-EC" sz="1000" b="1" i="0" dirty="0"/>
            <a:t>Krauss</a:t>
          </a:r>
          <a:endParaRPr lang="es-US" sz="1000" i="0" dirty="0"/>
        </a:p>
      </dgm:t>
    </dgm:pt>
    <dgm:pt modelId="{F03D8DBA-AF30-40E8-9AA6-66A2183C37B4}" type="parTrans" cxnId="{F90FD1E6-C7E1-4ADD-83E2-1369B84EFC15}">
      <dgm:prSet/>
      <dgm:spPr/>
      <dgm:t>
        <a:bodyPr/>
        <a:lstStyle/>
        <a:p>
          <a:endParaRPr lang="es-US" dirty="0"/>
        </a:p>
      </dgm:t>
    </dgm:pt>
    <dgm:pt modelId="{AB6A5964-1EB0-4938-BB2D-599729C6B687}" type="sibTrans" cxnId="{F90FD1E6-C7E1-4ADD-83E2-1369B84EFC15}">
      <dgm:prSet/>
      <dgm:spPr/>
      <dgm:t>
        <a:bodyPr/>
        <a:lstStyle/>
        <a:p>
          <a:endParaRPr lang="es-US"/>
        </a:p>
      </dgm:t>
    </dgm:pt>
    <dgm:pt modelId="{4C0213AE-84AF-4971-8F33-03720ABA0E8C}">
      <dgm:prSet phldrT="[Texto]" custT="1"/>
      <dgm:spPr/>
      <dgm:t>
        <a:bodyPr/>
        <a:lstStyle/>
        <a:p>
          <a:r>
            <a:rPr lang="es-EC" sz="1000" b="1" dirty="0"/>
            <a:t>Sintéticos</a:t>
          </a:r>
          <a:endParaRPr lang="es-US" sz="1200" b="1" dirty="0"/>
        </a:p>
      </dgm:t>
    </dgm:pt>
    <dgm:pt modelId="{8A224402-EE6D-4C11-9B17-BDE056B6823C}" type="parTrans" cxnId="{481B9C3F-BA25-4250-90AB-13526C612C7C}">
      <dgm:prSet/>
      <dgm:spPr/>
      <dgm:t>
        <a:bodyPr/>
        <a:lstStyle/>
        <a:p>
          <a:endParaRPr lang="es-US" dirty="0"/>
        </a:p>
      </dgm:t>
    </dgm:pt>
    <dgm:pt modelId="{E619B97E-9CFF-4D79-85CE-573ACD001E3B}" type="sibTrans" cxnId="{481B9C3F-BA25-4250-90AB-13526C612C7C}">
      <dgm:prSet/>
      <dgm:spPr/>
      <dgm:t>
        <a:bodyPr/>
        <a:lstStyle/>
        <a:p>
          <a:endParaRPr lang="es-US"/>
        </a:p>
      </dgm:t>
    </dgm:pt>
    <dgm:pt modelId="{E5936A95-72F3-44DD-9DF1-F67CD43C9D7A}">
      <dgm:prSet phldrT="[Texto]" custT="1"/>
      <dgm:spPr/>
      <dgm:t>
        <a:bodyPr/>
        <a:lstStyle/>
        <a:p>
          <a:r>
            <a:rPr lang="es-EC" sz="1000" b="1" dirty="0"/>
            <a:t>Microscópicos</a:t>
          </a:r>
          <a:endParaRPr lang="es-US" sz="1050" b="1" dirty="0"/>
        </a:p>
      </dgm:t>
    </dgm:pt>
    <dgm:pt modelId="{1EA20220-A136-49A6-9638-4AD94C4F5055}" type="parTrans" cxnId="{52887936-6056-41FA-87BD-7B062F6BFFAE}">
      <dgm:prSet/>
      <dgm:spPr/>
      <dgm:t>
        <a:bodyPr/>
        <a:lstStyle/>
        <a:p>
          <a:endParaRPr lang="es-US" dirty="0"/>
        </a:p>
      </dgm:t>
    </dgm:pt>
    <dgm:pt modelId="{56631EEA-23AB-4981-8B8B-D2A1836B42C1}" type="sibTrans" cxnId="{52887936-6056-41FA-87BD-7B062F6BFFAE}">
      <dgm:prSet/>
      <dgm:spPr/>
      <dgm:t>
        <a:bodyPr/>
        <a:lstStyle/>
        <a:p>
          <a:endParaRPr lang="es-US"/>
        </a:p>
      </dgm:t>
    </dgm:pt>
    <dgm:pt modelId="{7179D4A1-9791-44E4-AFC6-49678D6683C7}">
      <dgm:prSet phldrT="[Texto]" custT="1"/>
      <dgm:spPr/>
      <dgm:t>
        <a:bodyPr/>
        <a:lstStyle/>
        <a:p>
          <a:r>
            <a:rPr lang="es-EC" sz="1000" b="1" dirty="0"/>
            <a:t>Mesoscópicos</a:t>
          </a:r>
          <a:endParaRPr lang="es-US" sz="1000" b="1" dirty="0"/>
        </a:p>
      </dgm:t>
    </dgm:pt>
    <dgm:pt modelId="{4EE8B878-A02E-4B4F-9FF5-C2D13B650D87}" type="parTrans" cxnId="{D7D565ED-08F6-4802-9E95-E0E3F3A78C3F}">
      <dgm:prSet/>
      <dgm:spPr/>
      <dgm:t>
        <a:bodyPr/>
        <a:lstStyle/>
        <a:p>
          <a:endParaRPr lang="es-US" dirty="0"/>
        </a:p>
      </dgm:t>
    </dgm:pt>
    <dgm:pt modelId="{AA1A94C2-4C76-4AED-B3B4-BA1A289D68FA}" type="sibTrans" cxnId="{D7D565ED-08F6-4802-9E95-E0E3F3A78C3F}">
      <dgm:prSet/>
      <dgm:spPr/>
      <dgm:t>
        <a:bodyPr/>
        <a:lstStyle/>
        <a:p>
          <a:endParaRPr lang="es-US"/>
        </a:p>
      </dgm:t>
    </dgm:pt>
    <dgm:pt modelId="{67E94585-E9A9-4E71-B12E-1A48013F529F}">
      <dgm:prSet phldrT="[Texto]" custT="1"/>
      <dgm:spPr/>
      <dgm:t>
        <a:bodyPr/>
        <a:lstStyle/>
        <a:p>
          <a:r>
            <a:rPr lang="es-EC" sz="1000" b="1" dirty="0"/>
            <a:t>Freeway</a:t>
          </a:r>
          <a:endParaRPr lang="es-US" sz="1200" b="1" dirty="0"/>
        </a:p>
      </dgm:t>
    </dgm:pt>
    <dgm:pt modelId="{7865A02E-36BF-4FA5-B8A4-38B918F7557A}" type="sibTrans" cxnId="{DC5DF19B-29EE-4D42-86D3-DC2EAD8EC8C6}">
      <dgm:prSet/>
      <dgm:spPr/>
      <dgm:t>
        <a:bodyPr/>
        <a:lstStyle/>
        <a:p>
          <a:endParaRPr lang="es-US"/>
        </a:p>
      </dgm:t>
    </dgm:pt>
    <dgm:pt modelId="{F5EFBEF3-A594-45EB-A872-5036C6B4A70E}" type="parTrans" cxnId="{DC5DF19B-29EE-4D42-86D3-DC2EAD8EC8C6}">
      <dgm:prSet/>
      <dgm:spPr/>
      <dgm:t>
        <a:bodyPr/>
        <a:lstStyle/>
        <a:p>
          <a:endParaRPr lang="es-US" dirty="0"/>
        </a:p>
      </dgm:t>
    </dgm:pt>
    <dgm:pt modelId="{44B0541D-400D-4BFE-8C24-C6B82F026148}">
      <dgm:prSet phldrT="[Texto]" custT="1"/>
      <dgm:spPr/>
      <dgm:t>
        <a:bodyPr/>
        <a:lstStyle/>
        <a:p>
          <a:r>
            <a:rPr lang="es-EC" sz="1000" b="1" dirty="0"/>
            <a:t>Manhattan</a:t>
          </a:r>
          <a:endParaRPr lang="es-US" sz="1200" b="1" dirty="0"/>
        </a:p>
      </dgm:t>
    </dgm:pt>
    <dgm:pt modelId="{08284662-A06F-4198-B24B-796485411869}" type="parTrans" cxnId="{B29C386C-ED40-4F57-A536-9C92D9ED8BCE}">
      <dgm:prSet/>
      <dgm:spPr/>
      <dgm:t>
        <a:bodyPr/>
        <a:lstStyle/>
        <a:p>
          <a:endParaRPr lang="es-US" dirty="0"/>
        </a:p>
      </dgm:t>
    </dgm:pt>
    <dgm:pt modelId="{B7CC441B-DE26-49B3-BADA-1AB3F39C7990}" type="sibTrans" cxnId="{B29C386C-ED40-4F57-A536-9C92D9ED8BCE}">
      <dgm:prSet/>
      <dgm:spPr/>
      <dgm:t>
        <a:bodyPr/>
        <a:lstStyle/>
        <a:p>
          <a:endParaRPr lang="es-US"/>
        </a:p>
      </dgm:t>
    </dgm:pt>
    <dgm:pt modelId="{42D406D4-71C8-4289-BF08-43DDB5BCD6F6}">
      <dgm:prSet phldrT="[Texto]" custT="1"/>
      <dgm:spPr/>
      <dgm:t>
        <a:bodyPr/>
        <a:lstStyle/>
        <a:p>
          <a:r>
            <a:rPr lang="es-EC" sz="1000" b="1" i="0" dirty="0"/>
            <a:t>Random Waypoint (RWP)</a:t>
          </a:r>
          <a:endParaRPr lang="es-US" sz="1000" i="0" dirty="0"/>
        </a:p>
      </dgm:t>
    </dgm:pt>
    <dgm:pt modelId="{1B8B55A8-F17B-4199-B7C1-31FE113B5145}" type="parTrans" cxnId="{A6597AA5-2334-4FB2-BDE3-34681A13936F}">
      <dgm:prSet/>
      <dgm:spPr/>
      <dgm:t>
        <a:bodyPr/>
        <a:lstStyle/>
        <a:p>
          <a:endParaRPr lang="es-US" dirty="0"/>
        </a:p>
      </dgm:t>
    </dgm:pt>
    <dgm:pt modelId="{D734B9F2-A185-4326-8D17-6E551D7B5FEB}" type="sibTrans" cxnId="{A6597AA5-2334-4FB2-BDE3-34681A13936F}">
      <dgm:prSet/>
      <dgm:spPr/>
      <dgm:t>
        <a:bodyPr/>
        <a:lstStyle/>
        <a:p>
          <a:endParaRPr lang="es-US"/>
        </a:p>
      </dgm:t>
    </dgm:pt>
    <dgm:pt modelId="{DA3D672A-C2A8-44A2-99F3-3A0F79E0DF08}">
      <dgm:prSet phldrT="[Texto]" custT="1"/>
      <dgm:spPr/>
      <dgm:t>
        <a:bodyPr/>
        <a:lstStyle/>
        <a:p>
          <a:r>
            <a:rPr lang="es-EC" sz="1000" b="1" i="0" dirty="0"/>
            <a:t>Random Walk (RWM)</a:t>
          </a:r>
          <a:endParaRPr lang="es-US" sz="1000" i="0" dirty="0"/>
        </a:p>
      </dgm:t>
    </dgm:pt>
    <dgm:pt modelId="{237ED077-F722-453B-833D-07A6E7AF47F4}" type="parTrans" cxnId="{84BB8DCC-784C-4BE5-83AA-0B5FEF128E44}">
      <dgm:prSet/>
      <dgm:spPr/>
      <dgm:t>
        <a:bodyPr/>
        <a:lstStyle/>
        <a:p>
          <a:endParaRPr lang="es-US" dirty="0"/>
        </a:p>
      </dgm:t>
    </dgm:pt>
    <dgm:pt modelId="{D72CE090-3D16-4AB0-99D5-2F28792406D7}" type="sibTrans" cxnId="{84BB8DCC-784C-4BE5-83AA-0B5FEF128E44}">
      <dgm:prSet/>
      <dgm:spPr/>
      <dgm:t>
        <a:bodyPr/>
        <a:lstStyle/>
        <a:p>
          <a:endParaRPr lang="es-US"/>
        </a:p>
      </dgm:t>
    </dgm:pt>
    <dgm:pt modelId="{474B372A-5CD4-41A4-AC37-1E6A2345DF96}">
      <dgm:prSet phldrT="[Texto]" custT="1"/>
      <dgm:spPr/>
      <dgm:t>
        <a:bodyPr/>
        <a:lstStyle/>
        <a:p>
          <a:r>
            <a:rPr lang="es-EC" sz="1000" b="1" dirty="0"/>
            <a:t>Macroscópicos</a:t>
          </a:r>
          <a:endParaRPr lang="es-US" sz="900" b="1" dirty="0"/>
        </a:p>
      </dgm:t>
    </dgm:pt>
    <dgm:pt modelId="{52990337-92D2-4D52-A16E-77CDA004FF1D}" type="parTrans" cxnId="{2297C197-7303-4F52-9957-1A6A0ECC109E}">
      <dgm:prSet/>
      <dgm:spPr/>
      <dgm:t>
        <a:bodyPr/>
        <a:lstStyle/>
        <a:p>
          <a:endParaRPr lang="es-US" dirty="0"/>
        </a:p>
      </dgm:t>
    </dgm:pt>
    <dgm:pt modelId="{F66F3C22-8889-4743-B70B-8775EA529781}" type="sibTrans" cxnId="{2297C197-7303-4F52-9957-1A6A0ECC109E}">
      <dgm:prSet/>
      <dgm:spPr/>
      <dgm:t>
        <a:bodyPr/>
        <a:lstStyle/>
        <a:p>
          <a:endParaRPr lang="es-US"/>
        </a:p>
      </dgm:t>
    </dgm:pt>
    <dgm:pt modelId="{FE8D0D7A-6B34-4B52-9EE6-03EC9C89664A}">
      <dgm:prSet phldrT="[Texto]" custT="1"/>
      <dgm:spPr/>
      <dgm:t>
        <a:bodyPr/>
        <a:lstStyle/>
        <a:p>
          <a:r>
            <a:rPr lang="es-EC" sz="1000" b="1" dirty="0"/>
            <a:t>Kerner</a:t>
          </a:r>
          <a:endParaRPr lang="es-US" sz="1200" b="1" dirty="0"/>
        </a:p>
      </dgm:t>
    </dgm:pt>
    <dgm:pt modelId="{9C20B03E-37DD-432C-BBB6-3675D7377DCB}" type="parTrans" cxnId="{68115B79-EE72-4935-8578-E84E3F302317}">
      <dgm:prSet/>
      <dgm:spPr/>
      <dgm:t>
        <a:bodyPr/>
        <a:lstStyle/>
        <a:p>
          <a:endParaRPr lang="es-US" dirty="0"/>
        </a:p>
      </dgm:t>
    </dgm:pt>
    <dgm:pt modelId="{39EE0E87-A464-4F82-BC03-DD38D8160F96}" type="sibTrans" cxnId="{68115B79-EE72-4935-8578-E84E3F302317}">
      <dgm:prSet/>
      <dgm:spPr/>
      <dgm:t>
        <a:bodyPr/>
        <a:lstStyle/>
        <a:p>
          <a:endParaRPr lang="es-US"/>
        </a:p>
      </dgm:t>
    </dgm:pt>
    <dgm:pt modelId="{157DD547-9557-43DC-8741-CB7B1B61C79C}">
      <dgm:prSet phldrT="[Texto]" custT="1"/>
      <dgm:spPr/>
      <dgm:t>
        <a:bodyPr/>
        <a:lstStyle/>
        <a:p>
          <a:r>
            <a:rPr lang="es-EC" sz="1000" b="1" i="0" dirty="0"/>
            <a:t>Intelligent Driver Model (IDM)</a:t>
          </a:r>
          <a:endParaRPr lang="es-US" sz="1000" i="0" dirty="0"/>
        </a:p>
      </dgm:t>
    </dgm:pt>
    <dgm:pt modelId="{2B8534AE-B65D-4B4A-8DF6-F8D343D188B6}" type="parTrans" cxnId="{DDC8FE92-E5D9-4C4C-A112-0F6903E3F6D4}">
      <dgm:prSet/>
      <dgm:spPr/>
      <dgm:t>
        <a:bodyPr/>
        <a:lstStyle/>
        <a:p>
          <a:endParaRPr lang="es-US" dirty="0"/>
        </a:p>
      </dgm:t>
    </dgm:pt>
    <dgm:pt modelId="{2DB23D5A-4B38-46AF-BBC3-F987ADB5D7D8}" type="sibTrans" cxnId="{DDC8FE92-E5D9-4C4C-A112-0F6903E3F6D4}">
      <dgm:prSet/>
      <dgm:spPr/>
      <dgm:t>
        <a:bodyPr/>
        <a:lstStyle/>
        <a:p>
          <a:endParaRPr lang="es-US"/>
        </a:p>
      </dgm:t>
    </dgm:pt>
    <dgm:pt modelId="{611361A1-6731-4639-8DCB-5255E2916CC5}" type="pres">
      <dgm:prSet presAssocID="{21C10F22-EA59-43A0-9030-2221C3BD97AC}" presName="diagram" presStyleCnt="0">
        <dgm:presLayoutVars>
          <dgm:chPref val="1"/>
          <dgm:dir/>
          <dgm:animOne val="branch"/>
          <dgm:animLvl val="lvl"/>
          <dgm:resizeHandles val="exact"/>
        </dgm:presLayoutVars>
      </dgm:prSet>
      <dgm:spPr/>
    </dgm:pt>
    <dgm:pt modelId="{8D18D4EB-5C47-4EDF-A5FB-4ABA627A7051}" type="pres">
      <dgm:prSet presAssocID="{02DC4E57-9E12-4C1B-9A1F-1BFEA89526B3}" presName="root1" presStyleCnt="0"/>
      <dgm:spPr/>
    </dgm:pt>
    <dgm:pt modelId="{2421DF3E-5DAC-4A3D-9F74-26D5DA7A517B}" type="pres">
      <dgm:prSet presAssocID="{02DC4E57-9E12-4C1B-9A1F-1BFEA89526B3}" presName="LevelOneTextNode" presStyleLbl="node0" presStyleIdx="0" presStyleCnt="1" custScaleX="169254" custLinFactX="-100000" custLinFactNeighborX="-160857" custLinFactNeighborY="-67682">
        <dgm:presLayoutVars>
          <dgm:chPref val="3"/>
        </dgm:presLayoutVars>
      </dgm:prSet>
      <dgm:spPr/>
    </dgm:pt>
    <dgm:pt modelId="{F0F9C5D1-B33E-43FB-8B25-932F1F1F8E23}" type="pres">
      <dgm:prSet presAssocID="{02DC4E57-9E12-4C1B-9A1F-1BFEA89526B3}" presName="level2hierChild" presStyleCnt="0"/>
      <dgm:spPr/>
    </dgm:pt>
    <dgm:pt modelId="{310BF573-ACEE-4D4B-AD48-EDBC6BE5380E}" type="pres">
      <dgm:prSet presAssocID="{D62D392B-95EB-44B3-B43E-AE62FE600220}" presName="conn2-1" presStyleLbl="parChTrans1D2" presStyleIdx="0" presStyleCnt="5"/>
      <dgm:spPr/>
    </dgm:pt>
    <dgm:pt modelId="{90F6491B-905B-483D-9D43-EA57F82962A0}" type="pres">
      <dgm:prSet presAssocID="{D62D392B-95EB-44B3-B43E-AE62FE600220}" presName="connTx" presStyleLbl="parChTrans1D2" presStyleIdx="0" presStyleCnt="5"/>
      <dgm:spPr/>
    </dgm:pt>
    <dgm:pt modelId="{6E0AA7D7-F0A0-4E71-A1B4-E9E2E0C76B2F}" type="pres">
      <dgm:prSet presAssocID="{B3C33C44-0323-4C08-90AB-7D9D85312521}" presName="root2" presStyleCnt="0"/>
      <dgm:spPr/>
    </dgm:pt>
    <dgm:pt modelId="{E8820D77-81A1-49C9-B2CD-AC637E1B7EC3}" type="pres">
      <dgm:prSet presAssocID="{B3C33C44-0323-4C08-90AB-7D9D85312521}" presName="LevelTwoTextNode" presStyleLbl="node2" presStyleIdx="0" presStyleCnt="5" custScaleX="170221" custLinFactX="-26012" custLinFactY="300000" custLinFactNeighborX="-100000" custLinFactNeighborY="327849">
        <dgm:presLayoutVars>
          <dgm:chPref val="3"/>
        </dgm:presLayoutVars>
      </dgm:prSet>
      <dgm:spPr/>
    </dgm:pt>
    <dgm:pt modelId="{00FF1B6E-1732-4D13-A942-14CEC1D299D3}" type="pres">
      <dgm:prSet presAssocID="{B3C33C44-0323-4C08-90AB-7D9D85312521}" presName="level3hierChild" presStyleCnt="0"/>
      <dgm:spPr/>
    </dgm:pt>
    <dgm:pt modelId="{FC934C79-E5B3-4D4E-AD45-7DBCBCFB24E9}" type="pres">
      <dgm:prSet presAssocID="{F03D8DBA-AF30-40E8-9AA6-66A2183C37B4}" presName="conn2-1" presStyleLbl="parChTrans1D3" presStyleIdx="0" presStyleCnt="7"/>
      <dgm:spPr/>
    </dgm:pt>
    <dgm:pt modelId="{659B4FE0-33B9-4772-9F93-63823090A583}" type="pres">
      <dgm:prSet presAssocID="{F03D8DBA-AF30-40E8-9AA6-66A2183C37B4}" presName="connTx" presStyleLbl="parChTrans1D3" presStyleIdx="0" presStyleCnt="7"/>
      <dgm:spPr/>
    </dgm:pt>
    <dgm:pt modelId="{F2490A1D-B03D-4525-BC1D-CE842D2F352D}" type="pres">
      <dgm:prSet presAssocID="{4FA9EE61-8CF1-480E-A722-D06045F37686}" presName="root2" presStyleCnt="0"/>
      <dgm:spPr/>
    </dgm:pt>
    <dgm:pt modelId="{3B500E66-CBDD-4BBA-9CB3-B608E56281F4}" type="pres">
      <dgm:prSet presAssocID="{4FA9EE61-8CF1-480E-A722-D06045F37686}" presName="LevelTwoTextNode" presStyleLbl="node3" presStyleIdx="0" presStyleCnt="7" custScaleX="167225" custLinFactY="400000" custLinFactNeighborX="-25534" custLinFactNeighborY="467955">
        <dgm:presLayoutVars>
          <dgm:chPref val="3"/>
        </dgm:presLayoutVars>
      </dgm:prSet>
      <dgm:spPr/>
    </dgm:pt>
    <dgm:pt modelId="{0E24DD7C-E588-4109-99B0-8E2585164801}" type="pres">
      <dgm:prSet presAssocID="{4FA9EE61-8CF1-480E-A722-D06045F37686}" presName="level3hierChild" presStyleCnt="0"/>
      <dgm:spPr/>
    </dgm:pt>
    <dgm:pt modelId="{C1A66ED5-57CB-4E4B-B890-81CC6ABC29D7}" type="pres">
      <dgm:prSet presAssocID="{9C20B03E-37DD-432C-BBB6-3675D7377DCB}" presName="conn2-1" presStyleLbl="parChTrans1D3" presStyleIdx="1" presStyleCnt="7"/>
      <dgm:spPr/>
    </dgm:pt>
    <dgm:pt modelId="{ED2F2F64-040A-49C6-A85E-04DAEF6AB81C}" type="pres">
      <dgm:prSet presAssocID="{9C20B03E-37DD-432C-BBB6-3675D7377DCB}" presName="connTx" presStyleLbl="parChTrans1D3" presStyleIdx="1" presStyleCnt="7"/>
      <dgm:spPr/>
    </dgm:pt>
    <dgm:pt modelId="{037CF45D-0247-4B21-968E-8CCB1628408F}" type="pres">
      <dgm:prSet presAssocID="{FE8D0D7A-6B34-4B52-9EE6-03EC9C89664A}" presName="root2" presStyleCnt="0"/>
      <dgm:spPr/>
    </dgm:pt>
    <dgm:pt modelId="{451E30A9-6F9A-43EC-B648-4E0BBAE9FCA7}" type="pres">
      <dgm:prSet presAssocID="{FE8D0D7A-6B34-4B52-9EE6-03EC9C89664A}" presName="LevelTwoTextNode" presStyleLbl="node3" presStyleIdx="1" presStyleCnt="7" custScaleX="162821" custLinFactY="208523" custLinFactNeighborX="-24328" custLinFactNeighborY="300000">
        <dgm:presLayoutVars>
          <dgm:chPref val="3"/>
        </dgm:presLayoutVars>
      </dgm:prSet>
      <dgm:spPr/>
    </dgm:pt>
    <dgm:pt modelId="{A677FE4E-D0DE-4C44-A150-1870EC47D4F8}" type="pres">
      <dgm:prSet presAssocID="{FE8D0D7A-6B34-4B52-9EE6-03EC9C89664A}" presName="level3hierChild" presStyleCnt="0"/>
      <dgm:spPr/>
    </dgm:pt>
    <dgm:pt modelId="{609745AA-CF3F-40C7-A0D2-49BC9883BE1B}" type="pres">
      <dgm:prSet presAssocID="{2B8534AE-B65D-4B4A-8DF6-F8D343D188B6}" presName="conn2-1" presStyleLbl="parChTrans1D3" presStyleIdx="2" presStyleCnt="7"/>
      <dgm:spPr/>
    </dgm:pt>
    <dgm:pt modelId="{B62DFFC0-6A51-4D4B-ACA8-02F3539CCEAD}" type="pres">
      <dgm:prSet presAssocID="{2B8534AE-B65D-4B4A-8DF6-F8D343D188B6}" presName="connTx" presStyleLbl="parChTrans1D3" presStyleIdx="2" presStyleCnt="7"/>
      <dgm:spPr/>
    </dgm:pt>
    <dgm:pt modelId="{55C8E272-023F-4DC5-8994-104D642FE960}" type="pres">
      <dgm:prSet presAssocID="{157DD547-9557-43DC-8741-CB7B1B61C79C}" presName="root2" presStyleCnt="0"/>
      <dgm:spPr/>
    </dgm:pt>
    <dgm:pt modelId="{AF48529D-4D89-41A4-816A-2AEDB5A284A7}" type="pres">
      <dgm:prSet presAssocID="{157DD547-9557-43DC-8741-CB7B1B61C79C}" presName="LevelTwoTextNode" presStyleLbl="node3" presStyleIdx="2" presStyleCnt="7" custScaleX="168582" custLinFactY="214569" custLinFactNeighborX="-25739" custLinFactNeighborY="300000">
        <dgm:presLayoutVars>
          <dgm:chPref val="3"/>
        </dgm:presLayoutVars>
      </dgm:prSet>
      <dgm:spPr/>
    </dgm:pt>
    <dgm:pt modelId="{B732BB03-B540-4AFB-AF41-01C09CD220DF}" type="pres">
      <dgm:prSet presAssocID="{157DD547-9557-43DC-8741-CB7B1B61C79C}" presName="level3hierChild" presStyleCnt="0"/>
      <dgm:spPr/>
    </dgm:pt>
    <dgm:pt modelId="{75B8030C-88C1-475A-8F10-8D415BCCE9A9}" type="pres">
      <dgm:prSet presAssocID="{8A224402-EE6D-4C11-9B17-BDE056B6823C}" presName="conn2-1" presStyleLbl="parChTrans1D2" presStyleIdx="1" presStyleCnt="5"/>
      <dgm:spPr/>
    </dgm:pt>
    <dgm:pt modelId="{31072E6E-90FD-4B1D-9E1B-19C54E24A91A}" type="pres">
      <dgm:prSet presAssocID="{8A224402-EE6D-4C11-9B17-BDE056B6823C}" presName="connTx" presStyleLbl="parChTrans1D2" presStyleIdx="1" presStyleCnt="5"/>
      <dgm:spPr/>
    </dgm:pt>
    <dgm:pt modelId="{6B08D525-0161-4F0F-95ED-43DAB56B861D}" type="pres">
      <dgm:prSet presAssocID="{4C0213AE-84AF-4971-8F33-03720ABA0E8C}" presName="root2" presStyleCnt="0"/>
      <dgm:spPr/>
    </dgm:pt>
    <dgm:pt modelId="{D03049DA-A89C-4694-AC2C-6D3F1DD1E1E5}" type="pres">
      <dgm:prSet presAssocID="{4C0213AE-84AF-4971-8F33-03720ABA0E8C}" presName="LevelTwoTextNode" presStyleLbl="node2" presStyleIdx="1" presStyleCnt="5" custScaleX="175726" custLinFactX="-32543" custLinFactNeighborX="-100000" custLinFactNeighborY="-15472">
        <dgm:presLayoutVars>
          <dgm:chPref val="3"/>
        </dgm:presLayoutVars>
      </dgm:prSet>
      <dgm:spPr/>
    </dgm:pt>
    <dgm:pt modelId="{319A93A1-DDDC-4742-BDE5-7CD8983AB3B2}" type="pres">
      <dgm:prSet presAssocID="{4C0213AE-84AF-4971-8F33-03720ABA0E8C}" presName="level3hierChild" presStyleCnt="0"/>
      <dgm:spPr/>
    </dgm:pt>
    <dgm:pt modelId="{20A00D1F-E424-4934-8AFE-729CE70A1DB4}" type="pres">
      <dgm:prSet presAssocID="{F5EFBEF3-A594-45EB-A872-5036C6B4A70E}" presName="conn2-1" presStyleLbl="parChTrans1D3" presStyleIdx="3" presStyleCnt="7"/>
      <dgm:spPr/>
    </dgm:pt>
    <dgm:pt modelId="{166FA020-BD61-4BB5-8C38-DC0A800B81A4}" type="pres">
      <dgm:prSet presAssocID="{F5EFBEF3-A594-45EB-A872-5036C6B4A70E}" presName="connTx" presStyleLbl="parChTrans1D3" presStyleIdx="3" presStyleCnt="7"/>
      <dgm:spPr/>
    </dgm:pt>
    <dgm:pt modelId="{8AD4E63D-97B7-41FB-872C-5EE3D99C2D63}" type="pres">
      <dgm:prSet presAssocID="{67E94585-E9A9-4E71-B12E-1A48013F529F}" presName="root2" presStyleCnt="0"/>
      <dgm:spPr/>
    </dgm:pt>
    <dgm:pt modelId="{C918FED1-4607-431A-ADAF-F6B6B54B6D3C}" type="pres">
      <dgm:prSet presAssocID="{67E94585-E9A9-4E71-B12E-1A48013F529F}" presName="LevelTwoTextNode" presStyleLbl="node3" presStyleIdx="3" presStyleCnt="7" custScaleX="175636" custLinFactY="-120871" custLinFactNeighborX="-41176" custLinFactNeighborY="-200000">
        <dgm:presLayoutVars>
          <dgm:chPref val="3"/>
        </dgm:presLayoutVars>
      </dgm:prSet>
      <dgm:spPr/>
    </dgm:pt>
    <dgm:pt modelId="{6AD27BC8-2D2B-4782-9087-432553363728}" type="pres">
      <dgm:prSet presAssocID="{67E94585-E9A9-4E71-B12E-1A48013F529F}" presName="level3hierChild" presStyleCnt="0"/>
      <dgm:spPr/>
    </dgm:pt>
    <dgm:pt modelId="{19115A22-13D7-4377-ADD3-9D5282028746}" type="pres">
      <dgm:prSet presAssocID="{08284662-A06F-4198-B24B-796485411869}" presName="conn2-1" presStyleLbl="parChTrans1D3" presStyleIdx="4" presStyleCnt="7"/>
      <dgm:spPr/>
    </dgm:pt>
    <dgm:pt modelId="{09B0751E-2A16-48C7-9CBF-C56FDDFAAB47}" type="pres">
      <dgm:prSet presAssocID="{08284662-A06F-4198-B24B-796485411869}" presName="connTx" presStyleLbl="parChTrans1D3" presStyleIdx="4" presStyleCnt="7"/>
      <dgm:spPr/>
    </dgm:pt>
    <dgm:pt modelId="{1A1E6C8D-7C46-40DD-BBE5-1E88F74DC6C7}" type="pres">
      <dgm:prSet presAssocID="{44B0541D-400D-4BFE-8C24-C6B82F026148}" presName="root2" presStyleCnt="0"/>
      <dgm:spPr/>
    </dgm:pt>
    <dgm:pt modelId="{1C672B01-833D-4320-9450-C29308F9A368}" type="pres">
      <dgm:prSet presAssocID="{44B0541D-400D-4BFE-8C24-C6B82F026148}" presName="LevelTwoTextNode" presStyleLbl="node3" presStyleIdx="4" presStyleCnt="7" custScaleX="175300" custLinFactY="-100000" custLinFactNeighborX="-39766" custLinFactNeighborY="-178570">
        <dgm:presLayoutVars>
          <dgm:chPref val="3"/>
        </dgm:presLayoutVars>
      </dgm:prSet>
      <dgm:spPr/>
    </dgm:pt>
    <dgm:pt modelId="{63078CC2-B7F1-405B-9D8F-60C47060B10E}" type="pres">
      <dgm:prSet presAssocID="{44B0541D-400D-4BFE-8C24-C6B82F026148}" presName="level3hierChild" presStyleCnt="0"/>
      <dgm:spPr/>
    </dgm:pt>
    <dgm:pt modelId="{5757ECB7-75D5-4456-A0F8-6EB3C78689AD}" type="pres">
      <dgm:prSet presAssocID="{1B8B55A8-F17B-4199-B7C1-31FE113B5145}" presName="conn2-1" presStyleLbl="parChTrans1D3" presStyleIdx="5" presStyleCnt="7"/>
      <dgm:spPr/>
    </dgm:pt>
    <dgm:pt modelId="{C254221D-1504-465E-A281-5BD65F88A8AF}" type="pres">
      <dgm:prSet presAssocID="{1B8B55A8-F17B-4199-B7C1-31FE113B5145}" presName="connTx" presStyleLbl="parChTrans1D3" presStyleIdx="5" presStyleCnt="7"/>
      <dgm:spPr/>
    </dgm:pt>
    <dgm:pt modelId="{E7E953F0-3C75-400B-9BEA-5218BF93268F}" type="pres">
      <dgm:prSet presAssocID="{42D406D4-71C8-4289-BF08-43DDB5BCD6F6}" presName="root2" presStyleCnt="0"/>
      <dgm:spPr/>
    </dgm:pt>
    <dgm:pt modelId="{087FB9A7-3DF2-4F1B-A0DD-0460BDC49DAC}" type="pres">
      <dgm:prSet presAssocID="{42D406D4-71C8-4289-BF08-43DDB5BCD6F6}" presName="LevelTwoTextNode" presStyleLbl="node3" presStyleIdx="5" presStyleCnt="7" custScaleX="174368" custLinFactY="-100000" custLinFactNeighborX="-39766" custLinFactNeighborY="-141909">
        <dgm:presLayoutVars>
          <dgm:chPref val="3"/>
        </dgm:presLayoutVars>
      </dgm:prSet>
      <dgm:spPr/>
    </dgm:pt>
    <dgm:pt modelId="{B9CA2A3E-6702-46D6-A058-7C86D703558B}" type="pres">
      <dgm:prSet presAssocID="{42D406D4-71C8-4289-BF08-43DDB5BCD6F6}" presName="level3hierChild" presStyleCnt="0"/>
      <dgm:spPr/>
    </dgm:pt>
    <dgm:pt modelId="{05352AB9-4DB8-48D8-8574-7A8D98699EF8}" type="pres">
      <dgm:prSet presAssocID="{237ED077-F722-453B-833D-07A6E7AF47F4}" presName="conn2-1" presStyleLbl="parChTrans1D3" presStyleIdx="6" presStyleCnt="7"/>
      <dgm:spPr/>
    </dgm:pt>
    <dgm:pt modelId="{2A453A87-DEF1-4EE6-AF38-7291601F1D81}" type="pres">
      <dgm:prSet presAssocID="{237ED077-F722-453B-833D-07A6E7AF47F4}" presName="connTx" presStyleLbl="parChTrans1D3" presStyleIdx="6" presStyleCnt="7"/>
      <dgm:spPr/>
    </dgm:pt>
    <dgm:pt modelId="{E6F39846-CD2B-4E61-BC9F-B2A045DA6AF4}" type="pres">
      <dgm:prSet presAssocID="{DA3D672A-C2A8-44A2-99F3-3A0F79E0DF08}" presName="root2" presStyleCnt="0"/>
      <dgm:spPr/>
    </dgm:pt>
    <dgm:pt modelId="{858B9D00-1254-4D4C-8E3E-2A57C27F05A0}" type="pres">
      <dgm:prSet presAssocID="{DA3D672A-C2A8-44A2-99F3-3A0F79E0DF08}" presName="LevelTwoTextNode" presStyleLbl="node3" presStyleIdx="6" presStyleCnt="7" custScaleX="168159" custLinFactY="-100000" custLinFactNeighborX="-36946" custLinFactNeighborY="-118514">
        <dgm:presLayoutVars>
          <dgm:chPref val="3"/>
        </dgm:presLayoutVars>
      </dgm:prSet>
      <dgm:spPr/>
    </dgm:pt>
    <dgm:pt modelId="{CD05546F-96A3-4820-9599-7E246C4F580E}" type="pres">
      <dgm:prSet presAssocID="{DA3D672A-C2A8-44A2-99F3-3A0F79E0DF08}" presName="level3hierChild" presStyleCnt="0"/>
      <dgm:spPr/>
    </dgm:pt>
    <dgm:pt modelId="{48263390-79AC-4CAF-9750-2BCDE04191CB}" type="pres">
      <dgm:prSet presAssocID="{1EA20220-A136-49A6-9638-4AD94C4F5055}" presName="conn2-1" presStyleLbl="parChTrans1D2" presStyleIdx="2" presStyleCnt="5"/>
      <dgm:spPr/>
    </dgm:pt>
    <dgm:pt modelId="{EC1993A0-7C63-43EF-A816-F4542D2ED0C3}" type="pres">
      <dgm:prSet presAssocID="{1EA20220-A136-49A6-9638-4AD94C4F5055}" presName="connTx" presStyleLbl="parChTrans1D2" presStyleIdx="2" presStyleCnt="5"/>
      <dgm:spPr/>
    </dgm:pt>
    <dgm:pt modelId="{1CAE7438-37CD-4471-A1F7-7306E263FE50}" type="pres">
      <dgm:prSet presAssocID="{E5936A95-72F3-44DD-9DF1-F67CD43C9D7A}" presName="root2" presStyleCnt="0"/>
      <dgm:spPr/>
    </dgm:pt>
    <dgm:pt modelId="{9496689A-3525-44BF-8E4A-C51F9F3072BC}" type="pres">
      <dgm:prSet presAssocID="{E5936A95-72F3-44DD-9DF1-F67CD43C9D7A}" presName="LevelTwoTextNode" presStyleLbl="node2" presStyleIdx="2" presStyleCnt="5" custScaleX="182750" custLinFactX="-38541" custLinFactY="-300000" custLinFactNeighborX="-100000" custLinFactNeighborY="-303865">
        <dgm:presLayoutVars>
          <dgm:chPref val="3"/>
        </dgm:presLayoutVars>
      </dgm:prSet>
      <dgm:spPr/>
    </dgm:pt>
    <dgm:pt modelId="{258E97E3-2B9B-4A50-90D2-A867CA252250}" type="pres">
      <dgm:prSet presAssocID="{E5936A95-72F3-44DD-9DF1-F67CD43C9D7A}" presName="level3hierChild" presStyleCnt="0"/>
      <dgm:spPr/>
    </dgm:pt>
    <dgm:pt modelId="{38455448-763E-4EE0-89F3-C1CE3816875A}" type="pres">
      <dgm:prSet presAssocID="{52990337-92D2-4D52-A16E-77CDA004FF1D}" presName="conn2-1" presStyleLbl="parChTrans1D2" presStyleIdx="3" presStyleCnt="5"/>
      <dgm:spPr/>
    </dgm:pt>
    <dgm:pt modelId="{197EE618-9514-44EB-94F3-A2F34D4F61E3}" type="pres">
      <dgm:prSet presAssocID="{52990337-92D2-4D52-A16E-77CDA004FF1D}" presName="connTx" presStyleLbl="parChTrans1D2" presStyleIdx="3" presStyleCnt="5"/>
      <dgm:spPr/>
    </dgm:pt>
    <dgm:pt modelId="{D7918A6E-B5E6-43FB-B851-C4419608DCCA}" type="pres">
      <dgm:prSet presAssocID="{474B372A-5CD4-41A4-AC37-1E6A2345DF96}" presName="root2" presStyleCnt="0"/>
      <dgm:spPr/>
    </dgm:pt>
    <dgm:pt modelId="{CE16370A-5CBB-457D-925A-2137F1725EC8}" type="pres">
      <dgm:prSet presAssocID="{474B372A-5CD4-41A4-AC37-1E6A2345DF96}" presName="LevelTwoTextNode" presStyleLbl="node2" presStyleIdx="3" presStyleCnt="5" custScaleX="180773" custLinFactX="-36564" custLinFactY="-275150" custLinFactNeighborX="-100000" custLinFactNeighborY="-300000">
        <dgm:presLayoutVars>
          <dgm:chPref val="3"/>
        </dgm:presLayoutVars>
      </dgm:prSet>
      <dgm:spPr/>
    </dgm:pt>
    <dgm:pt modelId="{2DE6E804-8A9A-45CE-AEBD-623CC1791E01}" type="pres">
      <dgm:prSet presAssocID="{474B372A-5CD4-41A4-AC37-1E6A2345DF96}" presName="level3hierChild" presStyleCnt="0"/>
      <dgm:spPr/>
    </dgm:pt>
    <dgm:pt modelId="{CD1C0313-C55C-4949-ADBB-E9F4E3B7E757}" type="pres">
      <dgm:prSet presAssocID="{4EE8B878-A02E-4B4F-9FF5-C2D13B650D87}" presName="conn2-1" presStyleLbl="parChTrans1D2" presStyleIdx="4" presStyleCnt="5"/>
      <dgm:spPr/>
    </dgm:pt>
    <dgm:pt modelId="{91F86148-C3B9-46A2-9C55-16A08F6BC1BD}" type="pres">
      <dgm:prSet presAssocID="{4EE8B878-A02E-4B4F-9FF5-C2D13B650D87}" presName="connTx" presStyleLbl="parChTrans1D2" presStyleIdx="4" presStyleCnt="5"/>
      <dgm:spPr/>
    </dgm:pt>
    <dgm:pt modelId="{D66A37A7-2E32-4A1D-A483-068D488AA4B9}" type="pres">
      <dgm:prSet presAssocID="{7179D4A1-9791-44E4-AFC6-49678D6683C7}" presName="root2" presStyleCnt="0"/>
      <dgm:spPr/>
    </dgm:pt>
    <dgm:pt modelId="{626F1E0F-5AE9-447D-952C-FF54AA338714}" type="pres">
      <dgm:prSet presAssocID="{7179D4A1-9791-44E4-AFC6-49678D6683C7}" presName="LevelTwoTextNode" presStyleLbl="node2" presStyleIdx="4" presStyleCnt="5" custScaleX="176627" custLinFactX="-35238" custLinFactY="-246511" custLinFactNeighborX="-100000" custLinFactNeighborY="-300000">
        <dgm:presLayoutVars>
          <dgm:chPref val="3"/>
        </dgm:presLayoutVars>
      </dgm:prSet>
      <dgm:spPr/>
    </dgm:pt>
    <dgm:pt modelId="{6F19BB9A-8633-478C-A72C-B0C33BFAD0D1}" type="pres">
      <dgm:prSet presAssocID="{7179D4A1-9791-44E4-AFC6-49678D6683C7}" presName="level3hierChild" presStyleCnt="0"/>
      <dgm:spPr/>
    </dgm:pt>
  </dgm:ptLst>
  <dgm:cxnLst>
    <dgm:cxn modelId="{9DBFB102-EE93-4F28-BF3C-80EEBF0A0B08}" type="presOf" srcId="{E5936A95-72F3-44DD-9DF1-F67CD43C9D7A}" destId="{9496689A-3525-44BF-8E4A-C51F9F3072BC}" srcOrd="0" destOrd="0" presId="urn:microsoft.com/office/officeart/2005/8/layout/hierarchy2"/>
    <dgm:cxn modelId="{A1477808-F54D-464D-919B-4B916AAF1508}" type="presOf" srcId="{237ED077-F722-453B-833D-07A6E7AF47F4}" destId="{05352AB9-4DB8-48D8-8574-7A8D98699EF8}" srcOrd="0" destOrd="0" presId="urn:microsoft.com/office/officeart/2005/8/layout/hierarchy2"/>
    <dgm:cxn modelId="{A74D6B09-B430-49AB-9DBA-086A8C981FFC}" type="presOf" srcId="{474B372A-5CD4-41A4-AC37-1E6A2345DF96}" destId="{CE16370A-5CBB-457D-925A-2137F1725EC8}" srcOrd="0" destOrd="0" presId="urn:microsoft.com/office/officeart/2005/8/layout/hierarchy2"/>
    <dgm:cxn modelId="{48C0DD12-4D91-4417-92B3-9F8AAED574CC}" type="presOf" srcId="{DA3D672A-C2A8-44A2-99F3-3A0F79E0DF08}" destId="{858B9D00-1254-4D4C-8E3E-2A57C27F05A0}" srcOrd="0" destOrd="0" presId="urn:microsoft.com/office/officeart/2005/8/layout/hierarchy2"/>
    <dgm:cxn modelId="{235C3D13-AA45-48DA-9CBA-40B9D535176B}" type="presOf" srcId="{7179D4A1-9791-44E4-AFC6-49678D6683C7}" destId="{626F1E0F-5AE9-447D-952C-FF54AA338714}" srcOrd="0" destOrd="0" presId="urn:microsoft.com/office/officeart/2005/8/layout/hierarchy2"/>
    <dgm:cxn modelId="{04F4E015-60C8-4966-A0BD-FB14D6E2027C}" type="presOf" srcId="{52990337-92D2-4D52-A16E-77CDA004FF1D}" destId="{38455448-763E-4EE0-89F3-C1CE3816875A}" srcOrd="0" destOrd="0" presId="urn:microsoft.com/office/officeart/2005/8/layout/hierarchy2"/>
    <dgm:cxn modelId="{385B881C-39C2-493D-9B41-3F37F163F9D7}" type="presOf" srcId="{4C0213AE-84AF-4971-8F33-03720ABA0E8C}" destId="{D03049DA-A89C-4694-AC2C-6D3F1DD1E1E5}" srcOrd="0" destOrd="0" presId="urn:microsoft.com/office/officeart/2005/8/layout/hierarchy2"/>
    <dgm:cxn modelId="{E166E51C-5B44-480C-B491-08CC2417E77B}" type="presOf" srcId="{B3C33C44-0323-4C08-90AB-7D9D85312521}" destId="{E8820D77-81A1-49C9-B2CD-AC637E1B7EC3}" srcOrd="0" destOrd="0" presId="urn:microsoft.com/office/officeart/2005/8/layout/hierarchy2"/>
    <dgm:cxn modelId="{33697E1E-0E0E-4265-87F9-B251928A8E14}" type="presOf" srcId="{237ED077-F722-453B-833D-07A6E7AF47F4}" destId="{2A453A87-DEF1-4EE6-AF38-7291601F1D81}" srcOrd="1" destOrd="0" presId="urn:microsoft.com/office/officeart/2005/8/layout/hierarchy2"/>
    <dgm:cxn modelId="{11D5342A-4403-4396-9784-702FC8C1E205}" type="presOf" srcId="{21C10F22-EA59-43A0-9030-2221C3BD97AC}" destId="{611361A1-6731-4639-8DCB-5255E2916CC5}" srcOrd="0" destOrd="0" presId="urn:microsoft.com/office/officeart/2005/8/layout/hierarchy2"/>
    <dgm:cxn modelId="{63580D33-EEC2-4FBD-AB74-FF2B93A3CD19}" type="presOf" srcId="{F03D8DBA-AF30-40E8-9AA6-66A2183C37B4}" destId="{659B4FE0-33B9-4772-9F93-63823090A583}" srcOrd="1" destOrd="0" presId="urn:microsoft.com/office/officeart/2005/8/layout/hierarchy2"/>
    <dgm:cxn modelId="{52887936-6056-41FA-87BD-7B062F6BFFAE}" srcId="{02DC4E57-9E12-4C1B-9A1F-1BFEA89526B3}" destId="{E5936A95-72F3-44DD-9DF1-F67CD43C9D7A}" srcOrd="2" destOrd="0" parTransId="{1EA20220-A136-49A6-9638-4AD94C4F5055}" sibTransId="{56631EEA-23AB-4981-8B8B-D2A1836B42C1}"/>
    <dgm:cxn modelId="{481B9C3F-BA25-4250-90AB-13526C612C7C}" srcId="{02DC4E57-9E12-4C1B-9A1F-1BFEA89526B3}" destId="{4C0213AE-84AF-4971-8F33-03720ABA0E8C}" srcOrd="1" destOrd="0" parTransId="{8A224402-EE6D-4C11-9B17-BDE056B6823C}" sibTransId="{E619B97E-9CFF-4D79-85CE-573ACD001E3B}"/>
    <dgm:cxn modelId="{BB215B5B-7270-4D52-985B-34B4FE3ADD1B}" type="presOf" srcId="{9C20B03E-37DD-432C-BBB6-3675D7377DCB}" destId="{C1A66ED5-57CB-4E4B-B890-81CC6ABC29D7}" srcOrd="0" destOrd="0" presId="urn:microsoft.com/office/officeart/2005/8/layout/hierarchy2"/>
    <dgm:cxn modelId="{A216AD41-C0DC-44F4-A5C9-AEAF6F13CE5C}" type="presOf" srcId="{52990337-92D2-4D52-A16E-77CDA004FF1D}" destId="{197EE618-9514-44EB-94F3-A2F34D4F61E3}" srcOrd="1" destOrd="0" presId="urn:microsoft.com/office/officeart/2005/8/layout/hierarchy2"/>
    <dgm:cxn modelId="{54061C6B-52DE-4D63-9B85-35B474E90E8D}" type="presOf" srcId="{08284662-A06F-4198-B24B-796485411869}" destId="{09B0751E-2A16-48C7-9CBF-C56FDDFAAB47}" srcOrd="1" destOrd="0" presId="urn:microsoft.com/office/officeart/2005/8/layout/hierarchy2"/>
    <dgm:cxn modelId="{B29C386C-ED40-4F57-A536-9C92D9ED8BCE}" srcId="{4C0213AE-84AF-4971-8F33-03720ABA0E8C}" destId="{44B0541D-400D-4BFE-8C24-C6B82F026148}" srcOrd="1" destOrd="0" parTransId="{08284662-A06F-4198-B24B-796485411869}" sibTransId="{B7CC441B-DE26-49B3-BADA-1AB3F39C7990}"/>
    <dgm:cxn modelId="{6805BA6F-764B-4373-A6FB-2EB64BA6D4DA}" type="presOf" srcId="{157DD547-9557-43DC-8741-CB7B1B61C79C}" destId="{AF48529D-4D89-41A4-816A-2AEDB5A284A7}" srcOrd="0" destOrd="0" presId="urn:microsoft.com/office/officeart/2005/8/layout/hierarchy2"/>
    <dgm:cxn modelId="{23017473-105C-4EA2-BD85-535DA1222E29}" type="presOf" srcId="{1EA20220-A136-49A6-9638-4AD94C4F5055}" destId="{EC1993A0-7C63-43EF-A816-F4542D2ED0C3}" srcOrd="1" destOrd="0" presId="urn:microsoft.com/office/officeart/2005/8/layout/hierarchy2"/>
    <dgm:cxn modelId="{5ACE8B73-9BB5-499F-A3F8-322498646E68}" type="presOf" srcId="{D62D392B-95EB-44B3-B43E-AE62FE600220}" destId="{310BF573-ACEE-4D4B-AD48-EDBC6BE5380E}" srcOrd="0" destOrd="0" presId="urn:microsoft.com/office/officeart/2005/8/layout/hierarchy2"/>
    <dgm:cxn modelId="{95800877-C9FF-4356-8FCC-79C9CD029175}" type="presOf" srcId="{F03D8DBA-AF30-40E8-9AA6-66A2183C37B4}" destId="{FC934C79-E5B3-4D4E-AD45-7DBCBCFB24E9}" srcOrd="0" destOrd="0" presId="urn:microsoft.com/office/officeart/2005/8/layout/hierarchy2"/>
    <dgm:cxn modelId="{68115B79-EE72-4935-8578-E84E3F302317}" srcId="{B3C33C44-0323-4C08-90AB-7D9D85312521}" destId="{FE8D0D7A-6B34-4B52-9EE6-03EC9C89664A}" srcOrd="1" destOrd="0" parTransId="{9C20B03E-37DD-432C-BBB6-3675D7377DCB}" sibTransId="{39EE0E87-A464-4F82-BC03-DD38D8160F96}"/>
    <dgm:cxn modelId="{63E0B984-37CE-489F-9CB2-E22C31D5B9E1}" type="presOf" srcId="{67E94585-E9A9-4E71-B12E-1A48013F529F}" destId="{C918FED1-4607-431A-ADAF-F6B6B54B6D3C}" srcOrd="0" destOrd="0" presId="urn:microsoft.com/office/officeart/2005/8/layout/hierarchy2"/>
    <dgm:cxn modelId="{D26BF887-C21E-4804-A98A-FD5947FA7DE3}" type="presOf" srcId="{F5EFBEF3-A594-45EB-A872-5036C6B4A70E}" destId="{20A00D1F-E424-4934-8AFE-729CE70A1DB4}" srcOrd="0" destOrd="0" presId="urn:microsoft.com/office/officeart/2005/8/layout/hierarchy2"/>
    <dgm:cxn modelId="{5777258A-9794-402F-AC94-5E7CC73FBE0D}" srcId="{21C10F22-EA59-43A0-9030-2221C3BD97AC}" destId="{02DC4E57-9E12-4C1B-9A1F-1BFEA89526B3}" srcOrd="0" destOrd="0" parTransId="{A3DD7B1C-4AEB-4C6F-8219-B002ECBDD0AA}" sibTransId="{4089BE86-0E72-4102-B558-1A0136F27458}"/>
    <dgm:cxn modelId="{DA71AB8D-8694-4D5F-B4F2-172DA6FA6055}" type="presOf" srcId="{1EA20220-A136-49A6-9638-4AD94C4F5055}" destId="{48263390-79AC-4CAF-9750-2BCDE04191CB}" srcOrd="0" destOrd="0" presId="urn:microsoft.com/office/officeart/2005/8/layout/hierarchy2"/>
    <dgm:cxn modelId="{FEF22D90-ADE9-4046-8F59-853EA8A072D5}" type="presOf" srcId="{4EE8B878-A02E-4B4F-9FF5-C2D13B650D87}" destId="{CD1C0313-C55C-4949-ADBB-E9F4E3B7E757}" srcOrd="0" destOrd="0" presId="urn:microsoft.com/office/officeart/2005/8/layout/hierarchy2"/>
    <dgm:cxn modelId="{DDC8FE92-E5D9-4C4C-A112-0F6903E3F6D4}" srcId="{B3C33C44-0323-4C08-90AB-7D9D85312521}" destId="{157DD547-9557-43DC-8741-CB7B1B61C79C}" srcOrd="2" destOrd="0" parTransId="{2B8534AE-B65D-4B4A-8DF6-F8D343D188B6}" sibTransId="{2DB23D5A-4B38-46AF-BBC3-F987ADB5D7D8}"/>
    <dgm:cxn modelId="{2297C197-7303-4F52-9957-1A6A0ECC109E}" srcId="{02DC4E57-9E12-4C1B-9A1F-1BFEA89526B3}" destId="{474B372A-5CD4-41A4-AC37-1E6A2345DF96}" srcOrd="3" destOrd="0" parTransId="{52990337-92D2-4D52-A16E-77CDA004FF1D}" sibTransId="{F66F3C22-8889-4743-B70B-8775EA529781}"/>
    <dgm:cxn modelId="{DC5DF19B-29EE-4D42-86D3-DC2EAD8EC8C6}" srcId="{4C0213AE-84AF-4971-8F33-03720ABA0E8C}" destId="{67E94585-E9A9-4E71-B12E-1A48013F529F}" srcOrd="0" destOrd="0" parTransId="{F5EFBEF3-A594-45EB-A872-5036C6B4A70E}" sibTransId="{7865A02E-36BF-4FA5-B8A4-38B918F7557A}"/>
    <dgm:cxn modelId="{A014DB9D-C8FE-470C-AD44-0FA886F7BA3F}" type="presOf" srcId="{2B8534AE-B65D-4B4A-8DF6-F8D343D188B6}" destId="{B62DFFC0-6A51-4D4B-ACA8-02F3539CCEAD}" srcOrd="1" destOrd="0" presId="urn:microsoft.com/office/officeart/2005/8/layout/hierarchy2"/>
    <dgm:cxn modelId="{427E53A4-7D46-4EA2-96CD-D9BE9271716A}" type="presOf" srcId="{08284662-A06F-4198-B24B-796485411869}" destId="{19115A22-13D7-4377-ADD3-9D5282028746}" srcOrd="0" destOrd="0" presId="urn:microsoft.com/office/officeart/2005/8/layout/hierarchy2"/>
    <dgm:cxn modelId="{A6597AA5-2334-4FB2-BDE3-34681A13936F}" srcId="{4C0213AE-84AF-4971-8F33-03720ABA0E8C}" destId="{42D406D4-71C8-4289-BF08-43DDB5BCD6F6}" srcOrd="2" destOrd="0" parTransId="{1B8B55A8-F17B-4199-B7C1-31FE113B5145}" sibTransId="{D734B9F2-A185-4326-8D17-6E551D7B5FEB}"/>
    <dgm:cxn modelId="{579172A9-39D0-46E4-9AD1-E106D3990053}" type="presOf" srcId="{2B8534AE-B65D-4B4A-8DF6-F8D343D188B6}" destId="{609745AA-CF3F-40C7-A0D2-49BC9883BE1B}" srcOrd="0" destOrd="0" presId="urn:microsoft.com/office/officeart/2005/8/layout/hierarchy2"/>
    <dgm:cxn modelId="{45794AB0-0F97-4CF0-8D88-793729848BA8}" type="presOf" srcId="{FE8D0D7A-6B34-4B52-9EE6-03EC9C89664A}" destId="{451E30A9-6F9A-43EC-B648-4E0BBAE9FCA7}" srcOrd="0" destOrd="0" presId="urn:microsoft.com/office/officeart/2005/8/layout/hierarchy2"/>
    <dgm:cxn modelId="{EEA743B1-A5FB-4EFF-821A-7F730D110FFD}" type="presOf" srcId="{F5EFBEF3-A594-45EB-A872-5036C6B4A70E}" destId="{166FA020-BD61-4BB5-8C38-DC0A800B81A4}" srcOrd="1" destOrd="0" presId="urn:microsoft.com/office/officeart/2005/8/layout/hierarchy2"/>
    <dgm:cxn modelId="{40121BB3-39FE-476E-9240-F9A99E0157A4}" type="presOf" srcId="{D62D392B-95EB-44B3-B43E-AE62FE600220}" destId="{90F6491B-905B-483D-9D43-EA57F82962A0}" srcOrd="1" destOrd="0" presId="urn:microsoft.com/office/officeart/2005/8/layout/hierarchy2"/>
    <dgm:cxn modelId="{75E5A4BA-DE9F-4F24-8452-864F8864608B}" type="presOf" srcId="{1B8B55A8-F17B-4199-B7C1-31FE113B5145}" destId="{C254221D-1504-465E-A281-5BD65F88A8AF}" srcOrd="1" destOrd="0" presId="urn:microsoft.com/office/officeart/2005/8/layout/hierarchy2"/>
    <dgm:cxn modelId="{CC7FD6BF-FF52-43C8-9375-9EBEA144698F}" type="presOf" srcId="{8A224402-EE6D-4C11-9B17-BDE056B6823C}" destId="{31072E6E-90FD-4B1D-9E1B-19C54E24A91A}" srcOrd="1" destOrd="0" presId="urn:microsoft.com/office/officeart/2005/8/layout/hierarchy2"/>
    <dgm:cxn modelId="{918C2FC3-CE35-4728-AEAE-5F1749EF17B0}" srcId="{02DC4E57-9E12-4C1B-9A1F-1BFEA89526B3}" destId="{B3C33C44-0323-4C08-90AB-7D9D85312521}" srcOrd="0" destOrd="0" parTransId="{D62D392B-95EB-44B3-B43E-AE62FE600220}" sibTransId="{58EDA146-AF65-4B01-8E48-8E12328C6D10}"/>
    <dgm:cxn modelId="{84BB8DCC-784C-4BE5-83AA-0B5FEF128E44}" srcId="{4C0213AE-84AF-4971-8F33-03720ABA0E8C}" destId="{DA3D672A-C2A8-44A2-99F3-3A0F79E0DF08}" srcOrd="3" destOrd="0" parTransId="{237ED077-F722-453B-833D-07A6E7AF47F4}" sibTransId="{D72CE090-3D16-4AB0-99D5-2F28792406D7}"/>
    <dgm:cxn modelId="{E10323D4-4369-4459-BD0E-930C68670E5B}" type="presOf" srcId="{1B8B55A8-F17B-4199-B7C1-31FE113B5145}" destId="{5757ECB7-75D5-4456-A0F8-6EB3C78689AD}" srcOrd="0" destOrd="0" presId="urn:microsoft.com/office/officeart/2005/8/layout/hierarchy2"/>
    <dgm:cxn modelId="{AABF73D7-0D39-47D8-957E-4ED4DD112694}" type="presOf" srcId="{02DC4E57-9E12-4C1B-9A1F-1BFEA89526B3}" destId="{2421DF3E-5DAC-4A3D-9F74-26D5DA7A517B}" srcOrd="0" destOrd="0" presId="urn:microsoft.com/office/officeart/2005/8/layout/hierarchy2"/>
    <dgm:cxn modelId="{75B950DF-95A1-4AE2-A361-98A320F04959}" type="presOf" srcId="{4EE8B878-A02E-4B4F-9FF5-C2D13B650D87}" destId="{91F86148-C3B9-46A2-9C55-16A08F6BC1BD}" srcOrd="1" destOrd="0" presId="urn:microsoft.com/office/officeart/2005/8/layout/hierarchy2"/>
    <dgm:cxn modelId="{70A32EE4-26CA-4AAF-93F0-F9FB295B310A}" type="presOf" srcId="{42D406D4-71C8-4289-BF08-43DDB5BCD6F6}" destId="{087FB9A7-3DF2-4F1B-A0DD-0460BDC49DAC}" srcOrd="0" destOrd="0" presId="urn:microsoft.com/office/officeart/2005/8/layout/hierarchy2"/>
    <dgm:cxn modelId="{4E68B6E5-DDE4-4BB5-AB18-E55F90F9B781}" type="presOf" srcId="{44B0541D-400D-4BFE-8C24-C6B82F026148}" destId="{1C672B01-833D-4320-9450-C29308F9A368}" srcOrd="0" destOrd="0" presId="urn:microsoft.com/office/officeart/2005/8/layout/hierarchy2"/>
    <dgm:cxn modelId="{F90FD1E6-C7E1-4ADD-83E2-1369B84EFC15}" srcId="{B3C33C44-0323-4C08-90AB-7D9D85312521}" destId="{4FA9EE61-8CF1-480E-A722-D06045F37686}" srcOrd="0" destOrd="0" parTransId="{F03D8DBA-AF30-40E8-9AA6-66A2183C37B4}" sibTransId="{AB6A5964-1EB0-4938-BB2D-599729C6B687}"/>
    <dgm:cxn modelId="{D42F3EEA-17CB-4829-AA20-11B5B9CD1A7E}" type="presOf" srcId="{9C20B03E-37DD-432C-BBB6-3675D7377DCB}" destId="{ED2F2F64-040A-49C6-A85E-04DAEF6AB81C}" srcOrd="1" destOrd="0" presId="urn:microsoft.com/office/officeart/2005/8/layout/hierarchy2"/>
    <dgm:cxn modelId="{D7D565ED-08F6-4802-9E95-E0E3F3A78C3F}" srcId="{02DC4E57-9E12-4C1B-9A1F-1BFEA89526B3}" destId="{7179D4A1-9791-44E4-AFC6-49678D6683C7}" srcOrd="4" destOrd="0" parTransId="{4EE8B878-A02E-4B4F-9FF5-C2D13B650D87}" sibTransId="{AA1A94C2-4C76-4AED-B3B4-BA1A289D68FA}"/>
    <dgm:cxn modelId="{FE986DF0-A405-43D7-97BD-9CC0F14780AA}" type="presOf" srcId="{8A224402-EE6D-4C11-9B17-BDE056B6823C}" destId="{75B8030C-88C1-475A-8F10-8D415BCCE9A9}" srcOrd="0" destOrd="0" presId="urn:microsoft.com/office/officeart/2005/8/layout/hierarchy2"/>
    <dgm:cxn modelId="{E182AEF9-EE52-4B54-A690-F36D3B68A92D}" type="presOf" srcId="{4FA9EE61-8CF1-480E-A722-D06045F37686}" destId="{3B500E66-CBDD-4BBA-9CB3-B608E56281F4}" srcOrd="0" destOrd="0" presId="urn:microsoft.com/office/officeart/2005/8/layout/hierarchy2"/>
    <dgm:cxn modelId="{3F21B209-F57A-484C-8BEA-D4A5C428B92A}" type="presParOf" srcId="{611361A1-6731-4639-8DCB-5255E2916CC5}" destId="{8D18D4EB-5C47-4EDF-A5FB-4ABA627A7051}" srcOrd="0" destOrd="0" presId="urn:microsoft.com/office/officeart/2005/8/layout/hierarchy2"/>
    <dgm:cxn modelId="{35C545C6-A1C8-4242-80EB-9F78B30CAB63}" type="presParOf" srcId="{8D18D4EB-5C47-4EDF-A5FB-4ABA627A7051}" destId="{2421DF3E-5DAC-4A3D-9F74-26D5DA7A517B}" srcOrd="0" destOrd="0" presId="urn:microsoft.com/office/officeart/2005/8/layout/hierarchy2"/>
    <dgm:cxn modelId="{E7CBD92F-82FA-4D3C-9E85-78CB476F88CF}" type="presParOf" srcId="{8D18D4EB-5C47-4EDF-A5FB-4ABA627A7051}" destId="{F0F9C5D1-B33E-43FB-8B25-932F1F1F8E23}" srcOrd="1" destOrd="0" presId="urn:microsoft.com/office/officeart/2005/8/layout/hierarchy2"/>
    <dgm:cxn modelId="{E04DC63C-5BB5-46D8-9D48-62D74F6761CD}" type="presParOf" srcId="{F0F9C5D1-B33E-43FB-8B25-932F1F1F8E23}" destId="{310BF573-ACEE-4D4B-AD48-EDBC6BE5380E}" srcOrd="0" destOrd="0" presId="urn:microsoft.com/office/officeart/2005/8/layout/hierarchy2"/>
    <dgm:cxn modelId="{2703F28A-04B2-4041-9CA7-89A6A136FB61}" type="presParOf" srcId="{310BF573-ACEE-4D4B-AD48-EDBC6BE5380E}" destId="{90F6491B-905B-483D-9D43-EA57F82962A0}" srcOrd="0" destOrd="0" presId="urn:microsoft.com/office/officeart/2005/8/layout/hierarchy2"/>
    <dgm:cxn modelId="{EE93163D-62C3-49D0-9C40-758F4ED40FBE}" type="presParOf" srcId="{F0F9C5D1-B33E-43FB-8B25-932F1F1F8E23}" destId="{6E0AA7D7-F0A0-4E71-A1B4-E9E2E0C76B2F}" srcOrd="1" destOrd="0" presId="urn:microsoft.com/office/officeart/2005/8/layout/hierarchy2"/>
    <dgm:cxn modelId="{18AA3CC0-8C5A-4C8A-9EA6-15296C6AA303}" type="presParOf" srcId="{6E0AA7D7-F0A0-4E71-A1B4-E9E2E0C76B2F}" destId="{E8820D77-81A1-49C9-B2CD-AC637E1B7EC3}" srcOrd="0" destOrd="0" presId="urn:microsoft.com/office/officeart/2005/8/layout/hierarchy2"/>
    <dgm:cxn modelId="{8E709C74-BF9B-4C32-A7A6-744606EFDDF6}" type="presParOf" srcId="{6E0AA7D7-F0A0-4E71-A1B4-E9E2E0C76B2F}" destId="{00FF1B6E-1732-4D13-A942-14CEC1D299D3}" srcOrd="1" destOrd="0" presId="urn:microsoft.com/office/officeart/2005/8/layout/hierarchy2"/>
    <dgm:cxn modelId="{0E8DAA29-3DA0-4E76-A76E-07E9CF26C54D}" type="presParOf" srcId="{00FF1B6E-1732-4D13-A942-14CEC1D299D3}" destId="{FC934C79-E5B3-4D4E-AD45-7DBCBCFB24E9}" srcOrd="0" destOrd="0" presId="urn:microsoft.com/office/officeart/2005/8/layout/hierarchy2"/>
    <dgm:cxn modelId="{2F6B5712-E372-46BA-8F44-9419381C75D2}" type="presParOf" srcId="{FC934C79-E5B3-4D4E-AD45-7DBCBCFB24E9}" destId="{659B4FE0-33B9-4772-9F93-63823090A583}" srcOrd="0" destOrd="0" presId="urn:microsoft.com/office/officeart/2005/8/layout/hierarchy2"/>
    <dgm:cxn modelId="{7A05A26C-463B-46D7-89F8-B3D4AABB5DAA}" type="presParOf" srcId="{00FF1B6E-1732-4D13-A942-14CEC1D299D3}" destId="{F2490A1D-B03D-4525-BC1D-CE842D2F352D}" srcOrd="1" destOrd="0" presId="urn:microsoft.com/office/officeart/2005/8/layout/hierarchy2"/>
    <dgm:cxn modelId="{B3CDF7A8-79F7-4AC5-8E3D-7613CCE926E3}" type="presParOf" srcId="{F2490A1D-B03D-4525-BC1D-CE842D2F352D}" destId="{3B500E66-CBDD-4BBA-9CB3-B608E56281F4}" srcOrd="0" destOrd="0" presId="urn:microsoft.com/office/officeart/2005/8/layout/hierarchy2"/>
    <dgm:cxn modelId="{E7B62B1B-DD23-4347-91EE-1D1335C0A83A}" type="presParOf" srcId="{F2490A1D-B03D-4525-BC1D-CE842D2F352D}" destId="{0E24DD7C-E588-4109-99B0-8E2585164801}" srcOrd="1" destOrd="0" presId="urn:microsoft.com/office/officeart/2005/8/layout/hierarchy2"/>
    <dgm:cxn modelId="{4346D3A9-FE00-44EB-B515-4D238118894B}" type="presParOf" srcId="{00FF1B6E-1732-4D13-A942-14CEC1D299D3}" destId="{C1A66ED5-57CB-4E4B-B890-81CC6ABC29D7}" srcOrd="2" destOrd="0" presId="urn:microsoft.com/office/officeart/2005/8/layout/hierarchy2"/>
    <dgm:cxn modelId="{1BE87DA6-C0C1-463C-9453-C9D8B07DAF99}" type="presParOf" srcId="{C1A66ED5-57CB-4E4B-B890-81CC6ABC29D7}" destId="{ED2F2F64-040A-49C6-A85E-04DAEF6AB81C}" srcOrd="0" destOrd="0" presId="urn:microsoft.com/office/officeart/2005/8/layout/hierarchy2"/>
    <dgm:cxn modelId="{BF62698C-D247-4D47-8BA9-1979EDE7044D}" type="presParOf" srcId="{00FF1B6E-1732-4D13-A942-14CEC1D299D3}" destId="{037CF45D-0247-4B21-968E-8CCB1628408F}" srcOrd="3" destOrd="0" presId="urn:microsoft.com/office/officeart/2005/8/layout/hierarchy2"/>
    <dgm:cxn modelId="{03B3CCA6-243F-496B-859D-8F5B1BF36D41}" type="presParOf" srcId="{037CF45D-0247-4B21-968E-8CCB1628408F}" destId="{451E30A9-6F9A-43EC-B648-4E0BBAE9FCA7}" srcOrd="0" destOrd="0" presId="urn:microsoft.com/office/officeart/2005/8/layout/hierarchy2"/>
    <dgm:cxn modelId="{10BA2E8E-58E0-4F52-92A2-26880E986024}" type="presParOf" srcId="{037CF45D-0247-4B21-968E-8CCB1628408F}" destId="{A677FE4E-D0DE-4C44-A150-1870EC47D4F8}" srcOrd="1" destOrd="0" presId="urn:microsoft.com/office/officeart/2005/8/layout/hierarchy2"/>
    <dgm:cxn modelId="{E8C42995-BDF6-468B-ADAA-95FFD78580FF}" type="presParOf" srcId="{00FF1B6E-1732-4D13-A942-14CEC1D299D3}" destId="{609745AA-CF3F-40C7-A0D2-49BC9883BE1B}" srcOrd="4" destOrd="0" presId="urn:microsoft.com/office/officeart/2005/8/layout/hierarchy2"/>
    <dgm:cxn modelId="{DA35A556-6BDB-44DF-B322-CD8B6AC88802}" type="presParOf" srcId="{609745AA-CF3F-40C7-A0D2-49BC9883BE1B}" destId="{B62DFFC0-6A51-4D4B-ACA8-02F3539CCEAD}" srcOrd="0" destOrd="0" presId="urn:microsoft.com/office/officeart/2005/8/layout/hierarchy2"/>
    <dgm:cxn modelId="{49BAC555-090F-4BFF-B38F-3A4C7B24688D}" type="presParOf" srcId="{00FF1B6E-1732-4D13-A942-14CEC1D299D3}" destId="{55C8E272-023F-4DC5-8994-104D642FE960}" srcOrd="5" destOrd="0" presId="urn:microsoft.com/office/officeart/2005/8/layout/hierarchy2"/>
    <dgm:cxn modelId="{92814C15-D291-40DA-82BC-DE91E5C3EB62}" type="presParOf" srcId="{55C8E272-023F-4DC5-8994-104D642FE960}" destId="{AF48529D-4D89-41A4-816A-2AEDB5A284A7}" srcOrd="0" destOrd="0" presId="urn:microsoft.com/office/officeart/2005/8/layout/hierarchy2"/>
    <dgm:cxn modelId="{5A1E4DF1-79F0-4FD5-BE04-BD6544D27582}" type="presParOf" srcId="{55C8E272-023F-4DC5-8994-104D642FE960}" destId="{B732BB03-B540-4AFB-AF41-01C09CD220DF}" srcOrd="1" destOrd="0" presId="urn:microsoft.com/office/officeart/2005/8/layout/hierarchy2"/>
    <dgm:cxn modelId="{A22AD2DC-28F3-4541-BDFC-F57CB97B4563}" type="presParOf" srcId="{F0F9C5D1-B33E-43FB-8B25-932F1F1F8E23}" destId="{75B8030C-88C1-475A-8F10-8D415BCCE9A9}" srcOrd="2" destOrd="0" presId="urn:microsoft.com/office/officeart/2005/8/layout/hierarchy2"/>
    <dgm:cxn modelId="{1E1D5E4C-17A6-482B-B86B-16A3A96AA2E6}" type="presParOf" srcId="{75B8030C-88C1-475A-8F10-8D415BCCE9A9}" destId="{31072E6E-90FD-4B1D-9E1B-19C54E24A91A}" srcOrd="0" destOrd="0" presId="urn:microsoft.com/office/officeart/2005/8/layout/hierarchy2"/>
    <dgm:cxn modelId="{DC2FE884-D5AF-4EEB-BD9B-D777BEC1C753}" type="presParOf" srcId="{F0F9C5D1-B33E-43FB-8B25-932F1F1F8E23}" destId="{6B08D525-0161-4F0F-95ED-43DAB56B861D}" srcOrd="3" destOrd="0" presId="urn:microsoft.com/office/officeart/2005/8/layout/hierarchy2"/>
    <dgm:cxn modelId="{F47142D3-E8A3-410F-9FF0-3328B06A4025}" type="presParOf" srcId="{6B08D525-0161-4F0F-95ED-43DAB56B861D}" destId="{D03049DA-A89C-4694-AC2C-6D3F1DD1E1E5}" srcOrd="0" destOrd="0" presId="urn:microsoft.com/office/officeart/2005/8/layout/hierarchy2"/>
    <dgm:cxn modelId="{9019F434-D1EF-4762-AEB9-37796CEA5D2E}" type="presParOf" srcId="{6B08D525-0161-4F0F-95ED-43DAB56B861D}" destId="{319A93A1-DDDC-4742-BDE5-7CD8983AB3B2}" srcOrd="1" destOrd="0" presId="urn:microsoft.com/office/officeart/2005/8/layout/hierarchy2"/>
    <dgm:cxn modelId="{390D0E2C-7319-46F5-A2BA-023A04CCAE50}" type="presParOf" srcId="{319A93A1-DDDC-4742-BDE5-7CD8983AB3B2}" destId="{20A00D1F-E424-4934-8AFE-729CE70A1DB4}" srcOrd="0" destOrd="0" presId="urn:microsoft.com/office/officeart/2005/8/layout/hierarchy2"/>
    <dgm:cxn modelId="{347BF248-4605-41CB-B57A-FC7A9E37F6D3}" type="presParOf" srcId="{20A00D1F-E424-4934-8AFE-729CE70A1DB4}" destId="{166FA020-BD61-4BB5-8C38-DC0A800B81A4}" srcOrd="0" destOrd="0" presId="urn:microsoft.com/office/officeart/2005/8/layout/hierarchy2"/>
    <dgm:cxn modelId="{A67589BB-B810-466E-82E9-A163DEE82509}" type="presParOf" srcId="{319A93A1-DDDC-4742-BDE5-7CD8983AB3B2}" destId="{8AD4E63D-97B7-41FB-872C-5EE3D99C2D63}" srcOrd="1" destOrd="0" presId="urn:microsoft.com/office/officeart/2005/8/layout/hierarchy2"/>
    <dgm:cxn modelId="{DB1C21E8-E935-4260-B637-F42CDE0C8748}" type="presParOf" srcId="{8AD4E63D-97B7-41FB-872C-5EE3D99C2D63}" destId="{C918FED1-4607-431A-ADAF-F6B6B54B6D3C}" srcOrd="0" destOrd="0" presId="urn:microsoft.com/office/officeart/2005/8/layout/hierarchy2"/>
    <dgm:cxn modelId="{042190C0-701F-44E1-BD9A-141F5903D50A}" type="presParOf" srcId="{8AD4E63D-97B7-41FB-872C-5EE3D99C2D63}" destId="{6AD27BC8-2D2B-4782-9087-432553363728}" srcOrd="1" destOrd="0" presId="urn:microsoft.com/office/officeart/2005/8/layout/hierarchy2"/>
    <dgm:cxn modelId="{3AF5D15E-D861-4FCD-BCC5-B132485099C7}" type="presParOf" srcId="{319A93A1-DDDC-4742-BDE5-7CD8983AB3B2}" destId="{19115A22-13D7-4377-ADD3-9D5282028746}" srcOrd="2" destOrd="0" presId="urn:microsoft.com/office/officeart/2005/8/layout/hierarchy2"/>
    <dgm:cxn modelId="{596E8C9C-46BD-493D-BAFE-5D48EDA56F93}" type="presParOf" srcId="{19115A22-13D7-4377-ADD3-9D5282028746}" destId="{09B0751E-2A16-48C7-9CBF-C56FDDFAAB47}" srcOrd="0" destOrd="0" presId="urn:microsoft.com/office/officeart/2005/8/layout/hierarchy2"/>
    <dgm:cxn modelId="{C1BA30E0-69CC-46C8-8160-6D1CBFD1EBA6}" type="presParOf" srcId="{319A93A1-DDDC-4742-BDE5-7CD8983AB3B2}" destId="{1A1E6C8D-7C46-40DD-BBE5-1E88F74DC6C7}" srcOrd="3" destOrd="0" presId="urn:microsoft.com/office/officeart/2005/8/layout/hierarchy2"/>
    <dgm:cxn modelId="{1D9A28E6-E2E6-403C-8CED-835AACD6E1FB}" type="presParOf" srcId="{1A1E6C8D-7C46-40DD-BBE5-1E88F74DC6C7}" destId="{1C672B01-833D-4320-9450-C29308F9A368}" srcOrd="0" destOrd="0" presId="urn:microsoft.com/office/officeart/2005/8/layout/hierarchy2"/>
    <dgm:cxn modelId="{FC3E26DF-672D-4D23-962B-BE1A78326342}" type="presParOf" srcId="{1A1E6C8D-7C46-40DD-BBE5-1E88F74DC6C7}" destId="{63078CC2-B7F1-405B-9D8F-60C47060B10E}" srcOrd="1" destOrd="0" presId="urn:microsoft.com/office/officeart/2005/8/layout/hierarchy2"/>
    <dgm:cxn modelId="{F55E5270-DEA8-4138-A2EC-22B603B1A13B}" type="presParOf" srcId="{319A93A1-DDDC-4742-BDE5-7CD8983AB3B2}" destId="{5757ECB7-75D5-4456-A0F8-6EB3C78689AD}" srcOrd="4" destOrd="0" presId="urn:microsoft.com/office/officeart/2005/8/layout/hierarchy2"/>
    <dgm:cxn modelId="{6DFDCB83-BFBB-40E5-94C1-24B956BFA031}" type="presParOf" srcId="{5757ECB7-75D5-4456-A0F8-6EB3C78689AD}" destId="{C254221D-1504-465E-A281-5BD65F88A8AF}" srcOrd="0" destOrd="0" presId="urn:microsoft.com/office/officeart/2005/8/layout/hierarchy2"/>
    <dgm:cxn modelId="{66C0D2C2-3D32-4175-BC03-2EDEB536EF76}" type="presParOf" srcId="{319A93A1-DDDC-4742-BDE5-7CD8983AB3B2}" destId="{E7E953F0-3C75-400B-9BEA-5218BF93268F}" srcOrd="5" destOrd="0" presId="urn:microsoft.com/office/officeart/2005/8/layout/hierarchy2"/>
    <dgm:cxn modelId="{AA6EF2FA-516D-461C-ABA7-2553FEF52A19}" type="presParOf" srcId="{E7E953F0-3C75-400B-9BEA-5218BF93268F}" destId="{087FB9A7-3DF2-4F1B-A0DD-0460BDC49DAC}" srcOrd="0" destOrd="0" presId="urn:microsoft.com/office/officeart/2005/8/layout/hierarchy2"/>
    <dgm:cxn modelId="{B39DD55D-DDD6-4D9F-BF42-0A6C96565831}" type="presParOf" srcId="{E7E953F0-3C75-400B-9BEA-5218BF93268F}" destId="{B9CA2A3E-6702-46D6-A058-7C86D703558B}" srcOrd="1" destOrd="0" presId="urn:microsoft.com/office/officeart/2005/8/layout/hierarchy2"/>
    <dgm:cxn modelId="{E7C4565C-120F-408A-9EAA-B528C335402A}" type="presParOf" srcId="{319A93A1-DDDC-4742-BDE5-7CD8983AB3B2}" destId="{05352AB9-4DB8-48D8-8574-7A8D98699EF8}" srcOrd="6" destOrd="0" presId="urn:microsoft.com/office/officeart/2005/8/layout/hierarchy2"/>
    <dgm:cxn modelId="{CFB0DC2C-2BA2-4230-A756-7DE9DA332F2E}" type="presParOf" srcId="{05352AB9-4DB8-48D8-8574-7A8D98699EF8}" destId="{2A453A87-DEF1-4EE6-AF38-7291601F1D81}" srcOrd="0" destOrd="0" presId="urn:microsoft.com/office/officeart/2005/8/layout/hierarchy2"/>
    <dgm:cxn modelId="{6870EB56-5BF9-4B31-8CE0-FA574FD0DE3F}" type="presParOf" srcId="{319A93A1-DDDC-4742-BDE5-7CD8983AB3B2}" destId="{E6F39846-CD2B-4E61-BC9F-B2A045DA6AF4}" srcOrd="7" destOrd="0" presId="urn:microsoft.com/office/officeart/2005/8/layout/hierarchy2"/>
    <dgm:cxn modelId="{3908BB98-6661-481C-BEA3-54CDF29D35D7}" type="presParOf" srcId="{E6F39846-CD2B-4E61-BC9F-B2A045DA6AF4}" destId="{858B9D00-1254-4D4C-8E3E-2A57C27F05A0}" srcOrd="0" destOrd="0" presId="urn:microsoft.com/office/officeart/2005/8/layout/hierarchy2"/>
    <dgm:cxn modelId="{5E50BA49-0B10-494D-AA5A-0A97EEFB62E8}" type="presParOf" srcId="{E6F39846-CD2B-4E61-BC9F-B2A045DA6AF4}" destId="{CD05546F-96A3-4820-9599-7E246C4F580E}" srcOrd="1" destOrd="0" presId="urn:microsoft.com/office/officeart/2005/8/layout/hierarchy2"/>
    <dgm:cxn modelId="{F758A5EE-CD65-46C0-BAD7-EC1717F80F80}" type="presParOf" srcId="{F0F9C5D1-B33E-43FB-8B25-932F1F1F8E23}" destId="{48263390-79AC-4CAF-9750-2BCDE04191CB}" srcOrd="4" destOrd="0" presId="urn:microsoft.com/office/officeart/2005/8/layout/hierarchy2"/>
    <dgm:cxn modelId="{317D1A08-F005-4BA0-844D-FE79B425BBB5}" type="presParOf" srcId="{48263390-79AC-4CAF-9750-2BCDE04191CB}" destId="{EC1993A0-7C63-43EF-A816-F4542D2ED0C3}" srcOrd="0" destOrd="0" presId="urn:microsoft.com/office/officeart/2005/8/layout/hierarchy2"/>
    <dgm:cxn modelId="{E59129F6-7627-4264-909A-8677EE9E855F}" type="presParOf" srcId="{F0F9C5D1-B33E-43FB-8B25-932F1F1F8E23}" destId="{1CAE7438-37CD-4471-A1F7-7306E263FE50}" srcOrd="5" destOrd="0" presId="urn:microsoft.com/office/officeart/2005/8/layout/hierarchy2"/>
    <dgm:cxn modelId="{8AA5A564-5742-4C8C-846D-A4608C7AF77B}" type="presParOf" srcId="{1CAE7438-37CD-4471-A1F7-7306E263FE50}" destId="{9496689A-3525-44BF-8E4A-C51F9F3072BC}" srcOrd="0" destOrd="0" presId="urn:microsoft.com/office/officeart/2005/8/layout/hierarchy2"/>
    <dgm:cxn modelId="{6E9B49D8-4B43-423D-AC1A-969427485F88}" type="presParOf" srcId="{1CAE7438-37CD-4471-A1F7-7306E263FE50}" destId="{258E97E3-2B9B-4A50-90D2-A867CA252250}" srcOrd="1" destOrd="0" presId="urn:microsoft.com/office/officeart/2005/8/layout/hierarchy2"/>
    <dgm:cxn modelId="{BDA65FB5-3267-4EE7-83B3-C7B494984A62}" type="presParOf" srcId="{F0F9C5D1-B33E-43FB-8B25-932F1F1F8E23}" destId="{38455448-763E-4EE0-89F3-C1CE3816875A}" srcOrd="6" destOrd="0" presId="urn:microsoft.com/office/officeart/2005/8/layout/hierarchy2"/>
    <dgm:cxn modelId="{D7C204D8-72CB-4409-AE9A-EE957867325B}" type="presParOf" srcId="{38455448-763E-4EE0-89F3-C1CE3816875A}" destId="{197EE618-9514-44EB-94F3-A2F34D4F61E3}" srcOrd="0" destOrd="0" presId="urn:microsoft.com/office/officeart/2005/8/layout/hierarchy2"/>
    <dgm:cxn modelId="{21FC1CEB-4056-4DF0-AB4E-F9D789CCB671}" type="presParOf" srcId="{F0F9C5D1-B33E-43FB-8B25-932F1F1F8E23}" destId="{D7918A6E-B5E6-43FB-B851-C4419608DCCA}" srcOrd="7" destOrd="0" presId="urn:microsoft.com/office/officeart/2005/8/layout/hierarchy2"/>
    <dgm:cxn modelId="{91550FB1-FD3A-4369-8E7A-674C7B98F59C}" type="presParOf" srcId="{D7918A6E-B5E6-43FB-B851-C4419608DCCA}" destId="{CE16370A-5CBB-457D-925A-2137F1725EC8}" srcOrd="0" destOrd="0" presId="urn:microsoft.com/office/officeart/2005/8/layout/hierarchy2"/>
    <dgm:cxn modelId="{44522C42-0133-4C78-93C8-362E084CA268}" type="presParOf" srcId="{D7918A6E-B5E6-43FB-B851-C4419608DCCA}" destId="{2DE6E804-8A9A-45CE-AEBD-623CC1791E01}" srcOrd="1" destOrd="0" presId="urn:microsoft.com/office/officeart/2005/8/layout/hierarchy2"/>
    <dgm:cxn modelId="{35CB575F-1E65-411A-8660-EF488A26FF29}" type="presParOf" srcId="{F0F9C5D1-B33E-43FB-8B25-932F1F1F8E23}" destId="{CD1C0313-C55C-4949-ADBB-E9F4E3B7E757}" srcOrd="8" destOrd="0" presId="urn:microsoft.com/office/officeart/2005/8/layout/hierarchy2"/>
    <dgm:cxn modelId="{008AB418-0DAC-462C-8052-8922C3FBDBEC}" type="presParOf" srcId="{CD1C0313-C55C-4949-ADBB-E9F4E3B7E757}" destId="{91F86148-C3B9-46A2-9C55-16A08F6BC1BD}" srcOrd="0" destOrd="0" presId="urn:microsoft.com/office/officeart/2005/8/layout/hierarchy2"/>
    <dgm:cxn modelId="{801392FE-F40F-4175-84D0-7FFC72FFDC8C}" type="presParOf" srcId="{F0F9C5D1-B33E-43FB-8B25-932F1F1F8E23}" destId="{D66A37A7-2E32-4A1D-A483-068D488AA4B9}" srcOrd="9" destOrd="0" presId="urn:microsoft.com/office/officeart/2005/8/layout/hierarchy2"/>
    <dgm:cxn modelId="{9FB125D6-D96A-40DA-AB51-168B94E01CC5}" type="presParOf" srcId="{D66A37A7-2E32-4A1D-A483-068D488AA4B9}" destId="{626F1E0F-5AE9-447D-952C-FF54AA338714}" srcOrd="0" destOrd="0" presId="urn:microsoft.com/office/officeart/2005/8/layout/hierarchy2"/>
    <dgm:cxn modelId="{2754F0F5-1D60-4DE3-8D24-F5187450187A}" type="presParOf" srcId="{D66A37A7-2E32-4A1D-A483-068D488AA4B9}" destId="{6F19BB9A-8633-478C-A72C-B0C33BFAD0D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4E66832-C363-4A04-856C-2243F7712685}"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s-US"/>
        </a:p>
      </dgm:t>
    </dgm:pt>
    <dgm:pt modelId="{B0F49A5E-9336-40BE-ACDB-9E00614BD955}">
      <dgm:prSet phldrT="[Texto]" custT="1"/>
      <dgm:spPr/>
      <dgm:t>
        <a:bodyPr/>
        <a:lstStyle/>
        <a:p>
          <a:r>
            <a:rPr lang="es-US" sz="1200" b="1" i="0" dirty="0"/>
            <a:t>Throughput</a:t>
          </a:r>
          <a:endParaRPr lang="es-US" sz="1200" i="0" dirty="0"/>
        </a:p>
      </dgm:t>
    </dgm:pt>
    <dgm:pt modelId="{9C5375FA-A202-431F-BB03-F4B36A6A91E9}" type="parTrans" cxnId="{84F0E668-4BAA-408E-BB4E-B90A63DD0544}">
      <dgm:prSet/>
      <dgm:spPr/>
      <dgm:t>
        <a:bodyPr/>
        <a:lstStyle/>
        <a:p>
          <a:endParaRPr lang="es-US"/>
        </a:p>
      </dgm:t>
    </dgm:pt>
    <dgm:pt modelId="{C77346E6-B896-4AB8-B3F0-B693B2A76A32}" type="sibTrans" cxnId="{84F0E668-4BAA-408E-BB4E-B90A63DD0544}">
      <dgm:prSet/>
      <dgm:spPr/>
      <dgm:t>
        <a:bodyPr/>
        <a:lstStyle/>
        <a:p>
          <a:endParaRPr lang="es-US"/>
        </a:p>
      </dgm:t>
    </dgm:pt>
    <dgm:pt modelId="{C3CD8E1F-4D30-4572-BB66-110A715385CE}">
      <dgm:prSet phldrT="[Texto]" custT="1"/>
      <dgm:spPr/>
      <dgm:t>
        <a:bodyPr/>
        <a:lstStyle/>
        <a:p>
          <a:r>
            <a:rPr lang="es-EC" sz="1200" dirty="0"/>
            <a:t>Mide la tasa de transmisión de datos, la cual permite estimar la efectividad en la comunicación V2V. </a:t>
          </a:r>
          <a:endParaRPr lang="es-US" sz="1200" dirty="0"/>
        </a:p>
      </dgm:t>
    </dgm:pt>
    <dgm:pt modelId="{ACB8A9BB-5A74-40D0-A068-DE45F2D6A386}" type="parTrans" cxnId="{F0267828-938A-4730-9DF4-69831A1FFE9B}">
      <dgm:prSet/>
      <dgm:spPr/>
      <dgm:t>
        <a:bodyPr/>
        <a:lstStyle/>
        <a:p>
          <a:endParaRPr lang="es-US"/>
        </a:p>
      </dgm:t>
    </dgm:pt>
    <dgm:pt modelId="{52227EF5-EFA1-4078-AF81-EC02079700E7}" type="sibTrans" cxnId="{F0267828-938A-4730-9DF4-69831A1FFE9B}">
      <dgm:prSet/>
      <dgm:spPr/>
      <dgm:t>
        <a:bodyPr/>
        <a:lstStyle/>
        <a:p>
          <a:endParaRPr lang="es-US"/>
        </a:p>
      </dgm:t>
    </dgm:pt>
    <dgm:pt modelId="{34A722FE-6BBE-4133-BE09-6892178D691A}">
      <dgm:prSet phldrT="[Texto]" custT="1"/>
      <dgm:spPr/>
      <dgm:t>
        <a:bodyPr/>
        <a:lstStyle/>
        <a:p>
          <a:r>
            <a:rPr lang="es-US" sz="1200" b="1" i="0" dirty="0"/>
            <a:t>Packet Delivery Ratio</a:t>
          </a:r>
          <a:endParaRPr lang="es-US" sz="1200" i="0" dirty="0"/>
        </a:p>
      </dgm:t>
    </dgm:pt>
    <dgm:pt modelId="{3D74D5D0-DD19-404C-B637-7D12A1969B17}" type="parTrans" cxnId="{6ED15B98-77D4-41B9-B977-48E8BD975BA9}">
      <dgm:prSet/>
      <dgm:spPr/>
      <dgm:t>
        <a:bodyPr/>
        <a:lstStyle/>
        <a:p>
          <a:endParaRPr lang="es-US"/>
        </a:p>
      </dgm:t>
    </dgm:pt>
    <dgm:pt modelId="{420B817C-6BFA-4EC8-BE76-B50462D1F75F}" type="sibTrans" cxnId="{6ED15B98-77D4-41B9-B977-48E8BD975BA9}">
      <dgm:prSet/>
      <dgm:spPr/>
      <dgm:t>
        <a:bodyPr/>
        <a:lstStyle/>
        <a:p>
          <a:endParaRPr lang="es-US"/>
        </a:p>
      </dgm:t>
    </dgm:pt>
    <dgm:pt modelId="{28EBFA21-3D97-4AED-A89D-F18D879FBAE1}">
      <dgm:prSet phldrT="[Texto]" custT="1"/>
      <dgm:spPr/>
      <dgm:t>
        <a:bodyPr/>
        <a:lstStyle/>
        <a:p>
          <a:r>
            <a:rPr lang="es-EC" sz="1200" dirty="0"/>
            <a:t>Es el resultado de la relación entre el número de paquetes recibidos y enviados.</a:t>
          </a:r>
          <a:endParaRPr lang="es-US" sz="1200" dirty="0"/>
        </a:p>
      </dgm:t>
    </dgm:pt>
    <dgm:pt modelId="{DE9FBCD1-8F5A-45AE-95BB-B920DF411600}" type="parTrans" cxnId="{D08A1466-7EE4-4514-91C8-FCA1CE90AB9F}">
      <dgm:prSet/>
      <dgm:spPr/>
      <dgm:t>
        <a:bodyPr/>
        <a:lstStyle/>
        <a:p>
          <a:endParaRPr lang="es-US"/>
        </a:p>
      </dgm:t>
    </dgm:pt>
    <dgm:pt modelId="{566D76DF-02F7-493D-B7D2-713DF523FC6A}" type="sibTrans" cxnId="{D08A1466-7EE4-4514-91C8-FCA1CE90AB9F}">
      <dgm:prSet/>
      <dgm:spPr/>
      <dgm:t>
        <a:bodyPr/>
        <a:lstStyle/>
        <a:p>
          <a:endParaRPr lang="es-US"/>
        </a:p>
      </dgm:t>
    </dgm:pt>
    <dgm:pt modelId="{E8DBFAB9-DE86-430C-A2CB-13016C5EF736}">
      <dgm:prSet phldrT="[Texto]" custT="1"/>
      <dgm:spPr/>
      <dgm:t>
        <a:bodyPr/>
        <a:lstStyle/>
        <a:p>
          <a:r>
            <a:rPr lang="es-US" sz="1200" b="1" i="0" dirty="0"/>
            <a:t>Average end to end delay</a:t>
          </a:r>
          <a:endParaRPr lang="es-US" sz="1200" i="0" dirty="0"/>
        </a:p>
      </dgm:t>
    </dgm:pt>
    <dgm:pt modelId="{E5975AFD-9B1E-445F-A890-A1F8DDD2643B}" type="parTrans" cxnId="{A47F2341-D932-45D6-B249-94956591E337}">
      <dgm:prSet/>
      <dgm:spPr/>
      <dgm:t>
        <a:bodyPr/>
        <a:lstStyle/>
        <a:p>
          <a:endParaRPr lang="es-US"/>
        </a:p>
      </dgm:t>
    </dgm:pt>
    <dgm:pt modelId="{4F723185-CD08-4383-8186-4A37E9F33CE2}" type="sibTrans" cxnId="{A47F2341-D932-45D6-B249-94956591E337}">
      <dgm:prSet/>
      <dgm:spPr/>
      <dgm:t>
        <a:bodyPr/>
        <a:lstStyle/>
        <a:p>
          <a:endParaRPr lang="es-US"/>
        </a:p>
      </dgm:t>
    </dgm:pt>
    <dgm:pt modelId="{C61D6402-35B4-4CC7-8247-5D77974BDB70}">
      <dgm:prSet phldrT="[Texto]" custT="1"/>
      <dgm:spPr/>
      <dgm:t>
        <a:bodyPr/>
        <a:lstStyle/>
        <a:p>
          <a:r>
            <a:rPr lang="es-EC" sz="1200" dirty="0"/>
            <a:t>Es la suma de todos los retardos que incluye el retardo de procesamiento, los retardos de cola, los retardos de propagación y los retardos de procesamiento del sistema.</a:t>
          </a:r>
          <a:endParaRPr lang="es-US" sz="1200" dirty="0"/>
        </a:p>
      </dgm:t>
    </dgm:pt>
    <dgm:pt modelId="{FEA78115-48FD-46AF-9920-75E144C583F1}" type="parTrans" cxnId="{63A640F7-4BF6-4AC8-86BF-CA16DD9F04E5}">
      <dgm:prSet/>
      <dgm:spPr/>
      <dgm:t>
        <a:bodyPr/>
        <a:lstStyle/>
        <a:p>
          <a:endParaRPr lang="es-US"/>
        </a:p>
      </dgm:t>
    </dgm:pt>
    <dgm:pt modelId="{C5CABF4E-3F3A-4E92-9708-4111469EC962}" type="sibTrans" cxnId="{63A640F7-4BF6-4AC8-86BF-CA16DD9F04E5}">
      <dgm:prSet/>
      <dgm:spPr/>
      <dgm:t>
        <a:bodyPr/>
        <a:lstStyle/>
        <a:p>
          <a:endParaRPr lang="es-US"/>
        </a:p>
      </dgm:t>
    </dgm:pt>
    <dgm:pt modelId="{E599139D-96F3-4B4C-ADC1-990F0D31D0DA}">
      <dgm:prSet phldrT="[Texto]" custT="1"/>
      <dgm:spPr/>
      <dgm:t>
        <a:bodyPr/>
        <a:lstStyle/>
        <a:p>
          <a:r>
            <a:rPr lang="es-US" sz="1200" b="1" i="0" dirty="0"/>
            <a:t>Jitter</a:t>
          </a:r>
          <a:endParaRPr lang="es-US" sz="1200" i="0" dirty="0"/>
        </a:p>
      </dgm:t>
    </dgm:pt>
    <dgm:pt modelId="{08574B0E-169E-4222-A2B2-C02B47D06CD8}" type="parTrans" cxnId="{BE270D88-EE0D-4BDD-8C56-471F14B7EB26}">
      <dgm:prSet/>
      <dgm:spPr/>
      <dgm:t>
        <a:bodyPr/>
        <a:lstStyle/>
        <a:p>
          <a:endParaRPr lang="es-US"/>
        </a:p>
      </dgm:t>
    </dgm:pt>
    <dgm:pt modelId="{D5BFB1FB-D7E2-44BF-B79C-02DF941798B2}" type="sibTrans" cxnId="{BE270D88-EE0D-4BDD-8C56-471F14B7EB26}">
      <dgm:prSet/>
      <dgm:spPr/>
      <dgm:t>
        <a:bodyPr/>
        <a:lstStyle/>
        <a:p>
          <a:endParaRPr lang="es-US"/>
        </a:p>
      </dgm:t>
    </dgm:pt>
    <dgm:pt modelId="{022E940B-74CB-4B8B-912F-DF1012A552C6}">
      <dgm:prSet custT="1"/>
      <dgm:spPr/>
      <dgm:t>
        <a:bodyPr/>
        <a:lstStyle/>
        <a:p>
          <a:r>
            <a:rPr lang="es-EC" sz="1200" dirty="0"/>
            <a:t>Se define como el promedio de la variación de la demora entre dos paquetes consecutivos recibidos en el destino.</a:t>
          </a:r>
          <a:endParaRPr lang="es-US" sz="1200" dirty="0"/>
        </a:p>
      </dgm:t>
    </dgm:pt>
    <dgm:pt modelId="{7825B2BE-CA4D-45D5-98B0-C17F8DED03DC}" type="parTrans" cxnId="{F77F281B-97BE-4117-A367-A152EA111735}">
      <dgm:prSet/>
      <dgm:spPr/>
      <dgm:t>
        <a:bodyPr/>
        <a:lstStyle/>
        <a:p>
          <a:endParaRPr lang="es-US"/>
        </a:p>
      </dgm:t>
    </dgm:pt>
    <dgm:pt modelId="{0D07F758-6805-48DD-8EBC-E2FD4534FE56}" type="sibTrans" cxnId="{F77F281B-97BE-4117-A367-A152EA111735}">
      <dgm:prSet/>
      <dgm:spPr/>
      <dgm:t>
        <a:bodyPr/>
        <a:lstStyle/>
        <a:p>
          <a:endParaRPr lang="es-US"/>
        </a:p>
      </dgm:t>
    </dgm:pt>
    <dgm:pt modelId="{64E58E46-367C-45D9-85E5-D7D89A66A116}" type="pres">
      <dgm:prSet presAssocID="{64E66832-C363-4A04-856C-2243F7712685}" presName="Name0" presStyleCnt="0">
        <dgm:presLayoutVars>
          <dgm:dir/>
          <dgm:animLvl val="lvl"/>
          <dgm:resizeHandles val="exact"/>
        </dgm:presLayoutVars>
      </dgm:prSet>
      <dgm:spPr/>
    </dgm:pt>
    <dgm:pt modelId="{112D5E1F-9D94-4D71-BFA9-B64832BAC50F}" type="pres">
      <dgm:prSet presAssocID="{B0F49A5E-9336-40BE-ACDB-9E00614BD955}" presName="composite" presStyleCnt="0"/>
      <dgm:spPr/>
    </dgm:pt>
    <dgm:pt modelId="{C46A92FB-7EF4-489F-997E-A6810A58307D}" type="pres">
      <dgm:prSet presAssocID="{B0F49A5E-9336-40BE-ACDB-9E00614BD955}" presName="parTx" presStyleLbl="alignNode1" presStyleIdx="0" presStyleCnt="4">
        <dgm:presLayoutVars>
          <dgm:chMax val="0"/>
          <dgm:chPref val="0"/>
          <dgm:bulletEnabled val="1"/>
        </dgm:presLayoutVars>
      </dgm:prSet>
      <dgm:spPr/>
    </dgm:pt>
    <dgm:pt modelId="{5B8B2C12-AFF2-4A47-B280-3505A3C47CF8}" type="pres">
      <dgm:prSet presAssocID="{B0F49A5E-9336-40BE-ACDB-9E00614BD955}" presName="desTx" presStyleLbl="alignAccFollowNode1" presStyleIdx="0" presStyleCnt="4">
        <dgm:presLayoutVars>
          <dgm:bulletEnabled val="1"/>
        </dgm:presLayoutVars>
      </dgm:prSet>
      <dgm:spPr/>
    </dgm:pt>
    <dgm:pt modelId="{6FF19AFC-6507-42F5-A541-9F2FB89A2041}" type="pres">
      <dgm:prSet presAssocID="{C77346E6-B896-4AB8-B3F0-B693B2A76A32}" presName="space" presStyleCnt="0"/>
      <dgm:spPr/>
    </dgm:pt>
    <dgm:pt modelId="{8C8C2273-8EAE-4EA1-AC83-4394278191CD}" type="pres">
      <dgm:prSet presAssocID="{34A722FE-6BBE-4133-BE09-6892178D691A}" presName="composite" presStyleCnt="0"/>
      <dgm:spPr/>
    </dgm:pt>
    <dgm:pt modelId="{E55942CA-4818-437C-B67F-1FA6627D651B}" type="pres">
      <dgm:prSet presAssocID="{34A722FE-6BBE-4133-BE09-6892178D691A}" presName="parTx" presStyleLbl="alignNode1" presStyleIdx="1" presStyleCnt="4">
        <dgm:presLayoutVars>
          <dgm:chMax val="0"/>
          <dgm:chPref val="0"/>
          <dgm:bulletEnabled val="1"/>
        </dgm:presLayoutVars>
      </dgm:prSet>
      <dgm:spPr/>
    </dgm:pt>
    <dgm:pt modelId="{1D7A210A-F2FD-4FDC-B01F-F7F656580404}" type="pres">
      <dgm:prSet presAssocID="{34A722FE-6BBE-4133-BE09-6892178D691A}" presName="desTx" presStyleLbl="alignAccFollowNode1" presStyleIdx="1" presStyleCnt="4">
        <dgm:presLayoutVars>
          <dgm:bulletEnabled val="1"/>
        </dgm:presLayoutVars>
      </dgm:prSet>
      <dgm:spPr/>
    </dgm:pt>
    <dgm:pt modelId="{662C464A-2B21-461C-9472-E2ECA76E4932}" type="pres">
      <dgm:prSet presAssocID="{420B817C-6BFA-4EC8-BE76-B50462D1F75F}" presName="space" presStyleCnt="0"/>
      <dgm:spPr/>
    </dgm:pt>
    <dgm:pt modelId="{36088335-8ADB-44FF-A4C0-F7C6F69642B6}" type="pres">
      <dgm:prSet presAssocID="{E8DBFAB9-DE86-430C-A2CB-13016C5EF736}" presName="composite" presStyleCnt="0"/>
      <dgm:spPr/>
    </dgm:pt>
    <dgm:pt modelId="{5F858D7D-B0D0-4F15-9B2D-B7D20B4E0502}" type="pres">
      <dgm:prSet presAssocID="{E8DBFAB9-DE86-430C-A2CB-13016C5EF736}" presName="parTx" presStyleLbl="alignNode1" presStyleIdx="2" presStyleCnt="4">
        <dgm:presLayoutVars>
          <dgm:chMax val="0"/>
          <dgm:chPref val="0"/>
          <dgm:bulletEnabled val="1"/>
        </dgm:presLayoutVars>
      </dgm:prSet>
      <dgm:spPr/>
    </dgm:pt>
    <dgm:pt modelId="{C17CBE18-5726-4483-85DB-2BBE03563C4D}" type="pres">
      <dgm:prSet presAssocID="{E8DBFAB9-DE86-430C-A2CB-13016C5EF736}" presName="desTx" presStyleLbl="alignAccFollowNode1" presStyleIdx="2" presStyleCnt="4">
        <dgm:presLayoutVars>
          <dgm:bulletEnabled val="1"/>
        </dgm:presLayoutVars>
      </dgm:prSet>
      <dgm:spPr/>
    </dgm:pt>
    <dgm:pt modelId="{44F41AC9-7026-491F-A661-6FE83FBCF1DA}" type="pres">
      <dgm:prSet presAssocID="{4F723185-CD08-4383-8186-4A37E9F33CE2}" presName="space" presStyleCnt="0"/>
      <dgm:spPr/>
    </dgm:pt>
    <dgm:pt modelId="{47FF9617-0594-490E-9C8B-97D9777E611C}" type="pres">
      <dgm:prSet presAssocID="{E599139D-96F3-4B4C-ADC1-990F0D31D0DA}" presName="composite" presStyleCnt="0"/>
      <dgm:spPr/>
    </dgm:pt>
    <dgm:pt modelId="{380DE65F-79FA-42BE-9633-E438078F1622}" type="pres">
      <dgm:prSet presAssocID="{E599139D-96F3-4B4C-ADC1-990F0D31D0DA}" presName="parTx" presStyleLbl="alignNode1" presStyleIdx="3" presStyleCnt="4">
        <dgm:presLayoutVars>
          <dgm:chMax val="0"/>
          <dgm:chPref val="0"/>
          <dgm:bulletEnabled val="1"/>
        </dgm:presLayoutVars>
      </dgm:prSet>
      <dgm:spPr/>
    </dgm:pt>
    <dgm:pt modelId="{CD49CB64-2DDF-4B15-B215-0B3813CDB16E}" type="pres">
      <dgm:prSet presAssocID="{E599139D-96F3-4B4C-ADC1-990F0D31D0DA}" presName="desTx" presStyleLbl="alignAccFollowNode1" presStyleIdx="3" presStyleCnt="4">
        <dgm:presLayoutVars>
          <dgm:bulletEnabled val="1"/>
        </dgm:presLayoutVars>
      </dgm:prSet>
      <dgm:spPr/>
    </dgm:pt>
  </dgm:ptLst>
  <dgm:cxnLst>
    <dgm:cxn modelId="{3CC7630D-57E0-44B4-BF28-6C0F8508D790}" type="presOf" srcId="{E599139D-96F3-4B4C-ADC1-990F0D31D0DA}" destId="{380DE65F-79FA-42BE-9633-E438078F1622}" srcOrd="0" destOrd="0" presId="urn:microsoft.com/office/officeart/2005/8/layout/hList1"/>
    <dgm:cxn modelId="{09E17812-12DF-4FD9-B265-1FFB58123192}" type="presOf" srcId="{34A722FE-6BBE-4133-BE09-6892178D691A}" destId="{E55942CA-4818-437C-B67F-1FA6627D651B}" srcOrd="0" destOrd="0" presId="urn:microsoft.com/office/officeart/2005/8/layout/hList1"/>
    <dgm:cxn modelId="{F77F281B-97BE-4117-A367-A152EA111735}" srcId="{E599139D-96F3-4B4C-ADC1-990F0D31D0DA}" destId="{022E940B-74CB-4B8B-912F-DF1012A552C6}" srcOrd="0" destOrd="0" parTransId="{7825B2BE-CA4D-45D5-98B0-C17F8DED03DC}" sibTransId="{0D07F758-6805-48DD-8EBC-E2FD4534FE56}"/>
    <dgm:cxn modelId="{F0267828-938A-4730-9DF4-69831A1FFE9B}" srcId="{B0F49A5E-9336-40BE-ACDB-9E00614BD955}" destId="{C3CD8E1F-4D30-4572-BB66-110A715385CE}" srcOrd="0" destOrd="0" parTransId="{ACB8A9BB-5A74-40D0-A068-DE45F2D6A386}" sibTransId="{52227EF5-EFA1-4078-AF81-EC02079700E7}"/>
    <dgm:cxn modelId="{BB202F5D-45AC-401B-B94B-8CEB48CACF1E}" type="presOf" srcId="{C3CD8E1F-4D30-4572-BB66-110A715385CE}" destId="{5B8B2C12-AFF2-4A47-B280-3505A3C47CF8}" srcOrd="0" destOrd="0" presId="urn:microsoft.com/office/officeart/2005/8/layout/hList1"/>
    <dgm:cxn modelId="{A47F2341-D932-45D6-B249-94956591E337}" srcId="{64E66832-C363-4A04-856C-2243F7712685}" destId="{E8DBFAB9-DE86-430C-A2CB-13016C5EF736}" srcOrd="2" destOrd="0" parTransId="{E5975AFD-9B1E-445F-A890-A1F8DDD2643B}" sibTransId="{4F723185-CD08-4383-8186-4A37E9F33CE2}"/>
    <dgm:cxn modelId="{1B7EED42-01B6-450E-8ABD-1FE86520777D}" type="presOf" srcId="{E8DBFAB9-DE86-430C-A2CB-13016C5EF736}" destId="{5F858D7D-B0D0-4F15-9B2D-B7D20B4E0502}" srcOrd="0" destOrd="0" presId="urn:microsoft.com/office/officeart/2005/8/layout/hList1"/>
    <dgm:cxn modelId="{D08A1466-7EE4-4514-91C8-FCA1CE90AB9F}" srcId="{34A722FE-6BBE-4133-BE09-6892178D691A}" destId="{28EBFA21-3D97-4AED-A89D-F18D879FBAE1}" srcOrd="0" destOrd="0" parTransId="{DE9FBCD1-8F5A-45AE-95BB-B920DF411600}" sibTransId="{566D76DF-02F7-493D-B7D2-713DF523FC6A}"/>
    <dgm:cxn modelId="{2BBC0047-2E7D-4BA4-8FF1-7651D900A592}" type="presOf" srcId="{64E66832-C363-4A04-856C-2243F7712685}" destId="{64E58E46-367C-45D9-85E5-D7D89A66A116}" srcOrd="0" destOrd="0" presId="urn:microsoft.com/office/officeart/2005/8/layout/hList1"/>
    <dgm:cxn modelId="{84F0E668-4BAA-408E-BB4E-B90A63DD0544}" srcId="{64E66832-C363-4A04-856C-2243F7712685}" destId="{B0F49A5E-9336-40BE-ACDB-9E00614BD955}" srcOrd="0" destOrd="0" parTransId="{9C5375FA-A202-431F-BB03-F4B36A6A91E9}" sibTransId="{C77346E6-B896-4AB8-B3F0-B693B2A76A32}"/>
    <dgm:cxn modelId="{BE270D88-EE0D-4BDD-8C56-471F14B7EB26}" srcId="{64E66832-C363-4A04-856C-2243F7712685}" destId="{E599139D-96F3-4B4C-ADC1-990F0D31D0DA}" srcOrd="3" destOrd="0" parTransId="{08574B0E-169E-4222-A2B2-C02B47D06CD8}" sibTransId="{D5BFB1FB-D7E2-44BF-B79C-02DF941798B2}"/>
    <dgm:cxn modelId="{6ED15B98-77D4-41B9-B977-48E8BD975BA9}" srcId="{64E66832-C363-4A04-856C-2243F7712685}" destId="{34A722FE-6BBE-4133-BE09-6892178D691A}" srcOrd="1" destOrd="0" parTransId="{3D74D5D0-DD19-404C-B637-7D12A1969B17}" sibTransId="{420B817C-6BFA-4EC8-BE76-B50462D1F75F}"/>
    <dgm:cxn modelId="{26E142C9-E5DB-48B2-8F48-B564AF58F8DE}" type="presOf" srcId="{B0F49A5E-9336-40BE-ACDB-9E00614BD955}" destId="{C46A92FB-7EF4-489F-997E-A6810A58307D}" srcOrd="0" destOrd="0" presId="urn:microsoft.com/office/officeart/2005/8/layout/hList1"/>
    <dgm:cxn modelId="{EBDA7DEE-E69D-45BE-A997-803D80E3969B}" type="presOf" srcId="{28EBFA21-3D97-4AED-A89D-F18D879FBAE1}" destId="{1D7A210A-F2FD-4FDC-B01F-F7F656580404}" srcOrd="0" destOrd="0" presId="urn:microsoft.com/office/officeart/2005/8/layout/hList1"/>
    <dgm:cxn modelId="{9F42E2F3-706D-4236-B1C8-8A4253F4947E}" type="presOf" srcId="{C61D6402-35B4-4CC7-8247-5D77974BDB70}" destId="{C17CBE18-5726-4483-85DB-2BBE03563C4D}" srcOrd="0" destOrd="0" presId="urn:microsoft.com/office/officeart/2005/8/layout/hList1"/>
    <dgm:cxn modelId="{63A640F7-4BF6-4AC8-86BF-CA16DD9F04E5}" srcId="{E8DBFAB9-DE86-430C-A2CB-13016C5EF736}" destId="{C61D6402-35B4-4CC7-8247-5D77974BDB70}" srcOrd="0" destOrd="0" parTransId="{FEA78115-48FD-46AF-9920-75E144C583F1}" sibTransId="{C5CABF4E-3F3A-4E92-9708-4111469EC962}"/>
    <dgm:cxn modelId="{C3D2E1FA-19A5-4900-BB2B-7F0855E9D0B3}" type="presOf" srcId="{022E940B-74CB-4B8B-912F-DF1012A552C6}" destId="{CD49CB64-2DDF-4B15-B215-0B3813CDB16E}" srcOrd="0" destOrd="0" presId="urn:microsoft.com/office/officeart/2005/8/layout/hList1"/>
    <dgm:cxn modelId="{06A25E9A-4147-4853-A43E-22FD7C05A2EC}" type="presParOf" srcId="{64E58E46-367C-45D9-85E5-D7D89A66A116}" destId="{112D5E1F-9D94-4D71-BFA9-B64832BAC50F}" srcOrd="0" destOrd="0" presId="urn:microsoft.com/office/officeart/2005/8/layout/hList1"/>
    <dgm:cxn modelId="{C01C5845-5923-4261-94F6-367988ED5137}" type="presParOf" srcId="{112D5E1F-9D94-4D71-BFA9-B64832BAC50F}" destId="{C46A92FB-7EF4-489F-997E-A6810A58307D}" srcOrd="0" destOrd="0" presId="urn:microsoft.com/office/officeart/2005/8/layout/hList1"/>
    <dgm:cxn modelId="{F7FD5A2A-32B1-4220-A449-D715E1EF385E}" type="presParOf" srcId="{112D5E1F-9D94-4D71-BFA9-B64832BAC50F}" destId="{5B8B2C12-AFF2-4A47-B280-3505A3C47CF8}" srcOrd="1" destOrd="0" presId="urn:microsoft.com/office/officeart/2005/8/layout/hList1"/>
    <dgm:cxn modelId="{8CBBFF82-B70D-4CF9-BEBA-3C88927943E3}" type="presParOf" srcId="{64E58E46-367C-45D9-85E5-D7D89A66A116}" destId="{6FF19AFC-6507-42F5-A541-9F2FB89A2041}" srcOrd="1" destOrd="0" presId="urn:microsoft.com/office/officeart/2005/8/layout/hList1"/>
    <dgm:cxn modelId="{5FBA81C2-B790-4C4C-82C4-49DC3314992E}" type="presParOf" srcId="{64E58E46-367C-45D9-85E5-D7D89A66A116}" destId="{8C8C2273-8EAE-4EA1-AC83-4394278191CD}" srcOrd="2" destOrd="0" presId="urn:microsoft.com/office/officeart/2005/8/layout/hList1"/>
    <dgm:cxn modelId="{8D5F2A27-F1F4-4C32-BBFE-952B15172910}" type="presParOf" srcId="{8C8C2273-8EAE-4EA1-AC83-4394278191CD}" destId="{E55942CA-4818-437C-B67F-1FA6627D651B}" srcOrd="0" destOrd="0" presId="urn:microsoft.com/office/officeart/2005/8/layout/hList1"/>
    <dgm:cxn modelId="{C7CAB4F0-3E4B-405E-883F-D5047F5C48E6}" type="presParOf" srcId="{8C8C2273-8EAE-4EA1-AC83-4394278191CD}" destId="{1D7A210A-F2FD-4FDC-B01F-F7F656580404}" srcOrd="1" destOrd="0" presId="urn:microsoft.com/office/officeart/2005/8/layout/hList1"/>
    <dgm:cxn modelId="{44DAC8FA-A563-4853-B875-6BEF60AFFF8E}" type="presParOf" srcId="{64E58E46-367C-45D9-85E5-D7D89A66A116}" destId="{662C464A-2B21-461C-9472-E2ECA76E4932}" srcOrd="3" destOrd="0" presId="urn:microsoft.com/office/officeart/2005/8/layout/hList1"/>
    <dgm:cxn modelId="{8D9B5653-6409-4336-B57F-4AD1963DD989}" type="presParOf" srcId="{64E58E46-367C-45D9-85E5-D7D89A66A116}" destId="{36088335-8ADB-44FF-A4C0-F7C6F69642B6}" srcOrd="4" destOrd="0" presId="urn:microsoft.com/office/officeart/2005/8/layout/hList1"/>
    <dgm:cxn modelId="{93327CC0-71FB-47A3-A106-FC68B4DAB32E}" type="presParOf" srcId="{36088335-8ADB-44FF-A4C0-F7C6F69642B6}" destId="{5F858D7D-B0D0-4F15-9B2D-B7D20B4E0502}" srcOrd="0" destOrd="0" presId="urn:microsoft.com/office/officeart/2005/8/layout/hList1"/>
    <dgm:cxn modelId="{3F6B232A-8227-45F6-A556-61E44152B204}" type="presParOf" srcId="{36088335-8ADB-44FF-A4C0-F7C6F69642B6}" destId="{C17CBE18-5726-4483-85DB-2BBE03563C4D}" srcOrd="1" destOrd="0" presId="urn:microsoft.com/office/officeart/2005/8/layout/hList1"/>
    <dgm:cxn modelId="{600E4389-D59A-41B8-B1A7-38DEDD97F78B}" type="presParOf" srcId="{64E58E46-367C-45D9-85E5-D7D89A66A116}" destId="{44F41AC9-7026-491F-A661-6FE83FBCF1DA}" srcOrd="5" destOrd="0" presId="urn:microsoft.com/office/officeart/2005/8/layout/hList1"/>
    <dgm:cxn modelId="{B6CEEA96-1071-48DC-A309-3316F0CDF5BD}" type="presParOf" srcId="{64E58E46-367C-45D9-85E5-D7D89A66A116}" destId="{47FF9617-0594-490E-9C8B-97D9777E611C}" srcOrd="6" destOrd="0" presId="urn:microsoft.com/office/officeart/2005/8/layout/hList1"/>
    <dgm:cxn modelId="{F27AD789-5C7B-4C59-968B-BF90F15AFD65}" type="presParOf" srcId="{47FF9617-0594-490E-9C8B-97D9777E611C}" destId="{380DE65F-79FA-42BE-9633-E438078F1622}" srcOrd="0" destOrd="0" presId="urn:microsoft.com/office/officeart/2005/8/layout/hList1"/>
    <dgm:cxn modelId="{E2A26FE3-9656-40BA-9772-EF37F84D922D}" type="presParOf" srcId="{47FF9617-0594-490E-9C8B-97D9777E611C}" destId="{CD49CB64-2DDF-4B15-B215-0B3813CDB1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D4981-AFBA-4AFD-800E-5382C3BF30F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US"/>
        </a:p>
      </dgm:t>
    </dgm:pt>
    <dgm:pt modelId="{C2F50E3D-A00E-400D-BA61-92E079979CEE}">
      <dgm:prSet phldrT="[Texto]"/>
      <dgm:spPr/>
      <dgm:t>
        <a:bodyPr/>
        <a:lstStyle/>
        <a:p>
          <a:r>
            <a:rPr lang="es-EC" dirty="0"/>
            <a:t>Congestión del tráfico, reducción de las emisiones tóxicas y el consumo de combustible, mejora de la seguridad del tráfico e información y entretenimiento móvil.</a:t>
          </a:r>
          <a:endParaRPr lang="es-US" dirty="0"/>
        </a:p>
      </dgm:t>
    </dgm:pt>
    <dgm:pt modelId="{270842B1-3E62-4870-8667-F93CB53615AE}" type="parTrans" cxnId="{B9C6FA4B-AA5E-4A52-A000-85ACE105CDA3}">
      <dgm:prSet/>
      <dgm:spPr/>
      <dgm:t>
        <a:bodyPr/>
        <a:lstStyle/>
        <a:p>
          <a:endParaRPr lang="es-US"/>
        </a:p>
      </dgm:t>
    </dgm:pt>
    <dgm:pt modelId="{5EFC385E-2392-4A8F-805E-2072F89D118C}" type="sibTrans" cxnId="{B9C6FA4B-AA5E-4A52-A000-85ACE105CDA3}">
      <dgm:prSet/>
      <dgm:spPr/>
      <dgm:t>
        <a:bodyPr/>
        <a:lstStyle/>
        <a:p>
          <a:endParaRPr lang="es-US"/>
        </a:p>
      </dgm:t>
    </dgm:pt>
    <dgm:pt modelId="{4F7E48F7-7AD1-4A49-86B4-076F01F1CA3E}">
      <dgm:prSet phldrT="[Texto]"/>
      <dgm:spPr/>
      <dgm:t>
        <a:bodyPr/>
        <a:lstStyle/>
        <a:p>
          <a:r>
            <a:rPr lang="es-US" dirty="0"/>
            <a:t>ITS</a:t>
          </a:r>
        </a:p>
      </dgm:t>
    </dgm:pt>
    <dgm:pt modelId="{A6ED615F-565B-4628-8966-C893DE4C4D1A}" type="parTrans" cxnId="{BBC906CA-A053-4918-99C6-810CC8DF28DC}">
      <dgm:prSet/>
      <dgm:spPr/>
      <dgm:t>
        <a:bodyPr/>
        <a:lstStyle/>
        <a:p>
          <a:endParaRPr lang="es-US"/>
        </a:p>
      </dgm:t>
    </dgm:pt>
    <dgm:pt modelId="{8A5BE49A-DAB1-4827-A937-F0ACBC3E61D3}" type="sibTrans" cxnId="{BBC906CA-A053-4918-99C6-810CC8DF28DC}">
      <dgm:prSet/>
      <dgm:spPr/>
      <dgm:t>
        <a:bodyPr/>
        <a:lstStyle/>
        <a:p>
          <a:endParaRPr lang="es-US"/>
        </a:p>
      </dgm:t>
    </dgm:pt>
    <dgm:pt modelId="{521BB61A-4853-4A05-A6CA-BAAAAFEDEF7C}">
      <dgm:prSet phldrT="[Texto]"/>
      <dgm:spPr/>
      <dgm:t>
        <a:bodyPr/>
        <a:lstStyle/>
        <a:p>
          <a:r>
            <a:rPr lang="es-EC" dirty="0"/>
            <a:t>Diferentes prioridades de aplicación, las propiedades de movilidad de los nodos y la falta de conectividad garantizada. </a:t>
          </a:r>
          <a:endParaRPr lang="es-US" dirty="0"/>
        </a:p>
      </dgm:t>
    </dgm:pt>
    <dgm:pt modelId="{8E35F601-0919-4E6B-867F-470392B7A5C6}" type="parTrans" cxnId="{28915AF0-C525-42CA-A08B-53D3A71CEF5B}">
      <dgm:prSet/>
      <dgm:spPr/>
      <dgm:t>
        <a:bodyPr/>
        <a:lstStyle/>
        <a:p>
          <a:endParaRPr lang="es-US"/>
        </a:p>
      </dgm:t>
    </dgm:pt>
    <dgm:pt modelId="{F9FD3C80-C750-46D9-8039-5AD994CADE4B}" type="sibTrans" cxnId="{28915AF0-C525-42CA-A08B-53D3A71CEF5B}">
      <dgm:prSet/>
      <dgm:spPr/>
      <dgm:t>
        <a:bodyPr/>
        <a:lstStyle/>
        <a:p>
          <a:endParaRPr lang="es-US"/>
        </a:p>
      </dgm:t>
    </dgm:pt>
    <dgm:pt modelId="{9DEFD3E3-8B87-495E-A943-64F729E0846A}">
      <dgm:prSet phldrT="[Texto]"/>
      <dgm:spPr/>
      <dgm:t>
        <a:bodyPr/>
        <a:lstStyle/>
        <a:p>
          <a:r>
            <a:rPr lang="es-US" dirty="0"/>
            <a:t>VANET</a:t>
          </a:r>
        </a:p>
      </dgm:t>
    </dgm:pt>
    <dgm:pt modelId="{755E2D97-952F-40FE-8ECF-7F48A9270028}" type="parTrans" cxnId="{B82F78D4-5AC1-44D5-A6E4-B71A6D3F133F}">
      <dgm:prSet/>
      <dgm:spPr/>
      <dgm:t>
        <a:bodyPr/>
        <a:lstStyle/>
        <a:p>
          <a:endParaRPr lang="es-US"/>
        </a:p>
      </dgm:t>
    </dgm:pt>
    <dgm:pt modelId="{16072304-5553-490A-BCC0-E9731DC6C14D}" type="sibTrans" cxnId="{B82F78D4-5AC1-44D5-A6E4-B71A6D3F133F}">
      <dgm:prSet/>
      <dgm:spPr/>
      <dgm:t>
        <a:bodyPr/>
        <a:lstStyle/>
        <a:p>
          <a:endParaRPr lang="es-US"/>
        </a:p>
      </dgm:t>
    </dgm:pt>
    <dgm:pt modelId="{794C438B-2918-40FE-8890-E4F0C5C8EFA6}">
      <dgm:prSet phldrT="[Texto]"/>
      <dgm:spPr/>
      <dgm:t>
        <a:bodyPr/>
        <a:lstStyle/>
        <a:p>
          <a:r>
            <a:rPr lang="es-EC" dirty="0"/>
            <a:t>Alta densidad de tráfico, alta movilidad de los nodos, requerimientos de escalabilidad y variedad de condiciones ambientales.</a:t>
          </a:r>
          <a:endParaRPr lang="es-US" dirty="0"/>
        </a:p>
      </dgm:t>
    </dgm:pt>
    <dgm:pt modelId="{B6B1F60A-7FCF-4F27-8E37-60D868D959DB}" type="parTrans" cxnId="{034D8D43-C3FD-4A2E-9F45-4F7E9766CE31}">
      <dgm:prSet/>
      <dgm:spPr/>
      <dgm:t>
        <a:bodyPr/>
        <a:lstStyle/>
        <a:p>
          <a:endParaRPr lang="es-US"/>
        </a:p>
      </dgm:t>
    </dgm:pt>
    <dgm:pt modelId="{0DD247F7-7B2A-4B37-A340-B6A39D5E7EC1}" type="sibTrans" cxnId="{034D8D43-C3FD-4A2E-9F45-4F7E9766CE31}">
      <dgm:prSet/>
      <dgm:spPr/>
      <dgm:t>
        <a:bodyPr/>
        <a:lstStyle/>
        <a:p>
          <a:endParaRPr lang="es-US"/>
        </a:p>
      </dgm:t>
    </dgm:pt>
    <dgm:pt modelId="{33DCCE9E-558D-408F-A3D3-E92928F191AB}">
      <dgm:prSet phldrT="[Texto]"/>
      <dgm:spPr/>
      <dgm:t>
        <a:bodyPr/>
        <a:lstStyle/>
        <a:p>
          <a:r>
            <a:rPr lang="es-US" dirty="0"/>
            <a:t>ENTORNO</a:t>
          </a:r>
        </a:p>
      </dgm:t>
    </dgm:pt>
    <dgm:pt modelId="{079E4098-94FE-4ED6-BA5F-FFE826B51C8D}" type="parTrans" cxnId="{C3EA90BD-D9CC-4946-B749-0E680D0C169C}">
      <dgm:prSet/>
      <dgm:spPr/>
      <dgm:t>
        <a:bodyPr/>
        <a:lstStyle/>
        <a:p>
          <a:endParaRPr lang="es-US"/>
        </a:p>
      </dgm:t>
    </dgm:pt>
    <dgm:pt modelId="{DE5CB6C0-BC4B-4C66-877C-7AC936F5345B}" type="sibTrans" cxnId="{C3EA90BD-D9CC-4946-B749-0E680D0C169C}">
      <dgm:prSet/>
      <dgm:spPr/>
      <dgm:t>
        <a:bodyPr/>
        <a:lstStyle/>
        <a:p>
          <a:endParaRPr lang="es-US"/>
        </a:p>
      </dgm:t>
    </dgm:pt>
    <dgm:pt modelId="{F4DE20E3-7778-499E-ABFC-F2BF9E9D4F36}">
      <dgm:prSet phldrT="[Texto]"/>
      <dgm:spPr/>
      <dgm:t>
        <a:bodyPr/>
        <a:lstStyle/>
        <a:p>
          <a:r>
            <a:rPr lang="es-EC" dirty="0"/>
            <a:t>Alto costo y mano de obra intensiva.</a:t>
          </a:r>
          <a:endParaRPr lang="es-US" dirty="0"/>
        </a:p>
      </dgm:t>
    </dgm:pt>
    <dgm:pt modelId="{E790983C-6624-4FC2-A5A5-129620B3B6C4}" type="parTrans" cxnId="{EFDB0BCA-8DF3-4D0A-A405-3F573AADE896}">
      <dgm:prSet/>
      <dgm:spPr/>
      <dgm:t>
        <a:bodyPr/>
        <a:lstStyle/>
        <a:p>
          <a:endParaRPr lang="es-US"/>
        </a:p>
      </dgm:t>
    </dgm:pt>
    <dgm:pt modelId="{7A19E8C1-0A72-4971-AB27-03CF2195DA3D}" type="sibTrans" cxnId="{EFDB0BCA-8DF3-4D0A-A405-3F573AADE896}">
      <dgm:prSet/>
      <dgm:spPr/>
      <dgm:t>
        <a:bodyPr/>
        <a:lstStyle/>
        <a:p>
          <a:endParaRPr lang="es-US"/>
        </a:p>
      </dgm:t>
    </dgm:pt>
    <dgm:pt modelId="{E06EE37E-C442-400D-AC3E-9AED3388FA78}">
      <dgm:prSet phldrT="[Texto]"/>
      <dgm:spPr/>
      <dgm:t>
        <a:bodyPr/>
        <a:lstStyle/>
        <a:p>
          <a:r>
            <a:rPr lang="es-US" dirty="0"/>
            <a:t>IMPLEMENTACIÓN</a:t>
          </a:r>
        </a:p>
      </dgm:t>
    </dgm:pt>
    <dgm:pt modelId="{F0865248-A66F-485C-B096-11A98FCC6D1D}" type="parTrans" cxnId="{35322E5A-941C-4B37-97A8-530EAAA9402D}">
      <dgm:prSet/>
      <dgm:spPr/>
      <dgm:t>
        <a:bodyPr/>
        <a:lstStyle/>
        <a:p>
          <a:endParaRPr lang="es-US"/>
        </a:p>
      </dgm:t>
    </dgm:pt>
    <dgm:pt modelId="{50953C2F-BB2A-4B1A-B51F-CC1C3308BE80}" type="sibTrans" cxnId="{35322E5A-941C-4B37-97A8-530EAAA9402D}">
      <dgm:prSet/>
      <dgm:spPr/>
      <dgm:t>
        <a:bodyPr/>
        <a:lstStyle/>
        <a:p>
          <a:endParaRPr lang="es-US"/>
        </a:p>
      </dgm:t>
    </dgm:pt>
    <dgm:pt modelId="{C8CC5F3F-F576-499F-9643-56D43E702CD3}">
      <dgm:prSet phldrT="[Texto]"/>
      <dgm:spPr/>
      <dgm:t>
        <a:bodyPr/>
        <a:lstStyle/>
        <a:p>
          <a:r>
            <a:rPr lang="es-US" dirty="0"/>
            <a:t>SUMO, NS-2 y MOVE</a:t>
          </a:r>
        </a:p>
      </dgm:t>
    </dgm:pt>
    <dgm:pt modelId="{3FC300F0-D61B-4CF8-8D87-A48799D4B919}" type="parTrans" cxnId="{EF706A2D-FD4D-454F-AAD6-557E983259F8}">
      <dgm:prSet/>
      <dgm:spPr/>
      <dgm:t>
        <a:bodyPr/>
        <a:lstStyle/>
        <a:p>
          <a:endParaRPr lang="es-US"/>
        </a:p>
      </dgm:t>
    </dgm:pt>
    <dgm:pt modelId="{11C5B787-D7CB-4B62-92F6-5A71E96C1402}" type="sibTrans" cxnId="{EF706A2D-FD4D-454F-AAD6-557E983259F8}">
      <dgm:prSet/>
      <dgm:spPr/>
      <dgm:t>
        <a:bodyPr/>
        <a:lstStyle/>
        <a:p>
          <a:endParaRPr lang="es-US"/>
        </a:p>
      </dgm:t>
    </dgm:pt>
    <dgm:pt modelId="{AC738254-BCF7-4023-8DC1-BBF5BFB39793}">
      <dgm:prSet phldrT="[Texto]"/>
      <dgm:spPr/>
      <dgm:t>
        <a:bodyPr/>
        <a:lstStyle/>
        <a:p>
          <a:r>
            <a:rPr lang="es-US" dirty="0"/>
            <a:t>HERRAMIENTAS DE SIMULACIÓN</a:t>
          </a:r>
        </a:p>
      </dgm:t>
    </dgm:pt>
    <dgm:pt modelId="{FF47DA9A-0C50-4ABD-82ED-85B9734B288E}" type="parTrans" cxnId="{615CE990-A3A4-4153-9A8D-FAF8266FBCE9}">
      <dgm:prSet/>
      <dgm:spPr/>
      <dgm:t>
        <a:bodyPr/>
        <a:lstStyle/>
        <a:p>
          <a:endParaRPr lang="es-US"/>
        </a:p>
      </dgm:t>
    </dgm:pt>
    <dgm:pt modelId="{E2B11648-B301-497B-8770-D18CE6F499D3}" type="sibTrans" cxnId="{615CE990-A3A4-4153-9A8D-FAF8266FBCE9}">
      <dgm:prSet/>
      <dgm:spPr/>
      <dgm:t>
        <a:bodyPr/>
        <a:lstStyle/>
        <a:p>
          <a:endParaRPr lang="es-US"/>
        </a:p>
      </dgm:t>
    </dgm:pt>
    <dgm:pt modelId="{66039E2C-8244-466A-8034-4B3D37F71B34}" type="pres">
      <dgm:prSet presAssocID="{028D4981-AFBA-4AFD-800E-5382C3BF30FF}" presName="linear" presStyleCnt="0">
        <dgm:presLayoutVars>
          <dgm:animLvl val="lvl"/>
          <dgm:resizeHandles val="exact"/>
        </dgm:presLayoutVars>
      </dgm:prSet>
      <dgm:spPr/>
    </dgm:pt>
    <dgm:pt modelId="{2A7A871D-D585-4161-B662-67B7C10CF64E}" type="pres">
      <dgm:prSet presAssocID="{C2F50E3D-A00E-400D-BA61-92E079979CEE}" presName="parentText" presStyleLbl="node1" presStyleIdx="0" presStyleCnt="5">
        <dgm:presLayoutVars>
          <dgm:chMax val="0"/>
          <dgm:bulletEnabled val="1"/>
        </dgm:presLayoutVars>
      </dgm:prSet>
      <dgm:spPr/>
    </dgm:pt>
    <dgm:pt modelId="{4E212F35-C307-4F82-8038-1F06F5FF6427}" type="pres">
      <dgm:prSet presAssocID="{C2F50E3D-A00E-400D-BA61-92E079979CEE}" presName="childText" presStyleLbl="revTx" presStyleIdx="0" presStyleCnt="5">
        <dgm:presLayoutVars>
          <dgm:bulletEnabled val="1"/>
        </dgm:presLayoutVars>
      </dgm:prSet>
      <dgm:spPr/>
    </dgm:pt>
    <dgm:pt modelId="{0E341597-A672-46F9-9A7E-C17C3B85A8F3}" type="pres">
      <dgm:prSet presAssocID="{521BB61A-4853-4A05-A6CA-BAAAAFEDEF7C}" presName="parentText" presStyleLbl="node1" presStyleIdx="1" presStyleCnt="5">
        <dgm:presLayoutVars>
          <dgm:chMax val="0"/>
          <dgm:bulletEnabled val="1"/>
        </dgm:presLayoutVars>
      </dgm:prSet>
      <dgm:spPr/>
    </dgm:pt>
    <dgm:pt modelId="{1CD99DF1-F4A3-4846-AFE0-0D7AE777C806}" type="pres">
      <dgm:prSet presAssocID="{521BB61A-4853-4A05-A6CA-BAAAAFEDEF7C}" presName="childText" presStyleLbl="revTx" presStyleIdx="1" presStyleCnt="5">
        <dgm:presLayoutVars>
          <dgm:bulletEnabled val="1"/>
        </dgm:presLayoutVars>
      </dgm:prSet>
      <dgm:spPr/>
    </dgm:pt>
    <dgm:pt modelId="{A3637BE6-C002-46FC-801D-B39811AEA1FB}" type="pres">
      <dgm:prSet presAssocID="{794C438B-2918-40FE-8890-E4F0C5C8EFA6}" presName="parentText" presStyleLbl="node1" presStyleIdx="2" presStyleCnt="5">
        <dgm:presLayoutVars>
          <dgm:chMax val="0"/>
          <dgm:bulletEnabled val="1"/>
        </dgm:presLayoutVars>
      </dgm:prSet>
      <dgm:spPr/>
    </dgm:pt>
    <dgm:pt modelId="{3C9F1128-DB68-4812-804B-66AF863B59FF}" type="pres">
      <dgm:prSet presAssocID="{794C438B-2918-40FE-8890-E4F0C5C8EFA6}" presName="childText" presStyleLbl="revTx" presStyleIdx="2" presStyleCnt="5">
        <dgm:presLayoutVars>
          <dgm:bulletEnabled val="1"/>
        </dgm:presLayoutVars>
      </dgm:prSet>
      <dgm:spPr/>
    </dgm:pt>
    <dgm:pt modelId="{4F8E6571-F31F-46CB-920A-17657A28EA54}" type="pres">
      <dgm:prSet presAssocID="{F4DE20E3-7778-499E-ABFC-F2BF9E9D4F36}" presName="parentText" presStyleLbl="node1" presStyleIdx="3" presStyleCnt="5">
        <dgm:presLayoutVars>
          <dgm:chMax val="0"/>
          <dgm:bulletEnabled val="1"/>
        </dgm:presLayoutVars>
      </dgm:prSet>
      <dgm:spPr/>
    </dgm:pt>
    <dgm:pt modelId="{F76EDA49-6D88-4543-B1E8-C482AED475C9}" type="pres">
      <dgm:prSet presAssocID="{F4DE20E3-7778-499E-ABFC-F2BF9E9D4F36}" presName="childText" presStyleLbl="revTx" presStyleIdx="3" presStyleCnt="5">
        <dgm:presLayoutVars>
          <dgm:bulletEnabled val="1"/>
        </dgm:presLayoutVars>
      </dgm:prSet>
      <dgm:spPr/>
    </dgm:pt>
    <dgm:pt modelId="{C4D050AC-79DD-4EC8-8F1A-3C654346F67A}" type="pres">
      <dgm:prSet presAssocID="{C8CC5F3F-F576-499F-9643-56D43E702CD3}" presName="parentText" presStyleLbl="node1" presStyleIdx="4" presStyleCnt="5">
        <dgm:presLayoutVars>
          <dgm:chMax val="0"/>
          <dgm:bulletEnabled val="1"/>
        </dgm:presLayoutVars>
      </dgm:prSet>
      <dgm:spPr/>
    </dgm:pt>
    <dgm:pt modelId="{864A2048-E88D-40D5-98FB-1CBCE44E5B8B}" type="pres">
      <dgm:prSet presAssocID="{C8CC5F3F-F576-499F-9643-56D43E702CD3}" presName="childText" presStyleLbl="revTx" presStyleIdx="4" presStyleCnt="5">
        <dgm:presLayoutVars>
          <dgm:bulletEnabled val="1"/>
        </dgm:presLayoutVars>
      </dgm:prSet>
      <dgm:spPr/>
    </dgm:pt>
  </dgm:ptLst>
  <dgm:cxnLst>
    <dgm:cxn modelId="{8415F21D-0235-47D6-A72E-E1FE5DFA1B9B}" type="presOf" srcId="{F4DE20E3-7778-499E-ABFC-F2BF9E9D4F36}" destId="{4F8E6571-F31F-46CB-920A-17657A28EA54}" srcOrd="0" destOrd="0" presId="urn:microsoft.com/office/officeart/2005/8/layout/vList2"/>
    <dgm:cxn modelId="{0347F028-72E1-416F-8580-DE8EFCFDF7D5}" type="presOf" srcId="{028D4981-AFBA-4AFD-800E-5382C3BF30FF}" destId="{66039E2C-8244-466A-8034-4B3D37F71B34}" srcOrd="0" destOrd="0" presId="urn:microsoft.com/office/officeart/2005/8/layout/vList2"/>
    <dgm:cxn modelId="{8A4B6729-653B-4003-B240-4A2259F124E2}" type="presOf" srcId="{E06EE37E-C442-400D-AC3E-9AED3388FA78}" destId="{F76EDA49-6D88-4543-B1E8-C482AED475C9}" srcOrd="0" destOrd="0" presId="urn:microsoft.com/office/officeart/2005/8/layout/vList2"/>
    <dgm:cxn modelId="{EF706A2D-FD4D-454F-AAD6-557E983259F8}" srcId="{028D4981-AFBA-4AFD-800E-5382C3BF30FF}" destId="{C8CC5F3F-F576-499F-9643-56D43E702CD3}" srcOrd="4" destOrd="0" parTransId="{3FC300F0-D61B-4CF8-8D87-A48799D4B919}" sibTransId="{11C5B787-D7CB-4B62-92F6-5A71E96C1402}"/>
    <dgm:cxn modelId="{A5643C36-1174-4C2C-8523-07D8B40598D5}" type="presOf" srcId="{C8CC5F3F-F576-499F-9643-56D43E702CD3}" destId="{C4D050AC-79DD-4EC8-8F1A-3C654346F67A}" srcOrd="0" destOrd="0" presId="urn:microsoft.com/office/officeart/2005/8/layout/vList2"/>
    <dgm:cxn modelId="{5F9E0B3D-E893-4038-AA86-55F8CDC8F1B7}" type="presOf" srcId="{33DCCE9E-558D-408F-A3D3-E92928F191AB}" destId="{3C9F1128-DB68-4812-804B-66AF863B59FF}" srcOrd="0" destOrd="0" presId="urn:microsoft.com/office/officeart/2005/8/layout/vList2"/>
    <dgm:cxn modelId="{034D8D43-C3FD-4A2E-9F45-4F7E9766CE31}" srcId="{028D4981-AFBA-4AFD-800E-5382C3BF30FF}" destId="{794C438B-2918-40FE-8890-E4F0C5C8EFA6}" srcOrd="2" destOrd="0" parTransId="{B6B1F60A-7FCF-4F27-8E37-60D868D959DB}" sibTransId="{0DD247F7-7B2A-4B37-A340-B6A39D5E7EC1}"/>
    <dgm:cxn modelId="{CE9D9168-3B6A-48DB-A4D8-3265BBA10628}" type="presOf" srcId="{521BB61A-4853-4A05-A6CA-BAAAAFEDEF7C}" destId="{0E341597-A672-46F9-9A7E-C17C3B85A8F3}" srcOrd="0" destOrd="0" presId="urn:microsoft.com/office/officeart/2005/8/layout/vList2"/>
    <dgm:cxn modelId="{B9C6FA4B-AA5E-4A52-A000-85ACE105CDA3}" srcId="{028D4981-AFBA-4AFD-800E-5382C3BF30FF}" destId="{C2F50E3D-A00E-400D-BA61-92E079979CEE}" srcOrd="0" destOrd="0" parTransId="{270842B1-3E62-4870-8667-F93CB53615AE}" sibTransId="{5EFC385E-2392-4A8F-805E-2072F89D118C}"/>
    <dgm:cxn modelId="{5B9FF46D-2B0D-4CF2-BD68-3B383CBFE294}" type="presOf" srcId="{9DEFD3E3-8B87-495E-A943-64F729E0846A}" destId="{1CD99DF1-F4A3-4846-AFE0-0D7AE777C806}" srcOrd="0" destOrd="0" presId="urn:microsoft.com/office/officeart/2005/8/layout/vList2"/>
    <dgm:cxn modelId="{EE1A5A54-D6AF-4866-9617-776262B8BF15}" type="presOf" srcId="{794C438B-2918-40FE-8890-E4F0C5C8EFA6}" destId="{A3637BE6-C002-46FC-801D-B39811AEA1FB}" srcOrd="0" destOrd="0" presId="urn:microsoft.com/office/officeart/2005/8/layout/vList2"/>
    <dgm:cxn modelId="{35322E5A-941C-4B37-97A8-530EAAA9402D}" srcId="{F4DE20E3-7778-499E-ABFC-F2BF9E9D4F36}" destId="{E06EE37E-C442-400D-AC3E-9AED3388FA78}" srcOrd="0" destOrd="0" parTransId="{F0865248-A66F-485C-B096-11A98FCC6D1D}" sibTransId="{50953C2F-BB2A-4B1A-B51F-CC1C3308BE80}"/>
    <dgm:cxn modelId="{AADCC77C-788F-48AF-91F3-642561805067}" type="presOf" srcId="{4F7E48F7-7AD1-4A49-86B4-076F01F1CA3E}" destId="{4E212F35-C307-4F82-8038-1F06F5FF6427}" srcOrd="0" destOrd="0" presId="urn:microsoft.com/office/officeart/2005/8/layout/vList2"/>
    <dgm:cxn modelId="{C8B1D28A-CD8C-49C2-9664-F4B1384A9BB5}" type="presOf" srcId="{AC738254-BCF7-4023-8DC1-BBF5BFB39793}" destId="{864A2048-E88D-40D5-98FB-1CBCE44E5B8B}" srcOrd="0" destOrd="0" presId="urn:microsoft.com/office/officeart/2005/8/layout/vList2"/>
    <dgm:cxn modelId="{615CE990-A3A4-4153-9A8D-FAF8266FBCE9}" srcId="{C8CC5F3F-F576-499F-9643-56D43E702CD3}" destId="{AC738254-BCF7-4023-8DC1-BBF5BFB39793}" srcOrd="0" destOrd="0" parTransId="{FF47DA9A-0C50-4ABD-82ED-85B9734B288E}" sibTransId="{E2B11648-B301-497B-8770-D18CE6F499D3}"/>
    <dgm:cxn modelId="{7B8D34B8-C983-45F3-A7BE-0F2AFA284F0A}" type="presOf" srcId="{C2F50E3D-A00E-400D-BA61-92E079979CEE}" destId="{2A7A871D-D585-4161-B662-67B7C10CF64E}" srcOrd="0" destOrd="0" presId="urn:microsoft.com/office/officeart/2005/8/layout/vList2"/>
    <dgm:cxn modelId="{C3EA90BD-D9CC-4946-B749-0E680D0C169C}" srcId="{794C438B-2918-40FE-8890-E4F0C5C8EFA6}" destId="{33DCCE9E-558D-408F-A3D3-E92928F191AB}" srcOrd="0" destOrd="0" parTransId="{079E4098-94FE-4ED6-BA5F-FFE826B51C8D}" sibTransId="{DE5CB6C0-BC4B-4C66-877C-7AC936F5345B}"/>
    <dgm:cxn modelId="{BBC906CA-A053-4918-99C6-810CC8DF28DC}" srcId="{C2F50E3D-A00E-400D-BA61-92E079979CEE}" destId="{4F7E48F7-7AD1-4A49-86B4-076F01F1CA3E}" srcOrd="0" destOrd="0" parTransId="{A6ED615F-565B-4628-8966-C893DE4C4D1A}" sibTransId="{8A5BE49A-DAB1-4827-A937-F0ACBC3E61D3}"/>
    <dgm:cxn modelId="{EFDB0BCA-8DF3-4D0A-A405-3F573AADE896}" srcId="{028D4981-AFBA-4AFD-800E-5382C3BF30FF}" destId="{F4DE20E3-7778-499E-ABFC-F2BF9E9D4F36}" srcOrd="3" destOrd="0" parTransId="{E790983C-6624-4FC2-A5A5-129620B3B6C4}" sibTransId="{7A19E8C1-0A72-4971-AB27-03CF2195DA3D}"/>
    <dgm:cxn modelId="{B82F78D4-5AC1-44D5-A6E4-B71A6D3F133F}" srcId="{521BB61A-4853-4A05-A6CA-BAAAAFEDEF7C}" destId="{9DEFD3E3-8B87-495E-A943-64F729E0846A}" srcOrd="0" destOrd="0" parTransId="{755E2D97-952F-40FE-8ECF-7F48A9270028}" sibTransId="{16072304-5553-490A-BCC0-E9731DC6C14D}"/>
    <dgm:cxn modelId="{28915AF0-C525-42CA-A08B-53D3A71CEF5B}" srcId="{028D4981-AFBA-4AFD-800E-5382C3BF30FF}" destId="{521BB61A-4853-4A05-A6CA-BAAAAFEDEF7C}" srcOrd="1" destOrd="0" parTransId="{8E35F601-0919-4E6B-867F-470392B7A5C6}" sibTransId="{F9FD3C80-C750-46D9-8039-5AD994CADE4B}"/>
    <dgm:cxn modelId="{FA7AD70D-BB2C-4CE3-964A-80C805867C46}" type="presParOf" srcId="{66039E2C-8244-466A-8034-4B3D37F71B34}" destId="{2A7A871D-D585-4161-B662-67B7C10CF64E}" srcOrd="0" destOrd="0" presId="urn:microsoft.com/office/officeart/2005/8/layout/vList2"/>
    <dgm:cxn modelId="{98A0EC36-9CD7-402D-B1C5-A2CF2067F2BC}" type="presParOf" srcId="{66039E2C-8244-466A-8034-4B3D37F71B34}" destId="{4E212F35-C307-4F82-8038-1F06F5FF6427}" srcOrd="1" destOrd="0" presId="urn:microsoft.com/office/officeart/2005/8/layout/vList2"/>
    <dgm:cxn modelId="{C96944EB-DC1D-4DC6-BC35-7E6B91250429}" type="presParOf" srcId="{66039E2C-8244-466A-8034-4B3D37F71B34}" destId="{0E341597-A672-46F9-9A7E-C17C3B85A8F3}" srcOrd="2" destOrd="0" presId="urn:microsoft.com/office/officeart/2005/8/layout/vList2"/>
    <dgm:cxn modelId="{F7EC8122-F6B6-402A-9069-C3411FCB9FB0}" type="presParOf" srcId="{66039E2C-8244-466A-8034-4B3D37F71B34}" destId="{1CD99DF1-F4A3-4846-AFE0-0D7AE777C806}" srcOrd="3" destOrd="0" presId="urn:microsoft.com/office/officeart/2005/8/layout/vList2"/>
    <dgm:cxn modelId="{D5E98ECB-34EC-4566-882B-D6C98BE6FBB1}" type="presParOf" srcId="{66039E2C-8244-466A-8034-4B3D37F71B34}" destId="{A3637BE6-C002-46FC-801D-B39811AEA1FB}" srcOrd="4" destOrd="0" presId="urn:microsoft.com/office/officeart/2005/8/layout/vList2"/>
    <dgm:cxn modelId="{EF3F296E-1BC5-4294-808B-1F736D61B8CE}" type="presParOf" srcId="{66039E2C-8244-466A-8034-4B3D37F71B34}" destId="{3C9F1128-DB68-4812-804B-66AF863B59FF}" srcOrd="5" destOrd="0" presId="urn:microsoft.com/office/officeart/2005/8/layout/vList2"/>
    <dgm:cxn modelId="{B80D11B2-C4C6-498E-89F4-1AB8E0BC4A34}" type="presParOf" srcId="{66039E2C-8244-466A-8034-4B3D37F71B34}" destId="{4F8E6571-F31F-46CB-920A-17657A28EA54}" srcOrd="6" destOrd="0" presId="urn:microsoft.com/office/officeart/2005/8/layout/vList2"/>
    <dgm:cxn modelId="{0C738DF4-2570-46FF-B09C-A95A61C8C10F}" type="presParOf" srcId="{66039E2C-8244-466A-8034-4B3D37F71B34}" destId="{F76EDA49-6D88-4543-B1E8-C482AED475C9}" srcOrd="7" destOrd="0" presId="urn:microsoft.com/office/officeart/2005/8/layout/vList2"/>
    <dgm:cxn modelId="{1B808ACD-9673-4024-A394-E7506C23BB99}" type="presParOf" srcId="{66039E2C-8244-466A-8034-4B3D37F71B34}" destId="{C4D050AC-79DD-4EC8-8F1A-3C654346F67A}" srcOrd="8" destOrd="0" presId="urn:microsoft.com/office/officeart/2005/8/layout/vList2"/>
    <dgm:cxn modelId="{BC53B3CD-C072-47EB-B84E-B013ABB4048F}" type="presParOf" srcId="{66039E2C-8244-466A-8034-4B3D37F71B34}" destId="{864A2048-E88D-40D5-98FB-1CBCE44E5B8B}"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E642D8-EB1A-478B-8654-29CEA117AF58}"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es-US"/>
        </a:p>
      </dgm:t>
    </dgm:pt>
    <dgm:pt modelId="{BA23DE4E-70A5-40C3-BF20-13D0BBB8804E}">
      <dgm:prSet phldrT="[Texto]" custT="1"/>
      <dgm:spPr/>
      <dgm:t>
        <a:bodyPr/>
        <a:lstStyle/>
        <a:p>
          <a:r>
            <a:rPr lang="es-US" sz="1400" dirty="0"/>
            <a:t>OBJETIVO GENERAL</a:t>
          </a:r>
        </a:p>
      </dgm:t>
    </dgm:pt>
    <dgm:pt modelId="{AA326C6D-C80E-4665-A009-8F67282B57CC}" type="parTrans" cxnId="{5199475B-F3CA-4DBC-B9C5-4EA4ED2171D7}">
      <dgm:prSet/>
      <dgm:spPr/>
      <dgm:t>
        <a:bodyPr/>
        <a:lstStyle/>
        <a:p>
          <a:endParaRPr lang="es-US" sz="2000"/>
        </a:p>
      </dgm:t>
    </dgm:pt>
    <dgm:pt modelId="{6380B6EE-49D6-4E37-9961-F095D868B7DF}" type="sibTrans" cxnId="{5199475B-F3CA-4DBC-B9C5-4EA4ED2171D7}">
      <dgm:prSet/>
      <dgm:spPr/>
      <dgm:t>
        <a:bodyPr/>
        <a:lstStyle/>
        <a:p>
          <a:endParaRPr lang="es-US" sz="2000"/>
        </a:p>
      </dgm:t>
    </dgm:pt>
    <dgm:pt modelId="{F530EB9C-BFB5-4A80-BD8D-F829DCF393C5}">
      <dgm:prSet phldrT="[Texto]" custT="1"/>
      <dgm:spPr/>
      <dgm:t>
        <a:bodyPr/>
        <a:lstStyle/>
        <a:p>
          <a:pPr>
            <a:buFont typeface="Arial" panose="020B0604020202020204" pitchFamily="34" charset="0"/>
            <a:buChar char="•"/>
          </a:pPr>
          <a:r>
            <a:rPr lang="es-EC" sz="1400" kern="1200" dirty="0">
              <a:solidFill>
                <a:srgbClr val="263238">
                  <a:hueOff val="0"/>
                  <a:satOff val="0"/>
                  <a:lumOff val="0"/>
                  <a:alphaOff val="0"/>
                </a:srgbClr>
              </a:solidFill>
              <a:latin typeface="+mn-lt"/>
              <a:ea typeface="+mn-ea"/>
              <a:cs typeface="+mn-cs"/>
            </a:rPr>
            <a:t>Analizar el impacto de la densidad vehicular en los parámetros de transmisión de datos en una conexión V2V bajo el estándar IEEE 802.11p aplicado a redes vehiculares VANET para entornos urbanos</a:t>
          </a:r>
          <a:endParaRPr lang="es-US" sz="1400" kern="1200" dirty="0">
            <a:solidFill>
              <a:srgbClr val="263238">
                <a:hueOff val="0"/>
                <a:satOff val="0"/>
                <a:lumOff val="0"/>
                <a:alphaOff val="0"/>
              </a:srgbClr>
            </a:solidFill>
            <a:latin typeface="+mn-lt"/>
            <a:ea typeface="+mn-ea"/>
            <a:cs typeface="+mn-cs"/>
          </a:endParaRPr>
        </a:p>
      </dgm:t>
    </dgm:pt>
    <dgm:pt modelId="{C8C05B96-FA7D-45B6-B433-54B4B491AC3C}" type="parTrans" cxnId="{76179836-2BC6-450A-A6BF-2362ACD03FEC}">
      <dgm:prSet/>
      <dgm:spPr/>
      <dgm:t>
        <a:bodyPr/>
        <a:lstStyle/>
        <a:p>
          <a:endParaRPr lang="es-US" sz="2000"/>
        </a:p>
      </dgm:t>
    </dgm:pt>
    <dgm:pt modelId="{54E25D6F-39D5-4F04-8965-1D8D6158DAAD}" type="sibTrans" cxnId="{76179836-2BC6-450A-A6BF-2362ACD03FEC}">
      <dgm:prSet/>
      <dgm:spPr/>
      <dgm:t>
        <a:bodyPr/>
        <a:lstStyle/>
        <a:p>
          <a:endParaRPr lang="es-US" sz="2000"/>
        </a:p>
      </dgm:t>
    </dgm:pt>
    <dgm:pt modelId="{BD7E4E88-A82E-4354-AD60-2D38D4A820ED}" type="pres">
      <dgm:prSet presAssocID="{18E642D8-EB1A-478B-8654-29CEA117AF58}" presName="linearFlow" presStyleCnt="0">
        <dgm:presLayoutVars>
          <dgm:dir/>
          <dgm:animLvl val="lvl"/>
          <dgm:resizeHandles val="exact"/>
        </dgm:presLayoutVars>
      </dgm:prSet>
      <dgm:spPr/>
    </dgm:pt>
    <dgm:pt modelId="{12657123-9EEB-4CB9-A86E-B3516545B8FD}" type="pres">
      <dgm:prSet presAssocID="{BA23DE4E-70A5-40C3-BF20-13D0BBB8804E}" presName="composite" presStyleCnt="0"/>
      <dgm:spPr/>
    </dgm:pt>
    <dgm:pt modelId="{A7D5EFB9-5AE0-477A-91E3-40B62384F370}" type="pres">
      <dgm:prSet presAssocID="{BA23DE4E-70A5-40C3-BF20-13D0BBB8804E}" presName="parentText" presStyleLbl="alignNode1" presStyleIdx="0" presStyleCnt="1" custLinFactNeighborX="-2466" custLinFactNeighborY="0">
        <dgm:presLayoutVars>
          <dgm:chMax val="1"/>
          <dgm:bulletEnabled val="1"/>
        </dgm:presLayoutVars>
      </dgm:prSet>
      <dgm:spPr/>
    </dgm:pt>
    <dgm:pt modelId="{5392AD4A-B113-4E1E-99D5-E6B8B257DC15}" type="pres">
      <dgm:prSet presAssocID="{BA23DE4E-70A5-40C3-BF20-13D0BBB8804E}" presName="descendantText" presStyleLbl="alignAcc1" presStyleIdx="0" presStyleCnt="1">
        <dgm:presLayoutVars>
          <dgm:bulletEnabled val="1"/>
        </dgm:presLayoutVars>
      </dgm:prSet>
      <dgm:spPr/>
    </dgm:pt>
  </dgm:ptLst>
  <dgm:cxnLst>
    <dgm:cxn modelId="{E22EFB00-768F-4F7E-BB67-839B7C9F8677}" type="presOf" srcId="{18E642D8-EB1A-478B-8654-29CEA117AF58}" destId="{BD7E4E88-A82E-4354-AD60-2D38D4A820ED}" srcOrd="0" destOrd="0" presId="urn:microsoft.com/office/officeart/2005/8/layout/chevron2"/>
    <dgm:cxn modelId="{3EA8372B-1FED-411E-9FA0-A2AB5BB70B5E}" type="presOf" srcId="{BA23DE4E-70A5-40C3-BF20-13D0BBB8804E}" destId="{A7D5EFB9-5AE0-477A-91E3-40B62384F370}" srcOrd="0" destOrd="0" presId="urn:microsoft.com/office/officeart/2005/8/layout/chevron2"/>
    <dgm:cxn modelId="{76179836-2BC6-450A-A6BF-2362ACD03FEC}" srcId="{BA23DE4E-70A5-40C3-BF20-13D0BBB8804E}" destId="{F530EB9C-BFB5-4A80-BD8D-F829DCF393C5}" srcOrd="0" destOrd="0" parTransId="{C8C05B96-FA7D-45B6-B433-54B4B491AC3C}" sibTransId="{54E25D6F-39D5-4F04-8965-1D8D6158DAAD}"/>
    <dgm:cxn modelId="{E3F1B13A-5959-4FAD-9E75-774F43E3482D}" type="presOf" srcId="{F530EB9C-BFB5-4A80-BD8D-F829DCF393C5}" destId="{5392AD4A-B113-4E1E-99D5-E6B8B257DC15}" srcOrd="0" destOrd="0" presId="urn:microsoft.com/office/officeart/2005/8/layout/chevron2"/>
    <dgm:cxn modelId="{5199475B-F3CA-4DBC-B9C5-4EA4ED2171D7}" srcId="{18E642D8-EB1A-478B-8654-29CEA117AF58}" destId="{BA23DE4E-70A5-40C3-BF20-13D0BBB8804E}" srcOrd="0" destOrd="0" parTransId="{AA326C6D-C80E-4665-A009-8F67282B57CC}" sibTransId="{6380B6EE-49D6-4E37-9961-F095D868B7DF}"/>
    <dgm:cxn modelId="{E4D1EBA6-083D-4BFF-B4B9-C37CF39A973F}" type="presParOf" srcId="{BD7E4E88-A82E-4354-AD60-2D38D4A820ED}" destId="{12657123-9EEB-4CB9-A86E-B3516545B8FD}" srcOrd="0" destOrd="0" presId="urn:microsoft.com/office/officeart/2005/8/layout/chevron2"/>
    <dgm:cxn modelId="{6A390819-B03E-4E65-AE8E-8059A10EF66E}" type="presParOf" srcId="{12657123-9EEB-4CB9-A86E-B3516545B8FD}" destId="{A7D5EFB9-5AE0-477A-91E3-40B62384F370}" srcOrd="0" destOrd="0" presId="urn:microsoft.com/office/officeart/2005/8/layout/chevron2"/>
    <dgm:cxn modelId="{1949F564-D191-409F-B83D-DE08B66849A6}" type="presParOf" srcId="{12657123-9EEB-4CB9-A86E-B3516545B8FD}" destId="{5392AD4A-B113-4E1E-99D5-E6B8B257DC1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192178-ED33-408F-B9A7-614A47A88ED1}" type="doc">
      <dgm:prSet loTypeId="urn:microsoft.com/office/officeart/2005/8/layout/hList6" loCatId="list" qsTypeId="urn:microsoft.com/office/officeart/2005/8/quickstyle/simple2" qsCatId="simple" csTypeId="urn:microsoft.com/office/officeart/2005/8/colors/accent2_1" csCatId="accent2" phldr="1"/>
      <dgm:spPr/>
      <dgm:t>
        <a:bodyPr/>
        <a:lstStyle/>
        <a:p>
          <a:endParaRPr lang="es-EC"/>
        </a:p>
      </dgm:t>
    </dgm:pt>
    <dgm:pt modelId="{09C422EA-A9B8-47D2-9DB8-B49E5FF611E1}">
      <dgm:prSet phldrT="[Texto]"/>
      <dgm:spPr/>
      <dgm:t>
        <a:bodyPr/>
        <a:lstStyle/>
        <a:p>
          <a:r>
            <a:rPr lang="es-EC" sz="1600" b="1" kern="1200" dirty="0"/>
            <a:t>Primera </a:t>
          </a:r>
        </a:p>
        <a:p>
          <a:r>
            <a:rPr lang="es-EC" sz="1600" b="1" kern="1200" dirty="0"/>
            <a:t>Etapa </a:t>
          </a:r>
          <a:endParaRPr lang="es-EC" sz="1600" kern="1200" dirty="0"/>
        </a:p>
      </dgm:t>
    </dgm:pt>
    <dgm:pt modelId="{AF2A4D58-1688-4FF2-8F83-C2341D9BCF79}" type="parTrans" cxnId="{84E28709-91D4-45EF-8A18-BD0C3AC4D189}">
      <dgm:prSet/>
      <dgm:spPr/>
      <dgm:t>
        <a:bodyPr/>
        <a:lstStyle/>
        <a:p>
          <a:endParaRPr lang="es-EC"/>
        </a:p>
      </dgm:t>
    </dgm:pt>
    <dgm:pt modelId="{4521B509-E935-4F95-9A74-0B6500337E07}" type="sibTrans" cxnId="{84E28709-91D4-45EF-8A18-BD0C3AC4D189}">
      <dgm:prSet/>
      <dgm:spPr/>
      <dgm:t>
        <a:bodyPr/>
        <a:lstStyle/>
        <a:p>
          <a:endParaRPr lang="es-EC"/>
        </a:p>
      </dgm:t>
    </dgm:pt>
    <dgm:pt modelId="{D8664027-D16E-4EDA-BD91-465F98FB933F}">
      <dgm:prSet phldrT="[Texto]" custT="1"/>
      <dgm:spPr/>
      <dgm:t>
        <a:bodyPr/>
        <a:lstStyle/>
        <a:p>
          <a:r>
            <a:rPr lang="es-EC" sz="1600" b="1" kern="1200" dirty="0"/>
            <a:t>Segunda</a:t>
          </a:r>
        </a:p>
        <a:p>
          <a:r>
            <a:rPr lang="es-EC" sz="1600" b="1" kern="1200" dirty="0"/>
            <a:t>Etapa</a:t>
          </a:r>
          <a:endParaRPr lang="es-EC" sz="1600" kern="1200" dirty="0"/>
        </a:p>
      </dgm:t>
    </dgm:pt>
    <dgm:pt modelId="{62526DF7-C4D0-4088-AD54-28AFD21E307D}" type="parTrans" cxnId="{8D90D759-EB77-452E-8B55-CEFB718A6FA2}">
      <dgm:prSet/>
      <dgm:spPr/>
      <dgm:t>
        <a:bodyPr/>
        <a:lstStyle/>
        <a:p>
          <a:endParaRPr lang="es-EC"/>
        </a:p>
      </dgm:t>
    </dgm:pt>
    <dgm:pt modelId="{8803449D-D41B-4210-A416-1BA80911F63B}" type="sibTrans" cxnId="{8D90D759-EB77-452E-8B55-CEFB718A6FA2}">
      <dgm:prSet/>
      <dgm:spPr/>
      <dgm:t>
        <a:bodyPr/>
        <a:lstStyle/>
        <a:p>
          <a:endParaRPr lang="es-EC"/>
        </a:p>
      </dgm:t>
    </dgm:pt>
    <dgm:pt modelId="{E54096C8-EC91-4BA4-B17D-CD4A0C473798}">
      <dgm:prSet phldrT="[Texto]" custT="1"/>
      <dgm:spPr/>
      <dgm:t>
        <a:bodyPr/>
        <a:lstStyle/>
        <a:p>
          <a:r>
            <a:rPr lang="es-EC" sz="1200" kern="1200" dirty="0">
              <a:latin typeface="+mn-lt"/>
              <a:cs typeface="Calibri" panose="020F0502020204030204" pitchFamily="34" charset="0"/>
            </a:rPr>
            <a:t>Modelo de movilidad (SUMO) </a:t>
          </a:r>
        </a:p>
      </dgm:t>
    </dgm:pt>
    <dgm:pt modelId="{98EAA88D-6F7A-4D13-9597-428EB78086EF}" type="sibTrans" cxnId="{87B90E65-B1E6-4206-BD63-DD0234E59011}">
      <dgm:prSet/>
      <dgm:spPr/>
      <dgm:t>
        <a:bodyPr/>
        <a:lstStyle/>
        <a:p>
          <a:endParaRPr lang="es-EC"/>
        </a:p>
      </dgm:t>
    </dgm:pt>
    <dgm:pt modelId="{0EA0FE08-D1CA-498B-8FFF-C924FC0FD72A}" type="parTrans" cxnId="{87B90E65-B1E6-4206-BD63-DD0234E59011}">
      <dgm:prSet/>
      <dgm:spPr/>
      <dgm:t>
        <a:bodyPr/>
        <a:lstStyle/>
        <a:p>
          <a:endParaRPr lang="es-EC"/>
        </a:p>
      </dgm:t>
    </dgm:pt>
    <dgm:pt modelId="{D9E30AF4-3806-4435-AFE0-7893A8F292E6}">
      <dgm:prSet phldrT="[Texto]" custT="1"/>
      <dgm:spPr/>
      <dgm:t>
        <a:bodyPr/>
        <a:lstStyle/>
        <a:p>
          <a:r>
            <a:rPr lang="es-EC" sz="1200" kern="1200" dirty="0">
              <a:latin typeface="+mn-lt"/>
              <a:cs typeface="Calibri" panose="020F0502020204030204" pitchFamily="34" charset="0"/>
            </a:rPr>
            <a:t>Modelo de tráfico de red (NS-2)</a:t>
          </a:r>
        </a:p>
      </dgm:t>
    </dgm:pt>
    <dgm:pt modelId="{36DA887D-1FD8-4886-81CC-C7957F811987}" type="parTrans" cxnId="{0DE4A1C9-CA7E-4A2D-A016-0933321A0E05}">
      <dgm:prSet/>
      <dgm:spPr/>
      <dgm:t>
        <a:bodyPr/>
        <a:lstStyle/>
        <a:p>
          <a:endParaRPr lang="es-US"/>
        </a:p>
      </dgm:t>
    </dgm:pt>
    <dgm:pt modelId="{4C9A18B7-6BF6-42C0-BB8B-CAE8A3120BAA}" type="sibTrans" cxnId="{0DE4A1C9-CA7E-4A2D-A016-0933321A0E05}">
      <dgm:prSet/>
      <dgm:spPr/>
      <dgm:t>
        <a:bodyPr/>
        <a:lstStyle/>
        <a:p>
          <a:endParaRPr lang="es-US"/>
        </a:p>
      </dgm:t>
    </dgm:pt>
    <dgm:pt modelId="{B93F45E6-3131-4FF3-A8DE-746FDF51D7A7}">
      <dgm:prSet phldrT="[Texto]"/>
      <dgm:spPr/>
      <dgm:t>
        <a:bodyPr/>
        <a:lstStyle/>
        <a:p>
          <a:r>
            <a:rPr lang="es-EC" sz="1200" kern="1200" dirty="0"/>
            <a:t>Mapas reales y georreferenciados (OSM)</a:t>
          </a:r>
        </a:p>
      </dgm:t>
    </dgm:pt>
    <dgm:pt modelId="{2654D6A5-93DE-402C-8FAB-54F417A7EDB2}" type="sibTrans" cxnId="{4AEFCFCD-AB48-46E1-85EC-DF29A69E9C93}">
      <dgm:prSet/>
      <dgm:spPr/>
      <dgm:t>
        <a:bodyPr/>
        <a:lstStyle/>
        <a:p>
          <a:endParaRPr lang="es-EC"/>
        </a:p>
      </dgm:t>
    </dgm:pt>
    <dgm:pt modelId="{D6D7280B-E627-4428-844D-0DF8C6C044BD}" type="parTrans" cxnId="{4AEFCFCD-AB48-46E1-85EC-DF29A69E9C93}">
      <dgm:prSet/>
      <dgm:spPr/>
      <dgm:t>
        <a:bodyPr/>
        <a:lstStyle/>
        <a:p>
          <a:endParaRPr lang="es-EC"/>
        </a:p>
      </dgm:t>
    </dgm:pt>
    <dgm:pt modelId="{5AFD1F44-4D7F-4715-867D-DEC3BA7910ED}">
      <dgm:prSet phldrT="[Texto]"/>
      <dgm:spPr/>
      <dgm:t>
        <a:bodyPr/>
        <a:lstStyle/>
        <a:p>
          <a:r>
            <a:rPr lang="es-EC" b="1" dirty="0"/>
            <a:t>Tercera </a:t>
          </a:r>
        </a:p>
        <a:p>
          <a:r>
            <a:rPr lang="es-EC" b="1" dirty="0"/>
            <a:t>Etapa </a:t>
          </a:r>
          <a:endParaRPr lang="es-EC" dirty="0"/>
        </a:p>
      </dgm:t>
    </dgm:pt>
    <dgm:pt modelId="{195B4370-0FC2-4DA8-8C45-A8A9D193E2E0}" type="parTrans" cxnId="{539776E7-00CD-4E60-AF20-62DAC708FD2F}">
      <dgm:prSet/>
      <dgm:spPr/>
      <dgm:t>
        <a:bodyPr/>
        <a:lstStyle/>
        <a:p>
          <a:endParaRPr lang="es-US"/>
        </a:p>
      </dgm:t>
    </dgm:pt>
    <dgm:pt modelId="{3D53A937-D72C-4BF8-94E6-95DCE0957C04}" type="sibTrans" cxnId="{539776E7-00CD-4E60-AF20-62DAC708FD2F}">
      <dgm:prSet/>
      <dgm:spPr/>
      <dgm:t>
        <a:bodyPr/>
        <a:lstStyle/>
        <a:p>
          <a:endParaRPr lang="es-US"/>
        </a:p>
      </dgm:t>
    </dgm:pt>
    <dgm:pt modelId="{6D7394FF-5B9C-4C4C-B0E3-151C667C6716}">
      <dgm:prSet phldrT="[Texto]"/>
      <dgm:spPr/>
      <dgm:t>
        <a:bodyPr/>
        <a:lstStyle/>
        <a:p>
          <a:r>
            <a:rPr lang="es-EC" dirty="0"/>
            <a:t>Obtención y análisis de resultados (Visual Trace Analyzer)</a:t>
          </a:r>
        </a:p>
      </dgm:t>
    </dgm:pt>
    <dgm:pt modelId="{A98393A7-4765-43F9-9CF7-CC99DCB53E5E}" type="parTrans" cxnId="{73BF15EC-2835-446C-8AF4-966094DB3DB4}">
      <dgm:prSet/>
      <dgm:spPr/>
      <dgm:t>
        <a:bodyPr/>
        <a:lstStyle/>
        <a:p>
          <a:endParaRPr lang="es-US"/>
        </a:p>
      </dgm:t>
    </dgm:pt>
    <dgm:pt modelId="{024710A1-C12E-4E2A-86CF-0EC434A53B3F}" type="sibTrans" cxnId="{73BF15EC-2835-446C-8AF4-966094DB3DB4}">
      <dgm:prSet/>
      <dgm:spPr/>
      <dgm:t>
        <a:bodyPr/>
        <a:lstStyle/>
        <a:p>
          <a:endParaRPr lang="es-US"/>
        </a:p>
      </dgm:t>
    </dgm:pt>
    <dgm:pt modelId="{A1040952-17F2-4D9C-848B-74BEC2807170}">
      <dgm:prSet phldrT="[Texto]" custT="1"/>
      <dgm:spPr/>
      <dgm:t>
        <a:bodyPr/>
        <a:lstStyle/>
        <a:p>
          <a:r>
            <a:rPr lang="es-EC" sz="1200" kern="1200" dirty="0">
              <a:latin typeface="+mn-lt"/>
              <a:cs typeface="Calibri" panose="020F0502020204030204" pitchFamily="34" charset="0"/>
            </a:rPr>
            <a:t>Integración modelo de movilidad y modelo de red (MOVE)</a:t>
          </a:r>
        </a:p>
      </dgm:t>
    </dgm:pt>
    <dgm:pt modelId="{AF315F5F-49EC-4DE4-9D3C-2C931F3C7A4A}" type="parTrans" cxnId="{67DF2EAF-346B-4AA7-8C9C-D5B76161BDA8}">
      <dgm:prSet/>
      <dgm:spPr/>
      <dgm:t>
        <a:bodyPr/>
        <a:lstStyle/>
        <a:p>
          <a:endParaRPr lang="es-US"/>
        </a:p>
      </dgm:t>
    </dgm:pt>
    <dgm:pt modelId="{F814BF6A-2B7A-476D-B020-ECB28627ED72}" type="sibTrans" cxnId="{67DF2EAF-346B-4AA7-8C9C-D5B76161BDA8}">
      <dgm:prSet/>
      <dgm:spPr/>
      <dgm:t>
        <a:bodyPr/>
        <a:lstStyle/>
        <a:p>
          <a:endParaRPr lang="es-US"/>
        </a:p>
      </dgm:t>
    </dgm:pt>
    <dgm:pt modelId="{865962AA-B460-4A7D-860D-823E65C0D594}">
      <dgm:prSet phldrT="[Texto]"/>
      <dgm:spPr/>
      <dgm:t>
        <a:bodyPr/>
        <a:lstStyle/>
        <a:p>
          <a:r>
            <a:rPr lang="es-EC" dirty="0"/>
            <a:t>Implementación de una metodología para el análisis de los parámetros de comunicación.</a:t>
          </a:r>
        </a:p>
      </dgm:t>
    </dgm:pt>
    <dgm:pt modelId="{5843D7DB-6C42-4C58-8DCB-FAD907790E8F}" type="parTrans" cxnId="{FC375C83-407F-46FE-B961-A54467A4DBF2}">
      <dgm:prSet/>
      <dgm:spPr/>
      <dgm:t>
        <a:bodyPr/>
        <a:lstStyle/>
        <a:p>
          <a:endParaRPr lang="es-US"/>
        </a:p>
      </dgm:t>
    </dgm:pt>
    <dgm:pt modelId="{14E25667-CDA4-4734-A79F-926D2626B6FE}" type="sibTrans" cxnId="{FC375C83-407F-46FE-B961-A54467A4DBF2}">
      <dgm:prSet/>
      <dgm:spPr/>
      <dgm:t>
        <a:bodyPr/>
        <a:lstStyle/>
        <a:p>
          <a:endParaRPr lang="es-US"/>
        </a:p>
      </dgm:t>
    </dgm:pt>
    <dgm:pt modelId="{4564FA91-B445-4AFB-A492-F071554D238A}">
      <dgm:prSet phldrT="[Texto]" custT="1"/>
      <dgm:spPr/>
      <dgm:t>
        <a:bodyPr/>
        <a:lstStyle/>
        <a:p>
          <a:r>
            <a:rPr lang="es-MX" sz="1200" kern="1200" dirty="0">
              <a:solidFill>
                <a:srgbClr val="263238">
                  <a:hueOff val="0"/>
                  <a:satOff val="0"/>
                  <a:lumOff val="0"/>
                  <a:alphaOff val="0"/>
                </a:srgbClr>
              </a:solidFill>
              <a:latin typeface="+mn-lt"/>
              <a:ea typeface="+mn-ea"/>
              <a:cs typeface="Calibri" panose="020F0502020204030204" pitchFamily="34" charset="0"/>
            </a:rPr>
            <a:t>Densidad de Tráfico Vehicular </a:t>
          </a:r>
          <a:endParaRPr lang="es-EC" sz="1200" kern="1200" dirty="0">
            <a:solidFill>
              <a:srgbClr val="263238">
                <a:hueOff val="0"/>
                <a:satOff val="0"/>
                <a:lumOff val="0"/>
                <a:alphaOff val="0"/>
              </a:srgbClr>
            </a:solidFill>
            <a:latin typeface="+mn-lt"/>
            <a:ea typeface="+mn-ea"/>
            <a:cs typeface="Calibri" panose="020F0502020204030204" pitchFamily="34" charset="0"/>
          </a:endParaRPr>
        </a:p>
      </dgm:t>
    </dgm:pt>
    <dgm:pt modelId="{85F6A408-9802-4FF4-923C-B1CC222A56CD}" type="parTrans" cxnId="{447D470A-0BAC-42B6-9723-D255D47BA875}">
      <dgm:prSet/>
      <dgm:spPr/>
      <dgm:t>
        <a:bodyPr/>
        <a:lstStyle/>
        <a:p>
          <a:endParaRPr lang="es-US"/>
        </a:p>
      </dgm:t>
    </dgm:pt>
    <dgm:pt modelId="{745B9D1D-E057-47E6-A2B7-857CE2CD3132}" type="sibTrans" cxnId="{447D470A-0BAC-42B6-9723-D255D47BA875}">
      <dgm:prSet/>
      <dgm:spPr/>
      <dgm:t>
        <a:bodyPr/>
        <a:lstStyle/>
        <a:p>
          <a:endParaRPr lang="es-US"/>
        </a:p>
      </dgm:t>
    </dgm:pt>
    <dgm:pt modelId="{35D0A4F0-4DF7-48D1-B292-B5BDE6563EB8}">
      <dgm:prSet custT="1"/>
      <dgm:spPr/>
      <dgm:t>
        <a:bodyPr/>
        <a:lstStyle/>
        <a:p>
          <a:r>
            <a:rPr lang="es-MX" sz="1200" kern="1200" dirty="0">
              <a:solidFill>
                <a:srgbClr val="263238">
                  <a:hueOff val="0"/>
                  <a:satOff val="0"/>
                  <a:lumOff val="0"/>
                  <a:alphaOff val="0"/>
                </a:srgbClr>
              </a:solidFill>
              <a:latin typeface="Arial"/>
              <a:ea typeface="+mn-ea"/>
              <a:cs typeface="+mn-cs"/>
            </a:rPr>
            <a:t>Determinación de la zona geográfica</a:t>
          </a:r>
          <a:endParaRPr lang="es-EC" sz="1200" kern="1200" dirty="0">
            <a:solidFill>
              <a:srgbClr val="263238">
                <a:hueOff val="0"/>
                <a:satOff val="0"/>
                <a:lumOff val="0"/>
                <a:alphaOff val="0"/>
              </a:srgbClr>
            </a:solidFill>
            <a:latin typeface="Arial"/>
            <a:ea typeface="+mn-ea"/>
            <a:cs typeface="+mn-cs"/>
          </a:endParaRPr>
        </a:p>
      </dgm:t>
    </dgm:pt>
    <dgm:pt modelId="{F3859368-2BCA-4814-9305-5EF6332D7AEC}" type="parTrans" cxnId="{592BC59B-0FFA-427D-B556-891EA6885FF3}">
      <dgm:prSet/>
      <dgm:spPr/>
      <dgm:t>
        <a:bodyPr/>
        <a:lstStyle/>
        <a:p>
          <a:endParaRPr lang="es-US"/>
        </a:p>
      </dgm:t>
    </dgm:pt>
    <dgm:pt modelId="{36F38D9A-1B53-4B83-96FA-4A6F7164BEA7}" type="sibTrans" cxnId="{592BC59B-0FFA-427D-B556-891EA6885FF3}">
      <dgm:prSet/>
      <dgm:spPr/>
      <dgm:t>
        <a:bodyPr/>
        <a:lstStyle/>
        <a:p>
          <a:endParaRPr lang="es-US"/>
        </a:p>
      </dgm:t>
    </dgm:pt>
    <dgm:pt modelId="{48C9EA6E-1338-4EDA-9E8C-979B71CCAD5F}">
      <dgm:prSet custT="1"/>
      <dgm:spPr/>
      <dgm:t>
        <a:bodyPr/>
        <a:lstStyle/>
        <a:p>
          <a:r>
            <a:rPr lang="es-EC" sz="1200" kern="1200" dirty="0"/>
            <a:t>Modificación y edición del entorno (JOSM)</a:t>
          </a:r>
          <a:endParaRPr lang="es-EC" sz="1200" kern="1200" dirty="0">
            <a:solidFill>
              <a:srgbClr val="263238">
                <a:hueOff val="0"/>
                <a:satOff val="0"/>
                <a:lumOff val="0"/>
                <a:alphaOff val="0"/>
              </a:srgbClr>
            </a:solidFill>
            <a:latin typeface="Arial"/>
            <a:ea typeface="+mn-ea"/>
            <a:cs typeface="+mn-cs"/>
          </a:endParaRPr>
        </a:p>
      </dgm:t>
    </dgm:pt>
    <dgm:pt modelId="{7DBB02D3-20BB-4D73-A1B1-0728E01B7BB5}" type="parTrans" cxnId="{1A9E71BA-30E1-43D3-9BC7-9681BC6300A6}">
      <dgm:prSet/>
      <dgm:spPr/>
      <dgm:t>
        <a:bodyPr/>
        <a:lstStyle/>
        <a:p>
          <a:endParaRPr lang="es-US"/>
        </a:p>
      </dgm:t>
    </dgm:pt>
    <dgm:pt modelId="{3FCCCE43-1F29-4AEF-95CD-8DE34E5C61FF}" type="sibTrans" cxnId="{1A9E71BA-30E1-43D3-9BC7-9681BC6300A6}">
      <dgm:prSet/>
      <dgm:spPr/>
      <dgm:t>
        <a:bodyPr/>
        <a:lstStyle/>
        <a:p>
          <a:endParaRPr lang="es-US"/>
        </a:p>
      </dgm:t>
    </dgm:pt>
    <dgm:pt modelId="{94503ED8-21CD-4925-A448-A242B6C7A93F}" type="pres">
      <dgm:prSet presAssocID="{23192178-ED33-408F-B9A7-614A47A88ED1}" presName="Name0" presStyleCnt="0">
        <dgm:presLayoutVars>
          <dgm:dir/>
          <dgm:resizeHandles val="exact"/>
        </dgm:presLayoutVars>
      </dgm:prSet>
      <dgm:spPr/>
    </dgm:pt>
    <dgm:pt modelId="{7DE4F695-BACC-4A24-9B7A-5C0246980F84}" type="pres">
      <dgm:prSet presAssocID="{09C422EA-A9B8-47D2-9DB8-B49E5FF611E1}" presName="node" presStyleLbl="node1" presStyleIdx="0" presStyleCnt="3">
        <dgm:presLayoutVars>
          <dgm:bulletEnabled val="1"/>
        </dgm:presLayoutVars>
      </dgm:prSet>
      <dgm:spPr/>
    </dgm:pt>
    <dgm:pt modelId="{B1046C56-052F-4321-A09B-F48B64FA9115}" type="pres">
      <dgm:prSet presAssocID="{4521B509-E935-4F95-9A74-0B6500337E07}" presName="sibTrans" presStyleCnt="0"/>
      <dgm:spPr/>
    </dgm:pt>
    <dgm:pt modelId="{8E89525E-E45A-4A5B-B5CA-095DFC0CDB38}" type="pres">
      <dgm:prSet presAssocID="{D8664027-D16E-4EDA-BD91-465F98FB933F}" presName="node" presStyleLbl="node1" presStyleIdx="1" presStyleCnt="3">
        <dgm:presLayoutVars>
          <dgm:bulletEnabled val="1"/>
        </dgm:presLayoutVars>
      </dgm:prSet>
      <dgm:spPr/>
    </dgm:pt>
    <dgm:pt modelId="{07F1D868-6F64-48BB-B4FC-8E41FE635B4A}" type="pres">
      <dgm:prSet presAssocID="{8803449D-D41B-4210-A416-1BA80911F63B}" presName="sibTrans" presStyleCnt="0"/>
      <dgm:spPr/>
    </dgm:pt>
    <dgm:pt modelId="{FD2589E4-FBDD-448F-A2BD-A604D7021857}" type="pres">
      <dgm:prSet presAssocID="{5AFD1F44-4D7F-4715-867D-DEC3BA7910ED}" presName="node" presStyleLbl="node1" presStyleIdx="2" presStyleCnt="3">
        <dgm:presLayoutVars>
          <dgm:bulletEnabled val="1"/>
        </dgm:presLayoutVars>
      </dgm:prSet>
      <dgm:spPr/>
    </dgm:pt>
  </dgm:ptLst>
  <dgm:cxnLst>
    <dgm:cxn modelId="{84E28709-91D4-45EF-8A18-BD0C3AC4D189}" srcId="{23192178-ED33-408F-B9A7-614A47A88ED1}" destId="{09C422EA-A9B8-47D2-9DB8-B49E5FF611E1}" srcOrd="0" destOrd="0" parTransId="{AF2A4D58-1688-4FF2-8F83-C2341D9BCF79}" sibTransId="{4521B509-E935-4F95-9A74-0B6500337E07}"/>
    <dgm:cxn modelId="{4ABAB709-157E-45C5-B02C-694781A217AF}" type="presOf" srcId="{6D7394FF-5B9C-4C4C-B0E3-151C667C6716}" destId="{FD2589E4-FBDD-448F-A2BD-A604D7021857}" srcOrd="0" destOrd="1" presId="urn:microsoft.com/office/officeart/2005/8/layout/hList6"/>
    <dgm:cxn modelId="{447D470A-0BAC-42B6-9723-D255D47BA875}" srcId="{D8664027-D16E-4EDA-BD91-465F98FB933F}" destId="{4564FA91-B445-4AFB-A492-F071554D238A}" srcOrd="0" destOrd="0" parTransId="{85F6A408-9802-4FF4-923C-B1CC222A56CD}" sibTransId="{745B9D1D-E057-47E6-A2B7-857CE2CD3132}"/>
    <dgm:cxn modelId="{A78ACF19-2416-4758-A989-4458B3F1C7F8}" type="presOf" srcId="{D8664027-D16E-4EDA-BD91-465F98FB933F}" destId="{8E89525E-E45A-4A5B-B5CA-095DFC0CDB38}" srcOrd="0" destOrd="0" presId="urn:microsoft.com/office/officeart/2005/8/layout/hList6"/>
    <dgm:cxn modelId="{71C9003B-9E10-4660-9CF4-1606C5C3FC85}" type="presOf" srcId="{A1040952-17F2-4D9C-848B-74BEC2807170}" destId="{8E89525E-E45A-4A5B-B5CA-095DFC0CDB38}" srcOrd="0" destOrd="4" presId="urn:microsoft.com/office/officeart/2005/8/layout/hList6"/>
    <dgm:cxn modelId="{1CFB263C-AB81-4E75-BA71-D523E8059CF4}" type="presOf" srcId="{E54096C8-EC91-4BA4-B17D-CD4A0C473798}" destId="{8E89525E-E45A-4A5B-B5CA-095DFC0CDB38}" srcOrd="0" destOrd="2" presId="urn:microsoft.com/office/officeart/2005/8/layout/hList6"/>
    <dgm:cxn modelId="{47C49A41-3B4A-43DB-A977-4EF93E839639}" type="presOf" srcId="{35D0A4F0-4DF7-48D1-B292-B5BDE6563EB8}" destId="{7DE4F695-BACC-4A24-9B7A-5C0246980F84}" srcOrd="0" destOrd="2" presId="urn:microsoft.com/office/officeart/2005/8/layout/hList6"/>
    <dgm:cxn modelId="{87B90E65-B1E6-4206-BD63-DD0234E59011}" srcId="{D8664027-D16E-4EDA-BD91-465F98FB933F}" destId="{E54096C8-EC91-4BA4-B17D-CD4A0C473798}" srcOrd="1" destOrd="0" parTransId="{0EA0FE08-D1CA-498B-8FFF-C924FC0FD72A}" sibTransId="{98EAA88D-6F7A-4D13-9597-428EB78086EF}"/>
    <dgm:cxn modelId="{8D90D759-EB77-452E-8B55-CEFB718A6FA2}" srcId="{23192178-ED33-408F-B9A7-614A47A88ED1}" destId="{D8664027-D16E-4EDA-BD91-465F98FB933F}" srcOrd="1" destOrd="0" parTransId="{62526DF7-C4D0-4088-AD54-28AFD21E307D}" sibTransId="{8803449D-D41B-4210-A416-1BA80911F63B}"/>
    <dgm:cxn modelId="{E4230E7D-3A75-40AE-B10C-3EFFD3B0CE04}" type="presOf" srcId="{48C9EA6E-1338-4EDA-9E8C-979B71CCAD5F}" destId="{7DE4F695-BACC-4A24-9B7A-5C0246980F84}" srcOrd="0" destOrd="3" presId="urn:microsoft.com/office/officeart/2005/8/layout/hList6"/>
    <dgm:cxn modelId="{9EE42580-EA7D-42BF-A394-97A99FFFA3B5}" type="presOf" srcId="{B93F45E6-3131-4FF3-A8DE-746FDF51D7A7}" destId="{7DE4F695-BACC-4A24-9B7A-5C0246980F84}" srcOrd="0" destOrd="1" presId="urn:microsoft.com/office/officeart/2005/8/layout/hList6"/>
    <dgm:cxn modelId="{FC375C83-407F-46FE-B961-A54467A4DBF2}" srcId="{5AFD1F44-4D7F-4715-867D-DEC3BA7910ED}" destId="{865962AA-B460-4A7D-860D-823E65C0D594}" srcOrd="1" destOrd="0" parTransId="{5843D7DB-6C42-4C58-8DCB-FAD907790E8F}" sibTransId="{14E25667-CDA4-4734-A79F-926D2626B6FE}"/>
    <dgm:cxn modelId="{F684A389-8877-4444-9D51-AA28DFB10921}" type="presOf" srcId="{D9E30AF4-3806-4435-AFE0-7893A8F292E6}" destId="{8E89525E-E45A-4A5B-B5CA-095DFC0CDB38}" srcOrd="0" destOrd="3" presId="urn:microsoft.com/office/officeart/2005/8/layout/hList6"/>
    <dgm:cxn modelId="{592BC59B-0FFA-427D-B556-891EA6885FF3}" srcId="{09C422EA-A9B8-47D2-9DB8-B49E5FF611E1}" destId="{35D0A4F0-4DF7-48D1-B292-B5BDE6563EB8}" srcOrd="1" destOrd="0" parTransId="{F3859368-2BCA-4814-9305-5EF6332D7AEC}" sibTransId="{36F38D9A-1B53-4B83-96FA-4A6F7164BEA7}"/>
    <dgm:cxn modelId="{93A4D49D-9C2E-4C78-B757-D0B66A69A4A3}" type="presOf" srcId="{865962AA-B460-4A7D-860D-823E65C0D594}" destId="{FD2589E4-FBDD-448F-A2BD-A604D7021857}" srcOrd="0" destOrd="2" presId="urn:microsoft.com/office/officeart/2005/8/layout/hList6"/>
    <dgm:cxn modelId="{67DF2EAF-346B-4AA7-8C9C-D5B76161BDA8}" srcId="{D8664027-D16E-4EDA-BD91-465F98FB933F}" destId="{A1040952-17F2-4D9C-848B-74BEC2807170}" srcOrd="3" destOrd="0" parTransId="{AF315F5F-49EC-4DE4-9D3C-2C931F3C7A4A}" sibTransId="{F814BF6A-2B7A-476D-B020-ECB28627ED72}"/>
    <dgm:cxn modelId="{1A9E71BA-30E1-43D3-9BC7-9681BC6300A6}" srcId="{09C422EA-A9B8-47D2-9DB8-B49E5FF611E1}" destId="{48C9EA6E-1338-4EDA-9E8C-979B71CCAD5F}" srcOrd="2" destOrd="0" parTransId="{7DBB02D3-20BB-4D73-A1B1-0728E01B7BB5}" sibTransId="{3FCCCE43-1F29-4AEF-95CD-8DE34E5C61FF}"/>
    <dgm:cxn modelId="{E4D84ABC-4CE9-406C-B832-F8EC287A23D1}" type="presOf" srcId="{4564FA91-B445-4AFB-A492-F071554D238A}" destId="{8E89525E-E45A-4A5B-B5CA-095DFC0CDB38}" srcOrd="0" destOrd="1" presId="urn:microsoft.com/office/officeart/2005/8/layout/hList6"/>
    <dgm:cxn modelId="{0E4019BF-A73F-48B1-A9DE-A437DAFED4A4}" type="presOf" srcId="{23192178-ED33-408F-B9A7-614A47A88ED1}" destId="{94503ED8-21CD-4925-A448-A242B6C7A93F}" srcOrd="0" destOrd="0" presId="urn:microsoft.com/office/officeart/2005/8/layout/hList6"/>
    <dgm:cxn modelId="{0DE4A1C9-CA7E-4A2D-A016-0933321A0E05}" srcId="{D8664027-D16E-4EDA-BD91-465F98FB933F}" destId="{D9E30AF4-3806-4435-AFE0-7893A8F292E6}" srcOrd="2" destOrd="0" parTransId="{36DA887D-1FD8-4886-81CC-C7957F811987}" sibTransId="{4C9A18B7-6BF6-42C0-BB8B-CAE8A3120BAA}"/>
    <dgm:cxn modelId="{4AEFCFCD-AB48-46E1-85EC-DF29A69E9C93}" srcId="{09C422EA-A9B8-47D2-9DB8-B49E5FF611E1}" destId="{B93F45E6-3131-4FF3-A8DE-746FDF51D7A7}" srcOrd="0" destOrd="0" parTransId="{D6D7280B-E627-4428-844D-0DF8C6C044BD}" sibTransId="{2654D6A5-93DE-402C-8FAB-54F417A7EDB2}"/>
    <dgm:cxn modelId="{B58531D6-1788-4EE7-B263-DA08DA28553C}" type="presOf" srcId="{5AFD1F44-4D7F-4715-867D-DEC3BA7910ED}" destId="{FD2589E4-FBDD-448F-A2BD-A604D7021857}" srcOrd="0" destOrd="0" presId="urn:microsoft.com/office/officeart/2005/8/layout/hList6"/>
    <dgm:cxn modelId="{539776E7-00CD-4E60-AF20-62DAC708FD2F}" srcId="{23192178-ED33-408F-B9A7-614A47A88ED1}" destId="{5AFD1F44-4D7F-4715-867D-DEC3BA7910ED}" srcOrd="2" destOrd="0" parTransId="{195B4370-0FC2-4DA8-8C45-A8A9D193E2E0}" sibTransId="{3D53A937-D72C-4BF8-94E6-95DCE0957C04}"/>
    <dgm:cxn modelId="{73BF15EC-2835-446C-8AF4-966094DB3DB4}" srcId="{5AFD1F44-4D7F-4715-867D-DEC3BA7910ED}" destId="{6D7394FF-5B9C-4C4C-B0E3-151C667C6716}" srcOrd="0" destOrd="0" parTransId="{A98393A7-4765-43F9-9CF7-CC99DCB53E5E}" sibTransId="{024710A1-C12E-4E2A-86CF-0EC434A53B3F}"/>
    <dgm:cxn modelId="{D01465F0-1023-4EB4-8BA2-EAC2FB51638E}" type="presOf" srcId="{09C422EA-A9B8-47D2-9DB8-B49E5FF611E1}" destId="{7DE4F695-BACC-4A24-9B7A-5C0246980F84}" srcOrd="0" destOrd="0" presId="urn:microsoft.com/office/officeart/2005/8/layout/hList6"/>
    <dgm:cxn modelId="{4C50C7B9-E6EC-4883-8196-93396AB1B4AE}" type="presParOf" srcId="{94503ED8-21CD-4925-A448-A242B6C7A93F}" destId="{7DE4F695-BACC-4A24-9B7A-5C0246980F84}" srcOrd="0" destOrd="0" presId="urn:microsoft.com/office/officeart/2005/8/layout/hList6"/>
    <dgm:cxn modelId="{47E5AD98-31FE-4D58-808B-CB999FADEB38}" type="presParOf" srcId="{94503ED8-21CD-4925-A448-A242B6C7A93F}" destId="{B1046C56-052F-4321-A09B-F48B64FA9115}" srcOrd="1" destOrd="0" presId="urn:microsoft.com/office/officeart/2005/8/layout/hList6"/>
    <dgm:cxn modelId="{EE490497-8EFC-455A-9501-6BDD095467C4}" type="presParOf" srcId="{94503ED8-21CD-4925-A448-A242B6C7A93F}" destId="{8E89525E-E45A-4A5B-B5CA-095DFC0CDB38}" srcOrd="2" destOrd="0" presId="urn:microsoft.com/office/officeart/2005/8/layout/hList6"/>
    <dgm:cxn modelId="{8CFC4A72-4761-4CB0-AD60-8418086045EA}" type="presParOf" srcId="{94503ED8-21CD-4925-A448-A242B6C7A93F}" destId="{07F1D868-6F64-48BB-B4FC-8E41FE635B4A}" srcOrd="3" destOrd="0" presId="urn:microsoft.com/office/officeart/2005/8/layout/hList6"/>
    <dgm:cxn modelId="{146E636F-CA97-4E20-88BD-AB0D6B066F19}" type="presParOf" srcId="{94503ED8-21CD-4925-A448-A242B6C7A93F}" destId="{FD2589E4-FBDD-448F-A2BD-A604D7021857}"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A45BCB-A265-497B-B4E3-5AA0C037528A}"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US"/>
        </a:p>
      </dgm:t>
    </dgm:pt>
    <dgm:pt modelId="{9681B19F-D832-4E9F-8802-A8EDDECD8C4C}">
      <dgm:prSet phldrT="[Texto]" custT="1"/>
      <dgm:spPr>
        <a:ln>
          <a:solidFill>
            <a:schemeClr val="accent2">
              <a:lumMod val="60000"/>
              <a:lumOff val="40000"/>
            </a:schemeClr>
          </a:solidFill>
        </a:ln>
      </dgm:spPr>
      <dgm:t>
        <a:bodyPr/>
        <a:lstStyle/>
        <a:p>
          <a:r>
            <a:rPr lang="es-EC" sz="1400" dirty="0"/>
            <a:t>Topología altamente dinámica</a:t>
          </a:r>
          <a:endParaRPr lang="es-US" sz="1400" dirty="0"/>
        </a:p>
      </dgm:t>
    </dgm:pt>
    <dgm:pt modelId="{E112E7A3-A082-40F6-9260-7C794B558EC0}" type="parTrans" cxnId="{8939789B-86DD-4A4A-8829-C43FECD82904}">
      <dgm:prSet/>
      <dgm:spPr/>
      <dgm:t>
        <a:bodyPr/>
        <a:lstStyle/>
        <a:p>
          <a:endParaRPr lang="es-US"/>
        </a:p>
      </dgm:t>
    </dgm:pt>
    <dgm:pt modelId="{8B64A4A3-CD34-4844-AD7A-081C805CAA7E}" type="sibTrans" cxnId="{8939789B-86DD-4A4A-8829-C43FECD82904}">
      <dgm:prSet/>
      <dgm:spPr/>
      <dgm:t>
        <a:bodyPr/>
        <a:lstStyle/>
        <a:p>
          <a:endParaRPr lang="es-US"/>
        </a:p>
      </dgm:t>
    </dgm:pt>
    <dgm:pt modelId="{857C2AEA-8ED7-4D4B-9847-34760D1EC738}">
      <dgm:prSet phldrT="[Texto]" custT="1"/>
      <dgm:spPr>
        <a:ln>
          <a:solidFill>
            <a:schemeClr val="accent2">
              <a:lumMod val="60000"/>
              <a:lumOff val="40000"/>
            </a:schemeClr>
          </a:solidFill>
        </a:ln>
      </dgm:spPr>
      <dgm:t>
        <a:bodyPr/>
        <a:lstStyle/>
        <a:p>
          <a:r>
            <a:rPr lang="es-EC" sz="1400" dirty="0"/>
            <a:t>Interrupciones frecuentes de los enlaces</a:t>
          </a:r>
          <a:endParaRPr lang="es-US" sz="1400" dirty="0"/>
        </a:p>
      </dgm:t>
    </dgm:pt>
    <dgm:pt modelId="{FCD0D6B6-E70A-4773-9465-AC3B94E363C4}" type="parTrans" cxnId="{B3E8E25C-5666-4C8D-85F8-85A7A99CD528}">
      <dgm:prSet/>
      <dgm:spPr/>
      <dgm:t>
        <a:bodyPr/>
        <a:lstStyle/>
        <a:p>
          <a:endParaRPr lang="es-US"/>
        </a:p>
      </dgm:t>
    </dgm:pt>
    <dgm:pt modelId="{445D13ED-495C-40F5-8CBA-0F47C23F3EA1}" type="sibTrans" cxnId="{B3E8E25C-5666-4C8D-85F8-85A7A99CD528}">
      <dgm:prSet/>
      <dgm:spPr/>
      <dgm:t>
        <a:bodyPr/>
        <a:lstStyle/>
        <a:p>
          <a:endParaRPr lang="es-US"/>
        </a:p>
      </dgm:t>
    </dgm:pt>
    <dgm:pt modelId="{E3DB110F-ABA4-4FA2-AFEC-89E5E450B43D}">
      <dgm:prSet phldrT="[Texto]" custT="1"/>
      <dgm:spPr>
        <a:ln>
          <a:solidFill>
            <a:schemeClr val="accent2">
              <a:lumMod val="60000"/>
              <a:lumOff val="40000"/>
            </a:schemeClr>
          </a:solidFill>
        </a:ln>
      </dgm:spPr>
      <dgm:t>
        <a:bodyPr/>
        <a:lstStyle/>
        <a:p>
          <a:r>
            <a:rPr lang="es-EC" sz="1400" dirty="0"/>
            <a:t>Previsibilidad de la movilidad</a:t>
          </a:r>
          <a:endParaRPr lang="es-US" sz="1400" dirty="0"/>
        </a:p>
      </dgm:t>
    </dgm:pt>
    <dgm:pt modelId="{5FD1AAB2-6B9E-4CDE-93FA-7CD075E8AEE7}" type="parTrans" cxnId="{D1F326E8-5175-4F38-8227-C88F4758E5F7}">
      <dgm:prSet/>
      <dgm:spPr/>
      <dgm:t>
        <a:bodyPr/>
        <a:lstStyle/>
        <a:p>
          <a:endParaRPr lang="es-US"/>
        </a:p>
      </dgm:t>
    </dgm:pt>
    <dgm:pt modelId="{34CC8EAD-D031-48AA-B452-C38F58C12D12}" type="sibTrans" cxnId="{D1F326E8-5175-4F38-8227-C88F4758E5F7}">
      <dgm:prSet/>
      <dgm:spPr/>
      <dgm:t>
        <a:bodyPr/>
        <a:lstStyle/>
        <a:p>
          <a:endParaRPr lang="es-US"/>
        </a:p>
      </dgm:t>
    </dgm:pt>
    <dgm:pt modelId="{7C7E9B31-D99F-47AF-B790-93DA3D43D349}">
      <dgm:prSet phldrT="[Texto]" custT="1"/>
      <dgm:spPr>
        <a:ln>
          <a:solidFill>
            <a:schemeClr val="accent2">
              <a:lumMod val="60000"/>
              <a:lumOff val="40000"/>
            </a:schemeClr>
          </a:solidFill>
        </a:ln>
      </dgm:spPr>
      <dgm:t>
        <a:bodyPr/>
        <a:lstStyle/>
        <a:p>
          <a:r>
            <a:rPr lang="es-EC" sz="1400" dirty="0"/>
            <a:t>Comunicación localizada</a:t>
          </a:r>
          <a:endParaRPr lang="es-US" sz="1400" dirty="0"/>
        </a:p>
      </dgm:t>
    </dgm:pt>
    <dgm:pt modelId="{AE6C7C8E-F0F9-455F-90CC-A1C55E4B6A68}" type="parTrans" cxnId="{12ADE360-F763-4E81-BF48-DA0A6BE30FC0}">
      <dgm:prSet/>
      <dgm:spPr/>
      <dgm:t>
        <a:bodyPr/>
        <a:lstStyle/>
        <a:p>
          <a:endParaRPr lang="es-US"/>
        </a:p>
      </dgm:t>
    </dgm:pt>
    <dgm:pt modelId="{41216676-7DE3-44C2-ADC6-D8D5304B6267}" type="sibTrans" cxnId="{12ADE360-F763-4E81-BF48-DA0A6BE30FC0}">
      <dgm:prSet/>
      <dgm:spPr/>
      <dgm:t>
        <a:bodyPr/>
        <a:lstStyle/>
        <a:p>
          <a:endParaRPr lang="es-US"/>
        </a:p>
      </dgm:t>
    </dgm:pt>
    <dgm:pt modelId="{414939EC-F615-45CD-9447-E533BB42D67F}">
      <dgm:prSet phldrT="[Texto]" custT="1"/>
      <dgm:spPr>
        <a:ln>
          <a:solidFill>
            <a:schemeClr val="accent2">
              <a:lumMod val="60000"/>
              <a:lumOff val="40000"/>
            </a:schemeClr>
          </a:solidFill>
        </a:ln>
      </dgm:spPr>
      <dgm:t>
        <a:bodyPr/>
        <a:lstStyle/>
        <a:p>
          <a:r>
            <a:rPr lang="es-EC" sz="1400" dirty="0"/>
            <a:t>Restricciones de tiempo</a:t>
          </a:r>
          <a:endParaRPr lang="es-US" sz="1400" dirty="0"/>
        </a:p>
      </dgm:t>
    </dgm:pt>
    <dgm:pt modelId="{B38A5F78-5EAF-4734-A58E-6B757D1E1CF8}" type="parTrans" cxnId="{F06447EE-573E-4192-9A5C-6079C14EFA48}">
      <dgm:prSet/>
      <dgm:spPr/>
      <dgm:t>
        <a:bodyPr/>
        <a:lstStyle/>
        <a:p>
          <a:endParaRPr lang="es-US"/>
        </a:p>
      </dgm:t>
    </dgm:pt>
    <dgm:pt modelId="{E115A4A7-F560-4B68-92C2-7D122CE7CCD5}" type="sibTrans" cxnId="{F06447EE-573E-4192-9A5C-6079C14EFA48}">
      <dgm:prSet/>
      <dgm:spPr/>
      <dgm:t>
        <a:bodyPr/>
        <a:lstStyle/>
        <a:p>
          <a:endParaRPr lang="es-US"/>
        </a:p>
      </dgm:t>
    </dgm:pt>
    <dgm:pt modelId="{090404E8-F1B6-4958-B927-C0663F46941B}">
      <dgm:prSet phldrT="[Texto]" custT="1"/>
      <dgm:spPr>
        <a:ln>
          <a:solidFill>
            <a:schemeClr val="accent2">
              <a:lumMod val="60000"/>
              <a:lumOff val="40000"/>
            </a:schemeClr>
          </a:solidFill>
        </a:ln>
      </dgm:spPr>
      <dgm:t>
        <a:bodyPr/>
        <a:lstStyle/>
        <a:p>
          <a:r>
            <a:rPr lang="es-EC" sz="1400" dirty="0"/>
            <a:t>Capacidades de energía y almacenamiento</a:t>
          </a:r>
          <a:endParaRPr lang="es-US" sz="1400" dirty="0"/>
        </a:p>
      </dgm:t>
    </dgm:pt>
    <dgm:pt modelId="{E558DF30-D5AF-44AF-862D-2AB0D42956A9}" type="parTrans" cxnId="{94CB6BE4-958E-40B2-AE64-4DB7F9E5912D}">
      <dgm:prSet/>
      <dgm:spPr/>
      <dgm:t>
        <a:bodyPr/>
        <a:lstStyle/>
        <a:p>
          <a:endParaRPr lang="es-US"/>
        </a:p>
      </dgm:t>
    </dgm:pt>
    <dgm:pt modelId="{AE748FB6-0541-4BFA-81F8-9B1374CD2903}" type="sibTrans" cxnId="{94CB6BE4-958E-40B2-AE64-4DB7F9E5912D}">
      <dgm:prSet/>
      <dgm:spPr/>
      <dgm:t>
        <a:bodyPr/>
        <a:lstStyle/>
        <a:p>
          <a:endParaRPr lang="es-US"/>
        </a:p>
      </dgm:t>
    </dgm:pt>
    <dgm:pt modelId="{0421D254-05E8-4FB0-BE57-B9A0FD545E37}" type="pres">
      <dgm:prSet presAssocID="{95A45BCB-A265-497B-B4E3-5AA0C037528A}" presName="Name0" presStyleCnt="0">
        <dgm:presLayoutVars>
          <dgm:chMax val="7"/>
          <dgm:chPref val="7"/>
          <dgm:dir/>
        </dgm:presLayoutVars>
      </dgm:prSet>
      <dgm:spPr/>
    </dgm:pt>
    <dgm:pt modelId="{2CADC835-17DF-42C8-BE87-6C4141ADABF3}" type="pres">
      <dgm:prSet presAssocID="{95A45BCB-A265-497B-B4E3-5AA0C037528A}" presName="Name1" presStyleCnt="0"/>
      <dgm:spPr/>
    </dgm:pt>
    <dgm:pt modelId="{8027CE0E-EE7F-47BD-A9F6-CB2E4DCE0D96}" type="pres">
      <dgm:prSet presAssocID="{95A45BCB-A265-497B-B4E3-5AA0C037528A}" presName="cycle" presStyleCnt="0"/>
      <dgm:spPr/>
    </dgm:pt>
    <dgm:pt modelId="{40E15E2F-5F32-4030-AFA5-E61167BD2353}" type="pres">
      <dgm:prSet presAssocID="{95A45BCB-A265-497B-B4E3-5AA0C037528A}" presName="srcNode" presStyleLbl="node1" presStyleIdx="0" presStyleCnt="6"/>
      <dgm:spPr/>
    </dgm:pt>
    <dgm:pt modelId="{78572B43-973D-4097-9327-E598ABF94D53}" type="pres">
      <dgm:prSet presAssocID="{95A45BCB-A265-497B-B4E3-5AA0C037528A}" presName="conn" presStyleLbl="parChTrans1D2" presStyleIdx="0" presStyleCnt="1"/>
      <dgm:spPr/>
    </dgm:pt>
    <dgm:pt modelId="{1E805886-8FD9-4BB7-A05F-E4F6392443F9}" type="pres">
      <dgm:prSet presAssocID="{95A45BCB-A265-497B-B4E3-5AA0C037528A}" presName="extraNode" presStyleLbl="node1" presStyleIdx="0" presStyleCnt="6"/>
      <dgm:spPr/>
    </dgm:pt>
    <dgm:pt modelId="{9E8F2767-8446-4843-A1E3-C67165FFEADC}" type="pres">
      <dgm:prSet presAssocID="{95A45BCB-A265-497B-B4E3-5AA0C037528A}" presName="dstNode" presStyleLbl="node1" presStyleIdx="0" presStyleCnt="6"/>
      <dgm:spPr/>
    </dgm:pt>
    <dgm:pt modelId="{944EE3FF-8DD3-4B57-A677-BCF917724C73}" type="pres">
      <dgm:prSet presAssocID="{9681B19F-D832-4E9F-8802-A8EDDECD8C4C}" presName="text_1" presStyleLbl="node1" presStyleIdx="0" presStyleCnt="6">
        <dgm:presLayoutVars>
          <dgm:bulletEnabled val="1"/>
        </dgm:presLayoutVars>
      </dgm:prSet>
      <dgm:spPr/>
    </dgm:pt>
    <dgm:pt modelId="{A7FAB392-DD3A-41FB-8677-5785B97D2C76}" type="pres">
      <dgm:prSet presAssocID="{9681B19F-D832-4E9F-8802-A8EDDECD8C4C}" presName="accent_1" presStyleCnt="0"/>
      <dgm:spPr/>
    </dgm:pt>
    <dgm:pt modelId="{F446F5F9-C279-48A3-8D81-01B4580AF2E1}" type="pres">
      <dgm:prSet presAssocID="{9681B19F-D832-4E9F-8802-A8EDDECD8C4C}" presName="accentRepeatNode" presStyleLbl="solidFgAcc1" presStyleIdx="0" presStyleCnt="6"/>
      <dgm:spPr/>
    </dgm:pt>
    <dgm:pt modelId="{36F48DD9-D1A4-4C65-9BCD-A043DBB2A9B0}" type="pres">
      <dgm:prSet presAssocID="{857C2AEA-8ED7-4D4B-9847-34760D1EC738}" presName="text_2" presStyleLbl="node1" presStyleIdx="1" presStyleCnt="6">
        <dgm:presLayoutVars>
          <dgm:bulletEnabled val="1"/>
        </dgm:presLayoutVars>
      </dgm:prSet>
      <dgm:spPr/>
    </dgm:pt>
    <dgm:pt modelId="{D7EED968-9183-4B83-80CB-460B4FB6E919}" type="pres">
      <dgm:prSet presAssocID="{857C2AEA-8ED7-4D4B-9847-34760D1EC738}" presName="accent_2" presStyleCnt="0"/>
      <dgm:spPr/>
    </dgm:pt>
    <dgm:pt modelId="{B76E1868-4ABD-4B1E-BF49-F2CEB5CADAED}" type="pres">
      <dgm:prSet presAssocID="{857C2AEA-8ED7-4D4B-9847-34760D1EC738}" presName="accentRepeatNode" presStyleLbl="solidFgAcc1" presStyleIdx="1" presStyleCnt="6"/>
      <dgm:spPr/>
    </dgm:pt>
    <dgm:pt modelId="{6903A859-B97F-4943-8E3C-427F4BE50771}" type="pres">
      <dgm:prSet presAssocID="{E3DB110F-ABA4-4FA2-AFEC-89E5E450B43D}" presName="text_3" presStyleLbl="node1" presStyleIdx="2" presStyleCnt="6">
        <dgm:presLayoutVars>
          <dgm:bulletEnabled val="1"/>
        </dgm:presLayoutVars>
      </dgm:prSet>
      <dgm:spPr/>
    </dgm:pt>
    <dgm:pt modelId="{3C1E3660-29BD-4150-B629-08C869264168}" type="pres">
      <dgm:prSet presAssocID="{E3DB110F-ABA4-4FA2-AFEC-89E5E450B43D}" presName="accent_3" presStyleCnt="0"/>
      <dgm:spPr/>
    </dgm:pt>
    <dgm:pt modelId="{0ABC987F-EAA0-4CF2-853B-FB6429DB21EB}" type="pres">
      <dgm:prSet presAssocID="{E3DB110F-ABA4-4FA2-AFEC-89E5E450B43D}" presName="accentRepeatNode" presStyleLbl="solidFgAcc1" presStyleIdx="2" presStyleCnt="6"/>
      <dgm:spPr/>
    </dgm:pt>
    <dgm:pt modelId="{4D1ED39A-1A7B-48A5-8EBB-DE86471B19B7}" type="pres">
      <dgm:prSet presAssocID="{7C7E9B31-D99F-47AF-B790-93DA3D43D349}" presName="text_4" presStyleLbl="node1" presStyleIdx="3" presStyleCnt="6">
        <dgm:presLayoutVars>
          <dgm:bulletEnabled val="1"/>
        </dgm:presLayoutVars>
      </dgm:prSet>
      <dgm:spPr/>
    </dgm:pt>
    <dgm:pt modelId="{34AAD459-D17F-4FC4-838B-739DB771B339}" type="pres">
      <dgm:prSet presAssocID="{7C7E9B31-D99F-47AF-B790-93DA3D43D349}" presName="accent_4" presStyleCnt="0"/>
      <dgm:spPr/>
    </dgm:pt>
    <dgm:pt modelId="{5F72CC78-8379-4B92-88CA-0E3264A6DDAC}" type="pres">
      <dgm:prSet presAssocID="{7C7E9B31-D99F-47AF-B790-93DA3D43D349}" presName="accentRepeatNode" presStyleLbl="solidFgAcc1" presStyleIdx="3" presStyleCnt="6"/>
      <dgm:spPr/>
    </dgm:pt>
    <dgm:pt modelId="{E95B401A-617D-4DDB-B6CF-69E104CFA997}" type="pres">
      <dgm:prSet presAssocID="{414939EC-F615-45CD-9447-E533BB42D67F}" presName="text_5" presStyleLbl="node1" presStyleIdx="4" presStyleCnt="6">
        <dgm:presLayoutVars>
          <dgm:bulletEnabled val="1"/>
        </dgm:presLayoutVars>
      </dgm:prSet>
      <dgm:spPr/>
    </dgm:pt>
    <dgm:pt modelId="{D872B11F-B93D-4921-BF73-FD38F8622BAA}" type="pres">
      <dgm:prSet presAssocID="{414939EC-F615-45CD-9447-E533BB42D67F}" presName="accent_5" presStyleCnt="0"/>
      <dgm:spPr/>
    </dgm:pt>
    <dgm:pt modelId="{85B6C9B1-AB84-4CBD-948C-BB492312E05E}" type="pres">
      <dgm:prSet presAssocID="{414939EC-F615-45CD-9447-E533BB42D67F}" presName="accentRepeatNode" presStyleLbl="solidFgAcc1" presStyleIdx="4" presStyleCnt="6"/>
      <dgm:spPr/>
    </dgm:pt>
    <dgm:pt modelId="{48EBBED0-1DA0-4170-8CAE-40643B5A2849}" type="pres">
      <dgm:prSet presAssocID="{090404E8-F1B6-4958-B927-C0663F46941B}" presName="text_6" presStyleLbl="node1" presStyleIdx="5" presStyleCnt="6">
        <dgm:presLayoutVars>
          <dgm:bulletEnabled val="1"/>
        </dgm:presLayoutVars>
      </dgm:prSet>
      <dgm:spPr/>
    </dgm:pt>
    <dgm:pt modelId="{592975AE-5B63-4847-ABB1-31032967EA8F}" type="pres">
      <dgm:prSet presAssocID="{090404E8-F1B6-4958-B927-C0663F46941B}" presName="accent_6" presStyleCnt="0"/>
      <dgm:spPr/>
    </dgm:pt>
    <dgm:pt modelId="{C39996A9-017D-409A-83C6-F67394B2015B}" type="pres">
      <dgm:prSet presAssocID="{090404E8-F1B6-4958-B927-C0663F46941B}" presName="accentRepeatNode" presStyleLbl="solidFgAcc1" presStyleIdx="5" presStyleCnt="6"/>
      <dgm:spPr/>
    </dgm:pt>
  </dgm:ptLst>
  <dgm:cxnLst>
    <dgm:cxn modelId="{91AD6038-D36F-42D0-A3D2-DDFD1F946109}" type="presOf" srcId="{414939EC-F615-45CD-9447-E533BB42D67F}" destId="{E95B401A-617D-4DDB-B6CF-69E104CFA997}" srcOrd="0" destOrd="0" presId="urn:microsoft.com/office/officeart/2008/layout/VerticalCurvedList"/>
    <dgm:cxn modelId="{B3E8E25C-5666-4C8D-85F8-85A7A99CD528}" srcId="{95A45BCB-A265-497B-B4E3-5AA0C037528A}" destId="{857C2AEA-8ED7-4D4B-9847-34760D1EC738}" srcOrd="1" destOrd="0" parTransId="{FCD0D6B6-E70A-4773-9465-AC3B94E363C4}" sibTransId="{445D13ED-495C-40F5-8CBA-0F47C23F3EA1}"/>
    <dgm:cxn modelId="{12ADE360-F763-4E81-BF48-DA0A6BE30FC0}" srcId="{95A45BCB-A265-497B-B4E3-5AA0C037528A}" destId="{7C7E9B31-D99F-47AF-B790-93DA3D43D349}" srcOrd="3" destOrd="0" parTransId="{AE6C7C8E-F0F9-455F-90CC-A1C55E4B6A68}" sibTransId="{41216676-7DE3-44C2-ADC6-D8D5304B6267}"/>
    <dgm:cxn modelId="{80624545-2FB3-4562-BE7D-FB874ECE457E}" type="presOf" srcId="{857C2AEA-8ED7-4D4B-9847-34760D1EC738}" destId="{36F48DD9-D1A4-4C65-9BCD-A043DBB2A9B0}" srcOrd="0" destOrd="0" presId="urn:microsoft.com/office/officeart/2008/layout/VerticalCurvedList"/>
    <dgm:cxn modelId="{15A9C06A-9689-4E2D-8262-AFE88B4E793B}" type="presOf" srcId="{7C7E9B31-D99F-47AF-B790-93DA3D43D349}" destId="{4D1ED39A-1A7B-48A5-8EBB-DE86471B19B7}" srcOrd="0" destOrd="0" presId="urn:microsoft.com/office/officeart/2008/layout/VerticalCurvedList"/>
    <dgm:cxn modelId="{667E0E6B-53DC-47CE-ACC9-2217E2F2A07B}" type="presOf" srcId="{95A45BCB-A265-497B-B4E3-5AA0C037528A}" destId="{0421D254-05E8-4FB0-BE57-B9A0FD545E37}" srcOrd="0" destOrd="0" presId="urn:microsoft.com/office/officeart/2008/layout/VerticalCurvedList"/>
    <dgm:cxn modelId="{2C43E65A-603D-4822-A0D7-9F989C1A3C18}" type="presOf" srcId="{8B64A4A3-CD34-4844-AD7A-081C805CAA7E}" destId="{78572B43-973D-4097-9327-E598ABF94D53}" srcOrd="0" destOrd="0" presId="urn:microsoft.com/office/officeart/2008/layout/VerticalCurvedList"/>
    <dgm:cxn modelId="{BA8C4699-AF5A-42C8-8A0A-38DF89038D50}" type="presOf" srcId="{9681B19F-D832-4E9F-8802-A8EDDECD8C4C}" destId="{944EE3FF-8DD3-4B57-A677-BCF917724C73}" srcOrd="0" destOrd="0" presId="urn:microsoft.com/office/officeart/2008/layout/VerticalCurvedList"/>
    <dgm:cxn modelId="{8939789B-86DD-4A4A-8829-C43FECD82904}" srcId="{95A45BCB-A265-497B-B4E3-5AA0C037528A}" destId="{9681B19F-D832-4E9F-8802-A8EDDECD8C4C}" srcOrd="0" destOrd="0" parTransId="{E112E7A3-A082-40F6-9260-7C794B558EC0}" sibTransId="{8B64A4A3-CD34-4844-AD7A-081C805CAA7E}"/>
    <dgm:cxn modelId="{4A87C6B2-2A99-4486-9B94-EBE7C7B8F78D}" type="presOf" srcId="{090404E8-F1B6-4958-B927-C0663F46941B}" destId="{48EBBED0-1DA0-4170-8CAE-40643B5A2849}" srcOrd="0" destOrd="0" presId="urn:microsoft.com/office/officeart/2008/layout/VerticalCurvedList"/>
    <dgm:cxn modelId="{94CB6BE4-958E-40B2-AE64-4DB7F9E5912D}" srcId="{95A45BCB-A265-497B-B4E3-5AA0C037528A}" destId="{090404E8-F1B6-4958-B927-C0663F46941B}" srcOrd="5" destOrd="0" parTransId="{E558DF30-D5AF-44AF-862D-2AB0D42956A9}" sibTransId="{AE748FB6-0541-4BFA-81F8-9B1374CD2903}"/>
    <dgm:cxn modelId="{D1F326E8-5175-4F38-8227-C88F4758E5F7}" srcId="{95A45BCB-A265-497B-B4E3-5AA0C037528A}" destId="{E3DB110F-ABA4-4FA2-AFEC-89E5E450B43D}" srcOrd="2" destOrd="0" parTransId="{5FD1AAB2-6B9E-4CDE-93FA-7CD075E8AEE7}" sibTransId="{34CC8EAD-D031-48AA-B452-C38F58C12D12}"/>
    <dgm:cxn modelId="{E9B76EEB-4503-4362-81D2-F545F866B248}" type="presOf" srcId="{E3DB110F-ABA4-4FA2-AFEC-89E5E450B43D}" destId="{6903A859-B97F-4943-8E3C-427F4BE50771}" srcOrd="0" destOrd="0" presId="urn:microsoft.com/office/officeart/2008/layout/VerticalCurvedList"/>
    <dgm:cxn modelId="{F06447EE-573E-4192-9A5C-6079C14EFA48}" srcId="{95A45BCB-A265-497B-B4E3-5AA0C037528A}" destId="{414939EC-F615-45CD-9447-E533BB42D67F}" srcOrd="4" destOrd="0" parTransId="{B38A5F78-5EAF-4734-A58E-6B757D1E1CF8}" sibTransId="{E115A4A7-F560-4B68-92C2-7D122CE7CCD5}"/>
    <dgm:cxn modelId="{F7BA49E5-D378-4D7E-992A-ECD2A1927414}" type="presParOf" srcId="{0421D254-05E8-4FB0-BE57-B9A0FD545E37}" destId="{2CADC835-17DF-42C8-BE87-6C4141ADABF3}" srcOrd="0" destOrd="0" presId="urn:microsoft.com/office/officeart/2008/layout/VerticalCurvedList"/>
    <dgm:cxn modelId="{8D62EFEC-2EC0-4CCD-9980-A4FC317F65B5}" type="presParOf" srcId="{2CADC835-17DF-42C8-BE87-6C4141ADABF3}" destId="{8027CE0E-EE7F-47BD-A9F6-CB2E4DCE0D96}" srcOrd="0" destOrd="0" presId="urn:microsoft.com/office/officeart/2008/layout/VerticalCurvedList"/>
    <dgm:cxn modelId="{B2F46CAD-6ABC-4DC6-AE25-63D7666AA20B}" type="presParOf" srcId="{8027CE0E-EE7F-47BD-A9F6-CB2E4DCE0D96}" destId="{40E15E2F-5F32-4030-AFA5-E61167BD2353}" srcOrd="0" destOrd="0" presId="urn:microsoft.com/office/officeart/2008/layout/VerticalCurvedList"/>
    <dgm:cxn modelId="{323BF218-3726-43D9-AFAB-4DE72FF8B8B2}" type="presParOf" srcId="{8027CE0E-EE7F-47BD-A9F6-CB2E4DCE0D96}" destId="{78572B43-973D-4097-9327-E598ABF94D53}" srcOrd="1" destOrd="0" presId="urn:microsoft.com/office/officeart/2008/layout/VerticalCurvedList"/>
    <dgm:cxn modelId="{97B3798B-E110-4365-BF3A-FCF94CC94429}" type="presParOf" srcId="{8027CE0E-EE7F-47BD-A9F6-CB2E4DCE0D96}" destId="{1E805886-8FD9-4BB7-A05F-E4F6392443F9}" srcOrd="2" destOrd="0" presId="urn:microsoft.com/office/officeart/2008/layout/VerticalCurvedList"/>
    <dgm:cxn modelId="{741DF69C-B45F-4DBB-A3FB-433018C3CBC4}" type="presParOf" srcId="{8027CE0E-EE7F-47BD-A9F6-CB2E4DCE0D96}" destId="{9E8F2767-8446-4843-A1E3-C67165FFEADC}" srcOrd="3" destOrd="0" presId="urn:microsoft.com/office/officeart/2008/layout/VerticalCurvedList"/>
    <dgm:cxn modelId="{E944A61A-C516-4EAB-8FFA-004694B788AF}" type="presParOf" srcId="{2CADC835-17DF-42C8-BE87-6C4141ADABF3}" destId="{944EE3FF-8DD3-4B57-A677-BCF917724C73}" srcOrd="1" destOrd="0" presId="urn:microsoft.com/office/officeart/2008/layout/VerticalCurvedList"/>
    <dgm:cxn modelId="{447C7C1E-EEC7-4178-AB26-D0259A63D2E2}" type="presParOf" srcId="{2CADC835-17DF-42C8-BE87-6C4141ADABF3}" destId="{A7FAB392-DD3A-41FB-8677-5785B97D2C76}" srcOrd="2" destOrd="0" presId="urn:microsoft.com/office/officeart/2008/layout/VerticalCurvedList"/>
    <dgm:cxn modelId="{797A162A-51EC-4682-B5DC-E9CD109B8BF7}" type="presParOf" srcId="{A7FAB392-DD3A-41FB-8677-5785B97D2C76}" destId="{F446F5F9-C279-48A3-8D81-01B4580AF2E1}" srcOrd="0" destOrd="0" presId="urn:microsoft.com/office/officeart/2008/layout/VerticalCurvedList"/>
    <dgm:cxn modelId="{057D0EB8-A505-409C-99D5-CBD29A28C13B}" type="presParOf" srcId="{2CADC835-17DF-42C8-BE87-6C4141ADABF3}" destId="{36F48DD9-D1A4-4C65-9BCD-A043DBB2A9B0}" srcOrd="3" destOrd="0" presId="urn:microsoft.com/office/officeart/2008/layout/VerticalCurvedList"/>
    <dgm:cxn modelId="{C2945A85-34C3-42B1-A563-AF5BFFE002E3}" type="presParOf" srcId="{2CADC835-17DF-42C8-BE87-6C4141ADABF3}" destId="{D7EED968-9183-4B83-80CB-460B4FB6E919}" srcOrd="4" destOrd="0" presId="urn:microsoft.com/office/officeart/2008/layout/VerticalCurvedList"/>
    <dgm:cxn modelId="{DCE148A7-A97D-4949-8A6B-54A945D64872}" type="presParOf" srcId="{D7EED968-9183-4B83-80CB-460B4FB6E919}" destId="{B76E1868-4ABD-4B1E-BF49-F2CEB5CADAED}" srcOrd="0" destOrd="0" presId="urn:microsoft.com/office/officeart/2008/layout/VerticalCurvedList"/>
    <dgm:cxn modelId="{EA9BFBCC-31C0-4161-A90A-7349620A8BA2}" type="presParOf" srcId="{2CADC835-17DF-42C8-BE87-6C4141ADABF3}" destId="{6903A859-B97F-4943-8E3C-427F4BE50771}" srcOrd="5" destOrd="0" presId="urn:microsoft.com/office/officeart/2008/layout/VerticalCurvedList"/>
    <dgm:cxn modelId="{76B06005-E60A-4CFE-9307-556BFEFF1E13}" type="presParOf" srcId="{2CADC835-17DF-42C8-BE87-6C4141ADABF3}" destId="{3C1E3660-29BD-4150-B629-08C869264168}" srcOrd="6" destOrd="0" presId="urn:microsoft.com/office/officeart/2008/layout/VerticalCurvedList"/>
    <dgm:cxn modelId="{14C2A1FC-5504-4FAB-A1DD-D3A610C5DB44}" type="presParOf" srcId="{3C1E3660-29BD-4150-B629-08C869264168}" destId="{0ABC987F-EAA0-4CF2-853B-FB6429DB21EB}" srcOrd="0" destOrd="0" presId="urn:microsoft.com/office/officeart/2008/layout/VerticalCurvedList"/>
    <dgm:cxn modelId="{B90E45DC-7F17-4D63-81CE-571F8435BF42}" type="presParOf" srcId="{2CADC835-17DF-42C8-BE87-6C4141ADABF3}" destId="{4D1ED39A-1A7B-48A5-8EBB-DE86471B19B7}" srcOrd="7" destOrd="0" presId="urn:microsoft.com/office/officeart/2008/layout/VerticalCurvedList"/>
    <dgm:cxn modelId="{D9E8A51E-4A7E-4005-92AC-9E6EE757245C}" type="presParOf" srcId="{2CADC835-17DF-42C8-BE87-6C4141ADABF3}" destId="{34AAD459-D17F-4FC4-838B-739DB771B339}" srcOrd="8" destOrd="0" presId="urn:microsoft.com/office/officeart/2008/layout/VerticalCurvedList"/>
    <dgm:cxn modelId="{591416E7-B4DF-4A5C-93DC-7C818DE1348B}" type="presParOf" srcId="{34AAD459-D17F-4FC4-838B-739DB771B339}" destId="{5F72CC78-8379-4B92-88CA-0E3264A6DDAC}" srcOrd="0" destOrd="0" presId="urn:microsoft.com/office/officeart/2008/layout/VerticalCurvedList"/>
    <dgm:cxn modelId="{57FD525C-64C6-454B-B0BB-A9F4FACE49D3}" type="presParOf" srcId="{2CADC835-17DF-42C8-BE87-6C4141ADABF3}" destId="{E95B401A-617D-4DDB-B6CF-69E104CFA997}" srcOrd="9" destOrd="0" presId="urn:microsoft.com/office/officeart/2008/layout/VerticalCurvedList"/>
    <dgm:cxn modelId="{19556894-CE5C-4763-A6C3-47CE5C414ED1}" type="presParOf" srcId="{2CADC835-17DF-42C8-BE87-6C4141ADABF3}" destId="{D872B11F-B93D-4921-BF73-FD38F8622BAA}" srcOrd="10" destOrd="0" presId="urn:microsoft.com/office/officeart/2008/layout/VerticalCurvedList"/>
    <dgm:cxn modelId="{7F7EBD9F-F5DB-4A8F-A4CE-C8B2C5E33A23}" type="presParOf" srcId="{D872B11F-B93D-4921-BF73-FD38F8622BAA}" destId="{85B6C9B1-AB84-4CBD-948C-BB492312E05E}" srcOrd="0" destOrd="0" presId="urn:microsoft.com/office/officeart/2008/layout/VerticalCurvedList"/>
    <dgm:cxn modelId="{13C82DAE-32E7-4941-86D4-CA18975FE01C}" type="presParOf" srcId="{2CADC835-17DF-42C8-BE87-6C4141ADABF3}" destId="{48EBBED0-1DA0-4170-8CAE-40643B5A2849}" srcOrd="11" destOrd="0" presId="urn:microsoft.com/office/officeart/2008/layout/VerticalCurvedList"/>
    <dgm:cxn modelId="{023C80A0-C68E-4282-9090-43DC83367B9F}" type="presParOf" srcId="{2CADC835-17DF-42C8-BE87-6C4141ADABF3}" destId="{592975AE-5B63-4847-ABB1-31032967EA8F}" srcOrd="12" destOrd="0" presId="urn:microsoft.com/office/officeart/2008/layout/VerticalCurvedList"/>
    <dgm:cxn modelId="{3D747B0B-28E8-40A4-99E2-F966FB30D9A0}" type="presParOf" srcId="{592975AE-5B63-4847-ABB1-31032967EA8F}" destId="{C39996A9-017D-409A-83C6-F67394B2015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2F2DF0-2F18-4B95-9068-1A0509A6A3C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US"/>
        </a:p>
      </dgm:t>
    </dgm:pt>
    <dgm:pt modelId="{0A19FA33-AC29-4F81-A36C-FF13ED0DF5C4}">
      <dgm:prSet phldrT="[Texto]" custT="1"/>
      <dgm:spPr/>
      <dgm:t>
        <a:bodyPr/>
        <a:lstStyle/>
        <a:p>
          <a:r>
            <a:rPr lang="es-EC" sz="1400" b="1" dirty="0"/>
            <a:t>Aplicaciones de Seguridad</a:t>
          </a:r>
          <a:endParaRPr lang="es-US" sz="1400" b="1" dirty="0"/>
        </a:p>
      </dgm:t>
    </dgm:pt>
    <dgm:pt modelId="{332FC685-8436-48AB-B846-6EB5778513D5}" type="parTrans" cxnId="{3E3A2C0D-DD0B-45E9-9C4F-96B782EF7D2B}">
      <dgm:prSet/>
      <dgm:spPr/>
      <dgm:t>
        <a:bodyPr/>
        <a:lstStyle/>
        <a:p>
          <a:endParaRPr lang="es-US"/>
        </a:p>
      </dgm:t>
    </dgm:pt>
    <dgm:pt modelId="{D663FD45-D8AB-4F3F-ADFC-81E161218D0B}" type="sibTrans" cxnId="{3E3A2C0D-DD0B-45E9-9C4F-96B782EF7D2B}">
      <dgm:prSet/>
      <dgm:spPr/>
      <dgm:t>
        <a:bodyPr/>
        <a:lstStyle/>
        <a:p>
          <a:endParaRPr lang="es-US"/>
        </a:p>
      </dgm:t>
    </dgm:pt>
    <dgm:pt modelId="{12CD8E21-4540-40B5-97AB-DA0370F39FCD}">
      <dgm:prSet phldrT="[Texto]" custT="1"/>
      <dgm:spPr/>
      <dgm:t>
        <a:bodyPr/>
        <a:lstStyle/>
        <a:p>
          <a:pPr>
            <a:lnSpc>
              <a:spcPct val="150000"/>
            </a:lnSpc>
          </a:pPr>
          <a:r>
            <a:rPr lang="es-EC" sz="1200" dirty="0"/>
            <a:t>Baja latencia de 100 ms.</a:t>
          </a:r>
          <a:endParaRPr lang="es-US" sz="1200" dirty="0"/>
        </a:p>
      </dgm:t>
    </dgm:pt>
    <dgm:pt modelId="{192A0A1C-5C01-4114-B557-47CC7632288F}" type="parTrans" cxnId="{A5FE002A-C246-4DD6-8E09-2B32B0634054}">
      <dgm:prSet/>
      <dgm:spPr/>
      <dgm:t>
        <a:bodyPr/>
        <a:lstStyle/>
        <a:p>
          <a:endParaRPr lang="es-US"/>
        </a:p>
      </dgm:t>
    </dgm:pt>
    <dgm:pt modelId="{87DD15EC-EF60-4802-BD60-A2F999242D10}" type="sibTrans" cxnId="{A5FE002A-C246-4DD6-8E09-2B32B0634054}">
      <dgm:prSet/>
      <dgm:spPr/>
      <dgm:t>
        <a:bodyPr/>
        <a:lstStyle/>
        <a:p>
          <a:endParaRPr lang="es-US"/>
        </a:p>
      </dgm:t>
    </dgm:pt>
    <dgm:pt modelId="{51C07D1F-4D26-4D96-9C68-294B3F59A6F5}">
      <dgm:prSet phldrT="[Texto]" custT="1"/>
      <dgm:spPr/>
      <dgm:t>
        <a:bodyPr/>
        <a:lstStyle/>
        <a:p>
          <a:pPr>
            <a:lnSpc>
              <a:spcPct val="150000"/>
            </a:lnSpc>
          </a:pPr>
          <a:r>
            <a:rPr lang="es-EC" sz="1200" dirty="0"/>
            <a:t>Mensajes para la prevención de accidentes, el valor de la latencia se restringe a 20 ms. </a:t>
          </a:r>
          <a:endParaRPr lang="es-US" sz="1200" dirty="0"/>
        </a:p>
      </dgm:t>
    </dgm:pt>
    <dgm:pt modelId="{70848289-1DE5-4698-9575-08F683747129}" type="parTrans" cxnId="{AFC97BCC-4DA9-478A-BAF8-224D2C44D680}">
      <dgm:prSet/>
      <dgm:spPr/>
      <dgm:t>
        <a:bodyPr/>
        <a:lstStyle/>
        <a:p>
          <a:endParaRPr lang="es-US"/>
        </a:p>
      </dgm:t>
    </dgm:pt>
    <dgm:pt modelId="{5D11448A-0029-4F3F-996E-4DDF1AA6DCD1}" type="sibTrans" cxnId="{AFC97BCC-4DA9-478A-BAF8-224D2C44D680}">
      <dgm:prSet/>
      <dgm:spPr/>
      <dgm:t>
        <a:bodyPr/>
        <a:lstStyle/>
        <a:p>
          <a:endParaRPr lang="es-US"/>
        </a:p>
      </dgm:t>
    </dgm:pt>
    <dgm:pt modelId="{91AE470F-292E-47DF-81CC-CB1C33A81F85}">
      <dgm:prSet phldrT="[Texto]" custT="1"/>
      <dgm:spPr/>
      <dgm:t>
        <a:bodyPr/>
        <a:lstStyle/>
        <a:p>
          <a:r>
            <a:rPr lang="es-EC" sz="1400" b="1" dirty="0"/>
            <a:t>Aplicaciones de Información de Tráfico</a:t>
          </a:r>
          <a:endParaRPr lang="es-US" sz="1400" b="1" dirty="0"/>
        </a:p>
      </dgm:t>
    </dgm:pt>
    <dgm:pt modelId="{CEF1B5C5-9BAE-4193-A69C-878A2C4BC70C}" type="parTrans" cxnId="{D62CDBDC-4968-4BB8-B443-014AE414B2DB}">
      <dgm:prSet/>
      <dgm:spPr/>
      <dgm:t>
        <a:bodyPr/>
        <a:lstStyle/>
        <a:p>
          <a:endParaRPr lang="es-US"/>
        </a:p>
      </dgm:t>
    </dgm:pt>
    <dgm:pt modelId="{2A700898-FBB8-4E00-9FBE-6E752F3A913E}" type="sibTrans" cxnId="{D62CDBDC-4968-4BB8-B443-014AE414B2DB}">
      <dgm:prSet/>
      <dgm:spPr/>
      <dgm:t>
        <a:bodyPr/>
        <a:lstStyle/>
        <a:p>
          <a:endParaRPr lang="es-US"/>
        </a:p>
      </dgm:t>
    </dgm:pt>
    <dgm:pt modelId="{27B99CC2-8898-471E-937A-F1C24DA3DA24}">
      <dgm:prSet phldrT="[Texto]" custT="1"/>
      <dgm:spPr/>
      <dgm:t>
        <a:bodyPr/>
        <a:lstStyle/>
        <a:p>
          <a:pPr>
            <a:lnSpc>
              <a:spcPct val="150000"/>
            </a:lnSpc>
          </a:pPr>
          <a:r>
            <a:rPr lang="es-EC" sz="1200" kern="1200" dirty="0">
              <a:latin typeface="Arial"/>
              <a:ea typeface="+mn-ea"/>
              <a:cs typeface="+mn-cs"/>
            </a:rPr>
            <a:t>Latencia media de 200 ms.</a:t>
          </a:r>
          <a:endParaRPr lang="es-US" sz="1200" kern="1200" dirty="0">
            <a:latin typeface="Arial"/>
            <a:ea typeface="+mn-ea"/>
            <a:cs typeface="+mn-cs"/>
          </a:endParaRPr>
        </a:p>
      </dgm:t>
    </dgm:pt>
    <dgm:pt modelId="{8CE89B97-C762-4468-B807-7B7E06017B17}" type="parTrans" cxnId="{2F1E69B7-194E-4A17-B650-F566BAD123E2}">
      <dgm:prSet/>
      <dgm:spPr/>
      <dgm:t>
        <a:bodyPr/>
        <a:lstStyle/>
        <a:p>
          <a:endParaRPr lang="es-US"/>
        </a:p>
      </dgm:t>
    </dgm:pt>
    <dgm:pt modelId="{C91EDB84-AA92-4D59-8CCE-69BCB6192716}" type="sibTrans" cxnId="{2F1E69B7-194E-4A17-B650-F566BAD123E2}">
      <dgm:prSet/>
      <dgm:spPr/>
      <dgm:t>
        <a:bodyPr/>
        <a:lstStyle/>
        <a:p>
          <a:endParaRPr lang="es-US"/>
        </a:p>
      </dgm:t>
    </dgm:pt>
    <dgm:pt modelId="{D32500A6-9EB1-4935-AEF3-04EA8300FD17}">
      <dgm:prSet phldrT="[Texto]" custT="1"/>
      <dgm:spPr/>
      <dgm:t>
        <a:bodyPr/>
        <a:lstStyle/>
        <a:p>
          <a:r>
            <a:rPr lang="es-EC" sz="1400" b="1" dirty="0"/>
            <a:t>Aplicaciones de Confort</a:t>
          </a:r>
          <a:endParaRPr lang="es-US" sz="1400" b="1" dirty="0"/>
        </a:p>
      </dgm:t>
    </dgm:pt>
    <dgm:pt modelId="{077E87A9-6E4C-42DE-8FBC-274D75D3F91E}" type="parTrans" cxnId="{3DFF97E1-F875-4F51-82C7-09D30F6C8893}">
      <dgm:prSet/>
      <dgm:spPr/>
      <dgm:t>
        <a:bodyPr/>
        <a:lstStyle/>
        <a:p>
          <a:endParaRPr lang="es-US"/>
        </a:p>
      </dgm:t>
    </dgm:pt>
    <dgm:pt modelId="{713E2F8A-EA94-4462-944C-8C4A9E0C6635}" type="sibTrans" cxnId="{3DFF97E1-F875-4F51-82C7-09D30F6C8893}">
      <dgm:prSet/>
      <dgm:spPr/>
      <dgm:t>
        <a:bodyPr/>
        <a:lstStyle/>
        <a:p>
          <a:endParaRPr lang="es-US"/>
        </a:p>
      </dgm:t>
    </dgm:pt>
    <dgm:pt modelId="{1163D151-BC90-45BC-A0EE-40701C2BADF2}">
      <dgm:prSet phldrT="[Texto]" custT="1"/>
      <dgm:spPr/>
      <dgm:t>
        <a:bodyPr/>
        <a:lstStyle/>
        <a:p>
          <a:pPr>
            <a:lnSpc>
              <a:spcPct val="90000"/>
            </a:lnSpc>
          </a:pPr>
          <a:r>
            <a:rPr lang="es-EC" sz="1200" kern="1200" dirty="0">
              <a:latin typeface="Arial"/>
              <a:ea typeface="+mn-ea"/>
              <a:cs typeface="+mn-cs"/>
            </a:rPr>
            <a:t>Latencia grande de 500 ms.</a:t>
          </a:r>
          <a:endParaRPr lang="es-US" sz="1200" kern="1200" dirty="0">
            <a:latin typeface="Arial"/>
            <a:ea typeface="+mn-ea"/>
            <a:cs typeface="+mn-cs"/>
          </a:endParaRPr>
        </a:p>
      </dgm:t>
    </dgm:pt>
    <dgm:pt modelId="{A1963111-0DCC-453A-9FA8-1CC9B361B793}" type="parTrans" cxnId="{17EBE1FB-91E0-4388-A1B8-A116F9F5FA76}">
      <dgm:prSet/>
      <dgm:spPr/>
      <dgm:t>
        <a:bodyPr/>
        <a:lstStyle/>
        <a:p>
          <a:endParaRPr lang="es-US"/>
        </a:p>
      </dgm:t>
    </dgm:pt>
    <dgm:pt modelId="{86C1882F-0288-480C-A706-F23348BACE27}" type="sibTrans" cxnId="{17EBE1FB-91E0-4388-A1B8-A116F9F5FA76}">
      <dgm:prSet/>
      <dgm:spPr/>
      <dgm:t>
        <a:bodyPr/>
        <a:lstStyle/>
        <a:p>
          <a:endParaRPr lang="es-US"/>
        </a:p>
      </dgm:t>
    </dgm:pt>
    <dgm:pt modelId="{32102548-D823-4BAB-8C4B-4E3F5CCA15EE}">
      <dgm:prSet phldrT="[Texto]" custT="1"/>
      <dgm:spPr/>
      <dgm:t>
        <a:bodyPr/>
        <a:lstStyle/>
        <a:p>
          <a:pPr>
            <a:lnSpc>
              <a:spcPct val="150000"/>
            </a:lnSpc>
          </a:pPr>
          <a:r>
            <a:rPr lang="es-EC" sz="1200" dirty="0"/>
            <a:t>Distancia de cobertura corta a larga de 300 m a 20 Km.</a:t>
          </a:r>
          <a:endParaRPr lang="es-US" sz="1200" dirty="0"/>
        </a:p>
      </dgm:t>
    </dgm:pt>
    <dgm:pt modelId="{5BADDE4E-33AC-4CB6-97F1-ADA322CBBE3A}" type="parTrans" cxnId="{0348C581-FDF5-4D25-B016-6F909F511F7B}">
      <dgm:prSet/>
      <dgm:spPr/>
      <dgm:t>
        <a:bodyPr/>
        <a:lstStyle/>
        <a:p>
          <a:endParaRPr lang="es-US"/>
        </a:p>
      </dgm:t>
    </dgm:pt>
    <dgm:pt modelId="{6B3F3EE5-2E46-4055-9062-57E9D4EF5D2E}" type="sibTrans" cxnId="{0348C581-FDF5-4D25-B016-6F909F511F7B}">
      <dgm:prSet/>
      <dgm:spPr/>
      <dgm:t>
        <a:bodyPr/>
        <a:lstStyle/>
        <a:p>
          <a:endParaRPr lang="es-US"/>
        </a:p>
      </dgm:t>
    </dgm:pt>
    <dgm:pt modelId="{2B00D4E4-55F9-4C9D-BB91-DF231C22D547}">
      <dgm:prSet phldrT="[Texto]" custT="1"/>
      <dgm:spPr/>
      <dgm:t>
        <a:bodyPr/>
        <a:lstStyle/>
        <a:p>
          <a:pPr>
            <a:lnSpc>
              <a:spcPct val="150000"/>
            </a:lnSpc>
          </a:pPr>
          <a:r>
            <a:rPr lang="es-EC" sz="1200" dirty="0"/>
            <a:t>Frecuencia de transmisión mínima de 10 Hz. </a:t>
          </a:r>
          <a:endParaRPr lang="es-US" sz="1200" dirty="0"/>
        </a:p>
      </dgm:t>
    </dgm:pt>
    <dgm:pt modelId="{4D27B11A-2735-4185-B6E9-10F89FB69E2F}" type="parTrans" cxnId="{74B052D4-FF49-4E9F-9C45-E47F5E0207BD}">
      <dgm:prSet/>
      <dgm:spPr/>
      <dgm:t>
        <a:bodyPr/>
        <a:lstStyle/>
        <a:p>
          <a:endParaRPr lang="es-US"/>
        </a:p>
      </dgm:t>
    </dgm:pt>
    <dgm:pt modelId="{4F33D846-3EF5-4F59-8E59-255D6E50BAC3}" type="sibTrans" cxnId="{74B052D4-FF49-4E9F-9C45-E47F5E0207BD}">
      <dgm:prSet/>
      <dgm:spPr/>
      <dgm:t>
        <a:bodyPr/>
        <a:lstStyle/>
        <a:p>
          <a:endParaRPr lang="es-US"/>
        </a:p>
      </dgm:t>
    </dgm:pt>
    <dgm:pt modelId="{7D15F99F-7577-417C-A023-A381929B5DF8}">
      <dgm:prSet phldrT="[Texto]" custT="1"/>
      <dgm:spPr/>
      <dgm:t>
        <a:bodyPr/>
        <a:lstStyle/>
        <a:p>
          <a:pPr>
            <a:lnSpc>
              <a:spcPct val="150000"/>
            </a:lnSpc>
          </a:pPr>
          <a:r>
            <a:rPr lang="es-EC" sz="1200" dirty="0"/>
            <a:t>Velocidades de datos bajas/medias de 1 a 10 Kbps. </a:t>
          </a:r>
          <a:endParaRPr lang="es-US" sz="1200" dirty="0"/>
        </a:p>
      </dgm:t>
    </dgm:pt>
    <dgm:pt modelId="{DB63E2E6-2C04-47E6-87F7-EADFA9E3B376}" type="parTrans" cxnId="{B02B33EC-0A0B-4C49-A721-07CD917DEA72}">
      <dgm:prSet/>
      <dgm:spPr/>
      <dgm:t>
        <a:bodyPr/>
        <a:lstStyle/>
        <a:p>
          <a:endParaRPr lang="es-US"/>
        </a:p>
      </dgm:t>
    </dgm:pt>
    <dgm:pt modelId="{695D3240-4481-4447-8532-BFAA1DA1AB3F}" type="sibTrans" cxnId="{B02B33EC-0A0B-4C49-A721-07CD917DEA72}">
      <dgm:prSet/>
      <dgm:spPr/>
      <dgm:t>
        <a:bodyPr/>
        <a:lstStyle/>
        <a:p>
          <a:endParaRPr lang="es-US"/>
        </a:p>
      </dgm:t>
    </dgm:pt>
    <dgm:pt modelId="{89C2C4F8-B379-4005-8DD6-1FA2C6711BA1}">
      <dgm:prSet phldrT="[Texto]" custT="1"/>
      <dgm:spPr/>
      <dgm:t>
        <a:bodyPr/>
        <a:lstStyle/>
        <a:p>
          <a:pPr>
            <a:lnSpc>
              <a:spcPct val="150000"/>
            </a:lnSpc>
          </a:pPr>
          <a:r>
            <a:rPr lang="es-EC" sz="1200" kern="1200" dirty="0">
              <a:latin typeface="Arial"/>
              <a:ea typeface="+mn-ea"/>
              <a:cs typeface="+mn-cs"/>
            </a:rPr>
            <a:t>Distancia de cobertura corta a media de 300 m a 5 Km.</a:t>
          </a:r>
          <a:endParaRPr lang="es-US" sz="1200" kern="1200" dirty="0">
            <a:latin typeface="Arial"/>
            <a:ea typeface="+mn-ea"/>
            <a:cs typeface="+mn-cs"/>
          </a:endParaRPr>
        </a:p>
      </dgm:t>
    </dgm:pt>
    <dgm:pt modelId="{A94FD190-26AF-4E58-933D-FF5853D313B3}" type="parTrans" cxnId="{E76CAD1C-DD21-4CAD-B3AB-2A08CF7E1788}">
      <dgm:prSet/>
      <dgm:spPr/>
      <dgm:t>
        <a:bodyPr/>
        <a:lstStyle/>
        <a:p>
          <a:endParaRPr lang="es-US"/>
        </a:p>
      </dgm:t>
    </dgm:pt>
    <dgm:pt modelId="{97EC79AE-5234-4FA3-B73F-5A85AB5DC302}" type="sibTrans" cxnId="{E76CAD1C-DD21-4CAD-B3AB-2A08CF7E1788}">
      <dgm:prSet/>
      <dgm:spPr/>
      <dgm:t>
        <a:bodyPr/>
        <a:lstStyle/>
        <a:p>
          <a:endParaRPr lang="es-US"/>
        </a:p>
      </dgm:t>
    </dgm:pt>
    <dgm:pt modelId="{636B5010-4875-499C-938B-38B4AFD66D3D}">
      <dgm:prSet phldrT="[Texto]" custT="1"/>
      <dgm:spPr/>
      <dgm:t>
        <a:bodyPr/>
        <a:lstStyle/>
        <a:p>
          <a:pPr>
            <a:lnSpc>
              <a:spcPct val="150000"/>
            </a:lnSpc>
          </a:pPr>
          <a:r>
            <a:rPr lang="es-EC" sz="1200" kern="1200" dirty="0">
              <a:latin typeface="Arial"/>
              <a:ea typeface="+mn-ea"/>
              <a:cs typeface="+mn-cs"/>
            </a:rPr>
            <a:t>Frecuencia de transmisión mínima entre 1 a 10 Hz.</a:t>
          </a:r>
          <a:endParaRPr lang="es-US" sz="1200" kern="1200" dirty="0">
            <a:latin typeface="Arial"/>
            <a:ea typeface="+mn-ea"/>
            <a:cs typeface="+mn-cs"/>
          </a:endParaRPr>
        </a:p>
      </dgm:t>
    </dgm:pt>
    <dgm:pt modelId="{03DF6F2F-BAC5-4513-965B-FD9EE0E409A5}" type="parTrans" cxnId="{C9ACFDEC-5314-4D2B-9B52-CD11C8FA6EE5}">
      <dgm:prSet/>
      <dgm:spPr/>
      <dgm:t>
        <a:bodyPr/>
        <a:lstStyle/>
        <a:p>
          <a:endParaRPr lang="es-US"/>
        </a:p>
      </dgm:t>
    </dgm:pt>
    <dgm:pt modelId="{664AC13A-84F8-4622-843C-800F4BA3F5EA}" type="sibTrans" cxnId="{C9ACFDEC-5314-4D2B-9B52-CD11C8FA6EE5}">
      <dgm:prSet/>
      <dgm:spPr/>
      <dgm:t>
        <a:bodyPr/>
        <a:lstStyle/>
        <a:p>
          <a:endParaRPr lang="es-US"/>
        </a:p>
      </dgm:t>
    </dgm:pt>
    <dgm:pt modelId="{23A45ABF-5897-42B0-B5DB-07A55258D947}">
      <dgm:prSet phldrT="[Texto]" custT="1"/>
      <dgm:spPr/>
      <dgm:t>
        <a:bodyPr/>
        <a:lstStyle/>
        <a:p>
          <a:pPr>
            <a:lnSpc>
              <a:spcPct val="150000"/>
            </a:lnSpc>
          </a:pPr>
          <a:r>
            <a:rPr lang="es-EC" sz="1200" kern="1200" dirty="0">
              <a:latin typeface="Arial"/>
              <a:ea typeface="+mn-ea"/>
              <a:cs typeface="+mn-cs"/>
            </a:rPr>
            <a:t>Velocidades de datos bajas/medias de 1 a 10 Kbps</a:t>
          </a:r>
          <a:endParaRPr lang="es-US" sz="1200" kern="1200" dirty="0">
            <a:latin typeface="Arial"/>
            <a:ea typeface="+mn-ea"/>
            <a:cs typeface="+mn-cs"/>
          </a:endParaRPr>
        </a:p>
      </dgm:t>
    </dgm:pt>
    <dgm:pt modelId="{A4C4B7A4-4C92-4193-863D-C9142EA51F72}" type="parTrans" cxnId="{1A7DE7C3-1FA9-4E84-92A2-70AFA1B9D88D}">
      <dgm:prSet/>
      <dgm:spPr/>
      <dgm:t>
        <a:bodyPr/>
        <a:lstStyle/>
        <a:p>
          <a:endParaRPr lang="es-US"/>
        </a:p>
      </dgm:t>
    </dgm:pt>
    <dgm:pt modelId="{52CB2623-C424-48A4-845D-D82C37478987}" type="sibTrans" cxnId="{1A7DE7C3-1FA9-4E84-92A2-70AFA1B9D88D}">
      <dgm:prSet/>
      <dgm:spPr/>
      <dgm:t>
        <a:bodyPr/>
        <a:lstStyle/>
        <a:p>
          <a:endParaRPr lang="es-US"/>
        </a:p>
      </dgm:t>
    </dgm:pt>
    <dgm:pt modelId="{69079A78-3A0A-466C-B349-B460E6342C97}">
      <dgm:prSet phldrT="[Texto]" custT="1"/>
      <dgm:spPr/>
      <dgm:t>
        <a:bodyPr/>
        <a:lstStyle/>
        <a:p>
          <a:pPr>
            <a:lnSpc>
              <a:spcPct val="150000"/>
            </a:lnSpc>
          </a:pPr>
          <a:r>
            <a:rPr lang="es-EC" sz="1200" kern="1200" dirty="0">
              <a:latin typeface="Arial"/>
              <a:ea typeface="+mn-ea"/>
              <a:cs typeface="+mn-cs"/>
            </a:rPr>
            <a:t>Distancia de cobertura corta a grande de 300 m a 100 Km. </a:t>
          </a:r>
          <a:endParaRPr lang="es-US" sz="1200" kern="1200" dirty="0">
            <a:latin typeface="Arial"/>
            <a:ea typeface="+mn-ea"/>
            <a:cs typeface="+mn-cs"/>
          </a:endParaRPr>
        </a:p>
      </dgm:t>
    </dgm:pt>
    <dgm:pt modelId="{7974FB5A-8049-4A79-92E9-0C33E7A81638}" type="parTrans" cxnId="{0D7A0BDD-D014-4CB9-AF43-7AEA35CE06FE}">
      <dgm:prSet/>
      <dgm:spPr/>
      <dgm:t>
        <a:bodyPr/>
        <a:lstStyle/>
        <a:p>
          <a:endParaRPr lang="es-US"/>
        </a:p>
      </dgm:t>
    </dgm:pt>
    <dgm:pt modelId="{36DD423F-B2F4-4868-B4F8-FCE6F496B272}" type="sibTrans" cxnId="{0D7A0BDD-D014-4CB9-AF43-7AEA35CE06FE}">
      <dgm:prSet/>
      <dgm:spPr/>
      <dgm:t>
        <a:bodyPr/>
        <a:lstStyle/>
        <a:p>
          <a:endParaRPr lang="es-US"/>
        </a:p>
      </dgm:t>
    </dgm:pt>
    <dgm:pt modelId="{9B11483E-35DE-4233-93ED-A3EBAB5FC52A}">
      <dgm:prSet phldrT="[Texto]" custT="1"/>
      <dgm:spPr/>
      <dgm:t>
        <a:bodyPr/>
        <a:lstStyle/>
        <a:p>
          <a:pPr>
            <a:lnSpc>
              <a:spcPct val="150000"/>
            </a:lnSpc>
          </a:pPr>
          <a:r>
            <a:rPr lang="es-EC" sz="1200" kern="1200" dirty="0">
              <a:latin typeface="Arial"/>
              <a:ea typeface="+mn-ea"/>
              <a:cs typeface="+mn-cs"/>
            </a:rPr>
            <a:t>Velocidades de datos de medianas a grandes que van desde los 10 Kbps a cientos de Kbps dependiendo del contenido </a:t>
          </a:r>
          <a:endParaRPr lang="es-US" sz="1200" kern="1200" dirty="0">
            <a:latin typeface="Arial"/>
            <a:ea typeface="+mn-ea"/>
            <a:cs typeface="+mn-cs"/>
          </a:endParaRPr>
        </a:p>
      </dgm:t>
    </dgm:pt>
    <dgm:pt modelId="{0AFC0B4E-89EB-4437-9259-10E565F67C70}" type="parTrans" cxnId="{2DEC1BD6-F3EA-4A21-949C-B192A5388803}">
      <dgm:prSet/>
      <dgm:spPr/>
      <dgm:t>
        <a:bodyPr/>
        <a:lstStyle/>
        <a:p>
          <a:endParaRPr lang="es-US"/>
        </a:p>
      </dgm:t>
    </dgm:pt>
    <dgm:pt modelId="{7DE96549-92F8-4620-B720-88794DCD3DC9}" type="sibTrans" cxnId="{2DEC1BD6-F3EA-4A21-949C-B192A5388803}">
      <dgm:prSet/>
      <dgm:spPr/>
      <dgm:t>
        <a:bodyPr/>
        <a:lstStyle/>
        <a:p>
          <a:endParaRPr lang="es-US"/>
        </a:p>
      </dgm:t>
    </dgm:pt>
    <dgm:pt modelId="{AEFC3C08-9A0B-4BC4-9604-3490D817A942}">
      <dgm:prSet phldrT="[Texto]" custT="1"/>
      <dgm:spPr/>
      <dgm:t>
        <a:bodyPr/>
        <a:lstStyle/>
        <a:p>
          <a:pPr>
            <a:lnSpc>
              <a:spcPct val="150000"/>
            </a:lnSpc>
          </a:pPr>
          <a:r>
            <a:rPr lang="es-EC" sz="1200" kern="1200" dirty="0">
              <a:latin typeface="Arial"/>
              <a:ea typeface="+mn-ea"/>
              <a:cs typeface="+mn-cs"/>
            </a:rPr>
            <a:t>Frecuencia de transmisión mínima de 1 Hz.</a:t>
          </a:r>
          <a:endParaRPr lang="es-US" sz="1200" kern="1200" dirty="0">
            <a:latin typeface="Arial"/>
            <a:ea typeface="+mn-ea"/>
            <a:cs typeface="+mn-cs"/>
          </a:endParaRPr>
        </a:p>
      </dgm:t>
    </dgm:pt>
    <dgm:pt modelId="{EDA71B50-89A9-4B6C-8FE9-02A40485638F}" type="sibTrans" cxnId="{260AE5B0-CBF6-47A1-BC3A-BBFB75E07A0F}">
      <dgm:prSet/>
      <dgm:spPr/>
      <dgm:t>
        <a:bodyPr/>
        <a:lstStyle/>
        <a:p>
          <a:endParaRPr lang="es-US"/>
        </a:p>
      </dgm:t>
    </dgm:pt>
    <dgm:pt modelId="{5E950B36-9501-4755-9CBC-2FBEB2159DC3}" type="parTrans" cxnId="{260AE5B0-CBF6-47A1-BC3A-BBFB75E07A0F}">
      <dgm:prSet/>
      <dgm:spPr/>
      <dgm:t>
        <a:bodyPr/>
        <a:lstStyle/>
        <a:p>
          <a:endParaRPr lang="es-US"/>
        </a:p>
      </dgm:t>
    </dgm:pt>
    <dgm:pt modelId="{DB7E36CE-AAF8-4A1B-B421-BE474BD9932F}" type="pres">
      <dgm:prSet presAssocID="{E72F2DF0-2F18-4B95-9068-1A0509A6A3C8}" presName="Name0" presStyleCnt="0">
        <dgm:presLayoutVars>
          <dgm:dir/>
          <dgm:animLvl val="lvl"/>
          <dgm:resizeHandles val="exact"/>
        </dgm:presLayoutVars>
      </dgm:prSet>
      <dgm:spPr/>
    </dgm:pt>
    <dgm:pt modelId="{30FA4AA4-3D07-429B-91BC-E167CCDF2E2E}" type="pres">
      <dgm:prSet presAssocID="{0A19FA33-AC29-4F81-A36C-FF13ED0DF5C4}" presName="composite" presStyleCnt="0"/>
      <dgm:spPr/>
    </dgm:pt>
    <dgm:pt modelId="{483F2A0A-ED2F-4277-A413-F9002C53F597}" type="pres">
      <dgm:prSet presAssocID="{0A19FA33-AC29-4F81-A36C-FF13ED0DF5C4}" presName="parTx" presStyleLbl="alignNode1" presStyleIdx="0" presStyleCnt="3">
        <dgm:presLayoutVars>
          <dgm:chMax val="0"/>
          <dgm:chPref val="0"/>
          <dgm:bulletEnabled val="1"/>
        </dgm:presLayoutVars>
      </dgm:prSet>
      <dgm:spPr/>
    </dgm:pt>
    <dgm:pt modelId="{AD31B3FF-362F-47DF-9C97-01C6E8525942}" type="pres">
      <dgm:prSet presAssocID="{0A19FA33-AC29-4F81-A36C-FF13ED0DF5C4}" presName="desTx" presStyleLbl="alignAccFollowNode1" presStyleIdx="0" presStyleCnt="3">
        <dgm:presLayoutVars>
          <dgm:bulletEnabled val="1"/>
        </dgm:presLayoutVars>
      </dgm:prSet>
      <dgm:spPr/>
    </dgm:pt>
    <dgm:pt modelId="{6FA0D812-2568-4A0C-8E0E-9D17DF8AEDB7}" type="pres">
      <dgm:prSet presAssocID="{D663FD45-D8AB-4F3F-ADFC-81E161218D0B}" presName="space" presStyleCnt="0"/>
      <dgm:spPr/>
    </dgm:pt>
    <dgm:pt modelId="{500D081A-4C51-4294-8B37-094BD357182F}" type="pres">
      <dgm:prSet presAssocID="{91AE470F-292E-47DF-81CC-CB1C33A81F85}" presName="composite" presStyleCnt="0"/>
      <dgm:spPr/>
    </dgm:pt>
    <dgm:pt modelId="{AC488531-45DD-40FC-AFA8-2F84E50577D9}" type="pres">
      <dgm:prSet presAssocID="{91AE470F-292E-47DF-81CC-CB1C33A81F85}" presName="parTx" presStyleLbl="alignNode1" presStyleIdx="1" presStyleCnt="3">
        <dgm:presLayoutVars>
          <dgm:chMax val="0"/>
          <dgm:chPref val="0"/>
          <dgm:bulletEnabled val="1"/>
        </dgm:presLayoutVars>
      </dgm:prSet>
      <dgm:spPr/>
    </dgm:pt>
    <dgm:pt modelId="{3B01A96C-A654-4A83-AACC-9F926CF15CE0}" type="pres">
      <dgm:prSet presAssocID="{91AE470F-292E-47DF-81CC-CB1C33A81F85}" presName="desTx" presStyleLbl="alignAccFollowNode1" presStyleIdx="1" presStyleCnt="3" custLinFactNeighborX="0" custLinFactNeighborY="-1112">
        <dgm:presLayoutVars>
          <dgm:bulletEnabled val="1"/>
        </dgm:presLayoutVars>
      </dgm:prSet>
      <dgm:spPr/>
    </dgm:pt>
    <dgm:pt modelId="{9051E3B9-A25B-4DA5-9527-2C6B53032132}" type="pres">
      <dgm:prSet presAssocID="{2A700898-FBB8-4E00-9FBE-6E752F3A913E}" presName="space" presStyleCnt="0"/>
      <dgm:spPr/>
    </dgm:pt>
    <dgm:pt modelId="{A1E45AD1-6D07-4A38-A919-F75A60DEBA32}" type="pres">
      <dgm:prSet presAssocID="{D32500A6-9EB1-4935-AEF3-04EA8300FD17}" presName="composite" presStyleCnt="0"/>
      <dgm:spPr/>
    </dgm:pt>
    <dgm:pt modelId="{20F4328C-7948-4C7C-9D00-80519EA4453A}" type="pres">
      <dgm:prSet presAssocID="{D32500A6-9EB1-4935-AEF3-04EA8300FD17}" presName="parTx" presStyleLbl="alignNode1" presStyleIdx="2" presStyleCnt="3">
        <dgm:presLayoutVars>
          <dgm:chMax val="0"/>
          <dgm:chPref val="0"/>
          <dgm:bulletEnabled val="1"/>
        </dgm:presLayoutVars>
      </dgm:prSet>
      <dgm:spPr/>
    </dgm:pt>
    <dgm:pt modelId="{813F8141-3EA6-45F7-8F7E-48795CB3C2C7}" type="pres">
      <dgm:prSet presAssocID="{D32500A6-9EB1-4935-AEF3-04EA8300FD17}" presName="desTx" presStyleLbl="alignAccFollowNode1" presStyleIdx="2" presStyleCnt="3">
        <dgm:presLayoutVars>
          <dgm:bulletEnabled val="1"/>
        </dgm:presLayoutVars>
      </dgm:prSet>
      <dgm:spPr/>
    </dgm:pt>
  </dgm:ptLst>
  <dgm:cxnLst>
    <dgm:cxn modelId="{38AFC007-35D9-48BC-83A2-1AF0B3845C81}" type="presOf" srcId="{2B00D4E4-55F9-4C9D-BB91-DF231C22D547}" destId="{AD31B3FF-362F-47DF-9C97-01C6E8525942}" srcOrd="0" destOrd="2" presId="urn:microsoft.com/office/officeart/2005/8/layout/hList1"/>
    <dgm:cxn modelId="{2B9DB008-E584-4364-94B6-1E19C03FA6ED}" type="presOf" srcId="{89C2C4F8-B379-4005-8DD6-1FA2C6711BA1}" destId="{3B01A96C-A654-4A83-AACC-9F926CF15CE0}" srcOrd="0" destOrd="1" presId="urn:microsoft.com/office/officeart/2005/8/layout/hList1"/>
    <dgm:cxn modelId="{3E3A2C0D-DD0B-45E9-9C4F-96B782EF7D2B}" srcId="{E72F2DF0-2F18-4B95-9068-1A0509A6A3C8}" destId="{0A19FA33-AC29-4F81-A36C-FF13ED0DF5C4}" srcOrd="0" destOrd="0" parTransId="{332FC685-8436-48AB-B846-6EB5778513D5}" sibTransId="{D663FD45-D8AB-4F3F-ADFC-81E161218D0B}"/>
    <dgm:cxn modelId="{1CA40515-5D24-4BC1-B8A9-55A09AB4524E}" type="presOf" srcId="{0A19FA33-AC29-4F81-A36C-FF13ED0DF5C4}" destId="{483F2A0A-ED2F-4277-A413-F9002C53F597}" srcOrd="0" destOrd="0" presId="urn:microsoft.com/office/officeart/2005/8/layout/hList1"/>
    <dgm:cxn modelId="{E76CAD1C-DD21-4CAD-B3AB-2A08CF7E1788}" srcId="{91AE470F-292E-47DF-81CC-CB1C33A81F85}" destId="{89C2C4F8-B379-4005-8DD6-1FA2C6711BA1}" srcOrd="1" destOrd="0" parTransId="{A94FD190-26AF-4E58-933D-FF5853D313B3}" sibTransId="{97EC79AE-5234-4FA3-B73F-5A85AB5DC302}"/>
    <dgm:cxn modelId="{B5EB0B26-D8B9-4963-B47A-881C72BD2C30}" type="presOf" srcId="{12CD8E21-4540-40B5-97AB-DA0370F39FCD}" destId="{AD31B3FF-362F-47DF-9C97-01C6E8525942}" srcOrd="0" destOrd="0" presId="urn:microsoft.com/office/officeart/2005/8/layout/hList1"/>
    <dgm:cxn modelId="{5B204829-9B06-4275-BAA4-16A74D12CCCC}" type="presOf" srcId="{E72F2DF0-2F18-4B95-9068-1A0509A6A3C8}" destId="{DB7E36CE-AAF8-4A1B-B421-BE474BD9932F}" srcOrd="0" destOrd="0" presId="urn:microsoft.com/office/officeart/2005/8/layout/hList1"/>
    <dgm:cxn modelId="{CE36D929-5304-42D5-ADC4-2AA8FE27F8E3}" type="presOf" srcId="{27B99CC2-8898-471E-937A-F1C24DA3DA24}" destId="{3B01A96C-A654-4A83-AACC-9F926CF15CE0}" srcOrd="0" destOrd="0" presId="urn:microsoft.com/office/officeart/2005/8/layout/hList1"/>
    <dgm:cxn modelId="{A5FE002A-C246-4DD6-8E09-2B32B0634054}" srcId="{0A19FA33-AC29-4F81-A36C-FF13ED0DF5C4}" destId="{12CD8E21-4540-40B5-97AB-DA0370F39FCD}" srcOrd="0" destOrd="0" parTransId="{192A0A1C-5C01-4114-B557-47CC7632288F}" sibTransId="{87DD15EC-EF60-4802-BD60-A2F999242D10}"/>
    <dgm:cxn modelId="{4B5A772A-65F1-4D48-B620-0643E48A718E}" type="presOf" srcId="{636B5010-4875-499C-938B-38B4AFD66D3D}" destId="{3B01A96C-A654-4A83-AACC-9F926CF15CE0}" srcOrd="0" destOrd="2" presId="urn:microsoft.com/office/officeart/2005/8/layout/hList1"/>
    <dgm:cxn modelId="{E5935237-3C6B-4D24-BD11-15E31ACFCF2D}" type="presOf" srcId="{91AE470F-292E-47DF-81CC-CB1C33A81F85}" destId="{AC488531-45DD-40FC-AFA8-2F84E50577D9}" srcOrd="0" destOrd="0" presId="urn:microsoft.com/office/officeart/2005/8/layout/hList1"/>
    <dgm:cxn modelId="{81E00738-4892-4DE9-8D99-CF219A1651EF}" type="presOf" srcId="{AEFC3C08-9A0B-4BC4-9604-3490D817A942}" destId="{813F8141-3EA6-45F7-8F7E-48795CB3C2C7}" srcOrd="0" destOrd="2" presId="urn:microsoft.com/office/officeart/2005/8/layout/hList1"/>
    <dgm:cxn modelId="{F08C4944-7AA6-4361-9496-F0BE46574895}" type="presOf" srcId="{51C07D1F-4D26-4D96-9C68-294B3F59A6F5}" destId="{AD31B3FF-362F-47DF-9C97-01C6E8525942}" srcOrd="0" destOrd="4" presId="urn:microsoft.com/office/officeart/2005/8/layout/hList1"/>
    <dgm:cxn modelId="{016BF777-74CF-4015-A473-F0B660ABF277}" type="presOf" srcId="{D32500A6-9EB1-4935-AEF3-04EA8300FD17}" destId="{20F4328C-7948-4C7C-9D00-80519EA4453A}" srcOrd="0" destOrd="0" presId="urn:microsoft.com/office/officeart/2005/8/layout/hList1"/>
    <dgm:cxn modelId="{6C79B97C-BBAF-4213-BBAF-3A0DCDAACE22}" type="presOf" srcId="{69079A78-3A0A-466C-B349-B460E6342C97}" destId="{813F8141-3EA6-45F7-8F7E-48795CB3C2C7}" srcOrd="0" destOrd="1" presId="urn:microsoft.com/office/officeart/2005/8/layout/hList1"/>
    <dgm:cxn modelId="{0348C581-FDF5-4D25-B016-6F909F511F7B}" srcId="{0A19FA33-AC29-4F81-A36C-FF13ED0DF5C4}" destId="{32102548-D823-4BAB-8C4B-4E3F5CCA15EE}" srcOrd="1" destOrd="0" parTransId="{5BADDE4E-33AC-4CB6-97F1-ADA322CBBE3A}" sibTransId="{6B3F3EE5-2E46-4055-9062-57E9D4EF5D2E}"/>
    <dgm:cxn modelId="{2D5BD78A-C1A4-4B20-ADC1-8601294BBAB3}" type="presOf" srcId="{9B11483E-35DE-4233-93ED-A3EBAB5FC52A}" destId="{813F8141-3EA6-45F7-8F7E-48795CB3C2C7}" srcOrd="0" destOrd="3" presId="urn:microsoft.com/office/officeart/2005/8/layout/hList1"/>
    <dgm:cxn modelId="{5E3AAF94-722E-4936-8EC4-B1A66914BFDD}" type="presOf" srcId="{1163D151-BC90-45BC-A0EE-40701C2BADF2}" destId="{813F8141-3EA6-45F7-8F7E-48795CB3C2C7}" srcOrd="0" destOrd="0" presId="urn:microsoft.com/office/officeart/2005/8/layout/hList1"/>
    <dgm:cxn modelId="{8667DA99-92FA-4ADC-A409-445F945626FD}" type="presOf" srcId="{32102548-D823-4BAB-8C4B-4E3F5CCA15EE}" destId="{AD31B3FF-362F-47DF-9C97-01C6E8525942}" srcOrd="0" destOrd="1" presId="urn:microsoft.com/office/officeart/2005/8/layout/hList1"/>
    <dgm:cxn modelId="{260AE5B0-CBF6-47A1-BC3A-BBFB75E07A0F}" srcId="{D32500A6-9EB1-4935-AEF3-04EA8300FD17}" destId="{AEFC3C08-9A0B-4BC4-9604-3490D817A942}" srcOrd="2" destOrd="0" parTransId="{5E950B36-9501-4755-9CBC-2FBEB2159DC3}" sibTransId="{EDA71B50-89A9-4B6C-8FE9-02A40485638F}"/>
    <dgm:cxn modelId="{2F1E69B7-194E-4A17-B650-F566BAD123E2}" srcId="{91AE470F-292E-47DF-81CC-CB1C33A81F85}" destId="{27B99CC2-8898-471E-937A-F1C24DA3DA24}" srcOrd="0" destOrd="0" parTransId="{8CE89B97-C762-4468-B807-7B7E06017B17}" sibTransId="{C91EDB84-AA92-4D59-8CCE-69BCB6192716}"/>
    <dgm:cxn modelId="{1A7DE7C3-1FA9-4E84-92A2-70AFA1B9D88D}" srcId="{91AE470F-292E-47DF-81CC-CB1C33A81F85}" destId="{23A45ABF-5897-42B0-B5DB-07A55258D947}" srcOrd="3" destOrd="0" parTransId="{A4C4B7A4-4C92-4193-863D-C9142EA51F72}" sibTransId="{52CB2623-C424-48A4-845D-D82C37478987}"/>
    <dgm:cxn modelId="{AFC97BCC-4DA9-478A-BAF8-224D2C44D680}" srcId="{0A19FA33-AC29-4F81-A36C-FF13ED0DF5C4}" destId="{51C07D1F-4D26-4D96-9C68-294B3F59A6F5}" srcOrd="4" destOrd="0" parTransId="{70848289-1DE5-4698-9575-08F683747129}" sibTransId="{5D11448A-0029-4F3F-996E-4DDF1AA6DCD1}"/>
    <dgm:cxn modelId="{754C3ECE-B090-4E91-BD2A-899A93AC5F4B}" type="presOf" srcId="{23A45ABF-5897-42B0-B5DB-07A55258D947}" destId="{3B01A96C-A654-4A83-AACC-9F926CF15CE0}" srcOrd="0" destOrd="3" presId="urn:microsoft.com/office/officeart/2005/8/layout/hList1"/>
    <dgm:cxn modelId="{74B052D4-FF49-4E9F-9C45-E47F5E0207BD}" srcId="{0A19FA33-AC29-4F81-A36C-FF13ED0DF5C4}" destId="{2B00D4E4-55F9-4C9D-BB91-DF231C22D547}" srcOrd="2" destOrd="0" parTransId="{4D27B11A-2735-4185-B6E9-10F89FB69E2F}" sibTransId="{4F33D846-3EF5-4F59-8E59-255D6E50BAC3}"/>
    <dgm:cxn modelId="{2DEC1BD6-F3EA-4A21-949C-B192A5388803}" srcId="{D32500A6-9EB1-4935-AEF3-04EA8300FD17}" destId="{9B11483E-35DE-4233-93ED-A3EBAB5FC52A}" srcOrd="3" destOrd="0" parTransId="{0AFC0B4E-89EB-4437-9259-10E565F67C70}" sibTransId="{7DE96549-92F8-4620-B720-88794DCD3DC9}"/>
    <dgm:cxn modelId="{D62CDBDC-4968-4BB8-B443-014AE414B2DB}" srcId="{E72F2DF0-2F18-4B95-9068-1A0509A6A3C8}" destId="{91AE470F-292E-47DF-81CC-CB1C33A81F85}" srcOrd="1" destOrd="0" parTransId="{CEF1B5C5-9BAE-4193-A69C-878A2C4BC70C}" sibTransId="{2A700898-FBB8-4E00-9FBE-6E752F3A913E}"/>
    <dgm:cxn modelId="{0D7A0BDD-D014-4CB9-AF43-7AEA35CE06FE}" srcId="{D32500A6-9EB1-4935-AEF3-04EA8300FD17}" destId="{69079A78-3A0A-466C-B349-B460E6342C97}" srcOrd="1" destOrd="0" parTransId="{7974FB5A-8049-4A79-92E9-0C33E7A81638}" sibTransId="{36DD423F-B2F4-4868-B4F8-FCE6F496B272}"/>
    <dgm:cxn modelId="{468964E0-AEE1-4252-9CD1-0183D3C23F33}" type="presOf" srcId="{7D15F99F-7577-417C-A023-A381929B5DF8}" destId="{AD31B3FF-362F-47DF-9C97-01C6E8525942}" srcOrd="0" destOrd="3" presId="urn:microsoft.com/office/officeart/2005/8/layout/hList1"/>
    <dgm:cxn modelId="{3DFF97E1-F875-4F51-82C7-09D30F6C8893}" srcId="{E72F2DF0-2F18-4B95-9068-1A0509A6A3C8}" destId="{D32500A6-9EB1-4935-AEF3-04EA8300FD17}" srcOrd="2" destOrd="0" parTransId="{077E87A9-6E4C-42DE-8FBC-274D75D3F91E}" sibTransId="{713E2F8A-EA94-4462-944C-8C4A9E0C6635}"/>
    <dgm:cxn modelId="{B02B33EC-0A0B-4C49-A721-07CD917DEA72}" srcId="{0A19FA33-AC29-4F81-A36C-FF13ED0DF5C4}" destId="{7D15F99F-7577-417C-A023-A381929B5DF8}" srcOrd="3" destOrd="0" parTransId="{DB63E2E6-2C04-47E6-87F7-EADFA9E3B376}" sibTransId="{695D3240-4481-4447-8532-BFAA1DA1AB3F}"/>
    <dgm:cxn modelId="{C9ACFDEC-5314-4D2B-9B52-CD11C8FA6EE5}" srcId="{91AE470F-292E-47DF-81CC-CB1C33A81F85}" destId="{636B5010-4875-499C-938B-38B4AFD66D3D}" srcOrd="2" destOrd="0" parTransId="{03DF6F2F-BAC5-4513-965B-FD9EE0E409A5}" sibTransId="{664AC13A-84F8-4622-843C-800F4BA3F5EA}"/>
    <dgm:cxn modelId="{17EBE1FB-91E0-4388-A1B8-A116F9F5FA76}" srcId="{D32500A6-9EB1-4935-AEF3-04EA8300FD17}" destId="{1163D151-BC90-45BC-A0EE-40701C2BADF2}" srcOrd="0" destOrd="0" parTransId="{A1963111-0DCC-453A-9FA8-1CC9B361B793}" sibTransId="{86C1882F-0288-480C-A706-F23348BACE27}"/>
    <dgm:cxn modelId="{0204D8C0-62AD-40E0-AF3D-3DEA69D81BB9}" type="presParOf" srcId="{DB7E36CE-AAF8-4A1B-B421-BE474BD9932F}" destId="{30FA4AA4-3D07-429B-91BC-E167CCDF2E2E}" srcOrd="0" destOrd="0" presId="urn:microsoft.com/office/officeart/2005/8/layout/hList1"/>
    <dgm:cxn modelId="{05FCEF4A-001E-4312-981A-319286D8FD55}" type="presParOf" srcId="{30FA4AA4-3D07-429B-91BC-E167CCDF2E2E}" destId="{483F2A0A-ED2F-4277-A413-F9002C53F597}" srcOrd="0" destOrd="0" presId="urn:microsoft.com/office/officeart/2005/8/layout/hList1"/>
    <dgm:cxn modelId="{CD7EF168-AF2C-4BC0-9880-98D7981C3319}" type="presParOf" srcId="{30FA4AA4-3D07-429B-91BC-E167CCDF2E2E}" destId="{AD31B3FF-362F-47DF-9C97-01C6E8525942}" srcOrd="1" destOrd="0" presId="urn:microsoft.com/office/officeart/2005/8/layout/hList1"/>
    <dgm:cxn modelId="{0C5B0B2D-CB0A-49E6-9B43-48352B4A2689}" type="presParOf" srcId="{DB7E36CE-AAF8-4A1B-B421-BE474BD9932F}" destId="{6FA0D812-2568-4A0C-8E0E-9D17DF8AEDB7}" srcOrd="1" destOrd="0" presId="urn:microsoft.com/office/officeart/2005/8/layout/hList1"/>
    <dgm:cxn modelId="{D48F41E6-AECA-400F-9512-F5B738C2EF7C}" type="presParOf" srcId="{DB7E36CE-AAF8-4A1B-B421-BE474BD9932F}" destId="{500D081A-4C51-4294-8B37-094BD357182F}" srcOrd="2" destOrd="0" presId="urn:microsoft.com/office/officeart/2005/8/layout/hList1"/>
    <dgm:cxn modelId="{A2567854-18E4-4340-ADFB-0A5D35D03F25}" type="presParOf" srcId="{500D081A-4C51-4294-8B37-094BD357182F}" destId="{AC488531-45DD-40FC-AFA8-2F84E50577D9}" srcOrd="0" destOrd="0" presId="urn:microsoft.com/office/officeart/2005/8/layout/hList1"/>
    <dgm:cxn modelId="{51595E9F-AACC-47D8-95EA-BC39D27E9B7F}" type="presParOf" srcId="{500D081A-4C51-4294-8B37-094BD357182F}" destId="{3B01A96C-A654-4A83-AACC-9F926CF15CE0}" srcOrd="1" destOrd="0" presId="urn:microsoft.com/office/officeart/2005/8/layout/hList1"/>
    <dgm:cxn modelId="{0D106592-D679-4735-931E-0F3CBE90AC8B}" type="presParOf" srcId="{DB7E36CE-AAF8-4A1B-B421-BE474BD9932F}" destId="{9051E3B9-A25B-4DA5-9527-2C6B53032132}" srcOrd="3" destOrd="0" presId="urn:microsoft.com/office/officeart/2005/8/layout/hList1"/>
    <dgm:cxn modelId="{31B93C8A-819F-49FE-8060-5E278515A550}" type="presParOf" srcId="{DB7E36CE-AAF8-4A1B-B421-BE474BD9932F}" destId="{A1E45AD1-6D07-4A38-A919-F75A60DEBA32}" srcOrd="4" destOrd="0" presId="urn:microsoft.com/office/officeart/2005/8/layout/hList1"/>
    <dgm:cxn modelId="{0ECB8639-DF62-4A3B-8209-62A2DBDFBD47}" type="presParOf" srcId="{A1E45AD1-6D07-4A38-A919-F75A60DEBA32}" destId="{20F4328C-7948-4C7C-9D00-80519EA4453A}" srcOrd="0" destOrd="0" presId="urn:microsoft.com/office/officeart/2005/8/layout/hList1"/>
    <dgm:cxn modelId="{148637BF-8FE6-45B6-9AB0-D7A4065FC7F3}" type="presParOf" srcId="{A1E45AD1-6D07-4A38-A919-F75A60DEBA32}" destId="{813F8141-3EA6-45F7-8F7E-48795CB3C2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3032B9-B46D-4C86-B9AB-098E967440B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US"/>
        </a:p>
      </dgm:t>
    </dgm:pt>
    <dgm:pt modelId="{71A398D4-458F-4B0B-9B15-985A304C2808}">
      <dgm:prSet phldrT="[Texto]" custT="1"/>
      <dgm:spPr/>
      <dgm:t>
        <a:bodyPr/>
        <a:lstStyle/>
        <a:p>
          <a:r>
            <a:rPr lang="es-EC" sz="1200" dirty="0"/>
            <a:t>Hace referencia a la red interna del vehículo. Cada vehículo está equipado con una OBU (On Board Unit). </a:t>
          </a:r>
        </a:p>
      </dgm:t>
    </dgm:pt>
    <dgm:pt modelId="{4E08A82A-F099-47F8-ADC5-7E78FA3E4748}" type="parTrans" cxnId="{D112EC96-FAC3-46AD-9BE7-1611F433235B}">
      <dgm:prSet/>
      <dgm:spPr/>
      <dgm:t>
        <a:bodyPr/>
        <a:lstStyle/>
        <a:p>
          <a:endParaRPr lang="es-US"/>
        </a:p>
      </dgm:t>
    </dgm:pt>
    <dgm:pt modelId="{BCE1B6C8-A8B1-46FA-AE35-6DEA8DB83C11}" type="sibTrans" cxnId="{D112EC96-FAC3-46AD-9BE7-1611F433235B}">
      <dgm:prSet/>
      <dgm:spPr/>
      <dgm:t>
        <a:bodyPr/>
        <a:lstStyle/>
        <a:p>
          <a:endParaRPr lang="es-US"/>
        </a:p>
      </dgm:t>
    </dgm:pt>
    <dgm:pt modelId="{7F138A30-2AA5-4DB4-A023-217AEEDD3F1B}">
      <dgm:prSet phldrT="[Texto]" custT="1"/>
      <dgm:spPr/>
      <dgm:t>
        <a:bodyPr/>
        <a:lstStyle/>
        <a:p>
          <a:r>
            <a:rPr lang="es-EC" sz="1300" b="1" dirty="0"/>
            <a:t>Dominio dentro del vehículo</a:t>
          </a:r>
          <a:endParaRPr lang="es-US" sz="1300" b="1" dirty="0"/>
        </a:p>
      </dgm:t>
    </dgm:pt>
    <dgm:pt modelId="{74C69A7E-CD23-4E3A-8906-7550F4DFBB80}" type="parTrans" cxnId="{7D4F7A80-9C8E-4051-9DCC-DD0DF70171B7}">
      <dgm:prSet/>
      <dgm:spPr/>
      <dgm:t>
        <a:bodyPr/>
        <a:lstStyle/>
        <a:p>
          <a:endParaRPr lang="es-US"/>
        </a:p>
      </dgm:t>
    </dgm:pt>
    <dgm:pt modelId="{7E9D9ECB-4355-48D2-A823-85CB800BF20C}" type="sibTrans" cxnId="{7D4F7A80-9C8E-4051-9DCC-DD0DF70171B7}">
      <dgm:prSet/>
      <dgm:spPr/>
      <dgm:t>
        <a:bodyPr/>
        <a:lstStyle/>
        <a:p>
          <a:endParaRPr lang="es-US"/>
        </a:p>
      </dgm:t>
    </dgm:pt>
    <dgm:pt modelId="{A774D13B-1279-4613-80E1-ACADF3E8E7E1}">
      <dgm:prSet phldrT="[Texto]" custT="1"/>
      <dgm:spPr/>
      <dgm:t>
        <a:bodyPr/>
        <a:lstStyle/>
        <a:p>
          <a:r>
            <a:rPr lang="es-EC" sz="1200" dirty="0"/>
            <a:t>Hace referencia a una red Ad Hoc inalámbrica pura, compuesta por vehículos y RSU (Road Side Unit).</a:t>
          </a:r>
          <a:endParaRPr lang="es-US" sz="1200" dirty="0"/>
        </a:p>
      </dgm:t>
    </dgm:pt>
    <dgm:pt modelId="{B1248350-7C08-48AD-A084-E68A09AB6F0F}" type="parTrans" cxnId="{A092A46C-A37F-4237-A808-E3EEE8DE352E}">
      <dgm:prSet/>
      <dgm:spPr/>
      <dgm:t>
        <a:bodyPr/>
        <a:lstStyle/>
        <a:p>
          <a:endParaRPr lang="es-US"/>
        </a:p>
      </dgm:t>
    </dgm:pt>
    <dgm:pt modelId="{AE55640C-15C1-41C8-A643-8566E379D404}" type="sibTrans" cxnId="{A092A46C-A37F-4237-A808-E3EEE8DE352E}">
      <dgm:prSet/>
      <dgm:spPr/>
      <dgm:t>
        <a:bodyPr/>
        <a:lstStyle/>
        <a:p>
          <a:endParaRPr lang="es-US"/>
        </a:p>
      </dgm:t>
    </dgm:pt>
    <dgm:pt modelId="{E7E3F3CE-DA9A-4930-9FCC-D54BF728E759}">
      <dgm:prSet phldrT="[Texto]" custT="1"/>
      <dgm:spPr/>
      <dgm:t>
        <a:bodyPr/>
        <a:lstStyle/>
        <a:p>
          <a:r>
            <a:rPr lang="es-EC" sz="1300" b="1" dirty="0"/>
            <a:t>Dominio Ad Hoc</a:t>
          </a:r>
          <a:endParaRPr lang="es-US" sz="1300" b="1" dirty="0"/>
        </a:p>
      </dgm:t>
    </dgm:pt>
    <dgm:pt modelId="{02D4979C-75CD-4C3B-B088-D34393FB6965}" type="parTrans" cxnId="{7C6C4108-49F2-41B0-AE39-4A5F6A4D6168}">
      <dgm:prSet/>
      <dgm:spPr/>
      <dgm:t>
        <a:bodyPr/>
        <a:lstStyle/>
        <a:p>
          <a:endParaRPr lang="es-US"/>
        </a:p>
      </dgm:t>
    </dgm:pt>
    <dgm:pt modelId="{E04BD174-944A-44E2-9C3C-9654AEED8A50}" type="sibTrans" cxnId="{7C6C4108-49F2-41B0-AE39-4A5F6A4D6168}">
      <dgm:prSet/>
      <dgm:spPr/>
      <dgm:t>
        <a:bodyPr/>
        <a:lstStyle/>
        <a:p>
          <a:endParaRPr lang="es-US"/>
        </a:p>
      </dgm:t>
    </dgm:pt>
    <dgm:pt modelId="{9416185F-6553-421D-9A8F-A97BEF475A9D}">
      <dgm:prSet phldrT="[Texto]" custT="1"/>
      <dgm:spPr/>
      <dgm:t>
        <a:bodyPr/>
        <a:lstStyle/>
        <a:p>
          <a:r>
            <a:rPr lang="es-EC" sz="1200" dirty="0"/>
            <a:t>Hace referencia a que las RSU pueden conectarse a una red de infraestructura y a su vez a Internet.</a:t>
          </a:r>
          <a:endParaRPr lang="es-US" sz="1200" dirty="0"/>
        </a:p>
      </dgm:t>
    </dgm:pt>
    <dgm:pt modelId="{FCB0B727-2E5B-421A-B560-554D65C4A7D9}" type="parTrans" cxnId="{C016419C-A0B8-4526-AAC3-97670FDD9E68}">
      <dgm:prSet/>
      <dgm:spPr/>
      <dgm:t>
        <a:bodyPr/>
        <a:lstStyle/>
        <a:p>
          <a:endParaRPr lang="es-US"/>
        </a:p>
      </dgm:t>
    </dgm:pt>
    <dgm:pt modelId="{39EE2A46-92CF-404C-A820-209543960538}" type="sibTrans" cxnId="{C016419C-A0B8-4526-AAC3-97670FDD9E68}">
      <dgm:prSet/>
      <dgm:spPr/>
      <dgm:t>
        <a:bodyPr/>
        <a:lstStyle/>
        <a:p>
          <a:endParaRPr lang="es-US"/>
        </a:p>
      </dgm:t>
    </dgm:pt>
    <dgm:pt modelId="{CB93A6F6-8BB0-4301-98EB-FE61688ADFAF}">
      <dgm:prSet phldrT="[Texto]" custT="1"/>
      <dgm:spPr/>
      <dgm:t>
        <a:bodyPr/>
        <a:lstStyle/>
        <a:p>
          <a:r>
            <a:rPr lang="es-EC" sz="1300" b="1" dirty="0"/>
            <a:t>Dominio de Infraestructura</a:t>
          </a:r>
          <a:endParaRPr lang="es-US" sz="1300" b="1" dirty="0"/>
        </a:p>
      </dgm:t>
    </dgm:pt>
    <dgm:pt modelId="{87A271D7-C3E8-4420-9111-CE4BCD9D8AC8}" type="parTrans" cxnId="{CB9FD3D8-F3CA-48FC-926B-7C599407A9FD}">
      <dgm:prSet/>
      <dgm:spPr/>
      <dgm:t>
        <a:bodyPr/>
        <a:lstStyle/>
        <a:p>
          <a:endParaRPr lang="es-US"/>
        </a:p>
      </dgm:t>
    </dgm:pt>
    <dgm:pt modelId="{EC701F14-A197-4D54-902B-DFDB5A90E87B}" type="sibTrans" cxnId="{CB9FD3D8-F3CA-48FC-926B-7C599407A9FD}">
      <dgm:prSet/>
      <dgm:spPr/>
      <dgm:t>
        <a:bodyPr/>
        <a:lstStyle/>
        <a:p>
          <a:endParaRPr lang="es-US"/>
        </a:p>
      </dgm:t>
    </dgm:pt>
    <dgm:pt modelId="{2D96BB6E-1BDA-4BFF-B0E2-EF3FB499D19C}" type="pres">
      <dgm:prSet presAssocID="{BD3032B9-B46D-4C86-B9AB-098E967440B5}" presName="linear" presStyleCnt="0">
        <dgm:presLayoutVars>
          <dgm:animLvl val="lvl"/>
          <dgm:resizeHandles val="exact"/>
        </dgm:presLayoutVars>
      </dgm:prSet>
      <dgm:spPr/>
    </dgm:pt>
    <dgm:pt modelId="{D4FFD46B-B926-4ABE-824C-E2AEA992AF75}" type="pres">
      <dgm:prSet presAssocID="{71A398D4-458F-4B0B-9B15-985A304C2808}" presName="parentText" presStyleLbl="node1" presStyleIdx="0" presStyleCnt="3">
        <dgm:presLayoutVars>
          <dgm:chMax val="0"/>
          <dgm:bulletEnabled val="1"/>
        </dgm:presLayoutVars>
      </dgm:prSet>
      <dgm:spPr/>
    </dgm:pt>
    <dgm:pt modelId="{A9200CBB-8DE6-4B79-A7C5-DC14E3102164}" type="pres">
      <dgm:prSet presAssocID="{71A398D4-458F-4B0B-9B15-985A304C2808}" presName="childText" presStyleLbl="revTx" presStyleIdx="0" presStyleCnt="3">
        <dgm:presLayoutVars>
          <dgm:bulletEnabled val="1"/>
        </dgm:presLayoutVars>
      </dgm:prSet>
      <dgm:spPr/>
    </dgm:pt>
    <dgm:pt modelId="{F80DA36D-C502-45FC-9A7C-46C0FC9C02C1}" type="pres">
      <dgm:prSet presAssocID="{A774D13B-1279-4613-80E1-ACADF3E8E7E1}" presName="parentText" presStyleLbl="node1" presStyleIdx="1" presStyleCnt="3" custLinFactNeighborY="-26119">
        <dgm:presLayoutVars>
          <dgm:chMax val="0"/>
          <dgm:bulletEnabled val="1"/>
        </dgm:presLayoutVars>
      </dgm:prSet>
      <dgm:spPr/>
    </dgm:pt>
    <dgm:pt modelId="{4FDAC48C-A912-4D84-851D-DE57D16414D8}" type="pres">
      <dgm:prSet presAssocID="{A774D13B-1279-4613-80E1-ACADF3E8E7E1}" presName="childText" presStyleLbl="revTx" presStyleIdx="1" presStyleCnt="3" custLinFactNeighborY="-11411">
        <dgm:presLayoutVars>
          <dgm:bulletEnabled val="1"/>
        </dgm:presLayoutVars>
      </dgm:prSet>
      <dgm:spPr/>
    </dgm:pt>
    <dgm:pt modelId="{CE95825F-18EC-4B69-A3AB-508DA202AC0F}" type="pres">
      <dgm:prSet presAssocID="{9416185F-6553-421D-9A8F-A97BEF475A9D}" presName="parentText" presStyleLbl="node1" presStyleIdx="2" presStyleCnt="3" custLinFactNeighborY="-39656">
        <dgm:presLayoutVars>
          <dgm:chMax val="0"/>
          <dgm:bulletEnabled val="1"/>
        </dgm:presLayoutVars>
      </dgm:prSet>
      <dgm:spPr/>
    </dgm:pt>
    <dgm:pt modelId="{FBD1DF2F-5A1A-4EAA-B748-E6AACB407C28}" type="pres">
      <dgm:prSet presAssocID="{9416185F-6553-421D-9A8F-A97BEF475A9D}" presName="childText" presStyleLbl="revTx" presStyleIdx="2" presStyleCnt="3" custLinFactNeighborY="-30418">
        <dgm:presLayoutVars>
          <dgm:bulletEnabled val="1"/>
        </dgm:presLayoutVars>
      </dgm:prSet>
      <dgm:spPr/>
    </dgm:pt>
  </dgm:ptLst>
  <dgm:cxnLst>
    <dgm:cxn modelId="{7C6C4108-49F2-41B0-AE39-4A5F6A4D6168}" srcId="{A774D13B-1279-4613-80E1-ACADF3E8E7E1}" destId="{E7E3F3CE-DA9A-4930-9FCC-D54BF728E759}" srcOrd="0" destOrd="0" parTransId="{02D4979C-75CD-4C3B-B088-D34393FB6965}" sibTransId="{E04BD174-944A-44E2-9C3C-9654AEED8A50}"/>
    <dgm:cxn modelId="{450D0012-AE2B-42B5-9A89-D6998AE43156}" type="presOf" srcId="{9416185F-6553-421D-9A8F-A97BEF475A9D}" destId="{CE95825F-18EC-4B69-A3AB-508DA202AC0F}" srcOrd="0" destOrd="0" presId="urn:microsoft.com/office/officeart/2005/8/layout/vList2"/>
    <dgm:cxn modelId="{8B4CE162-19A8-40F2-975E-C0AF101EE6A7}" type="presOf" srcId="{71A398D4-458F-4B0B-9B15-985A304C2808}" destId="{D4FFD46B-B926-4ABE-824C-E2AEA992AF75}" srcOrd="0" destOrd="0" presId="urn:microsoft.com/office/officeart/2005/8/layout/vList2"/>
    <dgm:cxn modelId="{A092A46C-A37F-4237-A808-E3EEE8DE352E}" srcId="{BD3032B9-B46D-4C86-B9AB-098E967440B5}" destId="{A774D13B-1279-4613-80E1-ACADF3E8E7E1}" srcOrd="1" destOrd="0" parTransId="{B1248350-7C08-48AD-A084-E68A09AB6F0F}" sibTransId="{AE55640C-15C1-41C8-A643-8566E379D404}"/>
    <dgm:cxn modelId="{39EE6F52-50BD-4843-9990-70BF0CB2AD6B}" type="presOf" srcId="{E7E3F3CE-DA9A-4930-9FCC-D54BF728E759}" destId="{4FDAC48C-A912-4D84-851D-DE57D16414D8}" srcOrd="0" destOrd="0" presId="urn:microsoft.com/office/officeart/2005/8/layout/vList2"/>
    <dgm:cxn modelId="{ABD43953-EB80-42CA-B4BA-B8BAEB10D7AA}" type="presOf" srcId="{BD3032B9-B46D-4C86-B9AB-098E967440B5}" destId="{2D96BB6E-1BDA-4BFF-B0E2-EF3FB499D19C}" srcOrd="0" destOrd="0" presId="urn:microsoft.com/office/officeart/2005/8/layout/vList2"/>
    <dgm:cxn modelId="{3F665D79-16CF-4005-B9A0-4A975D9FB892}" type="presOf" srcId="{A774D13B-1279-4613-80E1-ACADF3E8E7E1}" destId="{F80DA36D-C502-45FC-9A7C-46C0FC9C02C1}" srcOrd="0" destOrd="0" presId="urn:microsoft.com/office/officeart/2005/8/layout/vList2"/>
    <dgm:cxn modelId="{7D4F7A80-9C8E-4051-9DCC-DD0DF70171B7}" srcId="{71A398D4-458F-4B0B-9B15-985A304C2808}" destId="{7F138A30-2AA5-4DB4-A023-217AEEDD3F1B}" srcOrd="0" destOrd="0" parTransId="{74C69A7E-CD23-4E3A-8906-7550F4DFBB80}" sibTransId="{7E9D9ECB-4355-48D2-A823-85CB800BF20C}"/>
    <dgm:cxn modelId="{FCDA9881-1F5F-4B8F-BCB0-C2FD341C5A69}" type="presOf" srcId="{7F138A30-2AA5-4DB4-A023-217AEEDD3F1B}" destId="{A9200CBB-8DE6-4B79-A7C5-DC14E3102164}" srcOrd="0" destOrd="0" presId="urn:microsoft.com/office/officeart/2005/8/layout/vList2"/>
    <dgm:cxn modelId="{D112EC96-FAC3-46AD-9BE7-1611F433235B}" srcId="{BD3032B9-B46D-4C86-B9AB-098E967440B5}" destId="{71A398D4-458F-4B0B-9B15-985A304C2808}" srcOrd="0" destOrd="0" parTransId="{4E08A82A-F099-47F8-ADC5-7E78FA3E4748}" sibTransId="{BCE1B6C8-A8B1-46FA-AE35-6DEA8DB83C11}"/>
    <dgm:cxn modelId="{1975C699-BBD4-4726-9ADF-BE4B79A86DF3}" type="presOf" srcId="{CB93A6F6-8BB0-4301-98EB-FE61688ADFAF}" destId="{FBD1DF2F-5A1A-4EAA-B748-E6AACB407C28}" srcOrd="0" destOrd="0" presId="urn:microsoft.com/office/officeart/2005/8/layout/vList2"/>
    <dgm:cxn modelId="{C016419C-A0B8-4526-AAC3-97670FDD9E68}" srcId="{BD3032B9-B46D-4C86-B9AB-098E967440B5}" destId="{9416185F-6553-421D-9A8F-A97BEF475A9D}" srcOrd="2" destOrd="0" parTransId="{FCB0B727-2E5B-421A-B560-554D65C4A7D9}" sibTransId="{39EE2A46-92CF-404C-A820-209543960538}"/>
    <dgm:cxn modelId="{CB9FD3D8-F3CA-48FC-926B-7C599407A9FD}" srcId="{9416185F-6553-421D-9A8F-A97BEF475A9D}" destId="{CB93A6F6-8BB0-4301-98EB-FE61688ADFAF}" srcOrd="0" destOrd="0" parTransId="{87A271D7-C3E8-4420-9111-CE4BCD9D8AC8}" sibTransId="{EC701F14-A197-4D54-902B-DFDB5A90E87B}"/>
    <dgm:cxn modelId="{F8EF3ABA-D356-4007-8788-E1D3692104D5}" type="presParOf" srcId="{2D96BB6E-1BDA-4BFF-B0E2-EF3FB499D19C}" destId="{D4FFD46B-B926-4ABE-824C-E2AEA992AF75}" srcOrd="0" destOrd="0" presId="urn:microsoft.com/office/officeart/2005/8/layout/vList2"/>
    <dgm:cxn modelId="{F3216846-FF78-4C4C-ABE4-6CDF5EA813C4}" type="presParOf" srcId="{2D96BB6E-1BDA-4BFF-B0E2-EF3FB499D19C}" destId="{A9200CBB-8DE6-4B79-A7C5-DC14E3102164}" srcOrd="1" destOrd="0" presId="urn:microsoft.com/office/officeart/2005/8/layout/vList2"/>
    <dgm:cxn modelId="{642A71C0-27D6-4ED2-9436-F1CAC490CCB9}" type="presParOf" srcId="{2D96BB6E-1BDA-4BFF-B0E2-EF3FB499D19C}" destId="{F80DA36D-C502-45FC-9A7C-46C0FC9C02C1}" srcOrd="2" destOrd="0" presId="urn:microsoft.com/office/officeart/2005/8/layout/vList2"/>
    <dgm:cxn modelId="{DF52287B-29B6-47B9-80C3-4AF42ACE4FD5}" type="presParOf" srcId="{2D96BB6E-1BDA-4BFF-B0E2-EF3FB499D19C}" destId="{4FDAC48C-A912-4D84-851D-DE57D16414D8}" srcOrd="3" destOrd="0" presId="urn:microsoft.com/office/officeart/2005/8/layout/vList2"/>
    <dgm:cxn modelId="{658C18FE-4F53-4291-8FEA-9DFBA8C56111}" type="presParOf" srcId="{2D96BB6E-1BDA-4BFF-B0E2-EF3FB499D19C}" destId="{CE95825F-18EC-4B69-A3AB-508DA202AC0F}" srcOrd="4" destOrd="0" presId="urn:microsoft.com/office/officeart/2005/8/layout/vList2"/>
    <dgm:cxn modelId="{CB4C2DE3-271A-46A9-AC05-F54B79E6536C}" type="presParOf" srcId="{2D96BB6E-1BDA-4BFF-B0E2-EF3FB499D19C}" destId="{FBD1DF2F-5A1A-4EAA-B748-E6AACB407C28}"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CB9DE1-C4BF-46C3-9BC2-12E122076F5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US"/>
        </a:p>
      </dgm:t>
    </dgm:pt>
    <dgm:pt modelId="{000055EF-80D8-479B-9E4C-61B90416FF0E}">
      <dgm:prSet phldrT="[Texto]" custT="1"/>
      <dgm:spPr/>
      <dgm:t>
        <a:bodyPr/>
        <a:lstStyle/>
        <a:p>
          <a:r>
            <a:rPr lang="es-US" sz="1200" b="1" dirty="0"/>
            <a:t>V2I</a:t>
          </a:r>
        </a:p>
      </dgm:t>
    </dgm:pt>
    <dgm:pt modelId="{91592F03-13E4-4B51-9FA5-69CCB800F3EB}" type="parTrans" cxnId="{E2901C41-672D-4DE1-87A0-818154BF0A4C}">
      <dgm:prSet/>
      <dgm:spPr/>
      <dgm:t>
        <a:bodyPr/>
        <a:lstStyle/>
        <a:p>
          <a:endParaRPr lang="es-US"/>
        </a:p>
      </dgm:t>
    </dgm:pt>
    <dgm:pt modelId="{44DABBD5-9B7F-4DBB-9116-7A93DB5F338A}" type="sibTrans" cxnId="{E2901C41-672D-4DE1-87A0-818154BF0A4C}">
      <dgm:prSet/>
      <dgm:spPr/>
      <dgm:t>
        <a:bodyPr/>
        <a:lstStyle/>
        <a:p>
          <a:endParaRPr lang="es-US"/>
        </a:p>
      </dgm:t>
    </dgm:pt>
    <dgm:pt modelId="{0DA49275-4BBB-43B5-95D9-45B2C250F809}">
      <dgm:prSet phldrT="[Texto]" custT="1"/>
      <dgm:spPr/>
      <dgm:t>
        <a:bodyPr/>
        <a:lstStyle/>
        <a:p>
          <a:pPr>
            <a:lnSpc>
              <a:spcPct val="100000"/>
            </a:lnSpc>
            <a:buFont typeface="Arial" panose="020B0604020202020204" pitchFamily="34" charset="0"/>
            <a:buNone/>
          </a:pPr>
          <a:r>
            <a:rPr lang="es-US" sz="1200" dirty="0"/>
            <a:t>Los vehículos envían mensajes a las RSU y éstas transmiten el mensaje a los vehículos objetivo. </a:t>
          </a:r>
        </a:p>
        <a:p>
          <a:pPr>
            <a:lnSpc>
              <a:spcPct val="100000"/>
            </a:lnSpc>
            <a:buFont typeface="Arial" panose="020B0604020202020204" pitchFamily="34" charset="0"/>
            <a:buNone/>
          </a:pPr>
          <a:r>
            <a:rPr lang="es-US" sz="1200" dirty="0"/>
            <a:t>La RSU funcionan como dispositivos de retransmisión entre remitentes y receptores.</a:t>
          </a:r>
        </a:p>
        <a:p>
          <a:pPr>
            <a:lnSpc>
              <a:spcPct val="100000"/>
            </a:lnSpc>
            <a:buFont typeface="Arial" panose="020B0604020202020204" pitchFamily="34" charset="0"/>
            <a:buNone/>
          </a:pPr>
          <a:r>
            <a:rPr lang="es-US" sz="1200" dirty="0"/>
            <a:t>Cubren grandes áreas.</a:t>
          </a:r>
        </a:p>
      </dgm:t>
    </dgm:pt>
    <dgm:pt modelId="{CD03518C-B2D9-446F-969E-EBFF15168A46}" type="parTrans" cxnId="{EA7DA0BD-72F4-4BF3-A799-AB4BE3988C7B}">
      <dgm:prSet/>
      <dgm:spPr/>
      <dgm:t>
        <a:bodyPr/>
        <a:lstStyle/>
        <a:p>
          <a:endParaRPr lang="es-US"/>
        </a:p>
      </dgm:t>
    </dgm:pt>
    <dgm:pt modelId="{82795C30-7C20-496A-965F-5D136D47301F}" type="sibTrans" cxnId="{EA7DA0BD-72F4-4BF3-A799-AB4BE3988C7B}">
      <dgm:prSet/>
      <dgm:spPr/>
      <dgm:t>
        <a:bodyPr/>
        <a:lstStyle/>
        <a:p>
          <a:endParaRPr lang="es-US"/>
        </a:p>
      </dgm:t>
    </dgm:pt>
    <dgm:pt modelId="{97C39FF4-8CBB-47AB-956A-F4E69D456A3F}" type="pres">
      <dgm:prSet presAssocID="{4CCB9DE1-C4BF-46C3-9BC2-12E122076F55}" presName="vert0" presStyleCnt="0">
        <dgm:presLayoutVars>
          <dgm:dir/>
          <dgm:animOne val="branch"/>
          <dgm:animLvl val="lvl"/>
        </dgm:presLayoutVars>
      </dgm:prSet>
      <dgm:spPr/>
    </dgm:pt>
    <dgm:pt modelId="{658CED70-6177-4F51-B528-9EC3C6DF1C3E}" type="pres">
      <dgm:prSet presAssocID="{000055EF-80D8-479B-9E4C-61B90416FF0E}" presName="thickLine" presStyleLbl="alignNode1" presStyleIdx="0" presStyleCnt="1"/>
      <dgm:spPr/>
    </dgm:pt>
    <dgm:pt modelId="{27EE9C3E-0E45-4F25-9041-DDEA2C452209}" type="pres">
      <dgm:prSet presAssocID="{000055EF-80D8-479B-9E4C-61B90416FF0E}" presName="horz1" presStyleCnt="0"/>
      <dgm:spPr/>
    </dgm:pt>
    <dgm:pt modelId="{53A0A0EB-5DA2-47AF-A19B-2B501A84FE72}" type="pres">
      <dgm:prSet presAssocID="{000055EF-80D8-479B-9E4C-61B90416FF0E}" presName="tx1" presStyleLbl="revTx" presStyleIdx="0" presStyleCnt="2" custScaleX="153677"/>
      <dgm:spPr/>
    </dgm:pt>
    <dgm:pt modelId="{20FEF8F7-22D0-4B45-95BA-585620002DF0}" type="pres">
      <dgm:prSet presAssocID="{000055EF-80D8-479B-9E4C-61B90416FF0E}" presName="vert1" presStyleCnt="0"/>
      <dgm:spPr/>
    </dgm:pt>
    <dgm:pt modelId="{4B2CA6F6-B22D-4213-AFFC-1232D4A68AE0}" type="pres">
      <dgm:prSet presAssocID="{0DA49275-4BBB-43B5-95D9-45B2C250F809}" presName="vertSpace2a" presStyleCnt="0"/>
      <dgm:spPr/>
    </dgm:pt>
    <dgm:pt modelId="{5E03AFE0-A240-4BA7-B123-23F1FF7707BC}" type="pres">
      <dgm:prSet presAssocID="{0DA49275-4BBB-43B5-95D9-45B2C250F809}" presName="horz2" presStyleCnt="0"/>
      <dgm:spPr/>
    </dgm:pt>
    <dgm:pt modelId="{8A3A4D08-D9C6-477D-97AA-D1EBBAD1A486}" type="pres">
      <dgm:prSet presAssocID="{0DA49275-4BBB-43B5-95D9-45B2C250F809}" presName="horzSpace2" presStyleCnt="0"/>
      <dgm:spPr/>
    </dgm:pt>
    <dgm:pt modelId="{1B5F90F7-E119-47C7-8299-D0CCC517C23C}" type="pres">
      <dgm:prSet presAssocID="{0DA49275-4BBB-43B5-95D9-45B2C250F809}" presName="tx2" presStyleLbl="revTx" presStyleIdx="1" presStyleCnt="2" custScaleY="120188" custLinFactNeighborX="-468" custLinFactNeighborY="-4190"/>
      <dgm:spPr/>
    </dgm:pt>
    <dgm:pt modelId="{015B6DEA-DE1C-4592-93AB-C0468D83F7ED}" type="pres">
      <dgm:prSet presAssocID="{0DA49275-4BBB-43B5-95D9-45B2C250F809}" presName="vert2" presStyleCnt="0"/>
      <dgm:spPr/>
    </dgm:pt>
    <dgm:pt modelId="{16713D42-23D9-4112-A4D0-674F93D3BB0B}" type="pres">
      <dgm:prSet presAssocID="{0DA49275-4BBB-43B5-95D9-45B2C250F809}" presName="thinLine2b" presStyleLbl="callout" presStyleIdx="0" presStyleCnt="1" custLinFactY="-100000" custLinFactNeighborX="160" custLinFactNeighborY="-160412"/>
      <dgm:spPr>
        <a:ln>
          <a:solidFill>
            <a:schemeClr val="bg1"/>
          </a:solidFill>
        </a:ln>
      </dgm:spPr>
    </dgm:pt>
    <dgm:pt modelId="{15B35771-DE41-4E20-8842-7C58A6A93103}" type="pres">
      <dgm:prSet presAssocID="{0DA49275-4BBB-43B5-95D9-45B2C250F809}" presName="vertSpace2b" presStyleCnt="0"/>
      <dgm:spPr/>
    </dgm:pt>
  </dgm:ptLst>
  <dgm:cxnLst>
    <dgm:cxn modelId="{1D182811-38BF-4D44-82FA-EE71BAF91CF7}" type="presOf" srcId="{0DA49275-4BBB-43B5-95D9-45B2C250F809}" destId="{1B5F90F7-E119-47C7-8299-D0CCC517C23C}" srcOrd="0" destOrd="0" presId="urn:microsoft.com/office/officeart/2008/layout/LinedList"/>
    <dgm:cxn modelId="{E2901C41-672D-4DE1-87A0-818154BF0A4C}" srcId="{4CCB9DE1-C4BF-46C3-9BC2-12E122076F55}" destId="{000055EF-80D8-479B-9E4C-61B90416FF0E}" srcOrd="0" destOrd="0" parTransId="{91592F03-13E4-4B51-9FA5-69CCB800F3EB}" sibTransId="{44DABBD5-9B7F-4DBB-9116-7A93DB5F338A}"/>
    <dgm:cxn modelId="{E37A67A0-0D19-4D15-A298-29F1EB287185}" type="presOf" srcId="{4CCB9DE1-C4BF-46C3-9BC2-12E122076F55}" destId="{97C39FF4-8CBB-47AB-956A-F4E69D456A3F}" srcOrd="0" destOrd="0" presId="urn:microsoft.com/office/officeart/2008/layout/LinedList"/>
    <dgm:cxn modelId="{599EE6A3-105B-45FD-B841-F2E8E2095ED6}" type="presOf" srcId="{000055EF-80D8-479B-9E4C-61B90416FF0E}" destId="{53A0A0EB-5DA2-47AF-A19B-2B501A84FE72}" srcOrd="0" destOrd="0" presId="urn:microsoft.com/office/officeart/2008/layout/LinedList"/>
    <dgm:cxn modelId="{EA7DA0BD-72F4-4BF3-A799-AB4BE3988C7B}" srcId="{000055EF-80D8-479B-9E4C-61B90416FF0E}" destId="{0DA49275-4BBB-43B5-95D9-45B2C250F809}" srcOrd="0" destOrd="0" parTransId="{CD03518C-B2D9-446F-969E-EBFF15168A46}" sibTransId="{82795C30-7C20-496A-965F-5D136D47301F}"/>
    <dgm:cxn modelId="{C56E1BFA-E2A6-412A-8C02-1A417D0BECB7}" type="presParOf" srcId="{97C39FF4-8CBB-47AB-956A-F4E69D456A3F}" destId="{658CED70-6177-4F51-B528-9EC3C6DF1C3E}" srcOrd="0" destOrd="0" presId="urn:microsoft.com/office/officeart/2008/layout/LinedList"/>
    <dgm:cxn modelId="{5CA12C25-684A-47ED-8D1F-AD0121E94C99}" type="presParOf" srcId="{97C39FF4-8CBB-47AB-956A-F4E69D456A3F}" destId="{27EE9C3E-0E45-4F25-9041-DDEA2C452209}" srcOrd="1" destOrd="0" presId="urn:microsoft.com/office/officeart/2008/layout/LinedList"/>
    <dgm:cxn modelId="{1996B135-69A5-4DBE-B62E-6857694CDFE9}" type="presParOf" srcId="{27EE9C3E-0E45-4F25-9041-DDEA2C452209}" destId="{53A0A0EB-5DA2-47AF-A19B-2B501A84FE72}" srcOrd="0" destOrd="0" presId="urn:microsoft.com/office/officeart/2008/layout/LinedList"/>
    <dgm:cxn modelId="{E06F38E3-DD28-4252-B780-9E3483A4D5CA}" type="presParOf" srcId="{27EE9C3E-0E45-4F25-9041-DDEA2C452209}" destId="{20FEF8F7-22D0-4B45-95BA-585620002DF0}" srcOrd="1" destOrd="0" presId="urn:microsoft.com/office/officeart/2008/layout/LinedList"/>
    <dgm:cxn modelId="{01605D14-056A-49F9-AA05-4D7C2F3FFF59}" type="presParOf" srcId="{20FEF8F7-22D0-4B45-95BA-585620002DF0}" destId="{4B2CA6F6-B22D-4213-AFFC-1232D4A68AE0}" srcOrd="0" destOrd="0" presId="urn:microsoft.com/office/officeart/2008/layout/LinedList"/>
    <dgm:cxn modelId="{2767F212-3CD7-45A1-80A0-2FFE30FF46C8}" type="presParOf" srcId="{20FEF8F7-22D0-4B45-95BA-585620002DF0}" destId="{5E03AFE0-A240-4BA7-B123-23F1FF7707BC}" srcOrd="1" destOrd="0" presId="urn:microsoft.com/office/officeart/2008/layout/LinedList"/>
    <dgm:cxn modelId="{F4A3AF35-6C07-4D46-B1B6-BEB2362DBBB7}" type="presParOf" srcId="{5E03AFE0-A240-4BA7-B123-23F1FF7707BC}" destId="{8A3A4D08-D9C6-477D-97AA-D1EBBAD1A486}" srcOrd="0" destOrd="0" presId="urn:microsoft.com/office/officeart/2008/layout/LinedList"/>
    <dgm:cxn modelId="{25C36D6A-6AB0-4DCB-B52F-1EFCEE57EA55}" type="presParOf" srcId="{5E03AFE0-A240-4BA7-B123-23F1FF7707BC}" destId="{1B5F90F7-E119-47C7-8299-D0CCC517C23C}" srcOrd="1" destOrd="0" presId="urn:microsoft.com/office/officeart/2008/layout/LinedList"/>
    <dgm:cxn modelId="{01840251-8794-4D9B-A791-3E7ACF78228E}" type="presParOf" srcId="{5E03AFE0-A240-4BA7-B123-23F1FF7707BC}" destId="{015B6DEA-DE1C-4592-93AB-C0468D83F7ED}" srcOrd="2" destOrd="0" presId="urn:microsoft.com/office/officeart/2008/layout/LinedList"/>
    <dgm:cxn modelId="{B66A8A94-8765-429C-92CA-81338E61D9A6}" type="presParOf" srcId="{20FEF8F7-22D0-4B45-95BA-585620002DF0}" destId="{16713D42-23D9-4112-A4D0-674F93D3BB0B}" srcOrd="2" destOrd="0" presId="urn:microsoft.com/office/officeart/2008/layout/LinedList"/>
    <dgm:cxn modelId="{335E7055-BBAF-4462-8A6E-6BC2F8C518D2}" type="presParOf" srcId="{20FEF8F7-22D0-4B45-95BA-585620002DF0}" destId="{15B35771-DE41-4E20-8842-7C58A6A93103}"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CCB9DE1-C4BF-46C3-9BC2-12E122076F5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US"/>
        </a:p>
      </dgm:t>
    </dgm:pt>
    <dgm:pt modelId="{000055EF-80D8-479B-9E4C-61B90416FF0E}">
      <dgm:prSet phldrT="[Texto]" custT="1"/>
      <dgm:spPr/>
      <dgm:t>
        <a:bodyPr/>
        <a:lstStyle/>
        <a:p>
          <a:r>
            <a:rPr lang="es-US" sz="1200" b="1" kern="1200" dirty="0">
              <a:solidFill>
                <a:srgbClr val="263238">
                  <a:hueOff val="0"/>
                  <a:satOff val="0"/>
                  <a:lumOff val="0"/>
                  <a:alphaOff val="0"/>
                </a:srgbClr>
              </a:solidFill>
              <a:latin typeface="Arial"/>
              <a:ea typeface="+mn-ea"/>
              <a:cs typeface="+mn-cs"/>
            </a:rPr>
            <a:t>V2V</a:t>
          </a:r>
        </a:p>
      </dgm:t>
    </dgm:pt>
    <dgm:pt modelId="{91592F03-13E4-4B51-9FA5-69CCB800F3EB}" type="parTrans" cxnId="{E2901C41-672D-4DE1-87A0-818154BF0A4C}">
      <dgm:prSet/>
      <dgm:spPr/>
      <dgm:t>
        <a:bodyPr/>
        <a:lstStyle/>
        <a:p>
          <a:endParaRPr lang="es-US"/>
        </a:p>
      </dgm:t>
    </dgm:pt>
    <dgm:pt modelId="{44DABBD5-9B7F-4DBB-9116-7A93DB5F338A}" type="sibTrans" cxnId="{E2901C41-672D-4DE1-87A0-818154BF0A4C}">
      <dgm:prSet/>
      <dgm:spPr/>
      <dgm:t>
        <a:bodyPr/>
        <a:lstStyle/>
        <a:p>
          <a:endParaRPr lang="es-US"/>
        </a:p>
      </dgm:t>
    </dgm:pt>
    <dgm:pt modelId="{0DA49275-4BBB-43B5-95D9-45B2C250F809}">
      <dgm:prSet phldrT="[Texto]" custT="1"/>
      <dgm:spPr/>
      <dgm:t>
        <a:bodyPr/>
        <a:lstStyle/>
        <a:p>
          <a:pPr>
            <a:lnSpc>
              <a:spcPct val="100000"/>
            </a:lnSpc>
            <a:buFont typeface="Arial" panose="020B0604020202020204" pitchFamily="34" charset="0"/>
            <a:buNone/>
          </a:pPr>
          <a:r>
            <a:rPr lang="es-US" sz="1200" dirty="0"/>
            <a:t>Cada vehículo es un nodo y puede funcionar como una fuente, un destino y/o un enrutador para retransmitir información.</a:t>
          </a:r>
        </a:p>
        <a:p>
          <a:pPr>
            <a:lnSpc>
              <a:spcPct val="100000"/>
            </a:lnSpc>
            <a:buFont typeface="Arial" panose="020B0604020202020204" pitchFamily="34" charset="0"/>
            <a:buNone/>
          </a:pPr>
          <a:r>
            <a:rPr lang="es-US" sz="1200" dirty="0"/>
            <a:t>El uso de la comunicación V2V reduce el retraso introducido por las RSU en la comunicación V2I.</a:t>
          </a:r>
        </a:p>
        <a:p>
          <a:pPr>
            <a:lnSpc>
              <a:spcPct val="100000"/>
            </a:lnSpc>
            <a:buFont typeface="Arial" panose="020B0604020202020204" pitchFamily="34" charset="0"/>
            <a:buNone/>
          </a:pPr>
          <a:r>
            <a:rPr lang="es-US" sz="1200" dirty="0"/>
            <a:t>Esta comunicación entre nodos se logra por medio de comunicaciones DSRC (Dedicated Short Range Communication). </a:t>
          </a:r>
        </a:p>
      </dgm:t>
    </dgm:pt>
    <dgm:pt modelId="{CD03518C-B2D9-446F-969E-EBFF15168A46}" type="parTrans" cxnId="{EA7DA0BD-72F4-4BF3-A799-AB4BE3988C7B}">
      <dgm:prSet/>
      <dgm:spPr/>
      <dgm:t>
        <a:bodyPr/>
        <a:lstStyle/>
        <a:p>
          <a:endParaRPr lang="es-US"/>
        </a:p>
      </dgm:t>
    </dgm:pt>
    <dgm:pt modelId="{82795C30-7C20-496A-965F-5D136D47301F}" type="sibTrans" cxnId="{EA7DA0BD-72F4-4BF3-A799-AB4BE3988C7B}">
      <dgm:prSet/>
      <dgm:spPr/>
      <dgm:t>
        <a:bodyPr/>
        <a:lstStyle/>
        <a:p>
          <a:endParaRPr lang="es-US"/>
        </a:p>
      </dgm:t>
    </dgm:pt>
    <dgm:pt modelId="{97C39FF4-8CBB-47AB-956A-F4E69D456A3F}" type="pres">
      <dgm:prSet presAssocID="{4CCB9DE1-C4BF-46C3-9BC2-12E122076F55}" presName="vert0" presStyleCnt="0">
        <dgm:presLayoutVars>
          <dgm:dir/>
          <dgm:animOne val="branch"/>
          <dgm:animLvl val="lvl"/>
        </dgm:presLayoutVars>
      </dgm:prSet>
      <dgm:spPr/>
    </dgm:pt>
    <dgm:pt modelId="{658CED70-6177-4F51-B528-9EC3C6DF1C3E}" type="pres">
      <dgm:prSet presAssocID="{000055EF-80D8-479B-9E4C-61B90416FF0E}" presName="thickLine" presStyleLbl="alignNode1" presStyleIdx="0" presStyleCnt="1"/>
      <dgm:spPr/>
    </dgm:pt>
    <dgm:pt modelId="{27EE9C3E-0E45-4F25-9041-DDEA2C452209}" type="pres">
      <dgm:prSet presAssocID="{000055EF-80D8-479B-9E4C-61B90416FF0E}" presName="horz1" presStyleCnt="0"/>
      <dgm:spPr/>
    </dgm:pt>
    <dgm:pt modelId="{53A0A0EB-5DA2-47AF-A19B-2B501A84FE72}" type="pres">
      <dgm:prSet presAssocID="{000055EF-80D8-479B-9E4C-61B90416FF0E}" presName="tx1" presStyleLbl="revTx" presStyleIdx="0" presStyleCnt="2" custScaleX="153677"/>
      <dgm:spPr/>
    </dgm:pt>
    <dgm:pt modelId="{20FEF8F7-22D0-4B45-95BA-585620002DF0}" type="pres">
      <dgm:prSet presAssocID="{000055EF-80D8-479B-9E4C-61B90416FF0E}" presName="vert1" presStyleCnt="0"/>
      <dgm:spPr/>
    </dgm:pt>
    <dgm:pt modelId="{4B2CA6F6-B22D-4213-AFFC-1232D4A68AE0}" type="pres">
      <dgm:prSet presAssocID="{0DA49275-4BBB-43B5-95D9-45B2C250F809}" presName="vertSpace2a" presStyleCnt="0"/>
      <dgm:spPr/>
    </dgm:pt>
    <dgm:pt modelId="{5E03AFE0-A240-4BA7-B123-23F1FF7707BC}" type="pres">
      <dgm:prSet presAssocID="{0DA49275-4BBB-43B5-95D9-45B2C250F809}" presName="horz2" presStyleCnt="0"/>
      <dgm:spPr/>
    </dgm:pt>
    <dgm:pt modelId="{8A3A4D08-D9C6-477D-97AA-D1EBBAD1A486}" type="pres">
      <dgm:prSet presAssocID="{0DA49275-4BBB-43B5-95D9-45B2C250F809}" presName="horzSpace2" presStyleCnt="0"/>
      <dgm:spPr/>
    </dgm:pt>
    <dgm:pt modelId="{1B5F90F7-E119-47C7-8299-D0CCC517C23C}" type="pres">
      <dgm:prSet presAssocID="{0DA49275-4BBB-43B5-95D9-45B2C250F809}" presName="tx2" presStyleLbl="revTx" presStyleIdx="1" presStyleCnt="2" custScaleY="120188" custLinFactNeighborX="-468" custLinFactNeighborY="-4190"/>
      <dgm:spPr/>
    </dgm:pt>
    <dgm:pt modelId="{015B6DEA-DE1C-4592-93AB-C0468D83F7ED}" type="pres">
      <dgm:prSet presAssocID="{0DA49275-4BBB-43B5-95D9-45B2C250F809}" presName="vert2" presStyleCnt="0"/>
      <dgm:spPr/>
    </dgm:pt>
    <dgm:pt modelId="{16713D42-23D9-4112-A4D0-674F93D3BB0B}" type="pres">
      <dgm:prSet presAssocID="{0DA49275-4BBB-43B5-95D9-45B2C250F809}" presName="thinLine2b" presStyleLbl="callout" presStyleIdx="0" presStyleCnt="1" custLinFactY="-100000" custLinFactNeighborX="160" custLinFactNeighborY="-160412"/>
      <dgm:spPr/>
    </dgm:pt>
    <dgm:pt modelId="{15B35771-DE41-4E20-8842-7C58A6A93103}" type="pres">
      <dgm:prSet presAssocID="{0DA49275-4BBB-43B5-95D9-45B2C250F809}" presName="vertSpace2b" presStyleCnt="0"/>
      <dgm:spPr/>
    </dgm:pt>
  </dgm:ptLst>
  <dgm:cxnLst>
    <dgm:cxn modelId="{1D182811-38BF-4D44-82FA-EE71BAF91CF7}" type="presOf" srcId="{0DA49275-4BBB-43B5-95D9-45B2C250F809}" destId="{1B5F90F7-E119-47C7-8299-D0CCC517C23C}" srcOrd="0" destOrd="0" presId="urn:microsoft.com/office/officeart/2008/layout/LinedList"/>
    <dgm:cxn modelId="{E2901C41-672D-4DE1-87A0-818154BF0A4C}" srcId="{4CCB9DE1-C4BF-46C3-9BC2-12E122076F55}" destId="{000055EF-80D8-479B-9E4C-61B90416FF0E}" srcOrd="0" destOrd="0" parTransId="{91592F03-13E4-4B51-9FA5-69CCB800F3EB}" sibTransId="{44DABBD5-9B7F-4DBB-9116-7A93DB5F338A}"/>
    <dgm:cxn modelId="{E37A67A0-0D19-4D15-A298-29F1EB287185}" type="presOf" srcId="{4CCB9DE1-C4BF-46C3-9BC2-12E122076F55}" destId="{97C39FF4-8CBB-47AB-956A-F4E69D456A3F}" srcOrd="0" destOrd="0" presId="urn:microsoft.com/office/officeart/2008/layout/LinedList"/>
    <dgm:cxn modelId="{599EE6A3-105B-45FD-B841-F2E8E2095ED6}" type="presOf" srcId="{000055EF-80D8-479B-9E4C-61B90416FF0E}" destId="{53A0A0EB-5DA2-47AF-A19B-2B501A84FE72}" srcOrd="0" destOrd="0" presId="urn:microsoft.com/office/officeart/2008/layout/LinedList"/>
    <dgm:cxn modelId="{EA7DA0BD-72F4-4BF3-A799-AB4BE3988C7B}" srcId="{000055EF-80D8-479B-9E4C-61B90416FF0E}" destId="{0DA49275-4BBB-43B5-95D9-45B2C250F809}" srcOrd="0" destOrd="0" parTransId="{CD03518C-B2D9-446F-969E-EBFF15168A46}" sibTransId="{82795C30-7C20-496A-965F-5D136D47301F}"/>
    <dgm:cxn modelId="{C56E1BFA-E2A6-412A-8C02-1A417D0BECB7}" type="presParOf" srcId="{97C39FF4-8CBB-47AB-956A-F4E69D456A3F}" destId="{658CED70-6177-4F51-B528-9EC3C6DF1C3E}" srcOrd="0" destOrd="0" presId="urn:microsoft.com/office/officeart/2008/layout/LinedList"/>
    <dgm:cxn modelId="{5CA12C25-684A-47ED-8D1F-AD0121E94C99}" type="presParOf" srcId="{97C39FF4-8CBB-47AB-956A-F4E69D456A3F}" destId="{27EE9C3E-0E45-4F25-9041-DDEA2C452209}" srcOrd="1" destOrd="0" presId="urn:microsoft.com/office/officeart/2008/layout/LinedList"/>
    <dgm:cxn modelId="{1996B135-69A5-4DBE-B62E-6857694CDFE9}" type="presParOf" srcId="{27EE9C3E-0E45-4F25-9041-DDEA2C452209}" destId="{53A0A0EB-5DA2-47AF-A19B-2B501A84FE72}" srcOrd="0" destOrd="0" presId="urn:microsoft.com/office/officeart/2008/layout/LinedList"/>
    <dgm:cxn modelId="{E06F38E3-DD28-4252-B780-9E3483A4D5CA}" type="presParOf" srcId="{27EE9C3E-0E45-4F25-9041-DDEA2C452209}" destId="{20FEF8F7-22D0-4B45-95BA-585620002DF0}" srcOrd="1" destOrd="0" presId="urn:microsoft.com/office/officeart/2008/layout/LinedList"/>
    <dgm:cxn modelId="{01605D14-056A-49F9-AA05-4D7C2F3FFF59}" type="presParOf" srcId="{20FEF8F7-22D0-4B45-95BA-585620002DF0}" destId="{4B2CA6F6-B22D-4213-AFFC-1232D4A68AE0}" srcOrd="0" destOrd="0" presId="urn:microsoft.com/office/officeart/2008/layout/LinedList"/>
    <dgm:cxn modelId="{2767F212-3CD7-45A1-80A0-2FFE30FF46C8}" type="presParOf" srcId="{20FEF8F7-22D0-4B45-95BA-585620002DF0}" destId="{5E03AFE0-A240-4BA7-B123-23F1FF7707BC}" srcOrd="1" destOrd="0" presId="urn:microsoft.com/office/officeart/2008/layout/LinedList"/>
    <dgm:cxn modelId="{F4A3AF35-6C07-4D46-B1B6-BEB2362DBBB7}" type="presParOf" srcId="{5E03AFE0-A240-4BA7-B123-23F1FF7707BC}" destId="{8A3A4D08-D9C6-477D-97AA-D1EBBAD1A486}" srcOrd="0" destOrd="0" presId="urn:microsoft.com/office/officeart/2008/layout/LinedList"/>
    <dgm:cxn modelId="{25C36D6A-6AB0-4DCB-B52F-1EFCEE57EA55}" type="presParOf" srcId="{5E03AFE0-A240-4BA7-B123-23F1FF7707BC}" destId="{1B5F90F7-E119-47C7-8299-D0CCC517C23C}" srcOrd="1" destOrd="0" presId="urn:microsoft.com/office/officeart/2008/layout/LinedList"/>
    <dgm:cxn modelId="{01840251-8794-4D9B-A791-3E7ACF78228E}" type="presParOf" srcId="{5E03AFE0-A240-4BA7-B123-23F1FF7707BC}" destId="{015B6DEA-DE1C-4592-93AB-C0468D83F7ED}" srcOrd="2" destOrd="0" presId="urn:microsoft.com/office/officeart/2008/layout/LinedList"/>
    <dgm:cxn modelId="{B66A8A94-8765-429C-92CA-81338E61D9A6}" type="presParOf" srcId="{20FEF8F7-22D0-4B45-95BA-585620002DF0}" destId="{16713D42-23D9-4112-A4D0-674F93D3BB0B}" srcOrd="2" destOrd="0" presId="urn:microsoft.com/office/officeart/2008/layout/LinedList"/>
    <dgm:cxn modelId="{335E7055-BBAF-4462-8A6E-6BC2F8C518D2}" type="presParOf" srcId="{20FEF8F7-22D0-4B45-95BA-585620002DF0}" destId="{15B35771-DE41-4E20-8842-7C58A6A93103}" srcOrd="3" destOrd="0" presId="urn:microsoft.com/office/officeart/2008/layout/Lin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1744E-41DA-485D-B327-77B62CD9DC38}">
      <dsp:nvSpPr>
        <dsp:cNvPr id="0" name=""/>
        <dsp:cNvSpPr/>
      </dsp:nvSpPr>
      <dsp:spPr>
        <a:xfrm>
          <a:off x="0" y="308492"/>
          <a:ext cx="6096000"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D65B90-44FB-4140-8CCB-520B352D15D5}">
      <dsp:nvSpPr>
        <dsp:cNvPr id="0" name=""/>
        <dsp:cNvSpPr/>
      </dsp:nvSpPr>
      <dsp:spPr>
        <a:xfrm>
          <a:off x="304800" y="72332"/>
          <a:ext cx="5323374"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es-EC" sz="1400" kern="1200" dirty="0"/>
            <a:t>ITS (Intelligent Transportation Systems)</a:t>
          </a:r>
          <a:endParaRPr lang="es-US" sz="1400" kern="1200" dirty="0"/>
        </a:p>
      </dsp:txBody>
      <dsp:txXfrm>
        <a:off x="327857" y="95389"/>
        <a:ext cx="5277260" cy="426206"/>
      </dsp:txXfrm>
    </dsp:sp>
    <dsp:sp modelId="{E1BF4CAC-6C8A-4BD5-922C-CE0149F39F49}">
      <dsp:nvSpPr>
        <dsp:cNvPr id="0" name=""/>
        <dsp:cNvSpPr/>
      </dsp:nvSpPr>
      <dsp:spPr>
        <a:xfrm>
          <a:off x="0" y="1034252"/>
          <a:ext cx="6096000"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FF473D-6D5F-48CE-8F38-0F02770520E6}">
      <dsp:nvSpPr>
        <dsp:cNvPr id="0" name=""/>
        <dsp:cNvSpPr/>
      </dsp:nvSpPr>
      <dsp:spPr>
        <a:xfrm>
          <a:off x="304800" y="798092"/>
          <a:ext cx="5352562"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es-EC" sz="1400" kern="1200" dirty="0"/>
            <a:t>VANET (Vehicular Ad hoc Network)</a:t>
          </a:r>
          <a:endParaRPr lang="es-US" sz="1400" kern="1200" dirty="0"/>
        </a:p>
      </dsp:txBody>
      <dsp:txXfrm>
        <a:off x="327857" y="821149"/>
        <a:ext cx="5306448" cy="426206"/>
      </dsp:txXfrm>
    </dsp:sp>
    <dsp:sp modelId="{7C66868F-BE79-4430-9FD9-2B0F49933152}">
      <dsp:nvSpPr>
        <dsp:cNvPr id="0" name=""/>
        <dsp:cNvSpPr/>
      </dsp:nvSpPr>
      <dsp:spPr>
        <a:xfrm>
          <a:off x="0" y="1760012"/>
          <a:ext cx="6096000"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BE6BCE-889A-48D4-B09A-932F23DF1AF5}">
      <dsp:nvSpPr>
        <dsp:cNvPr id="0" name=""/>
        <dsp:cNvSpPr/>
      </dsp:nvSpPr>
      <dsp:spPr>
        <a:xfrm>
          <a:off x="304800" y="1523852"/>
          <a:ext cx="5331525"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es-EC" sz="1400" kern="1200" dirty="0"/>
            <a:t>V2V (Vehicle to Vehicle) y V2I (Vehicle to Infrastructure) </a:t>
          </a:r>
          <a:endParaRPr lang="es-US" sz="1400" kern="1200" dirty="0"/>
        </a:p>
      </dsp:txBody>
      <dsp:txXfrm>
        <a:off x="327857" y="1546909"/>
        <a:ext cx="5285411" cy="426206"/>
      </dsp:txXfrm>
    </dsp:sp>
    <dsp:sp modelId="{8871407F-187D-4B78-A6CE-997A0F2075A4}">
      <dsp:nvSpPr>
        <dsp:cNvPr id="0" name=""/>
        <dsp:cNvSpPr/>
      </dsp:nvSpPr>
      <dsp:spPr>
        <a:xfrm>
          <a:off x="0" y="2485772"/>
          <a:ext cx="6096000"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E8834E-CBE7-47F3-BBD6-330ED3F51452}">
      <dsp:nvSpPr>
        <dsp:cNvPr id="0" name=""/>
        <dsp:cNvSpPr/>
      </dsp:nvSpPr>
      <dsp:spPr>
        <a:xfrm>
          <a:off x="304800" y="2249612"/>
          <a:ext cx="5323374"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es-EC" sz="1400" kern="1200" dirty="0"/>
            <a:t>Implementación VANET </a:t>
          </a:r>
          <a:endParaRPr lang="es-US" sz="1400" kern="1200" dirty="0"/>
        </a:p>
      </dsp:txBody>
      <dsp:txXfrm>
        <a:off x="327857" y="2272669"/>
        <a:ext cx="5277260" cy="426206"/>
      </dsp:txXfrm>
    </dsp:sp>
    <dsp:sp modelId="{598320F5-C5DD-476E-AFB8-05A58EFB96B5}">
      <dsp:nvSpPr>
        <dsp:cNvPr id="0" name=""/>
        <dsp:cNvSpPr/>
      </dsp:nvSpPr>
      <dsp:spPr>
        <a:xfrm>
          <a:off x="0" y="3211532"/>
          <a:ext cx="6096000"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C9E782-E420-4E9F-B1FE-94274FA3FE73}">
      <dsp:nvSpPr>
        <dsp:cNvPr id="0" name=""/>
        <dsp:cNvSpPr/>
      </dsp:nvSpPr>
      <dsp:spPr>
        <a:xfrm>
          <a:off x="327077" y="2986004"/>
          <a:ext cx="5263633"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622300">
            <a:lnSpc>
              <a:spcPct val="90000"/>
            </a:lnSpc>
            <a:spcBef>
              <a:spcPct val="0"/>
            </a:spcBef>
            <a:spcAft>
              <a:spcPct val="35000"/>
            </a:spcAft>
            <a:buNone/>
          </a:pPr>
          <a:r>
            <a:rPr lang="es-EC" sz="1400" kern="1200" dirty="0"/>
            <a:t>IEEE802.11p y IEEE1609.x  </a:t>
          </a:r>
          <a:endParaRPr lang="es-US" sz="1400" kern="1200" dirty="0"/>
        </a:p>
      </dsp:txBody>
      <dsp:txXfrm>
        <a:off x="350134" y="3009061"/>
        <a:ext cx="5217519" cy="4262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E3B48-EEE7-44FE-9035-474B01BF580C}">
      <dsp:nvSpPr>
        <dsp:cNvPr id="0" name=""/>
        <dsp:cNvSpPr/>
      </dsp:nvSpPr>
      <dsp:spPr>
        <a:xfrm>
          <a:off x="149656" y="1392698"/>
          <a:ext cx="1613706" cy="8068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US" sz="1100" b="1" kern="1200" dirty="0"/>
            <a:t>Protocolos de Enrutamiento Ad Hoc</a:t>
          </a:r>
        </a:p>
      </dsp:txBody>
      <dsp:txXfrm>
        <a:off x="173288" y="1416330"/>
        <a:ext cx="1566442" cy="759589"/>
      </dsp:txXfrm>
    </dsp:sp>
    <dsp:sp modelId="{326591D6-4CAF-4539-9927-F8146691A69B}">
      <dsp:nvSpPr>
        <dsp:cNvPr id="0" name=""/>
        <dsp:cNvSpPr/>
      </dsp:nvSpPr>
      <dsp:spPr>
        <a:xfrm rot="18289469">
          <a:off x="1520947" y="1311969"/>
          <a:ext cx="1130314" cy="40429"/>
        </a:xfrm>
        <a:custGeom>
          <a:avLst/>
          <a:gdLst/>
          <a:ahLst/>
          <a:cxnLst/>
          <a:rect l="0" t="0" r="0" b="0"/>
          <a:pathLst>
            <a:path>
              <a:moveTo>
                <a:pt x="0" y="20214"/>
              </a:moveTo>
              <a:lnTo>
                <a:pt x="1130314" y="20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2057846" y="1303926"/>
        <a:ext cx="56515" cy="56515"/>
      </dsp:txXfrm>
    </dsp:sp>
    <dsp:sp modelId="{6B20CD23-830C-4657-9616-E2922E723E25}">
      <dsp:nvSpPr>
        <dsp:cNvPr id="0" name=""/>
        <dsp:cNvSpPr/>
      </dsp:nvSpPr>
      <dsp:spPr>
        <a:xfrm>
          <a:off x="2408845" y="464817"/>
          <a:ext cx="1613706" cy="8068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US" sz="1100" b="1" kern="1200" dirty="0"/>
            <a:t>Protocolos Proactivos</a:t>
          </a:r>
        </a:p>
      </dsp:txBody>
      <dsp:txXfrm>
        <a:off x="2432477" y="488449"/>
        <a:ext cx="1566442" cy="759589"/>
      </dsp:txXfrm>
    </dsp:sp>
    <dsp:sp modelId="{FDC161FA-D6D2-4743-A2AC-B79F4BF0A14C}">
      <dsp:nvSpPr>
        <dsp:cNvPr id="0" name=""/>
        <dsp:cNvSpPr/>
      </dsp:nvSpPr>
      <dsp:spPr>
        <a:xfrm rot="19457599">
          <a:off x="3947835" y="616058"/>
          <a:ext cx="794914" cy="40429"/>
        </a:xfrm>
        <a:custGeom>
          <a:avLst/>
          <a:gdLst/>
          <a:ahLst/>
          <a:cxnLst/>
          <a:rect l="0" t="0" r="0" b="0"/>
          <a:pathLst>
            <a:path>
              <a:moveTo>
                <a:pt x="0" y="20214"/>
              </a:moveTo>
              <a:lnTo>
                <a:pt x="794914"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4325419" y="616400"/>
        <a:ext cx="39745" cy="39745"/>
      </dsp:txXfrm>
    </dsp:sp>
    <dsp:sp modelId="{D36FCED1-B823-4611-938E-5762A32933DB}">
      <dsp:nvSpPr>
        <dsp:cNvPr id="0" name=""/>
        <dsp:cNvSpPr/>
      </dsp:nvSpPr>
      <dsp:spPr>
        <a:xfrm>
          <a:off x="4668033" y="877"/>
          <a:ext cx="1613706" cy="8068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US" sz="1100" kern="1200" dirty="0"/>
            <a:t>DSDV</a:t>
          </a:r>
        </a:p>
      </dsp:txBody>
      <dsp:txXfrm>
        <a:off x="4691665" y="24509"/>
        <a:ext cx="1566442" cy="759589"/>
      </dsp:txXfrm>
    </dsp:sp>
    <dsp:sp modelId="{96B00C1A-A48C-49C5-8351-F28B82C7762A}">
      <dsp:nvSpPr>
        <dsp:cNvPr id="0" name=""/>
        <dsp:cNvSpPr/>
      </dsp:nvSpPr>
      <dsp:spPr>
        <a:xfrm rot="2142401">
          <a:off x="3947835" y="1079999"/>
          <a:ext cx="794914" cy="40429"/>
        </a:xfrm>
        <a:custGeom>
          <a:avLst/>
          <a:gdLst/>
          <a:ahLst/>
          <a:cxnLst/>
          <a:rect l="0" t="0" r="0" b="0"/>
          <a:pathLst>
            <a:path>
              <a:moveTo>
                <a:pt x="0" y="20214"/>
              </a:moveTo>
              <a:lnTo>
                <a:pt x="794914"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4325419" y="1080341"/>
        <a:ext cx="39745" cy="39745"/>
      </dsp:txXfrm>
    </dsp:sp>
    <dsp:sp modelId="{7A633EA7-A6B3-4EE3-BA68-41357ADB4F39}">
      <dsp:nvSpPr>
        <dsp:cNvPr id="0" name=""/>
        <dsp:cNvSpPr/>
      </dsp:nvSpPr>
      <dsp:spPr>
        <a:xfrm>
          <a:off x="4668033" y="928757"/>
          <a:ext cx="1613706" cy="8068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US" sz="1100" kern="1200" dirty="0"/>
            <a:t>OLSR</a:t>
          </a:r>
        </a:p>
      </dsp:txBody>
      <dsp:txXfrm>
        <a:off x="4691665" y="952389"/>
        <a:ext cx="1566442" cy="759589"/>
      </dsp:txXfrm>
    </dsp:sp>
    <dsp:sp modelId="{6B360AE8-8D19-485B-B2A5-0FFA66592984}">
      <dsp:nvSpPr>
        <dsp:cNvPr id="0" name=""/>
        <dsp:cNvSpPr/>
      </dsp:nvSpPr>
      <dsp:spPr>
        <a:xfrm rot="3310531">
          <a:off x="1520947" y="2239850"/>
          <a:ext cx="1130314" cy="40429"/>
        </a:xfrm>
        <a:custGeom>
          <a:avLst/>
          <a:gdLst/>
          <a:ahLst/>
          <a:cxnLst/>
          <a:rect l="0" t="0" r="0" b="0"/>
          <a:pathLst>
            <a:path>
              <a:moveTo>
                <a:pt x="0" y="20214"/>
              </a:moveTo>
              <a:lnTo>
                <a:pt x="1130314" y="20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2057846" y="2231807"/>
        <a:ext cx="56515" cy="56515"/>
      </dsp:txXfrm>
    </dsp:sp>
    <dsp:sp modelId="{738465C4-6D8A-4295-AD89-1595B333F067}">
      <dsp:nvSpPr>
        <dsp:cNvPr id="0" name=""/>
        <dsp:cNvSpPr/>
      </dsp:nvSpPr>
      <dsp:spPr>
        <a:xfrm>
          <a:off x="2408845" y="2320579"/>
          <a:ext cx="1613706" cy="8068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US" sz="1100" b="1" kern="1200" dirty="0"/>
            <a:t>Protocolos Reactivos</a:t>
          </a:r>
        </a:p>
      </dsp:txBody>
      <dsp:txXfrm>
        <a:off x="2432477" y="2344211"/>
        <a:ext cx="1566442" cy="759589"/>
      </dsp:txXfrm>
    </dsp:sp>
    <dsp:sp modelId="{7230629E-03ED-4F42-B583-06AD67E8AE13}">
      <dsp:nvSpPr>
        <dsp:cNvPr id="0" name=""/>
        <dsp:cNvSpPr/>
      </dsp:nvSpPr>
      <dsp:spPr>
        <a:xfrm rot="19457599">
          <a:off x="3947835" y="2471820"/>
          <a:ext cx="794914" cy="40429"/>
        </a:xfrm>
        <a:custGeom>
          <a:avLst/>
          <a:gdLst/>
          <a:ahLst/>
          <a:cxnLst/>
          <a:rect l="0" t="0" r="0" b="0"/>
          <a:pathLst>
            <a:path>
              <a:moveTo>
                <a:pt x="0" y="20214"/>
              </a:moveTo>
              <a:lnTo>
                <a:pt x="794914"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4325419" y="2472162"/>
        <a:ext cx="39745" cy="39745"/>
      </dsp:txXfrm>
    </dsp:sp>
    <dsp:sp modelId="{C4385E61-96B2-48CB-858D-015914A28A14}">
      <dsp:nvSpPr>
        <dsp:cNvPr id="0" name=""/>
        <dsp:cNvSpPr/>
      </dsp:nvSpPr>
      <dsp:spPr>
        <a:xfrm>
          <a:off x="4668033" y="1856638"/>
          <a:ext cx="1613706" cy="8068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US" sz="1100" kern="1200" dirty="0"/>
            <a:t>DSR</a:t>
          </a:r>
        </a:p>
      </dsp:txBody>
      <dsp:txXfrm>
        <a:off x="4691665" y="1880270"/>
        <a:ext cx="1566442" cy="759589"/>
      </dsp:txXfrm>
    </dsp:sp>
    <dsp:sp modelId="{EC70B980-3074-47AF-B81C-A43E58DE24AB}">
      <dsp:nvSpPr>
        <dsp:cNvPr id="0" name=""/>
        <dsp:cNvSpPr/>
      </dsp:nvSpPr>
      <dsp:spPr>
        <a:xfrm rot="2142401">
          <a:off x="3947835" y="2935761"/>
          <a:ext cx="794914" cy="40429"/>
        </a:xfrm>
        <a:custGeom>
          <a:avLst/>
          <a:gdLst/>
          <a:ahLst/>
          <a:cxnLst/>
          <a:rect l="0" t="0" r="0" b="0"/>
          <a:pathLst>
            <a:path>
              <a:moveTo>
                <a:pt x="0" y="20214"/>
              </a:moveTo>
              <a:lnTo>
                <a:pt x="794914"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4325419" y="2936103"/>
        <a:ext cx="39745" cy="39745"/>
      </dsp:txXfrm>
    </dsp:sp>
    <dsp:sp modelId="{4E068E6D-DD5F-4D0E-A2F5-0D28D675616C}">
      <dsp:nvSpPr>
        <dsp:cNvPr id="0" name=""/>
        <dsp:cNvSpPr/>
      </dsp:nvSpPr>
      <dsp:spPr>
        <a:xfrm>
          <a:off x="4668033" y="2784519"/>
          <a:ext cx="1613706" cy="80685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US" sz="1100" kern="1200" dirty="0"/>
            <a:t>AODV</a:t>
          </a:r>
        </a:p>
      </dsp:txBody>
      <dsp:txXfrm>
        <a:off x="4691665" y="2808151"/>
        <a:ext cx="1566442" cy="7595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1B0AF-EF09-4776-9D2E-64ADF83D3A58}">
      <dsp:nvSpPr>
        <dsp:cNvPr id="0" name=""/>
        <dsp:cNvSpPr/>
      </dsp:nvSpPr>
      <dsp:spPr>
        <a:xfrm>
          <a:off x="314938" y="1296410"/>
          <a:ext cx="1502137" cy="751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US" sz="1400" kern="1200" dirty="0"/>
            <a:t>Modelos de Propagación</a:t>
          </a:r>
        </a:p>
      </dsp:txBody>
      <dsp:txXfrm>
        <a:off x="336936" y="1318408"/>
        <a:ext cx="1458141" cy="707072"/>
      </dsp:txXfrm>
    </dsp:sp>
    <dsp:sp modelId="{0AA613FD-B8AF-4CAB-A4ED-658523DB07EB}">
      <dsp:nvSpPr>
        <dsp:cNvPr id="0" name=""/>
        <dsp:cNvSpPr/>
      </dsp:nvSpPr>
      <dsp:spPr>
        <a:xfrm rot="18289469">
          <a:off x="1591420" y="1219865"/>
          <a:ext cx="1052166" cy="40429"/>
        </a:xfrm>
        <a:custGeom>
          <a:avLst/>
          <a:gdLst/>
          <a:ahLst/>
          <a:cxnLst/>
          <a:rect l="0" t="0" r="0" b="0"/>
          <a:pathLst>
            <a:path>
              <a:moveTo>
                <a:pt x="0" y="20214"/>
              </a:moveTo>
              <a:lnTo>
                <a:pt x="1052166" y="20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2091199" y="1213775"/>
        <a:ext cx="52608" cy="52608"/>
      </dsp:txXfrm>
    </dsp:sp>
    <dsp:sp modelId="{0FE7C9C1-D274-4335-9F09-8155B25FC58C}">
      <dsp:nvSpPr>
        <dsp:cNvPr id="0" name=""/>
        <dsp:cNvSpPr/>
      </dsp:nvSpPr>
      <dsp:spPr>
        <a:xfrm>
          <a:off x="2417931" y="432680"/>
          <a:ext cx="1502137" cy="7510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US" sz="1400" b="1" kern="1200" dirty="0"/>
            <a:t>Gran Escala</a:t>
          </a:r>
        </a:p>
      </dsp:txBody>
      <dsp:txXfrm>
        <a:off x="2439929" y="454678"/>
        <a:ext cx="1458141" cy="707072"/>
      </dsp:txXfrm>
    </dsp:sp>
    <dsp:sp modelId="{0C89C3EE-CE5E-43A8-9356-C2A244424C3F}">
      <dsp:nvSpPr>
        <dsp:cNvPr id="0" name=""/>
        <dsp:cNvSpPr/>
      </dsp:nvSpPr>
      <dsp:spPr>
        <a:xfrm rot="19457599">
          <a:off x="3850518" y="572068"/>
          <a:ext cx="739955" cy="40429"/>
        </a:xfrm>
        <a:custGeom>
          <a:avLst/>
          <a:gdLst/>
          <a:ahLst/>
          <a:cxnLst/>
          <a:rect l="0" t="0" r="0" b="0"/>
          <a:pathLst>
            <a:path>
              <a:moveTo>
                <a:pt x="0" y="20214"/>
              </a:moveTo>
              <a:lnTo>
                <a:pt x="739955"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4201997" y="573784"/>
        <a:ext cx="36997" cy="36997"/>
      </dsp:txXfrm>
    </dsp:sp>
    <dsp:sp modelId="{6C7EFEB6-CDB8-49FE-9ADC-A612B8278AF5}">
      <dsp:nvSpPr>
        <dsp:cNvPr id="0" name=""/>
        <dsp:cNvSpPr/>
      </dsp:nvSpPr>
      <dsp:spPr>
        <a:xfrm>
          <a:off x="4520923" y="816"/>
          <a:ext cx="1502137" cy="7510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US" sz="1400" kern="1200" dirty="0"/>
            <a:t>Espacio Libre</a:t>
          </a:r>
        </a:p>
      </dsp:txBody>
      <dsp:txXfrm>
        <a:off x="4542921" y="22814"/>
        <a:ext cx="1458141" cy="707072"/>
      </dsp:txXfrm>
    </dsp:sp>
    <dsp:sp modelId="{6F650960-D860-4AE8-B44E-1FA3760C0980}">
      <dsp:nvSpPr>
        <dsp:cNvPr id="0" name=""/>
        <dsp:cNvSpPr/>
      </dsp:nvSpPr>
      <dsp:spPr>
        <a:xfrm rot="2142401">
          <a:off x="3850518" y="1003932"/>
          <a:ext cx="739955" cy="40429"/>
        </a:xfrm>
        <a:custGeom>
          <a:avLst/>
          <a:gdLst/>
          <a:ahLst/>
          <a:cxnLst/>
          <a:rect l="0" t="0" r="0" b="0"/>
          <a:pathLst>
            <a:path>
              <a:moveTo>
                <a:pt x="0" y="20214"/>
              </a:moveTo>
              <a:lnTo>
                <a:pt x="739955"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4201997" y="1005648"/>
        <a:ext cx="36997" cy="36997"/>
      </dsp:txXfrm>
    </dsp:sp>
    <dsp:sp modelId="{60E48E9D-22BE-4F42-B9FA-C13BA9FD6505}">
      <dsp:nvSpPr>
        <dsp:cNvPr id="0" name=""/>
        <dsp:cNvSpPr/>
      </dsp:nvSpPr>
      <dsp:spPr>
        <a:xfrm>
          <a:off x="4520923" y="864545"/>
          <a:ext cx="1502137" cy="7510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US" sz="1400" kern="1200" dirty="0"/>
            <a:t>Dos Rayos </a:t>
          </a:r>
        </a:p>
      </dsp:txBody>
      <dsp:txXfrm>
        <a:off x="4542921" y="886543"/>
        <a:ext cx="1458141" cy="707072"/>
      </dsp:txXfrm>
    </dsp:sp>
    <dsp:sp modelId="{C016BC59-FA41-4005-BE74-7539D2D5E4D2}">
      <dsp:nvSpPr>
        <dsp:cNvPr id="0" name=""/>
        <dsp:cNvSpPr/>
      </dsp:nvSpPr>
      <dsp:spPr>
        <a:xfrm rot="3310531">
          <a:off x="1591420" y="2083594"/>
          <a:ext cx="1052166" cy="40429"/>
        </a:xfrm>
        <a:custGeom>
          <a:avLst/>
          <a:gdLst/>
          <a:ahLst/>
          <a:cxnLst/>
          <a:rect l="0" t="0" r="0" b="0"/>
          <a:pathLst>
            <a:path>
              <a:moveTo>
                <a:pt x="0" y="20214"/>
              </a:moveTo>
              <a:lnTo>
                <a:pt x="1052166" y="2021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2091199" y="2077504"/>
        <a:ext cx="52608" cy="52608"/>
      </dsp:txXfrm>
    </dsp:sp>
    <dsp:sp modelId="{738B69AF-3861-470C-B091-F7C9CB621892}">
      <dsp:nvSpPr>
        <dsp:cNvPr id="0" name=""/>
        <dsp:cNvSpPr/>
      </dsp:nvSpPr>
      <dsp:spPr>
        <a:xfrm>
          <a:off x="2417931" y="2160139"/>
          <a:ext cx="1502137" cy="7510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US" sz="1400" b="1" kern="1200" dirty="0"/>
            <a:t>Pequeña Escala</a:t>
          </a:r>
        </a:p>
      </dsp:txBody>
      <dsp:txXfrm>
        <a:off x="2439929" y="2182137"/>
        <a:ext cx="1458141" cy="707072"/>
      </dsp:txXfrm>
    </dsp:sp>
    <dsp:sp modelId="{A488DE87-214C-4137-9171-E796C5A46A3E}">
      <dsp:nvSpPr>
        <dsp:cNvPr id="0" name=""/>
        <dsp:cNvSpPr/>
      </dsp:nvSpPr>
      <dsp:spPr>
        <a:xfrm rot="19457599">
          <a:off x="3850518" y="2299526"/>
          <a:ext cx="739955" cy="40429"/>
        </a:xfrm>
        <a:custGeom>
          <a:avLst/>
          <a:gdLst/>
          <a:ahLst/>
          <a:cxnLst/>
          <a:rect l="0" t="0" r="0" b="0"/>
          <a:pathLst>
            <a:path>
              <a:moveTo>
                <a:pt x="0" y="20214"/>
              </a:moveTo>
              <a:lnTo>
                <a:pt x="739955"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4201997" y="2301242"/>
        <a:ext cx="36997" cy="36997"/>
      </dsp:txXfrm>
    </dsp:sp>
    <dsp:sp modelId="{8CF920B5-A993-4CB0-A8CB-30A81243CC91}">
      <dsp:nvSpPr>
        <dsp:cNvPr id="0" name=""/>
        <dsp:cNvSpPr/>
      </dsp:nvSpPr>
      <dsp:spPr>
        <a:xfrm>
          <a:off x="4520923" y="1728274"/>
          <a:ext cx="1502137" cy="7510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Rician y Rayleigh</a:t>
          </a:r>
          <a:endParaRPr lang="es-US" sz="1400" kern="1200" dirty="0"/>
        </a:p>
      </dsp:txBody>
      <dsp:txXfrm>
        <a:off x="4542921" y="1750272"/>
        <a:ext cx="1458141" cy="707072"/>
      </dsp:txXfrm>
    </dsp:sp>
    <dsp:sp modelId="{B5F9074F-64E4-448B-ACC6-FF6F3B919007}">
      <dsp:nvSpPr>
        <dsp:cNvPr id="0" name=""/>
        <dsp:cNvSpPr/>
      </dsp:nvSpPr>
      <dsp:spPr>
        <a:xfrm rot="2142401">
          <a:off x="3850518" y="2731391"/>
          <a:ext cx="739955" cy="40429"/>
        </a:xfrm>
        <a:custGeom>
          <a:avLst/>
          <a:gdLst/>
          <a:ahLst/>
          <a:cxnLst/>
          <a:rect l="0" t="0" r="0" b="0"/>
          <a:pathLst>
            <a:path>
              <a:moveTo>
                <a:pt x="0" y="20214"/>
              </a:moveTo>
              <a:lnTo>
                <a:pt x="739955" y="2021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4201997" y="2733107"/>
        <a:ext cx="36997" cy="36997"/>
      </dsp:txXfrm>
    </dsp:sp>
    <dsp:sp modelId="{73FE24DC-68B0-4613-873A-D6FFEA1723FF}">
      <dsp:nvSpPr>
        <dsp:cNvPr id="0" name=""/>
        <dsp:cNvSpPr/>
      </dsp:nvSpPr>
      <dsp:spPr>
        <a:xfrm>
          <a:off x="4520923" y="2592003"/>
          <a:ext cx="1502137" cy="7510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Nakagami</a:t>
          </a:r>
          <a:endParaRPr lang="es-US" sz="1400" kern="1200" dirty="0"/>
        </a:p>
      </dsp:txBody>
      <dsp:txXfrm>
        <a:off x="4542921" y="2614001"/>
        <a:ext cx="1458141" cy="7070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1DF3E-5DAC-4A3D-9F74-26D5DA7A517B}">
      <dsp:nvSpPr>
        <dsp:cNvPr id="0" name=""/>
        <dsp:cNvSpPr/>
      </dsp:nvSpPr>
      <dsp:spPr>
        <a:xfrm>
          <a:off x="0" y="1858146"/>
          <a:ext cx="1491912" cy="4407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US" sz="1200" b="1" kern="1200" dirty="0"/>
            <a:t>Modelos de </a:t>
          </a:r>
        </a:p>
        <a:p>
          <a:pPr marL="0" lvl="0" indent="0" algn="ctr" defTabSz="533400">
            <a:lnSpc>
              <a:spcPct val="90000"/>
            </a:lnSpc>
            <a:spcBef>
              <a:spcPct val="0"/>
            </a:spcBef>
            <a:spcAft>
              <a:spcPct val="35000"/>
            </a:spcAft>
            <a:buNone/>
          </a:pPr>
          <a:r>
            <a:rPr lang="es-US" sz="1200" b="1" kern="1200" dirty="0"/>
            <a:t>Movilidad</a:t>
          </a:r>
        </a:p>
      </dsp:txBody>
      <dsp:txXfrm>
        <a:off x="12909" y="1871055"/>
        <a:ext cx="1466094" cy="414913"/>
      </dsp:txXfrm>
    </dsp:sp>
    <dsp:sp modelId="{310BF573-ACEE-4D4B-AD48-EDBC6BE5380E}">
      <dsp:nvSpPr>
        <dsp:cNvPr id="0" name=""/>
        <dsp:cNvSpPr/>
      </dsp:nvSpPr>
      <dsp:spPr>
        <a:xfrm rot="3630586">
          <a:off x="1078299" y="2778267"/>
          <a:ext cx="1629282" cy="18680"/>
        </a:xfrm>
        <a:custGeom>
          <a:avLst/>
          <a:gdLst/>
          <a:ahLst/>
          <a:cxnLst/>
          <a:rect l="0" t="0" r="0" b="0"/>
          <a:pathLst>
            <a:path>
              <a:moveTo>
                <a:pt x="0" y="9340"/>
              </a:moveTo>
              <a:lnTo>
                <a:pt x="1629282" y="93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US" sz="600" kern="1200" dirty="0"/>
        </a:p>
      </dsp:txBody>
      <dsp:txXfrm>
        <a:off x="1852208" y="2746875"/>
        <a:ext cx="81464" cy="81464"/>
      </dsp:txXfrm>
    </dsp:sp>
    <dsp:sp modelId="{E8820D77-81A1-49C9-B2CD-AC637E1B7EC3}">
      <dsp:nvSpPr>
        <dsp:cNvPr id="0" name=""/>
        <dsp:cNvSpPr/>
      </dsp:nvSpPr>
      <dsp:spPr>
        <a:xfrm>
          <a:off x="2293968" y="3276337"/>
          <a:ext cx="1500436" cy="44073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b="1" kern="1200" dirty="0"/>
            <a:t>Generadores de Tráfico</a:t>
          </a:r>
          <a:endParaRPr lang="es-US" sz="1000" kern="1200" dirty="0"/>
        </a:p>
      </dsp:txBody>
      <dsp:txXfrm>
        <a:off x="2306877" y="3289246"/>
        <a:ext cx="1474618" cy="414913"/>
      </dsp:txXfrm>
    </dsp:sp>
    <dsp:sp modelId="{FC934C79-E5B3-4D4E-AD45-7DBCBCFB24E9}">
      <dsp:nvSpPr>
        <dsp:cNvPr id="0" name=""/>
        <dsp:cNvSpPr/>
      </dsp:nvSpPr>
      <dsp:spPr>
        <a:xfrm rot="1389619">
          <a:off x="3740133" y="3752216"/>
          <a:ext cx="1346804" cy="18680"/>
        </a:xfrm>
        <a:custGeom>
          <a:avLst/>
          <a:gdLst/>
          <a:ahLst/>
          <a:cxnLst/>
          <a:rect l="0" t="0" r="0" b="0"/>
          <a:pathLst>
            <a:path>
              <a:moveTo>
                <a:pt x="0" y="9340"/>
              </a:moveTo>
              <a:lnTo>
                <a:pt x="1346804" y="93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4379866" y="3727886"/>
        <a:ext cx="67340" cy="67340"/>
      </dsp:txXfrm>
    </dsp:sp>
    <dsp:sp modelId="{3B500E66-CBDD-4BBA-9CB3-B608E56281F4}">
      <dsp:nvSpPr>
        <dsp:cNvPr id="0" name=""/>
        <dsp:cNvSpPr/>
      </dsp:nvSpPr>
      <dsp:spPr>
        <a:xfrm>
          <a:off x="5032667" y="3806043"/>
          <a:ext cx="1474028" cy="4407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b="1" i="0" kern="1200" dirty="0"/>
            <a:t>Krauss</a:t>
          </a:r>
          <a:endParaRPr lang="es-US" sz="1000" i="0" kern="1200" dirty="0"/>
        </a:p>
      </dsp:txBody>
      <dsp:txXfrm>
        <a:off x="5045576" y="3818952"/>
        <a:ext cx="1448210" cy="414913"/>
      </dsp:txXfrm>
    </dsp:sp>
    <dsp:sp modelId="{C1A66ED5-57CB-4E4B-B890-81CC6ABC29D7}">
      <dsp:nvSpPr>
        <dsp:cNvPr id="0" name=""/>
        <dsp:cNvSpPr/>
      </dsp:nvSpPr>
      <dsp:spPr>
        <a:xfrm rot="20229845">
          <a:off x="3741298" y="3224409"/>
          <a:ext cx="1355106" cy="18680"/>
        </a:xfrm>
        <a:custGeom>
          <a:avLst/>
          <a:gdLst/>
          <a:ahLst/>
          <a:cxnLst/>
          <a:rect l="0" t="0" r="0" b="0"/>
          <a:pathLst>
            <a:path>
              <a:moveTo>
                <a:pt x="0" y="9340"/>
              </a:moveTo>
              <a:lnTo>
                <a:pt x="1355106" y="93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4384973" y="3199872"/>
        <a:ext cx="67755" cy="67755"/>
      </dsp:txXfrm>
    </dsp:sp>
    <dsp:sp modelId="{451E30A9-6F9A-43EC-B648-4E0BBAE9FCA7}">
      <dsp:nvSpPr>
        <dsp:cNvPr id="0" name=""/>
        <dsp:cNvSpPr/>
      </dsp:nvSpPr>
      <dsp:spPr>
        <a:xfrm>
          <a:off x="5043298" y="2750430"/>
          <a:ext cx="1435208" cy="4407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b="1" kern="1200" dirty="0"/>
            <a:t>Kerner</a:t>
          </a:r>
          <a:endParaRPr lang="es-US" sz="1200" b="1" kern="1200" dirty="0"/>
        </a:p>
      </dsp:txBody>
      <dsp:txXfrm>
        <a:off x="5056207" y="2763339"/>
        <a:ext cx="1409390" cy="414913"/>
      </dsp:txXfrm>
    </dsp:sp>
    <dsp:sp modelId="{609745AA-CF3F-40C7-A0D2-49BC9883BE1B}">
      <dsp:nvSpPr>
        <dsp:cNvPr id="0" name=""/>
        <dsp:cNvSpPr/>
      </dsp:nvSpPr>
      <dsp:spPr>
        <a:xfrm rot="21076">
          <a:off x="3794393" y="3491153"/>
          <a:ext cx="1236479" cy="18680"/>
        </a:xfrm>
        <a:custGeom>
          <a:avLst/>
          <a:gdLst/>
          <a:ahLst/>
          <a:cxnLst/>
          <a:rect l="0" t="0" r="0" b="0"/>
          <a:pathLst>
            <a:path>
              <a:moveTo>
                <a:pt x="0" y="9340"/>
              </a:moveTo>
              <a:lnTo>
                <a:pt x="1236479" y="93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4381720" y="3469582"/>
        <a:ext cx="61823" cy="61823"/>
      </dsp:txXfrm>
    </dsp:sp>
    <dsp:sp modelId="{AF48529D-4D89-41A4-816A-2AEDB5A284A7}">
      <dsp:nvSpPr>
        <dsp:cNvPr id="0" name=""/>
        <dsp:cNvSpPr/>
      </dsp:nvSpPr>
      <dsp:spPr>
        <a:xfrm>
          <a:off x="5030860" y="3283918"/>
          <a:ext cx="1485989" cy="4407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b="1" i="0" kern="1200" dirty="0"/>
            <a:t>Intelligent Driver Model (IDM)</a:t>
          </a:r>
          <a:endParaRPr lang="es-US" sz="1000" i="0" kern="1200" dirty="0"/>
        </a:p>
      </dsp:txBody>
      <dsp:txXfrm>
        <a:off x="5043769" y="3296827"/>
        <a:ext cx="1460171" cy="414913"/>
      </dsp:txXfrm>
    </dsp:sp>
    <dsp:sp modelId="{75B8030C-88C1-475A-8F10-8D415BCCE9A9}">
      <dsp:nvSpPr>
        <dsp:cNvPr id="0" name=""/>
        <dsp:cNvSpPr/>
      </dsp:nvSpPr>
      <dsp:spPr>
        <a:xfrm rot="1536444">
          <a:off x="1451367" y="2247580"/>
          <a:ext cx="825577" cy="18680"/>
        </a:xfrm>
        <a:custGeom>
          <a:avLst/>
          <a:gdLst/>
          <a:ahLst/>
          <a:cxnLst/>
          <a:rect l="0" t="0" r="0" b="0"/>
          <a:pathLst>
            <a:path>
              <a:moveTo>
                <a:pt x="0" y="9340"/>
              </a:moveTo>
              <a:lnTo>
                <a:pt x="825577" y="93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1843516" y="2236281"/>
        <a:ext cx="41278" cy="41278"/>
      </dsp:txXfrm>
    </dsp:sp>
    <dsp:sp modelId="{D03049DA-A89C-4694-AC2C-6D3F1DD1E1E5}">
      <dsp:nvSpPr>
        <dsp:cNvPr id="0" name=""/>
        <dsp:cNvSpPr/>
      </dsp:nvSpPr>
      <dsp:spPr>
        <a:xfrm>
          <a:off x="2236399" y="2214962"/>
          <a:ext cx="1548961" cy="44073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b="1" kern="1200" dirty="0"/>
            <a:t>Sintéticos</a:t>
          </a:r>
          <a:endParaRPr lang="es-US" sz="1200" b="1" kern="1200" dirty="0"/>
        </a:p>
      </dsp:txBody>
      <dsp:txXfrm>
        <a:off x="2249308" y="2227871"/>
        <a:ext cx="1523143" cy="414913"/>
      </dsp:txXfrm>
    </dsp:sp>
    <dsp:sp modelId="{20A00D1F-E424-4934-8AFE-729CE70A1DB4}">
      <dsp:nvSpPr>
        <dsp:cNvPr id="0" name=""/>
        <dsp:cNvSpPr/>
      </dsp:nvSpPr>
      <dsp:spPr>
        <a:xfrm rot="17928038">
          <a:off x="3162551" y="1372861"/>
          <a:ext cx="2403572" cy="18680"/>
        </a:xfrm>
        <a:custGeom>
          <a:avLst/>
          <a:gdLst/>
          <a:ahLst/>
          <a:cxnLst/>
          <a:rect l="0" t="0" r="0" b="0"/>
          <a:pathLst>
            <a:path>
              <a:moveTo>
                <a:pt x="0" y="9340"/>
              </a:moveTo>
              <a:lnTo>
                <a:pt x="2403572" y="93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US" sz="900" kern="1200" dirty="0"/>
        </a:p>
      </dsp:txBody>
      <dsp:txXfrm>
        <a:off x="4304247" y="1322112"/>
        <a:ext cx="120178" cy="120178"/>
      </dsp:txXfrm>
    </dsp:sp>
    <dsp:sp modelId="{C918FED1-4607-431A-ADAF-F6B6B54B6D3C}">
      <dsp:nvSpPr>
        <dsp:cNvPr id="0" name=""/>
        <dsp:cNvSpPr/>
      </dsp:nvSpPr>
      <dsp:spPr>
        <a:xfrm>
          <a:off x="4943313" y="108709"/>
          <a:ext cx="1548167" cy="4407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b="1" kern="1200" dirty="0"/>
            <a:t>Freeway</a:t>
          </a:r>
          <a:endParaRPr lang="es-US" sz="1200" b="1" kern="1200" dirty="0"/>
        </a:p>
      </dsp:txBody>
      <dsp:txXfrm>
        <a:off x="4956222" y="121618"/>
        <a:ext cx="1522349" cy="414913"/>
      </dsp:txXfrm>
    </dsp:sp>
    <dsp:sp modelId="{19115A22-13D7-4377-ADD3-9D5282028746}">
      <dsp:nvSpPr>
        <dsp:cNvPr id="0" name=""/>
        <dsp:cNvSpPr/>
      </dsp:nvSpPr>
      <dsp:spPr>
        <a:xfrm rot="18578114">
          <a:off x="3453177" y="1719499"/>
          <a:ext cx="1834747" cy="18680"/>
        </a:xfrm>
        <a:custGeom>
          <a:avLst/>
          <a:gdLst/>
          <a:ahLst/>
          <a:cxnLst/>
          <a:rect l="0" t="0" r="0" b="0"/>
          <a:pathLst>
            <a:path>
              <a:moveTo>
                <a:pt x="0" y="9340"/>
              </a:moveTo>
              <a:lnTo>
                <a:pt x="1834747" y="93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US" sz="600" kern="1200" dirty="0"/>
        </a:p>
      </dsp:txBody>
      <dsp:txXfrm>
        <a:off x="4324682" y="1682971"/>
        <a:ext cx="91737" cy="91737"/>
      </dsp:txXfrm>
    </dsp:sp>
    <dsp:sp modelId="{1C672B01-833D-4320-9450-C29308F9A368}">
      <dsp:nvSpPr>
        <dsp:cNvPr id="0" name=""/>
        <dsp:cNvSpPr/>
      </dsp:nvSpPr>
      <dsp:spPr>
        <a:xfrm>
          <a:off x="4955742" y="801984"/>
          <a:ext cx="1545206" cy="4407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b="1" kern="1200" dirty="0"/>
            <a:t>Manhattan</a:t>
          </a:r>
          <a:endParaRPr lang="es-US" sz="1200" b="1" kern="1200" dirty="0"/>
        </a:p>
      </dsp:txBody>
      <dsp:txXfrm>
        <a:off x="4968651" y="814893"/>
        <a:ext cx="1519388" cy="414913"/>
      </dsp:txXfrm>
    </dsp:sp>
    <dsp:sp modelId="{5757ECB7-75D5-4456-A0F8-6EB3C78689AD}">
      <dsp:nvSpPr>
        <dsp:cNvPr id="0" name=""/>
        <dsp:cNvSpPr/>
      </dsp:nvSpPr>
      <dsp:spPr>
        <a:xfrm rot="19652207">
          <a:off x="3676980" y="2053708"/>
          <a:ext cx="1387141" cy="18680"/>
        </a:xfrm>
        <a:custGeom>
          <a:avLst/>
          <a:gdLst/>
          <a:ahLst/>
          <a:cxnLst/>
          <a:rect l="0" t="0" r="0" b="0"/>
          <a:pathLst>
            <a:path>
              <a:moveTo>
                <a:pt x="0" y="9340"/>
              </a:moveTo>
              <a:lnTo>
                <a:pt x="1387141" y="93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4335873" y="2028370"/>
        <a:ext cx="69357" cy="69357"/>
      </dsp:txXfrm>
    </dsp:sp>
    <dsp:sp modelId="{087FB9A7-3DF2-4F1B-A0DD-0460BDC49DAC}">
      <dsp:nvSpPr>
        <dsp:cNvPr id="0" name=""/>
        <dsp:cNvSpPr/>
      </dsp:nvSpPr>
      <dsp:spPr>
        <a:xfrm>
          <a:off x="4955742" y="1470403"/>
          <a:ext cx="1536991" cy="4407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b="1" i="0" kern="1200" dirty="0"/>
            <a:t>Random Waypoint (RWP)</a:t>
          </a:r>
          <a:endParaRPr lang="es-US" sz="1000" i="0" kern="1200" dirty="0"/>
        </a:p>
      </dsp:txBody>
      <dsp:txXfrm>
        <a:off x="4968651" y="1483312"/>
        <a:ext cx="1511173" cy="414913"/>
      </dsp:txXfrm>
    </dsp:sp>
    <dsp:sp modelId="{05352AB9-4DB8-48D8-8574-7A8D98699EF8}">
      <dsp:nvSpPr>
        <dsp:cNvPr id="0" name=""/>
        <dsp:cNvSpPr/>
      </dsp:nvSpPr>
      <dsp:spPr>
        <a:xfrm rot="21214464">
          <a:off x="3781582" y="2358684"/>
          <a:ext cx="1202794" cy="18680"/>
        </a:xfrm>
        <a:custGeom>
          <a:avLst/>
          <a:gdLst/>
          <a:ahLst/>
          <a:cxnLst/>
          <a:rect l="0" t="0" r="0" b="0"/>
          <a:pathLst>
            <a:path>
              <a:moveTo>
                <a:pt x="0" y="9340"/>
              </a:moveTo>
              <a:lnTo>
                <a:pt x="1202794" y="934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4352910" y="2337954"/>
        <a:ext cx="60139" cy="60139"/>
      </dsp:txXfrm>
    </dsp:sp>
    <dsp:sp modelId="{858B9D00-1254-4D4C-8E3E-2A57C27F05A0}">
      <dsp:nvSpPr>
        <dsp:cNvPr id="0" name=""/>
        <dsp:cNvSpPr/>
      </dsp:nvSpPr>
      <dsp:spPr>
        <a:xfrm>
          <a:off x="4980599" y="2080354"/>
          <a:ext cx="1482260" cy="44073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b="1" i="0" kern="1200" dirty="0"/>
            <a:t>Random Walk (RWM)</a:t>
          </a:r>
          <a:endParaRPr lang="es-US" sz="1000" i="0" kern="1200" dirty="0"/>
        </a:p>
      </dsp:txBody>
      <dsp:txXfrm>
        <a:off x="4993508" y="2093263"/>
        <a:ext cx="1456442" cy="414913"/>
      </dsp:txXfrm>
    </dsp:sp>
    <dsp:sp modelId="{48263390-79AC-4CAF-9750-2BCDE04191CB}">
      <dsp:nvSpPr>
        <dsp:cNvPr id="0" name=""/>
        <dsp:cNvSpPr/>
      </dsp:nvSpPr>
      <dsp:spPr>
        <a:xfrm rot="17507717">
          <a:off x="906354" y="1204383"/>
          <a:ext cx="1862732" cy="18680"/>
        </a:xfrm>
        <a:custGeom>
          <a:avLst/>
          <a:gdLst/>
          <a:ahLst/>
          <a:cxnLst/>
          <a:rect l="0" t="0" r="0" b="0"/>
          <a:pathLst>
            <a:path>
              <a:moveTo>
                <a:pt x="0" y="9340"/>
              </a:moveTo>
              <a:lnTo>
                <a:pt x="1862732" y="93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US" sz="700" kern="1200" dirty="0"/>
        </a:p>
      </dsp:txBody>
      <dsp:txXfrm>
        <a:off x="1791152" y="1167155"/>
        <a:ext cx="93136" cy="93136"/>
      </dsp:txXfrm>
    </dsp:sp>
    <dsp:sp modelId="{9496689A-3525-44BF-8E4A-C51F9F3072BC}">
      <dsp:nvSpPr>
        <dsp:cNvPr id="0" name=""/>
        <dsp:cNvSpPr/>
      </dsp:nvSpPr>
      <dsp:spPr>
        <a:xfrm>
          <a:off x="2183529" y="128568"/>
          <a:ext cx="1610875" cy="44073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b="1" kern="1200" dirty="0"/>
            <a:t>Microscópicos</a:t>
          </a:r>
          <a:endParaRPr lang="es-US" sz="1050" b="1" kern="1200" dirty="0"/>
        </a:p>
      </dsp:txBody>
      <dsp:txXfrm>
        <a:off x="2196438" y="141477"/>
        <a:ext cx="1585057" cy="414913"/>
      </dsp:txXfrm>
    </dsp:sp>
    <dsp:sp modelId="{38455448-763E-4EE0-89F3-C1CE3816875A}">
      <dsp:nvSpPr>
        <dsp:cNvPr id="0" name=""/>
        <dsp:cNvSpPr/>
      </dsp:nvSpPr>
      <dsp:spPr>
        <a:xfrm rot="18173762">
          <a:off x="1193680" y="1521082"/>
          <a:ext cx="1305508" cy="18680"/>
        </a:xfrm>
        <a:custGeom>
          <a:avLst/>
          <a:gdLst/>
          <a:ahLst/>
          <a:cxnLst/>
          <a:rect l="0" t="0" r="0" b="0"/>
          <a:pathLst>
            <a:path>
              <a:moveTo>
                <a:pt x="0" y="9340"/>
              </a:moveTo>
              <a:lnTo>
                <a:pt x="1305508" y="93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1813796" y="1497784"/>
        <a:ext cx="65275" cy="65275"/>
      </dsp:txXfrm>
    </dsp:sp>
    <dsp:sp modelId="{CE16370A-5CBB-457D-925A-2137F1725EC8}">
      <dsp:nvSpPr>
        <dsp:cNvPr id="0" name=""/>
        <dsp:cNvSpPr/>
      </dsp:nvSpPr>
      <dsp:spPr>
        <a:xfrm>
          <a:off x="2200955" y="761966"/>
          <a:ext cx="1593448" cy="44073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b="1" kern="1200" dirty="0"/>
            <a:t>Macroscópicos</a:t>
          </a:r>
          <a:endParaRPr lang="es-US" sz="900" b="1" kern="1200" dirty="0"/>
        </a:p>
      </dsp:txBody>
      <dsp:txXfrm>
        <a:off x="2213864" y="774875"/>
        <a:ext cx="1567630" cy="414913"/>
      </dsp:txXfrm>
    </dsp:sp>
    <dsp:sp modelId="{CD1C0313-C55C-4949-ADBB-E9F4E3B7E757}">
      <dsp:nvSpPr>
        <dsp:cNvPr id="0" name=""/>
        <dsp:cNvSpPr/>
      </dsp:nvSpPr>
      <dsp:spPr>
        <a:xfrm rot="19636597">
          <a:off x="1423929" y="1837613"/>
          <a:ext cx="856697" cy="18680"/>
        </a:xfrm>
        <a:custGeom>
          <a:avLst/>
          <a:gdLst/>
          <a:ahLst/>
          <a:cxnLst/>
          <a:rect l="0" t="0" r="0" b="0"/>
          <a:pathLst>
            <a:path>
              <a:moveTo>
                <a:pt x="0" y="9340"/>
              </a:moveTo>
              <a:lnTo>
                <a:pt x="856697" y="934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US" sz="500" kern="1200" dirty="0"/>
        </a:p>
      </dsp:txBody>
      <dsp:txXfrm>
        <a:off x="1830861" y="1825536"/>
        <a:ext cx="42834" cy="42834"/>
      </dsp:txXfrm>
    </dsp:sp>
    <dsp:sp modelId="{626F1E0F-5AE9-447D-952C-FF54AA338714}">
      <dsp:nvSpPr>
        <dsp:cNvPr id="0" name=""/>
        <dsp:cNvSpPr/>
      </dsp:nvSpPr>
      <dsp:spPr>
        <a:xfrm>
          <a:off x="2212644" y="1395029"/>
          <a:ext cx="1556903" cy="44073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s-EC" sz="1000" b="1" kern="1200" dirty="0"/>
            <a:t>Mesoscópicos</a:t>
          </a:r>
          <a:endParaRPr lang="es-US" sz="1000" b="1" kern="1200" dirty="0"/>
        </a:p>
      </dsp:txBody>
      <dsp:txXfrm>
        <a:off x="2225553" y="1407938"/>
        <a:ext cx="1531085" cy="4149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A92FB-7EF4-489F-997E-A6810A58307D}">
      <dsp:nvSpPr>
        <dsp:cNvPr id="0" name=""/>
        <dsp:cNvSpPr/>
      </dsp:nvSpPr>
      <dsp:spPr>
        <a:xfrm>
          <a:off x="2641" y="18338"/>
          <a:ext cx="1588476" cy="63539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US" sz="1200" b="1" i="0" kern="1200" dirty="0"/>
            <a:t>Throughput</a:t>
          </a:r>
          <a:endParaRPr lang="es-US" sz="1200" i="0" kern="1200" dirty="0"/>
        </a:p>
      </dsp:txBody>
      <dsp:txXfrm>
        <a:off x="2641" y="18338"/>
        <a:ext cx="1588476" cy="635390"/>
      </dsp:txXfrm>
    </dsp:sp>
    <dsp:sp modelId="{5B8B2C12-AFF2-4A47-B280-3505A3C47CF8}">
      <dsp:nvSpPr>
        <dsp:cNvPr id="0" name=""/>
        <dsp:cNvSpPr/>
      </dsp:nvSpPr>
      <dsp:spPr>
        <a:xfrm>
          <a:off x="2641" y="653729"/>
          <a:ext cx="1588476" cy="19764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kern="1200" dirty="0"/>
            <a:t>Mide la tasa de transmisión de datos, la cual permite estimar la efectividad en la comunicación V2V. </a:t>
          </a:r>
          <a:endParaRPr lang="es-US" sz="1200" kern="1200" dirty="0"/>
        </a:p>
      </dsp:txBody>
      <dsp:txXfrm>
        <a:off x="2641" y="653729"/>
        <a:ext cx="1588476" cy="1976400"/>
      </dsp:txXfrm>
    </dsp:sp>
    <dsp:sp modelId="{E55942CA-4818-437C-B67F-1FA6627D651B}">
      <dsp:nvSpPr>
        <dsp:cNvPr id="0" name=""/>
        <dsp:cNvSpPr/>
      </dsp:nvSpPr>
      <dsp:spPr>
        <a:xfrm>
          <a:off x="1813504" y="18338"/>
          <a:ext cx="1588476" cy="63539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US" sz="1200" b="1" i="0" kern="1200" dirty="0"/>
            <a:t>Packet Delivery Ratio</a:t>
          </a:r>
          <a:endParaRPr lang="es-US" sz="1200" i="0" kern="1200" dirty="0"/>
        </a:p>
      </dsp:txBody>
      <dsp:txXfrm>
        <a:off x="1813504" y="18338"/>
        <a:ext cx="1588476" cy="635390"/>
      </dsp:txXfrm>
    </dsp:sp>
    <dsp:sp modelId="{1D7A210A-F2FD-4FDC-B01F-F7F656580404}">
      <dsp:nvSpPr>
        <dsp:cNvPr id="0" name=""/>
        <dsp:cNvSpPr/>
      </dsp:nvSpPr>
      <dsp:spPr>
        <a:xfrm>
          <a:off x="1813504" y="653729"/>
          <a:ext cx="1588476" cy="19764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kern="1200" dirty="0"/>
            <a:t>Es el resultado de la relación entre el número de paquetes recibidos y enviados.</a:t>
          </a:r>
          <a:endParaRPr lang="es-US" sz="1200" kern="1200" dirty="0"/>
        </a:p>
      </dsp:txBody>
      <dsp:txXfrm>
        <a:off x="1813504" y="653729"/>
        <a:ext cx="1588476" cy="1976400"/>
      </dsp:txXfrm>
    </dsp:sp>
    <dsp:sp modelId="{5F858D7D-B0D0-4F15-9B2D-B7D20B4E0502}">
      <dsp:nvSpPr>
        <dsp:cNvPr id="0" name=""/>
        <dsp:cNvSpPr/>
      </dsp:nvSpPr>
      <dsp:spPr>
        <a:xfrm>
          <a:off x="3624367" y="18338"/>
          <a:ext cx="1588476" cy="63539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US" sz="1200" b="1" i="0" kern="1200" dirty="0"/>
            <a:t>Average end to end delay</a:t>
          </a:r>
          <a:endParaRPr lang="es-US" sz="1200" i="0" kern="1200" dirty="0"/>
        </a:p>
      </dsp:txBody>
      <dsp:txXfrm>
        <a:off x="3624367" y="18338"/>
        <a:ext cx="1588476" cy="635390"/>
      </dsp:txXfrm>
    </dsp:sp>
    <dsp:sp modelId="{C17CBE18-5726-4483-85DB-2BBE03563C4D}">
      <dsp:nvSpPr>
        <dsp:cNvPr id="0" name=""/>
        <dsp:cNvSpPr/>
      </dsp:nvSpPr>
      <dsp:spPr>
        <a:xfrm>
          <a:off x="3624367" y="653729"/>
          <a:ext cx="1588476" cy="19764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kern="1200" dirty="0"/>
            <a:t>Es la suma de todos los retardos que incluye el retardo de procesamiento, los retardos de cola, los retardos de propagación y los retardos de procesamiento del sistema.</a:t>
          </a:r>
          <a:endParaRPr lang="es-US" sz="1200" kern="1200" dirty="0"/>
        </a:p>
      </dsp:txBody>
      <dsp:txXfrm>
        <a:off x="3624367" y="653729"/>
        <a:ext cx="1588476" cy="1976400"/>
      </dsp:txXfrm>
    </dsp:sp>
    <dsp:sp modelId="{380DE65F-79FA-42BE-9633-E438078F1622}">
      <dsp:nvSpPr>
        <dsp:cNvPr id="0" name=""/>
        <dsp:cNvSpPr/>
      </dsp:nvSpPr>
      <dsp:spPr>
        <a:xfrm>
          <a:off x="5435230" y="18338"/>
          <a:ext cx="1588476" cy="63539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s-US" sz="1200" b="1" i="0" kern="1200" dirty="0"/>
            <a:t>Jitter</a:t>
          </a:r>
          <a:endParaRPr lang="es-US" sz="1200" i="0" kern="1200" dirty="0"/>
        </a:p>
      </dsp:txBody>
      <dsp:txXfrm>
        <a:off x="5435230" y="18338"/>
        <a:ext cx="1588476" cy="635390"/>
      </dsp:txXfrm>
    </dsp:sp>
    <dsp:sp modelId="{CD49CB64-2DDF-4B15-B215-0B3813CDB16E}">
      <dsp:nvSpPr>
        <dsp:cNvPr id="0" name=""/>
        <dsp:cNvSpPr/>
      </dsp:nvSpPr>
      <dsp:spPr>
        <a:xfrm>
          <a:off x="5435230" y="653729"/>
          <a:ext cx="1588476" cy="19764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kern="1200" dirty="0"/>
            <a:t>Se define como el promedio de la variación de la demora entre dos paquetes consecutivos recibidos en el destino.</a:t>
          </a:r>
          <a:endParaRPr lang="es-US" sz="1200" kern="1200" dirty="0"/>
        </a:p>
      </dsp:txBody>
      <dsp:txXfrm>
        <a:off x="5435230" y="653729"/>
        <a:ext cx="1588476" cy="19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A871D-D585-4161-B662-67B7C10CF64E}">
      <dsp:nvSpPr>
        <dsp:cNvPr id="0" name=""/>
        <dsp:cNvSpPr/>
      </dsp:nvSpPr>
      <dsp:spPr>
        <a:xfrm>
          <a:off x="0" y="22775"/>
          <a:ext cx="6635376" cy="5019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dirty="0"/>
            <a:t>Congestión del tráfico, reducción de las emisiones tóxicas y el consumo de combustible, mejora de la seguridad del tráfico e información y entretenimiento móvil.</a:t>
          </a:r>
          <a:endParaRPr lang="es-US" sz="1300" kern="1200" dirty="0"/>
        </a:p>
      </dsp:txBody>
      <dsp:txXfrm>
        <a:off x="24502" y="47277"/>
        <a:ext cx="6586372" cy="452926"/>
      </dsp:txXfrm>
    </dsp:sp>
    <dsp:sp modelId="{4E212F35-C307-4F82-8038-1F06F5FF6427}">
      <dsp:nvSpPr>
        <dsp:cNvPr id="0" name=""/>
        <dsp:cNvSpPr/>
      </dsp:nvSpPr>
      <dsp:spPr>
        <a:xfrm>
          <a:off x="0" y="524705"/>
          <a:ext cx="6635376"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673" tIns="16510" rIns="92456" bIns="16510" numCol="1" spcCol="1270" anchor="t" anchorCtr="0">
          <a:noAutofit/>
        </a:bodyPr>
        <a:lstStyle/>
        <a:p>
          <a:pPr marL="57150" lvl="1" indent="-57150" algn="l" defTabSz="444500">
            <a:lnSpc>
              <a:spcPct val="90000"/>
            </a:lnSpc>
            <a:spcBef>
              <a:spcPct val="0"/>
            </a:spcBef>
            <a:spcAft>
              <a:spcPct val="20000"/>
            </a:spcAft>
            <a:buChar char="•"/>
          </a:pPr>
          <a:r>
            <a:rPr lang="es-US" sz="1000" kern="1200" dirty="0"/>
            <a:t>ITS</a:t>
          </a:r>
        </a:p>
      </dsp:txBody>
      <dsp:txXfrm>
        <a:off x="0" y="524705"/>
        <a:ext cx="6635376" cy="215280"/>
      </dsp:txXfrm>
    </dsp:sp>
    <dsp:sp modelId="{0E341597-A672-46F9-9A7E-C17C3B85A8F3}">
      <dsp:nvSpPr>
        <dsp:cNvPr id="0" name=""/>
        <dsp:cNvSpPr/>
      </dsp:nvSpPr>
      <dsp:spPr>
        <a:xfrm>
          <a:off x="0" y="739985"/>
          <a:ext cx="6635376" cy="501930"/>
        </a:xfrm>
        <a:prstGeom prst="roundRect">
          <a:avLst/>
        </a:prstGeom>
        <a:solidFill>
          <a:schemeClr val="accent2">
            <a:hueOff val="-148714"/>
            <a:satOff val="-20425"/>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dirty="0"/>
            <a:t>Diferentes prioridades de aplicación, las propiedades de movilidad de los nodos y la falta de conectividad garantizada. </a:t>
          </a:r>
          <a:endParaRPr lang="es-US" sz="1300" kern="1200" dirty="0"/>
        </a:p>
      </dsp:txBody>
      <dsp:txXfrm>
        <a:off x="24502" y="764487"/>
        <a:ext cx="6586372" cy="452926"/>
      </dsp:txXfrm>
    </dsp:sp>
    <dsp:sp modelId="{1CD99DF1-F4A3-4846-AFE0-0D7AE777C806}">
      <dsp:nvSpPr>
        <dsp:cNvPr id="0" name=""/>
        <dsp:cNvSpPr/>
      </dsp:nvSpPr>
      <dsp:spPr>
        <a:xfrm>
          <a:off x="0" y="1241915"/>
          <a:ext cx="6635376"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673" tIns="16510" rIns="92456" bIns="16510" numCol="1" spcCol="1270" anchor="t" anchorCtr="0">
          <a:noAutofit/>
        </a:bodyPr>
        <a:lstStyle/>
        <a:p>
          <a:pPr marL="57150" lvl="1" indent="-57150" algn="l" defTabSz="444500">
            <a:lnSpc>
              <a:spcPct val="90000"/>
            </a:lnSpc>
            <a:spcBef>
              <a:spcPct val="0"/>
            </a:spcBef>
            <a:spcAft>
              <a:spcPct val="20000"/>
            </a:spcAft>
            <a:buChar char="•"/>
          </a:pPr>
          <a:r>
            <a:rPr lang="es-US" sz="1000" kern="1200" dirty="0"/>
            <a:t>VANET</a:t>
          </a:r>
        </a:p>
      </dsp:txBody>
      <dsp:txXfrm>
        <a:off x="0" y="1241915"/>
        <a:ext cx="6635376" cy="215280"/>
      </dsp:txXfrm>
    </dsp:sp>
    <dsp:sp modelId="{A3637BE6-C002-46FC-801D-B39811AEA1FB}">
      <dsp:nvSpPr>
        <dsp:cNvPr id="0" name=""/>
        <dsp:cNvSpPr/>
      </dsp:nvSpPr>
      <dsp:spPr>
        <a:xfrm>
          <a:off x="0" y="1457196"/>
          <a:ext cx="6635376" cy="501930"/>
        </a:xfrm>
        <a:prstGeom prst="roundRect">
          <a:avLst/>
        </a:prstGeom>
        <a:solidFill>
          <a:schemeClr val="accent2">
            <a:hueOff val="-297427"/>
            <a:satOff val="-40851"/>
            <a:lumOff val="70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dirty="0"/>
            <a:t>Alta densidad de tráfico, alta movilidad de los nodos, requerimientos de escalabilidad y variedad de condiciones ambientales.</a:t>
          </a:r>
          <a:endParaRPr lang="es-US" sz="1300" kern="1200" dirty="0"/>
        </a:p>
      </dsp:txBody>
      <dsp:txXfrm>
        <a:off x="24502" y="1481698"/>
        <a:ext cx="6586372" cy="452926"/>
      </dsp:txXfrm>
    </dsp:sp>
    <dsp:sp modelId="{3C9F1128-DB68-4812-804B-66AF863B59FF}">
      <dsp:nvSpPr>
        <dsp:cNvPr id="0" name=""/>
        <dsp:cNvSpPr/>
      </dsp:nvSpPr>
      <dsp:spPr>
        <a:xfrm>
          <a:off x="0" y="1959126"/>
          <a:ext cx="6635376"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673" tIns="16510" rIns="92456" bIns="16510" numCol="1" spcCol="1270" anchor="t" anchorCtr="0">
          <a:noAutofit/>
        </a:bodyPr>
        <a:lstStyle/>
        <a:p>
          <a:pPr marL="57150" lvl="1" indent="-57150" algn="l" defTabSz="444500">
            <a:lnSpc>
              <a:spcPct val="90000"/>
            </a:lnSpc>
            <a:spcBef>
              <a:spcPct val="0"/>
            </a:spcBef>
            <a:spcAft>
              <a:spcPct val="20000"/>
            </a:spcAft>
            <a:buChar char="•"/>
          </a:pPr>
          <a:r>
            <a:rPr lang="es-US" sz="1000" kern="1200" dirty="0"/>
            <a:t>ENTORNO</a:t>
          </a:r>
        </a:p>
      </dsp:txBody>
      <dsp:txXfrm>
        <a:off x="0" y="1959126"/>
        <a:ext cx="6635376" cy="215280"/>
      </dsp:txXfrm>
    </dsp:sp>
    <dsp:sp modelId="{4F8E6571-F31F-46CB-920A-17657A28EA54}">
      <dsp:nvSpPr>
        <dsp:cNvPr id="0" name=""/>
        <dsp:cNvSpPr/>
      </dsp:nvSpPr>
      <dsp:spPr>
        <a:xfrm>
          <a:off x="0" y="2174406"/>
          <a:ext cx="6635376" cy="501930"/>
        </a:xfrm>
        <a:prstGeom prst="roundRect">
          <a:avLst/>
        </a:prstGeom>
        <a:solidFill>
          <a:schemeClr val="accent2">
            <a:hueOff val="-446141"/>
            <a:satOff val="-61277"/>
            <a:lumOff val="1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EC" sz="1300" kern="1200" dirty="0"/>
            <a:t>Alto costo y mano de obra intensiva.</a:t>
          </a:r>
          <a:endParaRPr lang="es-US" sz="1300" kern="1200" dirty="0"/>
        </a:p>
      </dsp:txBody>
      <dsp:txXfrm>
        <a:off x="24502" y="2198908"/>
        <a:ext cx="6586372" cy="452926"/>
      </dsp:txXfrm>
    </dsp:sp>
    <dsp:sp modelId="{F76EDA49-6D88-4543-B1E8-C482AED475C9}">
      <dsp:nvSpPr>
        <dsp:cNvPr id="0" name=""/>
        <dsp:cNvSpPr/>
      </dsp:nvSpPr>
      <dsp:spPr>
        <a:xfrm>
          <a:off x="0" y="2676335"/>
          <a:ext cx="6635376"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673" tIns="16510" rIns="92456" bIns="16510" numCol="1" spcCol="1270" anchor="t" anchorCtr="0">
          <a:noAutofit/>
        </a:bodyPr>
        <a:lstStyle/>
        <a:p>
          <a:pPr marL="57150" lvl="1" indent="-57150" algn="l" defTabSz="444500">
            <a:lnSpc>
              <a:spcPct val="90000"/>
            </a:lnSpc>
            <a:spcBef>
              <a:spcPct val="0"/>
            </a:spcBef>
            <a:spcAft>
              <a:spcPct val="20000"/>
            </a:spcAft>
            <a:buChar char="•"/>
          </a:pPr>
          <a:r>
            <a:rPr lang="es-US" sz="1000" kern="1200" dirty="0"/>
            <a:t>IMPLEMENTACIÓN</a:t>
          </a:r>
        </a:p>
      </dsp:txBody>
      <dsp:txXfrm>
        <a:off x="0" y="2676335"/>
        <a:ext cx="6635376" cy="215280"/>
      </dsp:txXfrm>
    </dsp:sp>
    <dsp:sp modelId="{C4D050AC-79DD-4EC8-8F1A-3C654346F67A}">
      <dsp:nvSpPr>
        <dsp:cNvPr id="0" name=""/>
        <dsp:cNvSpPr/>
      </dsp:nvSpPr>
      <dsp:spPr>
        <a:xfrm>
          <a:off x="0" y="2891616"/>
          <a:ext cx="6635376" cy="501930"/>
        </a:xfrm>
        <a:prstGeom prst="roundRect">
          <a:avLst/>
        </a:prstGeom>
        <a:solidFill>
          <a:schemeClr val="accent2">
            <a:hueOff val="-594855"/>
            <a:satOff val="-81702"/>
            <a:lumOff val="141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s-US" sz="1300" kern="1200" dirty="0"/>
            <a:t>SUMO, NS-2 y MOVE</a:t>
          </a:r>
        </a:p>
      </dsp:txBody>
      <dsp:txXfrm>
        <a:off x="24502" y="2916118"/>
        <a:ext cx="6586372" cy="452926"/>
      </dsp:txXfrm>
    </dsp:sp>
    <dsp:sp modelId="{864A2048-E88D-40D5-98FB-1CBCE44E5B8B}">
      <dsp:nvSpPr>
        <dsp:cNvPr id="0" name=""/>
        <dsp:cNvSpPr/>
      </dsp:nvSpPr>
      <dsp:spPr>
        <a:xfrm>
          <a:off x="0" y="3393546"/>
          <a:ext cx="6635376"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673" tIns="16510" rIns="92456" bIns="16510" numCol="1" spcCol="1270" anchor="t" anchorCtr="0">
          <a:noAutofit/>
        </a:bodyPr>
        <a:lstStyle/>
        <a:p>
          <a:pPr marL="57150" lvl="1" indent="-57150" algn="l" defTabSz="444500">
            <a:lnSpc>
              <a:spcPct val="90000"/>
            </a:lnSpc>
            <a:spcBef>
              <a:spcPct val="0"/>
            </a:spcBef>
            <a:spcAft>
              <a:spcPct val="20000"/>
            </a:spcAft>
            <a:buChar char="•"/>
          </a:pPr>
          <a:r>
            <a:rPr lang="es-US" sz="1000" kern="1200" dirty="0"/>
            <a:t>HERRAMIENTAS DE SIMULACIÓN</a:t>
          </a:r>
        </a:p>
      </dsp:txBody>
      <dsp:txXfrm>
        <a:off x="0" y="3393546"/>
        <a:ext cx="6635376" cy="215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5EFB9-5AE0-477A-91E3-40B62384F370}">
      <dsp:nvSpPr>
        <dsp:cNvPr id="0" name=""/>
        <dsp:cNvSpPr/>
      </dsp:nvSpPr>
      <dsp:spPr>
        <a:xfrm rot="5400000">
          <a:off x="-293458" y="293458"/>
          <a:ext cx="1956392" cy="1369474"/>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US" sz="1400" kern="1200" dirty="0"/>
            <a:t>OBJETIVO GENERAL</a:t>
          </a:r>
        </a:p>
      </dsp:txBody>
      <dsp:txXfrm rot="-5400000">
        <a:off x="1" y="684736"/>
        <a:ext cx="1369474" cy="586918"/>
      </dsp:txXfrm>
    </dsp:sp>
    <dsp:sp modelId="{5392AD4A-B113-4E1E-99D5-E6B8B257DC15}">
      <dsp:nvSpPr>
        <dsp:cNvPr id="0" name=""/>
        <dsp:cNvSpPr/>
      </dsp:nvSpPr>
      <dsp:spPr>
        <a:xfrm rot="5400000">
          <a:off x="3502718" y="-2133244"/>
          <a:ext cx="1271654" cy="5538143"/>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s-EC" sz="1400" kern="1200" dirty="0">
              <a:solidFill>
                <a:srgbClr val="263238">
                  <a:hueOff val="0"/>
                  <a:satOff val="0"/>
                  <a:lumOff val="0"/>
                  <a:alphaOff val="0"/>
                </a:srgbClr>
              </a:solidFill>
              <a:latin typeface="+mn-lt"/>
              <a:ea typeface="+mn-ea"/>
              <a:cs typeface="+mn-cs"/>
            </a:rPr>
            <a:t>Analizar el impacto de la densidad vehicular en los parámetros de transmisión de datos en una conexión V2V bajo el estándar IEEE 802.11p aplicado a redes vehiculares VANET para entornos urbanos</a:t>
          </a:r>
          <a:endParaRPr lang="es-US" sz="1400" kern="1200" dirty="0">
            <a:solidFill>
              <a:srgbClr val="263238">
                <a:hueOff val="0"/>
                <a:satOff val="0"/>
                <a:lumOff val="0"/>
                <a:alphaOff val="0"/>
              </a:srgbClr>
            </a:solidFill>
            <a:latin typeface="+mn-lt"/>
            <a:ea typeface="+mn-ea"/>
            <a:cs typeface="+mn-cs"/>
          </a:endParaRPr>
        </a:p>
      </dsp:txBody>
      <dsp:txXfrm rot="-5400000">
        <a:off x="1369474" y="62077"/>
        <a:ext cx="5476066" cy="1147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4F695-BACC-4A24-9B7A-5C0246980F84}">
      <dsp:nvSpPr>
        <dsp:cNvPr id="0" name=""/>
        <dsp:cNvSpPr/>
      </dsp:nvSpPr>
      <dsp:spPr>
        <a:xfrm rot="16200000">
          <a:off x="-1143853" y="1144463"/>
          <a:ext cx="3874629" cy="1585702"/>
        </a:xfrm>
        <a:prstGeom prst="flowChartManualOperation">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0" rIns="76200" bIns="0" numCol="1" spcCol="1270" anchor="t" anchorCtr="0">
          <a:noAutofit/>
        </a:bodyPr>
        <a:lstStyle/>
        <a:p>
          <a:pPr marL="0" lvl="0" indent="0" algn="l" defTabSz="711200">
            <a:lnSpc>
              <a:spcPct val="90000"/>
            </a:lnSpc>
            <a:spcBef>
              <a:spcPct val="0"/>
            </a:spcBef>
            <a:spcAft>
              <a:spcPct val="35000"/>
            </a:spcAft>
            <a:buNone/>
          </a:pPr>
          <a:r>
            <a:rPr lang="es-EC" sz="1600" b="1" kern="1200" dirty="0"/>
            <a:t>Primera </a:t>
          </a:r>
        </a:p>
        <a:p>
          <a:pPr marL="0" lvl="0" indent="0" algn="l" defTabSz="711200">
            <a:lnSpc>
              <a:spcPct val="90000"/>
            </a:lnSpc>
            <a:spcBef>
              <a:spcPct val="0"/>
            </a:spcBef>
            <a:spcAft>
              <a:spcPct val="35000"/>
            </a:spcAft>
            <a:buNone/>
          </a:pPr>
          <a:r>
            <a:rPr lang="es-EC" sz="1600" b="1" kern="1200" dirty="0"/>
            <a:t>Etapa </a:t>
          </a:r>
          <a:endParaRPr lang="es-EC" sz="1600" kern="1200" dirty="0"/>
        </a:p>
        <a:p>
          <a:pPr marL="114300" lvl="1" indent="-114300" algn="l" defTabSz="533400">
            <a:lnSpc>
              <a:spcPct val="90000"/>
            </a:lnSpc>
            <a:spcBef>
              <a:spcPct val="0"/>
            </a:spcBef>
            <a:spcAft>
              <a:spcPct val="15000"/>
            </a:spcAft>
            <a:buChar char="•"/>
          </a:pPr>
          <a:r>
            <a:rPr lang="es-EC" sz="1200" kern="1200" dirty="0"/>
            <a:t>Mapas reales y georreferenciados (OSM)</a:t>
          </a:r>
        </a:p>
        <a:p>
          <a:pPr marL="114300" lvl="1" indent="-114300" algn="l" defTabSz="533400">
            <a:lnSpc>
              <a:spcPct val="90000"/>
            </a:lnSpc>
            <a:spcBef>
              <a:spcPct val="0"/>
            </a:spcBef>
            <a:spcAft>
              <a:spcPct val="15000"/>
            </a:spcAft>
            <a:buChar char="•"/>
          </a:pPr>
          <a:r>
            <a:rPr lang="es-MX" sz="1200" kern="1200" dirty="0">
              <a:solidFill>
                <a:srgbClr val="263238">
                  <a:hueOff val="0"/>
                  <a:satOff val="0"/>
                  <a:lumOff val="0"/>
                  <a:alphaOff val="0"/>
                </a:srgbClr>
              </a:solidFill>
              <a:latin typeface="Arial"/>
              <a:ea typeface="+mn-ea"/>
              <a:cs typeface="+mn-cs"/>
            </a:rPr>
            <a:t>Determinación de la zona geográfica</a:t>
          </a:r>
          <a:endParaRPr lang="es-EC" sz="1200" kern="1200" dirty="0">
            <a:solidFill>
              <a:srgbClr val="263238">
                <a:hueOff val="0"/>
                <a:satOff val="0"/>
                <a:lumOff val="0"/>
                <a:alphaOff val="0"/>
              </a:srgbClr>
            </a:solidFill>
            <a:latin typeface="Arial"/>
            <a:ea typeface="+mn-ea"/>
            <a:cs typeface="+mn-cs"/>
          </a:endParaRPr>
        </a:p>
        <a:p>
          <a:pPr marL="114300" lvl="1" indent="-114300" algn="l" defTabSz="533400">
            <a:lnSpc>
              <a:spcPct val="90000"/>
            </a:lnSpc>
            <a:spcBef>
              <a:spcPct val="0"/>
            </a:spcBef>
            <a:spcAft>
              <a:spcPct val="15000"/>
            </a:spcAft>
            <a:buChar char="•"/>
          </a:pPr>
          <a:r>
            <a:rPr lang="es-EC" sz="1200" kern="1200" dirty="0"/>
            <a:t>Modificación y edición del entorno (JOSM)</a:t>
          </a:r>
          <a:endParaRPr lang="es-EC" sz="1200" kern="1200" dirty="0">
            <a:solidFill>
              <a:srgbClr val="263238">
                <a:hueOff val="0"/>
                <a:satOff val="0"/>
                <a:lumOff val="0"/>
                <a:alphaOff val="0"/>
              </a:srgbClr>
            </a:solidFill>
            <a:latin typeface="Arial"/>
            <a:ea typeface="+mn-ea"/>
            <a:cs typeface="+mn-cs"/>
          </a:endParaRPr>
        </a:p>
      </dsp:txBody>
      <dsp:txXfrm rot="5400000">
        <a:off x="610" y="774926"/>
        <a:ext cx="1585702" cy="2324777"/>
      </dsp:txXfrm>
    </dsp:sp>
    <dsp:sp modelId="{8E89525E-E45A-4A5B-B5CA-095DFC0CDB38}">
      <dsp:nvSpPr>
        <dsp:cNvPr id="0" name=""/>
        <dsp:cNvSpPr/>
      </dsp:nvSpPr>
      <dsp:spPr>
        <a:xfrm rot="16200000">
          <a:off x="560776" y="1144463"/>
          <a:ext cx="3874629" cy="1585702"/>
        </a:xfrm>
        <a:prstGeom prst="flowChartManualOperation">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es-EC" sz="1600" b="1" kern="1200" dirty="0"/>
            <a:t>Segunda</a:t>
          </a:r>
        </a:p>
        <a:p>
          <a:pPr marL="0" lvl="0" indent="0" algn="l" defTabSz="711200">
            <a:lnSpc>
              <a:spcPct val="90000"/>
            </a:lnSpc>
            <a:spcBef>
              <a:spcPct val="0"/>
            </a:spcBef>
            <a:spcAft>
              <a:spcPct val="35000"/>
            </a:spcAft>
            <a:buNone/>
          </a:pPr>
          <a:r>
            <a:rPr lang="es-EC" sz="1600" b="1" kern="1200" dirty="0"/>
            <a:t>Etapa</a:t>
          </a:r>
          <a:endParaRPr lang="es-EC" sz="1600" kern="1200" dirty="0"/>
        </a:p>
        <a:p>
          <a:pPr marL="114300" lvl="1" indent="-114300" algn="l" defTabSz="533400">
            <a:lnSpc>
              <a:spcPct val="90000"/>
            </a:lnSpc>
            <a:spcBef>
              <a:spcPct val="0"/>
            </a:spcBef>
            <a:spcAft>
              <a:spcPct val="15000"/>
            </a:spcAft>
            <a:buChar char="•"/>
          </a:pPr>
          <a:r>
            <a:rPr lang="es-MX" sz="1200" kern="1200" dirty="0">
              <a:solidFill>
                <a:srgbClr val="263238">
                  <a:hueOff val="0"/>
                  <a:satOff val="0"/>
                  <a:lumOff val="0"/>
                  <a:alphaOff val="0"/>
                </a:srgbClr>
              </a:solidFill>
              <a:latin typeface="+mn-lt"/>
              <a:ea typeface="+mn-ea"/>
              <a:cs typeface="Calibri" panose="020F0502020204030204" pitchFamily="34" charset="0"/>
            </a:rPr>
            <a:t>Densidad de Tráfico Vehicular </a:t>
          </a:r>
          <a:endParaRPr lang="es-EC" sz="1200" kern="1200" dirty="0">
            <a:solidFill>
              <a:srgbClr val="263238">
                <a:hueOff val="0"/>
                <a:satOff val="0"/>
                <a:lumOff val="0"/>
                <a:alphaOff val="0"/>
              </a:srgbClr>
            </a:solidFill>
            <a:latin typeface="+mn-lt"/>
            <a:ea typeface="+mn-ea"/>
            <a:cs typeface="Calibri" panose="020F0502020204030204" pitchFamily="34" charset="0"/>
          </a:endParaRPr>
        </a:p>
        <a:p>
          <a:pPr marL="114300" lvl="1" indent="-114300" algn="l" defTabSz="533400">
            <a:lnSpc>
              <a:spcPct val="90000"/>
            </a:lnSpc>
            <a:spcBef>
              <a:spcPct val="0"/>
            </a:spcBef>
            <a:spcAft>
              <a:spcPct val="15000"/>
            </a:spcAft>
            <a:buChar char="•"/>
          </a:pPr>
          <a:r>
            <a:rPr lang="es-EC" sz="1200" kern="1200" dirty="0">
              <a:latin typeface="+mn-lt"/>
              <a:cs typeface="Calibri" panose="020F0502020204030204" pitchFamily="34" charset="0"/>
            </a:rPr>
            <a:t>Modelo de movilidad (SUMO) </a:t>
          </a:r>
        </a:p>
        <a:p>
          <a:pPr marL="114300" lvl="1" indent="-114300" algn="l" defTabSz="533400">
            <a:lnSpc>
              <a:spcPct val="90000"/>
            </a:lnSpc>
            <a:spcBef>
              <a:spcPct val="0"/>
            </a:spcBef>
            <a:spcAft>
              <a:spcPct val="15000"/>
            </a:spcAft>
            <a:buChar char="•"/>
          </a:pPr>
          <a:r>
            <a:rPr lang="es-EC" sz="1200" kern="1200" dirty="0">
              <a:latin typeface="+mn-lt"/>
              <a:cs typeface="Calibri" panose="020F0502020204030204" pitchFamily="34" charset="0"/>
            </a:rPr>
            <a:t>Modelo de tráfico de red (NS-2)</a:t>
          </a:r>
        </a:p>
        <a:p>
          <a:pPr marL="114300" lvl="1" indent="-114300" algn="l" defTabSz="533400">
            <a:lnSpc>
              <a:spcPct val="90000"/>
            </a:lnSpc>
            <a:spcBef>
              <a:spcPct val="0"/>
            </a:spcBef>
            <a:spcAft>
              <a:spcPct val="15000"/>
            </a:spcAft>
            <a:buChar char="•"/>
          </a:pPr>
          <a:r>
            <a:rPr lang="es-EC" sz="1200" kern="1200" dirty="0">
              <a:latin typeface="+mn-lt"/>
              <a:cs typeface="Calibri" panose="020F0502020204030204" pitchFamily="34" charset="0"/>
            </a:rPr>
            <a:t>Integración modelo de movilidad y modelo de red (MOVE)</a:t>
          </a:r>
        </a:p>
      </dsp:txBody>
      <dsp:txXfrm rot="5400000">
        <a:off x="1705239" y="774926"/>
        <a:ext cx="1585702" cy="2324777"/>
      </dsp:txXfrm>
    </dsp:sp>
    <dsp:sp modelId="{FD2589E4-FBDD-448F-A2BD-A604D7021857}">
      <dsp:nvSpPr>
        <dsp:cNvPr id="0" name=""/>
        <dsp:cNvSpPr/>
      </dsp:nvSpPr>
      <dsp:spPr>
        <a:xfrm rot="16200000">
          <a:off x="2265407" y="1144463"/>
          <a:ext cx="3874629" cy="1585702"/>
        </a:xfrm>
        <a:prstGeom prst="flowChartManualOperation">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1327" bIns="0" numCol="1" spcCol="1270" anchor="t" anchorCtr="0">
          <a:noAutofit/>
        </a:bodyPr>
        <a:lstStyle/>
        <a:p>
          <a:pPr marL="0" lvl="0" indent="0" algn="l" defTabSz="711200">
            <a:lnSpc>
              <a:spcPct val="90000"/>
            </a:lnSpc>
            <a:spcBef>
              <a:spcPct val="0"/>
            </a:spcBef>
            <a:spcAft>
              <a:spcPct val="35000"/>
            </a:spcAft>
            <a:buNone/>
          </a:pPr>
          <a:r>
            <a:rPr lang="es-EC" sz="1600" b="1" kern="1200" dirty="0"/>
            <a:t>Tercera </a:t>
          </a:r>
        </a:p>
        <a:p>
          <a:pPr marL="0" lvl="0" indent="0" algn="l" defTabSz="711200">
            <a:lnSpc>
              <a:spcPct val="90000"/>
            </a:lnSpc>
            <a:spcBef>
              <a:spcPct val="0"/>
            </a:spcBef>
            <a:spcAft>
              <a:spcPct val="35000"/>
            </a:spcAft>
            <a:buNone/>
          </a:pPr>
          <a:r>
            <a:rPr lang="es-EC" sz="1600" b="1" kern="1200" dirty="0"/>
            <a:t>Etapa </a:t>
          </a:r>
          <a:endParaRPr lang="es-EC" sz="1600" kern="1200" dirty="0"/>
        </a:p>
        <a:p>
          <a:pPr marL="114300" lvl="1" indent="-114300" algn="l" defTabSz="533400">
            <a:lnSpc>
              <a:spcPct val="90000"/>
            </a:lnSpc>
            <a:spcBef>
              <a:spcPct val="0"/>
            </a:spcBef>
            <a:spcAft>
              <a:spcPct val="15000"/>
            </a:spcAft>
            <a:buChar char="•"/>
          </a:pPr>
          <a:r>
            <a:rPr lang="es-EC" sz="1200" kern="1200" dirty="0"/>
            <a:t>Obtención y análisis de resultados (Visual Trace Analyzer)</a:t>
          </a:r>
        </a:p>
        <a:p>
          <a:pPr marL="114300" lvl="1" indent="-114300" algn="l" defTabSz="533400">
            <a:lnSpc>
              <a:spcPct val="90000"/>
            </a:lnSpc>
            <a:spcBef>
              <a:spcPct val="0"/>
            </a:spcBef>
            <a:spcAft>
              <a:spcPct val="15000"/>
            </a:spcAft>
            <a:buChar char="•"/>
          </a:pPr>
          <a:r>
            <a:rPr lang="es-EC" sz="1200" kern="1200" dirty="0"/>
            <a:t>Implementación de una metodología para el análisis de los parámetros de comunicación.</a:t>
          </a:r>
        </a:p>
      </dsp:txBody>
      <dsp:txXfrm rot="5400000">
        <a:off x="3409870" y="774926"/>
        <a:ext cx="1585702" cy="2324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72B43-973D-4097-9327-E598ABF94D53}">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4EE3FF-8DD3-4B57-A677-BCF917724C73}">
      <dsp:nvSpPr>
        <dsp:cNvPr id="0" name=""/>
        <dsp:cNvSpPr/>
      </dsp:nvSpPr>
      <dsp:spPr>
        <a:xfrm>
          <a:off x="328048" y="214010"/>
          <a:ext cx="6472277" cy="427857"/>
        </a:xfrm>
        <a:prstGeom prst="rect">
          <a:avLst/>
        </a:prstGeom>
        <a:solidFill>
          <a:schemeClr val="accent2">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t>Topología altamente dinámica</a:t>
          </a:r>
          <a:endParaRPr lang="es-US" sz="1400" kern="1200" dirty="0"/>
        </a:p>
      </dsp:txBody>
      <dsp:txXfrm>
        <a:off x="328048" y="214010"/>
        <a:ext cx="6472277" cy="427857"/>
      </dsp:txXfrm>
    </dsp:sp>
    <dsp:sp modelId="{F446F5F9-C279-48A3-8D81-01B4580AF2E1}">
      <dsp:nvSpPr>
        <dsp:cNvPr id="0" name=""/>
        <dsp:cNvSpPr/>
      </dsp:nvSpPr>
      <dsp:spPr>
        <a:xfrm>
          <a:off x="60637" y="160528"/>
          <a:ext cx="534822" cy="534822"/>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F48DD9-D1A4-4C65-9BCD-A043DBB2A9B0}">
      <dsp:nvSpPr>
        <dsp:cNvPr id="0" name=""/>
        <dsp:cNvSpPr/>
      </dsp:nvSpPr>
      <dsp:spPr>
        <a:xfrm>
          <a:off x="679991" y="855715"/>
          <a:ext cx="6120335" cy="427857"/>
        </a:xfrm>
        <a:prstGeom prst="rect">
          <a:avLst/>
        </a:prstGeom>
        <a:solidFill>
          <a:schemeClr val="accent2">
            <a:hueOff val="-118971"/>
            <a:satOff val="-16340"/>
            <a:lumOff val="2823"/>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t>Interrupciones frecuentes de los enlaces</a:t>
          </a:r>
          <a:endParaRPr lang="es-US" sz="1400" kern="1200" dirty="0"/>
        </a:p>
      </dsp:txBody>
      <dsp:txXfrm>
        <a:off x="679991" y="855715"/>
        <a:ext cx="6120335" cy="427857"/>
      </dsp:txXfrm>
    </dsp:sp>
    <dsp:sp modelId="{B76E1868-4ABD-4B1E-BF49-F2CEB5CADAED}">
      <dsp:nvSpPr>
        <dsp:cNvPr id="0" name=""/>
        <dsp:cNvSpPr/>
      </dsp:nvSpPr>
      <dsp:spPr>
        <a:xfrm>
          <a:off x="412579" y="802233"/>
          <a:ext cx="534822" cy="534822"/>
        </a:xfrm>
        <a:prstGeom prst="ellipse">
          <a:avLst/>
        </a:prstGeom>
        <a:solidFill>
          <a:schemeClr val="lt1">
            <a:hueOff val="0"/>
            <a:satOff val="0"/>
            <a:lumOff val="0"/>
            <a:alphaOff val="0"/>
          </a:schemeClr>
        </a:solidFill>
        <a:ln w="25400" cap="flat" cmpd="sng" algn="ctr">
          <a:solidFill>
            <a:schemeClr val="accent2">
              <a:hueOff val="-118971"/>
              <a:satOff val="-16340"/>
              <a:lumOff val="2823"/>
              <a:alphaOff val="0"/>
            </a:schemeClr>
          </a:solidFill>
          <a:prstDash val="solid"/>
        </a:ln>
        <a:effectLst/>
      </dsp:spPr>
      <dsp:style>
        <a:lnRef idx="2">
          <a:scrgbClr r="0" g="0" b="0"/>
        </a:lnRef>
        <a:fillRef idx="1">
          <a:scrgbClr r="0" g="0" b="0"/>
        </a:fillRef>
        <a:effectRef idx="0">
          <a:scrgbClr r="0" g="0" b="0"/>
        </a:effectRef>
        <a:fontRef idx="minor"/>
      </dsp:style>
    </dsp:sp>
    <dsp:sp modelId="{6903A859-B97F-4943-8E3C-427F4BE50771}">
      <dsp:nvSpPr>
        <dsp:cNvPr id="0" name=""/>
        <dsp:cNvSpPr/>
      </dsp:nvSpPr>
      <dsp:spPr>
        <a:xfrm>
          <a:off x="840925" y="1497421"/>
          <a:ext cx="5959401" cy="427857"/>
        </a:xfrm>
        <a:prstGeom prst="rect">
          <a:avLst/>
        </a:prstGeom>
        <a:solidFill>
          <a:schemeClr val="accent2">
            <a:hueOff val="-237942"/>
            <a:satOff val="-32681"/>
            <a:lumOff val="5647"/>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t>Previsibilidad de la movilidad</a:t>
          </a:r>
          <a:endParaRPr lang="es-US" sz="1400" kern="1200" dirty="0"/>
        </a:p>
      </dsp:txBody>
      <dsp:txXfrm>
        <a:off x="840925" y="1497421"/>
        <a:ext cx="5959401" cy="427857"/>
      </dsp:txXfrm>
    </dsp:sp>
    <dsp:sp modelId="{0ABC987F-EAA0-4CF2-853B-FB6429DB21EB}">
      <dsp:nvSpPr>
        <dsp:cNvPr id="0" name=""/>
        <dsp:cNvSpPr/>
      </dsp:nvSpPr>
      <dsp:spPr>
        <a:xfrm>
          <a:off x="573514" y="1443939"/>
          <a:ext cx="534822" cy="534822"/>
        </a:xfrm>
        <a:prstGeom prst="ellipse">
          <a:avLst/>
        </a:prstGeom>
        <a:solidFill>
          <a:schemeClr val="lt1">
            <a:hueOff val="0"/>
            <a:satOff val="0"/>
            <a:lumOff val="0"/>
            <a:alphaOff val="0"/>
          </a:schemeClr>
        </a:solidFill>
        <a:ln w="25400" cap="flat" cmpd="sng" algn="ctr">
          <a:solidFill>
            <a:schemeClr val="accent2">
              <a:hueOff val="-237942"/>
              <a:satOff val="-32681"/>
              <a:lumOff val="5647"/>
              <a:alphaOff val="0"/>
            </a:schemeClr>
          </a:solidFill>
          <a:prstDash val="solid"/>
        </a:ln>
        <a:effectLst/>
      </dsp:spPr>
      <dsp:style>
        <a:lnRef idx="2">
          <a:scrgbClr r="0" g="0" b="0"/>
        </a:lnRef>
        <a:fillRef idx="1">
          <a:scrgbClr r="0" g="0" b="0"/>
        </a:fillRef>
        <a:effectRef idx="0">
          <a:scrgbClr r="0" g="0" b="0"/>
        </a:effectRef>
        <a:fontRef idx="minor"/>
      </dsp:style>
    </dsp:sp>
    <dsp:sp modelId="{4D1ED39A-1A7B-48A5-8EBB-DE86471B19B7}">
      <dsp:nvSpPr>
        <dsp:cNvPr id="0" name=""/>
        <dsp:cNvSpPr/>
      </dsp:nvSpPr>
      <dsp:spPr>
        <a:xfrm>
          <a:off x="840925" y="2138720"/>
          <a:ext cx="5959401" cy="427857"/>
        </a:xfrm>
        <a:prstGeom prst="rect">
          <a:avLst/>
        </a:prstGeom>
        <a:solidFill>
          <a:schemeClr val="accent2">
            <a:hueOff val="-356913"/>
            <a:satOff val="-49021"/>
            <a:lumOff val="847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t>Comunicación localizada</a:t>
          </a:r>
          <a:endParaRPr lang="es-US" sz="1400" kern="1200" dirty="0"/>
        </a:p>
      </dsp:txBody>
      <dsp:txXfrm>
        <a:off x="840925" y="2138720"/>
        <a:ext cx="5959401" cy="427857"/>
      </dsp:txXfrm>
    </dsp:sp>
    <dsp:sp modelId="{5F72CC78-8379-4B92-88CA-0E3264A6DDAC}">
      <dsp:nvSpPr>
        <dsp:cNvPr id="0" name=""/>
        <dsp:cNvSpPr/>
      </dsp:nvSpPr>
      <dsp:spPr>
        <a:xfrm>
          <a:off x="573514" y="2085238"/>
          <a:ext cx="534822" cy="534822"/>
        </a:xfrm>
        <a:prstGeom prst="ellipse">
          <a:avLst/>
        </a:prstGeom>
        <a:solidFill>
          <a:schemeClr val="lt1">
            <a:hueOff val="0"/>
            <a:satOff val="0"/>
            <a:lumOff val="0"/>
            <a:alphaOff val="0"/>
          </a:schemeClr>
        </a:solidFill>
        <a:ln w="25400" cap="flat" cmpd="sng" algn="ctr">
          <a:solidFill>
            <a:schemeClr val="accent2">
              <a:hueOff val="-356913"/>
              <a:satOff val="-49021"/>
              <a:lumOff val="8470"/>
              <a:alphaOff val="0"/>
            </a:schemeClr>
          </a:solidFill>
          <a:prstDash val="solid"/>
        </a:ln>
        <a:effectLst/>
      </dsp:spPr>
      <dsp:style>
        <a:lnRef idx="2">
          <a:scrgbClr r="0" g="0" b="0"/>
        </a:lnRef>
        <a:fillRef idx="1">
          <a:scrgbClr r="0" g="0" b="0"/>
        </a:fillRef>
        <a:effectRef idx="0">
          <a:scrgbClr r="0" g="0" b="0"/>
        </a:effectRef>
        <a:fontRef idx="minor"/>
      </dsp:style>
    </dsp:sp>
    <dsp:sp modelId="{E95B401A-617D-4DDB-B6CF-69E104CFA997}">
      <dsp:nvSpPr>
        <dsp:cNvPr id="0" name=""/>
        <dsp:cNvSpPr/>
      </dsp:nvSpPr>
      <dsp:spPr>
        <a:xfrm>
          <a:off x="679991" y="2780426"/>
          <a:ext cx="6120335" cy="427857"/>
        </a:xfrm>
        <a:prstGeom prst="rect">
          <a:avLst/>
        </a:prstGeom>
        <a:solidFill>
          <a:schemeClr val="accent2">
            <a:hueOff val="-475884"/>
            <a:satOff val="-65362"/>
            <a:lumOff val="11294"/>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t>Restricciones de tiempo</a:t>
          </a:r>
          <a:endParaRPr lang="es-US" sz="1400" kern="1200" dirty="0"/>
        </a:p>
      </dsp:txBody>
      <dsp:txXfrm>
        <a:off x="679991" y="2780426"/>
        <a:ext cx="6120335" cy="427857"/>
      </dsp:txXfrm>
    </dsp:sp>
    <dsp:sp modelId="{85B6C9B1-AB84-4CBD-948C-BB492312E05E}">
      <dsp:nvSpPr>
        <dsp:cNvPr id="0" name=""/>
        <dsp:cNvSpPr/>
      </dsp:nvSpPr>
      <dsp:spPr>
        <a:xfrm>
          <a:off x="412579" y="2726944"/>
          <a:ext cx="534822" cy="534822"/>
        </a:xfrm>
        <a:prstGeom prst="ellipse">
          <a:avLst/>
        </a:prstGeom>
        <a:solidFill>
          <a:schemeClr val="lt1">
            <a:hueOff val="0"/>
            <a:satOff val="0"/>
            <a:lumOff val="0"/>
            <a:alphaOff val="0"/>
          </a:schemeClr>
        </a:solidFill>
        <a:ln w="25400" cap="flat" cmpd="sng" algn="ctr">
          <a:solidFill>
            <a:schemeClr val="accent2">
              <a:hueOff val="-475884"/>
              <a:satOff val="-65362"/>
              <a:lumOff val="11294"/>
              <a:alphaOff val="0"/>
            </a:schemeClr>
          </a:solidFill>
          <a:prstDash val="solid"/>
        </a:ln>
        <a:effectLst/>
      </dsp:spPr>
      <dsp:style>
        <a:lnRef idx="2">
          <a:scrgbClr r="0" g="0" b="0"/>
        </a:lnRef>
        <a:fillRef idx="1">
          <a:scrgbClr r="0" g="0" b="0"/>
        </a:fillRef>
        <a:effectRef idx="0">
          <a:scrgbClr r="0" g="0" b="0"/>
        </a:effectRef>
        <a:fontRef idx="minor"/>
      </dsp:style>
    </dsp:sp>
    <dsp:sp modelId="{48EBBED0-1DA0-4170-8CAE-40643B5A2849}">
      <dsp:nvSpPr>
        <dsp:cNvPr id="0" name=""/>
        <dsp:cNvSpPr/>
      </dsp:nvSpPr>
      <dsp:spPr>
        <a:xfrm>
          <a:off x="328048" y="3422131"/>
          <a:ext cx="6472277" cy="427857"/>
        </a:xfrm>
        <a:prstGeom prst="rect">
          <a:avLst/>
        </a:prstGeom>
        <a:solidFill>
          <a:schemeClr val="accent2">
            <a:hueOff val="-594855"/>
            <a:satOff val="-81702"/>
            <a:lumOff val="14117"/>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12" tIns="35560" rIns="35560" bIns="35560" numCol="1" spcCol="1270" anchor="ctr" anchorCtr="0">
          <a:noAutofit/>
        </a:bodyPr>
        <a:lstStyle/>
        <a:p>
          <a:pPr marL="0" lvl="0" indent="0" algn="l" defTabSz="622300">
            <a:lnSpc>
              <a:spcPct val="90000"/>
            </a:lnSpc>
            <a:spcBef>
              <a:spcPct val="0"/>
            </a:spcBef>
            <a:spcAft>
              <a:spcPct val="35000"/>
            </a:spcAft>
            <a:buNone/>
          </a:pPr>
          <a:r>
            <a:rPr lang="es-EC" sz="1400" kern="1200" dirty="0"/>
            <a:t>Capacidades de energía y almacenamiento</a:t>
          </a:r>
          <a:endParaRPr lang="es-US" sz="1400" kern="1200" dirty="0"/>
        </a:p>
      </dsp:txBody>
      <dsp:txXfrm>
        <a:off x="328048" y="3422131"/>
        <a:ext cx="6472277" cy="427857"/>
      </dsp:txXfrm>
    </dsp:sp>
    <dsp:sp modelId="{C39996A9-017D-409A-83C6-F67394B2015B}">
      <dsp:nvSpPr>
        <dsp:cNvPr id="0" name=""/>
        <dsp:cNvSpPr/>
      </dsp:nvSpPr>
      <dsp:spPr>
        <a:xfrm>
          <a:off x="60637" y="3368649"/>
          <a:ext cx="534822" cy="534822"/>
        </a:xfrm>
        <a:prstGeom prst="ellipse">
          <a:avLst/>
        </a:prstGeom>
        <a:solidFill>
          <a:schemeClr val="lt1">
            <a:hueOff val="0"/>
            <a:satOff val="0"/>
            <a:lumOff val="0"/>
            <a:alphaOff val="0"/>
          </a:schemeClr>
        </a:solidFill>
        <a:ln w="25400" cap="flat" cmpd="sng" algn="ctr">
          <a:solidFill>
            <a:schemeClr val="accent2">
              <a:hueOff val="-594855"/>
              <a:satOff val="-81702"/>
              <a:lumOff val="141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F2A0A-ED2F-4277-A413-F9002C53F597}">
      <dsp:nvSpPr>
        <dsp:cNvPr id="0" name=""/>
        <dsp:cNvSpPr/>
      </dsp:nvSpPr>
      <dsp:spPr>
        <a:xfrm>
          <a:off x="2331" y="35808"/>
          <a:ext cx="2273124"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C" sz="1400" b="1" kern="1200" dirty="0"/>
            <a:t>Aplicaciones de Seguridad</a:t>
          </a:r>
          <a:endParaRPr lang="es-US" sz="1400" b="1" kern="1200" dirty="0"/>
        </a:p>
      </dsp:txBody>
      <dsp:txXfrm>
        <a:off x="2331" y="35808"/>
        <a:ext cx="2273124" cy="576000"/>
      </dsp:txXfrm>
    </dsp:sp>
    <dsp:sp modelId="{AD31B3FF-362F-47DF-9C97-01C6E8525942}">
      <dsp:nvSpPr>
        <dsp:cNvPr id="0" name=""/>
        <dsp:cNvSpPr/>
      </dsp:nvSpPr>
      <dsp:spPr>
        <a:xfrm>
          <a:off x="2331" y="611808"/>
          <a:ext cx="2273124" cy="30006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50000"/>
            </a:lnSpc>
            <a:spcBef>
              <a:spcPct val="0"/>
            </a:spcBef>
            <a:spcAft>
              <a:spcPct val="15000"/>
            </a:spcAft>
            <a:buChar char="•"/>
          </a:pPr>
          <a:r>
            <a:rPr lang="es-EC" sz="1200" kern="1200" dirty="0"/>
            <a:t>Baja latencia de 100 ms.</a:t>
          </a:r>
          <a:endParaRPr lang="es-US" sz="1200" kern="1200" dirty="0"/>
        </a:p>
        <a:p>
          <a:pPr marL="114300" lvl="1" indent="-114300" algn="l" defTabSz="533400">
            <a:lnSpc>
              <a:spcPct val="150000"/>
            </a:lnSpc>
            <a:spcBef>
              <a:spcPct val="0"/>
            </a:spcBef>
            <a:spcAft>
              <a:spcPct val="15000"/>
            </a:spcAft>
            <a:buChar char="•"/>
          </a:pPr>
          <a:r>
            <a:rPr lang="es-EC" sz="1200" kern="1200" dirty="0"/>
            <a:t>Distancia de cobertura corta a larga de 300 m a 20 Km.</a:t>
          </a:r>
          <a:endParaRPr lang="es-US" sz="1200" kern="1200" dirty="0"/>
        </a:p>
        <a:p>
          <a:pPr marL="114300" lvl="1" indent="-114300" algn="l" defTabSz="533400">
            <a:lnSpc>
              <a:spcPct val="150000"/>
            </a:lnSpc>
            <a:spcBef>
              <a:spcPct val="0"/>
            </a:spcBef>
            <a:spcAft>
              <a:spcPct val="15000"/>
            </a:spcAft>
            <a:buChar char="•"/>
          </a:pPr>
          <a:r>
            <a:rPr lang="es-EC" sz="1200" kern="1200" dirty="0"/>
            <a:t>Frecuencia de transmisión mínima de 10 Hz. </a:t>
          </a:r>
          <a:endParaRPr lang="es-US" sz="1200" kern="1200" dirty="0"/>
        </a:p>
        <a:p>
          <a:pPr marL="114300" lvl="1" indent="-114300" algn="l" defTabSz="533400">
            <a:lnSpc>
              <a:spcPct val="150000"/>
            </a:lnSpc>
            <a:spcBef>
              <a:spcPct val="0"/>
            </a:spcBef>
            <a:spcAft>
              <a:spcPct val="15000"/>
            </a:spcAft>
            <a:buChar char="•"/>
          </a:pPr>
          <a:r>
            <a:rPr lang="es-EC" sz="1200" kern="1200" dirty="0"/>
            <a:t>Velocidades de datos bajas/medias de 1 a 10 Kbps. </a:t>
          </a:r>
          <a:endParaRPr lang="es-US" sz="1200" kern="1200" dirty="0"/>
        </a:p>
        <a:p>
          <a:pPr marL="114300" lvl="1" indent="-114300" algn="l" defTabSz="533400">
            <a:lnSpc>
              <a:spcPct val="150000"/>
            </a:lnSpc>
            <a:spcBef>
              <a:spcPct val="0"/>
            </a:spcBef>
            <a:spcAft>
              <a:spcPct val="15000"/>
            </a:spcAft>
            <a:buChar char="•"/>
          </a:pPr>
          <a:r>
            <a:rPr lang="es-EC" sz="1200" kern="1200" dirty="0"/>
            <a:t>Mensajes para la prevención de accidentes, el valor de la latencia se restringe a 20 ms. </a:t>
          </a:r>
          <a:endParaRPr lang="es-US" sz="1200" kern="1200" dirty="0"/>
        </a:p>
      </dsp:txBody>
      <dsp:txXfrm>
        <a:off x="2331" y="611808"/>
        <a:ext cx="2273124" cy="3000628"/>
      </dsp:txXfrm>
    </dsp:sp>
    <dsp:sp modelId="{AC488531-45DD-40FC-AFA8-2F84E50577D9}">
      <dsp:nvSpPr>
        <dsp:cNvPr id="0" name=""/>
        <dsp:cNvSpPr/>
      </dsp:nvSpPr>
      <dsp:spPr>
        <a:xfrm>
          <a:off x="2593693" y="35808"/>
          <a:ext cx="2273124"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C" sz="1400" b="1" kern="1200" dirty="0"/>
            <a:t>Aplicaciones de Información de Tráfico</a:t>
          </a:r>
          <a:endParaRPr lang="es-US" sz="1400" b="1" kern="1200" dirty="0"/>
        </a:p>
      </dsp:txBody>
      <dsp:txXfrm>
        <a:off x="2593693" y="35808"/>
        <a:ext cx="2273124" cy="576000"/>
      </dsp:txXfrm>
    </dsp:sp>
    <dsp:sp modelId="{3B01A96C-A654-4A83-AACC-9F926CF15CE0}">
      <dsp:nvSpPr>
        <dsp:cNvPr id="0" name=""/>
        <dsp:cNvSpPr/>
      </dsp:nvSpPr>
      <dsp:spPr>
        <a:xfrm>
          <a:off x="2593693" y="578441"/>
          <a:ext cx="2273124" cy="30006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50000"/>
            </a:lnSpc>
            <a:spcBef>
              <a:spcPct val="0"/>
            </a:spcBef>
            <a:spcAft>
              <a:spcPct val="15000"/>
            </a:spcAft>
            <a:buChar char="•"/>
          </a:pPr>
          <a:r>
            <a:rPr lang="es-EC" sz="1200" kern="1200" dirty="0">
              <a:latin typeface="Arial"/>
              <a:ea typeface="+mn-ea"/>
              <a:cs typeface="+mn-cs"/>
            </a:rPr>
            <a:t>Latencia media de 200 ms.</a:t>
          </a:r>
          <a:endParaRPr lang="es-US" sz="1200" kern="1200" dirty="0">
            <a:latin typeface="Arial"/>
            <a:ea typeface="+mn-ea"/>
            <a:cs typeface="+mn-cs"/>
          </a:endParaRPr>
        </a:p>
        <a:p>
          <a:pPr marL="114300" lvl="1" indent="-114300" algn="l" defTabSz="533400">
            <a:lnSpc>
              <a:spcPct val="150000"/>
            </a:lnSpc>
            <a:spcBef>
              <a:spcPct val="0"/>
            </a:spcBef>
            <a:spcAft>
              <a:spcPct val="15000"/>
            </a:spcAft>
            <a:buChar char="•"/>
          </a:pPr>
          <a:r>
            <a:rPr lang="es-EC" sz="1200" kern="1200" dirty="0">
              <a:latin typeface="Arial"/>
              <a:ea typeface="+mn-ea"/>
              <a:cs typeface="+mn-cs"/>
            </a:rPr>
            <a:t>Distancia de cobertura corta a media de 300 m a 5 Km.</a:t>
          </a:r>
          <a:endParaRPr lang="es-US" sz="1200" kern="1200" dirty="0">
            <a:latin typeface="Arial"/>
            <a:ea typeface="+mn-ea"/>
            <a:cs typeface="+mn-cs"/>
          </a:endParaRPr>
        </a:p>
        <a:p>
          <a:pPr marL="114300" lvl="1" indent="-114300" algn="l" defTabSz="533400">
            <a:lnSpc>
              <a:spcPct val="150000"/>
            </a:lnSpc>
            <a:spcBef>
              <a:spcPct val="0"/>
            </a:spcBef>
            <a:spcAft>
              <a:spcPct val="15000"/>
            </a:spcAft>
            <a:buChar char="•"/>
          </a:pPr>
          <a:r>
            <a:rPr lang="es-EC" sz="1200" kern="1200" dirty="0">
              <a:latin typeface="Arial"/>
              <a:ea typeface="+mn-ea"/>
              <a:cs typeface="+mn-cs"/>
            </a:rPr>
            <a:t>Frecuencia de transmisión mínima entre 1 a 10 Hz.</a:t>
          </a:r>
          <a:endParaRPr lang="es-US" sz="1200" kern="1200" dirty="0">
            <a:latin typeface="Arial"/>
            <a:ea typeface="+mn-ea"/>
            <a:cs typeface="+mn-cs"/>
          </a:endParaRPr>
        </a:p>
        <a:p>
          <a:pPr marL="114300" lvl="1" indent="-114300" algn="l" defTabSz="533400">
            <a:lnSpc>
              <a:spcPct val="150000"/>
            </a:lnSpc>
            <a:spcBef>
              <a:spcPct val="0"/>
            </a:spcBef>
            <a:spcAft>
              <a:spcPct val="15000"/>
            </a:spcAft>
            <a:buChar char="•"/>
          </a:pPr>
          <a:r>
            <a:rPr lang="es-EC" sz="1200" kern="1200" dirty="0">
              <a:latin typeface="Arial"/>
              <a:ea typeface="+mn-ea"/>
              <a:cs typeface="+mn-cs"/>
            </a:rPr>
            <a:t>Velocidades de datos bajas/medias de 1 a 10 Kbps</a:t>
          </a:r>
          <a:endParaRPr lang="es-US" sz="1200" kern="1200" dirty="0">
            <a:latin typeface="Arial"/>
            <a:ea typeface="+mn-ea"/>
            <a:cs typeface="+mn-cs"/>
          </a:endParaRPr>
        </a:p>
      </dsp:txBody>
      <dsp:txXfrm>
        <a:off x="2593693" y="578441"/>
        <a:ext cx="2273124" cy="3000628"/>
      </dsp:txXfrm>
    </dsp:sp>
    <dsp:sp modelId="{20F4328C-7948-4C7C-9D00-80519EA4453A}">
      <dsp:nvSpPr>
        <dsp:cNvPr id="0" name=""/>
        <dsp:cNvSpPr/>
      </dsp:nvSpPr>
      <dsp:spPr>
        <a:xfrm>
          <a:off x="5185055" y="35808"/>
          <a:ext cx="2273124"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C" sz="1400" b="1" kern="1200" dirty="0"/>
            <a:t>Aplicaciones de Confort</a:t>
          </a:r>
          <a:endParaRPr lang="es-US" sz="1400" b="1" kern="1200" dirty="0"/>
        </a:p>
      </dsp:txBody>
      <dsp:txXfrm>
        <a:off x="5185055" y="35808"/>
        <a:ext cx="2273124" cy="576000"/>
      </dsp:txXfrm>
    </dsp:sp>
    <dsp:sp modelId="{813F8141-3EA6-45F7-8F7E-48795CB3C2C7}">
      <dsp:nvSpPr>
        <dsp:cNvPr id="0" name=""/>
        <dsp:cNvSpPr/>
      </dsp:nvSpPr>
      <dsp:spPr>
        <a:xfrm>
          <a:off x="5185055" y="611808"/>
          <a:ext cx="2273124" cy="30006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s-EC" sz="1200" kern="1200" dirty="0">
              <a:latin typeface="Arial"/>
              <a:ea typeface="+mn-ea"/>
              <a:cs typeface="+mn-cs"/>
            </a:rPr>
            <a:t>Latencia grande de 500 ms.</a:t>
          </a:r>
          <a:endParaRPr lang="es-US" sz="1200" kern="1200" dirty="0">
            <a:latin typeface="Arial"/>
            <a:ea typeface="+mn-ea"/>
            <a:cs typeface="+mn-cs"/>
          </a:endParaRPr>
        </a:p>
        <a:p>
          <a:pPr marL="114300" lvl="1" indent="-114300" algn="l" defTabSz="533400">
            <a:lnSpc>
              <a:spcPct val="150000"/>
            </a:lnSpc>
            <a:spcBef>
              <a:spcPct val="0"/>
            </a:spcBef>
            <a:spcAft>
              <a:spcPct val="15000"/>
            </a:spcAft>
            <a:buChar char="•"/>
          </a:pPr>
          <a:r>
            <a:rPr lang="es-EC" sz="1200" kern="1200" dirty="0">
              <a:latin typeface="Arial"/>
              <a:ea typeface="+mn-ea"/>
              <a:cs typeface="+mn-cs"/>
            </a:rPr>
            <a:t>Distancia de cobertura corta a grande de 300 m a 100 Km. </a:t>
          </a:r>
          <a:endParaRPr lang="es-US" sz="1200" kern="1200" dirty="0">
            <a:latin typeface="Arial"/>
            <a:ea typeface="+mn-ea"/>
            <a:cs typeface="+mn-cs"/>
          </a:endParaRPr>
        </a:p>
        <a:p>
          <a:pPr marL="114300" lvl="1" indent="-114300" algn="l" defTabSz="533400">
            <a:lnSpc>
              <a:spcPct val="150000"/>
            </a:lnSpc>
            <a:spcBef>
              <a:spcPct val="0"/>
            </a:spcBef>
            <a:spcAft>
              <a:spcPct val="15000"/>
            </a:spcAft>
            <a:buChar char="•"/>
          </a:pPr>
          <a:r>
            <a:rPr lang="es-EC" sz="1200" kern="1200" dirty="0">
              <a:latin typeface="Arial"/>
              <a:ea typeface="+mn-ea"/>
              <a:cs typeface="+mn-cs"/>
            </a:rPr>
            <a:t>Frecuencia de transmisión mínima de 1 Hz.</a:t>
          </a:r>
          <a:endParaRPr lang="es-US" sz="1200" kern="1200" dirty="0">
            <a:latin typeface="Arial"/>
            <a:ea typeface="+mn-ea"/>
            <a:cs typeface="+mn-cs"/>
          </a:endParaRPr>
        </a:p>
        <a:p>
          <a:pPr marL="114300" lvl="1" indent="-114300" algn="l" defTabSz="533400">
            <a:lnSpc>
              <a:spcPct val="150000"/>
            </a:lnSpc>
            <a:spcBef>
              <a:spcPct val="0"/>
            </a:spcBef>
            <a:spcAft>
              <a:spcPct val="15000"/>
            </a:spcAft>
            <a:buChar char="•"/>
          </a:pPr>
          <a:r>
            <a:rPr lang="es-EC" sz="1200" kern="1200" dirty="0">
              <a:latin typeface="Arial"/>
              <a:ea typeface="+mn-ea"/>
              <a:cs typeface="+mn-cs"/>
            </a:rPr>
            <a:t>Velocidades de datos de medianas a grandes que van desde los 10 Kbps a cientos de Kbps dependiendo del contenido </a:t>
          </a:r>
          <a:endParaRPr lang="es-US" sz="1200" kern="1200" dirty="0">
            <a:latin typeface="Arial"/>
            <a:ea typeface="+mn-ea"/>
            <a:cs typeface="+mn-cs"/>
          </a:endParaRPr>
        </a:p>
      </dsp:txBody>
      <dsp:txXfrm>
        <a:off x="5185055" y="611808"/>
        <a:ext cx="2273124" cy="30006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FD46B-B926-4ABE-824C-E2AEA992AF75}">
      <dsp:nvSpPr>
        <dsp:cNvPr id="0" name=""/>
        <dsp:cNvSpPr/>
      </dsp:nvSpPr>
      <dsp:spPr>
        <a:xfrm>
          <a:off x="0" y="5570"/>
          <a:ext cx="4373898"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kern="1200" dirty="0"/>
            <a:t>Hace referencia a la red interna del vehículo. Cada vehículo está equipado con una OBU (On Board Unit). </a:t>
          </a:r>
        </a:p>
      </dsp:txBody>
      <dsp:txXfrm>
        <a:off x="31070" y="36640"/>
        <a:ext cx="4311758" cy="574340"/>
      </dsp:txXfrm>
    </dsp:sp>
    <dsp:sp modelId="{A9200CBB-8DE6-4B79-A7C5-DC14E3102164}">
      <dsp:nvSpPr>
        <dsp:cNvPr id="0" name=""/>
        <dsp:cNvSpPr/>
      </dsp:nvSpPr>
      <dsp:spPr>
        <a:xfrm>
          <a:off x="0" y="642051"/>
          <a:ext cx="4373898"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71"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s-EC" sz="1300" b="1" kern="1200" dirty="0"/>
            <a:t>Dominio dentro del vehículo</a:t>
          </a:r>
          <a:endParaRPr lang="es-US" sz="1300" b="1" kern="1200" dirty="0"/>
        </a:p>
      </dsp:txBody>
      <dsp:txXfrm>
        <a:off x="0" y="642051"/>
        <a:ext cx="4373898" cy="563040"/>
      </dsp:txXfrm>
    </dsp:sp>
    <dsp:sp modelId="{F80DA36D-C502-45FC-9A7C-46C0FC9C02C1}">
      <dsp:nvSpPr>
        <dsp:cNvPr id="0" name=""/>
        <dsp:cNvSpPr/>
      </dsp:nvSpPr>
      <dsp:spPr>
        <a:xfrm>
          <a:off x="0" y="1058030"/>
          <a:ext cx="4373898"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kern="1200" dirty="0"/>
            <a:t>Hace referencia a una red Ad Hoc inalámbrica pura, compuesta por vehículos y RSU (Road Side Unit).</a:t>
          </a:r>
          <a:endParaRPr lang="es-US" sz="1200" kern="1200" dirty="0"/>
        </a:p>
      </dsp:txBody>
      <dsp:txXfrm>
        <a:off x="31070" y="1089100"/>
        <a:ext cx="4311758" cy="574340"/>
      </dsp:txXfrm>
    </dsp:sp>
    <dsp:sp modelId="{4FDAC48C-A912-4D84-851D-DE57D16414D8}">
      <dsp:nvSpPr>
        <dsp:cNvPr id="0" name=""/>
        <dsp:cNvSpPr/>
      </dsp:nvSpPr>
      <dsp:spPr>
        <a:xfrm>
          <a:off x="0" y="1768942"/>
          <a:ext cx="4373898"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71"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s-EC" sz="1300" b="1" kern="1200" dirty="0"/>
            <a:t>Dominio Ad Hoc</a:t>
          </a:r>
          <a:endParaRPr lang="es-US" sz="1300" b="1" kern="1200" dirty="0"/>
        </a:p>
      </dsp:txBody>
      <dsp:txXfrm>
        <a:off x="0" y="1768942"/>
        <a:ext cx="4373898" cy="563040"/>
      </dsp:txXfrm>
    </dsp:sp>
    <dsp:sp modelId="{CE95825F-18EC-4B69-A3AB-508DA202AC0F}">
      <dsp:nvSpPr>
        <dsp:cNvPr id="0" name=""/>
        <dsp:cNvSpPr/>
      </dsp:nvSpPr>
      <dsp:spPr>
        <a:xfrm>
          <a:off x="0" y="2181331"/>
          <a:ext cx="4373898"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s-EC" sz="1200" kern="1200" dirty="0"/>
            <a:t>Hace referencia a que las RSU pueden conectarse a una red de infraestructura y a su vez a Internet.</a:t>
          </a:r>
          <a:endParaRPr lang="es-US" sz="1200" kern="1200" dirty="0"/>
        </a:p>
      </dsp:txBody>
      <dsp:txXfrm>
        <a:off x="31070" y="2212401"/>
        <a:ext cx="4311758" cy="574340"/>
      </dsp:txXfrm>
    </dsp:sp>
    <dsp:sp modelId="{FBD1DF2F-5A1A-4EAA-B748-E6AACB407C28}">
      <dsp:nvSpPr>
        <dsp:cNvPr id="0" name=""/>
        <dsp:cNvSpPr/>
      </dsp:nvSpPr>
      <dsp:spPr>
        <a:xfrm>
          <a:off x="0" y="2847486"/>
          <a:ext cx="4373898"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71" tIns="16510" rIns="92456" bIns="16510" numCol="1" spcCol="1270" anchor="t" anchorCtr="0">
          <a:noAutofit/>
        </a:bodyPr>
        <a:lstStyle/>
        <a:p>
          <a:pPr marL="114300" lvl="1" indent="-114300" algn="l" defTabSz="577850">
            <a:lnSpc>
              <a:spcPct val="90000"/>
            </a:lnSpc>
            <a:spcBef>
              <a:spcPct val="0"/>
            </a:spcBef>
            <a:spcAft>
              <a:spcPct val="20000"/>
            </a:spcAft>
            <a:buChar char="•"/>
          </a:pPr>
          <a:r>
            <a:rPr lang="es-EC" sz="1300" b="1" kern="1200" dirty="0"/>
            <a:t>Dominio de Infraestructura</a:t>
          </a:r>
          <a:endParaRPr lang="es-US" sz="1300" b="1" kern="1200" dirty="0"/>
        </a:p>
      </dsp:txBody>
      <dsp:txXfrm>
        <a:off x="0" y="2847486"/>
        <a:ext cx="4373898" cy="563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CED70-6177-4F51-B528-9EC3C6DF1C3E}">
      <dsp:nvSpPr>
        <dsp:cNvPr id="0" name=""/>
        <dsp:cNvSpPr/>
      </dsp:nvSpPr>
      <dsp:spPr>
        <a:xfrm>
          <a:off x="0" y="0"/>
          <a:ext cx="486118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0A0EB-5DA2-47AF-A19B-2B501A84FE72}">
      <dsp:nvSpPr>
        <dsp:cNvPr id="0" name=""/>
        <dsp:cNvSpPr/>
      </dsp:nvSpPr>
      <dsp:spPr>
        <a:xfrm>
          <a:off x="0" y="0"/>
          <a:ext cx="1348196" cy="15311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US" sz="1200" b="1" kern="1200" dirty="0"/>
            <a:t>V2I</a:t>
          </a:r>
        </a:p>
      </dsp:txBody>
      <dsp:txXfrm>
        <a:off x="0" y="0"/>
        <a:ext cx="1348196" cy="1531107"/>
      </dsp:txXfrm>
    </dsp:sp>
    <dsp:sp modelId="{1B5F90F7-E119-47C7-8299-D0CCC517C23C}">
      <dsp:nvSpPr>
        <dsp:cNvPr id="0" name=""/>
        <dsp:cNvSpPr/>
      </dsp:nvSpPr>
      <dsp:spPr>
        <a:xfrm>
          <a:off x="1397878" y="9519"/>
          <a:ext cx="3443371" cy="1412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Font typeface="Arial" panose="020B0604020202020204" pitchFamily="34" charset="0"/>
            <a:buNone/>
          </a:pPr>
          <a:r>
            <a:rPr lang="es-US" sz="1200" kern="1200" dirty="0"/>
            <a:t>Los vehículos envían mensajes a las RSU y éstas transmiten el mensaje a los vehículos objetivo. </a:t>
          </a:r>
        </a:p>
        <a:p>
          <a:pPr marL="0" lvl="0" indent="0" algn="l" defTabSz="533400">
            <a:lnSpc>
              <a:spcPct val="100000"/>
            </a:lnSpc>
            <a:spcBef>
              <a:spcPct val="0"/>
            </a:spcBef>
            <a:spcAft>
              <a:spcPct val="35000"/>
            </a:spcAft>
            <a:buFont typeface="Arial" panose="020B0604020202020204" pitchFamily="34" charset="0"/>
            <a:buNone/>
          </a:pPr>
          <a:r>
            <a:rPr lang="es-US" sz="1200" kern="1200" dirty="0"/>
            <a:t>La RSU funcionan como dispositivos de retransmisión entre remitentes y receptores.</a:t>
          </a:r>
        </a:p>
        <a:p>
          <a:pPr marL="0" lvl="0" indent="0" algn="l" defTabSz="533400">
            <a:lnSpc>
              <a:spcPct val="100000"/>
            </a:lnSpc>
            <a:spcBef>
              <a:spcPct val="0"/>
            </a:spcBef>
            <a:spcAft>
              <a:spcPct val="35000"/>
            </a:spcAft>
            <a:buFont typeface="Arial" panose="020B0604020202020204" pitchFamily="34" charset="0"/>
            <a:buNone/>
          </a:pPr>
          <a:r>
            <a:rPr lang="es-US" sz="1200" kern="1200" dirty="0"/>
            <a:t>Cubren grandes áreas.</a:t>
          </a:r>
        </a:p>
      </dsp:txBody>
      <dsp:txXfrm>
        <a:off x="1397878" y="9519"/>
        <a:ext cx="3443371" cy="1412502"/>
      </dsp:txXfrm>
    </dsp:sp>
    <dsp:sp modelId="{16713D42-23D9-4112-A4D0-674F93D3BB0B}">
      <dsp:nvSpPr>
        <dsp:cNvPr id="0" name=""/>
        <dsp:cNvSpPr/>
      </dsp:nvSpPr>
      <dsp:spPr>
        <a:xfrm>
          <a:off x="1352017" y="1341003"/>
          <a:ext cx="3509168" cy="0"/>
        </a:xfrm>
        <a:prstGeom prst="lin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CED70-6177-4F51-B528-9EC3C6DF1C3E}">
      <dsp:nvSpPr>
        <dsp:cNvPr id="0" name=""/>
        <dsp:cNvSpPr/>
      </dsp:nvSpPr>
      <dsp:spPr>
        <a:xfrm>
          <a:off x="0" y="0"/>
          <a:ext cx="486118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0A0EB-5DA2-47AF-A19B-2B501A84FE72}">
      <dsp:nvSpPr>
        <dsp:cNvPr id="0" name=""/>
        <dsp:cNvSpPr/>
      </dsp:nvSpPr>
      <dsp:spPr>
        <a:xfrm>
          <a:off x="0" y="0"/>
          <a:ext cx="1348196" cy="191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s-US" sz="1200" b="1" kern="1200" dirty="0">
              <a:solidFill>
                <a:srgbClr val="263238">
                  <a:hueOff val="0"/>
                  <a:satOff val="0"/>
                  <a:lumOff val="0"/>
                  <a:alphaOff val="0"/>
                </a:srgbClr>
              </a:solidFill>
              <a:latin typeface="Arial"/>
              <a:ea typeface="+mn-ea"/>
              <a:cs typeface="+mn-cs"/>
            </a:rPr>
            <a:t>V2V</a:t>
          </a:r>
        </a:p>
      </dsp:txBody>
      <dsp:txXfrm>
        <a:off x="0" y="0"/>
        <a:ext cx="1348196" cy="1915190"/>
      </dsp:txXfrm>
    </dsp:sp>
    <dsp:sp modelId="{1B5F90F7-E119-47C7-8299-D0CCC517C23C}">
      <dsp:nvSpPr>
        <dsp:cNvPr id="0" name=""/>
        <dsp:cNvSpPr/>
      </dsp:nvSpPr>
      <dsp:spPr>
        <a:xfrm>
          <a:off x="1397878" y="11907"/>
          <a:ext cx="3443371" cy="17668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100000"/>
            </a:lnSpc>
            <a:spcBef>
              <a:spcPct val="0"/>
            </a:spcBef>
            <a:spcAft>
              <a:spcPct val="35000"/>
            </a:spcAft>
            <a:buFont typeface="Arial" panose="020B0604020202020204" pitchFamily="34" charset="0"/>
            <a:buNone/>
          </a:pPr>
          <a:r>
            <a:rPr lang="es-US" sz="1200" kern="1200" dirty="0"/>
            <a:t>Cada vehículo es un nodo y puede funcionar como una fuente, un destino y/o un enrutador para retransmitir información.</a:t>
          </a:r>
        </a:p>
        <a:p>
          <a:pPr marL="0" lvl="0" indent="0" algn="l" defTabSz="533400">
            <a:lnSpc>
              <a:spcPct val="100000"/>
            </a:lnSpc>
            <a:spcBef>
              <a:spcPct val="0"/>
            </a:spcBef>
            <a:spcAft>
              <a:spcPct val="35000"/>
            </a:spcAft>
            <a:buFont typeface="Arial" panose="020B0604020202020204" pitchFamily="34" charset="0"/>
            <a:buNone/>
          </a:pPr>
          <a:r>
            <a:rPr lang="es-US" sz="1200" kern="1200" dirty="0"/>
            <a:t>El uso de la comunicación V2V reduce el retraso introducido por las RSU en la comunicación V2I.</a:t>
          </a:r>
        </a:p>
        <a:p>
          <a:pPr marL="0" lvl="0" indent="0" algn="l" defTabSz="533400">
            <a:lnSpc>
              <a:spcPct val="100000"/>
            </a:lnSpc>
            <a:spcBef>
              <a:spcPct val="0"/>
            </a:spcBef>
            <a:spcAft>
              <a:spcPct val="35000"/>
            </a:spcAft>
            <a:buFont typeface="Arial" panose="020B0604020202020204" pitchFamily="34" charset="0"/>
            <a:buNone/>
          </a:pPr>
          <a:r>
            <a:rPr lang="es-US" sz="1200" kern="1200" dirty="0"/>
            <a:t>Esta comunicación entre nodos se logra por medio de comunicaciones DSRC (Dedicated Short Range Communication). </a:t>
          </a:r>
        </a:p>
      </dsp:txBody>
      <dsp:txXfrm>
        <a:off x="1397878" y="11907"/>
        <a:ext cx="3443371" cy="1766833"/>
      </dsp:txXfrm>
    </dsp:sp>
    <dsp:sp modelId="{16713D42-23D9-4112-A4D0-674F93D3BB0B}">
      <dsp:nvSpPr>
        <dsp:cNvPr id="0" name=""/>
        <dsp:cNvSpPr/>
      </dsp:nvSpPr>
      <dsp:spPr>
        <a:xfrm>
          <a:off x="1352017" y="1686428"/>
          <a:ext cx="350916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4742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158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7226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916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05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18965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069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5974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63359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038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da085fb6_58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da085fb6_58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9527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3191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0812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42434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4888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9845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90262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2826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37556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181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81023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88824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2356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27979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91627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610723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7882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18624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686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0418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4293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6410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2771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3016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00185" y="1991850"/>
            <a:ext cx="5807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5800"/>
              <a:buNone/>
              <a:defRPr sz="5800" b="1"/>
            </a:lvl1pPr>
            <a:lvl2pPr lvl="1">
              <a:spcBef>
                <a:spcPts val="0"/>
              </a:spcBef>
              <a:spcAft>
                <a:spcPts val="0"/>
              </a:spcAft>
              <a:buSzPts val="5800"/>
              <a:buNone/>
              <a:defRPr sz="5800" b="1"/>
            </a:lvl2pPr>
            <a:lvl3pPr lvl="2">
              <a:spcBef>
                <a:spcPts val="0"/>
              </a:spcBef>
              <a:spcAft>
                <a:spcPts val="0"/>
              </a:spcAft>
              <a:buSzPts val="5800"/>
              <a:buNone/>
              <a:defRPr sz="5800" b="1"/>
            </a:lvl3pPr>
            <a:lvl4pPr lvl="3">
              <a:spcBef>
                <a:spcPts val="0"/>
              </a:spcBef>
              <a:spcAft>
                <a:spcPts val="0"/>
              </a:spcAft>
              <a:buSzPts val="5800"/>
              <a:buNone/>
              <a:defRPr sz="5800" b="1"/>
            </a:lvl4pPr>
            <a:lvl5pPr lvl="4">
              <a:spcBef>
                <a:spcPts val="0"/>
              </a:spcBef>
              <a:spcAft>
                <a:spcPts val="0"/>
              </a:spcAft>
              <a:buSzPts val="5800"/>
              <a:buNone/>
              <a:defRPr sz="5800" b="1"/>
            </a:lvl5pPr>
            <a:lvl6pPr lvl="5">
              <a:spcBef>
                <a:spcPts val="0"/>
              </a:spcBef>
              <a:spcAft>
                <a:spcPts val="0"/>
              </a:spcAft>
              <a:buSzPts val="5800"/>
              <a:buNone/>
              <a:defRPr sz="5800" b="1"/>
            </a:lvl6pPr>
            <a:lvl7pPr lvl="6">
              <a:spcBef>
                <a:spcPts val="0"/>
              </a:spcBef>
              <a:spcAft>
                <a:spcPts val="0"/>
              </a:spcAft>
              <a:buSzPts val="5800"/>
              <a:buNone/>
              <a:defRPr sz="5800" b="1"/>
            </a:lvl7pPr>
            <a:lvl8pPr lvl="7">
              <a:spcBef>
                <a:spcPts val="0"/>
              </a:spcBef>
              <a:spcAft>
                <a:spcPts val="0"/>
              </a:spcAft>
              <a:buSzPts val="5800"/>
              <a:buNone/>
              <a:defRPr sz="5800" b="1"/>
            </a:lvl8pPr>
            <a:lvl9pPr lvl="8">
              <a:spcBef>
                <a:spcPts val="0"/>
              </a:spcBef>
              <a:spcAft>
                <a:spcPts val="0"/>
              </a:spcAft>
              <a:buSzPts val="5800"/>
              <a:buNone/>
              <a:defRPr sz="5800" b="1"/>
            </a:lvl9pPr>
          </a:lstStyle>
          <a:p>
            <a:endParaRPr/>
          </a:p>
        </p:txBody>
      </p:sp>
      <p:sp>
        <p:nvSpPr>
          <p:cNvPr id="11" name="Google Shape;11;p2"/>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46" name="Google Shape;46;p6"/>
          <p:cNvSpPr txBox="1">
            <a:spLocks noGrp="1"/>
          </p:cNvSpPr>
          <p:nvPr>
            <p:ph type="body" idx="1"/>
          </p:nvPr>
        </p:nvSpPr>
        <p:spPr>
          <a:xfrm>
            <a:off x="786137"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body" idx="2"/>
          </p:nvPr>
        </p:nvSpPr>
        <p:spPr>
          <a:xfrm>
            <a:off x="4682659" y="1200150"/>
            <a:ext cx="36753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6"/>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786150" y="308120"/>
            <a:ext cx="7571700" cy="7026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57" name="Google Shape;57;p8"/>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a:off x="457200" y="4055343"/>
            <a:ext cx="8229600" cy="3687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SzPts val="1800"/>
              <a:buNone/>
              <a:defRPr sz="1800"/>
            </a:lvl1pPr>
          </a:lstStyle>
          <a:p>
            <a:endParaRPr/>
          </a:p>
        </p:txBody>
      </p:sp>
      <p:sp>
        <p:nvSpPr>
          <p:cNvPr id="60" name="Google Shape;60;p9"/>
          <p:cNvSpPr txBox="1">
            <a:spLocks noGrp="1"/>
          </p:cNvSpPr>
          <p:nvPr>
            <p:ph type="sldNum" idx="12"/>
          </p:nvPr>
        </p:nvSpPr>
        <p:spPr>
          <a:xfrm>
            <a:off x="-92" y="4749844"/>
            <a:ext cx="91440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0"/>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complete pattern">
  <p:cSld name="BLANK_1">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1"/>
          <p:cNvSpPr/>
          <p:nvPr/>
        </p:nvSpPr>
        <p:spPr>
          <a:xfrm>
            <a:off x="-26550" y="-14850"/>
            <a:ext cx="9197100" cy="5173200"/>
          </a:xfrm>
          <a:prstGeom prst="rect">
            <a:avLst/>
          </a:prstGeom>
          <a:solidFill>
            <a:srgbClr val="CFD8DC">
              <a:alpha val="49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sldNum" idx="12"/>
          </p:nvPr>
        </p:nvSpPr>
        <p:spPr>
          <a:xfrm>
            <a:off x="84043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2pPr>
            <a:lvl3pPr lvl="2">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3pPr>
            <a:lvl4pPr lvl="3">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4pPr>
            <a:lvl5pPr lvl="4">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5pPr>
            <a:lvl6pPr lvl="5">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6pPr>
            <a:lvl7pPr lvl="6">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7pPr>
            <a:lvl8pPr lvl="7">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8pPr>
            <a:lvl9pPr lvl="8">
              <a:spcBef>
                <a:spcPts val="0"/>
              </a:spcBef>
              <a:spcAft>
                <a:spcPts val="0"/>
              </a:spcAft>
              <a:buClr>
                <a:schemeClr val="accent1"/>
              </a:buClr>
              <a:buSzPts val="2000"/>
              <a:buFont typeface="Roboto Slab"/>
              <a:buNone/>
              <a:defRPr sz="2000">
                <a:solidFill>
                  <a:schemeClr val="accen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4"/>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4"/>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accent1"/>
                </a:solidFill>
                <a:latin typeface="Source Sans Pro"/>
                <a:ea typeface="Source Sans Pro"/>
                <a:cs typeface="Source Sans Pro"/>
                <a:sym typeface="Source Sans Pro"/>
              </a:defRPr>
            </a:lvl1pPr>
            <a:lvl2pPr lvl="1" algn="r">
              <a:buNone/>
              <a:defRPr sz="1300" b="1">
                <a:solidFill>
                  <a:schemeClr val="accent1"/>
                </a:solidFill>
                <a:latin typeface="Source Sans Pro"/>
                <a:ea typeface="Source Sans Pro"/>
                <a:cs typeface="Source Sans Pro"/>
                <a:sym typeface="Source Sans Pro"/>
              </a:defRPr>
            </a:lvl2pPr>
            <a:lvl3pPr lvl="2" algn="r">
              <a:buNone/>
              <a:defRPr sz="1300" b="1">
                <a:solidFill>
                  <a:schemeClr val="accent1"/>
                </a:solidFill>
                <a:latin typeface="Source Sans Pro"/>
                <a:ea typeface="Source Sans Pro"/>
                <a:cs typeface="Source Sans Pro"/>
                <a:sym typeface="Source Sans Pro"/>
              </a:defRPr>
            </a:lvl3pPr>
            <a:lvl4pPr lvl="3" algn="r">
              <a:buNone/>
              <a:defRPr sz="1300" b="1">
                <a:solidFill>
                  <a:schemeClr val="accent1"/>
                </a:solidFill>
                <a:latin typeface="Source Sans Pro"/>
                <a:ea typeface="Source Sans Pro"/>
                <a:cs typeface="Source Sans Pro"/>
                <a:sym typeface="Source Sans Pro"/>
              </a:defRPr>
            </a:lvl4pPr>
            <a:lvl5pPr lvl="4" algn="r">
              <a:buNone/>
              <a:defRPr sz="1300" b="1">
                <a:solidFill>
                  <a:schemeClr val="accent1"/>
                </a:solidFill>
                <a:latin typeface="Source Sans Pro"/>
                <a:ea typeface="Source Sans Pro"/>
                <a:cs typeface="Source Sans Pro"/>
                <a:sym typeface="Source Sans Pro"/>
              </a:defRPr>
            </a:lvl5pPr>
            <a:lvl6pPr lvl="5" algn="r">
              <a:buNone/>
              <a:defRPr sz="1300" b="1">
                <a:solidFill>
                  <a:schemeClr val="accent1"/>
                </a:solidFill>
                <a:latin typeface="Source Sans Pro"/>
                <a:ea typeface="Source Sans Pro"/>
                <a:cs typeface="Source Sans Pro"/>
                <a:sym typeface="Source Sans Pro"/>
              </a:defRPr>
            </a:lvl6pPr>
            <a:lvl7pPr lvl="6" algn="r">
              <a:buNone/>
              <a:defRPr sz="1300" b="1">
                <a:solidFill>
                  <a:schemeClr val="accent1"/>
                </a:solidFill>
                <a:latin typeface="Source Sans Pro"/>
                <a:ea typeface="Source Sans Pro"/>
                <a:cs typeface="Source Sans Pro"/>
                <a:sym typeface="Source Sans Pro"/>
              </a:defRPr>
            </a:lvl7pPr>
            <a:lvl8pPr lvl="7" algn="r">
              <a:buNone/>
              <a:defRPr sz="1300" b="1">
                <a:solidFill>
                  <a:schemeClr val="accent1"/>
                </a:solidFill>
                <a:latin typeface="Source Sans Pro"/>
                <a:ea typeface="Source Sans Pro"/>
                <a:cs typeface="Source Sans Pro"/>
                <a:sym typeface="Source Sans Pro"/>
              </a:defRPr>
            </a:lvl8pPr>
            <a:lvl9pPr lvl="8" algn="r">
              <a:buNone/>
              <a:defRPr sz="1300" b="1">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‹Nº›</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5" r:id="rId4"/>
    <p:sldLayoutId id="2147483656"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png"/><Relationship Id="rId7" Type="http://schemas.openxmlformats.org/officeDocument/2006/relationships/diagramColors" Target="../diagrams/colors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7.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image" Target="../media/image18.png"/><Relationship Id="rId5" Type="http://schemas.openxmlformats.org/officeDocument/2006/relationships/diagramQuickStyle" Target="../diagrams/quickStyle13.xml"/><Relationship Id="rId10" Type="http://schemas.openxmlformats.org/officeDocument/2006/relationships/image" Target="../media/image17.png"/><Relationship Id="rId4" Type="http://schemas.openxmlformats.org/officeDocument/2006/relationships/diagramLayout" Target="../diagrams/layout13.xml"/><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2"/>
          <p:cNvSpPr txBox="1">
            <a:spLocks noGrp="1"/>
          </p:cNvSpPr>
          <p:nvPr>
            <p:ph type="ctrTitle"/>
          </p:nvPr>
        </p:nvSpPr>
        <p:spPr>
          <a:xfrm>
            <a:off x="900850" y="1991850"/>
            <a:ext cx="7406089"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000" dirty="0">
                <a:solidFill>
                  <a:schemeClr val="accent6">
                    <a:lumMod val="25000"/>
                  </a:schemeClr>
                </a:solidFill>
              </a:rPr>
              <a:t>Impacto de la densidad vehicular en los parámetros de transmisión de datos en una red de comunicación v2v para entornos urbanos bajo el estándar IEEE 802.11p</a:t>
            </a:r>
            <a:endParaRPr lang="en-US" sz="2000" dirty="0">
              <a:solidFill>
                <a:schemeClr val="accent6">
                  <a:lumMod val="25000"/>
                </a:schemeClr>
              </a:solidFill>
            </a:endParaRPr>
          </a:p>
        </p:txBody>
      </p:sp>
      <p:pic>
        <p:nvPicPr>
          <p:cNvPr id="4" name="Imagen 3" descr="Resultado de imagen para espe">
            <a:extLst>
              <a:ext uri="{FF2B5EF4-FFF2-40B4-BE49-F238E27FC236}">
                <a16:creationId xmlns:a16="http://schemas.microsoft.com/office/drawing/2014/main" id="{CBB75109-C258-4363-A3B8-8188667F472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67421" y="295531"/>
            <a:ext cx="3583174" cy="927213"/>
          </a:xfrm>
          <a:prstGeom prst="rect">
            <a:avLst/>
          </a:prstGeom>
          <a:noFill/>
          <a:ln>
            <a:noFill/>
          </a:ln>
        </p:spPr>
      </p:pic>
      <p:sp>
        <p:nvSpPr>
          <p:cNvPr id="6" name="Google Shape;78;p13">
            <a:extLst>
              <a:ext uri="{FF2B5EF4-FFF2-40B4-BE49-F238E27FC236}">
                <a16:creationId xmlns:a16="http://schemas.microsoft.com/office/drawing/2014/main" id="{7FA3736D-67A4-4D33-973D-FD778FB75E89}"/>
              </a:ext>
            </a:extLst>
          </p:cNvPr>
          <p:cNvSpPr txBox="1"/>
          <p:nvPr/>
        </p:nvSpPr>
        <p:spPr>
          <a:xfrm>
            <a:off x="900850" y="3223360"/>
            <a:ext cx="3430861" cy="697396"/>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 sz="1200" b="1" dirty="0">
                <a:solidFill>
                  <a:schemeClr val="accent2"/>
                </a:solidFill>
                <a:latin typeface="Source Sans Pro"/>
                <a:ea typeface="Source Sans Pro"/>
                <a:cs typeface="Source Sans Pro"/>
                <a:sym typeface="Source Sans Pro"/>
              </a:rPr>
              <a:t>AUTOR: GLENN CHULDE ALMEIDA </a:t>
            </a:r>
          </a:p>
          <a:p>
            <a:pPr marL="0" lvl="0" indent="0" algn="l" rtl="0">
              <a:spcBef>
                <a:spcPts val="1000"/>
              </a:spcBef>
              <a:spcAft>
                <a:spcPts val="0"/>
              </a:spcAft>
              <a:buNone/>
            </a:pPr>
            <a:r>
              <a:rPr lang="en" sz="1200" b="1" dirty="0">
                <a:solidFill>
                  <a:schemeClr val="accent2"/>
                </a:solidFill>
                <a:latin typeface="Source Sans Pro"/>
                <a:ea typeface="Source Sans Pro"/>
                <a:cs typeface="Source Sans Pro"/>
                <a:sym typeface="Source Sans Pro"/>
              </a:rPr>
              <a:t>DIRECTOR: ING. FAUSTO GRANDA GUTIÉRREZ </a:t>
            </a:r>
            <a:endParaRPr sz="1200" dirty="0">
              <a:solidFill>
                <a:schemeClr val="accent2"/>
              </a:solidFill>
              <a:latin typeface="Source Sans Pro"/>
              <a:ea typeface="Source Sans Pro"/>
              <a:cs typeface="Source Sans Pro"/>
              <a:sym typeface="Source Sans Pro"/>
            </a:endParaRPr>
          </a:p>
          <a:p>
            <a:pPr marL="0" lvl="0" indent="0" algn="l" rtl="0">
              <a:spcBef>
                <a:spcPts val="1000"/>
              </a:spcBef>
              <a:spcAft>
                <a:spcPts val="1000"/>
              </a:spcAft>
              <a:buNone/>
            </a:pPr>
            <a:endParaRPr sz="1200" dirty="0">
              <a:solidFill>
                <a:schemeClr val="accent2"/>
              </a:solidFill>
              <a:latin typeface="Source Sans Pro"/>
              <a:ea typeface="Source Sans Pro"/>
              <a:cs typeface="Source Sans Pro"/>
              <a:sym typeface="Source Sans Pro"/>
            </a:endParaRPr>
          </a:p>
        </p:txBody>
      </p:sp>
      <p:sp>
        <p:nvSpPr>
          <p:cNvPr id="5" name="Google Shape;78;p13">
            <a:extLst>
              <a:ext uri="{FF2B5EF4-FFF2-40B4-BE49-F238E27FC236}">
                <a16:creationId xmlns:a16="http://schemas.microsoft.com/office/drawing/2014/main" id="{84B4EDB0-46AD-4694-AA92-FAE905E1CFB5}"/>
              </a:ext>
            </a:extLst>
          </p:cNvPr>
          <p:cNvSpPr txBox="1"/>
          <p:nvPr/>
        </p:nvSpPr>
        <p:spPr>
          <a:xfrm>
            <a:off x="1371597" y="1287383"/>
            <a:ext cx="6464594" cy="769430"/>
          </a:xfrm>
          <a:prstGeom prst="rect">
            <a:avLst/>
          </a:prstGeom>
          <a:noFill/>
          <a:ln>
            <a:noFill/>
          </a:ln>
        </p:spPr>
        <p:txBody>
          <a:bodyPr spcFirstLastPara="1" wrap="square" lIns="91425" tIns="91425" rIns="91425" bIns="91425" anchor="t" anchorCtr="0">
            <a:noAutofit/>
          </a:bodyPr>
          <a:lstStyle/>
          <a:p>
            <a:pPr marL="0" lvl="0" indent="0" algn="ctr" rtl="0">
              <a:spcBef>
                <a:spcPts val="1000"/>
              </a:spcBef>
              <a:spcAft>
                <a:spcPts val="0"/>
              </a:spcAft>
              <a:buNone/>
            </a:pPr>
            <a:r>
              <a:rPr lang="es-MX" b="1" dirty="0">
                <a:solidFill>
                  <a:schemeClr val="accent2"/>
                </a:solidFill>
                <a:latin typeface="Source Sans Pro"/>
                <a:ea typeface="Source Sans Pro"/>
                <a:cs typeface="Source Sans Pro"/>
                <a:sym typeface="Source Sans Pro"/>
              </a:rPr>
              <a:t>DEPARTAMENTO DE ELÉCTRICA, ELECTRÓNICA Y TELECOMUNICACIONES</a:t>
            </a:r>
          </a:p>
        </p:txBody>
      </p:sp>
      <p:cxnSp>
        <p:nvCxnSpPr>
          <p:cNvPr id="8" name="Conector recto 7">
            <a:extLst>
              <a:ext uri="{FF2B5EF4-FFF2-40B4-BE49-F238E27FC236}">
                <a16:creationId xmlns:a16="http://schemas.microsoft.com/office/drawing/2014/main" id="{A7F4AF12-0BD6-46A3-8E0E-A344AEDA9A9F}"/>
              </a:ext>
            </a:extLst>
          </p:cNvPr>
          <p:cNvCxnSpPr>
            <a:cxnSpLocks noChangeShapeType="1"/>
          </p:cNvCxnSpPr>
          <p:nvPr/>
        </p:nvCxnSpPr>
        <p:spPr bwMode="auto">
          <a:xfrm>
            <a:off x="2844150" y="4369146"/>
            <a:ext cx="3519488" cy="0"/>
          </a:xfrm>
          <a:prstGeom prst="line">
            <a:avLst/>
          </a:prstGeom>
          <a:noFill/>
          <a:ln w="25400">
            <a:solidFill>
              <a:srgbClr val="F2F2F2"/>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 name="Google Shape;76;p13">
            <a:extLst>
              <a:ext uri="{FF2B5EF4-FFF2-40B4-BE49-F238E27FC236}">
                <a16:creationId xmlns:a16="http://schemas.microsoft.com/office/drawing/2014/main" id="{8E644492-A6B3-4120-9CB5-F06127D67276}"/>
              </a:ext>
            </a:extLst>
          </p:cNvPr>
          <p:cNvSpPr txBox="1"/>
          <p:nvPr/>
        </p:nvSpPr>
        <p:spPr>
          <a:xfrm>
            <a:off x="3467293" y="4271818"/>
            <a:ext cx="2209414" cy="585948"/>
          </a:xfrm>
          <a:prstGeom prst="rect">
            <a:avLst/>
          </a:prstGeom>
          <a:noFill/>
          <a:ln>
            <a:noFill/>
          </a:ln>
        </p:spPr>
        <p:txBody>
          <a:bodyPr spcFirstLastPara="1" wrap="square" lIns="91425" tIns="91425" rIns="91425" bIns="91425" anchor="t" anchorCtr="0">
            <a:noAutofit/>
          </a:bodyPr>
          <a:lstStyle/>
          <a:p>
            <a:pPr algn="ctr">
              <a:lnSpc>
                <a:spcPct val="150000"/>
              </a:lnSpc>
              <a:spcBef>
                <a:spcPts val="600"/>
              </a:spcBef>
            </a:pPr>
            <a:r>
              <a:rPr lang="es-MX" sz="1200" dirty="0">
                <a:solidFill>
                  <a:srgbClr val="263238"/>
                </a:solidFill>
                <a:latin typeface="Source Sans Pro"/>
                <a:ea typeface="Source Sans Pro"/>
                <a:cs typeface="Source Sans Pro"/>
                <a:sym typeface="Source Sans Pro"/>
              </a:rPr>
              <a:t>Sangolqui, Enero de 2021</a:t>
            </a:r>
          </a:p>
          <a:p>
            <a:pPr algn="just">
              <a:lnSpc>
                <a:spcPct val="150000"/>
              </a:lnSpc>
              <a:spcBef>
                <a:spcPts val="600"/>
              </a:spcBef>
            </a:pPr>
            <a:endParaRPr lang="es-MX" sz="1200" dirty="0">
              <a:solidFill>
                <a:srgbClr val="263238"/>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7" name="Google Shape;337;p31"/>
          <p:cNvSpPr txBox="1">
            <a:spLocks noGrp="1"/>
          </p:cNvSpPr>
          <p:nvPr>
            <p:ph type="sldNum" idx="12"/>
          </p:nvPr>
        </p:nvSpPr>
        <p:spPr>
          <a:xfrm>
            <a:off x="-92" y="4749844"/>
            <a:ext cx="8809915"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dirty="0"/>
          </a:p>
        </p:txBody>
      </p:sp>
      <p:pic>
        <p:nvPicPr>
          <p:cNvPr id="7" name="Imagen 6">
            <a:extLst>
              <a:ext uri="{FF2B5EF4-FFF2-40B4-BE49-F238E27FC236}">
                <a16:creationId xmlns:a16="http://schemas.microsoft.com/office/drawing/2014/main" id="{26083821-40FB-4076-8B2D-A41760F18D12}"/>
              </a:ext>
            </a:extLst>
          </p:cNvPr>
          <p:cNvPicPr/>
          <p:nvPr/>
        </p:nvPicPr>
        <p:blipFill>
          <a:blip r:embed="rId3"/>
          <a:stretch>
            <a:fillRect/>
          </a:stretch>
        </p:blipFill>
        <p:spPr>
          <a:xfrm>
            <a:off x="5358808" y="1063466"/>
            <a:ext cx="3451015" cy="3213002"/>
          </a:xfrm>
          <a:prstGeom prst="rect">
            <a:avLst/>
          </a:prstGeom>
        </p:spPr>
      </p:pic>
      <p:graphicFrame>
        <p:nvGraphicFramePr>
          <p:cNvPr id="9" name="Diagrama 8">
            <a:extLst>
              <a:ext uri="{FF2B5EF4-FFF2-40B4-BE49-F238E27FC236}">
                <a16:creationId xmlns:a16="http://schemas.microsoft.com/office/drawing/2014/main" id="{C255C23E-F2D9-4CD9-9EBC-CD154330CF35}"/>
              </a:ext>
            </a:extLst>
          </p:cNvPr>
          <p:cNvGraphicFramePr/>
          <p:nvPr>
            <p:extLst>
              <p:ext uri="{D42A27DB-BD31-4B8C-83A1-F6EECF244321}">
                <p14:modId xmlns:p14="http://schemas.microsoft.com/office/powerpoint/2010/main" val="2302302082"/>
              </p:ext>
            </p:extLst>
          </p:nvPr>
        </p:nvGraphicFramePr>
        <p:xfrm>
          <a:off x="538432" y="1063466"/>
          <a:ext cx="4373898" cy="3609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Google Shape;78;p13">
            <a:extLst>
              <a:ext uri="{FF2B5EF4-FFF2-40B4-BE49-F238E27FC236}">
                <a16:creationId xmlns:a16="http://schemas.microsoft.com/office/drawing/2014/main" id="{9A0B347E-C9CA-44F2-BD96-845257F2A817}"/>
              </a:ext>
            </a:extLst>
          </p:cNvPr>
          <p:cNvSpPr txBox="1"/>
          <p:nvPr/>
        </p:nvSpPr>
        <p:spPr>
          <a:xfrm>
            <a:off x="5358808" y="4132575"/>
            <a:ext cx="3451015" cy="617269"/>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n-US" sz="900" i="1" dirty="0">
                <a:solidFill>
                  <a:schemeClr val="bg2"/>
                </a:solidFill>
                <a:latin typeface="Source Sans Pro"/>
                <a:ea typeface="Source Sans Pro"/>
                <a:cs typeface="Source Sans Pro"/>
                <a:sym typeface="Source Sans Pro"/>
              </a:rPr>
              <a:t>Nota. </a:t>
            </a:r>
            <a:r>
              <a:rPr lang="en-US" sz="900" dirty="0">
                <a:solidFill>
                  <a:schemeClr val="bg2"/>
                </a:solidFill>
                <a:latin typeface="Source Sans Pro"/>
                <a:ea typeface="Source Sans Pro"/>
                <a:cs typeface="Source Sans Pro"/>
                <a:sym typeface="Source Sans Pro"/>
              </a:rPr>
              <a:t>Tomado de C2C-C Requirements for Usage of NEMO in VANETs, por Baldessari, R., Festag, A. &amp; Lenardi, M., 2007, Empowered by Innovation NEC. </a:t>
            </a:r>
          </a:p>
          <a:p>
            <a:pPr marL="0" lvl="0" indent="0" algn="just" rtl="0">
              <a:spcBef>
                <a:spcPts val="1000"/>
              </a:spcBef>
              <a:spcAft>
                <a:spcPts val="0"/>
              </a:spcAft>
              <a:buNone/>
            </a:pPr>
            <a:endParaRPr lang="en-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n-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n-US" sz="1200" dirty="0">
              <a:solidFill>
                <a:schemeClr val="accent2"/>
              </a:solidFill>
              <a:latin typeface="Source Sans Pro"/>
              <a:ea typeface="Source Sans Pro"/>
              <a:cs typeface="Source Sans Pro"/>
              <a:sym typeface="Source Sans Pro"/>
            </a:endParaRPr>
          </a:p>
        </p:txBody>
      </p:sp>
      <p:sp>
        <p:nvSpPr>
          <p:cNvPr id="11" name="Google Shape;76;p13">
            <a:extLst>
              <a:ext uri="{FF2B5EF4-FFF2-40B4-BE49-F238E27FC236}">
                <a16:creationId xmlns:a16="http://schemas.microsoft.com/office/drawing/2014/main" id="{80FD38B6-C0F5-4FA0-888C-6CE2117807DD}"/>
              </a:ext>
            </a:extLst>
          </p:cNvPr>
          <p:cNvSpPr txBox="1"/>
          <p:nvPr/>
        </p:nvSpPr>
        <p:spPr>
          <a:xfrm>
            <a:off x="538432" y="218521"/>
            <a:ext cx="3076638" cy="568390"/>
          </a:xfrm>
          <a:prstGeom prst="rect">
            <a:avLst/>
          </a:prstGeom>
          <a:noFill/>
          <a:ln>
            <a:noFill/>
          </a:ln>
        </p:spPr>
        <p:txBody>
          <a:bodyPr spcFirstLastPara="1" wrap="square" lIns="91425" tIns="91425" rIns="91425" bIns="91425" anchor="t" anchorCtr="0">
            <a:noAutofit/>
          </a:bodyPr>
          <a:lstStyle/>
          <a:p>
            <a:pPr>
              <a:spcBef>
                <a:spcPts val="600"/>
              </a:spcBef>
            </a:pPr>
            <a:r>
              <a:rPr lang="es-US" sz="1600" b="1" dirty="0">
                <a:solidFill>
                  <a:srgbClr val="0091EA"/>
                </a:solidFill>
                <a:latin typeface="Source Sans Pro"/>
                <a:ea typeface="Source Sans Pro"/>
              </a:rPr>
              <a:t>Arquitectura</a:t>
            </a:r>
            <a:r>
              <a:rPr lang="en-US" sz="1600" b="1" dirty="0">
                <a:solidFill>
                  <a:srgbClr val="0091EA"/>
                </a:solidFill>
                <a:latin typeface="Source Sans Pro"/>
                <a:ea typeface="Source Sans Pro"/>
              </a:rPr>
              <a:t> VANET</a:t>
            </a:r>
            <a:endParaRPr lang="es-US" sz="1600" b="1" dirty="0">
              <a:solidFill>
                <a:srgbClr val="0091EA"/>
              </a:solidFill>
              <a:latin typeface="Source Sans Pro"/>
              <a:ea typeface="Source Sans Pro"/>
            </a:endParaRPr>
          </a:p>
        </p:txBody>
      </p:sp>
    </p:spTree>
    <p:extLst>
      <p:ext uri="{BB962C8B-B14F-4D97-AF65-F5344CB8AC3E}">
        <p14:creationId xmlns:p14="http://schemas.microsoft.com/office/powerpoint/2010/main" val="4217400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7" name="Google Shape;337;p31"/>
          <p:cNvSpPr txBox="1">
            <a:spLocks noGrp="1"/>
          </p:cNvSpPr>
          <p:nvPr>
            <p:ph type="sldNum" idx="12"/>
          </p:nvPr>
        </p:nvSpPr>
        <p:spPr>
          <a:xfrm>
            <a:off x="-92" y="4749844"/>
            <a:ext cx="8809915"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dirty="0"/>
          </a:p>
        </p:txBody>
      </p:sp>
      <p:sp>
        <p:nvSpPr>
          <p:cNvPr id="11" name="Google Shape;76;p13">
            <a:extLst>
              <a:ext uri="{FF2B5EF4-FFF2-40B4-BE49-F238E27FC236}">
                <a16:creationId xmlns:a16="http://schemas.microsoft.com/office/drawing/2014/main" id="{80FD38B6-C0F5-4FA0-888C-6CE2117807DD}"/>
              </a:ext>
            </a:extLst>
          </p:cNvPr>
          <p:cNvSpPr txBox="1"/>
          <p:nvPr/>
        </p:nvSpPr>
        <p:spPr>
          <a:xfrm>
            <a:off x="538432" y="218521"/>
            <a:ext cx="3076638" cy="568390"/>
          </a:xfrm>
          <a:prstGeom prst="rect">
            <a:avLst/>
          </a:prstGeom>
          <a:noFill/>
          <a:ln>
            <a:noFill/>
          </a:ln>
        </p:spPr>
        <p:txBody>
          <a:bodyPr spcFirstLastPara="1" wrap="square" lIns="91425" tIns="91425" rIns="91425" bIns="91425" anchor="t" anchorCtr="0">
            <a:noAutofit/>
          </a:bodyPr>
          <a:lstStyle/>
          <a:p>
            <a:pPr>
              <a:spcBef>
                <a:spcPts val="600"/>
              </a:spcBef>
            </a:pPr>
            <a:r>
              <a:rPr lang="es-US" sz="1600" b="1" dirty="0">
                <a:solidFill>
                  <a:srgbClr val="0091EA"/>
                </a:solidFill>
                <a:latin typeface="Source Sans Pro"/>
                <a:ea typeface="Source Sans Pro"/>
              </a:rPr>
              <a:t>Comunicación</a:t>
            </a:r>
            <a:r>
              <a:rPr lang="en-US" sz="1600" b="1" dirty="0">
                <a:solidFill>
                  <a:srgbClr val="0091EA"/>
                </a:solidFill>
                <a:latin typeface="Source Sans Pro"/>
                <a:ea typeface="Source Sans Pro"/>
              </a:rPr>
              <a:t> VANET</a:t>
            </a:r>
            <a:endParaRPr lang="es-US" sz="1600" b="1" dirty="0">
              <a:solidFill>
                <a:srgbClr val="0091EA"/>
              </a:solidFill>
              <a:latin typeface="Source Sans Pro"/>
              <a:ea typeface="Source Sans Pro"/>
            </a:endParaRPr>
          </a:p>
        </p:txBody>
      </p:sp>
      <p:pic>
        <p:nvPicPr>
          <p:cNvPr id="8" name="Imagen 7">
            <a:extLst>
              <a:ext uri="{FF2B5EF4-FFF2-40B4-BE49-F238E27FC236}">
                <a16:creationId xmlns:a16="http://schemas.microsoft.com/office/drawing/2014/main" id="{D8FA2BC0-238B-42FC-9164-1449C3E03EC4}"/>
              </a:ext>
            </a:extLst>
          </p:cNvPr>
          <p:cNvPicPr/>
          <p:nvPr/>
        </p:nvPicPr>
        <p:blipFill>
          <a:blip r:embed="rId3"/>
          <a:stretch>
            <a:fillRect/>
          </a:stretch>
        </p:blipFill>
        <p:spPr>
          <a:xfrm>
            <a:off x="370034" y="925014"/>
            <a:ext cx="3542746" cy="3293472"/>
          </a:xfrm>
          <a:prstGeom prst="rect">
            <a:avLst/>
          </a:prstGeom>
        </p:spPr>
      </p:pic>
      <p:sp>
        <p:nvSpPr>
          <p:cNvPr id="12" name="Google Shape;78;p13">
            <a:extLst>
              <a:ext uri="{FF2B5EF4-FFF2-40B4-BE49-F238E27FC236}">
                <a16:creationId xmlns:a16="http://schemas.microsoft.com/office/drawing/2014/main" id="{74AE997F-25A6-48C6-A508-F059FA073A01}"/>
              </a:ext>
            </a:extLst>
          </p:cNvPr>
          <p:cNvSpPr txBox="1"/>
          <p:nvPr/>
        </p:nvSpPr>
        <p:spPr>
          <a:xfrm>
            <a:off x="538432" y="4019107"/>
            <a:ext cx="3374348" cy="67602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n-US" sz="900" i="1" dirty="0">
                <a:solidFill>
                  <a:schemeClr val="bg2"/>
                </a:solidFill>
                <a:latin typeface="Source Sans Pro"/>
                <a:ea typeface="Source Sans Pro"/>
                <a:cs typeface="Source Sans Pro"/>
                <a:sym typeface="Source Sans Pro"/>
              </a:rPr>
              <a:t>Nota. </a:t>
            </a:r>
            <a:r>
              <a:rPr lang="en-US" sz="900" dirty="0">
                <a:solidFill>
                  <a:schemeClr val="bg2"/>
                </a:solidFill>
                <a:latin typeface="Source Sans Pro"/>
                <a:ea typeface="Source Sans Pro"/>
                <a:cs typeface="Source Sans Pro"/>
                <a:sym typeface="Source Sans Pro"/>
              </a:rPr>
              <a:t>Tomado de Named Data Networking in Vehicular Ad hoc Networks: State of the Art and Challenges, por Khelifi, H., y otros, 2019, Communications Surveys and Tutorials.</a:t>
            </a:r>
          </a:p>
          <a:p>
            <a:pPr marL="0" lvl="0" indent="0" algn="just" rtl="0">
              <a:spcBef>
                <a:spcPts val="1000"/>
              </a:spcBef>
              <a:spcAft>
                <a:spcPts val="0"/>
              </a:spcAft>
              <a:buNone/>
            </a:pPr>
            <a:endParaRPr lang="en-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n-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n-US" sz="1200" dirty="0">
              <a:solidFill>
                <a:schemeClr val="accent2"/>
              </a:solidFill>
              <a:latin typeface="Source Sans Pro"/>
              <a:ea typeface="Source Sans Pro"/>
              <a:cs typeface="Source Sans Pro"/>
              <a:sym typeface="Source Sans Pro"/>
            </a:endParaRPr>
          </a:p>
        </p:txBody>
      </p:sp>
      <p:graphicFrame>
        <p:nvGraphicFramePr>
          <p:cNvPr id="3" name="Diagrama 2">
            <a:extLst>
              <a:ext uri="{FF2B5EF4-FFF2-40B4-BE49-F238E27FC236}">
                <a16:creationId xmlns:a16="http://schemas.microsoft.com/office/drawing/2014/main" id="{AA51B1F8-2B02-4E2D-803C-4807D18F156D}"/>
              </a:ext>
            </a:extLst>
          </p:cNvPr>
          <p:cNvGraphicFramePr/>
          <p:nvPr>
            <p:extLst>
              <p:ext uri="{D42A27DB-BD31-4B8C-83A1-F6EECF244321}">
                <p14:modId xmlns:p14="http://schemas.microsoft.com/office/powerpoint/2010/main" val="1484784764"/>
              </p:ext>
            </p:extLst>
          </p:nvPr>
        </p:nvGraphicFramePr>
        <p:xfrm>
          <a:off x="4061637" y="925014"/>
          <a:ext cx="4861186" cy="1531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6" name="Diagrama 15">
            <a:extLst>
              <a:ext uri="{FF2B5EF4-FFF2-40B4-BE49-F238E27FC236}">
                <a16:creationId xmlns:a16="http://schemas.microsoft.com/office/drawing/2014/main" id="{609D8E12-16D1-4840-A3EB-39A069F67F2D}"/>
              </a:ext>
            </a:extLst>
          </p:cNvPr>
          <p:cNvGraphicFramePr/>
          <p:nvPr>
            <p:extLst>
              <p:ext uri="{D42A27DB-BD31-4B8C-83A1-F6EECF244321}">
                <p14:modId xmlns:p14="http://schemas.microsoft.com/office/powerpoint/2010/main" val="2978866290"/>
              </p:ext>
            </p:extLst>
          </p:nvPr>
        </p:nvGraphicFramePr>
        <p:xfrm>
          <a:off x="4061637" y="2571750"/>
          <a:ext cx="4861186" cy="19151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299389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6943" y="393649"/>
            <a:ext cx="7657436" cy="568390"/>
          </a:xfrm>
          <a:prstGeom prst="rect">
            <a:avLst/>
          </a:prstGeom>
          <a:noFill/>
          <a:ln>
            <a:noFill/>
          </a:ln>
        </p:spPr>
        <p:txBody>
          <a:bodyPr spcFirstLastPara="1" wrap="square" lIns="91425" tIns="91425" rIns="91425" bIns="91425" anchor="t" anchorCtr="0">
            <a:noAutofit/>
          </a:bodyPr>
          <a:lstStyle/>
          <a:p>
            <a:pPr>
              <a:spcBef>
                <a:spcPts val="600"/>
              </a:spcBef>
            </a:pPr>
            <a:r>
              <a:rPr lang="es-US" sz="1600" b="1" dirty="0">
                <a:solidFill>
                  <a:srgbClr val="0091EA"/>
                </a:solidFill>
                <a:latin typeface="Source Sans Pro"/>
                <a:ea typeface="Source Sans Pro"/>
                <a:cs typeface="Source Sans Pro"/>
                <a:sym typeface="Source Sans Pro"/>
              </a:rPr>
              <a:t>IEEE 802.11p</a:t>
            </a:r>
            <a:endParaRPr lang="en-US" sz="1600" dirty="0">
              <a:solidFill>
                <a:srgbClr val="0091EA"/>
              </a:solidFill>
              <a:latin typeface="Source Sans Pro"/>
              <a:ea typeface="Source Sans Pro"/>
              <a:cs typeface="Source Sans Pro"/>
              <a:sym typeface="Source Sans Pro"/>
            </a:endParaRPr>
          </a:p>
          <a:p>
            <a:pPr marL="0" lvl="0" indent="0" algn="l" rtl="0">
              <a:spcBef>
                <a:spcPts val="600"/>
              </a:spcBef>
              <a:spcAft>
                <a:spcPts val="0"/>
              </a:spcAft>
              <a:buNone/>
            </a:pPr>
            <a:endParaRPr sz="1600" dirty="0">
              <a:solidFill>
                <a:srgbClr val="263238"/>
              </a:solidFill>
              <a:latin typeface="Source Sans Pro"/>
              <a:ea typeface="Source Sans Pro"/>
              <a:cs typeface="Source Sans Pro"/>
              <a:sym typeface="Source Sans Pro"/>
            </a:endParaRPr>
          </a:p>
        </p:txBody>
      </p:sp>
      <p:sp>
        <p:nvSpPr>
          <p:cNvPr id="5" name="Google Shape;76;p13">
            <a:extLst>
              <a:ext uri="{FF2B5EF4-FFF2-40B4-BE49-F238E27FC236}">
                <a16:creationId xmlns:a16="http://schemas.microsoft.com/office/drawing/2014/main" id="{D853E154-561E-40FF-8737-2B0F1A437068}"/>
              </a:ext>
            </a:extLst>
          </p:cNvPr>
          <p:cNvSpPr txBox="1"/>
          <p:nvPr/>
        </p:nvSpPr>
        <p:spPr>
          <a:xfrm>
            <a:off x="536943" y="781482"/>
            <a:ext cx="4981355" cy="3812630"/>
          </a:xfrm>
          <a:prstGeom prst="rect">
            <a:avLst/>
          </a:prstGeom>
          <a:noFill/>
          <a:ln>
            <a:noFill/>
          </a:ln>
        </p:spPr>
        <p:txBody>
          <a:bodyPr spcFirstLastPara="1" wrap="square" lIns="91425" tIns="91425" rIns="91425" bIns="91425" anchor="t" anchorCtr="0">
            <a:noAutofit/>
          </a:bodyPr>
          <a:lstStyle/>
          <a:p>
            <a:pPr algn="just">
              <a:lnSpc>
                <a:spcPct val="150000"/>
              </a:lnSpc>
              <a:spcBef>
                <a:spcPts val="600"/>
              </a:spcBef>
            </a:pPr>
            <a:r>
              <a:rPr lang="es-MX" dirty="0">
                <a:solidFill>
                  <a:srgbClr val="263238"/>
                </a:solidFill>
                <a:latin typeface="Source Sans Pro"/>
                <a:ea typeface="Source Sans Pro"/>
              </a:rPr>
              <a:t>Se basa en el acceso inalámbrico para entornos vehiculares WAVE (Wireless Access for Vehicular Environment) y múltiples variantes de la familia IEEE 1609 como los: </a:t>
            </a:r>
          </a:p>
          <a:p>
            <a:pPr marL="285750" indent="-285750" algn="just">
              <a:lnSpc>
                <a:spcPct val="150000"/>
              </a:lnSpc>
              <a:spcBef>
                <a:spcPts val="600"/>
              </a:spcBef>
              <a:buFont typeface="Arial" panose="020B0604020202020204" pitchFamily="34" charset="0"/>
              <a:buChar char="•"/>
            </a:pPr>
            <a:r>
              <a:rPr lang="es-MX" dirty="0">
                <a:solidFill>
                  <a:srgbClr val="263238"/>
                </a:solidFill>
                <a:latin typeface="Source Sans Pro"/>
                <a:ea typeface="Source Sans Pro"/>
              </a:rPr>
              <a:t>Protocolos de gestión IEEE P1609.1</a:t>
            </a:r>
          </a:p>
          <a:p>
            <a:pPr marL="285750" indent="-285750" algn="just">
              <a:lnSpc>
                <a:spcPct val="150000"/>
              </a:lnSpc>
              <a:spcBef>
                <a:spcPts val="600"/>
              </a:spcBef>
              <a:buFont typeface="Arial" panose="020B0604020202020204" pitchFamily="34" charset="0"/>
              <a:buChar char="•"/>
            </a:pPr>
            <a:r>
              <a:rPr lang="es-MX" dirty="0">
                <a:solidFill>
                  <a:srgbClr val="263238"/>
                </a:solidFill>
                <a:latin typeface="Source Sans Pro"/>
                <a:ea typeface="Source Sans Pro"/>
              </a:rPr>
              <a:t>Protocolos de seguridad IEEE P1609.2 </a:t>
            </a:r>
          </a:p>
          <a:p>
            <a:pPr marL="285750" indent="-285750" algn="just">
              <a:lnSpc>
                <a:spcPct val="150000"/>
              </a:lnSpc>
              <a:spcBef>
                <a:spcPts val="600"/>
              </a:spcBef>
              <a:buFont typeface="Arial" panose="020B0604020202020204" pitchFamily="34" charset="0"/>
              <a:buChar char="•"/>
            </a:pPr>
            <a:r>
              <a:rPr lang="es-MX" dirty="0">
                <a:solidFill>
                  <a:srgbClr val="263238"/>
                </a:solidFill>
                <a:latin typeface="Source Sans Pro"/>
                <a:ea typeface="Source Sans Pro"/>
              </a:rPr>
              <a:t>Protocolos de la capa de red IEEE P1609.3 y IEEE P1609.4</a:t>
            </a:r>
          </a:p>
          <a:p>
            <a:pPr algn="just">
              <a:lnSpc>
                <a:spcPct val="150000"/>
              </a:lnSpc>
              <a:spcBef>
                <a:spcPts val="600"/>
              </a:spcBef>
            </a:pPr>
            <a:r>
              <a:rPr lang="es-MX" dirty="0">
                <a:solidFill>
                  <a:srgbClr val="263238"/>
                </a:solidFill>
                <a:latin typeface="Source Sans Pro"/>
                <a:ea typeface="Source Sans Pro"/>
                <a:sym typeface="Source Sans Pro"/>
              </a:rPr>
              <a:t>WAVE es una versión modificada del protocolo DSRC (Dedicated Short Range Communications), con menos gastos generales de red y es el responsable de la comunicación entre V2V y V2I. </a:t>
            </a:r>
            <a:endParaRPr dirty="0">
              <a:solidFill>
                <a:srgbClr val="263238"/>
              </a:solidFill>
              <a:latin typeface="Source Sans Pro"/>
              <a:ea typeface="Source Sans Pro"/>
              <a:cs typeface="Source Sans Pro"/>
              <a:sym typeface="Source Sans Pro"/>
            </a:endParaRPr>
          </a:p>
        </p:txBody>
      </p:sp>
      <p:pic>
        <p:nvPicPr>
          <p:cNvPr id="6" name="Imagen 5">
            <a:extLst>
              <a:ext uri="{FF2B5EF4-FFF2-40B4-BE49-F238E27FC236}">
                <a16:creationId xmlns:a16="http://schemas.microsoft.com/office/drawing/2014/main" id="{4F43DA33-135D-4084-AA06-F1A8C52CBE3D}"/>
              </a:ext>
            </a:extLst>
          </p:cNvPr>
          <p:cNvPicPr/>
          <p:nvPr/>
        </p:nvPicPr>
        <p:blipFill>
          <a:blip r:embed="rId3"/>
          <a:stretch>
            <a:fillRect/>
          </a:stretch>
        </p:blipFill>
        <p:spPr>
          <a:xfrm>
            <a:off x="5723879" y="956513"/>
            <a:ext cx="3039915" cy="3230474"/>
          </a:xfrm>
          <a:prstGeom prst="rect">
            <a:avLst/>
          </a:prstGeom>
        </p:spPr>
      </p:pic>
      <p:sp>
        <p:nvSpPr>
          <p:cNvPr id="7" name="Google Shape;78;p13">
            <a:extLst>
              <a:ext uri="{FF2B5EF4-FFF2-40B4-BE49-F238E27FC236}">
                <a16:creationId xmlns:a16="http://schemas.microsoft.com/office/drawing/2014/main" id="{76C0160E-CA38-495F-A785-EA40A47A6596}"/>
              </a:ext>
            </a:extLst>
          </p:cNvPr>
          <p:cNvSpPr txBox="1"/>
          <p:nvPr/>
        </p:nvSpPr>
        <p:spPr>
          <a:xfrm>
            <a:off x="5556662" y="4037470"/>
            <a:ext cx="3374348" cy="71238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n-US" sz="900" i="1" dirty="0">
                <a:solidFill>
                  <a:schemeClr val="bg2"/>
                </a:solidFill>
                <a:latin typeface="Source Sans Pro"/>
                <a:ea typeface="Source Sans Pro"/>
                <a:cs typeface="Source Sans Pro"/>
                <a:sym typeface="Source Sans Pro"/>
              </a:rPr>
              <a:t>Nota. </a:t>
            </a:r>
            <a:r>
              <a:rPr lang="en-US" sz="900" dirty="0">
                <a:solidFill>
                  <a:schemeClr val="bg2"/>
                </a:solidFill>
                <a:latin typeface="Source Sans Pro"/>
                <a:ea typeface="Source Sans Pro"/>
                <a:cs typeface="Source Sans Pro"/>
                <a:sym typeface="Source Sans Pro"/>
              </a:rPr>
              <a:t>Tomado de A Synopsis of Simulation and Mobility Modeling in Vehicular Ad-hoc Networks, por Rehman S., y otros, 2013, IOSR Journal of Computer Engineering.</a:t>
            </a:r>
          </a:p>
          <a:p>
            <a:pPr marL="0" lvl="0" indent="0" algn="just" rtl="0">
              <a:spcBef>
                <a:spcPts val="1000"/>
              </a:spcBef>
              <a:spcAft>
                <a:spcPts val="0"/>
              </a:spcAft>
              <a:buNone/>
            </a:pPr>
            <a:endParaRPr lang="en-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n-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n-US" sz="1200" dirty="0">
              <a:solidFill>
                <a:schemeClr val="accent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052493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488100" y="358216"/>
            <a:ext cx="7657436" cy="568390"/>
          </a:xfrm>
          <a:prstGeom prst="rect">
            <a:avLst/>
          </a:prstGeom>
          <a:noFill/>
          <a:ln>
            <a:noFill/>
          </a:ln>
        </p:spPr>
        <p:txBody>
          <a:bodyPr spcFirstLastPara="1" wrap="square" lIns="91425" tIns="91425" rIns="91425" bIns="91425" anchor="t" anchorCtr="0">
            <a:noAutofit/>
          </a:bodyPr>
          <a:lstStyle/>
          <a:p>
            <a:pPr>
              <a:spcBef>
                <a:spcPts val="600"/>
              </a:spcBef>
            </a:pPr>
            <a:r>
              <a:rPr lang="es-US" sz="1600" b="1" dirty="0">
                <a:solidFill>
                  <a:srgbClr val="0091EA"/>
                </a:solidFill>
                <a:latin typeface="Source Sans Pro"/>
                <a:ea typeface="Source Sans Pro"/>
                <a:cs typeface="Source Sans Pro"/>
                <a:sym typeface="Source Sans Pro"/>
              </a:rPr>
              <a:t>Protocolos de Enrutamiento</a:t>
            </a:r>
            <a:endParaRPr lang="en-US" sz="1600" dirty="0">
              <a:solidFill>
                <a:srgbClr val="0091EA"/>
              </a:solidFill>
              <a:latin typeface="Source Sans Pro"/>
              <a:ea typeface="Source Sans Pro"/>
              <a:cs typeface="Source Sans Pro"/>
              <a:sym typeface="Source Sans Pro"/>
            </a:endParaRPr>
          </a:p>
          <a:p>
            <a:pPr marL="0" lvl="0" indent="0" algn="l" rtl="0">
              <a:spcBef>
                <a:spcPts val="600"/>
              </a:spcBef>
              <a:spcAft>
                <a:spcPts val="0"/>
              </a:spcAft>
              <a:buNone/>
            </a:pPr>
            <a:endParaRPr sz="1600" dirty="0">
              <a:solidFill>
                <a:srgbClr val="263238"/>
              </a:solidFill>
              <a:latin typeface="Source Sans Pro"/>
              <a:ea typeface="Source Sans Pro"/>
              <a:cs typeface="Source Sans Pro"/>
              <a:sym typeface="Source Sans Pro"/>
            </a:endParaRPr>
          </a:p>
        </p:txBody>
      </p:sp>
      <p:graphicFrame>
        <p:nvGraphicFramePr>
          <p:cNvPr id="6" name="Diagrama 5">
            <a:extLst>
              <a:ext uri="{FF2B5EF4-FFF2-40B4-BE49-F238E27FC236}">
                <a16:creationId xmlns:a16="http://schemas.microsoft.com/office/drawing/2014/main" id="{3BB57C4B-88E2-4A07-8CC8-915F8570EF96}"/>
              </a:ext>
            </a:extLst>
          </p:cNvPr>
          <p:cNvGraphicFramePr/>
          <p:nvPr>
            <p:extLst>
              <p:ext uri="{D42A27DB-BD31-4B8C-83A1-F6EECF244321}">
                <p14:modId xmlns:p14="http://schemas.microsoft.com/office/powerpoint/2010/main" val="3393917686"/>
              </p:ext>
            </p:extLst>
          </p:nvPr>
        </p:nvGraphicFramePr>
        <p:xfrm>
          <a:off x="1249975" y="926606"/>
          <a:ext cx="6431397" cy="359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2975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488100" y="358216"/>
            <a:ext cx="7657436" cy="568390"/>
          </a:xfrm>
          <a:prstGeom prst="rect">
            <a:avLst/>
          </a:prstGeom>
          <a:noFill/>
          <a:ln>
            <a:noFill/>
          </a:ln>
        </p:spPr>
        <p:txBody>
          <a:bodyPr spcFirstLastPara="1" wrap="square" lIns="91425" tIns="91425" rIns="91425" bIns="91425" anchor="t" anchorCtr="0">
            <a:noAutofit/>
          </a:bodyPr>
          <a:lstStyle/>
          <a:p>
            <a:pPr>
              <a:spcBef>
                <a:spcPts val="600"/>
              </a:spcBef>
            </a:pPr>
            <a:r>
              <a:rPr lang="es-US" sz="1600" b="1" dirty="0">
                <a:solidFill>
                  <a:srgbClr val="0091EA"/>
                </a:solidFill>
                <a:latin typeface="Source Sans Pro"/>
                <a:ea typeface="Source Sans Pro"/>
                <a:cs typeface="Source Sans Pro"/>
                <a:sym typeface="Source Sans Pro"/>
              </a:rPr>
              <a:t>Modelos de Propagación</a:t>
            </a:r>
            <a:endParaRPr lang="en-US" sz="1600" dirty="0">
              <a:solidFill>
                <a:srgbClr val="0091EA"/>
              </a:solidFill>
              <a:latin typeface="Source Sans Pro"/>
              <a:ea typeface="Source Sans Pro"/>
              <a:cs typeface="Source Sans Pro"/>
              <a:sym typeface="Source Sans Pro"/>
            </a:endParaRPr>
          </a:p>
          <a:p>
            <a:pPr marL="0" lvl="0" indent="0" algn="l" rtl="0">
              <a:spcBef>
                <a:spcPts val="600"/>
              </a:spcBef>
              <a:spcAft>
                <a:spcPts val="0"/>
              </a:spcAft>
              <a:buNone/>
            </a:pPr>
            <a:endParaRPr sz="1600" dirty="0">
              <a:solidFill>
                <a:srgbClr val="263238"/>
              </a:solidFill>
              <a:latin typeface="Source Sans Pro"/>
              <a:ea typeface="Source Sans Pro"/>
              <a:cs typeface="Source Sans Pro"/>
              <a:sym typeface="Source Sans Pro"/>
            </a:endParaRPr>
          </a:p>
        </p:txBody>
      </p:sp>
      <p:sp>
        <p:nvSpPr>
          <p:cNvPr id="5" name="Google Shape;76;p13">
            <a:extLst>
              <a:ext uri="{FF2B5EF4-FFF2-40B4-BE49-F238E27FC236}">
                <a16:creationId xmlns:a16="http://schemas.microsoft.com/office/drawing/2014/main" id="{D853E154-561E-40FF-8737-2B0F1A437068}"/>
              </a:ext>
            </a:extLst>
          </p:cNvPr>
          <p:cNvSpPr txBox="1"/>
          <p:nvPr/>
        </p:nvSpPr>
        <p:spPr>
          <a:xfrm>
            <a:off x="559777" y="926606"/>
            <a:ext cx="8118957" cy="3712724"/>
          </a:xfrm>
          <a:prstGeom prst="rect">
            <a:avLst/>
          </a:prstGeom>
          <a:noFill/>
          <a:ln>
            <a:noFill/>
          </a:ln>
        </p:spPr>
        <p:txBody>
          <a:bodyPr spcFirstLastPara="1" wrap="square" lIns="91425" tIns="91425" rIns="91425" bIns="91425" anchor="t" anchorCtr="0">
            <a:noAutofit/>
          </a:bodyPr>
          <a:lstStyle/>
          <a:p>
            <a:pPr algn="just">
              <a:lnSpc>
                <a:spcPct val="150000"/>
              </a:lnSpc>
              <a:spcBef>
                <a:spcPts val="600"/>
              </a:spcBef>
            </a:pPr>
            <a:endParaRPr lang="es-MX" dirty="0">
              <a:solidFill>
                <a:srgbClr val="263238"/>
              </a:solidFill>
              <a:latin typeface="Source Sans Pro"/>
              <a:ea typeface="Source Sans Pro"/>
            </a:endParaRPr>
          </a:p>
        </p:txBody>
      </p:sp>
      <p:graphicFrame>
        <p:nvGraphicFramePr>
          <p:cNvPr id="2" name="Diagrama 1">
            <a:extLst>
              <a:ext uri="{FF2B5EF4-FFF2-40B4-BE49-F238E27FC236}">
                <a16:creationId xmlns:a16="http://schemas.microsoft.com/office/drawing/2014/main" id="{4C951727-E2C7-4FF3-BC18-51A894519450}"/>
              </a:ext>
            </a:extLst>
          </p:cNvPr>
          <p:cNvGraphicFramePr/>
          <p:nvPr>
            <p:extLst>
              <p:ext uri="{D42A27DB-BD31-4B8C-83A1-F6EECF244321}">
                <p14:modId xmlns:p14="http://schemas.microsoft.com/office/powerpoint/2010/main" val="4023464716"/>
              </p:ext>
            </p:extLst>
          </p:nvPr>
        </p:nvGraphicFramePr>
        <p:xfrm>
          <a:off x="1147818" y="926606"/>
          <a:ext cx="6338000" cy="3343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6224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3799652" cy="568390"/>
          </a:xfrm>
          <a:prstGeom prst="rect">
            <a:avLst/>
          </a:prstGeom>
          <a:noFill/>
          <a:ln>
            <a:noFill/>
          </a:ln>
        </p:spPr>
        <p:txBody>
          <a:bodyPr spcFirstLastPara="1" wrap="square" lIns="91425" tIns="91425" rIns="91425" bIns="91425" anchor="t" anchorCtr="0">
            <a:noAutofit/>
          </a:bodyPr>
          <a:lstStyle/>
          <a:p>
            <a:pPr>
              <a:spcBef>
                <a:spcPts val="600"/>
              </a:spcBef>
            </a:pPr>
            <a:r>
              <a:rPr lang="es-US" sz="1600" b="1" dirty="0">
                <a:solidFill>
                  <a:srgbClr val="0091EA"/>
                </a:solidFill>
                <a:latin typeface="Source Sans Pro"/>
                <a:ea typeface="Source Sans Pro"/>
              </a:rPr>
              <a:t>Modelos</a:t>
            </a:r>
            <a:r>
              <a:rPr lang="en-US" sz="1600" b="1" dirty="0">
                <a:solidFill>
                  <a:srgbClr val="0091EA"/>
                </a:solidFill>
                <a:latin typeface="Source Sans Pro"/>
                <a:ea typeface="Source Sans Pro"/>
              </a:rPr>
              <a:t> de </a:t>
            </a:r>
            <a:r>
              <a:rPr lang="es-US" sz="1600" b="1" dirty="0">
                <a:solidFill>
                  <a:srgbClr val="0091EA"/>
                </a:solidFill>
                <a:latin typeface="Source Sans Pro"/>
                <a:ea typeface="Source Sans Pro"/>
              </a:rPr>
              <a:t>Movilidad</a:t>
            </a:r>
          </a:p>
          <a:p>
            <a:pPr>
              <a:spcBef>
                <a:spcPts val="600"/>
              </a:spcBef>
            </a:pPr>
            <a:endParaRPr lang="en-US" sz="1600" dirty="0">
              <a:solidFill>
                <a:srgbClr val="0091EA"/>
              </a:solidFill>
              <a:latin typeface="Source Sans Pro"/>
              <a:ea typeface="Source Sans Pro"/>
              <a:cs typeface="Source Sans Pro"/>
              <a:sym typeface="Source Sans Pro"/>
            </a:endParaRPr>
          </a:p>
          <a:p>
            <a:pPr marL="0" lvl="0" indent="0" algn="l" rtl="0">
              <a:spcBef>
                <a:spcPts val="600"/>
              </a:spcBef>
              <a:spcAft>
                <a:spcPts val="0"/>
              </a:spcAft>
              <a:buNone/>
            </a:pPr>
            <a:endParaRPr sz="1600" dirty="0">
              <a:solidFill>
                <a:srgbClr val="263238"/>
              </a:solidFill>
              <a:latin typeface="Source Sans Pro"/>
              <a:ea typeface="Source Sans Pro"/>
              <a:cs typeface="Source Sans Pro"/>
              <a:sym typeface="Source Sans Pro"/>
            </a:endParaRPr>
          </a:p>
        </p:txBody>
      </p:sp>
      <p:graphicFrame>
        <p:nvGraphicFramePr>
          <p:cNvPr id="3" name="Diagrama 2">
            <a:extLst>
              <a:ext uri="{FF2B5EF4-FFF2-40B4-BE49-F238E27FC236}">
                <a16:creationId xmlns:a16="http://schemas.microsoft.com/office/drawing/2014/main" id="{BB45BCD8-D097-4B7B-8B0E-510D37A9FD0E}"/>
              </a:ext>
            </a:extLst>
          </p:cNvPr>
          <p:cNvGraphicFramePr/>
          <p:nvPr>
            <p:extLst>
              <p:ext uri="{D42A27DB-BD31-4B8C-83A1-F6EECF244321}">
                <p14:modId xmlns:p14="http://schemas.microsoft.com/office/powerpoint/2010/main" val="802803986"/>
              </p:ext>
            </p:extLst>
          </p:nvPr>
        </p:nvGraphicFramePr>
        <p:xfrm>
          <a:off x="910101" y="678204"/>
          <a:ext cx="8414653" cy="424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63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1" y="218521"/>
            <a:ext cx="4745949" cy="568390"/>
          </a:xfrm>
          <a:prstGeom prst="rect">
            <a:avLst/>
          </a:prstGeom>
          <a:noFill/>
          <a:ln>
            <a:noFill/>
          </a:ln>
        </p:spPr>
        <p:txBody>
          <a:bodyPr spcFirstLastPara="1" wrap="square" lIns="91425" tIns="91425" rIns="91425" bIns="91425" anchor="t" anchorCtr="0">
            <a:noAutofit/>
          </a:bodyPr>
          <a:lstStyle/>
          <a:p>
            <a:pPr>
              <a:spcBef>
                <a:spcPts val="600"/>
              </a:spcBef>
            </a:pPr>
            <a:r>
              <a:rPr lang="es-US" sz="1600" b="1" dirty="0">
                <a:solidFill>
                  <a:srgbClr val="0091EA"/>
                </a:solidFill>
                <a:latin typeface="Source Sans Pro"/>
                <a:ea typeface="Source Sans Pro"/>
              </a:rPr>
              <a:t>Softwares VANET: Simuladores de Tráfico y de Red</a:t>
            </a:r>
            <a:endParaRPr sz="1600" dirty="0">
              <a:solidFill>
                <a:srgbClr val="263238"/>
              </a:solidFill>
              <a:latin typeface="Source Sans Pro"/>
              <a:ea typeface="Source Sans Pro"/>
              <a:cs typeface="Source Sans Pro"/>
              <a:sym typeface="Source Sans Pro"/>
            </a:endParaRPr>
          </a:p>
        </p:txBody>
      </p:sp>
      <p:sp>
        <p:nvSpPr>
          <p:cNvPr id="9" name="Google Shape;78;p13">
            <a:extLst>
              <a:ext uri="{FF2B5EF4-FFF2-40B4-BE49-F238E27FC236}">
                <a16:creationId xmlns:a16="http://schemas.microsoft.com/office/drawing/2014/main" id="{D3096196-4D9D-440E-BF73-C22649E464C5}"/>
              </a:ext>
            </a:extLst>
          </p:cNvPr>
          <p:cNvSpPr txBox="1"/>
          <p:nvPr/>
        </p:nvSpPr>
        <p:spPr>
          <a:xfrm>
            <a:off x="747493" y="4023307"/>
            <a:ext cx="7492739" cy="56839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n-US" sz="900" i="1" dirty="0">
                <a:solidFill>
                  <a:schemeClr val="bg2"/>
                </a:solidFill>
                <a:latin typeface="Source Sans Pro"/>
                <a:ea typeface="Source Sans Pro"/>
                <a:cs typeface="Source Sans Pro"/>
                <a:sym typeface="Source Sans Pro"/>
              </a:rPr>
              <a:t>Nota</a:t>
            </a:r>
            <a:r>
              <a:rPr lang="en-US" sz="900" dirty="0">
                <a:solidFill>
                  <a:schemeClr val="bg2"/>
                </a:solidFill>
                <a:latin typeface="Source Sans Pro"/>
                <a:ea typeface="Source Sans Pro"/>
                <a:cs typeface="Source Sans Pro"/>
                <a:sym typeface="Source Sans Pro"/>
              </a:rPr>
              <a:t>. Tomado de A Synopsis of Simulation and Mobility Modeling in Vehicular Ad-hoc Networks (VANETs), por Rehman S., y otros, 2013, IOSR Journal of Computer Engineering.</a:t>
            </a:r>
          </a:p>
          <a:p>
            <a:pPr marL="0" lvl="0" indent="0" algn="just" rtl="0">
              <a:spcBef>
                <a:spcPts val="1000"/>
              </a:spcBef>
              <a:spcAft>
                <a:spcPts val="0"/>
              </a:spcAft>
              <a:buNone/>
            </a:pPr>
            <a:endParaRPr lang="en-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n-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n-US" sz="1200" dirty="0">
              <a:solidFill>
                <a:schemeClr val="accent2"/>
              </a:solidFill>
              <a:latin typeface="Source Sans Pro"/>
              <a:ea typeface="Source Sans Pro"/>
              <a:cs typeface="Source Sans Pro"/>
              <a:sym typeface="Source Sans Pro"/>
            </a:endParaRPr>
          </a:p>
        </p:txBody>
      </p:sp>
      <p:pic>
        <p:nvPicPr>
          <p:cNvPr id="6" name="Imagen 5">
            <a:extLst>
              <a:ext uri="{FF2B5EF4-FFF2-40B4-BE49-F238E27FC236}">
                <a16:creationId xmlns:a16="http://schemas.microsoft.com/office/drawing/2014/main" id="{6D82ED4B-F454-4DC5-BC2D-F359852BFA37}"/>
              </a:ext>
            </a:extLst>
          </p:cNvPr>
          <p:cNvPicPr/>
          <p:nvPr/>
        </p:nvPicPr>
        <p:blipFill>
          <a:blip r:embed="rId3"/>
          <a:stretch>
            <a:fillRect/>
          </a:stretch>
        </p:blipFill>
        <p:spPr>
          <a:xfrm>
            <a:off x="747493" y="1624889"/>
            <a:ext cx="3073090" cy="1356981"/>
          </a:xfrm>
          <a:prstGeom prst="rect">
            <a:avLst/>
          </a:prstGeom>
        </p:spPr>
      </p:pic>
      <p:pic>
        <p:nvPicPr>
          <p:cNvPr id="7" name="Imagen 6">
            <a:extLst>
              <a:ext uri="{FF2B5EF4-FFF2-40B4-BE49-F238E27FC236}">
                <a16:creationId xmlns:a16="http://schemas.microsoft.com/office/drawing/2014/main" id="{AB33849D-A165-455A-BED6-15C929335737}"/>
              </a:ext>
            </a:extLst>
          </p:cNvPr>
          <p:cNvPicPr/>
          <p:nvPr/>
        </p:nvPicPr>
        <p:blipFill>
          <a:blip r:embed="rId4"/>
          <a:stretch>
            <a:fillRect/>
          </a:stretch>
        </p:blipFill>
        <p:spPr>
          <a:xfrm>
            <a:off x="3965848" y="724943"/>
            <a:ext cx="4274384" cy="3350484"/>
          </a:xfrm>
          <a:prstGeom prst="rect">
            <a:avLst/>
          </a:prstGeom>
        </p:spPr>
      </p:pic>
    </p:spTree>
    <p:extLst>
      <p:ext uri="{BB962C8B-B14F-4D97-AF65-F5344CB8AC3E}">
        <p14:creationId xmlns:p14="http://schemas.microsoft.com/office/powerpoint/2010/main" val="3161695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0"/>
            <a:ext cx="4916070" cy="568390"/>
          </a:xfrm>
          <a:prstGeom prst="rect">
            <a:avLst/>
          </a:prstGeom>
          <a:noFill/>
          <a:ln>
            <a:noFill/>
          </a:ln>
        </p:spPr>
        <p:txBody>
          <a:bodyPr spcFirstLastPara="1" wrap="square" lIns="91425" tIns="91425" rIns="91425" bIns="91425" anchor="t" anchorCtr="0">
            <a:noAutofit/>
          </a:bodyPr>
          <a:lstStyle/>
          <a:p>
            <a:pPr>
              <a:spcBef>
                <a:spcPts val="600"/>
              </a:spcBef>
            </a:pPr>
            <a:r>
              <a:rPr lang="es-MX" sz="1600" b="1" dirty="0">
                <a:solidFill>
                  <a:srgbClr val="0091EA"/>
                </a:solidFill>
                <a:latin typeface="Source Sans Pro"/>
                <a:ea typeface="Source Sans Pro"/>
              </a:rPr>
              <a:t>Softwares de Simulación de Tráfico</a:t>
            </a:r>
            <a:endParaRPr lang="es-US" sz="1600" dirty="0">
              <a:solidFill>
                <a:srgbClr val="263238"/>
              </a:solidFill>
              <a:latin typeface="Source Sans Pro"/>
              <a:ea typeface="Source Sans Pro"/>
              <a:cs typeface="Source Sans Pro"/>
              <a:sym typeface="Source Sans Pro"/>
            </a:endParaRPr>
          </a:p>
        </p:txBody>
      </p:sp>
      <p:graphicFrame>
        <p:nvGraphicFramePr>
          <p:cNvPr id="8" name="Tabla 7">
            <a:extLst>
              <a:ext uri="{FF2B5EF4-FFF2-40B4-BE49-F238E27FC236}">
                <a16:creationId xmlns:a16="http://schemas.microsoft.com/office/drawing/2014/main" id="{0565DC07-4939-404F-9541-5E92454B38B0}"/>
              </a:ext>
            </a:extLst>
          </p:cNvPr>
          <p:cNvGraphicFramePr>
            <a:graphicFrameLocks noGrp="1"/>
          </p:cNvGraphicFramePr>
          <p:nvPr>
            <p:extLst>
              <p:ext uri="{D42A27DB-BD31-4B8C-83A1-F6EECF244321}">
                <p14:modId xmlns:p14="http://schemas.microsoft.com/office/powerpoint/2010/main" val="35792477"/>
              </p:ext>
            </p:extLst>
          </p:nvPr>
        </p:nvGraphicFramePr>
        <p:xfrm>
          <a:off x="1969203" y="544630"/>
          <a:ext cx="5205593" cy="4402021"/>
        </p:xfrm>
        <a:graphic>
          <a:graphicData uri="http://schemas.openxmlformats.org/drawingml/2006/table">
            <a:tbl>
              <a:tblPr firstRow="1" firstCol="1" bandRow="1"/>
              <a:tblGrid>
                <a:gridCol w="1653915">
                  <a:extLst>
                    <a:ext uri="{9D8B030D-6E8A-4147-A177-3AD203B41FA5}">
                      <a16:colId xmlns:a16="http://schemas.microsoft.com/office/drawing/2014/main" val="3837378959"/>
                    </a:ext>
                  </a:extLst>
                </a:gridCol>
                <a:gridCol w="964783">
                  <a:extLst>
                    <a:ext uri="{9D8B030D-6E8A-4147-A177-3AD203B41FA5}">
                      <a16:colId xmlns:a16="http://schemas.microsoft.com/office/drawing/2014/main" val="1897376261"/>
                    </a:ext>
                  </a:extLst>
                </a:gridCol>
                <a:gridCol w="689132">
                  <a:extLst>
                    <a:ext uri="{9D8B030D-6E8A-4147-A177-3AD203B41FA5}">
                      <a16:colId xmlns:a16="http://schemas.microsoft.com/office/drawing/2014/main" val="4253397401"/>
                    </a:ext>
                  </a:extLst>
                </a:gridCol>
                <a:gridCol w="689132">
                  <a:extLst>
                    <a:ext uri="{9D8B030D-6E8A-4147-A177-3AD203B41FA5}">
                      <a16:colId xmlns:a16="http://schemas.microsoft.com/office/drawing/2014/main" val="2337185651"/>
                    </a:ext>
                  </a:extLst>
                </a:gridCol>
                <a:gridCol w="580167">
                  <a:extLst>
                    <a:ext uri="{9D8B030D-6E8A-4147-A177-3AD203B41FA5}">
                      <a16:colId xmlns:a16="http://schemas.microsoft.com/office/drawing/2014/main" val="1192680193"/>
                    </a:ext>
                  </a:extLst>
                </a:gridCol>
                <a:gridCol w="628464">
                  <a:extLst>
                    <a:ext uri="{9D8B030D-6E8A-4147-A177-3AD203B41FA5}">
                      <a16:colId xmlns:a16="http://schemas.microsoft.com/office/drawing/2014/main" val="1471001834"/>
                    </a:ext>
                  </a:extLst>
                </a:gridCol>
              </a:tblGrid>
              <a:tr h="90460">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 </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b="1" dirty="0">
                          <a:effectLst/>
                          <a:latin typeface="Calibri" panose="020F0502020204030204" pitchFamily="34" charset="0"/>
                          <a:ea typeface="Calibri" panose="020F0502020204030204" pitchFamily="34" charset="0"/>
                          <a:cs typeface="Calibri" panose="020F0502020204030204" pitchFamily="34" charset="0"/>
                        </a:rPr>
                        <a:t>VanetMobiSim</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b="1" dirty="0">
                          <a:effectLst/>
                          <a:latin typeface="Calibri" panose="020F0502020204030204" pitchFamily="34" charset="0"/>
                          <a:ea typeface="Calibri" panose="020F0502020204030204" pitchFamily="34" charset="0"/>
                          <a:cs typeface="Calibri" panose="020F0502020204030204" pitchFamily="34" charset="0"/>
                        </a:rPr>
                        <a:t>SUMO</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b="1" dirty="0">
                          <a:effectLst/>
                          <a:latin typeface="Calibri" panose="020F0502020204030204" pitchFamily="34" charset="0"/>
                          <a:ea typeface="Calibri" panose="020F0502020204030204" pitchFamily="34" charset="0"/>
                          <a:cs typeface="Calibri" panose="020F0502020204030204" pitchFamily="34" charset="0"/>
                        </a:rPr>
                        <a:t>STRAW</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b="1" dirty="0">
                          <a:effectLst/>
                          <a:latin typeface="Calibri" panose="020F0502020204030204" pitchFamily="34" charset="0"/>
                          <a:ea typeface="Calibri" panose="020F0502020204030204" pitchFamily="34" charset="0"/>
                          <a:cs typeface="Calibri" panose="020F0502020204030204" pitchFamily="34" charset="0"/>
                        </a:rPr>
                        <a:t>FreeSim </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b="1" dirty="0">
                          <a:effectLst/>
                          <a:latin typeface="Calibri" panose="020F0502020204030204" pitchFamily="34" charset="0"/>
                          <a:ea typeface="Calibri" panose="020F0502020204030204" pitchFamily="34" charset="0"/>
                          <a:cs typeface="Calibri" panose="020F0502020204030204" pitchFamily="34" charset="0"/>
                        </a:rPr>
                        <a:t>CityMob</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212431"/>
                  </a:ext>
                </a:extLst>
              </a:tr>
              <a:tr h="89289">
                <a:tc gridSpan="6">
                  <a:txBody>
                    <a:bodyPr/>
                    <a:lstStyle/>
                    <a:p>
                      <a:pPr marL="0" marR="0" algn="ctr">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Software</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574820809"/>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Portabilidad </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127970494"/>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Libre de licencia</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extLst>
                  <a:ext uri="{0D108BD9-81ED-4DB2-BD59-A6C34878D82A}">
                    <a16:rowId xmlns:a16="http://schemas.microsoft.com/office/drawing/2014/main" val="1722220557"/>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Código abierto</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extLst>
                  <a:ext uri="{0D108BD9-81ED-4DB2-BD59-A6C34878D82A}">
                    <a16:rowId xmlns:a16="http://schemas.microsoft.com/office/drawing/2014/main" val="1970557311"/>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GUI</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extLst>
                  <a:ext uri="{0D108BD9-81ED-4DB2-BD59-A6C34878D82A}">
                    <a16:rowId xmlns:a16="http://schemas.microsoft.com/office/drawing/2014/main" val="13962050"/>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Ejemplos disponibles</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 </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extLst>
                  <a:ext uri="{0D108BD9-81ED-4DB2-BD59-A6C34878D82A}">
                    <a16:rowId xmlns:a16="http://schemas.microsoft.com/office/drawing/2014/main" val="1937824541"/>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Desarrollo continuo</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extLst>
                  <a:ext uri="{0D108BD9-81ED-4DB2-BD59-A6C34878D82A}">
                    <a16:rowId xmlns:a16="http://schemas.microsoft.com/office/drawing/2014/main" val="2971086958"/>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Facilidad de instalación</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Moderado</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Moderado</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Moderado</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Fácil</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Fácil</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extLst>
                  <a:ext uri="{0D108BD9-81ED-4DB2-BD59-A6C34878D82A}">
                    <a16:rowId xmlns:a16="http://schemas.microsoft.com/office/drawing/2014/main" val="2527820646"/>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Facilidad de uso</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Moderado </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Moderado </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Moderado </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Fácil</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Fácil</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81019458"/>
                  </a:ext>
                </a:extLst>
              </a:tr>
              <a:tr h="100999">
                <a:tc gridSpan="6">
                  <a:txBody>
                    <a:bodyPr/>
                    <a:lstStyle/>
                    <a:p>
                      <a:pPr marL="0" marR="0" algn="ctr">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Mapas</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410734780"/>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Reales</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1192408011"/>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Definidos por el usuario</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extLst>
                  <a:ext uri="{0D108BD9-81ED-4DB2-BD59-A6C34878D82A}">
                    <a16:rowId xmlns:a16="http://schemas.microsoft.com/office/drawing/2014/main" val="3193315312"/>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Aleatorios </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extLst>
                  <a:ext uri="{0D108BD9-81ED-4DB2-BD59-A6C34878D82A}">
                    <a16:rowId xmlns:a16="http://schemas.microsoft.com/office/drawing/2014/main" val="3413977414"/>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Manhattan </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3172927"/>
                  </a:ext>
                </a:extLst>
              </a:tr>
              <a:tr h="100999">
                <a:tc gridSpan="6">
                  <a:txBody>
                    <a:bodyPr/>
                    <a:lstStyle/>
                    <a:p>
                      <a:pPr marL="0" marR="0" algn="ctr">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Modelos de Tráfico </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1315263980"/>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Macroscópicos</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1710574329"/>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Microscópicos </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extLst>
                  <a:ext uri="{0D108BD9-81ED-4DB2-BD59-A6C34878D82A}">
                    <a16:rowId xmlns:a16="http://schemas.microsoft.com/office/drawing/2014/main" val="851876914"/>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Varios carriles </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FFFFFF"/>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07091950"/>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Cambio de carril </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FFFFF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523134066"/>
                  </a:ext>
                </a:extLst>
              </a:tr>
              <a:tr h="161745">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Flujos direccionales separados</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extLst>
                  <a:ext uri="{0D108BD9-81ED-4DB2-BD59-A6C34878D82A}">
                    <a16:rowId xmlns:a16="http://schemas.microsoft.com/office/drawing/2014/main" val="4046770524"/>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Limitaciones de velocidad</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extLst>
                  <a:ext uri="{0D108BD9-81ED-4DB2-BD59-A6C34878D82A}">
                    <a16:rowId xmlns:a16="http://schemas.microsoft.com/office/drawing/2014/main" val="1080269006"/>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Gestión de intersecciones</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extLst>
                  <a:ext uri="{0D108BD9-81ED-4DB2-BD59-A6C34878D82A}">
                    <a16:rowId xmlns:a16="http://schemas.microsoft.com/office/drawing/2014/main" val="2116802655"/>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Criterios de adelantamiento</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extLst>
                  <a:ext uri="{0D108BD9-81ED-4DB2-BD59-A6C34878D82A}">
                    <a16:rowId xmlns:a16="http://schemas.microsoft.com/office/drawing/2014/main" val="1241402098"/>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Grandes redes de carreteras</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extLst>
                  <a:ext uri="{0D108BD9-81ED-4DB2-BD59-A6C34878D82A}">
                    <a16:rowId xmlns:a16="http://schemas.microsoft.com/office/drawing/2014/main" val="2392426246"/>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Movimiento libre de colisión</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extLst>
                  <a:ext uri="{0D108BD9-81ED-4DB2-BD59-A6C34878D82A}">
                    <a16:rowId xmlns:a16="http://schemas.microsoft.com/office/drawing/2014/main" val="1388401656"/>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Diferentes tipos de vehículos</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extLst>
                  <a:ext uri="{0D108BD9-81ED-4DB2-BD59-A6C34878D82A}">
                    <a16:rowId xmlns:a16="http://schemas.microsoft.com/office/drawing/2014/main" val="1020321918"/>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Cálculo de ruta</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34900974"/>
                  </a:ext>
                </a:extLst>
              </a:tr>
              <a:tr h="100999">
                <a:tc gridSpan="6">
                  <a:txBody>
                    <a:bodyPr/>
                    <a:lstStyle/>
                    <a:p>
                      <a:pPr marL="0" marR="0" algn="ctr">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Trazas</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tc hMerge="1">
                  <a:txBody>
                    <a:bodyPr/>
                    <a:lstStyle/>
                    <a:p>
                      <a:endParaRPr lang="es-US"/>
                    </a:p>
                  </a:txBody>
                  <a:tcPr/>
                </a:tc>
                <a:extLst>
                  <a:ext uri="{0D108BD9-81ED-4DB2-BD59-A6C34878D82A}">
                    <a16:rowId xmlns:a16="http://schemas.microsoft.com/office/drawing/2014/main" val="754796722"/>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Soporte de rastreo NS-2</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extLst>
                  <a:ext uri="{0D108BD9-81ED-4DB2-BD59-A6C34878D82A}">
                    <a16:rowId xmlns:a16="http://schemas.microsoft.com/office/drawing/2014/main" val="3359997585"/>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Soporte GloMoSim</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extLst>
                  <a:ext uri="{0D108BD9-81ED-4DB2-BD59-A6C34878D82A}">
                    <a16:rowId xmlns:a16="http://schemas.microsoft.com/office/drawing/2014/main" val="3942978382"/>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Soporte QualNet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extLst>
                  <a:ext uri="{0D108BD9-81ED-4DB2-BD59-A6C34878D82A}">
                    <a16:rowId xmlns:a16="http://schemas.microsoft.com/office/drawing/2014/main" val="2713799410"/>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Soporte SWANS</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tcPr>
                </a:tc>
                <a:extLst>
                  <a:ext uri="{0D108BD9-81ED-4DB2-BD59-A6C34878D82A}">
                    <a16:rowId xmlns:a16="http://schemas.microsoft.com/office/drawing/2014/main" val="1673659327"/>
                  </a:ext>
                </a:extLst>
              </a:tr>
              <a:tr h="100999">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Rastreo basado en XML</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80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a:noFill/>
                    </a:lnB>
                    <a:solidFill>
                      <a:srgbClr val="F2F2F2"/>
                    </a:solidFill>
                  </a:tcPr>
                </a:tc>
                <a:extLst>
                  <a:ext uri="{0D108BD9-81ED-4DB2-BD59-A6C34878D82A}">
                    <a16:rowId xmlns:a16="http://schemas.microsoft.com/office/drawing/2014/main" val="2211399957"/>
                  </a:ext>
                </a:extLst>
              </a:tr>
              <a:tr h="100999">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rPr>
                        <a:t>Importa diferentes formatos</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800" dirty="0">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endParaRPr lang="es-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1617" marR="31617"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990728"/>
                  </a:ext>
                </a:extLst>
              </a:tr>
            </a:tbl>
          </a:graphicData>
        </a:graphic>
      </p:graphicFrame>
    </p:spTree>
    <p:extLst>
      <p:ext uri="{BB962C8B-B14F-4D97-AF65-F5344CB8AC3E}">
        <p14:creationId xmlns:p14="http://schemas.microsoft.com/office/powerpoint/2010/main" val="2308637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4916070" cy="568390"/>
          </a:xfrm>
          <a:prstGeom prst="rect">
            <a:avLst/>
          </a:prstGeom>
          <a:noFill/>
          <a:ln>
            <a:noFill/>
          </a:ln>
        </p:spPr>
        <p:txBody>
          <a:bodyPr spcFirstLastPara="1" wrap="square" lIns="91425" tIns="91425" rIns="91425" bIns="91425" anchor="t" anchorCtr="0">
            <a:noAutofit/>
          </a:bodyPr>
          <a:lstStyle/>
          <a:p>
            <a:pPr>
              <a:spcBef>
                <a:spcPts val="600"/>
              </a:spcBef>
            </a:pPr>
            <a:r>
              <a:rPr lang="es-MX" sz="1600" b="1" dirty="0">
                <a:solidFill>
                  <a:srgbClr val="0091EA"/>
                </a:solidFill>
                <a:latin typeface="Source Sans Pro"/>
                <a:ea typeface="Source Sans Pro"/>
              </a:rPr>
              <a:t>Softwares de Simulación de Red</a:t>
            </a:r>
            <a:endParaRPr lang="es-US" sz="1600" dirty="0">
              <a:solidFill>
                <a:srgbClr val="263238"/>
              </a:solidFill>
              <a:latin typeface="Source Sans Pro"/>
              <a:ea typeface="Source Sans Pro"/>
              <a:cs typeface="Source Sans Pro"/>
              <a:sym typeface="Source Sans Pro"/>
            </a:endParaRPr>
          </a:p>
        </p:txBody>
      </p:sp>
      <p:graphicFrame>
        <p:nvGraphicFramePr>
          <p:cNvPr id="2" name="Tabla 1">
            <a:extLst>
              <a:ext uri="{FF2B5EF4-FFF2-40B4-BE49-F238E27FC236}">
                <a16:creationId xmlns:a16="http://schemas.microsoft.com/office/drawing/2014/main" id="{37994CFB-5EE9-43DA-8DCE-0E51895A3A14}"/>
              </a:ext>
            </a:extLst>
          </p:cNvPr>
          <p:cNvGraphicFramePr>
            <a:graphicFrameLocks noGrp="1"/>
          </p:cNvGraphicFramePr>
          <p:nvPr>
            <p:extLst>
              <p:ext uri="{D42A27DB-BD31-4B8C-83A1-F6EECF244321}">
                <p14:modId xmlns:p14="http://schemas.microsoft.com/office/powerpoint/2010/main" val="376761472"/>
              </p:ext>
            </p:extLst>
          </p:nvPr>
        </p:nvGraphicFramePr>
        <p:xfrm>
          <a:off x="1502438" y="744482"/>
          <a:ext cx="6139124" cy="4041560"/>
        </p:xfrm>
        <a:graphic>
          <a:graphicData uri="http://schemas.openxmlformats.org/drawingml/2006/table">
            <a:tbl>
              <a:tblPr firstRow="1" firstCol="1" bandRow="1"/>
              <a:tblGrid>
                <a:gridCol w="1262834">
                  <a:extLst>
                    <a:ext uri="{9D8B030D-6E8A-4147-A177-3AD203B41FA5}">
                      <a16:colId xmlns:a16="http://schemas.microsoft.com/office/drawing/2014/main" val="641001671"/>
                    </a:ext>
                  </a:extLst>
                </a:gridCol>
                <a:gridCol w="875232">
                  <a:extLst>
                    <a:ext uri="{9D8B030D-6E8A-4147-A177-3AD203B41FA5}">
                      <a16:colId xmlns:a16="http://schemas.microsoft.com/office/drawing/2014/main" val="961685745"/>
                    </a:ext>
                  </a:extLst>
                </a:gridCol>
                <a:gridCol w="976648">
                  <a:extLst>
                    <a:ext uri="{9D8B030D-6E8A-4147-A177-3AD203B41FA5}">
                      <a16:colId xmlns:a16="http://schemas.microsoft.com/office/drawing/2014/main" val="4279747093"/>
                    </a:ext>
                  </a:extLst>
                </a:gridCol>
                <a:gridCol w="1336463">
                  <a:extLst>
                    <a:ext uri="{9D8B030D-6E8A-4147-A177-3AD203B41FA5}">
                      <a16:colId xmlns:a16="http://schemas.microsoft.com/office/drawing/2014/main" val="3459624856"/>
                    </a:ext>
                  </a:extLst>
                </a:gridCol>
                <a:gridCol w="875232">
                  <a:extLst>
                    <a:ext uri="{9D8B030D-6E8A-4147-A177-3AD203B41FA5}">
                      <a16:colId xmlns:a16="http://schemas.microsoft.com/office/drawing/2014/main" val="2511829057"/>
                    </a:ext>
                  </a:extLst>
                </a:gridCol>
                <a:gridCol w="812715">
                  <a:extLst>
                    <a:ext uri="{9D8B030D-6E8A-4147-A177-3AD203B41FA5}">
                      <a16:colId xmlns:a16="http://schemas.microsoft.com/office/drawing/2014/main" val="83360224"/>
                    </a:ext>
                  </a:extLst>
                </a:gridCol>
              </a:tblGrid>
              <a:tr h="98752">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 </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900" b="1" dirty="0">
                          <a:effectLst/>
                          <a:latin typeface="Calibri" panose="020F0502020204030204" pitchFamily="34" charset="0"/>
                          <a:ea typeface="Calibri" panose="020F0502020204030204" pitchFamily="34" charset="0"/>
                          <a:cs typeface="Calibri" panose="020F0502020204030204" pitchFamily="34" charset="0"/>
                        </a:rPr>
                        <a:t>NS-2</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900" b="1" dirty="0">
                          <a:effectLst/>
                          <a:latin typeface="Calibri" panose="020F0502020204030204" pitchFamily="34" charset="0"/>
                          <a:ea typeface="Calibri" panose="020F0502020204030204" pitchFamily="34" charset="0"/>
                          <a:cs typeface="Calibri" panose="020F0502020204030204" pitchFamily="34" charset="0"/>
                        </a:rPr>
                        <a:t>NS-3</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900" b="1" dirty="0">
                          <a:effectLst/>
                          <a:latin typeface="Calibri" panose="020F0502020204030204" pitchFamily="34" charset="0"/>
                          <a:ea typeface="Calibri" panose="020F0502020204030204" pitchFamily="34" charset="0"/>
                          <a:cs typeface="Calibri" panose="020F0502020204030204" pitchFamily="34" charset="0"/>
                        </a:rPr>
                        <a:t>OMNET++</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900" b="1" dirty="0">
                          <a:effectLst/>
                          <a:latin typeface="Calibri" panose="020F0502020204030204" pitchFamily="34" charset="0"/>
                          <a:ea typeface="Calibri" panose="020F0502020204030204" pitchFamily="34" charset="0"/>
                          <a:cs typeface="Calibri" panose="020F0502020204030204" pitchFamily="34" charset="0"/>
                        </a:rPr>
                        <a:t>OPNET</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900" b="1" dirty="0">
                          <a:effectLst/>
                          <a:latin typeface="Calibri" panose="020F0502020204030204" pitchFamily="34" charset="0"/>
                          <a:ea typeface="Calibri" panose="020F0502020204030204" pitchFamily="34" charset="0"/>
                          <a:cs typeface="Calibri" panose="020F0502020204030204" pitchFamily="34" charset="0"/>
                        </a:rPr>
                        <a:t>QualNet</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381708"/>
                  </a:ext>
                </a:extLst>
              </a:tr>
              <a:tr h="176572">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Idioma soportado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 OTCL</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 Python</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C(C++) </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Parsec C++</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96471266"/>
                  </a:ext>
                </a:extLst>
              </a:tr>
              <a:tr h="110257">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Soporte de GUI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Bueno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Bueno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Bueno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Excelente </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Excelente </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extLst>
                  <a:ext uri="{0D108BD9-81ED-4DB2-BD59-A6C34878D82A}">
                    <a16:rowId xmlns:a16="http://schemas.microsoft.com/office/drawing/2014/main" val="2548322549"/>
                  </a:ext>
                </a:extLst>
              </a:tr>
              <a:tr h="176572">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Tiempo tomado "aprender"</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Moderado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Moderado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Moderado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Largo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Muy corto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extLst>
                  <a:ext uri="{0D108BD9-81ED-4DB2-BD59-A6C34878D82A}">
                    <a16:rowId xmlns:a16="http://schemas.microsoft.com/office/drawing/2014/main" val="376091576"/>
                  </a:ext>
                </a:extLst>
              </a:tr>
              <a:tr h="176572">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Tiempo de "instalación"</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Moderado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Largo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Muy corto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Moderado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Corto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extLst>
                  <a:ext uri="{0D108BD9-81ED-4DB2-BD59-A6C34878D82A}">
                    <a16:rowId xmlns:a16="http://schemas.microsoft.com/office/drawing/2014/main" val="21230585"/>
                  </a:ext>
                </a:extLst>
              </a:tr>
              <a:tr h="176572">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Plataforma</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Linux, Unix, Windows</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Linux, Unix, Windows </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Linux, Unix, Windows, MAC OS</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Linux, Unix</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w="12700" cap="flat" cmpd="sng" algn="ctr">
                      <a:solidFill>
                        <a:srgbClr val="FFFFFF"/>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Linux, Unix, DOS</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89124825"/>
                  </a:ext>
                </a:extLst>
              </a:tr>
              <a:tr h="176572">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Herramientas de análisis </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054865785"/>
                  </a:ext>
                </a:extLst>
              </a:tr>
              <a:tr h="110257">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Archivos de traza</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extLst>
                  <a:ext uri="{0D108BD9-81ED-4DB2-BD59-A6C34878D82A}">
                    <a16:rowId xmlns:a16="http://schemas.microsoft.com/office/drawing/2014/main" val="3107620158"/>
                  </a:ext>
                </a:extLst>
              </a:tr>
              <a:tr h="266855">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Herramientas de visualización de red </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extLst>
                  <a:ext uri="{0D108BD9-81ED-4DB2-BD59-A6C34878D82A}">
                    <a16:rowId xmlns:a16="http://schemas.microsoft.com/office/drawing/2014/main" val="1327718388"/>
                  </a:ext>
                </a:extLst>
              </a:tr>
              <a:tr h="110257">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Simulación rápida</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Moderado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Moderado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Moderado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Excelente</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Excelente </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extLst>
                  <a:ext uri="{0D108BD9-81ED-4DB2-BD59-A6C34878D82A}">
                    <a16:rowId xmlns:a16="http://schemas.microsoft.com/office/drawing/2014/main" val="4032952778"/>
                  </a:ext>
                </a:extLst>
              </a:tr>
              <a:tr h="808555">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Ventajas </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-Facilidad de agregar un nuevo protocolo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-Gran cantidad de protocolos disponibles</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-Soporte para virtualización</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-Potente GUI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-Comunicación con otros simuladores</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-Rápido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-Escalable</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-Potente GUI</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-Escalable</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-Rápido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-Emulación</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extLst>
                  <a:ext uri="{0D108BD9-81ED-4DB2-BD59-A6C34878D82A}">
                    <a16:rowId xmlns:a16="http://schemas.microsoft.com/office/drawing/2014/main" val="1169192520"/>
                  </a:ext>
                </a:extLst>
              </a:tr>
              <a:tr h="110257">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 </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NS-2</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NS-3</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OMNET++</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OPNET</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QualNet</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solidFill>
                      <a:srgbClr val="F2F2F2"/>
                    </a:solidFill>
                  </a:tcPr>
                </a:tc>
                <a:extLst>
                  <a:ext uri="{0D108BD9-81ED-4DB2-BD59-A6C34878D82A}">
                    <a16:rowId xmlns:a16="http://schemas.microsoft.com/office/drawing/2014/main" val="1828246429"/>
                  </a:ext>
                </a:extLst>
              </a:tr>
              <a:tr h="898838">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Desventajas</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-Soporta solo 2 protocolos MAC</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-Lenguaje de secuencias de comandos familiar</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-Enlaces de Python no funcionan en Cygwin</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-Solo soporte IPV4</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-Sin número de protocolos de soporte</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-Problema de compatibilidad lento</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-Producto comercial</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-Consumo de memoria</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-Tutoriales insuficientes</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tc>
                  <a:txBody>
                    <a:bodyPr/>
                    <a:lstStyle/>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-Producto comercial</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EC" sz="900" dirty="0">
                          <a:effectLst/>
                          <a:latin typeface="Calibri" panose="020F0502020204030204" pitchFamily="34" charset="0"/>
                          <a:ea typeface="Calibri" panose="020F0502020204030204" pitchFamily="34" charset="0"/>
                          <a:cs typeface="Calibri" panose="020F0502020204030204" pitchFamily="34" charset="0"/>
                        </a:rPr>
                        <a:t>-Instalación difícil en Linux</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a:noFill/>
                    </a:lnB>
                  </a:tcPr>
                </a:tc>
                <a:extLst>
                  <a:ext uri="{0D108BD9-81ED-4DB2-BD59-A6C34878D82A}">
                    <a16:rowId xmlns:a16="http://schemas.microsoft.com/office/drawing/2014/main" val="2621593487"/>
                  </a:ext>
                </a:extLst>
              </a:tr>
              <a:tr h="176572">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Publicaciones IEEE/ACM</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s-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515" marR="34515"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5829822"/>
                  </a:ext>
                </a:extLst>
              </a:tr>
            </a:tbl>
          </a:graphicData>
        </a:graphic>
      </p:graphicFrame>
    </p:spTree>
    <p:extLst>
      <p:ext uri="{BB962C8B-B14F-4D97-AF65-F5344CB8AC3E}">
        <p14:creationId xmlns:p14="http://schemas.microsoft.com/office/powerpoint/2010/main" val="29572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4916070" cy="568390"/>
          </a:xfrm>
          <a:prstGeom prst="rect">
            <a:avLst/>
          </a:prstGeom>
          <a:noFill/>
          <a:ln>
            <a:noFill/>
          </a:ln>
        </p:spPr>
        <p:txBody>
          <a:bodyPr spcFirstLastPara="1" wrap="square" lIns="91425" tIns="91425" rIns="91425" bIns="91425" anchor="t" anchorCtr="0">
            <a:noAutofit/>
          </a:bodyPr>
          <a:lstStyle/>
          <a:p>
            <a:pPr>
              <a:spcBef>
                <a:spcPts val="600"/>
              </a:spcBef>
            </a:pPr>
            <a:r>
              <a:rPr lang="es-MX" sz="1600" b="1" dirty="0">
                <a:solidFill>
                  <a:srgbClr val="0091EA"/>
                </a:solidFill>
                <a:latin typeface="Source Sans Pro"/>
                <a:ea typeface="Source Sans Pro"/>
              </a:rPr>
              <a:t>Softwares de Simulación Híbrido</a:t>
            </a:r>
            <a:endParaRPr lang="es-US" sz="1600" dirty="0">
              <a:solidFill>
                <a:srgbClr val="263238"/>
              </a:solidFill>
              <a:latin typeface="Source Sans Pro"/>
              <a:ea typeface="Source Sans Pro"/>
              <a:cs typeface="Source Sans Pro"/>
              <a:sym typeface="Source Sans Pro"/>
            </a:endParaRPr>
          </a:p>
        </p:txBody>
      </p:sp>
      <p:graphicFrame>
        <p:nvGraphicFramePr>
          <p:cNvPr id="3" name="Tabla 2">
            <a:extLst>
              <a:ext uri="{FF2B5EF4-FFF2-40B4-BE49-F238E27FC236}">
                <a16:creationId xmlns:a16="http://schemas.microsoft.com/office/drawing/2014/main" id="{6699B257-2FE3-445F-9356-44FC6547E4E0}"/>
              </a:ext>
            </a:extLst>
          </p:cNvPr>
          <p:cNvGraphicFramePr>
            <a:graphicFrameLocks noGrp="1"/>
          </p:cNvGraphicFramePr>
          <p:nvPr>
            <p:extLst>
              <p:ext uri="{D42A27DB-BD31-4B8C-83A1-F6EECF244321}">
                <p14:modId xmlns:p14="http://schemas.microsoft.com/office/powerpoint/2010/main" val="2820403125"/>
              </p:ext>
            </p:extLst>
          </p:nvPr>
        </p:nvGraphicFramePr>
        <p:xfrm>
          <a:off x="1794510" y="984990"/>
          <a:ext cx="5554980" cy="3510917"/>
        </p:xfrm>
        <a:graphic>
          <a:graphicData uri="http://schemas.openxmlformats.org/drawingml/2006/table">
            <a:tbl>
              <a:tblPr firstRow="1" firstCol="1" bandRow="1"/>
              <a:tblGrid>
                <a:gridCol w="1554480">
                  <a:extLst>
                    <a:ext uri="{9D8B030D-6E8A-4147-A177-3AD203B41FA5}">
                      <a16:colId xmlns:a16="http://schemas.microsoft.com/office/drawing/2014/main" val="2377813632"/>
                    </a:ext>
                  </a:extLst>
                </a:gridCol>
                <a:gridCol w="1318260">
                  <a:extLst>
                    <a:ext uri="{9D8B030D-6E8A-4147-A177-3AD203B41FA5}">
                      <a16:colId xmlns:a16="http://schemas.microsoft.com/office/drawing/2014/main" val="2656635196"/>
                    </a:ext>
                  </a:extLst>
                </a:gridCol>
                <a:gridCol w="1322070">
                  <a:extLst>
                    <a:ext uri="{9D8B030D-6E8A-4147-A177-3AD203B41FA5}">
                      <a16:colId xmlns:a16="http://schemas.microsoft.com/office/drawing/2014/main" val="3947278486"/>
                    </a:ext>
                  </a:extLst>
                </a:gridCol>
                <a:gridCol w="1360170">
                  <a:extLst>
                    <a:ext uri="{9D8B030D-6E8A-4147-A177-3AD203B41FA5}">
                      <a16:colId xmlns:a16="http://schemas.microsoft.com/office/drawing/2014/main" val="2191425195"/>
                    </a:ext>
                  </a:extLst>
                </a:gridCol>
              </a:tblGrid>
              <a:tr h="196215">
                <a:tc>
                  <a:txBody>
                    <a:bodyPr/>
                    <a:lstStyle/>
                    <a:p>
                      <a:pPr marL="0" marR="0">
                        <a:lnSpc>
                          <a:spcPct val="107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Propiedades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TRANS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VEINS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MOVE</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773678"/>
                  </a:ext>
                </a:extLst>
              </a:tr>
              <a:tr h="193675">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Distribución</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Libre</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Libre</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Libre</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434232923"/>
                  </a:ext>
                </a:extLst>
              </a:tr>
              <a:tr h="219075">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Compatibilidad con simuladores vehicular y redes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SUMO y NS-2</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SUMO, OMNET++</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SUMO y NS-2</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54438625"/>
                  </a:ext>
                </a:extLst>
              </a:tr>
              <a:tr h="219075">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Modelos de movilidad</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Rutas aleatorias y manuales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Aleatorio y manual de rutas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Rutas aleatorias y manuales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3804586929"/>
                  </a:ext>
                </a:extLst>
              </a:tr>
              <a:tr h="219075">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Tipo de simulación</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Microscópico</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Microscópico</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Microscópico</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460459266"/>
                  </a:ext>
                </a:extLst>
              </a:tr>
              <a:tr h="219075">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Modelo de tráfico vehicular</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Seguimiento de vehículos y asignación de tráfico</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Seguimiento de vehículos y asignación de tráfico</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Seguimiento de vehículos y asignación de tráfico</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732986990"/>
                  </a:ext>
                </a:extLst>
              </a:tr>
              <a:tr h="219075">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Topología de la carretera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Cualquier</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Cualquier</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Cualquier</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30554788"/>
                  </a:ext>
                </a:extLst>
              </a:tr>
              <a:tr h="219075">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Configuración</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Moderado</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Moderado</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Fácil</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2579830714"/>
                  </a:ext>
                </a:extLst>
              </a:tr>
              <a:tr h="219075">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Consumo recursos de memoria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Alto</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Alto</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Moderado</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890562877"/>
                  </a:ext>
                </a:extLst>
              </a:tr>
              <a:tr h="219075">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Soporte de mapas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TIGER y OpenStreetMap</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TIGER y OpenStreetMap </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TIGER y OpenStreetMap</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3490758738"/>
                  </a:ext>
                </a:extLst>
              </a:tr>
              <a:tr h="219075">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GUI</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SI</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SI</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SI</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871462"/>
                  </a:ext>
                </a:extLst>
              </a:tr>
            </a:tbl>
          </a:graphicData>
        </a:graphic>
      </p:graphicFrame>
    </p:spTree>
    <p:extLst>
      <p:ext uri="{BB962C8B-B14F-4D97-AF65-F5344CB8AC3E}">
        <p14:creationId xmlns:p14="http://schemas.microsoft.com/office/powerpoint/2010/main" val="3458615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205" name="Google Shape;205;p24"/>
          <p:cNvSpPr txBox="1">
            <a:spLocks noGrp="1"/>
          </p:cNvSpPr>
          <p:nvPr>
            <p:ph type="title"/>
          </p:nvPr>
        </p:nvSpPr>
        <p:spPr>
          <a:xfrm>
            <a:off x="669852" y="340380"/>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t>AGENDA</a:t>
            </a:r>
            <a:endParaRPr sz="2400" b="1" dirty="0"/>
          </a:p>
        </p:txBody>
      </p:sp>
      <p:sp>
        <p:nvSpPr>
          <p:cNvPr id="209" name="Google Shape;209;p24"/>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dirty="0"/>
          </a:p>
        </p:txBody>
      </p:sp>
      <p:sp>
        <p:nvSpPr>
          <p:cNvPr id="206" name="Google Shape;206;p24"/>
          <p:cNvSpPr/>
          <p:nvPr/>
        </p:nvSpPr>
        <p:spPr>
          <a:xfrm>
            <a:off x="0" y="1148208"/>
            <a:ext cx="9144000" cy="3995292"/>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207" name="Google Shape;207;p24"/>
          <p:cNvSpPr/>
          <p:nvPr/>
        </p:nvSpPr>
        <p:spPr>
          <a:xfrm>
            <a:off x="669852" y="1267987"/>
            <a:ext cx="7081284" cy="353513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Font typeface="+mj-lt"/>
              <a:buAutoNum type="arabicPeriod"/>
            </a:pPr>
            <a:r>
              <a:rPr lang="en" sz="1600" b="1" dirty="0">
                <a:solidFill>
                  <a:srgbClr val="263238"/>
                </a:solidFill>
                <a:latin typeface="Roboto Slab"/>
                <a:ea typeface="Roboto Slab"/>
                <a:cs typeface="Roboto Slab"/>
                <a:sym typeface="Roboto Slab"/>
              </a:rPr>
              <a:t>Introducción </a:t>
            </a:r>
          </a:p>
          <a:p>
            <a:pPr marL="342900" marR="0" lvl="0" indent="-342900" algn="l" rtl="0">
              <a:lnSpc>
                <a:spcPct val="150000"/>
              </a:lnSpc>
              <a:spcBef>
                <a:spcPts val="0"/>
              </a:spcBef>
              <a:spcAft>
                <a:spcPts val="0"/>
              </a:spcAft>
              <a:buFont typeface="+mj-lt"/>
              <a:buAutoNum type="arabicPeriod"/>
            </a:pPr>
            <a:r>
              <a:rPr lang="en" sz="1600" b="1" dirty="0">
                <a:solidFill>
                  <a:srgbClr val="263238"/>
                </a:solidFill>
                <a:latin typeface="Roboto Slab"/>
                <a:ea typeface="Roboto Slab"/>
                <a:cs typeface="Roboto Slab"/>
                <a:sym typeface="Roboto Slab"/>
              </a:rPr>
              <a:t>Justificación e Importancia </a:t>
            </a:r>
          </a:p>
          <a:p>
            <a:pPr marL="342900" marR="0" lvl="0" indent="-342900" algn="l" rtl="0">
              <a:lnSpc>
                <a:spcPct val="150000"/>
              </a:lnSpc>
              <a:spcBef>
                <a:spcPts val="0"/>
              </a:spcBef>
              <a:spcAft>
                <a:spcPts val="0"/>
              </a:spcAft>
              <a:buFont typeface="+mj-lt"/>
              <a:buAutoNum type="arabicPeriod"/>
            </a:pPr>
            <a:r>
              <a:rPr lang="en" sz="1600" b="1" dirty="0">
                <a:solidFill>
                  <a:srgbClr val="263238"/>
                </a:solidFill>
                <a:latin typeface="Roboto Slab"/>
                <a:ea typeface="Roboto Slab"/>
                <a:cs typeface="Roboto Slab"/>
                <a:sym typeface="Roboto Slab"/>
              </a:rPr>
              <a:t>Objetivos </a:t>
            </a:r>
          </a:p>
          <a:p>
            <a:pPr marL="342900" marR="0" lvl="0" indent="-342900" algn="l" rtl="0">
              <a:lnSpc>
                <a:spcPct val="150000"/>
              </a:lnSpc>
              <a:spcBef>
                <a:spcPts val="0"/>
              </a:spcBef>
              <a:spcAft>
                <a:spcPts val="0"/>
              </a:spcAft>
              <a:buFont typeface="+mj-lt"/>
              <a:buAutoNum type="arabicPeriod"/>
            </a:pPr>
            <a:r>
              <a:rPr lang="es-US" sz="1600" b="1" dirty="0">
                <a:solidFill>
                  <a:srgbClr val="263238"/>
                </a:solidFill>
                <a:latin typeface="Roboto Slab"/>
                <a:ea typeface="Roboto Slab"/>
                <a:cs typeface="Roboto Slab"/>
                <a:sym typeface="Roboto Slab"/>
              </a:rPr>
              <a:t>Alcance </a:t>
            </a:r>
          </a:p>
          <a:p>
            <a:pPr marL="342900" marR="0" lvl="0" indent="-342900" algn="l" rtl="0">
              <a:lnSpc>
                <a:spcPct val="150000"/>
              </a:lnSpc>
              <a:spcBef>
                <a:spcPts val="0"/>
              </a:spcBef>
              <a:spcAft>
                <a:spcPts val="0"/>
              </a:spcAft>
              <a:buFont typeface="+mj-lt"/>
              <a:buAutoNum type="arabicPeriod"/>
            </a:pPr>
            <a:r>
              <a:rPr lang="es-US" sz="1600" b="1" dirty="0">
                <a:solidFill>
                  <a:srgbClr val="263238"/>
                </a:solidFill>
                <a:latin typeface="Roboto Slab"/>
                <a:ea typeface="Roboto Slab"/>
                <a:cs typeface="Roboto Slab"/>
                <a:sym typeface="Roboto Slab"/>
              </a:rPr>
              <a:t>Marco Teórico</a:t>
            </a:r>
          </a:p>
          <a:p>
            <a:pPr marL="342900" marR="0" lvl="0" indent="-342900" algn="l" rtl="0">
              <a:lnSpc>
                <a:spcPct val="150000"/>
              </a:lnSpc>
              <a:spcBef>
                <a:spcPts val="0"/>
              </a:spcBef>
              <a:spcAft>
                <a:spcPts val="0"/>
              </a:spcAft>
              <a:buFont typeface="+mj-lt"/>
              <a:buAutoNum type="arabicPeriod"/>
            </a:pPr>
            <a:r>
              <a:rPr lang="es-US" sz="1600" b="1" dirty="0">
                <a:solidFill>
                  <a:srgbClr val="263238"/>
                </a:solidFill>
                <a:latin typeface="Roboto Slab"/>
                <a:ea typeface="Roboto Slab"/>
                <a:cs typeface="Roboto Slab"/>
                <a:sym typeface="Roboto Slab"/>
              </a:rPr>
              <a:t>Metodología</a:t>
            </a:r>
          </a:p>
          <a:p>
            <a:pPr marL="342900" marR="0" lvl="0" indent="-342900" algn="l" rtl="0">
              <a:lnSpc>
                <a:spcPct val="150000"/>
              </a:lnSpc>
              <a:spcBef>
                <a:spcPts val="0"/>
              </a:spcBef>
              <a:spcAft>
                <a:spcPts val="0"/>
              </a:spcAft>
              <a:buFont typeface="+mj-lt"/>
              <a:buAutoNum type="arabicPeriod"/>
            </a:pPr>
            <a:r>
              <a:rPr lang="es-US" sz="1600" b="1" dirty="0">
                <a:solidFill>
                  <a:srgbClr val="263238"/>
                </a:solidFill>
                <a:latin typeface="Roboto Slab"/>
                <a:ea typeface="Roboto Slab"/>
                <a:cs typeface="Roboto Slab"/>
                <a:sym typeface="Roboto Slab"/>
              </a:rPr>
              <a:t>Pruebas de Simulación</a:t>
            </a:r>
          </a:p>
          <a:p>
            <a:pPr marL="342900" indent="-342900">
              <a:lnSpc>
                <a:spcPct val="150000"/>
              </a:lnSpc>
              <a:buFont typeface="+mj-lt"/>
              <a:buAutoNum type="arabicPeriod"/>
            </a:pPr>
            <a:r>
              <a:rPr lang="es-US" sz="1600" b="1" dirty="0">
                <a:solidFill>
                  <a:srgbClr val="263238"/>
                </a:solidFill>
                <a:latin typeface="Roboto Slab"/>
                <a:ea typeface="Roboto Slab"/>
                <a:cs typeface="Roboto Slab"/>
                <a:sym typeface="Roboto Slab"/>
              </a:rPr>
              <a:t>Análisis de Resultados</a:t>
            </a:r>
          </a:p>
          <a:p>
            <a:pPr marL="342900" marR="0" lvl="0" indent="-342900" algn="l" rtl="0">
              <a:lnSpc>
                <a:spcPct val="150000"/>
              </a:lnSpc>
              <a:spcBef>
                <a:spcPts val="0"/>
              </a:spcBef>
              <a:spcAft>
                <a:spcPts val="0"/>
              </a:spcAft>
              <a:buFont typeface="+mj-lt"/>
              <a:buAutoNum type="arabicPeriod"/>
            </a:pPr>
            <a:r>
              <a:rPr lang="es-US" sz="1600" b="1" dirty="0">
                <a:solidFill>
                  <a:srgbClr val="263238"/>
                </a:solidFill>
                <a:latin typeface="Roboto Slab"/>
                <a:ea typeface="Roboto Slab"/>
                <a:cs typeface="Roboto Slab"/>
                <a:sym typeface="Roboto Slab"/>
              </a:rPr>
              <a:t>Conclusiones y Trabajos Futuros</a:t>
            </a:r>
          </a:p>
          <a:p>
            <a:pPr marL="342900" marR="0" lvl="0" indent="-342900" algn="l" rtl="0">
              <a:spcBef>
                <a:spcPts val="0"/>
              </a:spcBef>
              <a:spcAft>
                <a:spcPts val="0"/>
              </a:spcAft>
              <a:buFont typeface="+mj-lt"/>
              <a:buAutoNum type="arabicPeriod"/>
            </a:pPr>
            <a:endParaRPr sz="1600" dirty="0">
              <a:solidFill>
                <a:srgbClr val="263238"/>
              </a:solidFill>
              <a:latin typeface="Roboto Slab"/>
              <a:ea typeface="Roboto Slab"/>
              <a:cs typeface="Roboto Slab"/>
              <a:sym typeface="Roboto Slab"/>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243890" y="104142"/>
            <a:ext cx="2403617" cy="49431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US" b="1" dirty="0"/>
              <a:t>6. Metodología </a:t>
            </a:r>
          </a:p>
        </p:txBody>
      </p:sp>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dirty="0"/>
          </a:p>
        </p:txBody>
      </p:sp>
      <p:sp>
        <p:nvSpPr>
          <p:cNvPr id="7" name="Google Shape;206;p24">
            <a:extLst>
              <a:ext uri="{FF2B5EF4-FFF2-40B4-BE49-F238E27FC236}">
                <a16:creationId xmlns:a16="http://schemas.microsoft.com/office/drawing/2014/main" id="{F762B6FD-D58E-492E-84B9-6BDF9437AE1A}"/>
              </a:ext>
            </a:extLst>
          </p:cNvPr>
          <p:cNvSpPr/>
          <p:nvPr/>
        </p:nvSpPr>
        <p:spPr>
          <a:xfrm>
            <a:off x="-1" y="-3"/>
            <a:ext cx="9144000" cy="702601"/>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pic>
        <p:nvPicPr>
          <p:cNvPr id="6" name="Imagen 5">
            <a:extLst>
              <a:ext uri="{FF2B5EF4-FFF2-40B4-BE49-F238E27FC236}">
                <a16:creationId xmlns:a16="http://schemas.microsoft.com/office/drawing/2014/main" id="{A3C0169A-6EDE-457E-A519-254FECCB45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39163" y="806743"/>
            <a:ext cx="4383003" cy="4082428"/>
          </a:xfrm>
          <a:prstGeom prst="rect">
            <a:avLst/>
          </a:prstGeom>
          <a:noFill/>
          <a:ln>
            <a:noFill/>
          </a:ln>
        </p:spPr>
      </p:pic>
    </p:spTree>
    <p:extLst>
      <p:ext uri="{BB962C8B-B14F-4D97-AF65-F5344CB8AC3E}">
        <p14:creationId xmlns:p14="http://schemas.microsoft.com/office/powerpoint/2010/main" val="4257645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4916070" cy="568390"/>
          </a:xfrm>
          <a:prstGeom prst="rect">
            <a:avLst/>
          </a:prstGeom>
          <a:noFill/>
          <a:ln>
            <a:noFill/>
          </a:ln>
        </p:spPr>
        <p:txBody>
          <a:bodyPr spcFirstLastPara="1" wrap="square" lIns="91425" tIns="91425" rIns="91425" bIns="91425" anchor="t" anchorCtr="0">
            <a:noAutofit/>
          </a:bodyPr>
          <a:lstStyle/>
          <a:p>
            <a:pPr>
              <a:spcBef>
                <a:spcPts val="600"/>
              </a:spcBef>
            </a:pPr>
            <a:r>
              <a:rPr lang="es-MX" sz="1600" b="1" dirty="0">
                <a:solidFill>
                  <a:srgbClr val="0091EA"/>
                </a:solidFill>
                <a:latin typeface="Source Sans Pro"/>
                <a:ea typeface="Source Sans Pro"/>
              </a:rPr>
              <a:t>Descripción de la Zona Geográfica</a:t>
            </a:r>
            <a:endParaRPr lang="es-US" sz="1600" dirty="0">
              <a:solidFill>
                <a:srgbClr val="263238"/>
              </a:solidFill>
              <a:latin typeface="Source Sans Pro"/>
              <a:ea typeface="Source Sans Pro"/>
              <a:cs typeface="Source Sans Pro"/>
              <a:sym typeface="Source Sans Pro"/>
            </a:endParaRPr>
          </a:p>
        </p:txBody>
      </p:sp>
      <p:pic>
        <p:nvPicPr>
          <p:cNvPr id="6" name="Imagen 5">
            <a:extLst>
              <a:ext uri="{FF2B5EF4-FFF2-40B4-BE49-F238E27FC236}">
                <a16:creationId xmlns:a16="http://schemas.microsoft.com/office/drawing/2014/main" id="{EF46FCE4-AB70-4232-A398-241821163102}"/>
              </a:ext>
            </a:extLst>
          </p:cNvPr>
          <p:cNvPicPr/>
          <p:nvPr/>
        </p:nvPicPr>
        <p:blipFill>
          <a:blip r:embed="rId3"/>
          <a:stretch>
            <a:fillRect/>
          </a:stretch>
        </p:blipFill>
        <p:spPr>
          <a:xfrm>
            <a:off x="1073889" y="1090026"/>
            <a:ext cx="2906610" cy="2963445"/>
          </a:xfrm>
          <a:prstGeom prst="rect">
            <a:avLst/>
          </a:prstGeom>
        </p:spPr>
      </p:pic>
      <p:pic>
        <p:nvPicPr>
          <p:cNvPr id="7" name="Imagen 6">
            <a:extLst>
              <a:ext uri="{FF2B5EF4-FFF2-40B4-BE49-F238E27FC236}">
                <a16:creationId xmlns:a16="http://schemas.microsoft.com/office/drawing/2014/main" id="{08A59173-8DB5-43C1-9F24-3E586ED9C4D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132757" y="1500557"/>
            <a:ext cx="3841661" cy="2142384"/>
          </a:xfrm>
          <a:prstGeom prst="rect">
            <a:avLst/>
          </a:prstGeom>
          <a:noFill/>
          <a:ln>
            <a:noFill/>
          </a:ln>
        </p:spPr>
      </p:pic>
    </p:spTree>
    <p:extLst>
      <p:ext uri="{BB962C8B-B14F-4D97-AF65-F5344CB8AC3E}">
        <p14:creationId xmlns:p14="http://schemas.microsoft.com/office/powerpoint/2010/main" val="1533956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4916070" cy="568390"/>
          </a:xfrm>
          <a:prstGeom prst="rect">
            <a:avLst/>
          </a:prstGeom>
          <a:noFill/>
          <a:ln>
            <a:noFill/>
          </a:ln>
        </p:spPr>
        <p:txBody>
          <a:bodyPr spcFirstLastPara="1" wrap="square" lIns="91425" tIns="91425" rIns="91425" bIns="91425" anchor="t" anchorCtr="0">
            <a:noAutofit/>
          </a:bodyPr>
          <a:lstStyle/>
          <a:p>
            <a:pPr>
              <a:spcBef>
                <a:spcPts val="600"/>
              </a:spcBef>
            </a:pPr>
            <a:r>
              <a:rPr lang="es-MX" sz="1600" b="1" dirty="0">
                <a:solidFill>
                  <a:srgbClr val="0091EA"/>
                </a:solidFill>
                <a:latin typeface="Source Sans Pro"/>
                <a:ea typeface="Source Sans Pro"/>
              </a:rPr>
              <a:t>Densidad de Tráfico Vehicular </a:t>
            </a:r>
            <a:endParaRPr lang="es-US" sz="1600" dirty="0">
              <a:solidFill>
                <a:srgbClr val="263238"/>
              </a:solidFill>
              <a:latin typeface="Source Sans Pro"/>
              <a:ea typeface="Source Sans Pro"/>
              <a:cs typeface="Source Sans Pro"/>
              <a:sym typeface="Source Sans Pro"/>
            </a:endParaRPr>
          </a:p>
        </p:txBody>
      </p:sp>
      <p:pic>
        <p:nvPicPr>
          <p:cNvPr id="3" name="Imagen 2">
            <a:extLst>
              <a:ext uri="{FF2B5EF4-FFF2-40B4-BE49-F238E27FC236}">
                <a16:creationId xmlns:a16="http://schemas.microsoft.com/office/drawing/2014/main" id="{F3D1138C-B879-49C9-B89C-54423216526B}"/>
              </a:ext>
            </a:extLst>
          </p:cNvPr>
          <p:cNvPicPr>
            <a:picLocks noChangeAspect="1"/>
          </p:cNvPicPr>
          <p:nvPr/>
        </p:nvPicPr>
        <p:blipFill>
          <a:blip r:embed="rId3"/>
          <a:stretch>
            <a:fillRect/>
          </a:stretch>
        </p:blipFill>
        <p:spPr>
          <a:xfrm>
            <a:off x="2924174" y="642506"/>
            <a:ext cx="3295650" cy="657225"/>
          </a:xfrm>
          <a:prstGeom prst="rect">
            <a:avLst/>
          </a:prstGeom>
        </p:spPr>
      </p:pic>
      <p:graphicFrame>
        <p:nvGraphicFramePr>
          <p:cNvPr id="4" name="Tabla 3">
            <a:extLst>
              <a:ext uri="{FF2B5EF4-FFF2-40B4-BE49-F238E27FC236}">
                <a16:creationId xmlns:a16="http://schemas.microsoft.com/office/drawing/2014/main" id="{868E9B61-5A87-467F-B0EE-76FAC972CF5D}"/>
              </a:ext>
            </a:extLst>
          </p:cNvPr>
          <p:cNvGraphicFramePr>
            <a:graphicFrameLocks noGrp="1"/>
          </p:cNvGraphicFramePr>
          <p:nvPr>
            <p:extLst>
              <p:ext uri="{D42A27DB-BD31-4B8C-83A1-F6EECF244321}">
                <p14:modId xmlns:p14="http://schemas.microsoft.com/office/powerpoint/2010/main" val="1831085098"/>
              </p:ext>
            </p:extLst>
          </p:nvPr>
        </p:nvGraphicFramePr>
        <p:xfrm>
          <a:off x="1838233" y="1419746"/>
          <a:ext cx="5467527" cy="2132965"/>
        </p:xfrm>
        <a:graphic>
          <a:graphicData uri="http://schemas.openxmlformats.org/drawingml/2006/table">
            <a:tbl>
              <a:tblPr firstRow="1" firstCol="1" bandRow="1"/>
              <a:tblGrid>
                <a:gridCol w="1642508">
                  <a:extLst>
                    <a:ext uri="{9D8B030D-6E8A-4147-A177-3AD203B41FA5}">
                      <a16:colId xmlns:a16="http://schemas.microsoft.com/office/drawing/2014/main" val="3533715194"/>
                    </a:ext>
                  </a:extLst>
                </a:gridCol>
                <a:gridCol w="1518758">
                  <a:extLst>
                    <a:ext uri="{9D8B030D-6E8A-4147-A177-3AD203B41FA5}">
                      <a16:colId xmlns:a16="http://schemas.microsoft.com/office/drawing/2014/main" val="2744107660"/>
                    </a:ext>
                  </a:extLst>
                </a:gridCol>
                <a:gridCol w="2306261">
                  <a:extLst>
                    <a:ext uri="{9D8B030D-6E8A-4147-A177-3AD203B41FA5}">
                      <a16:colId xmlns:a16="http://schemas.microsoft.com/office/drawing/2014/main" val="3186751984"/>
                    </a:ext>
                  </a:extLst>
                </a:gridCol>
              </a:tblGrid>
              <a:tr h="196215">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Ruta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Longitud Total [m]</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Ocupación Total [total de vehículos]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053588"/>
                  </a:ext>
                </a:extLst>
              </a:tr>
              <a:tr h="193675">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AV-1 (2 carriles)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453.60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58</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4139685198"/>
                  </a:ext>
                </a:extLst>
              </a:tr>
              <a:tr h="193675">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AV-2 (2 carriles)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452.44</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58</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399497"/>
                  </a:ext>
                </a:extLst>
              </a:tr>
              <a:tr h="193675">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AV-3 (2 carriles)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180.86</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1022932510"/>
                  </a:ext>
                </a:extLst>
              </a:tr>
              <a:tr h="193675">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AV-4 (2 carriles)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181.20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22</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63658802"/>
                  </a:ext>
                </a:extLst>
              </a:tr>
              <a:tr h="193675">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AV-5 (2 carriles)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165.34</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1161660572"/>
                  </a:ext>
                </a:extLst>
              </a:tr>
              <a:tr h="193675">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ST-1 (2 carriles)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273.98</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34</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0127000"/>
                  </a:ext>
                </a:extLst>
              </a:tr>
              <a:tr h="193675">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ST-2 (2 carriles)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85.80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4253757500"/>
                  </a:ext>
                </a:extLst>
              </a:tr>
              <a:tr h="193675">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ST-3 (2 carriles)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164.30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668495540"/>
                  </a:ext>
                </a:extLst>
              </a:tr>
              <a:tr h="193675">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Redondel (2 carriles)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203. 74</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2F2F2"/>
                    </a:solidFill>
                  </a:tcPr>
                </a:tc>
                <a:extLst>
                  <a:ext uri="{0D108BD9-81ED-4DB2-BD59-A6C34878D82A}">
                    <a16:rowId xmlns:a16="http://schemas.microsoft.com/office/drawing/2014/main" val="1380860101"/>
                  </a:ext>
                </a:extLst>
              </a:tr>
              <a:tr h="193675">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Escenario </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2161.26</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270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794603"/>
                  </a:ext>
                </a:extLst>
              </a:tr>
            </a:tbl>
          </a:graphicData>
        </a:graphic>
      </p:graphicFrame>
      <p:graphicFrame>
        <p:nvGraphicFramePr>
          <p:cNvPr id="5" name="Tabla 4">
            <a:extLst>
              <a:ext uri="{FF2B5EF4-FFF2-40B4-BE49-F238E27FC236}">
                <a16:creationId xmlns:a16="http://schemas.microsoft.com/office/drawing/2014/main" id="{0B863395-564E-436B-9464-E33166277C25}"/>
              </a:ext>
            </a:extLst>
          </p:cNvPr>
          <p:cNvGraphicFramePr>
            <a:graphicFrameLocks noGrp="1"/>
          </p:cNvGraphicFramePr>
          <p:nvPr>
            <p:extLst>
              <p:ext uri="{D42A27DB-BD31-4B8C-83A1-F6EECF244321}">
                <p14:modId xmlns:p14="http://schemas.microsoft.com/office/powerpoint/2010/main" val="3505455508"/>
              </p:ext>
            </p:extLst>
          </p:nvPr>
        </p:nvGraphicFramePr>
        <p:xfrm>
          <a:off x="3457571" y="3796926"/>
          <a:ext cx="2228850" cy="777240"/>
        </p:xfrm>
        <a:graphic>
          <a:graphicData uri="http://schemas.openxmlformats.org/drawingml/2006/table">
            <a:tbl>
              <a:tblPr firstRow="1" firstCol="1" bandRow="1"/>
              <a:tblGrid>
                <a:gridCol w="971550">
                  <a:extLst>
                    <a:ext uri="{9D8B030D-6E8A-4147-A177-3AD203B41FA5}">
                      <a16:colId xmlns:a16="http://schemas.microsoft.com/office/drawing/2014/main" val="4155461999"/>
                    </a:ext>
                  </a:extLst>
                </a:gridCol>
                <a:gridCol w="1257300">
                  <a:extLst>
                    <a:ext uri="{9D8B030D-6E8A-4147-A177-3AD203B41FA5}">
                      <a16:colId xmlns:a16="http://schemas.microsoft.com/office/drawing/2014/main" val="2505169563"/>
                    </a:ext>
                  </a:extLst>
                </a:gridCol>
              </a:tblGrid>
              <a:tr h="196215">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Densidad</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Cantidad de autos </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4281770"/>
                  </a:ext>
                </a:extLst>
              </a:tr>
              <a:tr h="193675">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Baja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871116685"/>
                  </a:ext>
                </a:extLst>
              </a:tr>
              <a:tr h="193675">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Media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135</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20681066"/>
                  </a:ext>
                </a:extLst>
              </a:tr>
              <a:tr h="193675">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Alta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215</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31120320"/>
                  </a:ext>
                </a:extLst>
              </a:tr>
            </a:tbl>
          </a:graphicData>
        </a:graphic>
      </p:graphicFrame>
    </p:spTree>
    <p:extLst>
      <p:ext uri="{BB962C8B-B14F-4D97-AF65-F5344CB8AC3E}">
        <p14:creationId xmlns:p14="http://schemas.microsoft.com/office/powerpoint/2010/main" val="3704571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4916070" cy="568390"/>
          </a:xfrm>
          <a:prstGeom prst="rect">
            <a:avLst/>
          </a:prstGeom>
          <a:noFill/>
          <a:ln>
            <a:noFill/>
          </a:ln>
        </p:spPr>
        <p:txBody>
          <a:bodyPr spcFirstLastPara="1" wrap="square" lIns="91425" tIns="91425" rIns="91425" bIns="91425" anchor="t" anchorCtr="0">
            <a:noAutofit/>
          </a:bodyPr>
          <a:lstStyle/>
          <a:p>
            <a:pPr>
              <a:spcBef>
                <a:spcPts val="600"/>
              </a:spcBef>
            </a:pPr>
            <a:r>
              <a:rPr lang="es-MX" sz="1600" b="1" dirty="0">
                <a:solidFill>
                  <a:srgbClr val="0091EA"/>
                </a:solidFill>
                <a:latin typeface="Source Sans Pro"/>
                <a:ea typeface="Source Sans Pro"/>
              </a:rPr>
              <a:t>Parámetros a Evaluar</a:t>
            </a:r>
            <a:endParaRPr lang="es-US" sz="1600" dirty="0">
              <a:solidFill>
                <a:srgbClr val="263238"/>
              </a:solidFill>
              <a:latin typeface="Source Sans Pro"/>
              <a:ea typeface="Source Sans Pro"/>
              <a:cs typeface="Source Sans Pro"/>
              <a:sym typeface="Source Sans Pro"/>
            </a:endParaRPr>
          </a:p>
        </p:txBody>
      </p:sp>
      <p:graphicFrame>
        <p:nvGraphicFramePr>
          <p:cNvPr id="2" name="Diagrama 1">
            <a:extLst>
              <a:ext uri="{FF2B5EF4-FFF2-40B4-BE49-F238E27FC236}">
                <a16:creationId xmlns:a16="http://schemas.microsoft.com/office/drawing/2014/main" id="{86C026D2-7166-462F-BAD4-2BB70B88164F}"/>
              </a:ext>
            </a:extLst>
          </p:cNvPr>
          <p:cNvGraphicFramePr/>
          <p:nvPr>
            <p:extLst>
              <p:ext uri="{D42A27DB-BD31-4B8C-83A1-F6EECF244321}">
                <p14:modId xmlns:p14="http://schemas.microsoft.com/office/powerpoint/2010/main" val="2884871200"/>
              </p:ext>
            </p:extLst>
          </p:nvPr>
        </p:nvGraphicFramePr>
        <p:xfrm>
          <a:off x="1101833" y="954861"/>
          <a:ext cx="7026349" cy="2648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22A4F37B-3052-49ED-B43B-9899541217E6}"/>
              </a:ext>
            </a:extLst>
          </p:cNvPr>
          <p:cNvPicPr>
            <a:picLocks noChangeAspect="1"/>
          </p:cNvPicPr>
          <p:nvPr/>
        </p:nvPicPr>
        <p:blipFill>
          <a:blip r:embed="rId8"/>
          <a:stretch>
            <a:fillRect/>
          </a:stretch>
        </p:blipFill>
        <p:spPr>
          <a:xfrm>
            <a:off x="3020294" y="3712389"/>
            <a:ext cx="1257300" cy="476250"/>
          </a:xfrm>
          <a:prstGeom prst="rect">
            <a:avLst/>
          </a:prstGeom>
        </p:spPr>
      </p:pic>
      <p:pic>
        <p:nvPicPr>
          <p:cNvPr id="6" name="Imagen 5">
            <a:extLst>
              <a:ext uri="{FF2B5EF4-FFF2-40B4-BE49-F238E27FC236}">
                <a16:creationId xmlns:a16="http://schemas.microsoft.com/office/drawing/2014/main" id="{DC006DFE-9705-470D-8C7D-8146327FC912}"/>
              </a:ext>
            </a:extLst>
          </p:cNvPr>
          <p:cNvPicPr>
            <a:picLocks noChangeAspect="1"/>
          </p:cNvPicPr>
          <p:nvPr/>
        </p:nvPicPr>
        <p:blipFill>
          <a:blip r:embed="rId9"/>
          <a:stretch>
            <a:fillRect/>
          </a:stretch>
        </p:blipFill>
        <p:spPr>
          <a:xfrm>
            <a:off x="1237543" y="3712389"/>
            <a:ext cx="1483702" cy="476250"/>
          </a:xfrm>
          <a:prstGeom prst="rect">
            <a:avLst/>
          </a:prstGeom>
        </p:spPr>
      </p:pic>
      <p:pic>
        <p:nvPicPr>
          <p:cNvPr id="8" name="Imagen 7">
            <a:extLst>
              <a:ext uri="{FF2B5EF4-FFF2-40B4-BE49-F238E27FC236}">
                <a16:creationId xmlns:a16="http://schemas.microsoft.com/office/drawing/2014/main" id="{1444B45B-F584-4D5C-B08C-B6A04A77B0D7}"/>
              </a:ext>
            </a:extLst>
          </p:cNvPr>
          <p:cNvPicPr>
            <a:picLocks noChangeAspect="1"/>
          </p:cNvPicPr>
          <p:nvPr/>
        </p:nvPicPr>
        <p:blipFill>
          <a:blip r:embed="rId10"/>
          <a:stretch>
            <a:fillRect/>
          </a:stretch>
        </p:blipFill>
        <p:spPr>
          <a:xfrm>
            <a:off x="4743769" y="3712388"/>
            <a:ext cx="1678988" cy="476251"/>
          </a:xfrm>
          <a:prstGeom prst="rect">
            <a:avLst/>
          </a:prstGeom>
        </p:spPr>
      </p:pic>
      <p:pic>
        <p:nvPicPr>
          <p:cNvPr id="11" name="Imagen 10">
            <a:extLst>
              <a:ext uri="{FF2B5EF4-FFF2-40B4-BE49-F238E27FC236}">
                <a16:creationId xmlns:a16="http://schemas.microsoft.com/office/drawing/2014/main" id="{3889C6C6-2F3E-4C01-BA6F-1889DE2F335D}"/>
              </a:ext>
            </a:extLst>
          </p:cNvPr>
          <p:cNvPicPr>
            <a:picLocks noChangeAspect="1"/>
          </p:cNvPicPr>
          <p:nvPr/>
        </p:nvPicPr>
        <p:blipFill>
          <a:blip r:embed="rId11"/>
          <a:stretch>
            <a:fillRect/>
          </a:stretch>
        </p:blipFill>
        <p:spPr>
          <a:xfrm>
            <a:off x="6699432" y="3646930"/>
            <a:ext cx="1428750" cy="561975"/>
          </a:xfrm>
          <a:prstGeom prst="rect">
            <a:avLst/>
          </a:prstGeom>
        </p:spPr>
      </p:pic>
    </p:spTree>
    <p:extLst>
      <p:ext uri="{BB962C8B-B14F-4D97-AF65-F5344CB8AC3E}">
        <p14:creationId xmlns:p14="http://schemas.microsoft.com/office/powerpoint/2010/main" val="3644982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4916070" cy="568390"/>
          </a:xfrm>
          <a:prstGeom prst="rect">
            <a:avLst/>
          </a:prstGeom>
          <a:noFill/>
          <a:ln>
            <a:noFill/>
          </a:ln>
        </p:spPr>
        <p:txBody>
          <a:bodyPr spcFirstLastPara="1" wrap="square" lIns="91425" tIns="91425" rIns="91425" bIns="91425" anchor="t" anchorCtr="0">
            <a:noAutofit/>
          </a:bodyPr>
          <a:lstStyle/>
          <a:p>
            <a:pPr>
              <a:spcBef>
                <a:spcPts val="600"/>
              </a:spcBef>
            </a:pPr>
            <a:r>
              <a:rPr lang="es-MX" sz="1600" b="1" dirty="0">
                <a:solidFill>
                  <a:srgbClr val="0091EA"/>
                </a:solidFill>
                <a:latin typeface="Source Sans Pro"/>
                <a:ea typeface="Source Sans Pro"/>
              </a:rPr>
              <a:t>Integración de los Softwares</a:t>
            </a:r>
            <a:endParaRPr lang="es-US" sz="1600" dirty="0">
              <a:solidFill>
                <a:srgbClr val="263238"/>
              </a:solidFill>
              <a:latin typeface="Source Sans Pro"/>
              <a:ea typeface="Source Sans Pro"/>
              <a:cs typeface="Source Sans Pro"/>
              <a:sym typeface="Source Sans Pro"/>
            </a:endParaRPr>
          </a:p>
        </p:txBody>
      </p:sp>
      <p:pic>
        <p:nvPicPr>
          <p:cNvPr id="7" name="Imagen 6">
            <a:extLst>
              <a:ext uri="{FF2B5EF4-FFF2-40B4-BE49-F238E27FC236}">
                <a16:creationId xmlns:a16="http://schemas.microsoft.com/office/drawing/2014/main" id="{29FCA16D-EB98-4E61-8A3D-E684E37F84D4}"/>
              </a:ext>
            </a:extLst>
          </p:cNvPr>
          <p:cNvPicPr/>
          <p:nvPr/>
        </p:nvPicPr>
        <p:blipFill>
          <a:blip r:embed="rId3"/>
          <a:stretch>
            <a:fillRect/>
          </a:stretch>
        </p:blipFill>
        <p:spPr>
          <a:xfrm>
            <a:off x="2661569" y="786911"/>
            <a:ext cx="3820862" cy="3709655"/>
          </a:xfrm>
          <a:prstGeom prst="rect">
            <a:avLst/>
          </a:prstGeom>
        </p:spPr>
      </p:pic>
    </p:spTree>
    <p:extLst>
      <p:ext uri="{BB962C8B-B14F-4D97-AF65-F5344CB8AC3E}">
        <p14:creationId xmlns:p14="http://schemas.microsoft.com/office/powerpoint/2010/main" val="3850799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4916070" cy="568390"/>
          </a:xfrm>
          <a:prstGeom prst="rect">
            <a:avLst/>
          </a:prstGeom>
          <a:noFill/>
          <a:ln>
            <a:noFill/>
          </a:ln>
        </p:spPr>
        <p:txBody>
          <a:bodyPr spcFirstLastPara="1" wrap="square" lIns="91425" tIns="91425" rIns="91425" bIns="91425" anchor="t" anchorCtr="0">
            <a:noAutofit/>
          </a:bodyPr>
          <a:lstStyle/>
          <a:p>
            <a:pPr>
              <a:spcBef>
                <a:spcPts val="600"/>
              </a:spcBef>
            </a:pPr>
            <a:r>
              <a:rPr lang="es-MX" sz="1600" b="1" dirty="0">
                <a:solidFill>
                  <a:srgbClr val="0091EA"/>
                </a:solidFill>
                <a:latin typeface="Source Sans Pro"/>
                <a:ea typeface="Source Sans Pro"/>
                <a:cs typeface="Source Sans Pro"/>
                <a:sym typeface="Source Sans Pro"/>
              </a:rPr>
              <a:t>MOVE: SUMO</a:t>
            </a:r>
            <a:endParaRPr lang="es-US" sz="1600" dirty="0">
              <a:solidFill>
                <a:srgbClr val="263238"/>
              </a:solidFill>
              <a:latin typeface="Source Sans Pro"/>
              <a:ea typeface="Source Sans Pro"/>
              <a:cs typeface="Source Sans Pro"/>
              <a:sym typeface="Source Sans Pro"/>
            </a:endParaRPr>
          </a:p>
        </p:txBody>
      </p:sp>
      <p:pic>
        <p:nvPicPr>
          <p:cNvPr id="5" name="Imagen 4">
            <a:extLst>
              <a:ext uri="{FF2B5EF4-FFF2-40B4-BE49-F238E27FC236}">
                <a16:creationId xmlns:a16="http://schemas.microsoft.com/office/drawing/2014/main" id="{616C68CC-D2C0-4122-9C52-2A41BF8B1307}"/>
              </a:ext>
            </a:extLst>
          </p:cNvPr>
          <p:cNvPicPr/>
          <p:nvPr/>
        </p:nvPicPr>
        <p:blipFill>
          <a:blip r:embed="rId3"/>
          <a:stretch>
            <a:fillRect/>
          </a:stretch>
        </p:blipFill>
        <p:spPr>
          <a:xfrm>
            <a:off x="499085" y="858524"/>
            <a:ext cx="3782695" cy="1057275"/>
          </a:xfrm>
          <a:prstGeom prst="rect">
            <a:avLst/>
          </a:prstGeom>
        </p:spPr>
      </p:pic>
      <p:pic>
        <p:nvPicPr>
          <p:cNvPr id="8" name="Imagen 7">
            <a:extLst>
              <a:ext uri="{FF2B5EF4-FFF2-40B4-BE49-F238E27FC236}">
                <a16:creationId xmlns:a16="http://schemas.microsoft.com/office/drawing/2014/main" id="{37E08061-E242-4F8F-80D0-265208509AB2}"/>
              </a:ext>
            </a:extLst>
          </p:cNvPr>
          <p:cNvPicPr/>
          <p:nvPr/>
        </p:nvPicPr>
        <p:blipFill rotWithShape="1">
          <a:blip r:embed="rId4" cstate="print">
            <a:extLst>
              <a:ext uri="{28A0092B-C50C-407E-A947-70E740481C1C}">
                <a14:useLocalDpi xmlns:a14="http://schemas.microsoft.com/office/drawing/2010/main" val="0"/>
              </a:ext>
            </a:extLst>
          </a:blip>
          <a:srcRect l="4847" t="3657" r="3645" b="10760"/>
          <a:stretch/>
        </p:blipFill>
        <p:spPr bwMode="auto">
          <a:xfrm>
            <a:off x="538432" y="2072019"/>
            <a:ext cx="3704003" cy="1989617"/>
          </a:xfrm>
          <a:prstGeom prst="rect">
            <a:avLst/>
          </a:prstGeom>
          <a:noFill/>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1EFFC944-F275-467B-A3ED-EECB71FAF589}"/>
              </a:ext>
            </a:extLst>
          </p:cNvPr>
          <p:cNvPicPr>
            <a:picLocks noChangeAspect="1"/>
          </p:cNvPicPr>
          <p:nvPr/>
        </p:nvPicPr>
        <p:blipFill>
          <a:blip r:embed="rId5"/>
          <a:stretch>
            <a:fillRect/>
          </a:stretch>
        </p:blipFill>
        <p:spPr>
          <a:xfrm>
            <a:off x="4572000" y="858524"/>
            <a:ext cx="3402419" cy="3848801"/>
          </a:xfrm>
          <a:prstGeom prst="rect">
            <a:avLst/>
          </a:prstGeom>
        </p:spPr>
      </p:pic>
    </p:spTree>
    <p:extLst>
      <p:ext uri="{BB962C8B-B14F-4D97-AF65-F5344CB8AC3E}">
        <p14:creationId xmlns:p14="http://schemas.microsoft.com/office/powerpoint/2010/main" val="1085344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4916070" cy="568390"/>
          </a:xfrm>
          <a:prstGeom prst="rect">
            <a:avLst/>
          </a:prstGeom>
          <a:noFill/>
          <a:ln>
            <a:noFill/>
          </a:ln>
        </p:spPr>
        <p:txBody>
          <a:bodyPr spcFirstLastPara="1" wrap="square" lIns="91425" tIns="91425" rIns="91425" bIns="91425" anchor="t" anchorCtr="0">
            <a:noAutofit/>
          </a:bodyPr>
          <a:lstStyle/>
          <a:p>
            <a:pPr>
              <a:spcBef>
                <a:spcPts val="600"/>
              </a:spcBef>
            </a:pPr>
            <a:r>
              <a:rPr lang="es-MX" sz="1600" b="1" dirty="0">
                <a:solidFill>
                  <a:srgbClr val="0091EA"/>
                </a:solidFill>
                <a:latin typeface="Source Sans Pro"/>
                <a:ea typeface="Source Sans Pro"/>
                <a:cs typeface="Source Sans Pro"/>
                <a:sym typeface="Source Sans Pro"/>
              </a:rPr>
              <a:t>MOVE: NS-2</a:t>
            </a:r>
            <a:endParaRPr lang="es-US" sz="1600" dirty="0">
              <a:solidFill>
                <a:srgbClr val="263238"/>
              </a:solidFill>
              <a:latin typeface="Source Sans Pro"/>
              <a:ea typeface="Source Sans Pro"/>
              <a:cs typeface="Source Sans Pro"/>
              <a:sym typeface="Source Sans Pro"/>
            </a:endParaRPr>
          </a:p>
        </p:txBody>
      </p:sp>
      <p:pic>
        <p:nvPicPr>
          <p:cNvPr id="7" name="Imagen 6">
            <a:extLst>
              <a:ext uri="{FF2B5EF4-FFF2-40B4-BE49-F238E27FC236}">
                <a16:creationId xmlns:a16="http://schemas.microsoft.com/office/drawing/2014/main" id="{5D95BEDB-1BD1-4AC1-A280-75091BB0F4F3}"/>
              </a:ext>
            </a:extLst>
          </p:cNvPr>
          <p:cNvPicPr/>
          <p:nvPr/>
        </p:nvPicPr>
        <p:blipFill rotWithShape="1">
          <a:blip r:embed="rId3" cstate="print">
            <a:extLst>
              <a:ext uri="{28A0092B-C50C-407E-A947-70E740481C1C}">
                <a14:useLocalDpi xmlns:a14="http://schemas.microsoft.com/office/drawing/2010/main" val="0"/>
              </a:ext>
            </a:extLst>
          </a:blip>
          <a:srcRect t="7536"/>
          <a:stretch/>
        </p:blipFill>
        <p:spPr bwMode="auto">
          <a:xfrm>
            <a:off x="4037014" y="901054"/>
            <a:ext cx="4916070" cy="2987647"/>
          </a:xfrm>
          <a:prstGeom prst="rect">
            <a:avLst/>
          </a:prstGeom>
          <a:noFill/>
          <a:ln>
            <a:noFill/>
          </a:ln>
          <a:extLst>
            <a:ext uri="{53640926-AAD7-44D8-BBD7-CCE9431645EC}">
              <a14:shadowObscured xmlns:a14="http://schemas.microsoft.com/office/drawing/2010/main"/>
            </a:ext>
          </a:extLst>
        </p:spPr>
      </p:pic>
      <p:pic>
        <p:nvPicPr>
          <p:cNvPr id="11" name="Imagen 10">
            <a:extLst>
              <a:ext uri="{FF2B5EF4-FFF2-40B4-BE49-F238E27FC236}">
                <a16:creationId xmlns:a16="http://schemas.microsoft.com/office/drawing/2014/main" id="{47C5C075-401A-4ED5-AF7D-345C994D75CC}"/>
              </a:ext>
            </a:extLst>
          </p:cNvPr>
          <p:cNvPicPr/>
          <p:nvPr/>
        </p:nvPicPr>
        <p:blipFill>
          <a:blip r:embed="rId4"/>
          <a:stretch>
            <a:fillRect/>
          </a:stretch>
        </p:blipFill>
        <p:spPr>
          <a:xfrm>
            <a:off x="279180" y="2072472"/>
            <a:ext cx="3606165" cy="1809750"/>
          </a:xfrm>
          <a:prstGeom prst="rect">
            <a:avLst/>
          </a:prstGeom>
        </p:spPr>
      </p:pic>
      <p:pic>
        <p:nvPicPr>
          <p:cNvPr id="12" name="Imagen 11">
            <a:extLst>
              <a:ext uri="{FF2B5EF4-FFF2-40B4-BE49-F238E27FC236}">
                <a16:creationId xmlns:a16="http://schemas.microsoft.com/office/drawing/2014/main" id="{3DEAF2B0-3142-4194-83B6-74373FE01715}"/>
              </a:ext>
            </a:extLst>
          </p:cNvPr>
          <p:cNvPicPr/>
          <p:nvPr/>
        </p:nvPicPr>
        <p:blipFill>
          <a:blip r:embed="rId5"/>
          <a:stretch>
            <a:fillRect/>
          </a:stretch>
        </p:blipFill>
        <p:spPr>
          <a:xfrm>
            <a:off x="190916" y="901054"/>
            <a:ext cx="3782695" cy="1057275"/>
          </a:xfrm>
          <a:prstGeom prst="rect">
            <a:avLst/>
          </a:prstGeom>
        </p:spPr>
      </p:pic>
    </p:spTree>
    <p:extLst>
      <p:ext uri="{BB962C8B-B14F-4D97-AF65-F5344CB8AC3E}">
        <p14:creationId xmlns:p14="http://schemas.microsoft.com/office/powerpoint/2010/main" val="335681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243890" y="104142"/>
            <a:ext cx="3286119" cy="49431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US" b="1" dirty="0"/>
              <a:t>7. Pruebas de Simulación</a:t>
            </a:r>
          </a:p>
        </p:txBody>
      </p:sp>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dirty="0"/>
          </a:p>
        </p:txBody>
      </p:sp>
      <p:sp>
        <p:nvSpPr>
          <p:cNvPr id="7" name="Google Shape;206;p24">
            <a:extLst>
              <a:ext uri="{FF2B5EF4-FFF2-40B4-BE49-F238E27FC236}">
                <a16:creationId xmlns:a16="http://schemas.microsoft.com/office/drawing/2014/main" id="{F762B6FD-D58E-492E-84B9-6BDF9437AE1A}"/>
              </a:ext>
            </a:extLst>
          </p:cNvPr>
          <p:cNvSpPr/>
          <p:nvPr/>
        </p:nvSpPr>
        <p:spPr>
          <a:xfrm>
            <a:off x="0" y="-3"/>
            <a:ext cx="9144000" cy="702601"/>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8" name="Google Shape;76;p13">
            <a:extLst>
              <a:ext uri="{FF2B5EF4-FFF2-40B4-BE49-F238E27FC236}">
                <a16:creationId xmlns:a16="http://schemas.microsoft.com/office/drawing/2014/main" id="{1F261FDE-3969-4121-90FC-0293A59AA724}"/>
              </a:ext>
            </a:extLst>
          </p:cNvPr>
          <p:cNvSpPr txBox="1"/>
          <p:nvPr/>
        </p:nvSpPr>
        <p:spPr>
          <a:xfrm>
            <a:off x="474636" y="598455"/>
            <a:ext cx="4916070" cy="568390"/>
          </a:xfrm>
          <a:prstGeom prst="rect">
            <a:avLst/>
          </a:prstGeom>
          <a:noFill/>
          <a:ln>
            <a:noFill/>
          </a:ln>
        </p:spPr>
        <p:txBody>
          <a:bodyPr spcFirstLastPara="1" wrap="square" lIns="91425" tIns="91425" rIns="91425" bIns="91425" anchor="t" anchorCtr="0">
            <a:noAutofit/>
          </a:bodyPr>
          <a:lstStyle/>
          <a:p>
            <a:pPr>
              <a:spcBef>
                <a:spcPts val="600"/>
              </a:spcBef>
            </a:pPr>
            <a:r>
              <a:rPr lang="es-US" sz="1600" b="1" dirty="0">
                <a:solidFill>
                  <a:srgbClr val="0091EA"/>
                </a:solidFill>
                <a:latin typeface="Source Sans Pro"/>
                <a:ea typeface="Source Sans Pro"/>
                <a:cs typeface="Source Sans Pro"/>
                <a:sym typeface="Source Sans Pro"/>
              </a:rPr>
              <a:t>Parámetros de Simulación</a:t>
            </a:r>
            <a:endParaRPr lang="es-US" sz="1600" dirty="0">
              <a:solidFill>
                <a:srgbClr val="263238"/>
              </a:solidFill>
              <a:latin typeface="Source Sans Pro"/>
              <a:ea typeface="Source Sans Pro"/>
              <a:cs typeface="Source Sans Pro"/>
              <a:sym typeface="Source Sans Pro"/>
            </a:endParaRPr>
          </a:p>
        </p:txBody>
      </p:sp>
      <p:graphicFrame>
        <p:nvGraphicFramePr>
          <p:cNvPr id="2" name="Tabla 1">
            <a:extLst>
              <a:ext uri="{FF2B5EF4-FFF2-40B4-BE49-F238E27FC236}">
                <a16:creationId xmlns:a16="http://schemas.microsoft.com/office/drawing/2014/main" id="{E85C10CB-1E6D-42C5-9CDF-D8F2A74C12A4}"/>
              </a:ext>
            </a:extLst>
          </p:cNvPr>
          <p:cNvGraphicFramePr>
            <a:graphicFrameLocks noGrp="1"/>
          </p:cNvGraphicFramePr>
          <p:nvPr>
            <p:extLst>
              <p:ext uri="{D42A27DB-BD31-4B8C-83A1-F6EECF244321}">
                <p14:modId xmlns:p14="http://schemas.microsoft.com/office/powerpoint/2010/main" val="3148152209"/>
              </p:ext>
            </p:extLst>
          </p:nvPr>
        </p:nvGraphicFramePr>
        <p:xfrm>
          <a:off x="2436656" y="1166845"/>
          <a:ext cx="3887916" cy="3573458"/>
        </p:xfrm>
        <a:graphic>
          <a:graphicData uri="http://schemas.openxmlformats.org/drawingml/2006/table">
            <a:tbl>
              <a:tblPr firstRow="1" firstCol="1" bandRow="1"/>
              <a:tblGrid>
                <a:gridCol w="2171030">
                  <a:extLst>
                    <a:ext uri="{9D8B030D-6E8A-4147-A177-3AD203B41FA5}">
                      <a16:colId xmlns:a16="http://schemas.microsoft.com/office/drawing/2014/main" val="269550820"/>
                    </a:ext>
                  </a:extLst>
                </a:gridCol>
                <a:gridCol w="1716886">
                  <a:extLst>
                    <a:ext uri="{9D8B030D-6E8A-4147-A177-3AD203B41FA5}">
                      <a16:colId xmlns:a16="http://schemas.microsoft.com/office/drawing/2014/main" val="1193679543"/>
                    </a:ext>
                  </a:extLst>
                </a:gridCol>
              </a:tblGrid>
              <a:tr h="190150">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Parámetros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Valor</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846042"/>
                  </a:ext>
                </a:extLst>
              </a:tr>
              <a:tr h="187688">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Tipo de canal</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Wireless channel</a:t>
                      </a:r>
                      <a:endParaRPr lang="es-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0" marR="6646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267957326"/>
                  </a:ext>
                </a:extLst>
              </a:tr>
              <a:tr h="187688">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Tipo de interfaz de red</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tc>
                  <a:txBody>
                    <a:bodyPr/>
                    <a:lstStyle/>
                    <a:p>
                      <a:pPr marL="0" marR="0">
                        <a:lnSpc>
                          <a:spcPct val="115000"/>
                        </a:lnSpc>
                        <a:spcBef>
                          <a:spcPts val="0"/>
                        </a:spcBef>
                        <a:spcAft>
                          <a:spcPts val="0"/>
                        </a:spcAft>
                      </a:pPr>
                      <a:r>
                        <a:rPr lang="es-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Wireless physical</a:t>
                      </a:r>
                      <a:endParaRPr lang="es-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extLst>
                  <a:ext uri="{0D108BD9-81ED-4DB2-BD59-A6C34878D82A}">
                    <a16:rowId xmlns:a16="http://schemas.microsoft.com/office/drawing/2014/main" val="2952490808"/>
                  </a:ext>
                </a:extLst>
              </a:tr>
              <a:tr h="187688">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Modelo de propagación</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Nakagami (m=3.0)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extLst>
                  <a:ext uri="{0D108BD9-81ED-4DB2-BD59-A6C34878D82A}">
                    <a16:rowId xmlns:a16="http://schemas.microsoft.com/office/drawing/2014/main" val="1329502431"/>
                  </a:ext>
                </a:extLst>
              </a:tr>
              <a:tr h="187688">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Protocolo MAC</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IEEE 802.11p</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extLst>
                  <a:ext uri="{0D108BD9-81ED-4DB2-BD59-A6C34878D82A}">
                    <a16:rowId xmlns:a16="http://schemas.microsoft.com/office/drawing/2014/main" val="176181534"/>
                  </a:ext>
                </a:extLst>
              </a:tr>
              <a:tr h="190150">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Tipo de capa de enlace</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LL (Link Layer)</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extLst>
                  <a:ext uri="{0D108BD9-81ED-4DB2-BD59-A6C34878D82A}">
                    <a16:rowId xmlns:a16="http://schemas.microsoft.com/office/drawing/2014/main" val="1703176583"/>
                  </a:ext>
                </a:extLst>
              </a:tr>
              <a:tr h="190150">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Tipo de buffer</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Queue/DropTail/PriQueue</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extLst>
                  <a:ext uri="{0D108BD9-81ED-4DB2-BD59-A6C34878D82A}">
                    <a16:rowId xmlns:a16="http://schemas.microsoft.com/office/drawing/2014/main" val="1638882097"/>
                  </a:ext>
                </a:extLst>
              </a:tr>
              <a:tr h="187688">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Tiempo de simulación</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 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extLst>
                  <a:ext uri="{0D108BD9-81ED-4DB2-BD59-A6C34878D82A}">
                    <a16:rowId xmlns:a16="http://schemas.microsoft.com/office/drawing/2014/main" val="1667851961"/>
                  </a:ext>
                </a:extLst>
              </a:tr>
              <a:tr h="187688">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Frecuencia de operación </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5.9 GHz</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extLst>
                  <a:ext uri="{0D108BD9-81ED-4DB2-BD59-A6C34878D82A}">
                    <a16:rowId xmlns:a16="http://schemas.microsoft.com/office/drawing/2014/main" val="574033749"/>
                  </a:ext>
                </a:extLst>
              </a:tr>
              <a:tr h="187688">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Tamaño paquetes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512 bytes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extLst>
                  <a:ext uri="{0D108BD9-81ED-4DB2-BD59-A6C34878D82A}">
                    <a16:rowId xmlns:a16="http://schemas.microsoft.com/office/drawing/2014/main" val="3047947247"/>
                  </a:ext>
                </a:extLst>
              </a:tr>
              <a:tr h="187688">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Rango de transmisión </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250 m</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extLst>
                  <a:ext uri="{0D108BD9-81ED-4DB2-BD59-A6C34878D82A}">
                    <a16:rowId xmlns:a16="http://schemas.microsoft.com/office/drawing/2014/main" val="3740605522"/>
                  </a:ext>
                </a:extLst>
              </a:tr>
              <a:tr h="187688">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Velocidad máxima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 Km/h</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extLst>
                  <a:ext uri="{0D108BD9-81ED-4DB2-BD59-A6C34878D82A}">
                    <a16:rowId xmlns:a16="http://schemas.microsoft.com/office/drawing/2014/main" val="3113139603"/>
                  </a:ext>
                </a:extLst>
              </a:tr>
              <a:tr h="187688">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Tasa de paquetes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1Mb/s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extLst>
                  <a:ext uri="{0D108BD9-81ED-4DB2-BD59-A6C34878D82A}">
                    <a16:rowId xmlns:a16="http://schemas.microsoft.com/office/drawing/2014/main" val="1917921138"/>
                  </a:ext>
                </a:extLst>
              </a:tr>
              <a:tr h="187688">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Tipo de tráfico</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UDP/TCP</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extLst>
                  <a:ext uri="{0D108BD9-81ED-4DB2-BD59-A6C34878D82A}">
                    <a16:rowId xmlns:a16="http://schemas.microsoft.com/office/drawing/2014/main" val="1204384227"/>
                  </a:ext>
                </a:extLst>
              </a:tr>
              <a:tr h="187688">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Número de nodos </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80, 135, 215</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extLst>
                  <a:ext uri="{0D108BD9-81ED-4DB2-BD59-A6C34878D82A}">
                    <a16:rowId xmlns:a16="http://schemas.microsoft.com/office/drawing/2014/main" val="3821245515"/>
                  </a:ext>
                </a:extLst>
              </a:tr>
              <a:tr h="187688">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Protocolo de enrutamiento </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AODV</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extLst>
                  <a:ext uri="{0D108BD9-81ED-4DB2-BD59-A6C34878D82A}">
                    <a16:rowId xmlns:a16="http://schemas.microsoft.com/office/drawing/2014/main" val="3804641936"/>
                  </a:ext>
                </a:extLst>
              </a:tr>
              <a:tr h="187688">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Antena </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Omnidireccional (1.5 m)</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tcPr>
                </a:tc>
                <a:extLst>
                  <a:ext uri="{0D108BD9-81ED-4DB2-BD59-A6C34878D82A}">
                    <a16:rowId xmlns:a16="http://schemas.microsoft.com/office/drawing/2014/main" val="381524271"/>
                  </a:ext>
                </a:extLst>
              </a:tr>
              <a:tr h="187688">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Sensibilidad de la antena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 dBi</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a:noFill/>
                    </a:lnB>
                    <a:solidFill>
                      <a:srgbClr val="F2F2F2"/>
                    </a:solidFill>
                  </a:tcPr>
                </a:tc>
                <a:extLst>
                  <a:ext uri="{0D108BD9-81ED-4DB2-BD59-A6C34878D82A}">
                    <a16:rowId xmlns:a16="http://schemas.microsoft.com/office/drawing/2014/main" val="1981742017"/>
                  </a:ext>
                </a:extLst>
              </a:tr>
              <a:tr h="187688">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Potencia de transmisión</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100 mW</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460" marR="6646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499998"/>
                  </a:ext>
                </a:extLst>
              </a:tr>
            </a:tbl>
          </a:graphicData>
        </a:graphic>
      </p:graphicFrame>
    </p:spTree>
    <p:extLst>
      <p:ext uri="{BB962C8B-B14F-4D97-AF65-F5344CB8AC3E}">
        <p14:creationId xmlns:p14="http://schemas.microsoft.com/office/powerpoint/2010/main" val="43923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4916070" cy="568390"/>
          </a:xfrm>
          <a:prstGeom prst="rect">
            <a:avLst/>
          </a:prstGeom>
          <a:noFill/>
          <a:ln>
            <a:noFill/>
          </a:ln>
        </p:spPr>
        <p:txBody>
          <a:bodyPr spcFirstLastPara="1" wrap="square" lIns="91425" tIns="91425" rIns="91425" bIns="91425" anchor="t" anchorCtr="0">
            <a:noAutofit/>
          </a:bodyPr>
          <a:lstStyle/>
          <a:p>
            <a:pPr>
              <a:spcBef>
                <a:spcPts val="600"/>
              </a:spcBef>
            </a:pPr>
            <a:r>
              <a:rPr lang="es-MX" sz="1600" b="1" dirty="0">
                <a:solidFill>
                  <a:srgbClr val="0091EA"/>
                </a:solidFill>
                <a:latin typeface="Source Sans Pro"/>
                <a:ea typeface="Source Sans Pro"/>
                <a:cs typeface="Source Sans Pro"/>
                <a:sym typeface="Source Sans Pro"/>
              </a:rPr>
              <a:t>Densidad Baja</a:t>
            </a:r>
            <a:endParaRPr lang="es-US" sz="1600" dirty="0">
              <a:solidFill>
                <a:srgbClr val="263238"/>
              </a:solidFill>
              <a:latin typeface="Source Sans Pro"/>
              <a:ea typeface="Source Sans Pro"/>
              <a:cs typeface="Source Sans Pro"/>
              <a:sym typeface="Source Sans Pro"/>
            </a:endParaRPr>
          </a:p>
        </p:txBody>
      </p:sp>
      <p:pic>
        <p:nvPicPr>
          <p:cNvPr id="8" name="Imagen 7">
            <a:extLst>
              <a:ext uri="{FF2B5EF4-FFF2-40B4-BE49-F238E27FC236}">
                <a16:creationId xmlns:a16="http://schemas.microsoft.com/office/drawing/2014/main" id="{D65FAF50-D036-42BD-8C93-4D43540487B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433" y="970065"/>
            <a:ext cx="3380666" cy="1737699"/>
          </a:xfrm>
          <a:prstGeom prst="rect">
            <a:avLst/>
          </a:prstGeom>
          <a:noFill/>
          <a:ln>
            <a:noFill/>
          </a:ln>
        </p:spPr>
      </p:pic>
      <p:pic>
        <p:nvPicPr>
          <p:cNvPr id="9" name="Imagen 8">
            <a:extLst>
              <a:ext uri="{FF2B5EF4-FFF2-40B4-BE49-F238E27FC236}">
                <a16:creationId xmlns:a16="http://schemas.microsoft.com/office/drawing/2014/main" id="{ADC7C90B-A35B-4369-A223-5998ABA4096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6944" y="970065"/>
            <a:ext cx="3508228" cy="1684018"/>
          </a:xfrm>
          <a:prstGeom prst="rect">
            <a:avLst/>
          </a:prstGeom>
          <a:noFill/>
          <a:ln>
            <a:noFill/>
          </a:ln>
        </p:spPr>
      </p:pic>
      <p:pic>
        <p:nvPicPr>
          <p:cNvPr id="13" name="Imagen 12">
            <a:extLst>
              <a:ext uri="{FF2B5EF4-FFF2-40B4-BE49-F238E27FC236}">
                <a16:creationId xmlns:a16="http://schemas.microsoft.com/office/drawing/2014/main" id="{DA7E5444-269A-4573-AB57-310EE6F1E87C}"/>
              </a:ext>
            </a:extLst>
          </p:cNvPr>
          <p:cNvPicPr/>
          <p:nvPr/>
        </p:nvPicPr>
        <p:blipFill>
          <a:blip r:embed="rId5"/>
          <a:stretch>
            <a:fillRect/>
          </a:stretch>
        </p:blipFill>
        <p:spPr>
          <a:xfrm>
            <a:off x="538433" y="3187280"/>
            <a:ext cx="3161698" cy="1582977"/>
          </a:xfrm>
          <a:prstGeom prst="rect">
            <a:avLst/>
          </a:prstGeom>
        </p:spPr>
      </p:pic>
      <p:pic>
        <p:nvPicPr>
          <p:cNvPr id="14" name="Imagen 13">
            <a:extLst>
              <a:ext uri="{FF2B5EF4-FFF2-40B4-BE49-F238E27FC236}">
                <a16:creationId xmlns:a16="http://schemas.microsoft.com/office/drawing/2014/main" id="{9760436D-7763-4B9E-9F17-5C56E9E165F5}"/>
              </a:ext>
            </a:extLst>
          </p:cNvPr>
          <p:cNvPicPr/>
          <p:nvPr/>
        </p:nvPicPr>
        <p:blipFill>
          <a:blip r:embed="rId6"/>
          <a:stretch>
            <a:fillRect/>
          </a:stretch>
        </p:blipFill>
        <p:spPr>
          <a:xfrm>
            <a:off x="4646944" y="3187281"/>
            <a:ext cx="3401902" cy="1582977"/>
          </a:xfrm>
          <a:prstGeom prst="rect">
            <a:avLst/>
          </a:prstGeom>
        </p:spPr>
      </p:pic>
      <p:sp>
        <p:nvSpPr>
          <p:cNvPr id="15" name="Google Shape;78;p13">
            <a:extLst>
              <a:ext uri="{FF2B5EF4-FFF2-40B4-BE49-F238E27FC236}">
                <a16:creationId xmlns:a16="http://schemas.microsoft.com/office/drawing/2014/main" id="{39C35FB2-87E2-4A8E-8237-7D8B31ED947A}"/>
              </a:ext>
            </a:extLst>
          </p:cNvPr>
          <p:cNvSpPr txBox="1"/>
          <p:nvPr/>
        </p:nvSpPr>
        <p:spPr>
          <a:xfrm>
            <a:off x="538432" y="502715"/>
            <a:ext cx="2072345" cy="56839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s-US" sz="1200" b="1" dirty="0">
                <a:solidFill>
                  <a:schemeClr val="tx1"/>
                </a:solidFill>
                <a:latin typeface="Source Sans Pro"/>
                <a:ea typeface="Source Sans Pro"/>
                <a:cs typeface="Source Sans Pro"/>
                <a:sym typeface="Source Sans Pro"/>
              </a:rPr>
              <a:t>Simulation en SUMO: t= 50 s</a:t>
            </a:r>
          </a:p>
          <a:p>
            <a:pPr marL="0" lvl="0" indent="0" algn="just" rtl="0">
              <a:spcBef>
                <a:spcPts val="1000"/>
              </a:spcBef>
              <a:spcAft>
                <a:spcPts val="0"/>
              </a:spcAft>
              <a:buNone/>
            </a:pPr>
            <a:endParaRPr lang="es-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s-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s-US" sz="1200" dirty="0">
              <a:solidFill>
                <a:schemeClr val="accent2"/>
              </a:solidFill>
              <a:latin typeface="Source Sans Pro"/>
              <a:ea typeface="Source Sans Pro"/>
              <a:cs typeface="Source Sans Pro"/>
              <a:sym typeface="Source Sans Pro"/>
            </a:endParaRPr>
          </a:p>
        </p:txBody>
      </p:sp>
      <p:sp>
        <p:nvSpPr>
          <p:cNvPr id="16" name="Google Shape;78;p13">
            <a:extLst>
              <a:ext uri="{FF2B5EF4-FFF2-40B4-BE49-F238E27FC236}">
                <a16:creationId xmlns:a16="http://schemas.microsoft.com/office/drawing/2014/main" id="{BA80F83F-377F-4FA6-8E04-8E4D3CF77209}"/>
              </a:ext>
            </a:extLst>
          </p:cNvPr>
          <p:cNvSpPr txBox="1"/>
          <p:nvPr/>
        </p:nvSpPr>
        <p:spPr>
          <a:xfrm>
            <a:off x="4646944" y="502714"/>
            <a:ext cx="2231880" cy="56839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s-US" sz="1200" b="1" dirty="0">
                <a:solidFill>
                  <a:schemeClr val="tx1"/>
                </a:solidFill>
                <a:latin typeface="Source Sans Pro"/>
                <a:ea typeface="Source Sans Pro"/>
                <a:cs typeface="Source Sans Pro"/>
                <a:sym typeface="Source Sans Pro"/>
              </a:rPr>
              <a:t>Simulation en SUMO: t= 100 s</a:t>
            </a:r>
          </a:p>
          <a:p>
            <a:pPr marL="0" lvl="0" indent="0" algn="just" rtl="0">
              <a:spcBef>
                <a:spcPts val="1000"/>
              </a:spcBef>
              <a:spcAft>
                <a:spcPts val="0"/>
              </a:spcAft>
              <a:buNone/>
            </a:pPr>
            <a:endParaRPr lang="es-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s-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s-US" sz="1200" dirty="0">
              <a:solidFill>
                <a:schemeClr val="accent2"/>
              </a:solidFill>
              <a:latin typeface="Source Sans Pro"/>
              <a:ea typeface="Source Sans Pro"/>
              <a:cs typeface="Source Sans Pro"/>
              <a:sym typeface="Source Sans Pro"/>
            </a:endParaRPr>
          </a:p>
        </p:txBody>
      </p:sp>
      <p:sp>
        <p:nvSpPr>
          <p:cNvPr id="17" name="Google Shape;78;p13">
            <a:extLst>
              <a:ext uri="{FF2B5EF4-FFF2-40B4-BE49-F238E27FC236}">
                <a16:creationId xmlns:a16="http://schemas.microsoft.com/office/drawing/2014/main" id="{C7384A67-FA68-4E54-8F83-C90B805D66D2}"/>
              </a:ext>
            </a:extLst>
          </p:cNvPr>
          <p:cNvSpPr txBox="1"/>
          <p:nvPr/>
        </p:nvSpPr>
        <p:spPr>
          <a:xfrm>
            <a:off x="538432" y="2654083"/>
            <a:ext cx="2800191" cy="56839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s-US" sz="1200" b="1" dirty="0">
                <a:solidFill>
                  <a:schemeClr val="tx1"/>
                </a:solidFill>
                <a:latin typeface="Source Sans Pro"/>
                <a:ea typeface="Source Sans Pro"/>
                <a:cs typeface="Source Sans Pro"/>
                <a:sym typeface="Source Sans Pro"/>
              </a:rPr>
              <a:t>Simulation en NS-2: Sin Interferencias</a:t>
            </a:r>
          </a:p>
          <a:p>
            <a:pPr marL="0" lvl="0" indent="0" algn="just" rtl="0">
              <a:spcBef>
                <a:spcPts val="1000"/>
              </a:spcBef>
              <a:spcAft>
                <a:spcPts val="0"/>
              </a:spcAft>
              <a:buNone/>
            </a:pPr>
            <a:endParaRPr lang="es-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s-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s-US" sz="1200" dirty="0">
              <a:solidFill>
                <a:schemeClr val="accent2"/>
              </a:solidFill>
              <a:latin typeface="Source Sans Pro"/>
              <a:ea typeface="Source Sans Pro"/>
              <a:cs typeface="Source Sans Pro"/>
              <a:sym typeface="Source Sans Pro"/>
            </a:endParaRPr>
          </a:p>
        </p:txBody>
      </p:sp>
      <p:sp>
        <p:nvSpPr>
          <p:cNvPr id="18" name="Google Shape;78;p13">
            <a:extLst>
              <a:ext uri="{FF2B5EF4-FFF2-40B4-BE49-F238E27FC236}">
                <a16:creationId xmlns:a16="http://schemas.microsoft.com/office/drawing/2014/main" id="{81B52171-1B23-45A8-8238-396DF6A2BFD9}"/>
              </a:ext>
            </a:extLst>
          </p:cNvPr>
          <p:cNvSpPr txBox="1"/>
          <p:nvPr/>
        </p:nvSpPr>
        <p:spPr>
          <a:xfrm>
            <a:off x="4646944" y="2636486"/>
            <a:ext cx="2800191" cy="56839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s-US" sz="1200" b="1" dirty="0">
                <a:solidFill>
                  <a:schemeClr val="tx1"/>
                </a:solidFill>
                <a:latin typeface="Source Sans Pro"/>
                <a:ea typeface="Source Sans Pro"/>
                <a:cs typeface="Source Sans Pro"/>
                <a:sym typeface="Source Sans Pro"/>
              </a:rPr>
              <a:t>Simulation en NS-2: Con Interferencias</a:t>
            </a:r>
          </a:p>
          <a:p>
            <a:pPr marL="0" lvl="0" indent="0" algn="just" rtl="0">
              <a:spcBef>
                <a:spcPts val="1000"/>
              </a:spcBef>
              <a:spcAft>
                <a:spcPts val="0"/>
              </a:spcAft>
              <a:buNone/>
            </a:pPr>
            <a:endParaRPr lang="es-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s-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s-US" sz="1200" dirty="0">
              <a:solidFill>
                <a:schemeClr val="accent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790241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4916070" cy="568390"/>
          </a:xfrm>
          <a:prstGeom prst="rect">
            <a:avLst/>
          </a:prstGeom>
          <a:noFill/>
          <a:ln>
            <a:noFill/>
          </a:ln>
        </p:spPr>
        <p:txBody>
          <a:bodyPr spcFirstLastPara="1" wrap="square" lIns="91425" tIns="91425" rIns="91425" bIns="91425" anchor="t" anchorCtr="0">
            <a:noAutofit/>
          </a:bodyPr>
          <a:lstStyle/>
          <a:p>
            <a:pPr>
              <a:spcBef>
                <a:spcPts val="600"/>
              </a:spcBef>
            </a:pPr>
            <a:r>
              <a:rPr lang="es-MX" sz="1600" b="1" dirty="0">
                <a:solidFill>
                  <a:srgbClr val="0091EA"/>
                </a:solidFill>
                <a:latin typeface="Source Sans Pro"/>
                <a:ea typeface="Source Sans Pro"/>
                <a:cs typeface="Source Sans Pro"/>
                <a:sym typeface="Source Sans Pro"/>
              </a:rPr>
              <a:t>Densidad Media</a:t>
            </a:r>
            <a:endParaRPr lang="es-US" sz="1600" dirty="0">
              <a:solidFill>
                <a:srgbClr val="263238"/>
              </a:solidFill>
              <a:latin typeface="Source Sans Pro"/>
              <a:ea typeface="Source Sans Pro"/>
              <a:cs typeface="Source Sans Pro"/>
              <a:sym typeface="Source Sans Pro"/>
            </a:endParaRPr>
          </a:p>
        </p:txBody>
      </p:sp>
      <p:sp>
        <p:nvSpPr>
          <p:cNvPr id="4" name="Rectangle 4">
            <a:extLst>
              <a:ext uri="{FF2B5EF4-FFF2-40B4-BE49-F238E27FC236}">
                <a16:creationId xmlns:a16="http://schemas.microsoft.com/office/drawing/2014/main" id="{DD4D7B0B-C9F4-4D52-8D1E-985668738CA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S" dirty="0"/>
          </a:p>
        </p:txBody>
      </p:sp>
      <p:pic>
        <p:nvPicPr>
          <p:cNvPr id="15" name="Imagen 14">
            <a:extLst>
              <a:ext uri="{FF2B5EF4-FFF2-40B4-BE49-F238E27FC236}">
                <a16:creationId xmlns:a16="http://schemas.microsoft.com/office/drawing/2014/main" id="{F764B169-DA04-4B73-AA82-75FC867897EE}"/>
              </a:ext>
            </a:extLst>
          </p:cNvPr>
          <p:cNvPicPr>
            <a:picLocks noChangeAspect="1"/>
          </p:cNvPicPr>
          <p:nvPr/>
        </p:nvPicPr>
        <p:blipFill>
          <a:blip r:embed="rId3"/>
          <a:stretch>
            <a:fillRect/>
          </a:stretch>
        </p:blipFill>
        <p:spPr>
          <a:xfrm>
            <a:off x="616685" y="995847"/>
            <a:ext cx="3302413" cy="1674806"/>
          </a:xfrm>
          <a:prstGeom prst="rect">
            <a:avLst/>
          </a:prstGeom>
        </p:spPr>
      </p:pic>
      <p:pic>
        <p:nvPicPr>
          <p:cNvPr id="17" name="Imagen 16">
            <a:extLst>
              <a:ext uri="{FF2B5EF4-FFF2-40B4-BE49-F238E27FC236}">
                <a16:creationId xmlns:a16="http://schemas.microsoft.com/office/drawing/2014/main" id="{34836B7D-DF66-491E-BD8B-99B495157AAF}"/>
              </a:ext>
            </a:extLst>
          </p:cNvPr>
          <p:cNvPicPr>
            <a:picLocks noChangeAspect="1"/>
          </p:cNvPicPr>
          <p:nvPr/>
        </p:nvPicPr>
        <p:blipFill>
          <a:blip r:embed="rId4"/>
          <a:stretch>
            <a:fillRect/>
          </a:stretch>
        </p:blipFill>
        <p:spPr>
          <a:xfrm>
            <a:off x="4725196" y="1005431"/>
            <a:ext cx="3519381" cy="1677771"/>
          </a:xfrm>
          <a:prstGeom prst="rect">
            <a:avLst/>
          </a:prstGeom>
        </p:spPr>
      </p:pic>
      <p:pic>
        <p:nvPicPr>
          <p:cNvPr id="19" name="Imagen 18">
            <a:extLst>
              <a:ext uri="{FF2B5EF4-FFF2-40B4-BE49-F238E27FC236}">
                <a16:creationId xmlns:a16="http://schemas.microsoft.com/office/drawing/2014/main" id="{AE63D584-B950-477F-8F30-151C7A1012E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16685" y="3154289"/>
            <a:ext cx="3232817" cy="1651162"/>
          </a:xfrm>
          <a:prstGeom prst="rect">
            <a:avLst/>
          </a:prstGeom>
        </p:spPr>
      </p:pic>
      <p:pic>
        <p:nvPicPr>
          <p:cNvPr id="20" name="Imagen 19">
            <a:extLst>
              <a:ext uri="{FF2B5EF4-FFF2-40B4-BE49-F238E27FC236}">
                <a16:creationId xmlns:a16="http://schemas.microsoft.com/office/drawing/2014/main" id="{C00142C2-E540-4527-8223-541CA813821B}"/>
              </a:ext>
            </a:extLst>
          </p:cNvPr>
          <p:cNvPicPr/>
          <p:nvPr/>
        </p:nvPicPr>
        <p:blipFill>
          <a:blip r:embed="rId6"/>
          <a:stretch>
            <a:fillRect/>
          </a:stretch>
        </p:blipFill>
        <p:spPr>
          <a:xfrm>
            <a:off x="4725197" y="3163101"/>
            <a:ext cx="3232817" cy="1670303"/>
          </a:xfrm>
          <a:prstGeom prst="rect">
            <a:avLst/>
          </a:prstGeom>
        </p:spPr>
      </p:pic>
      <p:sp>
        <p:nvSpPr>
          <p:cNvPr id="21" name="Google Shape;78;p13">
            <a:extLst>
              <a:ext uri="{FF2B5EF4-FFF2-40B4-BE49-F238E27FC236}">
                <a16:creationId xmlns:a16="http://schemas.microsoft.com/office/drawing/2014/main" id="{220A9597-333A-46CD-BA87-30BF180F347C}"/>
              </a:ext>
            </a:extLst>
          </p:cNvPr>
          <p:cNvSpPr txBox="1"/>
          <p:nvPr/>
        </p:nvSpPr>
        <p:spPr>
          <a:xfrm>
            <a:off x="538432" y="502715"/>
            <a:ext cx="2072345" cy="56839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s-US" sz="1200" b="1" dirty="0">
                <a:solidFill>
                  <a:schemeClr val="tx1"/>
                </a:solidFill>
                <a:latin typeface="Source Sans Pro"/>
                <a:ea typeface="Source Sans Pro"/>
                <a:cs typeface="Source Sans Pro"/>
                <a:sym typeface="Source Sans Pro"/>
              </a:rPr>
              <a:t>Simulation en SUMO: t= 50 s</a:t>
            </a:r>
          </a:p>
          <a:p>
            <a:pPr marL="0" lvl="0" indent="0" algn="just" rtl="0">
              <a:spcBef>
                <a:spcPts val="1000"/>
              </a:spcBef>
              <a:spcAft>
                <a:spcPts val="0"/>
              </a:spcAft>
              <a:buNone/>
            </a:pPr>
            <a:endParaRPr lang="es-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s-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s-US" sz="1200" dirty="0">
              <a:solidFill>
                <a:schemeClr val="accent2"/>
              </a:solidFill>
              <a:latin typeface="Source Sans Pro"/>
              <a:ea typeface="Source Sans Pro"/>
              <a:cs typeface="Source Sans Pro"/>
              <a:sym typeface="Source Sans Pro"/>
            </a:endParaRPr>
          </a:p>
        </p:txBody>
      </p:sp>
      <p:sp>
        <p:nvSpPr>
          <p:cNvPr id="22" name="Google Shape;78;p13">
            <a:extLst>
              <a:ext uri="{FF2B5EF4-FFF2-40B4-BE49-F238E27FC236}">
                <a16:creationId xmlns:a16="http://schemas.microsoft.com/office/drawing/2014/main" id="{7326619D-1433-44D2-8991-86885B0994D1}"/>
              </a:ext>
            </a:extLst>
          </p:cNvPr>
          <p:cNvSpPr txBox="1"/>
          <p:nvPr/>
        </p:nvSpPr>
        <p:spPr>
          <a:xfrm>
            <a:off x="4646944" y="502714"/>
            <a:ext cx="2231880" cy="56839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s-US" sz="1200" b="1" dirty="0">
                <a:solidFill>
                  <a:schemeClr val="tx1"/>
                </a:solidFill>
                <a:latin typeface="Source Sans Pro"/>
                <a:ea typeface="Source Sans Pro"/>
                <a:cs typeface="Source Sans Pro"/>
                <a:sym typeface="Source Sans Pro"/>
              </a:rPr>
              <a:t>Simulation en SUMO: t= 100 s</a:t>
            </a:r>
          </a:p>
          <a:p>
            <a:pPr marL="0" lvl="0" indent="0" algn="just" rtl="0">
              <a:spcBef>
                <a:spcPts val="1000"/>
              </a:spcBef>
              <a:spcAft>
                <a:spcPts val="0"/>
              </a:spcAft>
              <a:buNone/>
            </a:pPr>
            <a:endParaRPr lang="es-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s-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s-US" sz="1200" dirty="0">
              <a:solidFill>
                <a:schemeClr val="accent2"/>
              </a:solidFill>
              <a:latin typeface="Source Sans Pro"/>
              <a:ea typeface="Source Sans Pro"/>
              <a:cs typeface="Source Sans Pro"/>
              <a:sym typeface="Source Sans Pro"/>
            </a:endParaRPr>
          </a:p>
        </p:txBody>
      </p:sp>
      <p:sp>
        <p:nvSpPr>
          <p:cNvPr id="23" name="Google Shape;78;p13">
            <a:extLst>
              <a:ext uri="{FF2B5EF4-FFF2-40B4-BE49-F238E27FC236}">
                <a16:creationId xmlns:a16="http://schemas.microsoft.com/office/drawing/2014/main" id="{8A24C316-F614-4792-9182-FFD9AFEB16BD}"/>
              </a:ext>
            </a:extLst>
          </p:cNvPr>
          <p:cNvSpPr txBox="1"/>
          <p:nvPr/>
        </p:nvSpPr>
        <p:spPr>
          <a:xfrm>
            <a:off x="538432" y="2654083"/>
            <a:ext cx="2800191" cy="56839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s-US" sz="1200" b="1" dirty="0">
                <a:solidFill>
                  <a:schemeClr val="tx1"/>
                </a:solidFill>
                <a:latin typeface="Source Sans Pro"/>
                <a:ea typeface="Source Sans Pro"/>
                <a:cs typeface="Source Sans Pro"/>
                <a:sym typeface="Source Sans Pro"/>
              </a:rPr>
              <a:t>Simulation en NS-2: Sin Interferencias</a:t>
            </a:r>
          </a:p>
          <a:p>
            <a:pPr marL="0" lvl="0" indent="0" algn="just" rtl="0">
              <a:spcBef>
                <a:spcPts val="1000"/>
              </a:spcBef>
              <a:spcAft>
                <a:spcPts val="0"/>
              </a:spcAft>
              <a:buNone/>
            </a:pPr>
            <a:endParaRPr lang="es-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s-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s-US" sz="1200" dirty="0">
              <a:solidFill>
                <a:schemeClr val="accent2"/>
              </a:solidFill>
              <a:latin typeface="Source Sans Pro"/>
              <a:ea typeface="Source Sans Pro"/>
              <a:cs typeface="Source Sans Pro"/>
              <a:sym typeface="Source Sans Pro"/>
            </a:endParaRPr>
          </a:p>
        </p:txBody>
      </p:sp>
      <p:sp>
        <p:nvSpPr>
          <p:cNvPr id="24" name="Google Shape;78;p13">
            <a:extLst>
              <a:ext uri="{FF2B5EF4-FFF2-40B4-BE49-F238E27FC236}">
                <a16:creationId xmlns:a16="http://schemas.microsoft.com/office/drawing/2014/main" id="{27491B32-E7F3-43A6-968E-F8732DD2BF0E}"/>
              </a:ext>
            </a:extLst>
          </p:cNvPr>
          <p:cNvSpPr txBox="1"/>
          <p:nvPr/>
        </p:nvSpPr>
        <p:spPr>
          <a:xfrm>
            <a:off x="4646944" y="2636486"/>
            <a:ext cx="2800191" cy="56839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s-US" sz="1200" b="1" dirty="0">
                <a:solidFill>
                  <a:schemeClr val="tx1"/>
                </a:solidFill>
                <a:latin typeface="Source Sans Pro"/>
                <a:ea typeface="Source Sans Pro"/>
                <a:cs typeface="Source Sans Pro"/>
                <a:sym typeface="Source Sans Pro"/>
              </a:rPr>
              <a:t>Simulation en NS-2: Con Interferencias</a:t>
            </a:r>
          </a:p>
          <a:p>
            <a:pPr marL="0" lvl="0" indent="0" algn="just" rtl="0">
              <a:spcBef>
                <a:spcPts val="1000"/>
              </a:spcBef>
              <a:spcAft>
                <a:spcPts val="0"/>
              </a:spcAft>
              <a:buNone/>
            </a:pPr>
            <a:endParaRPr lang="es-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s-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s-US" sz="1200" dirty="0">
              <a:solidFill>
                <a:schemeClr val="accent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28680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158830" y="-155762"/>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US" b="1" dirty="0"/>
              <a:t>1. Introducción</a:t>
            </a:r>
          </a:p>
        </p:txBody>
      </p:sp>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dirty="0"/>
          </a:p>
        </p:txBody>
      </p:sp>
      <p:graphicFrame>
        <p:nvGraphicFramePr>
          <p:cNvPr id="2" name="Diagrama 1">
            <a:extLst>
              <a:ext uri="{FF2B5EF4-FFF2-40B4-BE49-F238E27FC236}">
                <a16:creationId xmlns:a16="http://schemas.microsoft.com/office/drawing/2014/main" id="{C357EDA4-AFF3-441F-AA00-4CBF4E4B05CD}"/>
              </a:ext>
            </a:extLst>
          </p:cNvPr>
          <p:cNvGraphicFramePr/>
          <p:nvPr>
            <p:extLst>
              <p:ext uri="{D42A27DB-BD31-4B8C-83A1-F6EECF244321}">
                <p14:modId xmlns:p14="http://schemas.microsoft.com/office/powerpoint/2010/main" val="3437011516"/>
              </p:ext>
            </p:extLst>
          </p:nvPr>
        </p:nvGraphicFramePr>
        <p:xfrm>
          <a:off x="1524000" y="1010720"/>
          <a:ext cx="6096000" cy="3687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Google Shape;206;p24">
            <a:extLst>
              <a:ext uri="{FF2B5EF4-FFF2-40B4-BE49-F238E27FC236}">
                <a16:creationId xmlns:a16="http://schemas.microsoft.com/office/drawing/2014/main" id="{72BB78DF-2E40-4422-8680-57731518770E}"/>
              </a:ext>
            </a:extLst>
          </p:cNvPr>
          <p:cNvSpPr/>
          <p:nvPr/>
        </p:nvSpPr>
        <p:spPr>
          <a:xfrm>
            <a:off x="0" y="0"/>
            <a:ext cx="9144000" cy="702600"/>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4916070" cy="568390"/>
          </a:xfrm>
          <a:prstGeom prst="rect">
            <a:avLst/>
          </a:prstGeom>
          <a:noFill/>
          <a:ln>
            <a:noFill/>
          </a:ln>
        </p:spPr>
        <p:txBody>
          <a:bodyPr spcFirstLastPara="1" wrap="square" lIns="91425" tIns="91425" rIns="91425" bIns="91425" anchor="t" anchorCtr="0">
            <a:noAutofit/>
          </a:bodyPr>
          <a:lstStyle/>
          <a:p>
            <a:pPr>
              <a:spcBef>
                <a:spcPts val="600"/>
              </a:spcBef>
            </a:pPr>
            <a:r>
              <a:rPr lang="es-MX" sz="1600" b="1" dirty="0">
                <a:solidFill>
                  <a:srgbClr val="0091EA"/>
                </a:solidFill>
                <a:latin typeface="Source Sans Pro"/>
                <a:ea typeface="Source Sans Pro"/>
                <a:cs typeface="Source Sans Pro"/>
                <a:sym typeface="Source Sans Pro"/>
              </a:rPr>
              <a:t>Densidad Alta</a:t>
            </a:r>
            <a:endParaRPr lang="es-US" sz="1600" dirty="0">
              <a:solidFill>
                <a:srgbClr val="263238"/>
              </a:solidFill>
              <a:latin typeface="Source Sans Pro"/>
              <a:ea typeface="Source Sans Pro"/>
              <a:cs typeface="Source Sans Pro"/>
              <a:sym typeface="Source Sans Pro"/>
            </a:endParaRPr>
          </a:p>
        </p:txBody>
      </p:sp>
      <p:sp>
        <p:nvSpPr>
          <p:cNvPr id="4" name="Rectangle 4">
            <a:extLst>
              <a:ext uri="{FF2B5EF4-FFF2-40B4-BE49-F238E27FC236}">
                <a16:creationId xmlns:a16="http://schemas.microsoft.com/office/drawing/2014/main" id="{DD4D7B0B-C9F4-4D52-8D1E-985668738CA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US" dirty="0"/>
          </a:p>
        </p:txBody>
      </p:sp>
      <p:pic>
        <p:nvPicPr>
          <p:cNvPr id="11" name="Imagen 10">
            <a:extLst>
              <a:ext uri="{FF2B5EF4-FFF2-40B4-BE49-F238E27FC236}">
                <a16:creationId xmlns:a16="http://schemas.microsoft.com/office/drawing/2014/main" id="{FF0E05C2-24CD-48BB-A991-09F81DD84D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266" y="925448"/>
            <a:ext cx="3331819" cy="1691805"/>
          </a:xfrm>
          <a:prstGeom prst="rect">
            <a:avLst/>
          </a:prstGeom>
          <a:noFill/>
          <a:ln>
            <a:noFill/>
          </a:ln>
        </p:spPr>
      </p:pic>
      <p:pic>
        <p:nvPicPr>
          <p:cNvPr id="12" name="Imagen 11">
            <a:extLst>
              <a:ext uri="{FF2B5EF4-FFF2-40B4-BE49-F238E27FC236}">
                <a16:creationId xmlns:a16="http://schemas.microsoft.com/office/drawing/2014/main" id="{4475BFDA-64B9-4FF0-BA0F-1727FBF642F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3309" y="925449"/>
            <a:ext cx="3487479" cy="1691804"/>
          </a:xfrm>
          <a:prstGeom prst="rect">
            <a:avLst/>
          </a:prstGeom>
          <a:noFill/>
          <a:ln>
            <a:noFill/>
          </a:ln>
        </p:spPr>
      </p:pic>
      <p:pic>
        <p:nvPicPr>
          <p:cNvPr id="13" name="Imagen 12">
            <a:extLst>
              <a:ext uri="{FF2B5EF4-FFF2-40B4-BE49-F238E27FC236}">
                <a16:creationId xmlns:a16="http://schemas.microsoft.com/office/drawing/2014/main" id="{B110744F-4C25-4C58-B626-E94CFD92E089}"/>
              </a:ext>
            </a:extLst>
          </p:cNvPr>
          <p:cNvPicPr/>
          <p:nvPr/>
        </p:nvPicPr>
        <p:blipFill>
          <a:blip r:embed="rId5"/>
          <a:stretch>
            <a:fillRect/>
          </a:stretch>
        </p:blipFill>
        <p:spPr>
          <a:xfrm>
            <a:off x="565453" y="3058046"/>
            <a:ext cx="3062458" cy="1691805"/>
          </a:xfrm>
          <a:prstGeom prst="rect">
            <a:avLst/>
          </a:prstGeom>
        </p:spPr>
      </p:pic>
      <p:pic>
        <p:nvPicPr>
          <p:cNvPr id="14" name="Imagen 13">
            <a:extLst>
              <a:ext uri="{FF2B5EF4-FFF2-40B4-BE49-F238E27FC236}">
                <a16:creationId xmlns:a16="http://schemas.microsoft.com/office/drawing/2014/main" id="{3C7B7D4F-5E57-476A-B592-53BB8BFDFBAB}"/>
              </a:ext>
            </a:extLst>
          </p:cNvPr>
          <p:cNvPicPr/>
          <p:nvPr/>
        </p:nvPicPr>
        <p:blipFill>
          <a:blip r:embed="rId6"/>
          <a:stretch>
            <a:fillRect/>
          </a:stretch>
        </p:blipFill>
        <p:spPr>
          <a:xfrm>
            <a:off x="4646945" y="3058046"/>
            <a:ext cx="3454266" cy="1691804"/>
          </a:xfrm>
          <a:prstGeom prst="rect">
            <a:avLst/>
          </a:prstGeom>
        </p:spPr>
      </p:pic>
      <p:sp>
        <p:nvSpPr>
          <p:cNvPr id="16" name="Google Shape;78;p13">
            <a:extLst>
              <a:ext uri="{FF2B5EF4-FFF2-40B4-BE49-F238E27FC236}">
                <a16:creationId xmlns:a16="http://schemas.microsoft.com/office/drawing/2014/main" id="{F81B09B0-8027-4EAC-B852-3097297068B3}"/>
              </a:ext>
            </a:extLst>
          </p:cNvPr>
          <p:cNvSpPr txBox="1"/>
          <p:nvPr/>
        </p:nvSpPr>
        <p:spPr>
          <a:xfrm>
            <a:off x="538432" y="502715"/>
            <a:ext cx="2072345" cy="56839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s-US" sz="1200" b="1" dirty="0">
                <a:solidFill>
                  <a:schemeClr val="tx1"/>
                </a:solidFill>
                <a:latin typeface="Source Sans Pro"/>
                <a:ea typeface="Source Sans Pro"/>
                <a:cs typeface="Source Sans Pro"/>
                <a:sym typeface="Source Sans Pro"/>
              </a:rPr>
              <a:t>Simulation en SUMO: t= 50 s</a:t>
            </a:r>
          </a:p>
          <a:p>
            <a:pPr marL="0" lvl="0" indent="0" algn="just" rtl="0">
              <a:spcBef>
                <a:spcPts val="1000"/>
              </a:spcBef>
              <a:spcAft>
                <a:spcPts val="0"/>
              </a:spcAft>
              <a:buNone/>
            </a:pPr>
            <a:endParaRPr lang="es-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s-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s-US" sz="1200" dirty="0">
              <a:solidFill>
                <a:schemeClr val="accent2"/>
              </a:solidFill>
              <a:latin typeface="Source Sans Pro"/>
              <a:ea typeface="Source Sans Pro"/>
              <a:cs typeface="Source Sans Pro"/>
              <a:sym typeface="Source Sans Pro"/>
            </a:endParaRPr>
          </a:p>
        </p:txBody>
      </p:sp>
      <p:sp>
        <p:nvSpPr>
          <p:cNvPr id="18" name="Google Shape;78;p13">
            <a:extLst>
              <a:ext uri="{FF2B5EF4-FFF2-40B4-BE49-F238E27FC236}">
                <a16:creationId xmlns:a16="http://schemas.microsoft.com/office/drawing/2014/main" id="{19812069-C28C-45B6-BAD5-E106F75BD8BD}"/>
              </a:ext>
            </a:extLst>
          </p:cNvPr>
          <p:cNvSpPr txBox="1"/>
          <p:nvPr/>
        </p:nvSpPr>
        <p:spPr>
          <a:xfrm>
            <a:off x="4646944" y="502714"/>
            <a:ext cx="2231880" cy="56839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s-US" sz="1200" b="1" dirty="0">
                <a:solidFill>
                  <a:schemeClr val="tx1"/>
                </a:solidFill>
                <a:latin typeface="Source Sans Pro"/>
                <a:ea typeface="Source Sans Pro"/>
                <a:cs typeface="Source Sans Pro"/>
                <a:sym typeface="Source Sans Pro"/>
              </a:rPr>
              <a:t>Simulation en SUMO: t= 100 s</a:t>
            </a:r>
          </a:p>
          <a:p>
            <a:pPr marL="0" lvl="0" indent="0" algn="just" rtl="0">
              <a:spcBef>
                <a:spcPts val="1000"/>
              </a:spcBef>
              <a:spcAft>
                <a:spcPts val="0"/>
              </a:spcAft>
              <a:buNone/>
            </a:pPr>
            <a:endParaRPr lang="es-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s-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s-US" sz="1200" dirty="0">
              <a:solidFill>
                <a:schemeClr val="accent2"/>
              </a:solidFill>
              <a:latin typeface="Source Sans Pro"/>
              <a:ea typeface="Source Sans Pro"/>
              <a:cs typeface="Source Sans Pro"/>
              <a:sym typeface="Source Sans Pro"/>
            </a:endParaRPr>
          </a:p>
        </p:txBody>
      </p:sp>
      <p:sp>
        <p:nvSpPr>
          <p:cNvPr id="21" name="Google Shape;78;p13">
            <a:extLst>
              <a:ext uri="{FF2B5EF4-FFF2-40B4-BE49-F238E27FC236}">
                <a16:creationId xmlns:a16="http://schemas.microsoft.com/office/drawing/2014/main" id="{97C2BDEB-578D-4327-B577-C392493BCCAE}"/>
              </a:ext>
            </a:extLst>
          </p:cNvPr>
          <p:cNvSpPr txBox="1"/>
          <p:nvPr/>
        </p:nvSpPr>
        <p:spPr>
          <a:xfrm>
            <a:off x="515252" y="2571367"/>
            <a:ext cx="2800191" cy="56839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s-US" sz="1200" b="1" dirty="0">
                <a:solidFill>
                  <a:schemeClr val="tx1"/>
                </a:solidFill>
                <a:latin typeface="Source Sans Pro"/>
                <a:ea typeface="Source Sans Pro"/>
                <a:cs typeface="Source Sans Pro"/>
                <a:sym typeface="Source Sans Pro"/>
              </a:rPr>
              <a:t>Simulation en NS-2: Sin Interferencias</a:t>
            </a:r>
          </a:p>
          <a:p>
            <a:pPr marL="0" lvl="0" indent="0" algn="just" rtl="0">
              <a:spcBef>
                <a:spcPts val="1000"/>
              </a:spcBef>
              <a:spcAft>
                <a:spcPts val="0"/>
              </a:spcAft>
              <a:buNone/>
            </a:pPr>
            <a:endParaRPr lang="es-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s-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s-US" sz="1200" dirty="0">
              <a:solidFill>
                <a:schemeClr val="accent2"/>
              </a:solidFill>
              <a:latin typeface="Source Sans Pro"/>
              <a:ea typeface="Source Sans Pro"/>
              <a:cs typeface="Source Sans Pro"/>
              <a:sym typeface="Source Sans Pro"/>
            </a:endParaRPr>
          </a:p>
        </p:txBody>
      </p:sp>
      <p:sp>
        <p:nvSpPr>
          <p:cNvPr id="22" name="Google Shape;78;p13">
            <a:extLst>
              <a:ext uri="{FF2B5EF4-FFF2-40B4-BE49-F238E27FC236}">
                <a16:creationId xmlns:a16="http://schemas.microsoft.com/office/drawing/2014/main" id="{B24B7AF3-810C-4388-AB42-CC2C91A31D0F}"/>
              </a:ext>
            </a:extLst>
          </p:cNvPr>
          <p:cNvSpPr txBox="1"/>
          <p:nvPr/>
        </p:nvSpPr>
        <p:spPr>
          <a:xfrm>
            <a:off x="4616052" y="2553454"/>
            <a:ext cx="2800191" cy="568391"/>
          </a:xfrm>
          <a:prstGeom prst="rect">
            <a:avLst/>
          </a:prstGeom>
          <a:noFill/>
          <a:ln>
            <a:noFill/>
          </a:ln>
        </p:spPr>
        <p:txBody>
          <a:bodyPr spcFirstLastPara="1" wrap="square" lIns="91425" tIns="91425" rIns="91425" bIns="91425" anchor="t" anchorCtr="0">
            <a:noAutofit/>
          </a:bodyPr>
          <a:lstStyle/>
          <a:p>
            <a:pPr marL="0" lvl="0" indent="0" algn="just" rtl="0">
              <a:spcBef>
                <a:spcPts val="1000"/>
              </a:spcBef>
              <a:spcAft>
                <a:spcPts val="0"/>
              </a:spcAft>
              <a:buNone/>
            </a:pPr>
            <a:r>
              <a:rPr lang="es-US" sz="1200" b="1" dirty="0">
                <a:solidFill>
                  <a:schemeClr val="tx1"/>
                </a:solidFill>
                <a:latin typeface="Source Sans Pro"/>
                <a:ea typeface="Source Sans Pro"/>
                <a:cs typeface="Source Sans Pro"/>
                <a:sym typeface="Source Sans Pro"/>
              </a:rPr>
              <a:t>Simulation en NS-2: Con Interferencias</a:t>
            </a:r>
          </a:p>
          <a:p>
            <a:pPr marL="0" lvl="0" indent="0" algn="just" rtl="0">
              <a:spcBef>
                <a:spcPts val="1000"/>
              </a:spcBef>
              <a:spcAft>
                <a:spcPts val="0"/>
              </a:spcAft>
              <a:buNone/>
            </a:pPr>
            <a:endParaRPr lang="es-US" sz="1200" dirty="0">
              <a:solidFill>
                <a:schemeClr val="accent2"/>
              </a:solidFill>
              <a:latin typeface="Source Sans Pro"/>
              <a:ea typeface="Source Sans Pro"/>
              <a:cs typeface="Source Sans Pro"/>
              <a:sym typeface="Source Sans Pro"/>
            </a:endParaRPr>
          </a:p>
          <a:p>
            <a:pPr marL="0" lvl="0" indent="0" algn="l" rtl="0">
              <a:spcBef>
                <a:spcPts val="1000"/>
              </a:spcBef>
              <a:spcAft>
                <a:spcPts val="0"/>
              </a:spcAft>
              <a:buNone/>
            </a:pPr>
            <a:r>
              <a:rPr lang="es-US" sz="1200" dirty="0">
                <a:solidFill>
                  <a:schemeClr val="accent2"/>
                </a:solidFill>
                <a:latin typeface="Source Sans Pro"/>
                <a:ea typeface="Source Sans Pro"/>
                <a:cs typeface="Source Sans Pro"/>
                <a:sym typeface="Source Sans Pro"/>
              </a:rPr>
              <a:t> </a:t>
            </a:r>
          </a:p>
          <a:p>
            <a:pPr marL="0" lvl="0" indent="0" algn="l" rtl="0">
              <a:spcBef>
                <a:spcPts val="1000"/>
              </a:spcBef>
              <a:spcAft>
                <a:spcPts val="1000"/>
              </a:spcAft>
              <a:buNone/>
            </a:pPr>
            <a:endParaRPr lang="es-US" sz="1200" dirty="0">
              <a:solidFill>
                <a:schemeClr val="accent2"/>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132712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243890" y="104142"/>
            <a:ext cx="3286119" cy="49431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US" b="1" dirty="0"/>
              <a:t>8. Análisis de Resultados</a:t>
            </a:r>
          </a:p>
        </p:txBody>
      </p:sp>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dirty="0"/>
          </a:p>
        </p:txBody>
      </p:sp>
      <p:sp>
        <p:nvSpPr>
          <p:cNvPr id="7" name="Google Shape;206;p24">
            <a:extLst>
              <a:ext uri="{FF2B5EF4-FFF2-40B4-BE49-F238E27FC236}">
                <a16:creationId xmlns:a16="http://schemas.microsoft.com/office/drawing/2014/main" id="{F762B6FD-D58E-492E-84B9-6BDF9437AE1A}"/>
              </a:ext>
            </a:extLst>
          </p:cNvPr>
          <p:cNvSpPr/>
          <p:nvPr/>
        </p:nvSpPr>
        <p:spPr>
          <a:xfrm>
            <a:off x="0" y="-3"/>
            <a:ext cx="9144000" cy="702601"/>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8" name="Google Shape;76;p13">
            <a:extLst>
              <a:ext uri="{FF2B5EF4-FFF2-40B4-BE49-F238E27FC236}">
                <a16:creationId xmlns:a16="http://schemas.microsoft.com/office/drawing/2014/main" id="{1F261FDE-3969-4121-90FC-0293A59AA724}"/>
              </a:ext>
            </a:extLst>
          </p:cNvPr>
          <p:cNvSpPr txBox="1"/>
          <p:nvPr/>
        </p:nvSpPr>
        <p:spPr>
          <a:xfrm>
            <a:off x="122789" y="728566"/>
            <a:ext cx="8912193" cy="805044"/>
          </a:xfrm>
          <a:prstGeom prst="rect">
            <a:avLst/>
          </a:prstGeom>
          <a:noFill/>
          <a:ln>
            <a:noFill/>
          </a:ln>
        </p:spPr>
        <p:txBody>
          <a:bodyPr spcFirstLastPara="1" wrap="square" lIns="91425" tIns="91425" rIns="91425" bIns="91425" anchor="t" anchorCtr="0">
            <a:noAutofit/>
          </a:bodyPr>
          <a:lstStyle/>
          <a:p>
            <a:pPr>
              <a:spcBef>
                <a:spcPts val="600"/>
              </a:spcBef>
            </a:pPr>
            <a:r>
              <a:rPr lang="es-MX" b="1" dirty="0">
                <a:solidFill>
                  <a:srgbClr val="0091EA"/>
                </a:solidFill>
                <a:latin typeface="Source Sans Pro"/>
                <a:ea typeface="Source Sans Pro"/>
                <a:cs typeface="Source Sans Pro"/>
                <a:sym typeface="Source Sans Pro"/>
              </a:rPr>
              <a:t>Análisis Casos 1: UDP Sin Interferencias en Baja y Alta Densidad Vehicular: </a:t>
            </a:r>
            <a:r>
              <a:rPr lang="es-EC" sz="1200" dirty="0">
                <a:solidFill>
                  <a:srgbClr val="000000"/>
                </a:solidFill>
                <a:effectLst/>
                <a:latin typeface="Calibri" panose="020F0502020204030204" pitchFamily="34" charset="0"/>
                <a:ea typeface="Calibri" panose="020F0502020204030204" pitchFamily="34" charset="0"/>
              </a:rPr>
              <a:t>Los datos fueron obtenidos bajo los siguientes parámetros: AODV, UDP, Nakagami y sin nodos interferentes.</a:t>
            </a:r>
            <a:endParaRPr lang="es-US" sz="1600" dirty="0">
              <a:solidFill>
                <a:srgbClr val="263238"/>
              </a:solidFill>
              <a:latin typeface="Source Sans Pro"/>
              <a:ea typeface="Source Sans Pro"/>
              <a:cs typeface="Source Sans Pro"/>
              <a:sym typeface="Source Sans Pro"/>
            </a:endParaRPr>
          </a:p>
        </p:txBody>
      </p:sp>
      <p:graphicFrame>
        <p:nvGraphicFramePr>
          <p:cNvPr id="4" name="Tabla 3">
            <a:extLst>
              <a:ext uri="{FF2B5EF4-FFF2-40B4-BE49-F238E27FC236}">
                <a16:creationId xmlns:a16="http://schemas.microsoft.com/office/drawing/2014/main" id="{F2F7DCF0-76FB-401A-AEAA-51F99DFF7E0C}"/>
              </a:ext>
            </a:extLst>
          </p:cNvPr>
          <p:cNvGraphicFramePr>
            <a:graphicFrameLocks noGrp="1"/>
          </p:cNvGraphicFramePr>
          <p:nvPr>
            <p:extLst>
              <p:ext uri="{D42A27DB-BD31-4B8C-83A1-F6EECF244321}">
                <p14:modId xmlns:p14="http://schemas.microsoft.com/office/powerpoint/2010/main" val="809962338"/>
              </p:ext>
            </p:extLst>
          </p:nvPr>
        </p:nvGraphicFramePr>
        <p:xfrm>
          <a:off x="1794510" y="1559578"/>
          <a:ext cx="5554980" cy="676467"/>
        </p:xfrm>
        <a:graphic>
          <a:graphicData uri="http://schemas.openxmlformats.org/drawingml/2006/table">
            <a:tbl>
              <a:tblPr firstRow="1" firstCol="1" bandRow="1"/>
              <a:tblGrid>
                <a:gridCol w="697230">
                  <a:extLst>
                    <a:ext uri="{9D8B030D-6E8A-4147-A177-3AD203B41FA5}">
                      <a16:colId xmlns:a16="http://schemas.microsoft.com/office/drawing/2014/main" val="3750899376"/>
                    </a:ext>
                  </a:extLst>
                </a:gridCol>
                <a:gridCol w="570865">
                  <a:extLst>
                    <a:ext uri="{9D8B030D-6E8A-4147-A177-3AD203B41FA5}">
                      <a16:colId xmlns:a16="http://schemas.microsoft.com/office/drawing/2014/main" val="1437850263"/>
                    </a:ext>
                  </a:extLst>
                </a:gridCol>
                <a:gridCol w="1600835">
                  <a:extLst>
                    <a:ext uri="{9D8B030D-6E8A-4147-A177-3AD203B41FA5}">
                      <a16:colId xmlns:a16="http://schemas.microsoft.com/office/drawing/2014/main" val="1604950819"/>
                    </a:ext>
                  </a:extLst>
                </a:gridCol>
                <a:gridCol w="1238250">
                  <a:extLst>
                    <a:ext uri="{9D8B030D-6E8A-4147-A177-3AD203B41FA5}">
                      <a16:colId xmlns:a16="http://schemas.microsoft.com/office/drawing/2014/main" val="1993080718"/>
                    </a:ext>
                  </a:extLst>
                </a:gridCol>
                <a:gridCol w="647700">
                  <a:extLst>
                    <a:ext uri="{9D8B030D-6E8A-4147-A177-3AD203B41FA5}">
                      <a16:colId xmlns:a16="http://schemas.microsoft.com/office/drawing/2014/main" val="716410355"/>
                    </a:ext>
                  </a:extLst>
                </a:gridCol>
                <a:gridCol w="800100">
                  <a:extLst>
                    <a:ext uri="{9D8B030D-6E8A-4147-A177-3AD203B41FA5}">
                      <a16:colId xmlns:a16="http://schemas.microsoft.com/office/drawing/2014/main" val="3059490908"/>
                    </a:ext>
                  </a:extLst>
                </a:gridCol>
              </a:tblGrid>
              <a:tr h="196215">
                <a:tc>
                  <a:txBody>
                    <a:bodyPr/>
                    <a:lstStyle/>
                    <a:p>
                      <a:pPr marL="0" marR="0">
                        <a:lnSpc>
                          <a:spcPct val="150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Densidad</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Nodos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Packet Delivery Ratio (%)</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Throughput (Kbps)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Delay (s)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Jitter (s)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354851"/>
                  </a:ext>
                </a:extLst>
              </a:tr>
              <a:tr h="193675">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Baja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96.85</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120.17</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0.0042</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0.00011</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510430137"/>
                  </a:ext>
                </a:extLst>
              </a:tr>
              <a:tr h="193675">
                <a:tc>
                  <a:txBody>
                    <a:bodyPr/>
                    <a:lstStyle/>
                    <a:p>
                      <a:pPr marL="0" marR="0">
                        <a:lnSpc>
                          <a:spcPct val="150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Alta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215</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99.88</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121.17</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0.0018</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0.00004</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2622396"/>
                  </a:ext>
                </a:extLst>
              </a:tr>
            </a:tbl>
          </a:graphicData>
        </a:graphic>
      </p:graphicFrame>
      <p:graphicFrame>
        <p:nvGraphicFramePr>
          <p:cNvPr id="9" name="Gráfico 8">
            <a:extLst>
              <a:ext uri="{FF2B5EF4-FFF2-40B4-BE49-F238E27FC236}">
                <a16:creationId xmlns:a16="http://schemas.microsoft.com/office/drawing/2014/main" id="{C5C8A8C2-3028-402C-87E4-2AFAE04A2B03}"/>
              </a:ext>
            </a:extLst>
          </p:cNvPr>
          <p:cNvGraphicFramePr/>
          <p:nvPr>
            <p:extLst>
              <p:ext uri="{D42A27DB-BD31-4B8C-83A1-F6EECF244321}">
                <p14:modId xmlns:p14="http://schemas.microsoft.com/office/powerpoint/2010/main" val="1735080764"/>
              </p:ext>
            </p:extLst>
          </p:nvPr>
        </p:nvGraphicFramePr>
        <p:xfrm>
          <a:off x="-85878" y="2468082"/>
          <a:ext cx="2447925"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46B163EF-2C0F-41ED-808D-D8A14BD59780}"/>
              </a:ext>
            </a:extLst>
          </p:cNvPr>
          <p:cNvGraphicFramePr/>
          <p:nvPr>
            <p:extLst>
              <p:ext uri="{D42A27DB-BD31-4B8C-83A1-F6EECF244321}">
                <p14:modId xmlns:p14="http://schemas.microsoft.com/office/powerpoint/2010/main" val="700139814"/>
              </p:ext>
            </p:extLst>
          </p:nvPr>
        </p:nvGraphicFramePr>
        <p:xfrm>
          <a:off x="2126005" y="2468082"/>
          <a:ext cx="2295525"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áfico 11">
            <a:extLst>
              <a:ext uri="{FF2B5EF4-FFF2-40B4-BE49-F238E27FC236}">
                <a16:creationId xmlns:a16="http://schemas.microsoft.com/office/drawing/2014/main" id="{6746E5FC-9763-446F-8736-7EEB8E7E6120}"/>
              </a:ext>
            </a:extLst>
          </p:cNvPr>
          <p:cNvGraphicFramePr/>
          <p:nvPr>
            <p:extLst>
              <p:ext uri="{D42A27DB-BD31-4B8C-83A1-F6EECF244321}">
                <p14:modId xmlns:p14="http://schemas.microsoft.com/office/powerpoint/2010/main" val="3771713529"/>
              </p:ext>
            </p:extLst>
          </p:nvPr>
        </p:nvGraphicFramePr>
        <p:xfrm>
          <a:off x="4329882" y="2464907"/>
          <a:ext cx="2483485" cy="20605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áfico 14">
            <a:extLst>
              <a:ext uri="{FF2B5EF4-FFF2-40B4-BE49-F238E27FC236}">
                <a16:creationId xmlns:a16="http://schemas.microsoft.com/office/drawing/2014/main" id="{4012641C-13E4-4865-95BE-F422A5557395}"/>
              </a:ext>
            </a:extLst>
          </p:cNvPr>
          <p:cNvGraphicFramePr/>
          <p:nvPr>
            <p:extLst>
              <p:ext uri="{D42A27DB-BD31-4B8C-83A1-F6EECF244321}">
                <p14:modId xmlns:p14="http://schemas.microsoft.com/office/powerpoint/2010/main" val="3640393685"/>
              </p:ext>
            </p:extLst>
          </p:nvPr>
        </p:nvGraphicFramePr>
        <p:xfrm>
          <a:off x="6633413" y="2471552"/>
          <a:ext cx="2401570" cy="20605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26847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dirty="0"/>
          </a:p>
        </p:txBody>
      </p:sp>
      <p:sp>
        <p:nvSpPr>
          <p:cNvPr id="7" name="Google Shape;76;p13">
            <a:extLst>
              <a:ext uri="{FF2B5EF4-FFF2-40B4-BE49-F238E27FC236}">
                <a16:creationId xmlns:a16="http://schemas.microsoft.com/office/drawing/2014/main" id="{1C8F75C0-5F8E-43FE-BA8F-208CB15B041C}"/>
              </a:ext>
            </a:extLst>
          </p:cNvPr>
          <p:cNvSpPr txBox="1"/>
          <p:nvPr/>
        </p:nvSpPr>
        <p:spPr>
          <a:xfrm>
            <a:off x="264550" y="207888"/>
            <a:ext cx="8688534" cy="805044"/>
          </a:xfrm>
          <a:prstGeom prst="rect">
            <a:avLst/>
          </a:prstGeom>
          <a:noFill/>
          <a:ln>
            <a:noFill/>
          </a:ln>
        </p:spPr>
        <p:txBody>
          <a:bodyPr spcFirstLastPara="1" wrap="square" lIns="91425" tIns="91425" rIns="91425" bIns="91425" anchor="t" anchorCtr="0">
            <a:noAutofit/>
          </a:bodyPr>
          <a:lstStyle/>
          <a:p>
            <a:pPr>
              <a:spcBef>
                <a:spcPts val="600"/>
              </a:spcBef>
            </a:pPr>
            <a:r>
              <a:rPr lang="es-MX" b="1" dirty="0">
                <a:solidFill>
                  <a:srgbClr val="0091EA"/>
                </a:solidFill>
                <a:latin typeface="Source Sans Pro"/>
                <a:ea typeface="Source Sans Pro"/>
                <a:cs typeface="Source Sans Pro"/>
                <a:sym typeface="Source Sans Pro"/>
              </a:rPr>
              <a:t>Análisis casos 2: UDP Con Interferencias en Baja, Media y Alta Densidad vehicular: </a:t>
            </a:r>
            <a:r>
              <a:rPr lang="es-MX" sz="1200" dirty="0">
                <a:solidFill>
                  <a:srgbClr val="000000"/>
                </a:solidFill>
                <a:effectLst/>
                <a:latin typeface="Calibri" panose="020F0502020204030204" pitchFamily="34" charset="0"/>
                <a:ea typeface="Calibri" panose="020F0502020204030204" pitchFamily="34" charset="0"/>
              </a:rPr>
              <a:t>Los datos fueron obtenidos bajo los siguientes parámetros: AODV, UDP, Nakagami y con nodos interferentes. </a:t>
            </a:r>
            <a:endParaRPr lang="es-US" sz="1600" dirty="0">
              <a:solidFill>
                <a:srgbClr val="263238"/>
              </a:solidFill>
              <a:latin typeface="Source Sans Pro"/>
              <a:ea typeface="Source Sans Pro"/>
              <a:cs typeface="Source Sans Pro"/>
              <a:sym typeface="Source Sans Pro"/>
            </a:endParaRPr>
          </a:p>
        </p:txBody>
      </p:sp>
      <p:graphicFrame>
        <p:nvGraphicFramePr>
          <p:cNvPr id="2" name="Tabla 1">
            <a:extLst>
              <a:ext uri="{FF2B5EF4-FFF2-40B4-BE49-F238E27FC236}">
                <a16:creationId xmlns:a16="http://schemas.microsoft.com/office/drawing/2014/main" id="{E39136A8-7778-47B7-815B-E26A888FF9B9}"/>
              </a:ext>
            </a:extLst>
          </p:cNvPr>
          <p:cNvGraphicFramePr>
            <a:graphicFrameLocks noGrp="1"/>
          </p:cNvGraphicFramePr>
          <p:nvPr>
            <p:extLst>
              <p:ext uri="{D42A27DB-BD31-4B8C-83A1-F6EECF244321}">
                <p14:modId xmlns:p14="http://schemas.microsoft.com/office/powerpoint/2010/main" val="3582405900"/>
              </p:ext>
            </p:extLst>
          </p:nvPr>
        </p:nvGraphicFramePr>
        <p:xfrm>
          <a:off x="1828800" y="1140523"/>
          <a:ext cx="5486400" cy="963677"/>
        </p:xfrm>
        <a:graphic>
          <a:graphicData uri="http://schemas.openxmlformats.org/drawingml/2006/table">
            <a:tbl>
              <a:tblPr firstRow="1" firstCol="1" bandRow="1"/>
              <a:tblGrid>
                <a:gridCol w="689610">
                  <a:extLst>
                    <a:ext uri="{9D8B030D-6E8A-4147-A177-3AD203B41FA5}">
                      <a16:colId xmlns:a16="http://schemas.microsoft.com/office/drawing/2014/main" val="2210811484"/>
                    </a:ext>
                  </a:extLst>
                </a:gridCol>
                <a:gridCol w="510540">
                  <a:extLst>
                    <a:ext uri="{9D8B030D-6E8A-4147-A177-3AD203B41FA5}">
                      <a16:colId xmlns:a16="http://schemas.microsoft.com/office/drawing/2014/main" val="537810480"/>
                    </a:ext>
                  </a:extLst>
                </a:gridCol>
                <a:gridCol w="944880">
                  <a:extLst>
                    <a:ext uri="{9D8B030D-6E8A-4147-A177-3AD203B41FA5}">
                      <a16:colId xmlns:a16="http://schemas.microsoft.com/office/drawing/2014/main" val="880081739"/>
                    </a:ext>
                  </a:extLst>
                </a:gridCol>
                <a:gridCol w="1066800">
                  <a:extLst>
                    <a:ext uri="{9D8B030D-6E8A-4147-A177-3AD203B41FA5}">
                      <a16:colId xmlns:a16="http://schemas.microsoft.com/office/drawing/2014/main" val="3208938192"/>
                    </a:ext>
                  </a:extLst>
                </a:gridCol>
                <a:gridCol w="857250">
                  <a:extLst>
                    <a:ext uri="{9D8B030D-6E8A-4147-A177-3AD203B41FA5}">
                      <a16:colId xmlns:a16="http://schemas.microsoft.com/office/drawing/2014/main" val="3799392292"/>
                    </a:ext>
                  </a:extLst>
                </a:gridCol>
                <a:gridCol w="685800">
                  <a:extLst>
                    <a:ext uri="{9D8B030D-6E8A-4147-A177-3AD203B41FA5}">
                      <a16:colId xmlns:a16="http://schemas.microsoft.com/office/drawing/2014/main" val="104123496"/>
                    </a:ext>
                  </a:extLst>
                </a:gridCol>
                <a:gridCol w="731520">
                  <a:extLst>
                    <a:ext uri="{9D8B030D-6E8A-4147-A177-3AD203B41FA5}">
                      <a16:colId xmlns:a16="http://schemas.microsoft.com/office/drawing/2014/main" val="2726084928"/>
                    </a:ext>
                  </a:extLst>
                </a:gridCol>
              </a:tblGrid>
              <a:tr h="196215">
                <a:tc>
                  <a:txBody>
                    <a:bodyPr/>
                    <a:lstStyle/>
                    <a:p>
                      <a:pPr marL="0" marR="0">
                        <a:lnSpc>
                          <a:spcPct val="107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Densidad</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Nodos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Interferencias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Packet Delivery Ratio (%) </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Throughput (Kbps)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Delay (s)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Jitter (s)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871375"/>
                  </a:ext>
                </a:extLst>
              </a:tr>
              <a:tr h="193675">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Baja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4.21</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20.83</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0.567</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marL="0" marR="0">
                        <a:lnSpc>
                          <a:spcPct val="150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0.0193</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7788070"/>
                  </a:ext>
                </a:extLst>
              </a:tr>
              <a:tr h="193675">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Media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135</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15</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22.88</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34.67</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0.244</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tcPr>
                </a:tc>
                <a:tc>
                  <a:txBody>
                    <a:bodyPr/>
                    <a:lstStyle/>
                    <a:p>
                      <a:pPr marL="0" marR="0">
                        <a:lnSpc>
                          <a:spcPct val="107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0.0056</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val="3318445397"/>
                  </a:ext>
                </a:extLst>
              </a:tr>
              <a:tr h="193675">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Alta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215</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38.58</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51.33</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0.224</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0.0072</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23600517"/>
                  </a:ext>
                </a:extLst>
              </a:tr>
            </a:tbl>
          </a:graphicData>
        </a:graphic>
      </p:graphicFrame>
      <p:graphicFrame>
        <p:nvGraphicFramePr>
          <p:cNvPr id="9" name="Gráfico 8">
            <a:extLst>
              <a:ext uri="{FF2B5EF4-FFF2-40B4-BE49-F238E27FC236}">
                <a16:creationId xmlns:a16="http://schemas.microsoft.com/office/drawing/2014/main" id="{29CE75CE-69D2-4C1E-A974-18BD48CB099A}"/>
              </a:ext>
            </a:extLst>
          </p:cNvPr>
          <p:cNvGraphicFramePr/>
          <p:nvPr>
            <p:extLst>
              <p:ext uri="{D42A27DB-BD31-4B8C-83A1-F6EECF244321}">
                <p14:modId xmlns:p14="http://schemas.microsoft.com/office/powerpoint/2010/main" val="1055596906"/>
              </p:ext>
            </p:extLst>
          </p:nvPr>
        </p:nvGraphicFramePr>
        <p:xfrm>
          <a:off x="-161925" y="2416957"/>
          <a:ext cx="2524125" cy="2147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áfico 10">
            <a:extLst>
              <a:ext uri="{FF2B5EF4-FFF2-40B4-BE49-F238E27FC236}">
                <a16:creationId xmlns:a16="http://schemas.microsoft.com/office/drawing/2014/main" id="{F4B72B09-5EA7-4DD1-8E3D-9F94BC6306FD}"/>
              </a:ext>
            </a:extLst>
          </p:cNvPr>
          <p:cNvGraphicFramePr/>
          <p:nvPr>
            <p:extLst>
              <p:ext uri="{D42A27DB-BD31-4B8C-83A1-F6EECF244321}">
                <p14:modId xmlns:p14="http://schemas.microsoft.com/office/powerpoint/2010/main" val="3196902714"/>
              </p:ext>
            </p:extLst>
          </p:nvPr>
        </p:nvGraphicFramePr>
        <p:xfrm>
          <a:off x="2024782" y="2416957"/>
          <a:ext cx="2571750" cy="2150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id="{9BCCC80F-EF31-47F9-9FB3-D8A308B7C783}"/>
              </a:ext>
            </a:extLst>
          </p:cNvPr>
          <p:cNvGraphicFramePr/>
          <p:nvPr>
            <p:extLst>
              <p:ext uri="{D42A27DB-BD31-4B8C-83A1-F6EECF244321}">
                <p14:modId xmlns:p14="http://schemas.microsoft.com/office/powerpoint/2010/main" val="2248897953"/>
              </p:ext>
            </p:extLst>
          </p:nvPr>
        </p:nvGraphicFramePr>
        <p:xfrm>
          <a:off x="4379574" y="2416957"/>
          <a:ext cx="2421277" cy="21913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áfico 13">
            <a:extLst>
              <a:ext uri="{FF2B5EF4-FFF2-40B4-BE49-F238E27FC236}">
                <a16:creationId xmlns:a16="http://schemas.microsoft.com/office/drawing/2014/main" id="{2CB7E18A-1479-42FB-91D4-C1A6B5DFD571}"/>
              </a:ext>
            </a:extLst>
          </p:cNvPr>
          <p:cNvGraphicFramePr/>
          <p:nvPr>
            <p:extLst>
              <p:ext uri="{D42A27DB-BD31-4B8C-83A1-F6EECF244321}">
                <p14:modId xmlns:p14="http://schemas.microsoft.com/office/powerpoint/2010/main" val="2807173557"/>
              </p:ext>
            </p:extLst>
          </p:nvPr>
        </p:nvGraphicFramePr>
        <p:xfrm>
          <a:off x="6722722" y="2416957"/>
          <a:ext cx="2421277" cy="219138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89198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dirty="0"/>
          </a:p>
        </p:txBody>
      </p:sp>
      <p:sp>
        <p:nvSpPr>
          <p:cNvPr id="7" name="Google Shape;76;p13">
            <a:extLst>
              <a:ext uri="{FF2B5EF4-FFF2-40B4-BE49-F238E27FC236}">
                <a16:creationId xmlns:a16="http://schemas.microsoft.com/office/drawing/2014/main" id="{1C8F75C0-5F8E-43FE-BA8F-208CB15B041C}"/>
              </a:ext>
            </a:extLst>
          </p:cNvPr>
          <p:cNvSpPr txBox="1"/>
          <p:nvPr/>
        </p:nvSpPr>
        <p:spPr>
          <a:xfrm>
            <a:off x="264550" y="207888"/>
            <a:ext cx="8879450" cy="805044"/>
          </a:xfrm>
          <a:prstGeom prst="rect">
            <a:avLst/>
          </a:prstGeom>
          <a:noFill/>
          <a:ln>
            <a:noFill/>
          </a:ln>
        </p:spPr>
        <p:txBody>
          <a:bodyPr spcFirstLastPara="1" wrap="square" lIns="91425" tIns="91425" rIns="91425" bIns="91425" anchor="t" anchorCtr="0">
            <a:noAutofit/>
          </a:bodyPr>
          <a:lstStyle/>
          <a:p>
            <a:pPr>
              <a:spcBef>
                <a:spcPts val="600"/>
              </a:spcBef>
            </a:pPr>
            <a:r>
              <a:rPr lang="es-MX" b="1" dirty="0">
                <a:solidFill>
                  <a:srgbClr val="0091EA"/>
                </a:solidFill>
                <a:latin typeface="Source Sans Pro"/>
                <a:ea typeface="Source Sans Pro"/>
                <a:cs typeface="Source Sans Pro"/>
                <a:sym typeface="Source Sans Pro"/>
              </a:rPr>
              <a:t>Análisis casos 3: TCP Sin Interferencias en Baja y Alta Densidad Vehicular: </a:t>
            </a:r>
            <a:r>
              <a:rPr lang="es-MX" sz="1200" dirty="0">
                <a:solidFill>
                  <a:srgbClr val="000000"/>
                </a:solidFill>
                <a:effectLst/>
                <a:latin typeface="Calibri" panose="020F0502020204030204" pitchFamily="34" charset="0"/>
                <a:ea typeface="Calibri" panose="020F0502020204030204" pitchFamily="34" charset="0"/>
              </a:rPr>
              <a:t>Los datos fueron obtenidos bajo los siguientes parámetros: AODV, TCP, Nakagami y sin nodos interferentes. </a:t>
            </a:r>
            <a:endParaRPr lang="es-US" sz="1600" dirty="0">
              <a:solidFill>
                <a:srgbClr val="263238"/>
              </a:solidFill>
              <a:latin typeface="Source Sans Pro"/>
              <a:ea typeface="Source Sans Pro"/>
              <a:cs typeface="Source Sans Pro"/>
              <a:sym typeface="Source Sans Pro"/>
            </a:endParaRPr>
          </a:p>
        </p:txBody>
      </p:sp>
      <p:graphicFrame>
        <p:nvGraphicFramePr>
          <p:cNvPr id="3" name="Tabla 2">
            <a:extLst>
              <a:ext uri="{FF2B5EF4-FFF2-40B4-BE49-F238E27FC236}">
                <a16:creationId xmlns:a16="http://schemas.microsoft.com/office/drawing/2014/main" id="{F9681929-78A0-45B3-AEF3-6D5F64C03C45}"/>
              </a:ext>
            </a:extLst>
          </p:cNvPr>
          <p:cNvGraphicFramePr>
            <a:graphicFrameLocks noGrp="1"/>
          </p:cNvGraphicFramePr>
          <p:nvPr>
            <p:extLst>
              <p:ext uri="{D42A27DB-BD31-4B8C-83A1-F6EECF244321}">
                <p14:modId xmlns:p14="http://schemas.microsoft.com/office/powerpoint/2010/main" val="3927980569"/>
              </p:ext>
            </p:extLst>
          </p:nvPr>
        </p:nvGraphicFramePr>
        <p:xfrm>
          <a:off x="1794510" y="1112096"/>
          <a:ext cx="5554980" cy="761619"/>
        </p:xfrm>
        <a:graphic>
          <a:graphicData uri="http://schemas.openxmlformats.org/drawingml/2006/table">
            <a:tbl>
              <a:tblPr firstRow="1" firstCol="1" bandRow="1"/>
              <a:tblGrid>
                <a:gridCol w="802640">
                  <a:extLst>
                    <a:ext uri="{9D8B030D-6E8A-4147-A177-3AD203B41FA5}">
                      <a16:colId xmlns:a16="http://schemas.microsoft.com/office/drawing/2014/main" val="660835559"/>
                    </a:ext>
                  </a:extLst>
                </a:gridCol>
                <a:gridCol w="620395">
                  <a:extLst>
                    <a:ext uri="{9D8B030D-6E8A-4147-A177-3AD203B41FA5}">
                      <a16:colId xmlns:a16="http://schemas.microsoft.com/office/drawing/2014/main" val="1467569589"/>
                    </a:ext>
                  </a:extLst>
                </a:gridCol>
                <a:gridCol w="1231265">
                  <a:extLst>
                    <a:ext uri="{9D8B030D-6E8A-4147-A177-3AD203B41FA5}">
                      <a16:colId xmlns:a16="http://schemas.microsoft.com/office/drawing/2014/main" val="1405254283"/>
                    </a:ext>
                  </a:extLst>
                </a:gridCol>
                <a:gridCol w="1280160">
                  <a:extLst>
                    <a:ext uri="{9D8B030D-6E8A-4147-A177-3AD203B41FA5}">
                      <a16:colId xmlns:a16="http://schemas.microsoft.com/office/drawing/2014/main" val="3888523050"/>
                    </a:ext>
                  </a:extLst>
                </a:gridCol>
                <a:gridCol w="810260">
                  <a:extLst>
                    <a:ext uri="{9D8B030D-6E8A-4147-A177-3AD203B41FA5}">
                      <a16:colId xmlns:a16="http://schemas.microsoft.com/office/drawing/2014/main" val="1374574398"/>
                    </a:ext>
                  </a:extLst>
                </a:gridCol>
                <a:gridCol w="810260">
                  <a:extLst>
                    <a:ext uri="{9D8B030D-6E8A-4147-A177-3AD203B41FA5}">
                      <a16:colId xmlns:a16="http://schemas.microsoft.com/office/drawing/2014/main" val="1180466171"/>
                    </a:ext>
                  </a:extLst>
                </a:gridCol>
              </a:tblGrid>
              <a:tr h="196215">
                <a:tc>
                  <a:txBody>
                    <a:bodyPr/>
                    <a:lstStyle/>
                    <a:p>
                      <a:pPr marL="0" marR="0">
                        <a:lnSpc>
                          <a:spcPct val="115000"/>
                        </a:lnSpc>
                        <a:spcBef>
                          <a:spcPts val="0"/>
                        </a:spcBef>
                        <a:spcAft>
                          <a:spcPts val="0"/>
                        </a:spcAft>
                      </a:pPr>
                      <a:r>
                        <a:rPr lang="es-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s-EC" sz="1100" b="1" dirty="0">
                          <a:effectLst/>
                          <a:latin typeface="Calibri" panose="020F0502020204030204" pitchFamily="34" charset="0"/>
                          <a:ea typeface="Calibri" panose="020F0502020204030204" pitchFamily="34" charset="0"/>
                          <a:cs typeface="Calibri" panose="020F0502020204030204" pitchFamily="34" charset="0"/>
                        </a:rPr>
                        <a:t>Densidad</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Nodos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Packet Delivery Ratio (%)</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Throughput (Kbps)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Delay (s)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Jitter (s)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448633"/>
                  </a:ext>
                </a:extLst>
              </a:tr>
              <a:tr h="193675">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Baja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99.46</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275.83</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0.0661</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0.0216</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90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611711956"/>
                  </a:ext>
                </a:extLst>
              </a:tr>
              <a:tr h="193675">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Alta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215</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99.86</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308.17</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0.0886</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0.0069</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94383"/>
                  </a:ext>
                </a:extLst>
              </a:tr>
            </a:tbl>
          </a:graphicData>
        </a:graphic>
      </p:graphicFrame>
      <p:graphicFrame>
        <p:nvGraphicFramePr>
          <p:cNvPr id="10" name="Gráfico 9">
            <a:extLst>
              <a:ext uri="{FF2B5EF4-FFF2-40B4-BE49-F238E27FC236}">
                <a16:creationId xmlns:a16="http://schemas.microsoft.com/office/drawing/2014/main" id="{0ACB90D0-1F44-4A82-8A7E-1B60814AC8FD}"/>
              </a:ext>
            </a:extLst>
          </p:cNvPr>
          <p:cNvGraphicFramePr/>
          <p:nvPr>
            <p:extLst>
              <p:ext uri="{D42A27DB-BD31-4B8C-83A1-F6EECF244321}">
                <p14:modId xmlns:p14="http://schemas.microsoft.com/office/powerpoint/2010/main" val="2928007300"/>
              </p:ext>
            </p:extLst>
          </p:nvPr>
        </p:nvGraphicFramePr>
        <p:xfrm>
          <a:off x="-128366" y="2259287"/>
          <a:ext cx="2638425" cy="22193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A31AD772-7577-4DC4-827E-27C354024D51}"/>
              </a:ext>
            </a:extLst>
          </p:cNvPr>
          <p:cNvGraphicFramePr/>
          <p:nvPr>
            <p:extLst>
              <p:ext uri="{D42A27DB-BD31-4B8C-83A1-F6EECF244321}">
                <p14:modId xmlns:p14="http://schemas.microsoft.com/office/powerpoint/2010/main" val="3630928921"/>
              </p:ext>
            </p:extLst>
          </p:nvPr>
        </p:nvGraphicFramePr>
        <p:xfrm>
          <a:off x="2211065" y="2249762"/>
          <a:ext cx="2667000" cy="22288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áfico 15">
            <a:extLst>
              <a:ext uri="{FF2B5EF4-FFF2-40B4-BE49-F238E27FC236}">
                <a16:creationId xmlns:a16="http://schemas.microsoft.com/office/drawing/2014/main" id="{C688E9C7-0472-43E4-A278-CF7A876C8B23}"/>
              </a:ext>
            </a:extLst>
          </p:cNvPr>
          <p:cNvGraphicFramePr/>
          <p:nvPr>
            <p:extLst>
              <p:ext uri="{D42A27DB-BD31-4B8C-83A1-F6EECF244321}">
                <p14:modId xmlns:p14="http://schemas.microsoft.com/office/powerpoint/2010/main" val="435388194"/>
              </p:ext>
            </p:extLst>
          </p:nvPr>
        </p:nvGraphicFramePr>
        <p:xfrm>
          <a:off x="4608316" y="2259286"/>
          <a:ext cx="2366376" cy="22193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Gráfico 16">
            <a:extLst>
              <a:ext uri="{FF2B5EF4-FFF2-40B4-BE49-F238E27FC236}">
                <a16:creationId xmlns:a16="http://schemas.microsoft.com/office/drawing/2014/main" id="{19A5778C-1514-461B-8643-B251A3472989}"/>
              </a:ext>
            </a:extLst>
          </p:cNvPr>
          <p:cNvGraphicFramePr/>
          <p:nvPr>
            <p:extLst>
              <p:ext uri="{D42A27DB-BD31-4B8C-83A1-F6EECF244321}">
                <p14:modId xmlns:p14="http://schemas.microsoft.com/office/powerpoint/2010/main" val="567775539"/>
              </p:ext>
            </p:extLst>
          </p:nvPr>
        </p:nvGraphicFramePr>
        <p:xfrm>
          <a:off x="6769884" y="2249761"/>
          <a:ext cx="2366377" cy="221932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48752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dirty="0"/>
          </a:p>
        </p:txBody>
      </p:sp>
      <p:sp>
        <p:nvSpPr>
          <p:cNvPr id="7" name="Google Shape;76;p13">
            <a:extLst>
              <a:ext uri="{FF2B5EF4-FFF2-40B4-BE49-F238E27FC236}">
                <a16:creationId xmlns:a16="http://schemas.microsoft.com/office/drawing/2014/main" id="{1C8F75C0-5F8E-43FE-BA8F-208CB15B041C}"/>
              </a:ext>
            </a:extLst>
          </p:cNvPr>
          <p:cNvSpPr txBox="1"/>
          <p:nvPr/>
        </p:nvSpPr>
        <p:spPr>
          <a:xfrm>
            <a:off x="264550" y="207888"/>
            <a:ext cx="8879450" cy="805044"/>
          </a:xfrm>
          <a:prstGeom prst="rect">
            <a:avLst/>
          </a:prstGeom>
          <a:noFill/>
          <a:ln>
            <a:noFill/>
          </a:ln>
        </p:spPr>
        <p:txBody>
          <a:bodyPr spcFirstLastPara="1" wrap="square" lIns="91425" tIns="91425" rIns="91425" bIns="91425" anchor="t" anchorCtr="0">
            <a:noAutofit/>
          </a:bodyPr>
          <a:lstStyle/>
          <a:p>
            <a:pPr>
              <a:spcBef>
                <a:spcPts val="600"/>
              </a:spcBef>
            </a:pPr>
            <a:r>
              <a:rPr lang="es-MX" b="1" dirty="0">
                <a:solidFill>
                  <a:srgbClr val="0091EA"/>
                </a:solidFill>
                <a:latin typeface="Source Sans Pro"/>
                <a:ea typeface="Source Sans Pro"/>
                <a:cs typeface="Source Sans Pro"/>
                <a:sym typeface="Source Sans Pro"/>
              </a:rPr>
              <a:t>Análisis Casos 4: TCP Con Interferencias en Baja y Alta Densidad Vehicular: </a:t>
            </a:r>
            <a:r>
              <a:rPr lang="es-MX" sz="1200" dirty="0">
                <a:solidFill>
                  <a:srgbClr val="000000"/>
                </a:solidFill>
                <a:effectLst/>
                <a:latin typeface="Calibri" panose="020F0502020204030204" pitchFamily="34" charset="0"/>
                <a:ea typeface="Calibri" panose="020F0502020204030204" pitchFamily="34" charset="0"/>
              </a:rPr>
              <a:t>Los resultados fueron obtenidos bajo los siguientes parámetros: AODV, TCP, Nakagami y con nodos interferentes. </a:t>
            </a:r>
            <a:endParaRPr lang="es-US" sz="1600" dirty="0">
              <a:solidFill>
                <a:srgbClr val="263238"/>
              </a:solidFill>
              <a:latin typeface="Source Sans Pro"/>
              <a:ea typeface="Source Sans Pro"/>
              <a:cs typeface="Source Sans Pro"/>
              <a:sym typeface="Source Sans Pro"/>
            </a:endParaRPr>
          </a:p>
        </p:txBody>
      </p:sp>
      <p:graphicFrame>
        <p:nvGraphicFramePr>
          <p:cNvPr id="2" name="Tabla 1">
            <a:extLst>
              <a:ext uri="{FF2B5EF4-FFF2-40B4-BE49-F238E27FC236}">
                <a16:creationId xmlns:a16="http://schemas.microsoft.com/office/drawing/2014/main" id="{CDAC5B5C-3ED7-4330-B881-43CC97B6ED84}"/>
              </a:ext>
            </a:extLst>
          </p:cNvPr>
          <p:cNvGraphicFramePr>
            <a:graphicFrameLocks noGrp="1"/>
          </p:cNvGraphicFramePr>
          <p:nvPr>
            <p:extLst>
              <p:ext uri="{D42A27DB-BD31-4B8C-83A1-F6EECF244321}">
                <p14:modId xmlns:p14="http://schemas.microsoft.com/office/powerpoint/2010/main" val="2158811759"/>
              </p:ext>
            </p:extLst>
          </p:nvPr>
        </p:nvGraphicFramePr>
        <p:xfrm>
          <a:off x="1794510" y="1136895"/>
          <a:ext cx="5554980" cy="761619"/>
        </p:xfrm>
        <a:graphic>
          <a:graphicData uri="http://schemas.openxmlformats.org/drawingml/2006/table">
            <a:tbl>
              <a:tblPr firstRow="1" firstCol="1" bandRow="1"/>
              <a:tblGrid>
                <a:gridCol w="686435">
                  <a:extLst>
                    <a:ext uri="{9D8B030D-6E8A-4147-A177-3AD203B41FA5}">
                      <a16:colId xmlns:a16="http://schemas.microsoft.com/office/drawing/2014/main" val="3482187419"/>
                    </a:ext>
                  </a:extLst>
                </a:gridCol>
                <a:gridCol w="510540">
                  <a:extLst>
                    <a:ext uri="{9D8B030D-6E8A-4147-A177-3AD203B41FA5}">
                      <a16:colId xmlns:a16="http://schemas.microsoft.com/office/drawing/2014/main" val="2782923258"/>
                    </a:ext>
                  </a:extLst>
                </a:gridCol>
                <a:gridCol w="944880">
                  <a:extLst>
                    <a:ext uri="{9D8B030D-6E8A-4147-A177-3AD203B41FA5}">
                      <a16:colId xmlns:a16="http://schemas.microsoft.com/office/drawing/2014/main" val="2817923230"/>
                    </a:ext>
                  </a:extLst>
                </a:gridCol>
                <a:gridCol w="1184275">
                  <a:extLst>
                    <a:ext uri="{9D8B030D-6E8A-4147-A177-3AD203B41FA5}">
                      <a16:colId xmlns:a16="http://schemas.microsoft.com/office/drawing/2014/main" val="408853414"/>
                    </a:ext>
                  </a:extLst>
                </a:gridCol>
                <a:gridCol w="914400">
                  <a:extLst>
                    <a:ext uri="{9D8B030D-6E8A-4147-A177-3AD203B41FA5}">
                      <a16:colId xmlns:a16="http://schemas.microsoft.com/office/drawing/2014/main" val="3776934282"/>
                    </a:ext>
                  </a:extLst>
                </a:gridCol>
                <a:gridCol w="661035">
                  <a:extLst>
                    <a:ext uri="{9D8B030D-6E8A-4147-A177-3AD203B41FA5}">
                      <a16:colId xmlns:a16="http://schemas.microsoft.com/office/drawing/2014/main" val="948060785"/>
                    </a:ext>
                  </a:extLst>
                </a:gridCol>
                <a:gridCol w="653415">
                  <a:extLst>
                    <a:ext uri="{9D8B030D-6E8A-4147-A177-3AD203B41FA5}">
                      <a16:colId xmlns:a16="http://schemas.microsoft.com/office/drawing/2014/main" val="1263310433"/>
                    </a:ext>
                  </a:extLst>
                </a:gridCol>
              </a:tblGrid>
              <a:tr h="196215">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Densidad</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Nodos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Interferencias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Packet Delivery Ratio (%)</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Throughput (Kbps)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Delay (s)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b="1" dirty="0">
                          <a:effectLst/>
                          <a:latin typeface="Calibri" panose="020F0502020204030204" pitchFamily="34" charset="0"/>
                          <a:ea typeface="Calibri" panose="020F0502020204030204" pitchFamily="34" charset="0"/>
                          <a:cs typeface="Calibri" panose="020F0502020204030204" pitchFamily="34" charset="0"/>
                        </a:rPr>
                        <a:t>Jitter (s)</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065632"/>
                  </a:ext>
                </a:extLst>
              </a:tr>
              <a:tr h="193675">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Baja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70.52</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12.42</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0.574</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tc>
                  <a:txBody>
                    <a:bodyPr/>
                    <a:lstStyle/>
                    <a:p>
                      <a:pPr marL="0" marR="0">
                        <a:lnSpc>
                          <a:spcPct val="115000"/>
                        </a:lnSpc>
                        <a:spcBef>
                          <a:spcPts val="0"/>
                        </a:spcBef>
                        <a:spcAft>
                          <a:spcPts val="0"/>
                        </a:spcAft>
                      </a:pPr>
                      <a:r>
                        <a:rPr lang="es-EC"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0.434</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212407764"/>
                  </a:ext>
                </a:extLst>
              </a:tr>
              <a:tr h="193675">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Alta</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215</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25</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95.48</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55</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0.199</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EC" sz="1100" dirty="0">
                          <a:effectLst/>
                          <a:latin typeface="Calibri" panose="020F0502020204030204" pitchFamily="34" charset="0"/>
                          <a:ea typeface="Calibri" panose="020F0502020204030204" pitchFamily="34" charset="0"/>
                          <a:cs typeface="Calibri" panose="020F0502020204030204" pitchFamily="34" charset="0"/>
                        </a:rPr>
                        <a:t>0.079</a:t>
                      </a:r>
                      <a:endParaRPr lang="es-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041676"/>
                  </a:ext>
                </a:extLst>
              </a:tr>
            </a:tbl>
          </a:graphicData>
        </a:graphic>
      </p:graphicFrame>
      <p:graphicFrame>
        <p:nvGraphicFramePr>
          <p:cNvPr id="11" name="Gráfico 10">
            <a:extLst>
              <a:ext uri="{FF2B5EF4-FFF2-40B4-BE49-F238E27FC236}">
                <a16:creationId xmlns:a16="http://schemas.microsoft.com/office/drawing/2014/main" id="{FC3A6F31-ED04-43F1-BB4E-E0DFE5C1CD63}"/>
              </a:ext>
            </a:extLst>
          </p:cNvPr>
          <p:cNvGraphicFramePr/>
          <p:nvPr>
            <p:extLst>
              <p:ext uri="{D42A27DB-BD31-4B8C-83A1-F6EECF244321}">
                <p14:modId xmlns:p14="http://schemas.microsoft.com/office/powerpoint/2010/main" val="4275284485"/>
              </p:ext>
            </p:extLst>
          </p:nvPr>
        </p:nvGraphicFramePr>
        <p:xfrm>
          <a:off x="-121389" y="2324277"/>
          <a:ext cx="2667000" cy="22174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12">
            <a:extLst>
              <a:ext uri="{FF2B5EF4-FFF2-40B4-BE49-F238E27FC236}">
                <a16:creationId xmlns:a16="http://schemas.microsoft.com/office/drawing/2014/main" id="{48EB50CB-4C29-4E28-8D73-255DF82A11FF}"/>
              </a:ext>
            </a:extLst>
          </p:cNvPr>
          <p:cNvGraphicFramePr/>
          <p:nvPr>
            <p:extLst>
              <p:ext uri="{D42A27DB-BD31-4B8C-83A1-F6EECF244321}">
                <p14:modId xmlns:p14="http://schemas.microsoft.com/office/powerpoint/2010/main" val="543119151"/>
              </p:ext>
            </p:extLst>
          </p:nvPr>
        </p:nvGraphicFramePr>
        <p:xfrm>
          <a:off x="2197617" y="2324277"/>
          <a:ext cx="2686050" cy="22282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a:extLst>
              <a:ext uri="{FF2B5EF4-FFF2-40B4-BE49-F238E27FC236}">
                <a16:creationId xmlns:a16="http://schemas.microsoft.com/office/drawing/2014/main" id="{7E17A72E-A898-42EB-8E54-EF948F63F2E4}"/>
              </a:ext>
            </a:extLst>
          </p:cNvPr>
          <p:cNvGraphicFramePr/>
          <p:nvPr>
            <p:extLst>
              <p:ext uri="{D42A27DB-BD31-4B8C-83A1-F6EECF244321}">
                <p14:modId xmlns:p14="http://schemas.microsoft.com/office/powerpoint/2010/main" val="1652099605"/>
              </p:ext>
            </p:extLst>
          </p:nvPr>
        </p:nvGraphicFramePr>
        <p:xfrm>
          <a:off x="4572000" y="2324276"/>
          <a:ext cx="2374383" cy="22174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áfico 17">
            <a:extLst>
              <a:ext uri="{FF2B5EF4-FFF2-40B4-BE49-F238E27FC236}">
                <a16:creationId xmlns:a16="http://schemas.microsoft.com/office/drawing/2014/main" id="{E342A9C8-6D7B-4E99-83C9-298BBC1C549A}"/>
              </a:ext>
            </a:extLst>
          </p:cNvPr>
          <p:cNvGraphicFramePr/>
          <p:nvPr>
            <p:extLst>
              <p:ext uri="{D42A27DB-BD31-4B8C-83A1-F6EECF244321}">
                <p14:modId xmlns:p14="http://schemas.microsoft.com/office/powerpoint/2010/main" val="94977482"/>
              </p:ext>
            </p:extLst>
          </p:nvPr>
        </p:nvGraphicFramePr>
        <p:xfrm>
          <a:off x="6769616" y="2324276"/>
          <a:ext cx="2289324" cy="209886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14500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9" name="Google Shape;249;p2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dirty="0"/>
          </a:p>
        </p:txBody>
      </p:sp>
      <p:sp>
        <p:nvSpPr>
          <p:cNvPr id="5" name="Google Shape;206;p24">
            <a:extLst>
              <a:ext uri="{FF2B5EF4-FFF2-40B4-BE49-F238E27FC236}">
                <a16:creationId xmlns:a16="http://schemas.microsoft.com/office/drawing/2014/main" id="{8C4BFE0C-738C-45DB-BB9A-72FE79B22D3C}"/>
              </a:ext>
            </a:extLst>
          </p:cNvPr>
          <p:cNvSpPr/>
          <p:nvPr/>
        </p:nvSpPr>
        <p:spPr>
          <a:xfrm>
            <a:off x="0" y="-3"/>
            <a:ext cx="9144000" cy="702601"/>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8" name="Google Shape;75;p13">
            <a:extLst>
              <a:ext uri="{FF2B5EF4-FFF2-40B4-BE49-F238E27FC236}">
                <a16:creationId xmlns:a16="http://schemas.microsoft.com/office/drawing/2014/main" id="{86401A7C-B564-44E9-BC46-136E3327F241}"/>
              </a:ext>
            </a:extLst>
          </p:cNvPr>
          <p:cNvSpPr txBox="1">
            <a:spLocks/>
          </p:cNvSpPr>
          <p:nvPr/>
        </p:nvSpPr>
        <p:spPr>
          <a:xfrm>
            <a:off x="243890" y="104142"/>
            <a:ext cx="4508863" cy="49431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S" sz="1800" b="1" dirty="0">
                <a:latin typeface="Roboto Slab" panose="020B0604020202020204" charset="0"/>
                <a:ea typeface="Roboto Slab" panose="020B0604020202020204" charset="0"/>
                <a:cs typeface="Calibri" panose="020F0502020204030204" pitchFamily="34" charset="0"/>
              </a:rPr>
              <a:t>9. Conclusiones</a:t>
            </a:r>
          </a:p>
        </p:txBody>
      </p:sp>
      <p:sp>
        <p:nvSpPr>
          <p:cNvPr id="9" name="Google Shape;76;p13">
            <a:extLst>
              <a:ext uri="{FF2B5EF4-FFF2-40B4-BE49-F238E27FC236}">
                <a16:creationId xmlns:a16="http://schemas.microsoft.com/office/drawing/2014/main" id="{B288B967-697F-4861-9C25-515F962AB891}"/>
              </a:ext>
            </a:extLst>
          </p:cNvPr>
          <p:cNvSpPr txBox="1"/>
          <p:nvPr/>
        </p:nvSpPr>
        <p:spPr>
          <a:xfrm>
            <a:off x="217403" y="717925"/>
            <a:ext cx="8709194" cy="4228726"/>
          </a:xfrm>
          <a:prstGeom prst="rect">
            <a:avLst/>
          </a:prstGeom>
          <a:noFill/>
          <a:ln>
            <a:noFill/>
          </a:ln>
        </p:spPr>
        <p:txBody>
          <a:bodyPr spcFirstLastPara="1" wrap="square" lIns="91425" tIns="91425" rIns="91425" bIns="91425" anchor="t" anchorCtr="0">
            <a:noAutofit/>
          </a:bodyPr>
          <a:lstStyle/>
          <a:p>
            <a:pPr marL="171450" marR="0" indent="-171450" algn="just">
              <a:lnSpc>
                <a:spcPct val="150000"/>
              </a:lnSpc>
              <a:spcBef>
                <a:spcPts val="0"/>
              </a:spcBef>
              <a:spcAft>
                <a:spcPts val="800"/>
              </a:spcAft>
              <a:buFont typeface="Arial" panose="020B0604020202020204" pitchFamily="34" charset="0"/>
              <a:buChar char="•"/>
              <a:tabLst>
                <a:tab pos="4000500" algn="l"/>
              </a:tabLst>
            </a:pPr>
            <a:r>
              <a:rPr lang="es-MX" sz="1300" dirty="0">
                <a:solidFill>
                  <a:srgbClr val="263238"/>
                </a:solidFill>
                <a:latin typeface="Source Sans Pro"/>
                <a:ea typeface="Source Sans Pro"/>
              </a:rPr>
              <a:t>Los escenarios se simularon haciendo uso de mapas georreferenciados OSM (Open Street Map) para obtener la red vial. Posteriormente la zona urbana seleccionada fue modifica con la herramienta JOSM para incorporarla en el software SUMO y así obtener la movilidad sobre redes viales urbanas con su respectivo flujo vehicular.</a:t>
            </a:r>
          </a:p>
          <a:p>
            <a:pPr marL="171450" marR="0" indent="-171450" algn="just">
              <a:lnSpc>
                <a:spcPct val="150000"/>
              </a:lnSpc>
              <a:spcBef>
                <a:spcPts val="0"/>
              </a:spcBef>
              <a:spcAft>
                <a:spcPts val="800"/>
              </a:spcAft>
              <a:buFont typeface="Arial" panose="020B0604020202020204" pitchFamily="34" charset="0"/>
              <a:buChar char="•"/>
              <a:tabLst>
                <a:tab pos="4000500" algn="l"/>
              </a:tabLst>
            </a:pPr>
            <a:r>
              <a:rPr lang="es-MX" sz="1300" dirty="0">
                <a:solidFill>
                  <a:srgbClr val="263238"/>
                </a:solidFill>
                <a:latin typeface="Source Sans Pro"/>
                <a:ea typeface="Source Sans Pro"/>
              </a:rPr>
              <a:t>Dentro de las simulaciones fue posible simular la comunicación V2V en VANET con y sin interferencia alcanzando velocidades en el throughput en los casos más favorables de hasta 311 Kbps con TCP y 121 Kbps con UDP que son válidas para desarrollar un intercambio de información en este tipo de escenarios. </a:t>
            </a:r>
          </a:p>
          <a:p>
            <a:pPr marL="171450" marR="0" indent="-171450" algn="just">
              <a:lnSpc>
                <a:spcPct val="150000"/>
              </a:lnSpc>
              <a:spcBef>
                <a:spcPts val="0"/>
              </a:spcBef>
              <a:spcAft>
                <a:spcPts val="800"/>
              </a:spcAft>
              <a:buFont typeface="Arial" panose="020B0604020202020204" pitchFamily="34" charset="0"/>
              <a:buChar char="•"/>
              <a:tabLst>
                <a:tab pos="4000500" algn="l"/>
              </a:tabLst>
            </a:pPr>
            <a:r>
              <a:rPr lang="es-EC" sz="1300" dirty="0">
                <a:solidFill>
                  <a:srgbClr val="263238"/>
                </a:solidFill>
                <a:latin typeface="Source Sans Pro"/>
                <a:ea typeface="Source Sans Pro"/>
              </a:rPr>
              <a:t>Los resultados sugieren que a mayor densidad de nodos mejor es el rendimiento de la red ya que al existir más nodos dentro del escenario se pueden establecer más saltos de ruta mejorando así la relación de entrega de paquetes. </a:t>
            </a:r>
          </a:p>
          <a:p>
            <a:pPr marL="171450" indent="-171450" algn="just">
              <a:lnSpc>
                <a:spcPct val="150000"/>
              </a:lnSpc>
              <a:spcAft>
                <a:spcPts val="800"/>
              </a:spcAft>
              <a:buFont typeface="Arial" panose="020B0604020202020204" pitchFamily="34" charset="0"/>
              <a:buChar char="•"/>
              <a:tabLst>
                <a:tab pos="4000500" algn="l"/>
              </a:tabLst>
            </a:pPr>
            <a:r>
              <a:rPr lang="es-MX" sz="1300" dirty="0">
                <a:solidFill>
                  <a:srgbClr val="263238"/>
                </a:solidFill>
                <a:latin typeface="Source Sans Pro"/>
                <a:ea typeface="Source Sans Pro"/>
              </a:rPr>
              <a:t>Al aumentar la densidad vehicular aumenta el porcentaje del PDR en un 10 % conforme aumenta el número de nodos, y bajo condiciones de nodos interferentes se da un incremento del 5 %. Para la parte del Delay en los escenarios sin interferencia existe una variación de 0.08 segundos conforme aumenta la cantidad de nodos, sin embargo, en los escenarios con nodos interferentes, este valor aumenta en 0.5 segundos.</a:t>
            </a:r>
          </a:p>
          <a:p>
            <a:pPr marL="171450" marR="0" indent="-171450" algn="just">
              <a:lnSpc>
                <a:spcPct val="150000"/>
              </a:lnSpc>
              <a:spcBef>
                <a:spcPts val="0"/>
              </a:spcBef>
              <a:spcAft>
                <a:spcPts val="800"/>
              </a:spcAft>
              <a:buFont typeface="Arial" panose="020B0604020202020204" pitchFamily="34" charset="0"/>
              <a:buChar char="•"/>
              <a:tabLst>
                <a:tab pos="4000500" algn="l"/>
              </a:tabLst>
            </a:pPr>
            <a:endParaRPr lang="es-MX" sz="1300" dirty="0">
              <a:solidFill>
                <a:srgbClr val="263238"/>
              </a:solidFill>
              <a:latin typeface="Source Sans Pro"/>
              <a:ea typeface="Source Sans Pro"/>
            </a:endParaRPr>
          </a:p>
          <a:p>
            <a:pPr algn="just">
              <a:lnSpc>
                <a:spcPct val="150000"/>
              </a:lnSpc>
              <a:spcBef>
                <a:spcPts val="600"/>
              </a:spcBef>
            </a:pPr>
            <a:endParaRPr lang="es-MX" sz="1300" dirty="0">
              <a:solidFill>
                <a:srgbClr val="263238"/>
              </a:solidFill>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9" name="Google Shape;249;p2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dirty="0"/>
          </a:p>
        </p:txBody>
      </p:sp>
      <p:sp>
        <p:nvSpPr>
          <p:cNvPr id="5" name="Google Shape;206;p24">
            <a:extLst>
              <a:ext uri="{FF2B5EF4-FFF2-40B4-BE49-F238E27FC236}">
                <a16:creationId xmlns:a16="http://schemas.microsoft.com/office/drawing/2014/main" id="{8C4BFE0C-738C-45DB-BB9A-72FE79B22D3C}"/>
              </a:ext>
            </a:extLst>
          </p:cNvPr>
          <p:cNvSpPr/>
          <p:nvPr/>
        </p:nvSpPr>
        <p:spPr>
          <a:xfrm>
            <a:off x="0" y="-3"/>
            <a:ext cx="9144000" cy="702601"/>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8" name="Google Shape;75;p13">
            <a:extLst>
              <a:ext uri="{FF2B5EF4-FFF2-40B4-BE49-F238E27FC236}">
                <a16:creationId xmlns:a16="http://schemas.microsoft.com/office/drawing/2014/main" id="{86401A7C-B564-44E9-BC46-136E3327F241}"/>
              </a:ext>
            </a:extLst>
          </p:cNvPr>
          <p:cNvSpPr txBox="1">
            <a:spLocks/>
          </p:cNvSpPr>
          <p:nvPr/>
        </p:nvSpPr>
        <p:spPr>
          <a:xfrm>
            <a:off x="243890" y="104142"/>
            <a:ext cx="4508863" cy="49431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S" sz="1800" b="1" dirty="0">
                <a:latin typeface="Roboto Slab" panose="020B0604020202020204" charset="0"/>
                <a:ea typeface="Roboto Slab" panose="020B0604020202020204" charset="0"/>
                <a:cs typeface="Calibri" panose="020F0502020204030204" pitchFamily="34" charset="0"/>
              </a:rPr>
              <a:t>9. Conclusiones</a:t>
            </a:r>
          </a:p>
        </p:txBody>
      </p:sp>
      <p:sp>
        <p:nvSpPr>
          <p:cNvPr id="9" name="Google Shape;76;p13">
            <a:extLst>
              <a:ext uri="{FF2B5EF4-FFF2-40B4-BE49-F238E27FC236}">
                <a16:creationId xmlns:a16="http://schemas.microsoft.com/office/drawing/2014/main" id="{B288B967-697F-4861-9C25-515F962AB891}"/>
              </a:ext>
            </a:extLst>
          </p:cNvPr>
          <p:cNvSpPr txBox="1"/>
          <p:nvPr/>
        </p:nvSpPr>
        <p:spPr>
          <a:xfrm>
            <a:off x="243890" y="806743"/>
            <a:ext cx="8709194" cy="3838965"/>
          </a:xfrm>
          <a:prstGeom prst="rect">
            <a:avLst/>
          </a:prstGeom>
          <a:noFill/>
          <a:ln>
            <a:noFill/>
          </a:ln>
        </p:spPr>
        <p:txBody>
          <a:bodyPr spcFirstLastPara="1" wrap="square" lIns="91425" tIns="91425" rIns="91425" bIns="91425" anchor="t" anchorCtr="0">
            <a:noAutofit/>
          </a:bodyPr>
          <a:lstStyle/>
          <a:p>
            <a:pPr marL="171450" indent="-171450" algn="just">
              <a:lnSpc>
                <a:spcPct val="150000"/>
              </a:lnSpc>
              <a:spcAft>
                <a:spcPts val="800"/>
              </a:spcAft>
              <a:buFont typeface="Arial" panose="020B0604020202020204" pitchFamily="34" charset="0"/>
              <a:buChar char="•"/>
              <a:tabLst>
                <a:tab pos="4000500" algn="l"/>
              </a:tabLst>
            </a:pPr>
            <a:r>
              <a:rPr lang="es-EC" sz="1300" dirty="0">
                <a:solidFill>
                  <a:srgbClr val="263238"/>
                </a:solidFill>
                <a:latin typeface="Source Sans Pro"/>
                <a:ea typeface="Source Sans Pro"/>
              </a:rPr>
              <a:t>También, se concluyó que como UDP envía muchos más paquetes congestiona más el medio y consecuentemente los receptores acaban recibiendo menos paquetes que en el caso de TCP. Es así, que podemos sugerir que el throughput no se ve afectado, independientemente del protocolo de comunicación que se utilice.</a:t>
            </a:r>
          </a:p>
          <a:p>
            <a:pPr marL="171450" indent="-171450" algn="just">
              <a:lnSpc>
                <a:spcPct val="150000"/>
              </a:lnSpc>
              <a:spcAft>
                <a:spcPts val="800"/>
              </a:spcAft>
              <a:buFont typeface="Arial" panose="020B0604020202020204" pitchFamily="34" charset="0"/>
              <a:buChar char="•"/>
              <a:tabLst>
                <a:tab pos="4000500" algn="l"/>
              </a:tabLst>
            </a:pPr>
            <a:r>
              <a:rPr lang="es-EC" sz="1300" dirty="0">
                <a:solidFill>
                  <a:srgbClr val="263238"/>
                </a:solidFill>
                <a:latin typeface="Source Sans Pro"/>
                <a:ea typeface="Source Sans Pro"/>
              </a:rPr>
              <a:t>Por otra parte, el efecto que tiene el tráfico interferente en el funcionamiento de las redes VANET es variable. En general, cuantos más saltos tengan las rutas (alta densidad) más afectaran las interferencias, puesto que la probabilidad de que un nodo deba retransmitir dos tráficos distintos es mayor. Dado esto es fácil que el nodo se sature y que la calidad de la transmisión empeore considerablemente (pérdida de paquetes, cambios de ruta constantes, etc.).</a:t>
            </a:r>
          </a:p>
          <a:p>
            <a:pPr marL="171450" indent="-171450" algn="just">
              <a:lnSpc>
                <a:spcPct val="150000"/>
              </a:lnSpc>
              <a:spcAft>
                <a:spcPts val="800"/>
              </a:spcAft>
              <a:buFont typeface="Arial" panose="020B0604020202020204" pitchFamily="34" charset="0"/>
              <a:buChar char="•"/>
              <a:tabLst>
                <a:tab pos="4000500" algn="l"/>
              </a:tabLst>
            </a:pPr>
            <a:r>
              <a:rPr lang="es-EC" sz="1300" dirty="0">
                <a:solidFill>
                  <a:srgbClr val="263238"/>
                </a:solidFill>
                <a:latin typeface="Source Sans Pro"/>
                <a:ea typeface="Source Sans Pro"/>
              </a:rPr>
              <a:t>Otro aporte importante del presente trabajo es la metodología empleada para el análisis de los parámetros de transmisión dentro de un escenario urbano, la misma que puede ser utilizada para otros tipos de investigación referentes a VANET.</a:t>
            </a:r>
            <a:endParaRPr lang="es-US" sz="1300" dirty="0">
              <a:solidFill>
                <a:srgbClr val="263238"/>
              </a:solidFill>
              <a:latin typeface="Source Sans Pro"/>
              <a:ea typeface="Source Sans Pro"/>
            </a:endParaRPr>
          </a:p>
          <a:p>
            <a:pPr marL="171450" indent="-171450" algn="just">
              <a:lnSpc>
                <a:spcPct val="150000"/>
              </a:lnSpc>
              <a:spcAft>
                <a:spcPts val="800"/>
              </a:spcAft>
              <a:buFont typeface="Arial" panose="020B0604020202020204" pitchFamily="34" charset="0"/>
              <a:buChar char="•"/>
              <a:tabLst>
                <a:tab pos="4000500" algn="l"/>
              </a:tabLst>
            </a:pPr>
            <a:endParaRPr lang="es-US" sz="1300" dirty="0">
              <a:solidFill>
                <a:srgbClr val="263238"/>
              </a:solidFill>
              <a:latin typeface="Source Sans Pro"/>
              <a:ea typeface="Source Sans Pro"/>
            </a:endParaRPr>
          </a:p>
          <a:p>
            <a:pPr marL="171450" marR="0" indent="-171450" algn="just">
              <a:lnSpc>
                <a:spcPct val="150000"/>
              </a:lnSpc>
              <a:spcBef>
                <a:spcPts val="0"/>
              </a:spcBef>
              <a:spcAft>
                <a:spcPts val="800"/>
              </a:spcAft>
              <a:buFont typeface="Arial" panose="020B0604020202020204" pitchFamily="34" charset="0"/>
              <a:buChar char="•"/>
              <a:tabLst>
                <a:tab pos="4000500" algn="l"/>
              </a:tabLst>
            </a:pPr>
            <a:endParaRPr lang="es-MX" sz="1300" dirty="0">
              <a:solidFill>
                <a:srgbClr val="26323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4255045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9" name="Google Shape;249;p27"/>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dirty="0"/>
          </a:p>
        </p:txBody>
      </p:sp>
      <p:sp>
        <p:nvSpPr>
          <p:cNvPr id="5" name="Google Shape;206;p24">
            <a:extLst>
              <a:ext uri="{FF2B5EF4-FFF2-40B4-BE49-F238E27FC236}">
                <a16:creationId xmlns:a16="http://schemas.microsoft.com/office/drawing/2014/main" id="{8C4BFE0C-738C-45DB-BB9A-72FE79B22D3C}"/>
              </a:ext>
            </a:extLst>
          </p:cNvPr>
          <p:cNvSpPr/>
          <p:nvPr/>
        </p:nvSpPr>
        <p:spPr>
          <a:xfrm>
            <a:off x="0" y="-3"/>
            <a:ext cx="9144000" cy="702601"/>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8" name="Google Shape;75;p13">
            <a:extLst>
              <a:ext uri="{FF2B5EF4-FFF2-40B4-BE49-F238E27FC236}">
                <a16:creationId xmlns:a16="http://schemas.microsoft.com/office/drawing/2014/main" id="{86401A7C-B564-44E9-BC46-136E3327F241}"/>
              </a:ext>
            </a:extLst>
          </p:cNvPr>
          <p:cNvSpPr txBox="1">
            <a:spLocks/>
          </p:cNvSpPr>
          <p:nvPr/>
        </p:nvSpPr>
        <p:spPr>
          <a:xfrm>
            <a:off x="243890" y="104142"/>
            <a:ext cx="4508863" cy="494313"/>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S" sz="1800" b="1" dirty="0">
                <a:latin typeface="Roboto Slab" panose="020B0604020202020204" charset="0"/>
                <a:ea typeface="Roboto Slab" panose="020B0604020202020204" charset="0"/>
                <a:cs typeface="Calibri" panose="020F0502020204030204" pitchFamily="34" charset="0"/>
              </a:rPr>
              <a:t>9. Trabajos Futuros</a:t>
            </a:r>
          </a:p>
        </p:txBody>
      </p:sp>
      <p:sp>
        <p:nvSpPr>
          <p:cNvPr id="6" name="Google Shape;76;p13">
            <a:extLst>
              <a:ext uri="{FF2B5EF4-FFF2-40B4-BE49-F238E27FC236}">
                <a16:creationId xmlns:a16="http://schemas.microsoft.com/office/drawing/2014/main" id="{A04BA9F8-3F2A-4320-899E-217FE4DD886C}"/>
              </a:ext>
            </a:extLst>
          </p:cNvPr>
          <p:cNvSpPr txBox="1"/>
          <p:nvPr/>
        </p:nvSpPr>
        <p:spPr>
          <a:xfrm>
            <a:off x="243890" y="806744"/>
            <a:ext cx="8709194" cy="3137936"/>
          </a:xfrm>
          <a:prstGeom prst="rect">
            <a:avLst/>
          </a:prstGeom>
          <a:noFill/>
          <a:ln>
            <a:noFill/>
          </a:ln>
        </p:spPr>
        <p:txBody>
          <a:bodyPr spcFirstLastPara="1" wrap="square" lIns="91425" tIns="91425" rIns="91425" bIns="91425" anchor="t" anchorCtr="0">
            <a:noAutofit/>
          </a:bodyPr>
          <a:lstStyle/>
          <a:p>
            <a:pPr marL="171450" indent="-171450" algn="just">
              <a:lnSpc>
                <a:spcPct val="150000"/>
              </a:lnSpc>
              <a:spcAft>
                <a:spcPts val="800"/>
              </a:spcAft>
              <a:buFont typeface="Arial" panose="020B0604020202020204" pitchFamily="34" charset="0"/>
              <a:buChar char="•"/>
              <a:tabLst>
                <a:tab pos="4000500" algn="l"/>
              </a:tabLst>
            </a:pPr>
            <a:r>
              <a:rPr lang="es-MX" sz="1300" dirty="0">
                <a:solidFill>
                  <a:srgbClr val="263238"/>
                </a:solidFill>
                <a:latin typeface="Source Sans Pro"/>
                <a:ea typeface="Source Sans Pro"/>
              </a:rPr>
              <a:t>Estudiar el efecto de los modelos de propagación en los escenarios propuestos. </a:t>
            </a:r>
          </a:p>
          <a:p>
            <a:pPr marL="171450" indent="-171450" algn="just">
              <a:lnSpc>
                <a:spcPct val="150000"/>
              </a:lnSpc>
              <a:spcAft>
                <a:spcPts val="800"/>
              </a:spcAft>
              <a:buFont typeface="Arial" panose="020B0604020202020204" pitchFamily="34" charset="0"/>
              <a:buChar char="•"/>
              <a:tabLst>
                <a:tab pos="4000500" algn="l"/>
              </a:tabLst>
            </a:pPr>
            <a:r>
              <a:rPr lang="es-MX" sz="1300" dirty="0">
                <a:solidFill>
                  <a:srgbClr val="263238"/>
                </a:solidFill>
                <a:latin typeface="Source Sans Pro"/>
                <a:ea typeface="Source Sans Pro"/>
              </a:rPr>
              <a:t>Comprobar el efecto de las interferencias en ciudades inteligentes.</a:t>
            </a:r>
          </a:p>
          <a:p>
            <a:pPr marL="171450" indent="-171450" algn="just">
              <a:lnSpc>
                <a:spcPct val="150000"/>
              </a:lnSpc>
              <a:spcAft>
                <a:spcPts val="800"/>
              </a:spcAft>
              <a:buFont typeface="Arial" panose="020B0604020202020204" pitchFamily="34" charset="0"/>
              <a:buChar char="•"/>
              <a:tabLst>
                <a:tab pos="4000500" algn="l"/>
              </a:tabLst>
            </a:pPr>
            <a:r>
              <a:rPr lang="es-EC" sz="1300" dirty="0">
                <a:solidFill>
                  <a:srgbClr val="263238"/>
                </a:solidFill>
                <a:latin typeface="Source Sans Pro"/>
                <a:ea typeface="Source Sans Pro"/>
              </a:rPr>
              <a:t>Comprobar el comportamiento de otros protocolos para un número elevado de nodos con más conexiones y en otros entornos. </a:t>
            </a:r>
          </a:p>
          <a:p>
            <a:pPr marL="171450" indent="-171450" algn="just">
              <a:lnSpc>
                <a:spcPct val="150000"/>
              </a:lnSpc>
              <a:spcAft>
                <a:spcPts val="800"/>
              </a:spcAft>
              <a:buFont typeface="Arial" panose="020B0604020202020204" pitchFamily="34" charset="0"/>
              <a:buChar char="•"/>
              <a:tabLst>
                <a:tab pos="4000500" algn="l"/>
              </a:tabLst>
            </a:pPr>
            <a:r>
              <a:rPr lang="es-EC" sz="1300" dirty="0">
                <a:solidFill>
                  <a:srgbClr val="263238"/>
                </a:solidFill>
                <a:latin typeface="Source Sans Pro"/>
                <a:ea typeface="Source Sans Pro"/>
              </a:rPr>
              <a:t>Desarrollar modelos analíticos que caractericen otros parámetros de las redes VANET como por ejemplo la ubicación optima de las RSU. Así, se podría estudiar el número de peticiones de rutas, número de rutas encontradas, el tiempo que tarda en encontrarse una nueva ruta, etc. </a:t>
            </a:r>
          </a:p>
          <a:p>
            <a:pPr marL="171450" indent="-171450" algn="just">
              <a:lnSpc>
                <a:spcPct val="150000"/>
              </a:lnSpc>
              <a:spcAft>
                <a:spcPts val="800"/>
              </a:spcAft>
              <a:buFont typeface="Arial" panose="020B0604020202020204" pitchFamily="34" charset="0"/>
              <a:buChar char="•"/>
              <a:tabLst>
                <a:tab pos="4000500" algn="l"/>
              </a:tabLst>
            </a:pPr>
            <a:r>
              <a:rPr lang="es-EC" sz="1300" dirty="0">
                <a:solidFill>
                  <a:srgbClr val="263238"/>
                </a:solidFill>
                <a:latin typeface="Source Sans Pro"/>
                <a:ea typeface="Source Sans Pro"/>
              </a:rPr>
              <a:t>En cuanto a las herramientas de simulación para VANET, otro trabajo a futuro sería la integración de estas con NS-3.</a:t>
            </a:r>
          </a:p>
          <a:p>
            <a:pPr marL="171450" indent="-171450" algn="just">
              <a:lnSpc>
                <a:spcPct val="150000"/>
              </a:lnSpc>
              <a:spcAft>
                <a:spcPts val="800"/>
              </a:spcAft>
              <a:buFont typeface="Arial" panose="020B0604020202020204" pitchFamily="34" charset="0"/>
              <a:buChar char="•"/>
              <a:tabLst>
                <a:tab pos="4000500" algn="l"/>
              </a:tabLst>
            </a:pPr>
            <a:endParaRPr lang="es-US" sz="1300" dirty="0">
              <a:solidFill>
                <a:srgbClr val="263238"/>
              </a:solidFill>
              <a:latin typeface="Source Sans Pro"/>
              <a:ea typeface="Source Sans Pro"/>
            </a:endParaRPr>
          </a:p>
          <a:p>
            <a:pPr marL="171450" indent="-171450" algn="just">
              <a:lnSpc>
                <a:spcPct val="150000"/>
              </a:lnSpc>
              <a:spcAft>
                <a:spcPts val="800"/>
              </a:spcAft>
              <a:buFont typeface="Arial" panose="020B0604020202020204" pitchFamily="34" charset="0"/>
              <a:buChar char="•"/>
              <a:tabLst>
                <a:tab pos="4000500" algn="l"/>
              </a:tabLst>
            </a:pPr>
            <a:endParaRPr lang="es-US" sz="1300" dirty="0">
              <a:solidFill>
                <a:srgbClr val="263238"/>
              </a:solidFill>
              <a:latin typeface="Source Sans Pro"/>
              <a:ea typeface="Source Sans Pro"/>
            </a:endParaRPr>
          </a:p>
          <a:p>
            <a:pPr marL="171450" marR="0" indent="-171450" algn="just">
              <a:lnSpc>
                <a:spcPct val="150000"/>
              </a:lnSpc>
              <a:spcBef>
                <a:spcPts val="0"/>
              </a:spcBef>
              <a:spcAft>
                <a:spcPts val="800"/>
              </a:spcAft>
              <a:buFont typeface="Arial" panose="020B0604020202020204" pitchFamily="34" charset="0"/>
              <a:buChar char="•"/>
              <a:tabLst>
                <a:tab pos="4000500" algn="l"/>
              </a:tabLst>
            </a:pPr>
            <a:endParaRPr lang="es-MX" sz="1300" dirty="0">
              <a:solidFill>
                <a:srgbClr val="26323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930618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243890" y="104142"/>
            <a:ext cx="2403617" cy="49431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US" b="1" dirty="0"/>
              <a:t>Bibliografía</a:t>
            </a:r>
          </a:p>
        </p:txBody>
      </p:sp>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dirty="0"/>
          </a:p>
        </p:txBody>
      </p:sp>
      <p:sp>
        <p:nvSpPr>
          <p:cNvPr id="7" name="Google Shape;206;p24">
            <a:extLst>
              <a:ext uri="{FF2B5EF4-FFF2-40B4-BE49-F238E27FC236}">
                <a16:creationId xmlns:a16="http://schemas.microsoft.com/office/drawing/2014/main" id="{F762B6FD-D58E-492E-84B9-6BDF9437AE1A}"/>
              </a:ext>
            </a:extLst>
          </p:cNvPr>
          <p:cNvSpPr/>
          <p:nvPr/>
        </p:nvSpPr>
        <p:spPr>
          <a:xfrm>
            <a:off x="0" y="0"/>
            <a:ext cx="9144000" cy="702601"/>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
        <p:nvSpPr>
          <p:cNvPr id="6" name="Google Shape;76;p13">
            <a:extLst>
              <a:ext uri="{FF2B5EF4-FFF2-40B4-BE49-F238E27FC236}">
                <a16:creationId xmlns:a16="http://schemas.microsoft.com/office/drawing/2014/main" id="{970C4DE0-2BDB-472C-BAB2-9282060ECC5C}"/>
              </a:ext>
            </a:extLst>
          </p:cNvPr>
          <p:cNvSpPr txBox="1"/>
          <p:nvPr/>
        </p:nvSpPr>
        <p:spPr>
          <a:xfrm>
            <a:off x="190916" y="708148"/>
            <a:ext cx="8709194" cy="4041703"/>
          </a:xfrm>
          <a:prstGeom prst="rect">
            <a:avLst/>
          </a:prstGeom>
          <a:noFill/>
          <a:ln>
            <a:noFill/>
          </a:ln>
        </p:spPr>
        <p:txBody>
          <a:bodyPr spcFirstLastPara="1" wrap="square" lIns="91425" tIns="91425" rIns="91425" bIns="91425" anchor="t" anchorCtr="0">
            <a:noAutofit/>
          </a:bodyPr>
          <a:lstStyle/>
          <a:p>
            <a:pPr marL="171450" indent="-171450" algn="just">
              <a:lnSpc>
                <a:spcPct val="150000"/>
              </a:lnSpc>
              <a:spcAft>
                <a:spcPts val="800"/>
              </a:spcAft>
              <a:buFont typeface="Arial" panose="020B0604020202020204" pitchFamily="34" charset="0"/>
              <a:buChar char="•"/>
              <a:tabLst>
                <a:tab pos="4000500" algn="l"/>
              </a:tabLst>
            </a:pPr>
            <a:r>
              <a:rPr lang="es-US" sz="1300" dirty="0">
                <a:solidFill>
                  <a:srgbClr val="263238"/>
                </a:solidFill>
                <a:latin typeface="Source Sans Pro"/>
                <a:ea typeface="Source Sans Pro"/>
              </a:rPr>
              <a:t>Granda, F., Azpilicueta, L., Celaya, M., López, P., Vargas, C., &amp; Falcone, F. (2020). </a:t>
            </a:r>
            <a:r>
              <a:rPr lang="en-US" sz="1300" dirty="0">
                <a:solidFill>
                  <a:srgbClr val="263238"/>
                </a:solidFill>
                <a:latin typeface="Source Sans Pro"/>
                <a:ea typeface="Source Sans Pro"/>
              </a:rPr>
              <a:t>Spatial</a:t>
            </a:r>
            <a:r>
              <a:rPr lang="es-US" sz="1300" dirty="0">
                <a:solidFill>
                  <a:srgbClr val="263238"/>
                </a:solidFill>
                <a:latin typeface="Source Sans Pro"/>
                <a:ea typeface="Source Sans Pro"/>
              </a:rPr>
              <a:t> V2X Traffic </a:t>
            </a:r>
            <a:r>
              <a:rPr lang="en-US" sz="1300" dirty="0">
                <a:solidFill>
                  <a:srgbClr val="263238"/>
                </a:solidFill>
                <a:latin typeface="Source Sans Pro"/>
                <a:ea typeface="Source Sans Pro"/>
              </a:rPr>
              <a:t>Density</a:t>
            </a:r>
            <a:r>
              <a:rPr lang="es-US" sz="1300" dirty="0">
                <a:solidFill>
                  <a:srgbClr val="263238"/>
                </a:solidFill>
                <a:latin typeface="Source Sans Pro"/>
                <a:ea typeface="Source Sans Pro"/>
              </a:rPr>
              <a:t> Channel </a:t>
            </a:r>
            <a:r>
              <a:rPr lang="en-US" sz="1300" dirty="0">
                <a:solidFill>
                  <a:srgbClr val="263238"/>
                </a:solidFill>
                <a:latin typeface="Source Sans Pro"/>
                <a:ea typeface="Source Sans Pro"/>
              </a:rPr>
              <a:t>Characterization</a:t>
            </a:r>
            <a:r>
              <a:rPr lang="es-US" sz="1300" dirty="0">
                <a:solidFill>
                  <a:srgbClr val="263238"/>
                </a:solidFill>
                <a:latin typeface="Source Sans Pro"/>
                <a:ea typeface="Source Sans Pro"/>
              </a:rPr>
              <a:t> for Urban </a:t>
            </a:r>
            <a:r>
              <a:rPr lang="en-US" sz="1300" dirty="0">
                <a:solidFill>
                  <a:srgbClr val="263238"/>
                </a:solidFill>
                <a:latin typeface="Source Sans Pro"/>
                <a:ea typeface="Source Sans Pro"/>
              </a:rPr>
              <a:t>Environments</a:t>
            </a:r>
            <a:r>
              <a:rPr lang="es-US" sz="1300" dirty="0">
                <a:solidFill>
                  <a:srgbClr val="263238"/>
                </a:solidFill>
                <a:latin typeface="Source Sans Pro"/>
                <a:ea typeface="Source Sans Pro"/>
              </a:rPr>
              <a:t>. IEEE </a:t>
            </a:r>
            <a:r>
              <a:rPr lang="en-US" sz="1300" dirty="0">
                <a:solidFill>
                  <a:srgbClr val="263238"/>
                </a:solidFill>
                <a:latin typeface="Source Sans Pro"/>
                <a:ea typeface="Source Sans Pro"/>
              </a:rPr>
              <a:t>Transactions</a:t>
            </a:r>
            <a:r>
              <a:rPr lang="es-US" sz="1300" dirty="0">
                <a:solidFill>
                  <a:srgbClr val="263238"/>
                </a:solidFill>
                <a:latin typeface="Source Sans Pro"/>
                <a:ea typeface="Source Sans Pro"/>
              </a:rPr>
              <a:t> on Intelligent Transportation Systems ( Early Access ), 1-14, DOI:10.1109/TITS.2020.2974692 .</a:t>
            </a:r>
          </a:p>
          <a:p>
            <a:pPr marL="171450" indent="-171450" algn="just">
              <a:lnSpc>
                <a:spcPct val="150000"/>
              </a:lnSpc>
              <a:spcAft>
                <a:spcPts val="800"/>
              </a:spcAft>
              <a:buFont typeface="Arial" panose="020B0604020202020204" pitchFamily="34" charset="0"/>
              <a:buChar char="•"/>
              <a:tabLst>
                <a:tab pos="4000500" algn="l"/>
              </a:tabLst>
            </a:pPr>
            <a:r>
              <a:rPr lang="en-US" sz="1300" dirty="0">
                <a:solidFill>
                  <a:srgbClr val="263238"/>
                </a:solidFill>
                <a:latin typeface="Source Sans Pro"/>
                <a:ea typeface="Source Sans Pro"/>
              </a:rPr>
              <a:t>Issariyakul, T., &amp; Hossain, E. (2010). Introduction to Network Simulator NS2. Boston, MA.</a:t>
            </a:r>
          </a:p>
          <a:p>
            <a:pPr marL="171450" indent="-171450" algn="just">
              <a:lnSpc>
                <a:spcPct val="150000"/>
              </a:lnSpc>
              <a:spcAft>
                <a:spcPts val="800"/>
              </a:spcAft>
              <a:buFont typeface="Arial" panose="020B0604020202020204" pitchFamily="34" charset="0"/>
              <a:buChar char="•"/>
              <a:tabLst>
                <a:tab pos="4000500" algn="l"/>
              </a:tabLst>
            </a:pPr>
            <a:r>
              <a:rPr lang="en-US" sz="1300" dirty="0">
                <a:solidFill>
                  <a:srgbClr val="263238"/>
                </a:solidFill>
                <a:latin typeface="Source Sans Pro"/>
                <a:ea typeface="Source Sans Pro"/>
              </a:rPr>
              <a:t>Jameel, F. F., Haider, A., &amp; Butt, A. (2017). Performance analysis of VANETs under Rayleigh, Rician, Nakagami-m and Weibull fading. 2017 International Conference on Communication, Computing and Digital Systems (C-CODE).</a:t>
            </a:r>
          </a:p>
          <a:p>
            <a:pPr marL="171450" indent="-171450" algn="just">
              <a:lnSpc>
                <a:spcPct val="150000"/>
              </a:lnSpc>
              <a:spcAft>
                <a:spcPts val="800"/>
              </a:spcAft>
              <a:buFont typeface="Arial" panose="020B0604020202020204" pitchFamily="34" charset="0"/>
              <a:buChar char="•"/>
              <a:tabLst>
                <a:tab pos="4000500" algn="l"/>
              </a:tabLst>
            </a:pPr>
            <a:r>
              <a:rPr lang="es-MX" sz="1300" dirty="0" err="1">
                <a:solidFill>
                  <a:srgbClr val="263238"/>
                </a:solidFill>
                <a:latin typeface="Source Sans Pro"/>
                <a:ea typeface="Source Sans Pro"/>
              </a:rPr>
              <a:t>Jerbi</a:t>
            </a:r>
            <a:r>
              <a:rPr lang="es-MX" sz="1300" dirty="0">
                <a:solidFill>
                  <a:srgbClr val="263238"/>
                </a:solidFill>
                <a:latin typeface="Source Sans Pro"/>
                <a:ea typeface="Source Sans Pro"/>
              </a:rPr>
              <a:t>, M., </a:t>
            </a:r>
            <a:r>
              <a:rPr lang="es-MX" sz="1300" dirty="0" err="1">
                <a:solidFill>
                  <a:srgbClr val="263238"/>
                </a:solidFill>
                <a:latin typeface="Source Sans Pro"/>
                <a:ea typeface="Source Sans Pro"/>
              </a:rPr>
              <a:t>Sidi</a:t>
            </a:r>
            <a:r>
              <a:rPr lang="es-MX" sz="1300" dirty="0">
                <a:solidFill>
                  <a:srgbClr val="263238"/>
                </a:solidFill>
                <a:latin typeface="Source Sans Pro"/>
                <a:ea typeface="Source Sans Pro"/>
              </a:rPr>
              <a:t>, S., </a:t>
            </a:r>
            <a:r>
              <a:rPr lang="es-MX" sz="1300" dirty="0" err="1">
                <a:solidFill>
                  <a:srgbClr val="263238"/>
                </a:solidFill>
                <a:latin typeface="Source Sans Pro"/>
                <a:ea typeface="Source Sans Pro"/>
              </a:rPr>
              <a:t>Meraihi</a:t>
            </a:r>
            <a:r>
              <a:rPr lang="es-MX" sz="1300" dirty="0">
                <a:solidFill>
                  <a:srgbClr val="263238"/>
                </a:solidFill>
                <a:latin typeface="Source Sans Pro"/>
                <a:ea typeface="Source Sans Pro"/>
              </a:rPr>
              <a:t>, R., &amp; </a:t>
            </a:r>
            <a:r>
              <a:rPr lang="es-MX" sz="1300" dirty="0" err="1">
                <a:solidFill>
                  <a:srgbClr val="263238"/>
                </a:solidFill>
                <a:latin typeface="Source Sans Pro"/>
                <a:ea typeface="Source Sans Pro"/>
              </a:rPr>
              <a:t>Ghamri</a:t>
            </a:r>
            <a:r>
              <a:rPr lang="es-MX" sz="1300" dirty="0">
                <a:solidFill>
                  <a:srgbClr val="263238"/>
                </a:solidFill>
                <a:latin typeface="Source Sans Pro"/>
                <a:ea typeface="Source Sans Pro"/>
              </a:rPr>
              <a:t>, Y. (2007). </a:t>
            </a:r>
            <a:r>
              <a:rPr lang="en-US" sz="1300" dirty="0">
                <a:solidFill>
                  <a:srgbClr val="263238"/>
                </a:solidFill>
                <a:latin typeface="Source Sans Pro"/>
                <a:ea typeface="Source Sans Pro"/>
              </a:rPr>
              <a:t>An Improved </a:t>
            </a:r>
            <a:r>
              <a:rPr lang="es-MX" sz="1300" dirty="0">
                <a:solidFill>
                  <a:srgbClr val="263238"/>
                </a:solidFill>
                <a:latin typeface="Source Sans Pro"/>
                <a:ea typeface="Source Sans Pro"/>
              </a:rPr>
              <a:t>Vehicular Ad Hoc Routing Protocol for City </a:t>
            </a:r>
            <a:r>
              <a:rPr lang="en-US" sz="1300" dirty="0">
                <a:solidFill>
                  <a:srgbClr val="263238"/>
                </a:solidFill>
                <a:latin typeface="Source Sans Pro"/>
                <a:ea typeface="Source Sans Pro"/>
              </a:rPr>
              <a:t>Environments</a:t>
            </a:r>
            <a:r>
              <a:rPr lang="es-MX" sz="1300" dirty="0">
                <a:solidFill>
                  <a:srgbClr val="263238"/>
                </a:solidFill>
                <a:latin typeface="Source Sans Pro"/>
                <a:ea typeface="Source Sans Pro"/>
              </a:rPr>
              <a:t>. In IEEE International </a:t>
            </a:r>
            <a:r>
              <a:rPr lang="en-US" sz="1300" dirty="0">
                <a:solidFill>
                  <a:srgbClr val="263238"/>
                </a:solidFill>
                <a:latin typeface="Source Sans Pro"/>
                <a:ea typeface="Source Sans Pro"/>
              </a:rPr>
              <a:t>Conference</a:t>
            </a:r>
            <a:r>
              <a:rPr lang="es-MX" sz="1300" dirty="0">
                <a:solidFill>
                  <a:srgbClr val="263238"/>
                </a:solidFill>
                <a:latin typeface="Source Sans Pro"/>
                <a:ea typeface="Source Sans Pro"/>
              </a:rPr>
              <a:t> on Communications, 3972–79.</a:t>
            </a:r>
          </a:p>
          <a:p>
            <a:pPr marL="171450" indent="-171450" algn="just">
              <a:lnSpc>
                <a:spcPct val="150000"/>
              </a:lnSpc>
              <a:spcAft>
                <a:spcPts val="800"/>
              </a:spcAft>
              <a:buFont typeface="Arial" panose="020B0604020202020204" pitchFamily="34" charset="0"/>
              <a:buChar char="•"/>
              <a:tabLst>
                <a:tab pos="4000500" algn="l"/>
              </a:tabLst>
            </a:pPr>
            <a:r>
              <a:rPr lang="en-US" sz="1300" dirty="0" err="1">
                <a:solidFill>
                  <a:srgbClr val="263238"/>
                </a:solidFill>
                <a:latin typeface="Source Sans Pro"/>
                <a:ea typeface="Source Sans Pro"/>
                <a:cs typeface="Source Sans Pro"/>
                <a:sym typeface="Source Sans Pro"/>
              </a:rPr>
              <a:t>Krajzewicz</a:t>
            </a:r>
            <a:r>
              <a:rPr lang="en-US" sz="1300" dirty="0">
                <a:solidFill>
                  <a:srgbClr val="263238"/>
                </a:solidFill>
                <a:latin typeface="Source Sans Pro"/>
                <a:ea typeface="Source Sans Pro"/>
                <a:cs typeface="Source Sans Pro"/>
                <a:sym typeface="Source Sans Pro"/>
              </a:rPr>
              <a:t>, D., </a:t>
            </a:r>
            <a:r>
              <a:rPr lang="en-US" sz="1300" dirty="0" err="1">
                <a:solidFill>
                  <a:srgbClr val="263238"/>
                </a:solidFill>
                <a:latin typeface="Source Sans Pro"/>
                <a:ea typeface="Source Sans Pro"/>
                <a:cs typeface="Source Sans Pro"/>
                <a:sym typeface="Source Sans Pro"/>
              </a:rPr>
              <a:t>Hertkorn</a:t>
            </a:r>
            <a:r>
              <a:rPr lang="en-US" sz="1300" dirty="0">
                <a:solidFill>
                  <a:srgbClr val="263238"/>
                </a:solidFill>
                <a:latin typeface="Source Sans Pro"/>
                <a:ea typeface="Source Sans Pro"/>
                <a:cs typeface="Source Sans Pro"/>
                <a:sym typeface="Source Sans Pro"/>
              </a:rPr>
              <a:t>, G., Wagner, P., &amp; Rossel, C. (2002). SUMO (Simulation of Urban MObility) An open-source traffic simulation. Conference: 4th Middle East Symposium on Simulation and Modelling, 183-187.</a:t>
            </a:r>
          </a:p>
          <a:p>
            <a:pPr marL="171450" indent="-171450" algn="just">
              <a:lnSpc>
                <a:spcPct val="150000"/>
              </a:lnSpc>
              <a:spcAft>
                <a:spcPts val="800"/>
              </a:spcAft>
              <a:buFont typeface="Arial" panose="020B0604020202020204" pitchFamily="34" charset="0"/>
              <a:buChar char="•"/>
              <a:tabLst>
                <a:tab pos="4000500" algn="l"/>
              </a:tabLst>
            </a:pPr>
            <a:r>
              <a:rPr lang="en-US" sz="1300" dirty="0">
                <a:solidFill>
                  <a:srgbClr val="263238"/>
                </a:solidFill>
                <a:latin typeface="Source Sans Pro"/>
                <a:ea typeface="Source Sans Pro"/>
                <a:cs typeface="Source Sans Pro"/>
                <a:sym typeface="Source Sans Pro"/>
              </a:rPr>
              <a:t>Pranav, K., </a:t>
            </a:r>
            <a:r>
              <a:rPr lang="en-US" sz="1300" dirty="0" err="1">
                <a:solidFill>
                  <a:srgbClr val="263238"/>
                </a:solidFill>
                <a:latin typeface="Source Sans Pro"/>
                <a:ea typeface="Source Sans Pro"/>
                <a:cs typeface="Source Sans Pro"/>
                <a:sym typeface="Source Sans Pro"/>
              </a:rPr>
              <a:t>Kapang</a:t>
            </a:r>
            <a:r>
              <a:rPr lang="en-US" sz="1300" dirty="0">
                <a:solidFill>
                  <a:srgbClr val="263238"/>
                </a:solidFill>
                <a:latin typeface="Source Sans Pro"/>
                <a:ea typeface="Source Sans Pro"/>
                <a:cs typeface="Source Sans Pro"/>
                <a:sym typeface="Source Sans Pro"/>
              </a:rPr>
              <a:t>, L., &amp; </a:t>
            </a:r>
            <a:r>
              <a:rPr lang="en-US" sz="1300" dirty="0" err="1">
                <a:solidFill>
                  <a:srgbClr val="263238"/>
                </a:solidFill>
                <a:latin typeface="Source Sans Pro"/>
                <a:ea typeface="Source Sans Pro"/>
                <a:cs typeface="Source Sans Pro"/>
                <a:sym typeface="Source Sans Pro"/>
              </a:rPr>
              <a:t>Tuithung</a:t>
            </a:r>
            <a:r>
              <a:rPr lang="en-US" sz="1300" dirty="0">
                <a:solidFill>
                  <a:srgbClr val="263238"/>
                </a:solidFill>
                <a:latin typeface="Source Sans Pro"/>
                <a:ea typeface="Source Sans Pro"/>
                <a:cs typeface="Source Sans Pro"/>
                <a:sym typeface="Source Sans Pro"/>
              </a:rPr>
              <a:t>, T. (2011). Simulation based Analysis of Ad hoc Routing Protocol in Urban and Highway Scenario of VANET. International Journal of Computer Applications, 12(10).</a:t>
            </a:r>
          </a:p>
          <a:p>
            <a:pPr algn="just">
              <a:lnSpc>
                <a:spcPct val="150000"/>
              </a:lnSpc>
              <a:spcAft>
                <a:spcPts val="800"/>
              </a:spcAft>
              <a:tabLst>
                <a:tab pos="4000500" algn="l"/>
              </a:tabLst>
            </a:pPr>
            <a:endParaRPr lang="en-US" sz="1300" dirty="0">
              <a:solidFill>
                <a:srgbClr val="263238"/>
              </a:solidFill>
              <a:latin typeface="Source Sans Pro"/>
              <a:ea typeface="Source Sans Pro"/>
              <a:cs typeface="Source Sans Pro"/>
              <a:sym typeface="Source Sans Pro"/>
            </a:endParaRPr>
          </a:p>
          <a:p>
            <a:pPr marL="171450" indent="-171450" algn="just">
              <a:lnSpc>
                <a:spcPct val="150000"/>
              </a:lnSpc>
              <a:spcAft>
                <a:spcPts val="800"/>
              </a:spcAft>
              <a:buFont typeface="Arial" panose="020B0604020202020204" pitchFamily="34" charset="0"/>
              <a:buChar char="•"/>
              <a:tabLst>
                <a:tab pos="4000500" algn="l"/>
              </a:tabLst>
            </a:pPr>
            <a:endParaRPr lang="es-MX" sz="1300" dirty="0">
              <a:solidFill>
                <a:srgbClr val="263238"/>
              </a:solidFill>
              <a:latin typeface="Source Sans Pro"/>
              <a:ea typeface="Source Sans Pro"/>
            </a:endParaRPr>
          </a:p>
          <a:p>
            <a:pPr marL="171450" indent="-171450" algn="just">
              <a:lnSpc>
                <a:spcPct val="150000"/>
              </a:lnSpc>
              <a:spcAft>
                <a:spcPts val="800"/>
              </a:spcAft>
              <a:buFont typeface="Arial" panose="020B0604020202020204" pitchFamily="34" charset="0"/>
              <a:buChar char="•"/>
              <a:tabLst>
                <a:tab pos="4000500" algn="l"/>
              </a:tabLst>
            </a:pPr>
            <a:endParaRPr lang="es-US" sz="1300" dirty="0">
              <a:solidFill>
                <a:srgbClr val="263238"/>
              </a:solidFill>
              <a:latin typeface="Source Sans Pro"/>
              <a:ea typeface="Source Sans Pro"/>
            </a:endParaRPr>
          </a:p>
          <a:p>
            <a:pPr marL="171450" indent="-171450" algn="just">
              <a:lnSpc>
                <a:spcPct val="150000"/>
              </a:lnSpc>
              <a:spcAft>
                <a:spcPts val="800"/>
              </a:spcAft>
              <a:buFont typeface="Arial" panose="020B0604020202020204" pitchFamily="34" charset="0"/>
              <a:buChar char="•"/>
              <a:tabLst>
                <a:tab pos="4000500" algn="l"/>
              </a:tabLst>
            </a:pPr>
            <a:endParaRPr lang="es-US" sz="1300" dirty="0">
              <a:solidFill>
                <a:srgbClr val="263238"/>
              </a:solidFill>
              <a:latin typeface="Source Sans Pro"/>
              <a:ea typeface="Source Sans Pro"/>
            </a:endParaRPr>
          </a:p>
          <a:p>
            <a:pPr marL="171450" marR="0" indent="-171450" algn="just">
              <a:lnSpc>
                <a:spcPct val="150000"/>
              </a:lnSpc>
              <a:spcBef>
                <a:spcPts val="0"/>
              </a:spcBef>
              <a:spcAft>
                <a:spcPts val="800"/>
              </a:spcAft>
              <a:buFont typeface="Arial" panose="020B0604020202020204" pitchFamily="34" charset="0"/>
              <a:buChar char="•"/>
              <a:tabLst>
                <a:tab pos="4000500" algn="l"/>
              </a:tabLst>
            </a:pPr>
            <a:endParaRPr lang="es-MX" sz="1300" dirty="0">
              <a:solidFill>
                <a:srgbClr val="263238"/>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688278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7" name="Google Shape;377;p35"/>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a:p>
        </p:txBody>
      </p:sp>
      <p:sp>
        <p:nvSpPr>
          <p:cNvPr id="374" name="Google Shape;374;p35"/>
          <p:cNvSpPr txBox="1">
            <a:spLocks noGrp="1"/>
          </p:cNvSpPr>
          <p:nvPr>
            <p:ph type="ctrTitle" idx="4294967295"/>
          </p:nvPr>
        </p:nvSpPr>
        <p:spPr>
          <a:xfrm>
            <a:off x="2706687" y="1991518"/>
            <a:ext cx="3730625" cy="116046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b="1" dirty="0"/>
              <a:t>GRACIAS</a:t>
            </a:r>
            <a:endParaRPr sz="6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137564" y="-120468"/>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US" b="1" dirty="0"/>
              <a:t>2. Justificación e Importancia</a:t>
            </a:r>
          </a:p>
        </p:txBody>
      </p:sp>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dirty="0"/>
          </a:p>
        </p:txBody>
      </p:sp>
      <p:graphicFrame>
        <p:nvGraphicFramePr>
          <p:cNvPr id="2" name="Diagrama 1">
            <a:extLst>
              <a:ext uri="{FF2B5EF4-FFF2-40B4-BE49-F238E27FC236}">
                <a16:creationId xmlns:a16="http://schemas.microsoft.com/office/drawing/2014/main" id="{457E90E9-30A3-4EFA-AD99-F097986C0C4A}"/>
              </a:ext>
            </a:extLst>
          </p:cNvPr>
          <p:cNvGraphicFramePr/>
          <p:nvPr>
            <p:extLst>
              <p:ext uri="{D42A27DB-BD31-4B8C-83A1-F6EECF244321}">
                <p14:modId xmlns:p14="http://schemas.microsoft.com/office/powerpoint/2010/main" val="1334937445"/>
              </p:ext>
            </p:extLst>
          </p:nvPr>
        </p:nvGraphicFramePr>
        <p:xfrm>
          <a:off x="1254312" y="929766"/>
          <a:ext cx="6635376" cy="3631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Google Shape;206;p24">
            <a:extLst>
              <a:ext uri="{FF2B5EF4-FFF2-40B4-BE49-F238E27FC236}">
                <a16:creationId xmlns:a16="http://schemas.microsoft.com/office/drawing/2014/main" id="{3BE01322-056C-4693-90DD-AC0F70CD70B2}"/>
              </a:ext>
            </a:extLst>
          </p:cNvPr>
          <p:cNvSpPr/>
          <p:nvPr/>
        </p:nvSpPr>
        <p:spPr>
          <a:xfrm>
            <a:off x="0" y="0"/>
            <a:ext cx="9144000" cy="702601"/>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491428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180095" y="-128869"/>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US" b="1" dirty="0"/>
              <a:t>3. Objetivo</a:t>
            </a:r>
          </a:p>
        </p:txBody>
      </p:sp>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dirty="0"/>
          </a:p>
        </p:txBody>
      </p:sp>
      <p:graphicFrame>
        <p:nvGraphicFramePr>
          <p:cNvPr id="3" name="Diagrama 2">
            <a:extLst>
              <a:ext uri="{FF2B5EF4-FFF2-40B4-BE49-F238E27FC236}">
                <a16:creationId xmlns:a16="http://schemas.microsoft.com/office/drawing/2014/main" id="{7A8624DD-4CA5-4B46-A10A-709A9FBA502A}"/>
              </a:ext>
            </a:extLst>
          </p:cNvPr>
          <p:cNvGraphicFramePr/>
          <p:nvPr>
            <p:extLst>
              <p:ext uri="{D42A27DB-BD31-4B8C-83A1-F6EECF244321}">
                <p14:modId xmlns:p14="http://schemas.microsoft.com/office/powerpoint/2010/main" val="3938050401"/>
              </p:ext>
            </p:extLst>
          </p:nvPr>
        </p:nvGraphicFramePr>
        <p:xfrm>
          <a:off x="1118191" y="1748029"/>
          <a:ext cx="6907618" cy="1956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206;p24">
            <a:extLst>
              <a:ext uri="{FF2B5EF4-FFF2-40B4-BE49-F238E27FC236}">
                <a16:creationId xmlns:a16="http://schemas.microsoft.com/office/drawing/2014/main" id="{0E3B33B1-394E-43DA-8E0B-3C67135FACA8}"/>
              </a:ext>
            </a:extLst>
          </p:cNvPr>
          <p:cNvSpPr/>
          <p:nvPr/>
        </p:nvSpPr>
        <p:spPr>
          <a:xfrm>
            <a:off x="0" y="0"/>
            <a:ext cx="9144000" cy="702600"/>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38043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224397" y="-138223"/>
            <a:ext cx="7571700" cy="70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US" b="1" dirty="0"/>
              <a:t>4. Alcance</a:t>
            </a:r>
          </a:p>
        </p:txBody>
      </p:sp>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dirty="0"/>
          </a:p>
        </p:txBody>
      </p:sp>
      <p:graphicFrame>
        <p:nvGraphicFramePr>
          <p:cNvPr id="8" name="2 Diagrama">
            <a:extLst>
              <a:ext uri="{FF2B5EF4-FFF2-40B4-BE49-F238E27FC236}">
                <a16:creationId xmlns:a16="http://schemas.microsoft.com/office/drawing/2014/main" id="{BB76A523-78E8-4ABA-983E-ACD88E854A76}"/>
              </a:ext>
            </a:extLst>
          </p:cNvPr>
          <p:cNvGraphicFramePr/>
          <p:nvPr>
            <p:extLst>
              <p:ext uri="{D42A27DB-BD31-4B8C-83A1-F6EECF244321}">
                <p14:modId xmlns:p14="http://schemas.microsoft.com/office/powerpoint/2010/main" val="1328187134"/>
              </p:ext>
            </p:extLst>
          </p:nvPr>
        </p:nvGraphicFramePr>
        <p:xfrm>
          <a:off x="2073908" y="875222"/>
          <a:ext cx="4996183" cy="3874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Google Shape;206;p24">
            <a:extLst>
              <a:ext uri="{FF2B5EF4-FFF2-40B4-BE49-F238E27FC236}">
                <a16:creationId xmlns:a16="http://schemas.microsoft.com/office/drawing/2014/main" id="{1464AE69-FCFB-4C91-B5B3-766E803B5A1B}"/>
              </a:ext>
            </a:extLst>
          </p:cNvPr>
          <p:cNvSpPr/>
          <p:nvPr/>
        </p:nvSpPr>
        <p:spPr>
          <a:xfrm>
            <a:off x="0" y="0"/>
            <a:ext cx="9144000" cy="702601"/>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1459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243890" y="104142"/>
            <a:ext cx="2403617" cy="49431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US" b="1" dirty="0"/>
              <a:t>5. Marco Teórico </a:t>
            </a:r>
          </a:p>
        </p:txBody>
      </p:sp>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dirty="0"/>
          </a:p>
        </p:txBody>
      </p:sp>
      <p:sp>
        <p:nvSpPr>
          <p:cNvPr id="76" name="Google Shape;76;p13"/>
          <p:cNvSpPr txBox="1"/>
          <p:nvPr/>
        </p:nvSpPr>
        <p:spPr>
          <a:xfrm>
            <a:off x="512521" y="1037127"/>
            <a:ext cx="8118957" cy="3069245"/>
          </a:xfrm>
          <a:prstGeom prst="rect">
            <a:avLst/>
          </a:prstGeom>
          <a:noFill/>
          <a:ln>
            <a:noFill/>
          </a:ln>
        </p:spPr>
        <p:txBody>
          <a:bodyPr spcFirstLastPara="1" wrap="square" lIns="91425" tIns="91425" rIns="91425" bIns="91425" anchor="t" anchorCtr="0">
            <a:noAutofit/>
          </a:bodyPr>
          <a:lstStyle/>
          <a:p>
            <a:pPr>
              <a:spcBef>
                <a:spcPts val="600"/>
              </a:spcBef>
            </a:pPr>
            <a:r>
              <a:rPr lang="es-US" sz="1600" b="1" dirty="0">
                <a:solidFill>
                  <a:srgbClr val="0091EA"/>
                </a:solidFill>
                <a:latin typeface="Source Sans Pro"/>
                <a:ea typeface="Source Sans Pro"/>
                <a:cs typeface="Source Sans Pro"/>
                <a:sym typeface="Source Sans Pro"/>
              </a:rPr>
              <a:t>Vehicular Ad Hoc Network (VANET)</a:t>
            </a:r>
            <a:endParaRPr lang="en-US" sz="1600" dirty="0">
              <a:solidFill>
                <a:srgbClr val="0091EA"/>
              </a:solidFill>
              <a:latin typeface="Source Sans Pro"/>
              <a:ea typeface="Source Sans Pro"/>
              <a:cs typeface="Source Sans Pro"/>
              <a:sym typeface="Source Sans Pro"/>
            </a:endParaRPr>
          </a:p>
          <a:p>
            <a:pPr algn="just">
              <a:lnSpc>
                <a:spcPct val="150000"/>
              </a:lnSpc>
              <a:spcBef>
                <a:spcPts val="600"/>
              </a:spcBef>
            </a:pPr>
            <a:r>
              <a:rPr lang="es-MX" dirty="0">
                <a:solidFill>
                  <a:srgbClr val="263238"/>
                </a:solidFill>
                <a:latin typeface="Source Sans Pro"/>
                <a:ea typeface="Source Sans Pro"/>
                <a:cs typeface="Source Sans Pro"/>
                <a:sym typeface="Source Sans Pro"/>
              </a:rPr>
              <a:t>Es un tipo de red inalámbrica cuyos nodos tienen la capacidad de enrutar los datos sin la necesidad de dispositivos externos como enrutadores o puntos de acceso. Por lo tanto, se la considera una red descentralizada, sin infraestructura y autoorganizada en la que todos los nodos tienen el mismo estado en la red y son libres de unirse y conectarse con otro nodo.</a:t>
            </a:r>
          </a:p>
          <a:p>
            <a:pPr algn="just">
              <a:lnSpc>
                <a:spcPct val="150000"/>
              </a:lnSpc>
              <a:spcBef>
                <a:spcPts val="600"/>
              </a:spcBef>
            </a:pPr>
            <a:r>
              <a:rPr lang="es-MX" dirty="0">
                <a:solidFill>
                  <a:srgbClr val="263238"/>
                </a:solidFill>
                <a:latin typeface="Source Sans Pro"/>
                <a:ea typeface="Source Sans Pro"/>
                <a:sym typeface="Source Sans Pro"/>
              </a:rPr>
              <a:t>Por otra parte, VANET es considerada un tipo especial de MANET, en la que los vehículos actúan como nodos móviles limitados a las topologías de las carreteras. Sin embargo, </a:t>
            </a:r>
            <a:r>
              <a:rPr lang="es-EC" dirty="0">
                <a:solidFill>
                  <a:srgbClr val="263238"/>
                </a:solidFill>
                <a:latin typeface="Source Sans Pro"/>
                <a:ea typeface="Source Sans Pro"/>
              </a:rPr>
              <a:t>los protocolos de enrutamiento diseñados para MANET no funcionan bien en las VANET.</a:t>
            </a:r>
            <a:endParaRPr lang="es-MX" dirty="0">
              <a:solidFill>
                <a:srgbClr val="263238"/>
              </a:solidFill>
              <a:latin typeface="Source Sans Pro"/>
              <a:ea typeface="Source Sans Pro"/>
              <a:sym typeface="Source Sans Pro"/>
            </a:endParaRPr>
          </a:p>
          <a:p>
            <a:pPr marL="0" lvl="0" indent="0" algn="l" rtl="0">
              <a:spcBef>
                <a:spcPts val="600"/>
              </a:spcBef>
              <a:spcAft>
                <a:spcPts val="0"/>
              </a:spcAft>
              <a:buNone/>
            </a:pPr>
            <a:endParaRPr dirty="0">
              <a:solidFill>
                <a:srgbClr val="263238"/>
              </a:solidFill>
              <a:latin typeface="Source Sans Pro"/>
              <a:ea typeface="Source Sans Pro"/>
              <a:cs typeface="Source Sans Pro"/>
              <a:sym typeface="Source Sans Pro"/>
            </a:endParaRPr>
          </a:p>
        </p:txBody>
      </p:sp>
      <p:sp>
        <p:nvSpPr>
          <p:cNvPr id="7" name="Google Shape;206;p24">
            <a:extLst>
              <a:ext uri="{FF2B5EF4-FFF2-40B4-BE49-F238E27FC236}">
                <a16:creationId xmlns:a16="http://schemas.microsoft.com/office/drawing/2014/main" id="{F762B6FD-D58E-492E-84B9-6BDF9437AE1A}"/>
              </a:ext>
            </a:extLst>
          </p:cNvPr>
          <p:cNvSpPr/>
          <p:nvPr/>
        </p:nvSpPr>
        <p:spPr>
          <a:xfrm>
            <a:off x="0" y="-1"/>
            <a:ext cx="9144000" cy="702601"/>
          </a:xfrm>
          <a:prstGeom prst="rect">
            <a:avLst/>
          </a:prstGeom>
          <a:solidFill>
            <a:srgbClr val="0091EA">
              <a:alpha val="3269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834426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3076638" cy="568390"/>
          </a:xfrm>
          <a:prstGeom prst="rect">
            <a:avLst/>
          </a:prstGeom>
          <a:noFill/>
          <a:ln>
            <a:noFill/>
          </a:ln>
        </p:spPr>
        <p:txBody>
          <a:bodyPr spcFirstLastPara="1" wrap="square" lIns="91425" tIns="91425" rIns="91425" bIns="91425" anchor="t" anchorCtr="0">
            <a:noAutofit/>
          </a:bodyPr>
          <a:lstStyle/>
          <a:p>
            <a:pPr>
              <a:spcBef>
                <a:spcPts val="600"/>
              </a:spcBef>
            </a:pPr>
            <a:r>
              <a:rPr lang="en-US" sz="1600" b="1" dirty="0">
                <a:solidFill>
                  <a:srgbClr val="0091EA"/>
                </a:solidFill>
                <a:latin typeface="Source Sans Pro"/>
                <a:ea typeface="Source Sans Pro"/>
              </a:rPr>
              <a:t>Propiedades VANET</a:t>
            </a:r>
            <a:endParaRPr lang="es-US" sz="1600" b="1" dirty="0">
              <a:solidFill>
                <a:srgbClr val="0091EA"/>
              </a:solidFill>
              <a:latin typeface="Source Sans Pro"/>
              <a:ea typeface="Source Sans Pro"/>
            </a:endParaRPr>
          </a:p>
          <a:p>
            <a:pPr>
              <a:spcBef>
                <a:spcPts val="600"/>
              </a:spcBef>
            </a:pPr>
            <a:endParaRPr lang="en-US" sz="1600" dirty="0">
              <a:solidFill>
                <a:srgbClr val="0091EA"/>
              </a:solidFill>
              <a:latin typeface="Source Sans Pro"/>
              <a:ea typeface="Source Sans Pro"/>
              <a:cs typeface="Source Sans Pro"/>
              <a:sym typeface="Source Sans Pro"/>
            </a:endParaRPr>
          </a:p>
          <a:p>
            <a:pPr marL="0" lvl="0" indent="0" algn="l" rtl="0">
              <a:spcBef>
                <a:spcPts val="600"/>
              </a:spcBef>
              <a:spcAft>
                <a:spcPts val="0"/>
              </a:spcAft>
              <a:buNone/>
            </a:pPr>
            <a:endParaRPr sz="1600" dirty="0">
              <a:solidFill>
                <a:srgbClr val="263238"/>
              </a:solidFill>
              <a:latin typeface="Source Sans Pro"/>
              <a:ea typeface="Source Sans Pro"/>
              <a:cs typeface="Source Sans Pro"/>
              <a:sym typeface="Source Sans Pro"/>
            </a:endParaRPr>
          </a:p>
        </p:txBody>
      </p:sp>
      <p:graphicFrame>
        <p:nvGraphicFramePr>
          <p:cNvPr id="7" name="Diagrama 6">
            <a:extLst>
              <a:ext uri="{FF2B5EF4-FFF2-40B4-BE49-F238E27FC236}">
                <a16:creationId xmlns:a16="http://schemas.microsoft.com/office/drawing/2014/main" id="{E8FED8BA-864E-4453-94C3-2ABBCD7E23BA}"/>
              </a:ext>
            </a:extLst>
          </p:cNvPr>
          <p:cNvGraphicFramePr/>
          <p:nvPr>
            <p:extLst>
              <p:ext uri="{D42A27DB-BD31-4B8C-83A1-F6EECF244321}">
                <p14:modId xmlns:p14="http://schemas.microsoft.com/office/powerpoint/2010/main" val="1431374846"/>
              </p:ext>
            </p:extLst>
          </p:nvPr>
        </p:nvGraphicFramePr>
        <p:xfrm>
          <a:off x="1001946" y="685851"/>
          <a:ext cx="685551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1945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9" name="Google Shape;79;p13"/>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dirty="0"/>
          </a:p>
        </p:txBody>
      </p:sp>
      <p:sp>
        <p:nvSpPr>
          <p:cNvPr id="10" name="Google Shape;76;p13">
            <a:extLst>
              <a:ext uri="{FF2B5EF4-FFF2-40B4-BE49-F238E27FC236}">
                <a16:creationId xmlns:a16="http://schemas.microsoft.com/office/drawing/2014/main" id="{5A42D01F-F8C9-4294-82F0-23D97804A45C}"/>
              </a:ext>
            </a:extLst>
          </p:cNvPr>
          <p:cNvSpPr txBox="1"/>
          <p:nvPr/>
        </p:nvSpPr>
        <p:spPr>
          <a:xfrm>
            <a:off x="538432" y="218521"/>
            <a:ext cx="3076638" cy="568390"/>
          </a:xfrm>
          <a:prstGeom prst="rect">
            <a:avLst/>
          </a:prstGeom>
          <a:noFill/>
          <a:ln>
            <a:noFill/>
          </a:ln>
        </p:spPr>
        <p:txBody>
          <a:bodyPr spcFirstLastPara="1" wrap="square" lIns="91425" tIns="91425" rIns="91425" bIns="91425" anchor="t" anchorCtr="0">
            <a:noAutofit/>
          </a:bodyPr>
          <a:lstStyle/>
          <a:p>
            <a:pPr>
              <a:spcBef>
                <a:spcPts val="600"/>
              </a:spcBef>
            </a:pPr>
            <a:r>
              <a:rPr lang="es-US" sz="1600" b="1" dirty="0">
                <a:solidFill>
                  <a:srgbClr val="0091EA"/>
                </a:solidFill>
                <a:latin typeface="Source Sans Pro"/>
                <a:ea typeface="Source Sans Pro"/>
              </a:rPr>
              <a:t>Aplicaciones</a:t>
            </a:r>
            <a:r>
              <a:rPr lang="en-US" sz="1600" b="1" dirty="0">
                <a:solidFill>
                  <a:srgbClr val="0091EA"/>
                </a:solidFill>
                <a:latin typeface="Source Sans Pro"/>
                <a:ea typeface="Source Sans Pro"/>
              </a:rPr>
              <a:t> VANET</a:t>
            </a:r>
            <a:endParaRPr lang="es-US" sz="1600" b="1" dirty="0">
              <a:solidFill>
                <a:srgbClr val="0091EA"/>
              </a:solidFill>
              <a:latin typeface="Source Sans Pro"/>
              <a:ea typeface="Source Sans Pro"/>
            </a:endParaRPr>
          </a:p>
          <a:p>
            <a:pPr>
              <a:spcBef>
                <a:spcPts val="600"/>
              </a:spcBef>
            </a:pPr>
            <a:endParaRPr lang="en-US" sz="1600" dirty="0">
              <a:solidFill>
                <a:srgbClr val="0091EA"/>
              </a:solidFill>
              <a:latin typeface="Source Sans Pro"/>
              <a:ea typeface="Source Sans Pro"/>
              <a:cs typeface="Source Sans Pro"/>
              <a:sym typeface="Source Sans Pro"/>
            </a:endParaRPr>
          </a:p>
          <a:p>
            <a:pPr marL="0" lvl="0" indent="0" algn="l" rtl="0">
              <a:spcBef>
                <a:spcPts val="600"/>
              </a:spcBef>
              <a:spcAft>
                <a:spcPts val="0"/>
              </a:spcAft>
              <a:buNone/>
            </a:pPr>
            <a:endParaRPr sz="1600" dirty="0">
              <a:solidFill>
                <a:srgbClr val="263238"/>
              </a:solidFill>
              <a:latin typeface="Source Sans Pro"/>
              <a:ea typeface="Source Sans Pro"/>
              <a:cs typeface="Source Sans Pro"/>
              <a:sym typeface="Source Sans Pro"/>
            </a:endParaRPr>
          </a:p>
        </p:txBody>
      </p:sp>
      <p:graphicFrame>
        <p:nvGraphicFramePr>
          <p:cNvPr id="2" name="Diagrama 1">
            <a:extLst>
              <a:ext uri="{FF2B5EF4-FFF2-40B4-BE49-F238E27FC236}">
                <a16:creationId xmlns:a16="http://schemas.microsoft.com/office/drawing/2014/main" id="{F9DD663A-0263-4D43-96EC-4C6DEE3C0F7B}"/>
              </a:ext>
            </a:extLst>
          </p:cNvPr>
          <p:cNvGraphicFramePr/>
          <p:nvPr>
            <p:extLst>
              <p:ext uri="{D42A27DB-BD31-4B8C-83A1-F6EECF244321}">
                <p14:modId xmlns:p14="http://schemas.microsoft.com/office/powerpoint/2010/main" val="391698659"/>
              </p:ext>
            </p:extLst>
          </p:nvPr>
        </p:nvGraphicFramePr>
        <p:xfrm>
          <a:off x="841744" y="945019"/>
          <a:ext cx="7460511" cy="3648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2807528"/>
      </p:ext>
    </p:extLst>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1226</TotalTime>
  <Words>3260</Words>
  <Application>Microsoft Office PowerPoint</Application>
  <PresentationFormat>Presentación en pantalla (16:9)</PresentationFormat>
  <Paragraphs>816</Paragraphs>
  <Slides>39</Slides>
  <Notes>39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Arial</vt:lpstr>
      <vt:lpstr>Times New Roman</vt:lpstr>
      <vt:lpstr>Roboto Slab</vt:lpstr>
      <vt:lpstr>Calibri</vt:lpstr>
      <vt:lpstr>Source Sans Pro</vt:lpstr>
      <vt:lpstr>Cordelia template</vt:lpstr>
      <vt:lpstr>Impacto de la densidad vehicular en los parámetros de transmisión de datos en una red de comunicación v2v para entornos urbanos bajo el estándar IEEE 802.11p</vt:lpstr>
      <vt:lpstr>AGENDA</vt:lpstr>
      <vt:lpstr>1. Introducción</vt:lpstr>
      <vt:lpstr>2. Justificación e Importancia</vt:lpstr>
      <vt:lpstr>3. Objetivo</vt:lpstr>
      <vt:lpstr>4. Alcance</vt:lpstr>
      <vt:lpstr>5. Marco Teórico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6. Metodología </vt:lpstr>
      <vt:lpstr>Presentación de PowerPoint</vt:lpstr>
      <vt:lpstr>Presentación de PowerPoint</vt:lpstr>
      <vt:lpstr>Presentación de PowerPoint</vt:lpstr>
      <vt:lpstr>Presentación de PowerPoint</vt:lpstr>
      <vt:lpstr>Presentación de PowerPoint</vt:lpstr>
      <vt:lpstr>Presentación de PowerPoint</vt:lpstr>
      <vt:lpstr>7. Pruebas de Simulación</vt:lpstr>
      <vt:lpstr>Presentación de PowerPoint</vt:lpstr>
      <vt:lpstr>Presentación de PowerPoint</vt:lpstr>
      <vt:lpstr>Presentación de PowerPoint</vt:lpstr>
      <vt:lpstr>8. Análisis de Resultados</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Impacto de la densidad vehicular en los parámetros de transmisión de datos en una red de comunicación v2v para entornos urbanos bajo el estándar IEEE 802.11p</dc:title>
  <cp:lastModifiedBy>Glenn Chulde</cp:lastModifiedBy>
  <cp:revision>112</cp:revision>
  <dcterms:modified xsi:type="dcterms:W3CDTF">2021-01-07T17:03:32Z</dcterms:modified>
</cp:coreProperties>
</file>