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4" r:id="rId2"/>
  </p:sldMasterIdLst>
  <p:notesMasterIdLst>
    <p:notesMasterId r:id="rId29"/>
  </p:notesMasterIdLst>
  <p:sldIdLst>
    <p:sldId id="256" r:id="rId3"/>
    <p:sldId id="341" r:id="rId4"/>
    <p:sldId id="260" r:id="rId5"/>
    <p:sldId id="356" r:id="rId6"/>
    <p:sldId id="368" r:id="rId7"/>
    <p:sldId id="273" r:id="rId8"/>
    <p:sldId id="269" r:id="rId9"/>
    <p:sldId id="374" r:id="rId10"/>
    <p:sldId id="359" r:id="rId11"/>
    <p:sldId id="375" r:id="rId12"/>
    <p:sldId id="376" r:id="rId13"/>
    <p:sldId id="377" r:id="rId14"/>
    <p:sldId id="364" r:id="rId15"/>
    <p:sldId id="380" r:id="rId16"/>
    <p:sldId id="379" r:id="rId17"/>
    <p:sldId id="381" r:id="rId18"/>
    <p:sldId id="382" r:id="rId19"/>
    <p:sldId id="369" r:id="rId20"/>
    <p:sldId id="383" r:id="rId21"/>
    <p:sldId id="384" r:id="rId22"/>
    <p:sldId id="386" r:id="rId23"/>
    <p:sldId id="385" r:id="rId24"/>
    <p:sldId id="387" r:id="rId25"/>
    <p:sldId id="388" r:id="rId26"/>
    <p:sldId id="389" r:id="rId27"/>
    <p:sldId id="390" r:id="rId28"/>
  </p:sldIdLst>
  <p:sldSz cx="12192000" cy="6858000"/>
  <p:notesSz cx="10020300" cy="68881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àtula" id="{7E24EE24-16F5-4A69-9187-F94634678759}">
          <p14:sldIdLst>
            <p14:sldId id="256"/>
          </p14:sldIdLst>
        </p14:section>
        <p14:section name="defenza" id="{C5987872-4588-41E8-B91B-EB56FE7D59AF}">
          <p14:sldIdLst>
            <p14:sldId id="341"/>
            <p14:sldId id="260"/>
            <p14:sldId id="356"/>
            <p14:sldId id="368"/>
            <p14:sldId id="273"/>
            <p14:sldId id="269"/>
            <p14:sldId id="374"/>
            <p14:sldId id="359"/>
            <p14:sldId id="375"/>
            <p14:sldId id="376"/>
            <p14:sldId id="377"/>
            <p14:sldId id="364"/>
            <p14:sldId id="380"/>
            <p14:sldId id="379"/>
            <p14:sldId id="381"/>
            <p14:sldId id="382"/>
            <p14:sldId id="369"/>
            <p14:sldId id="383"/>
            <p14:sldId id="384"/>
            <p14:sldId id="386"/>
            <p14:sldId id="385"/>
            <p14:sldId id="387"/>
            <p14:sldId id="388"/>
            <p14:sldId id="389"/>
            <p14:sldId id="3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62A"/>
    <a:srgbClr val="2BA548"/>
    <a:srgbClr val="805080"/>
    <a:srgbClr val="7BA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0" autoAdjust="0"/>
    <p:restoredTop sz="94660" autoAdjust="0"/>
  </p:normalViewPr>
  <p:slideViewPr>
    <p:cSldViewPr snapToGrid="0">
      <p:cViewPr varScale="1">
        <p:scale>
          <a:sx n="90" d="100"/>
          <a:sy n="90" d="100"/>
        </p:scale>
        <p:origin x="34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ta Farías" userId="bf2e67b3937df67d" providerId="LiveId" clId="{7D5B3CC7-1939-445B-BD02-8E4A9ADA56DA}"/>
    <pc:docChg chg="undo custSel addSld delSld modSld">
      <pc:chgData name="Katyta Farías" userId="bf2e67b3937df67d" providerId="LiveId" clId="{7D5B3CC7-1939-445B-BD02-8E4A9ADA56DA}" dt="2018-05-22T19:37:19.043" v="3110" actId="1076"/>
      <pc:docMkLst>
        <pc:docMk/>
      </pc:docMkLst>
      <pc:sldChg chg="modSp">
        <pc:chgData name="Katyta Farías" userId="bf2e67b3937df67d" providerId="LiveId" clId="{7D5B3CC7-1939-445B-BD02-8E4A9ADA56DA}" dt="2018-05-19T23:07:55.896" v="151" actId="20577"/>
        <pc:sldMkLst>
          <pc:docMk/>
          <pc:sldMk cId="1981116468" sldId="256"/>
        </pc:sldMkLst>
        <pc:spChg chg="mod">
          <ac:chgData name="Katyta Farías" userId="bf2e67b3937df67d" providerId="LiveId" clId="{7D5B3CC7-1939-445B-BD02-8E4A9ADA56DA}" dt="2018-05-19T23:07:55.896" v="151" actId="20577"/>
          <ac:spMkLst>
            <pc:docMk/>
            <pc:sldMk cId="1981116468" sldId="256"/>
            <ac:spMk id="4" creationId="{18161A7C-B0BC-4E91-880A-34422E9D3F62}"/>
          </ac:spMkLst>
        </pc:spChg>
      </pc:sldChg>
      <pc:sldChg chg="modSp">
        <pc:chgData name="Katyta Farías" userId="bf2e67b3937df67d" providerId="LiveId" clId="{7D5B3CC7-1939-445B-BD02-8E4A9ADA56DA}" dt="2018-05-22T19:34:08.266" v="3037" actId="20577"/>
        <pc:sldMkLst>
          <pc:docMk/>
          <pc:sldMk cId="4168768613" sldId="259"/>
        </pc:sldMkLst>
        <pc:graphicFrameChg chg="mod">
          <ac:chgData name="Katyta Farías" userId="bf2e67b3937df67d" providerId="LiveId" clId="{7D5B3CC7-1939-445B-BD02-8E4A9ADA56DA}" dt="2018-05-22T19:34:08.266" v="3037" actId="20577"/>
          <ac:graphicFrameMkLst>
            <pc:docMk/>
            <pc:sldMk cId="4168768613" sldId="259"/>
            <ac:graphicFrameMk id="10" creationId="{B39D1635-B7EC-4D0C-86D0-BDF5741368B1}"/>
          </ac:graphicFrameMkLst>
        </pc:graphicFrameChg>
      </pc:sldChg>
      <pc:sldChg chg="addSp delSp modSp">
        <pc:chgData name="Katyta Farías" userId="bf2e67b3937df67d" providerId="LiveId" clId="{7D5B3CC7-1939-445B-BD02-8E4A9ADA56DA}" dt="2018-05-20T05:54:12.883" v="2858" actId="1076"/>
        <pc:sldMkLst>
          <pc:docMk/>
          <pc:sldMk cId="445014498" sldId="260"/>
        </pc:sldMkLst>
        <pc:spChg chg="del">
          <ac:chgData name="Katyta Farías" userId="bf2e67b3937df67d" providerId="LiveId" clId="{7D5B3CC7-1939-445B-BD02-8E4A9ADA56DA}" dt="2018-05-20T05:45:29.030" v="2694" actId="1032"/>
          <ac:spMkLst>
            <pc:docMk/>
            <pc:sldMk cId="445014498" sldId="260"/>
            <ac:spMk id="4" creationId="{539742C3-75E5-4A32-B473-226236B77EBF}"/>
          </ac:spMkLst>
        </pc:spChg>
        <pc:spChg chg="add del">
          <ac:chgData name="Katyta Farías" userId="bf2e67b3937df67d" providerId="LiveId" clId="{7D5B3CC7-1939-445B-BD02-8E4A9ADA56DA}" dt="2018-05-20T05:48:37.557" v="2847" actId="1076"/>
          <ac:spMkLst>
            <pc:docMk/>
            <pc:sldMk cId="445014498" sldId="260"/>
            <ac:spMk id="9" creationId="{03A1B246-1A1E-4E2A-8583-0103F6AB7AA4}"/>
          </ac:spMkLst>
        </pc:spChg>
        <pc:spChg chg="add del mod">
          <ac:chgData name="Katyta Farías" userId="bf2e67b3937df67d" providerId="LiveId" clId="{7D5B3CC7-1939-445B-BD02-8E4A9ADA56DA}" dt="2018-05-20T05:54:04.592" v="2855" actId="478"/>
          <ac:spMkLst>
            <pc:docMk/>
            <pc:sldMk cId="445014498" sldId="260"/>
            <ac:spMk id="15" creationId="{7AFEA832-B2E0-418C-9973-6FC7BBBC1C7A}"/>
          </ac:spMkLst>
        </pc:spChg>
        <pc:graphicFrameChg chg="add mod">
          <ac:chgData name="Katyta Farías" userId="bf2e67b3937df67d" providerId="LiveId" clId="{7D5B3CC7-1939-445B-BD02-8E4A9ADA56DA}" dt="2018-05-20T05:47:24.373" v="2845" actId="1076"/>
          <ac:graphicFrameMkLst>
            <pc:docMk/>
            <pc:sldMk cId="445014498" sldId="260"/>
            <ac:graphicFrameMk id="5" creationId="{9D58AA22-6B15-455B-B217-5D02D92CC86E}"/>
          </ac:graphicFrameMkLst>
        </pc:graphicFrameChg>
        <pc:picChg chg="del">
          <ac:chgData name="Katyta Farías" userId="bf2e67b3937df67d" providerId="LiveId" clId="{7D5B3CC7-1939-445B-BD02-8E4A9ADA56DA}" dt="2018-05-20T05:54:02.035" v="2854" actId="478"/>
          <ac:picMkLst>
            <pc:docMk/>
            <pc:sldMk cId="445014498" sldId="260"/>
            <ac:picMk id="3" creationId="{00000000-0000-0000-0000-000000000000}"/>
          </ac:picMkLst>
        </pc:picChg>
        <pc:picChg chg="mod">
          <ac:chgData name="Katyta Farías" userId="bf2e67b3937df67d" providerId="LiveId" clId="{7D5B3CC7-1939-445B-BD02-8E4A9ADA56DA}" dt="2018-05-20T05:54:12.883" v="2858" actId="1076"/>
          <ac:picMkLst>
            <pc:docMk/>
            <pc:sldMk cId="445014498" sldId="260"/>
            <ac:picMk id="9" creationId="{00000000-0000-0000-0000-000000000000}"/>
          </ac:picMkLst>
        </pc:picChg>
        <pc:picChg chg="add mod">
          <ac:chgData name="Katyta Farías" userId="bf2e67b3937df67d" providerId="LiveId" clId="{7D5B3CC7-1939-445B-BD02-8E4A9ADA56DA}" dt="2018-05-20T05:48:42.876" v="2851" actId="1076"/>
          <ac:picMkLst>
            <pc:docMk/>
            <pc:sldMk cId="445014498" sldId="260"/>
            <ac:picMk id="10" creationId="{B745B1DC-213E-43DB-848D-525BAA0F1A0D}"/>
          </ac:picMkLst>
        </pc:picChg>
        <pc:picChg chg="mod">
          <ac:chgData name="Katyta Farías" userId="bf2e67b3937df67d" providerId="LiveId" clId="{7D5B3CC7-1939-445B-BD02-8E4A9ADA56DA}" dt="2018-05-20T05:53:57.150" v="2852" actId="1076"/>
          <ac:picMkLst>
            <pc:docMk/>
            <pc:sldMk cId="445014498" sldId="260"/>
            <ac:picMk id="11" creationId="{00000000-0000-0000-0000-000000000000}"/>
          </ac:picMkLst>
        </pc:picChg>
        <pc:picChg chg="mod">
          <ac:chgData name="Katyta Farías" userId="bf2e67b3937df67d" providerId="LiveId" clId="{7D5B3CC7-1939-445B-BD02-8E4A9ADA56DA}" dt="2018-05-20T05:54:09.982" v="2857" actId="1076"/>
          <ac:picMkLst>
            <pc:docMk/>
            <pc:sldMk cId="445014498" sldId="260"/>
            <ac:picMk id="12" creationId="{00000000-0000-0000-0000-000000000000}"/>
          </ac:picMkLst>
        </pc:picChg>
      </pc:sldChg>
      <pc:sldChg chg="addSp delSp modSp">
        <pc:chgData name="Katyta Farías" userId="bf2e67b3937df67d" providerId="LiveId" clId="{7D5B3CC7-1939-445B-BD02-8E4A9ADA56DA}" dt="2018-05-19T23:20:56.588" v="344" actId="1076"/>
        <pc:sldMkLst>
          <pc:docMk/>
          <pc:sldMk cId="811511390" sldId="261"/>
        </pc:sldMkLst>
        <pc:spChg chg="del">
          <ac:chgData name="Katyta Farías" userId="bf2e67b3937df67d" providerId="LiveId" clId="{7D5B3CC7-1939-445B-BD02-8E4A9ADA56DA}" dt="2018-05-19T23:12:34.442" v="153" actId="1032"/>
          <ac:spMkLst>
            <pc:docMk/>
            <pc:sldMk cId="811511390" sldId="261"/>
            <ac:spMk id="3" creationId="{35D8B0A8-A1FB-4011-AECB-CE9DEA45DE7F}"/>
          </ac:spMkLst>
        </pc:spChg>
        <pc:graphicFrameChg chg="add mod">
          <ac:chgData name="Katyta Farías" userId="bf2e67b3937df67d" providerId="LiveId" clId="{7D5B3CC7-1939-445B-BD02-8E4A9ADA56DA}" dt="2018-05-19T23:15:37.241" v="317" actId="1076"/>
          <ac:graphicFrameMkLst>
            <pc:docMk/>
            <pc:sldMk cId="811511390" sldId="261"/>
            <ac:graphicFrameMk id="4" creationId="{A1B489E7-BB12-4762-8423-6E76C34D4BD6}"/>
          </ac:graphicFrameMkLst>
        </pc:graphicFrameChg>
        <pc:graphicFrameChg chg="add del mod">
          <ac:chgData name="Katyta Farías" userId="bf2e67b3937df67d" providerId="LiveId" clId="{7D5B3CC7-1939-445B-BD02-8E4A9ADA56DA}" dt="2018-05-19T23:16:43.112" v="321" actId="478"/>
          <ac:graphicFrameMkLst>
            <pc:docMk/>
            <pc:sldMk cId="811511390" sldId="261"/>
            <ac:graphicFrameMk id="7" creationId="{E7D7DDEF-08D7-45D1-969F-A3E6D737356C}"/>
          </ac:graphicFrameMkLst>
        </pc:graphicFrameChg>
        <pc:picChg chg="add mod">
          <ac:chgData name="Katyta Farías" userId="bf2e67b3937df67d" providerId="LiveId" clId="{7D5B3CC7-1939-445B-BD02-8E4A9ADA56DA}" dt="2018-05-19T23:16:01.107" v="319" actId="1076"/>
          <ac:picMkLst>
            <pc:docMk/>
            <pc:sldMk cId="811511390" sldId="261"/>
            <ac:picMk id="6" creationId="{2C144D3C-2BCD-4FEA-ABDC-36B628B5148C}"/>
          </ac:picMkLst>
        </pc:picChg>
        <pc:picChg chg="add del mod">
          <ac:chgData name="Katyta Farías" userId="bf2e67b3937df67d" providerId="LiveId" clId="{7D5B3CC7-1939-445B-BD02-8E4A9ADA56DA}" dt="2018-05-19T23:18:30.497" v="331" actId="478"/>
          <ac:picMkLst>
            <pc:docMk/>
            <pc:sldMk cId="811511390" sldId="261"/>
            <ac:picMk id="8" creationId="{EE2F662A-A65E-42A5-AFD4-3DF1016AB099}"/>
          </ac:picMkLst>
        </pc:picChg>
        <pc:picChg chg="add mod">
          <ac:chgData name="Katyta Farías" userId="bf2e67b3937df67d" providerId="LiveId" clId="{7D5B3CC7-1939-445B-BD02-8E4A9ADA56DA}" dt="2018-05-19T23:18:01.620" v="327" actId="1076"/>
          <ac:picMkLst>
            <pc:docMk/>
            <pc:sldMk cId="811511390" sldId="261"/>
            <ac:picMk id="10" creationId="{A529BC0A-1921-4561-A670-0961C07A1DA8}"/>
          </ac:picMkLst>
        </pc:picChg>
        <pc:picChg chg="add mod">
          <ac:chgData name="Katyta Farías" userId="bf2e67b3937df67d" providerId="LiveId" clId="{7D5B3CC7-1939-445B-BD02-8E4A9ADA56DA}" dt="2018-05-19T23:18:37.006" v="334" actId="1076"/>
          <ac:picMkLst>
            <pc:docMk/>
            <pc:sldMk cId="811511390" sldId="261"/>
            <ac:picMk id="12" creationId="{07530919-849C-47B5-8C83-99D9FF5194CD}"/>
          </ac:picMkLst>
        </pc:picChg>
        <pc:picChg chg="add del mod">
          <ac:chgData name="Katyta Farías" userId="bf2e67b3937df67d" providerId="LiveId" clId="{7D5B3CC7-1939-445B-BD02-8E4A9ADA56DA}" dt="2018-05-19T23:19:46.087" v="336" actId="478"/>
          <ac:picMkLst>
            <pc:docMk/>
            <pc:sldMk cId="811511390" sldId="261"/>
            <ac:picMk id="14" creationId="{67801B69-362E-46F4-AFE4-A85924DFEF9A}"/>
          </ac:picMkLst>
        </pc:picChg>
        <pc:picChg chg="add mod">
          <ac:chgData name="Katyta Farías" userId="bf2e67b3937df67d" providerId="LiveId" clId="{7D5B3CC7-1939-445B-BD02-8E4A9ADA56DA}" dt="2018-05-19T23:19:58.194" v="341" actId="1076"/>
          <ac:picMkLst>
            <pc:docMk/>
            <pc:sldMk cId="811511390" sldId="261"/>
            <ac:picMk id="15" creationId="{A3B45D7A-6D33-441F-8C41-E09C2BF37A7A}"/>
          </ac:picMkLst>
        </pc:picChg>
        <pc:picChg chg="add mod">
          <ac:chgData name="Katyta Farías" userId="bf2e67b3937df67d" providerId="LiveId" clId="{7D5B3CC7-1939-445B-BD02-8E4A9ADA56DA}" dt="2018-05-19T23:20:56.588" v="344" actId="1076"/>
          <ac:picMkLst>
            <pc:docMk/>
            <pc:sldMk cId="811511390" sldId="261"/>
            <ac:picMk id="17" creationId="{83D7E78D-5599-4129-A60B-AA3DDF9857BF}"/>
          </ac:picMkLst>
        </pc:picChg>
      </pc:sldChg>
      <pc:sldChg chg="addSp delSp modSp">
        <pc:chgData name="Katyta Farías" userId="bf2e67b3937df67d" providerId="LiveId" clId="{7D5B3CC7-1939-445B-BD02-8E4A9ADA56DA}" dt="2018-05-19T23:54:31.840" v="1586" actId="1076"/>
        <pc:sldMkLst>
          <pc:docMk/>
          <pc:sldMk cId="482424617" sldId="263"/>
        </pc:sldMkLst>
        <pc:spChg chg="del">
          <ac:chgData name="Katyta Farías" userId="bf2e67b3937df67d" providerId="LiveId" clId="{7D5B3CC7-1939-445B-BD02-8E4A9ADA56DA}" dt="2018-05-19T23:50:29.226" v="1404" actId="1032"/>
          <ac:spMkLst>
            <pc:docMk/>
            <pc:sldMk cId="482424617" sldId="263"/>
            <ac:spMk id="3" creationId="{35D8B0A8-A1FB-4011-AECB-CE9DEA45DE7F}"/>
          </ac:spMkLst>
        </pc:spChg>
        <pc:graphicFrameChg chg="add mod">
          <ac:chgData name="Katyta Farías" userId="bf2e67b3937df67d" providerId="LiveId" clId="{7D5B3CC7-1939-445B-BD02-8E4A9ADA56DA}" dt="2018-05-19T23:54:29.735" v="1585" actId="14100"/>
          <ac:graphicFrameMkLst>
            <pc:docMk/>
            <pc:sldMk cId="482424617" sldId="263"/>
            <ac:graphicFrameMk id="4" creationId="{9116A5C0-96F1-44CE-AAF3-0C985841513E}"/>
          </ac:graphicFrameMkLst>
        </pc:graphicFrameChg>
        <pc:graphicFrameChg chg="add del mod">
          <ac:chgData name="Katyta Farías" userId="bf2e67b3937df67d" providerId="LiveId" clId="{7D5B3CC7-1939-445B-BD02-8E4A9ADA56DA}" dt="2018-05-19T23:54:02.284" v="1576" actId="478"/>
          <ac:graphicFrameMkLst>
            <pc:docMk/>
            <pc:sldMk cId="482424617" sldId="263"/>
            <ac:graphicFrameMk id="5" creationId="{EC777D9E-45EC-4CF6-B42F-2DA58EC6D86F}"/>
          </ac:graphicFrameMkLst>
        </pc:graphicFrameChg>
        <pc:picChg chg="add mod">
          <ac:chgData name="Katyta Farías" userId="bf2e67b3937df67d" providerId="LiveId" clId="{7D5B3CC7-1939-445B-BD02-8E4A9ADA56DA}" dt="2018-05-19T23:54:31.840" v="1586" actId="1076"/>
          <ac:picMkLst>
            <pc:docMk/>
            <pc:sldMk cId="482424617" sldId="263"/>
            <ac:picMk id="6" creationId="{E8C8DFE8-DDB2-42A6-93FE-27949F1BF486}"/>
          </ac:picMkLst>
        </pc:picChg>
      </pc:sldChg>
      <pc:sldChg chg="addSp delSp modSp">
        <pc:chgData name="Katyta Farías" userId="bf2e67b3937df67d" providerId="LiveId" clId="{7D5B3CC7-1939-445B-BD02-8E4A9ADA56DA}" dt="2018-05-19T22:37:54.338" v="29" actId="1076"/>
        <pc:sldMkLst>
          <pc:docMk/>
          <pc:sldMk cId="2600915248" sldId="264"/>
        </pc:sldMkLst>
        <pc:spChg chg="del">
          <ac:chgData name="Katyta Farías" userId="bf2e67b3937df67d" providerId="LiveId" clId="{7D5B3CC7-1939-445B-BD02-8E4A9ADA56DA}" dt="2018-05-19T22:34:03.280" v="0" actId="1032"/>
          <ac:spMkLst>
            <pc:docMk/>
            <pc:sldMk cId="2600915248" sldId="264"/>
            <ac:spMk id="3" creationId="{35D8B0A8-A1FB-4011-AECB-CE9DEA45DE7F}"/>
          </ac:spMkLst>
        </pc:spChg>
        <pc:graphicFrameChg chg="add mod">
          <ac:chgData name="Katyta Farías" userId="bf2e67b3937df67d" providerId="LiveId" clId="{7D5B3CC7-1939-445B-BD02-8E4A9ADA56DA}" dt="2018-05-19T22:37:37.322" v="23" actId="1076"/>
          <ac:graphicFrameMkLst>
            <pc:docMk/>
            <pc:sldMk cId="2600915248" sldId="264"/>
            <ac:graphicFrameMk id="4" creationId="{9065D29C-4133-42B2-A3A1-0CEA471D3DC1}"/>
          </ac:graphicFrameMkLst>
        </pc:graphicFrameChg>
        <pc:picChg chg="add mod modCrop">
          <ac:chgData name="Katyta Farías" userId="bf2e67b3937df67d" providerId="LiveId" clId="{7D5B3CC7-1939-445B-BD02-8E4A9ADA56DA}" dt="2018-05-19T22:37:54.338" v="29" actId="1076"/>
          <ac:picMkLst>
            <pc:docMk/>
            <pc:sldMk cId="2600915248" sldId="264"/>
            <ac:picMk id="6" creationId="{8E37AEF8-27C9-43D3-9C4F-01D34DC0EB91}"/>
          </ac:picMkLst>
        </pc:picChg>
      </pc:sldChg>
      <pc:sldChg chg="addSp delSp modSp">
        <pc:chgData name="Katyta Farías" userId="bf2e67b3937df67d" providerId="LiveId" clId="{7D5B3CC7-1939-445B-BD02-8E4A9ADA56DA}" dt="2018-05-20T21:03:48.186" v="3029" actId="14100"/>
        <pc:sldMkLst>
          <pc:docMk/>
          <pc:sldMk cId="1183070104" sldId="265"/>
        </pc:sldMkLst>
        <pc:spChg chg="mod">
          <ac:chgData name="Katyta Farías" userId="bf2e67b3937df67d" providerId="LiveId" clId="{7D5B3CC7-1939-445B-BD02-8E4A9ADA56DA}" dt="2018-05-20T20:13:58.546" v="2860" actId="1076"/>
          <ac:spMkLst>
            <pc:docMk/>
            <pc:sldMk cId="1183070104" sldId="265"/>
            <ac:spMk id="2" creationId="{B5E335E9-6931-4CDE-9841-36E843C22104}"/>
          </ac:spMkLst>
        </pc:spChg>
        <pc:spChg chg="del">
          <ac:chgData name="Katyta Farías" userId="bf2e67b3937df67d" providerId="LiveId" clId="{7D5B3CC7-1939-445B-BD02-8E4A9ADA56DA}" dt="2018-05-19T22:38:58.815" v="30" actId="478"/>
          <ac:spMkLst>
            <pc:docMk/>
            <pc:sldMk cId="1183070104" sldId="265"/>
            <ac:spMk id="3" creationId="{35D8B0A8-A1FB-4011-AECB-CE9DEA45DE7F}"/>
          </ac:spMkLst>
        </pc:spChg>
        <pc:picChg chg="add del mod">
          <ac:chgData name="Katyta Farías" userId="bf2e67b3937df67d" providerId="LiveId" clId="{7D5B3CC7-1939-445B-BD02-8E4A9ADA56DA}" dt="2018-05-20T21:01:59.294" v="3001" actId="478"/>
          <ac:picMkLst>
            <pc:docMk/>
            <pc:sldMk cId="1183070104" sldId="265"/>
            <ac:picMk id="6" creationId="{3F674F63-7C09-4909-A145-D9CFCE6FD75D}"/>
          </ac:picMkLst>
        </pc:picChg>
        <pc:picChg chg="add mod">
          <ac:chgData name="Katyta Farías" userId="bf2e67b3937df67d" providerId="LiveId" clId="{7D5B3CC7-1939-445B-BD02-8E4A9ADA56DA}" dt="2018-05-20T21:03:26.489" v="3026" actId="14100"/>
          <ac:picMkLst>
            <pc:docMk/>
            <pc:sldMk cId="1183070104" sldId="265"/>
            <ac:picMk id="7" creationId="{72A98D46-3B78-49D8-B5B5-8E36CCE7A7B1}"/>
          </ac:picMkLst>
        </pc:picChg>
        <pc:picChg chg="add del mod">
          <ac:chgData name="Katyta Farías" userId="bf2e67b3937df67d" providerId="LiveId" clId="{7D5B3CC7-1939-445B-BD02-8E4A9ADA56DA}" dt="2018-05-19T22:41:38.955" v="39" actId="478"/>
          <ac:picMkLst>
            <pc:docMk/>
            <pc:sldMk cId="1183070104" sldId="265"/>
            <ac:picMk id="8" creationId="{526664AB-FC0E-4CDF-9271-0F203F028D11}"/>
          </ac:picMkLst>
        </pc:picChg>
        <pc:picChg chg="add mod">
          <ac:chgData name="Katyta Farías" userId="bf2e67b3937df67d" providerId="LiveId" clId="{7D5B3CC7-1939-445B-BD02-8E4A9ADA56DA}" dt="2018-05-20T21:03:48.186" v="3029" actId="14100"/>
          <ac:picMkLst>
            <pc:docMk/>
            <pc:sldMk cId="1183070104" sldId="265"/>
            <ac:picMk id="8" creationId="{64CF00EC-C7F6-4D68-9E17-4E06BBC4641D}"/>
          </ac:picMkLst>
        </pc:picChg>
        <pc:picChg chg="add mod modCrop">
          <ac:chgData name="Katyta Farías" userId="bf2e67b3937df67d" providerId="LiveId" clId="{7D5B3CC7-1939-445B-BD02-8E4A9ADA56DA}" dt="2018-05-20T21:02:46.679" v="3016" actId="1076"/>
          <ac:picMkLst>
            <pc:docMk/>
            <pc:sldMk cId="1183070104" sldId="265"/>
            <ac:picMk id="9" creationId="{C5EF2E97-E3D6-4B63-8A9F-A35DA08867B5}"/>
          </ac:picMkLst>
        </pc:picChg>
        <pc:picChg chg="add mod">
          <ac:chgData name="Katyta Farías" userId="bf2e67b3937df67d" providerId="LiveId" clId="{7D5B3CC7-1939-445B-BD02-8E4A9ADA56DA}" dt="2018-05-20T21:03:05.697" v="3023" actId="1076"/>
          <ac:picMkLst>
            <pc:docMk/>
            <pc:sldMk cId="1183070104" sldId="265"/>
            <ac:picMk id="11" creationId="{C1786CA1-E533-459D-A4BA-32BA84D01180}"/>
          </ac:picMkLst>
        </pc:picChg>
      </pc:sldChg>
      <pc:sldChg chg="addSp delSp modSp">
        <pc:chgData name="Katyta Farías" userId="bf2e67b3937df67d" providerId="LiveId" clId="{7D5B3CC7-1939-445B-BD02-8E4A9ADA56DA}" dt="2018-05-19T23:07:43.789" v="148" actId="14100"/>
        <pc:sldMkLst>
          <pc:docMk/>
          <pc:sldMk cId="2071514212" sldId="266"/>
        </pc:sldMkLst>
        <pc:spChg chg="mod">
          <ac:chgData name="Katyta Farías" userId="bf2e67b3937df67d" providerId="LiveId" clId="{7D5B3CC7-1939-445B-BD02-8E4A9ADA56DA}" dt="2018-05-19T23:07:43.789" v="148" actId="14100"/>
          <ac:spMkLst>
            <pc:docMk/>
            <pc:sldMk cId="2071514212" sldId="266"/>
            <ac:spMk id="2" creationId="{B5E335E9-6931-4CDE-9841-36E843C22104}"/>
          </ac:spMkLst>
        </pc:spChg>
        <pc:spChg chg="del">
          <ac:chgData name="Katyta Farías" userId="bf2e67b3937df67d" providerId="LiveId" clId="{7D5B3CC7-1939-445B-BD02-8E4A9ADA56DA}" dt="2018-05-19T22:52:17.289" v="56" actId="14100"/>
          <ac:spMkLst>
            <pc:docMk/>
            <pc:sldMk cId="2071514212" sldId="266"/>
            <ac:spMk id="4" creationId="{539742C3-75E5-4A32-B473-226236B77EBF}"/>
          </ac:spMkLst>
        </pc:spChg>
        <pc:spChg chg="del">
          <ac:chgData name="Katyta Farías" userId="bf2e67b3937df67d" providerId="LiveId" clId="{7D5B3CC7-1939-445B-BD02-8E4A9ADA56DA}" dt="2018-05-19T22:59:16.166" v="101" actId="14100"/>
          <ac:spMkLst>
            <pc:docMk/>
            <pc:sldMk cId="2071514212" sldId="266"/>
            <ac:spMk id="5" creationId="{F7076FDC-52D1-41D0-BC3E-63850F11298E}"/>
          </ac:spMkLst>
        </pc:spChg>
        <pc:spChg chg="add del mod">
          <ac:chgData name="Katyta Farías" userId="bf2e67b3937df67d" providerId="LiveId" clId="{7D5B3CC7-1939-445B-BD02-8E4A9ADA56DA}" dt="2018-05-19T22:52:21.931" v="58" actId="14100"/>
          <ac:spMkLst>
            <pc:docMk/>
            <pc:sldMk cId="2071514212" sldId="266"/>
            <ac:spMk id="8" creationId="{A047D2C8-BFF3-4338-B746-0E344FD74CA6}"/>
          </ac:spMkLst>
        </pc:spChg>
        <pc:spChg chg="add mod">
          <ac:chgData name="Katyta Farías" userId="bf2e67b3937df67d" providerId="LiveId" clId="{7D5B3CC7-1939-445B-BD02-8E4A9ADA56DA}" dt="2018-05-19T23:00:40.018" v="147" actId="1076"/>
          <ac:spMkLst>
            <pc:docMk/>
            <pc:sldMk cId="2071514212" sldId="266"/>
            <ac:spMk id="10" creationId="{A3794862-2B2C-43AB-885D-6123AEACB451}"/>
          </ac:spMkLst>
        </pc:spChg>
        <pc:spChg chg="add del mod">
          <ac:chgData name="Katyta Farías" userId="bf2e67b3937df67d" providerId="LiveId" clId="{7D5B3CC7-1939-445B-BD02-8E4A9ADA56DA}" dt="2018-05-19T22:59:18.452" v="102" actId="478"/>
          <ac:spMkLst>
            <pc:docMk/>
            <pc:sldMk cId="2071514212" sldId="266"/>
            <ac:spMk id="11" creationId="{D7EA8D3B-22B8-4B20-A0F6-6E31864A82AE}"/>
          </ac:spMkLst>
        </pc:spChg>
        <pc:spChg chg="add del">
          <ac:chgData name="Katyta Farías" userId="bf2e67b3937df67d" providerId="LiveId" clId="{7D5B3CC7-1939-445B-BD02-8E4A9ADA56DA}" dt="2018-05-19T22:59:22.523" v="104" actId="478"/>
          <ac:spMkLst>
            <pc:docMk/>
            <pc:sldMk cId="2071514212" sldId="266"/>
            <ac:spMk id="12" creationId="{2A3408DB-334B-4928-A60F-7B7CA5617547}"/>
          </ac:spMkLst>
        </pc:spChg>
        <pc:spChg chg="add mod">
          <ac:chgData name="Katyta Farías" userId="bf2e67b3937df67d" providerId="LiveId" clId="{7D5B3CC7-1939-445B-BD02-8E4A9ADA56DA}" dt="2018-05-19T23:00:12.781" v="142" actId="1035"/>
          <ac:spMkLst>
            <pc:docMk/>
            <pc:sldMk cId="2071514212" sldId="266"/>
            <ac:spMk id="14" creationId="{721BF892-D40D-4AED-A96B-A428509B421D}"/>
          </ac:spMkLst>
        </pc:spChg>
        <pc:picChg chg="add del mod">
          <ac:chgData name="Katyta Farías" userId="bf2e67b3937df67d" providerId="LiveId" clId="{7D5B3CC7-1939-445B-BD02-8E4A9ADA56DA}" dt="2018-05-19T22:52:19.082" v="57" actId="478"/>
          <ac:picMkLst>
            <pc:docMk/>
            <pc:sldMk cId="2071514212" sldId="266"/>
            <ac:picMk id="6" creationId="{763BBE1C-A64B-486D-BCAA-DAB30C4FF764}"/>
          </ac:picMkLst>
        </pc:picChg>
        <pc:picChg chg="add mod">
          <ac:chgData name="Katyta Farías" userId="bf2e67b3937df67d" providerId="LiveId" clId="{7D5B3CC7-1939-445B-BD02-8E4A9ADA56DA}" dt="2018-05-19T23:00:36.423" v="146" actId="1076"/>
          <ac:picMkLst>
            <pc:docMk/>
            <pc:sldMk cId="2071514212" sldId="266"/>
            <ac:picMk id="9" creationId="{04DBA858-E59D-4EE6-9D57-EA7D146630F5}"/>
          </ac:picMkLst>
        </pc:picChg>
        <pc:picChg chg="add mod">
          <ac:chgData name="Katyta Farías" userId="bf2e67b3937df67d" providerId="LiveId" clId="{7D5B3CC7-1939-445B-BD02-8E4A9ADA56DA}" dt="2018-05-19T23:00:07.768" v="138" actId="1076"/>
          <ac:picMkLst>
            <pc:docMk/>
            <pc:sldMk cId="2071514212" sldId="266"/>
            <ac:picMk id="13" creationId="{33B96D1C-E8E2-4DBF-ACC1-6F1E17C874BB}"/>
          </ac:picMkLst>
        </pc:picChg>
      </pc:sldChg>
      <pc:sldChg chg="addSp delSp modSp">
        <pc:chgData name="Katyta Farías" userId="bf2e67b3937df67d" providerId="LiveId" clId="{7D5B3CC7-1939-445B-BD02-8E4A9ADA56DA}" dt="2018-05-20T00:51:12.126" v="1653" actId="13822"/>
        <pc:sldMkLst>
          <pc:docMk/>
          <pc:sldMk cId="2210168476" sldId="267"/>
        </pc:sldMkLst>
        <pc:spChg chg="del">
          <ac:chgData name="Katyta Farías" userId="bf2e67b3937df67d" providerId="LiveId" clId="{7D5B3CC7-1939-445B-BD02-8E4A9ADA56DA}" dt="2018-05-20T00:38:32.345" v="1587" actId="13822"/>
          <ac:spMkLst>
            <pc:docMk/>
            <pc:sldMk cId="2210168476" sldId="267"/>
            <ac:spMk id="4" creationId="{539742C3-75E5-4A32-B473-226236B77EBF}"/>
          </ac:spMkLst>
        </pc:spChg>
        <pc:spChg chg="del">
          <ac:chgData name="Katyta Farías" userId="bf2e67b3937df67d" providerId="LiveId" clId="{7D5B3CC7-1939-445B-BD02-8E4A9ADA56DA}" dt="2018-05-20T00:44:53.445" v="1598" actId="13822"/>
          <ac:spMkLst>
            <pc:docMk/>
            <pc:sldMk cId="2210168476" sldId="267"/>
            <ac:spMk id="5" creationId="{F7076FDC-52D1-41D0-BC3E-63850F11298E}"/>
          </ac:spMkLst>
        </pc:spChg>
        <pc:spChg chg="add mod">
          <ac:chgData name="Katyta Farías" userId="bf2e67b3937df67d" providerId="LiveId" clId="{7D5B3CC7-1939-445B-BD02-8E4A9ADA56DA}" dt="2018-05-20T00:50:29.194" v="1642" actId="13822"/>
          <ac:spMkLst>
            <pc:docMk/>
            <pc:sldMk cId="2210168476" sldId="267"/>
            <ac:spMk id="8" creationId="{3A940BA0-D4A6-4055-8B94-4F7BD7E61CD2}"/>
          </ac:spMkLst>
        </pc:spChg>
        <pc:spChg chg="add mod">
          <ac:chgData name="Katyta Farías" userId="bf2e67b3937df67d" providerId="LiveId" clId="{7D5B3CC7-1939-445B-BD02-8E4A9ADA56DA}" dt="2018-05-20T00:51:12.126" v="1653" actId="13822"/>
          <ac:spMkLst>
            <pc:docMk/>
            <pc:sldMk cId="2210168476" sldId="267"/>
            <ac:spMk id="9" creationId="{5E628E8F-A189-484A-9231-35748CAD3E90}"/>
          </ac:spMkLst>
        </pc:spChg>
        <pc:graphicFrameChg chg="add mod modGraphic">
          <ac:chgData name="Katyta Farías" userId="bf2e67b3937df67d" providerId="LiveId" clId="{7D5B3CC7-1939-445B-BD02-8E4A9ADA56DA}" dt="2018-05-20T00:49:00.142" v="1630" actId="255"/>
          <ac:graphicFrameMkLst>
            <pc:docMk/>
            <pc:sldMk cId="2210168476" sldId="267"/>
            <ac:graphicFrameMk id="3" creationId="{82C00E74-F8AF-4DF0-A26A-38166AEEBE96}"/>
          </ac:graphicFrameMkLst>
        </pc:graphicFrameChg>
        <pc:graphicFrameChg chg="add mod modGraphic">
          <ac:chgData name="Katyta Farías" userId="bf2e67b3937df67d" providerId="LiveId" clId="{7D5B3CC7-1939-445B-BD02-8E4A9ADA56DA}" dt="2018-05-20T00:49:30.104" v="1636" actId="113"/>
          <ac:graphicFrameMkLst>
            <pc:docMk/>
            <pc:sldMk cId="2210168476" sldId="267"/>
            <ac:graphicFrameMk id="6" creationId="{D9440B8F-2D15-4F9D-9E8B-6B06AF3FB65B}"/>
          </ac:graphicFrameMkLst>
        </pc:graphicFrameChg>
        <pc:graphicFrameChg chg="add mod modGraphic">
          <ac:chgData name="Katyta Farías" userId="bf2e67b3937df67d" providerId="LiveId" clId="{7D5B3CC7-1939-445B-BD02-8E4A9ADA56DA}" dt="2018-05-20T00:49:27.148" v="1635" actId="113"/>
          <ac:graphicFrameMkLst>
            <pc:docMk/>
            <pc:sldMk cId="2210168476" sldId="267"/>
            <ac:graphicFrameMk id="7" creationId="{4384D6FB-5E22-4B04-9C8D-56F8DBB5126D}"/>
          </ac:graphicFrameMkLst>
        </pc:graphicFrameChg>
      </pc:sldChg>
      <pc:sldChg chg="addSp delSp modSp">
        <pc:chgData name="Katyta Farías" userId="bf2e67b3937df67d" providerId="LiveId" clId="{7D5B3CC7-1939-445B-BD02-8E4A9ADA56DA}" dt="2018-05-20T01:00:41.092" v="1997" actId="13822"/>
        <pc:sldMkLst>
          <pc:docMk/>
          <pc:sldMk cId="1317619986" sldId="268"/>
        </pc:sldMkLst>
        <pc:spChg chg="del mod">
          <ac:chgData name="Katyta Farías" userId="bf2e67b3937df67d" providerId="LiveId" clId="{7D5B3CC7-1939-445B-BD02-8E4A9ADA56DA}" dt="2018-05-20T00:53:59.017" v="1656" actId="1032"/>
          <ac:spMkLst>
            <pc:docMk/>
            <pc:sldMk cId="1317619986" sldId="268"/>
            <ac:spMk id="3" creationId="{35D8B0A8-A1FB-4011-AECB-CE9DEA45DE7F}"/>
          </ac:spMkLst>
        </pc:spChg>
        <pc:spChg chg="add mod">
          <ac:chgData name="Katyta Farías" userId="bf2e67b3937df67d" providerId="LiveId" clId="{7D5B3CC7-1939-445B-BD02-8E4A9ADA56DA}" dt="2018-05-20T01:00:41.092" v="1997" actId="13822"/>
          <ac:spMkLst>
            <pc:docMk/>
            <pc:sldMk cId="1317619986" sldId="268"/>
            <ac:spMk id="7" creationId="{43C8E949-5A77-434B-A06E-0680EEDBA4EA}"/>
          </ac:spMkLst>
        </pc:spChg>
        <pc:graphicFrameChg chg="add mod">
          <ac:chgData name="Katyta Farías" userId="bf2e67b3937df67d" providerId="LiveId" clId="{7D5B3CC7-1939-445B-BD02-8E4A9ADA56DA}" dt="2018-05-20T00:59:40.117" v="1985" actId="1076"/>
          <ac:graphicFrameMkLst>
            <pc:docMk/>
            <pc:sldMk cId="1317619986" sldId="268"/>
            <ac:graphicFrameMk id="4" creationId="{A718F6AD-328F-4CE6-BFC4-1A245331B6BB}"/>
          </ac:graphicFrameMkLst>
        </pc:graphicFrameChg>
        <pc:graphicFrameChg chg="add del mod">
          <ac:chgData name="Katyta Farías" userId="bf2e67b3937df67d" providerId="LiveId" clId="{7D5B3CC7-1939-445B-BD02-8E4A9ADA56DA}" dt="2018-05-20T00:59:06.566" v="1978" actId="478"/>
          <ac:graphicFrameMkLst>
            <pc:docMk/>
            <pc:sldMk cId="1317619986" sldId="268"/>
            <ac:graphicFrameMk id="5" creationId="{4A8D04BB-C649-4B83-9D18-6829145B61F9}"/>
          </ac:graphicFrameMkLst>
        </pc:graphicFrameChg>
        <pc:picChg chg="add mod modCrop">
          <ac:chgData name="Katyta Farías" userId="bf2e67b3937df67d" providerId="LiveId" clId="{7D5B3CC7-1939-445B-BD02-8E4A9ADA56DA}" dt="2018-05-20T00:59:43.116" v="1986" actId="1076"/>
          <ac:picMkLst>
            <pc:docMk/>
            <pc:sldMk cId="1317619986" sldId="268"/>
            <ac:picMk id="6" creationId="{48512A4C-B825-4792-B1B9-538CEBD899FF}"/>
          </ac:picMkLst>
        </pc:picChg>
      </pc:sldChg>
      <pc:sldChg chg="addSp delSp modSp">
        <pc:chgData name="Katyta Farías" userId="bf2e67b3937df67d" providerId="LiveId" clId="{7D5B3CC7-1939-445B-BD02-8E4A9ADA56DA}" dt="2018-05-20T01:02:31.235" v="2008" actId="1076"/>
        <pc:sldMkLst>
          <pc:docMk/>
          <pc:sldMk cId="1493263703" sldId="269"/>
        </pc:sldMkLst>
        <pc:spChg chg="mod">
          <ac:chgData name="Katyta Farías" userId="bf2e67b3937df67d" providerId="LiveId" clId="{7D5B3CC7-1939-445B-BD02-8E4A9ADA56DA}" dt="2018-05-20T01:00:59.409" v="2000" actId="1076"/>
          <ac:spMkLst>
            <pc:docMk/>
            <pc:sldMk cId="1493263703" sldId="269"/>
            <ac:spMk id="2" creationId="{B5E335E9-6931-4CDE-9841-36E843C22104}"/>
          </ac:spMkLst>
        </pc:spChg>
        <pc:spChg chg="del">
          <ac:chgData name="Katyta Farías" userId="bf2e67b3937df67d" providerId="LiveId" clId="{7D5B3CC7-1939-445B-BD02-8E4A9ADA56DA}" dt="2018-05-20T01:00:53.948" v="1998" actId="1076"/>
          <ac:spMkLst>
            <pc:docMk/>
            <pc:sldMk cId="1493263703" sldId="269"/>
            <ac:spMk id="3" creationId="{35D8B0A8-A1FB-4011-AECB-CE9DEA45DE7F}"/>
          </ac:spMkLst>
        </pc:spChg>
        <pc:spChg chg="add del mod">
          <ac:chgData name="Katyta Farías" userId="bf2e67b3937df67d" providerId="LiveId" clId="{7D5B3CC7-1939-445B-BD02-8E4A9ADA56DA}" dt="2018-05-20T01:01:50.714" v="2002" actId="478"/>
          <ac:spMkLst>
            <pc:docMk/>
            <pc:sldMk cId="1493263703" sldId="269"/>
            <ac:spMk id="4" creationId="{F5B9B676-205F-4736-97A6-2A79C1EB1F68}"/>
          </ac:spMkLst>
        </pc:spChg>
        <pc:spChg chg="add del mod">
          <ac:chgData name="Katyta Farías" userId="bf2e67b3937df67d" providerId="LiveId" clId="{7D5B3CC7-1939-445B-BD02-8E4A9ADA56DA}" dt="2018-05-20T01:02:24.835" v="2006" actId="478"/>
          <ac:spMkLst>
            <pc:docMk/>
            <pc:sldMk cId="1493263703" sldId="269"/>
            <ac:spMk id="5" creationId="{44162012-422E-4319-A654-BBBC7FB3DFCD}"/>
          </ac:spMkLst>
        </pc:spChg>
        <pc:spChg chg="add">
          <ac:chgData name="Katyta Farías" userId="bf2e67b3937df67d" providerId="LiveId" clId="{7D5B3CC7-1939-445B-BD02-8E4A9ADA56DA}" dt="2018-05-20T01:01:44.450" v="2001" actId="1076"/>
          <ac:spMkLst>
            <pc:docMk/>
            <pc:sldMk cId="1493263703" sldId="269"/>
            <ac:spMk id="8" creationId="{AF5998B9-CA15-4501-ABFA-D3021F260A8B}"/>
          </ac:spMkLst>
        </pc:spChg>
        <pc:spChg chg="add">
          <ac:chgData name="Katyta Farías" userId="bf2e67b3937df67d" providerId="LiveId" clId="{7D5B3CC7-1939-445B-BD02-8E4A9ADA56DA}" dt="2018-05-20T01:02:26.953" v="2007" actId="1076"/>
          <ac:spMkLst>
            <pc:docMk/>
            <pc:sldMk cId="1493263703" sldId="269"/>
            <ac:spMk id="11" creationId="{AED6847E-0CD7-49DA-A99A-492327FB1ED4}"/>
          </ac:spMkLst>
        </pc:spChg>
        <pc:grpChg chg="add mod">
          <ac:chgData name="Katyta Farías" userId="bf2e67b3937df67d" providerId="LiveId" clId="{7D5B3CC7-1939-445B-BD02-8E4A9ADA56DA}" dt="2018-05-20T01:02:00.350" v="2005" actId="1076"/>
          <ac:grpSpMkLst>
            <pc:docMk/>
            <pc:sldMk cId="1493263703" sldId="269"/>
            <ac:grpSpMk id="6" creationId="{FAC05FE0-393E-494D-95A7-CB226E64BC42}"/>
          </ac:grpSpMkLst>
        </pc:grpChg>
        <pc:grpChg chg="add mod">
          <ac:chgData name="Katyta Farías" userId="bf2e67b3937df67d" providerId="LiveId" clId="{7D5B3CC7-1939-445B-BD02-8E4A9ADA56DA}" dt="2018-05-20T01:02:31.235" v="2008" actId="1076"/>
          <ac:grpSpMkLst>
            <pc:docMk/>
            <pc:sldMk cId="1493263703" sldId="269"/>
            <ac:grpSpMk id="9" creationId="{668313D1-AD15-4814-832E-16731D6FB470}"/>
          </ac:grpSpMkLst>
        </pc:grpChg>
        <pc:picChg chg="add">
          <ac:chgData name="Katyta Farías" userId="bf2e67b3937df67d" providerId="LiveId" clId="{7D5B3CC7-1939-445B-BD02-8E4A9ADA56DA}" dt="2018-05-20T01:01:44.450" v="2001" actId="1076"/>
          <ac:picMkLst>
            <pc:docMk/>
            <pc:sldMk cId="1493263703" sldId="269"/>
            <ac:picMk id="7" creationId="{46C308A6-B52C-42B0-9B85-B7BA99317AF5}"/>
          </ac:picMkLst>
        </pc:picChg>
        <pc:picChg chg="add">
          <ac:chgData name="Katyta Farías" userId="bf2e67b3937df67d" providerId="LiveId" clId="{7D5B3CC7-1939-445B-BD02-8E4A9ADA56DA}" dt="2018-05-20T01:02:26.953" v="2007" actId="1076"/>
          <ac:picMkLst>
            <pc:docMk/>
            <pc:sldMk cId="1493263703" sldId="269"/>
            <ac:picMk id="10" creationId="{C877D699-14C0-41E3-AF0D-9208EA2EA8BF}"/>
          </ac:picMkLst>
        </pc:picChg>
      </pc:sldChg>
      <pc:sldChg chg="addSp delSp modSp">
        <pc:chgData name="Katyta Farías" userId="bf2e67b3937df67d" providerId="LiveId" clId="{7D5B3CC7-1939-445B-BD02-8E4A9ADA56DA}" dt="2018-05-20T01:04:20.885" v="2023" actId="14100"/>
        <pc:sldMkLst>
          <pc:docMk/>
          <pc:sldMk cId="1997074529" sldId="270"/>
        </pc:sldMkLst>
        <pc:spChg chg="mod">
          <ac:chgData name="Katyta Farías" userId="bf2e67b3937df67d" providerId="LiveId" clId="{7D5B3CC7-1939-445B-BD02-8E4A9ADA56DA}" dt="2018-05-20T01:02:55.158" v="2011" actId="1076"/>
          <ac:spMkLst>
            <pc:docMk/>
            <pc:sldMk cId="1997074529" sldId="270"/>
            <ac:spMk id="2" creationId="{B5E335E9-6931-4CDE-9841-36E843C22104}"/>
          </ac:spMkLst>
        </pc:spChg>
        <pc:spChg chg="del">
          <ac:chgData name="Katyta Farías" userId="bf2e67b3937df67d" providerId="LiveId" clId="{7D5B3CC7-1939-445B-BD02-8E4A9ADA56DA}" dt="2018-05-20T01:02:46.482" v="2009" actId="14100"/>
          <ac:spMkLst>
            <pc:docMk/>
            <pc:sldMk cId="1997074529" sldId="270"/>
            <ac:spMk id="3" creationId="{35D8B0A8-A1FB-4011-AECB-CE9DEA45DE7F}"/>
          </ac:spMkLst>
        </pc:spChg>
        <pc:spChg chg="add del mod">
          <ac:chgData name="Katyta Farías" userId="bf2e67b3937df67d" providerId="LiveId" clId="{7D5B3CC7-1939-445B-BD02-8E4A9ADA56DA}" dt="2018-05-20T01:03:31.175" v="2012" actId="478"/>
          <ac:spMkLst>
            <pc:docMk/>
            <pc:sldMk cId="1997074529" sldId="270"/>
            <ac:spMk id="4" creationId="{A6C50198-0155-4748-A859-2D77A1D3EC02}"/>
          </ac:spMkLst>
        </pc:spChg>
        <pc:spChg chg="add del mod">
          <ac:chgData name="Katyta Farías" userId="bf2e67b3937df67d" providerId="LiveId" clId="{7D5B3CC7-1939-445B-BD02-8E4A9ADA56DA}" dt="2018-05-20T01:04:00.190" v="2018" actId="478"/>
          <ac:spMkLst>
            <pc:docMk/>
            <pc:sldMk cId="1997074529" sldId="270"/>
            <ac:spMk id="5" creationId="{2A2E3BE2-4204-4858-A317-C7FFE78F1B20}"/>
          </ac:spMkLst>
        </pc:spChg>
        <pc:spChg chg="add">
          <ac:chgData name="Katyta Farías" userId="bf2e67b3937df67d" providerId="LiveId" clId="{7D5B3CC7-1939-445B-BD02-8E4A9ADA56DA}" dt="2018-05-20T01:03:33.437" v="2013" actId="14100"/>
          <ac:spMkLst>
            <pc:docMk/>
            <pc:sldMk cId="1997074529" sldId="270"/>
            <ac:spMk id="7" creationId="{385CB924-26E7-4C75-B4BA-C009F50C7FCA}"/>
          </ac:spMkLst>
        </pc:spChg>
        <pc:spChg chg="add">
          <ac:chgData name="Katyta Farías" userId="bf2e67b3937df67d" providerId="LiveId" clId="{7D5B3CC7-1939-445B-BD02-8E4A9ADA56DA}" dt="2018-05-20T01:04:02.239" v="2019" actId="14100"/>
          <ac:spMkLst>
            <pc:docMk/>
            <pc:sldMk cId="1997074529" sldId="270"/>
            <ac:spMk id="10" creationId="{181041B7-1919-4100-A1E8-3C7AF706690C}"/>
          </ac:spMkLst>
        </pc:spChg>
        <pc:grpChg chg="add mod">
          <ac:chgData name="Katyta Farías" userId="bf2e67b3937df67d" providerId="LiveId" clId="{7D5B3CC7-1939-445B-BD02-8E4A9ADA56DA}" dt="2018-05-20T01:03:44.207" v="2017" actId="1076"/>
          <ac:grpSpMkLst>
            <pc:docMk/>
            <pc:sldMk cId="1997074529" sldId="270"/>
            <ac:grpSpMk id="6" creationId="{42043479-615A-4AB4-BC84-84BE4362AC07}"/>
          </ac:grpSpMkLst>
        </pc:grpChg>
        <pc:grpChg chg="add mod">
          <ac:chgData name="Katyta Farías" userId="bf2e67b3937df67d" providerId="LiveId" clId="{7D5B3CC7-1939-445B-BD02-8E4A9ADA56DA}" dt="2018-05-20T01:04:20.885" v="2023" actId="14100"/>
          <ac:grpSpMkLst>
            <pc:docMk/>
            <pc:sldMk cId="1997074529" sldId="270"/>
            <ac:grpSpMk id="9" creationId="{F6010409-44D2-41F5-83DC-ED73812A90E3}"/>
          </ac:grpSpMkLst>
        </pc:grpChg>
        <pc:picChg chg="add">
          <ac:chgData name="Katyta Farías" userId="bf2e67b3937df67d" providerId="LiveId" clId="{7D5B3CC7-1939-445B-BD02-8E4A9ADA56DA}" dt="2018-05-20T01:03:33.437" v="2013" actId="14100"/>
          <ac:picMkLst>
            <pc:docMk/>
            <pc:sldMk cId="1997074529" sldId="270"/>
            <ac:picMk id="8" creationId="{7BDC8948-E1EE-4B7A-9022-DB0B12662661}"/>
          </ac:picMkLst>
        </pc:picChg>
        <pc:picChg chg="add">
          <ac:chgData name="Katyta Farías" userId="bf2e67b3937df67d" providerId="LiveId" clId="{7D5B3CC7-1939-445B-BD02-8E4A9ADA56DA}" dt="2018-05-20T01:04:02.239" v="2019" actId="14100"/>
          <ac:picMkLst>
            <pc:docMk/>
            <pc:sldMk cId="1997074529" sldId="270"/>
            <ac:picMk id="11" creationId="{8DCBD6C8-2F5D-4F7B-B287-D8B574E5F637}"/>
          </ac:picMkLst>
        </pc:picChg>
      </pc:sldChg>
      <pc:sldChg chg="addSp delSp modSp">
        <pc:chgData name="Katyta Farías" userId="bf2e67b3937df67d" providerId="LiveId" clId="{7D5B3CC7-1939-445B-BD02-8E4A9ADA56DA}" dt="2018-05-20T01:05:57.863" v="2034" actId="14100"/>
        <pc:sldMkLst>
          <pc:docMk/>
          <pc:sldMk cId="1276472266" sldId="271"/>
        </pc:sldMkLst>
        <pc:spChg chg="mod">
          <ac:chgData name="Katyta Farías" userId="bf2e67b3937df67d" providerId="LiveId" clId="{7D5B3CC7-1939-445B-BD02-8E4A9ADA56DA}" dt="2018-05-20T01:04:45.307" v="2026" actId="1076"/>
          <ac:spMkLst>
            <pc:docMk/>
            <pc:sldMk cId="1276472266" sldId="271"/>
            <ac:spMk id="2" creationId="{B5E335E9-6931-4CDE-9841-36E843C22104}"/>
          </ac:spMkLst>
        </pc:spChg>
        <pc:spChg chg="del">
          <ac:chgData name="Katyta Farías" userId="bf2e67b3937df67d" providerId="LiveId" clId="{7D5B3CC7-1939-445B-BD02-8E4A9ADA56DA}" dt="2018-05-20T01:04:40.073" v="2024" actId="14100"/>
          <ac:spMkLst>
            <pc:docMk/>
            <pc:sldMk cId="1276472266" sldId="271"/>
            <ac:spMk id="3" creationId="{35D8B0A8-A1FB-4011-AECB-CE9DEA45DE7F}"/>
          </ac:spMkLst>
        </pc:spChg>
        <pc:spChg chg="add del mod">
          <ac:chgData name="Katyta Farías" userId="bf2e67b3937df67d" providerId="LiveId" clId="{7D5B3CC7-1939-445B-BD02-8E4A9ADA56DA}" dt="2018-05-20T01:05:22.166" v="2027" actId="478"/>
          <ac:spMkLst>
            <pc:docMk/>
            <pc:sldMk cId="1276472266" sldId="271"/>
            <ac:spMk id="4" creationId="{DFF9D54B-794B-4026-B5DB-C72903F5F713}"/>
          </ac:spMkLst>
        </pc:spChg>
        <pc:spChg chg="add del mod">
          <ac:chgData name="Katyta Farías" userId="bf2e67b3937df67d" providerId="LiveId" clId="{7D5B3CC7-1939-445B-BD02-8E4A9ADA56DA}" dt="2018-05-20T01:05:35.934" v="2031" actId="478"/>
          <ac:spMkLst>
            <pc:docMk/>
            <pc:sldMk cId="1276472266" sldId="271"/>
            <ac:spMk id="5" creationId="{FFA5CC58-F2EC-4E27-86F2-3979E734EF40}"/>
          </ac:spMkLst>
        </pc:spChg>
        <pc:spChg chg="add">
          <ac:chgData name="Katyta Farías" userId="bf2e67b3937df67d" providerId="LiveId" clId="{7D5B3CC7-1939-445B-BD02-8E4A9ADA56DA}" dt="2018-05-20T01:05:23.721" v="2028" actId="14100"/>
          <ac:spMkLst>
            <pc:docMk/>
            <pc:sldMk cId="1276472266" sldId="271"/>
            <ac:spMk id="7" creationId="{345B8B34-6E47-41FB-BE75-6FF37744FE8C}"/>
          </ac:spMkLst>
        </pc:spChg>
        <pc:spChg chg="add">
          <ac:chgData name="Katyta Farías" userId="bf2e67b3937df67d" providerId="LiveId" clId="{7D5B3CC7-1939-445B-BD02-8E4A9ADA56DA}" dt="2018-05-20T01:05:50.083" v="2032" actId="14100"/>
          <ac:spMkLst>
            <pc:docMk/>
            <pc:sldMk cId="1276472266" sldId="271"/>
            <ac:spMk id="11" creationId="{DC593969-980D-477B-AAB9-00891D635153}"/>
          </ac:spMkLst>
        </pc:spChg>
        <pc:grpChg chg="add mod">
          <ac:chgData name="Katyta Farías" userId="bf2e67b3937df67d" providerId="LiveId" clId="{7D5B3CC7-1939-445B-BD02-8E4A9ADA56DA}" dt="2018-05-20T01:05:32.701" v="2030" actId="14100"/>
          <ac:grpSpMkLst>
            <pc:docMk/>
            <pc:sldMk cId="1276472266" sldId="271"/>
            <ac:grpSpMk id="6" creationId="{86A5BF1A-EBFB-4F28-9991-628EC63F3806}"/>
          </ac:grpSpMkLst>
        </pc:grpChg>
        <pc:grpChg chg="add mod">
          <ac:chgData name="Katyta Farías" userId="bf2e67b3937df67d" providerId="LiveId" clId="{7D5B3CC7-1939-445B-BD02-8E4A9ADA56DA}" dt="2018-05-20T01:05:57.863" v="2034" actId="14100"/>
          <ac:grpSpMkLst>
            <pc:docMk/>
            <pc:sldMk cId="1276472266" sldId="271"/>
            <ac:grpSpMk id="9" creationId="{1E01A468-131B-4445-A574-28BCE9959527}"/>
          </ac:grpSpMkLst>
        </pc:grpChg>
        <pc:picChg chg="add">
          <ac:chgData name="Katyta Farías" userId="bf2e67b3937df67d" providerId="LiveId" clId="{7D5B3CC7-1939-445B-BD02-8E4A9ADA56DA}" dt="2018-05-20T01:05:23.721" v="2028" actId="14100"/>
          <ac:picMkLst>
            <pc:docMk/>
            <pc:sldMk cId="1276472266" sldId="271"/>
            <ac:picMk id="8" creationId="{44319C6A-78BE-413A-824C-CF2BB4FD35B0}"/>
          </ac:picMkLst>
        </pc:picChg>
        <pc:picChg chg="add">
          <ac:chgData name="Katyta Farías" userId="bf2e67b3937df67d" providerId="LiveId" clId="{7D5B3CC7-1939-445B-BD02-8E4A9ADA56DA}" dt="2018-05-20T01:05:50.083" v="2032" actId="14100"/>
          <ac:picMkLst>
            <pc:docMk/>
            <pc:sldMk cId="1276472266" sldId="271"/>
            <ac:picMk id="10" creationId="{03947F3E-6526-4C02-8EC5-3EA92C62B68C}"/>
          </ac:picMkLst>
        </pc:picChg>
      </pc:sldChg>
      <pc:sldChg chg="addSp delSp modSp">
        <pc:chgData name="Katyta Farías" userId="bf2e67b3937df67d" providerId="LiveId" clId="{7D5B3CC7-1939-445B-BD02-8E4A9ADA56DA}" dt="2018-05-20T01:08:34.752" v="2074" actId="14100"/>
        <pc:sldMkLst>
          <pc:docMk/>
          <pc:sldMk cId="2681930756" sldId="272"/>
        </pc:sldMkLst>
        <pc:spChg chg="mod">
          <ac:chgData name="Katyta Farías" userId="bf2e67b3937df67d" providerId="LiveId" clId="{7D5B3CC7-1939-445B-BD02-8E4A9ADA56DA}" dt="2018-05-20T01:08:21.077" v="2061" actId="1035"/>
          <ac:spMkLst>
            <pc:docMk/>
            <pc:sldMk cId="2681930756" sldId="272"/>
            <ac:spMk id="2" creationId="{B5E335E9-6931-4CDE-9841-36E843C22104}"/>
          </ac:spMkLst>
        </pc:spChg>
        <pc:spChg chg="del">
          <ac:chgData name="Katyta Farías" userId="bf2e67b3937df67d" providerId="LiveId" clId="{7D5B3CC7-1939-445B-BD02-8E4A9ADA56DA}" dt="2018-05-20T01:06:16.858" v="2035" actId="14100"/>
          <ac:spMkLst>
            <pc:docMk/>
            <pc:sldMk cId="2681930756" sldId="272"/>
            <ac:spMk id="3" creationId="{35D8B0A8-A1FB-4011-AECB-CE9DEA45DE7F}"/>
          </ac:spMkLst>
        </pc:spChg>
        <pc:spChg chg="add del mod">
          <ac:chgData name="Katyta Farías" userId="bf2e67b3937df67d" providerId="LiveId" clId="{7D5B3CC7-1939-445B-BD02-8E4A9ADA56DA}" dt="2018-05-20T01:06:18.638" v="2036" actId="478"/>
          <ac:spMkLst>
            <pc:docMk/>
            <pc:sldMk cId="2681930756" sldId="272"/>
            <ac:spMk id="4" creationId="{FC54618B-2145-4C18-BBCE-90E6CF329E32}"/>
          </ac:spMkLst>
        </pc:spChg>
        <pc:spChg chg="add del mod">
          <ac:chgData name="Katyta Farías" userId="bf2e67b3937df67d" providerId="LiveId" clId="{7D5B3CC7-1939-445B-BD02-8E4A9ADA56DA}" dt="2018-05-20T01:06:33.745" v="2040" actId="478"/>
          <ac:spMkLst>
            <pc:docMk/>
            <pc:sldMk cId="2681930756" sldId="272"/>
            <ac:spMk id="5" creationId="{4E6F7CA4-4521-4B14-B620-AEB4841D04F2}"/>
          </ac:spMkLst>
        </pc:spChg>
        <pc:spChg chg="add">
          <ac:chgData name="Katyta Farías" userId="bf2e67b3937df67d" providerId="LiveId" clId="{7D5B3CC7-1939-445B-BD02-8E4A9ADA56DA}" dt="2018-05-20T01:06:20.805" v="2037" actId="14100"/>
          <ac:spMkLst>
            <pc:docMk/>
            <pc:sldMk cId="2681930756" sldId="272"/>
            <ac:spMk id="8" creationId="{1CCD5966-ED29-4BD1-87EE-EE8E3C9457F2}"/>
          </ac:spMkLst>
        </pc:spChg>
        <pc:spChg chg="add">
          <ac:chgData name="Katyta Farías" userId="bf2e67b3937df67d" providerId="LiveId" clId="{7D5B3CC7-1939-445B-BD02-8E4A9ADA56DA}" dt="2018-05-20T01:07:10.423" v="2041" actId="14100"/>
          <ac:spMkLst>
            <pc:docMk/>
            <pc:sldMk cId="2681930756" sldId="272"/>
            <ac:spMk id="10" creationId="{556FB513-5A56-4CB8-ACCA-E924506C5899}"/>
          </ac:spMkLst>
        </pc:spChg>
        <pc:grpChg chg="add mod">
          <ac:chgData name="Katyta Farías" userId="bf2e67b3937df67d" providerId="LiveId" clId="{7D5B3CC7-1939-445B-BD02-8E4A9ADA56DA}" dt="2018-05-20T01:08:34.752" v="2074" actId="14100"/>
          <ac:grpSpMkLst>
            <pc:docMk/>
            <pc:sldMk cId="2681930756" sldId="272"/>
            <ac:grpSpMk id="6" creationId="{1AC4DC9E-17AA-4C7C-A6E8-F543B468FCEC}"/>
          </ac:grpSpMkLst>
        </pc:grpChg>
        <pc:grpChg chg="add mod">
          <ac:chgData name="Katyta Farías" userId="bf2e67b3937df67d" providerId="LiveId" clId="{7D5B3CC7-1939-445B-BD02-8E4A9ADA56DA}" dt="2018-05-20T01:08:28.505" v="2072" actId="1035"/>
          <ac:grpSpMkLst>
            <pc:docMk/>
            <pc:sldMk cId="2681930756" sldId="272"/>
            <ac:grpSpMk id="9" creationId="{2F79660B-D2F4-4DE2-8812-6156C8D51D28}"/>
          </ac:grpSpMkLst>
        </pc:grpChg>
        <pc:graphicFrameChg chg="add mod">
          <ac:chgData name="Katyta Farías" userId="bf2e67b3937df67d" providerId="LiveId" clId="{7D5B3CC7-1939-445B-BD02-8E4A9ADA56DA}" dt="2018-05-20T01:07:27.382" v="2045" actId="14100"/>
          <ac:graphicFrameMkLst>
            <pc:docMk/>
            <pc:sldMk cId="2681930756" sldId="272"/>
            <ac:graphicFrameMk id="11" creationId="{00000000-0008-0000-0000-000002000000}"/>
          </ac:graphicFrameMkLst>
        </pc:graphicFrameChg>
        <pc:picChg chg="add">
          <ac:chgData name="Katyta Farías" userId="bf2e67b3937df67d" providerId="LiveId" clId="{7D5B3CC7-1939-445B-BD02-8E4A9ADA56DA}" dt="2018-05-20T01:06:20.805" v="2037" actId="14100"/>
          <ac:picMkLst>
            <pc:docMk/>
            <pc:sldMk cId="2681930756" sldId="272"/>
            <ac:picMk id="7" creationId="{C79C4700-450E-42FB-B827-EB1891AED18B}"/>
          </ac:picMkLst>
        </pc:picChg>
      </pc:sldChg>
      <pc:sldChg chg="addSp delSp modSp">
        <pc:chgData name="Katyta Farías" userId="bf2e67b3937df67d" providerId="LiveId" clId="{7D5B3CC7-1939-445B-BD02-8E4A9ADA56DA}" dt="2018-05-20T01:10:57.116" v="2093" actId="1076"/>
        <pc:sldMkLst>
          <pc:docMk/>
          <pc:sldMk cId="1201968507" sldId="273"/>
        </pc:sldMkLst>
        <pc:spChg chg="mod">
          <ac:chgData name="Katyta Farías" userId="bf2e67b3937df67d" providerId="LiveId" clId="{7D5B3CC7-1939-445B-BD02-8E4A9ADA56DA}" dt="2018-05-20T01:09:09.591" v="2077" actId="14100"/>
          <ac:spMkLst>
            <pc:docMk/>
            <pc:sldMk cId="1201968507" sldId="273"/>
            <ac:spMk id="2" creationId="{B5E335E9-6931-4CDE-9841-36E843C22104}"/>
          </ac:spMkLst>
        </pc:spChg>
        <pc:spChg chg="del">
          <ac:chgData name="Katyta Farías" userId="bf2e67b3937df67d" providerId="LiveId" clId="{7D5B3CC7-1939-445B-BD02-8E4A9ADA56DA}" dt="2018-05-20T01:09:02.892" v="2075" actId="1076"/>
          <ac:spMkLst>
            <pc:docMk/>
            <pc:sldMk cId="1201968507" sldId="273"/>
            <ac:spMk id="3" creationId="{35D8B0A8-A1FB-4011-AECB-CE9DEA45DE7F}"/>
          </ac:spMkLst>
        </pc:spChg>
        <pc:spChg chg="add del mod">
          <ac:chgData name="Katyta Farías" userId="bf2e67b3937df67d" providerId="LiveId" clId="{7D5B3CC7-1939-445B-BD02-8E4A9ADA56DA}" dt="2018-05-20T01:09:11.817" v="2078" actId="478"/>
          <ac:spMkLst>
            <pc:docMk/>
            <pc:sldMk cId="1201968507" sldId="273"/>
            <ac:spMk id="4" creationId="{FB31E476-8E97-4BD2-846F-D67721F1722C}"/>
          </ac:spMkLst>
        </pc:spChg>
        <pc:spChg chg="add del mod">
          <ac:chgData name="Katyta Farías" userId="bf2e67b3937df67d" providerId="LiveId" clId="{7D5B3CC7-1939-445B-BD02-8E4A9ADA56DA}" dt="2018-05-20T01:09:45.797" v="2084" actId="478"/>
          <ac:spMkLst>
            <pc:docMk/>
            <pc:sldMk cId="1201968507" sldId="273"/>
            <ac:spMk id="5" creationId="{615F3539-5017-4D28-A25E-F7B3C99711DF}"/>
          </ac:spMkLst>
        </pc:spChg>
        <pc:spChg chg="add">
          <ac:chgData name="Katyta Farías" userId="bf2e67b3937df67d" providerId="LiveId" clId="{7D5B3CC7-1939-445B-BD02-8E4A9ADA56DA}" dt="2018-05-20T01:09:14.307" v="2079" actId="1076"/>
          <ac:spMkLst>
            <pc:docMk/>
            <pc:sldMk cId="1201968507" sldId="273"/>
            <ac:spMk id="7" creationId="{B5401768-2FF2-4EBE-975D-56B262639694}"/>
          </ac:spMkLst>
        </pc:spChg>
        <pc:spChg chg="add">
          <ac:chgData name="Katyta Farías" userId="bf2e67b3937df67d" providerId="LiveId" clId="{7D5B3CC7-1939-445B-BD02-8E4A9ADA56DA}" dt="2018-05-20T01:09:48.997" v="2085" actId="1076"/>
          <ac:spMkLst>
            <pc:docMk/>
            <pc:sldMk cId="1201968507" sldId="273"/>
            <ac:spMk id="10" creationId="{EA2A832B-211C-4967-A821-1A3965412F5E}"/>
          </ac:spMkLst>
        </pc:spChg>
        <pc:grpChg chg="add mod">
          <ac:chgData name="Katyta Farías" userId="bf2e67b3937df67d" providerId="LiveId" clId="{7D5B3CC7-1939-445B-BD02-8E4A9ADA56DA}" dt="2018-05-20T01:10:57.116" v="2093" actId="1076"/>
          <ac:grpSpMkLst>
            <pc:docMk/>
            <pc:sldMk cId="1201968507" sldId="273"/>
            <ac:grpSpMk id="6" creationId="{37A3747A-46EB-473E-8CF2-4A305C258821}"/>
          </ac:grpSpMkLst>
        </pc:grpChg>
        <pc:grpChg chg="add mod">
          <ac:chgData name="Katyta Farías" userId="bf2e67b3937df67d" providerId="LiveId" clId="{7D5B3CC7-1939-445B-BD02-8E4A9ADA56DA}" dt="2018-05-20T01:10:53.015" v="2092" actId="1076"/>
          <ac:grpSpMkLst>
            <pc:docMk/>
            <pc:sldMk cId="1201968507" sldId="273"/>
            <ac:grpSpMk id="9" creationId="{BBEB87AE-14D6-4041-AA49-A3E2D8C00895}"/>
          </ac:grpSpMkLst>
        </pc:grpChg>
        <pc:graphicFrameChg chg="add mod">
          <ac:chgData name="Katyta Farías" userId="bf2e67b3937df67d" providerId="LiveId" clId="{7D5B3CC7-1939-445B-BD02-8E4A9ADA56DA}" dt="2018-05-20T01:10:08.380" v="2087" actId="1076"/>
          <ac:graphicFrameMkLst>
            <pc:docMk/>
            <pc:sldMk cId="1201968507" sldId="273"/>
            <ac:graphicFrameMk id="8" creationId="{00000000-0008-0000-0000-000003000000}"/>
          </ac:graphicFrameMkLst>
        </pc:graphicFrameChg>
        <pc:graphicFrameChg chg="add">
          <ac:chgData name="Katyta Farías" userId="bf2e67b3937df67d" providerId="LiveId" clId="{7D5B3CC7-1939-445B-BD02-8E4A9ADA56DA}" dt="2018-05-20T01:09:48.997" v="2085" actId="1076"/>
          <ac:graphicFrameMkLst>
            <pc:docMk/>
            <pc:sldMk cId="1201968507" sldId="273"/>
            <ac:graphicFrameMk id="11" creationId="{00000000-0008-0000-0000-000008000000}"/>
          </ac:graphicFrameMkLst>
        </pc:graphicFrameChg>
      </pc:sldChg>
      <pc:sldChg chg="addSp delSp modSp">
        <pc:chgData name="Katyta Farías" userId="bf2e67b3937df67d" providerId="LiveId" clId="{7D5B3CC7-1939-445B-BD02-8E4A9ADA56DA}" dt="2018-05-20T01:12:28.774" v="2144" actId="20577"/>
        <pc:sldMkLst>
          <pc:docMk/>
          <pc:sldMk cId="3109312842" sldId="274"/>
        </pc:sldMkLst>
        <pc:spChg chg="mod">
          <ac:chgData name="Katyta Farías" userId="bf2e67b3937df67d" providerId="LiveId" clId="{7D5B3CC7-1939-445B-BD02-8E4A9ADA56DA}" dt="2018-05-20T01:12:28.774" v="2144" actId="20577"/>
          <ac:spMkLst>
            <pc:docMk/>
            <pc:sldMk cId="3109312842" sldId="274"/>
            <ac:spMk id="2" creationId="{B5E335E9-6931-4CDE-9841-36E843C22104}"/>
          </ac:spMkLst>
        </pc:spChg>
        <pc:spChg chg="del">
          <ac:chgData name="Katyta Farías" userId="bf2e67b3937df67d" providerId="LiveId" clId="{7D5B3CC7-1939-445B-BD02-8E4A9ADA56DA}" dt="2018-05-20T01:11:10.249" v="2094" actId="20577"/>
          <ac:spMkLst>
            <pc:docMk/>
            <pc:sldMk cId="3109312842" sldId="274"/>
            <ac:spMk id="3" creationId="{35D8B0A8-A1FB-4011-AECB-CE9DEA45DE7F}"/>
          </ac:spMkLst>
        </pc:spChg>
        <pc:spChg chg="add del mod">
          <ac:chgData name="Katyta Farías" userId="bf2e67b3937df67d" providerId="LiveId" clId="{7D5B3CC7-1939-445B-BD02-8E4A9ADA56DA}" dt="2018-05-20T01:11:14.620" v="2096" actId="478"/>
          <ac:spMkLst>
            <pc:docMk/>
            <pc:sldMk cId="3109312842" sldId="274"/>
            <ac:spMk id="4" creationId="{E3782A52-EA38-4B26-886D-B60FD79E2DE8}"/>
          </ac:spMkLst>
        </pc:spChg>
        <pc:spChg chg="add del mod">
          <ac:chgData name="Katyta Farías" userId="bf2e67b3937df67d" providerId="LiveId" clId="{7D5B3CC7-1939-445B-BD02-8E4A9ADA56DA}" dt="2018-05-20T01:11:37.999" v="2100" actId="478"/>
          <ac:spMkLst>
            <pc:docMk/>
            <pc:sldMk cId="3109312842" sldId="274"/>
            <ac:spMk id="5" creationId="{AF3A7B9F-65C0-496A-81BB-A1592A7D211C}"/>
          </ac:spMkLst>
        </pc:spChg>
        <pc:spChg chg="add">
          <ac:chgData name="Katyta Farías" userId="bf2e67b3937df67d" providerId="LiveId" clId="{7D5B3CC7-1939-445B-BD02-8E4A9ADA56DA}" dt="2018-05-20T01:11:16.244" v="2097" actId="20577"/>
          <ac:spMkLst>
            <pc:docMk/>
            <pc:sldMk cId="3109312842" sldId="274"/>
            <ac:spMk id="7" creationId="{3FE50B49-B43D-4E54-A4D6-DA376C146F2C}"/>
          </ac:spMkLst>
        </pc:spChg>
        <pc:spChg chg="add">
          <ac:chgData name="Katyta Farías" userId="bf2e67b3937df67d" providerId="LiveId" clId="{7D5B3CC7-1939-445B-BD02-8E4A9ADA56DA}" dt="2018-05-20T01:11:40.226" v="2101" actId="20577"/>
          <ac:spMkLst>
            <pc:docMk/>
            <pc:sldMk cId="3109312842" sldId="274"/>
            <ac:spMk id="10" creationId="{6D824F2A-34B7-45F2-B927-D7B317A979A5}"/>
          </ac:spMkLst>
        </pc:spChg>
        <pc:grpChg chg="add mod">
          <ac:chgData name="Katyta Farías" userId="bf2e67b3937df67d" providerId="LiveId" clId="{7D5B3CC7-1939-445B-BD02-8E4A9ADA56DA}" dt="2018-05-20T01:11:57.324" v="2106" actId="14100"/>
          <ac:grpSpMkLst>
            <pc:docMk/>
            <pc:sldMk cId="3109312842" sldId="274"/>
            <ac:grpSpMk id="6" creationId="{1453E443-2B9A-4A29-B933-7A83B87239C8}"/>
          </ac:grpSpMkLst>
        </pc:grpChg>
        <pc:grpChg chg="add mod">
          <ac:chgData name="Katyta Farías" userId="bf2e67b3937df67d" providerId="LiveId" clId="{7D5B3CC7-1939-445B-BD02-8E4A9ADA56DA}" dt="2018-05-20T01:11:52.919" v="2104" actId="14100"/>
          <ac:grpSpMkLst>
            <pc:docMk/>
            <pc:sldMk cId="3109312842" sldId="274"/>
            <ac:grpSpMk id="9" creationId="{2BD70EF3-957F-4F8B-96AA-8A2BA7FBBC2A}"/>
          </ac:grpSpMkLst>
        </pc:grpChg>
        <pc:picChg chg="add">
          <ac:chgData name="Katyta Farías" userId="bf2e67b3937df67d" providerId="LiveId" clId="{7D5B3CC7-1939-445B-BD02-8E4A9ADA56DA}" dt="2018-05-20T01:11:16.244" v="2097" actId="20577"/>
          <ac:picMkLst>
            <pc:docMk/>
            <pc:sldMk cId="3109312842" sldId="274"/>
            <ac:picMk id="8" creationId="{6AB16856-6C4E-40E8-8DA0-10790E8B3162}"/>
          </ac:picMkLst>
        </pc:picChg>
        <pc:picChg chg="add">
          <ac:chgData name="Katyta Farías" userId="bf2e67b3937df67d" providerId="LiveId" clId="{7D5B3CC7-1939-445B-BD02-8E4A9ADA56DA}" dt="2018-05-20T01:11:40.226" v="2101" actId="20577"/>
          <ac:picMkLst>
            <pc:docMk/>
            <pc:sldMk cId="3109312842" sldId="274"/>
            <ac:picMk id="11" creationId="{F19A40BC-2E6C-4021-9B80-43406A37EAF5}"/>
          </ac:picMkLst>
        </pc:picChg>
      </pc:sldChg>
      <pc:sldChg chg="addSp delSp modSp">
        <pc:chgData name="Katyta Farías" userId="bf2e67b3937df67d" providerId="LiveId" clId="{7D5B3CC7-1939-445B-BD02-8E4A9ADA56DA}" dt="2018-05-20T01:43:19.026" v="2516" actId="1076"/>
        <pc:sldMkLst>
          <pc:docMk/>
          <pc:sldMk cId="1748951188" sldId="275"/>
        </pc:sldMkLst>
        <pc:spChg chg="del">
          <ac:chgData name="Katyta Farías" userId="bf2e67b3937df67d" providerId="LiveId" clId="{7D5B3CC7-1939-445B-BD02-8E4A9ADA56DA}" dt="2018-05-20T01:36:47.661" v="2389" actId="478"/>
          <ac:spMkLst>
            <pc:docMk/>
            <pc:sldMk cId="1748951188" sldId="275"/>
            <ac:spMk id="3" creationId="{35D8B0A8-A1FB-4011-AECB-CE9DEA45DE7F}"/>
          </ac:spMkLst>
        </pc:spChg>
        <pc:spChg chg="add del mod topLvl">
          <ac:chgData name="Katyta Farías" userId="bf2e67b3937df67d" providerId="LiveId" clId="{7D5B3CC7-1939-445B-BD02-8E4A9ADA56DA}" dt="2018-05-20T01:40:58.647" v="2413" actId="478"/>
          <ac:spMkLst>
            <pc:docMk/>
            <pc:sldMk cId="1748951188" sldId="275"/>
            <ac:spMk id="5" creationId="{6F30D9DD-FCAC-407B-A32A-30ED74778943}"/>
          </ac:spMkLst>
        </pc:spChg>
        <pc:spChg chg="add del mod">
          <ac:chgData name="Katyta Farías" userId="bf2e67b3937df67d" providerId="LiveId" clId="{7D5B3CC7-1939-445B-BD02-8E4A9ADA56DA}" dt="2018-05-20T01:41:32.663" v="2417" actId="478"/>
          <ac:spMkLst>
            <pc:docMk/>
            <pc:sldMk cId="1748951188" sldId="275"/>
            <ac:spMk id="9" creationId="{120FACF7-4F89-44C4-92D8-5EB38D7099CD}"/>
          </ac:spMkLst>
        </pc:spChg>
        <pc:grpChg chg="add del mod">
          <ac:chgData name="Katyta Farías" userId="bf2e67b3937df67d" providerId="LiveId" clId="{7D5B3CC7-1939-445B-BD02-8E4A9ADA56DA}" dt="2018-05-20T01:40:58.647" v="2413" actId="478"/>
          <ac:grpSpMkLst>
            <pc:docMk/>
            <pc:sldMk cId="1748951188" sldId="275"/>
            <ac:grpSpMk id="4" creationId="{935208E0-3654-4E70-9620-D9818C7A5E3D}"/>
          </ac:grpSpMkLst>
        </pc:grpChg>
        <pc:graphicFrameChg chg="add mod topLvl">
          <ac:chgData name="Katyta Farías" userId="bf2e67b3937df67d" providerId="LiveId" clId="{7D5B3CC7-1939-445B-BD02-8E4A9ADA56DA}" dt="2018-05-20T01:41:08.046" v="2414" actId="1076"/>
          <ac:graphicFrameMkLst>
            <pc:docMk/>
            <pc:sldMk cId="1748951188" sldId="275"/>
            <ac:graphicFrameMk id="6" creationId="{82853F66-0B49-4E04-BB03-CC7C5DD78325}"/>
          </ac:graphicFrameMkLst>
        </pc:graphicFrameChg>
        <pc:graphicFrameChg chg="add mod modGraphic">
          <ac:chgData name="Katyta Farías" userId="bf2e67b3937df67d" providerId="LiveId" clId="{7D5B3CC7-1939-445B-BD02-8E4A9ADA56DA}" dt="2018-05-20T01:43:19.026" v="2516" actId="1076"/>
          <ac:graphicFrameMkLst>
            <pc:docMk/>
            <pc:sldMk cId="1748951188" sldId="275"/>
            <ac:graphicFrameMk id="10" creationId="{4C5D7574-AA08-4419-865E-8D26ADE0C59B}"/>
          </ac:graphicFrameMkLst>
        </pc:graphicFrameChg>
        <pc:picChg chg="add mod">
          <ac:chgData name="Katyta Farías" userId="bf2e67b3937df67d" providerId="LiveId" clId="{7D5B3CC7-1939-445B-BD02-8E4A9ADA56DA}" dt="2018-05-20T01:43:12.477" v="2514" actId="1076"/>
          <ac:picMkLst>
            <pc:docMk/>
            <pc:sldMk cId="1748951188" sldId="275"/>
            <ac:picMk id="8" creationId="{657CEBFA-731B-4995-98D8-0D14763B4872}"/>
          </ac:picMkLst>
        </pc:picChg>
      </pc:sldChg>
      <pc:sldChg chg="addSp delSp modSp">
        <pc:chgData name="Katyta Farías" userId="bf2e67b3937df67d" providerId="LiveId" clId="{7D5B3CC7-1939-445B-BD02-8E4A9ADA56DA}" dt="2018-05-22T19:37:19.043" v="3110" actId="1076"/>
        <pc:sldMkLst>
          <pc:docMk/>
          <pc:sldMk cId="3333837547" sldId="278"/>
        </pc:sldMkLst>
        <pc:spChg chg="mod">
          <ac:chgData name="Katyta Farías" userId="bf2e67b3937df67d" providerId="LiveId" clId="{7D5B3CC7-1939-445B-BD02-8E4A9ADA56DA}" dt="2018-05-20T01:58:23.547" v="2672" actId="1076"/>
          <ac:spMkLst>
            <pc:docMk/>
            <pc:sldMk cId="3333837547" sldId="278"/>
            <ac:spMk id="2" creationId="{B5E335E9-6931-4CDE-9841-36E843C22104}"/>
          </ac:spMkLst>
        </pc:spChg>
        <pc:spChg chg="del">
          <ac:chgData name="Katyta Farías" userId="bf2e67b3937df67d" providerId="LiveId" clId="{7D5B3CC7-1939-445B-BD02-8E4A9ADA56DA}" dt="2018-05-20T01:54:24.184" v="2625" actId="1032"/>
          <ac:spMkLst>
            <pc:docMk/>
            <pc:sldMk cId="3333837547" sldId="278"/>
            <ac:spMk id="3" creationId="{35D8B0A8-A1FB-4011-AECB-CE9DEA45DE7F}"/>
          </ac:spMkLst>
        </pc:spChg>
        <pc:spChg chg="add mod">
          <ac:chgData name="Katyta Farías" userId="bf2e67b3937df67d" providerId="LiveId" clId="{7D5B3CC7-1939-445B-BD02-8E4A9ADA56DA}" dt="2018-05-22T19:36:48.490" v="3101" actId="1076"/>
          <ac:spMkLst>
            <pc:docMk/>
            <pc:sldMk cId="3333837547" sldId="278"/>
            <ac:spMk id="3" creationId="{455C9D18-6082-4F3C-8D6F-B9882905C485}"/>
          </ac:spMkLst>
        </pc:spChg>
        <pc:spChg chg="mod">
          <ac:chgData name="Katyta Farías" userId="bf2e67b3937df67d" providerId="LiveId" clId="{7D5B3CC7-1939-445B-BD02-8E4A9ADA56DA}" dt="2018-05-22T19:36:02.244" v="3091" actId="1076"/>
          <ac:spMkLst>
            <pc:docMk/>
            <pc:sldMk cId="3333837547" sldId="278"/>
            <ac:spMk id="13" creationId="{00000000-0000-0000-0000-000000000000}"/>
          </ac:spMkLst>
        </pc:spChg>
        <pc:spChg chg="add mod">
          <ac:chgData name="Katyta Farías" userId="bf2e67b3937df67d" providerId="LiveId" clId="{7D5B3CC7-1939-445B-BD02-8E4A9ADA56DA}" dt="2018-05-22T19:37:19.043" v="3110" actId="1076"/>
          <ac:spMkLst>
            <pc:docMk/>
            <pc:sldMk cId="3333837547" sldId="278"/>
            <ac:spMk id="16" creationId="{2F20B8FA-C47B-4688-ABD4-549A9B5A5F5D}"/>
          </ac:spMkLst>
        </pc:spChg>
        <pc:graphicFrameChg chg="add mod">
          <ac:chgData name="Katyta Farías" userId="bf2e67b3937df67d" providerId="LiveId" clId="{7D5B3CC7-1939-445B-BD02-8E4A9ADA56DA}" dt="2018-05-20T01:58:26.369" v="2673" actId="1076"/>
          <ac:graphicFrameMkLst>
            <pc:docMk/>
            <pc:sldMk cId="3333837547" sldId="278"/>
            <ac:graphicFrameMk id="4" creationId="{424E53FC-8EBD-4FF2-B1D7-A96B51A3CEF1}"/>
          </ac:graphicFrameMkLst>
        </pc:graphicFrameChg>
        <pc:picChg chg="mod">
          <ac:chgData name="Katyta Farías" userId="bf2e67b3937df67d" providerId="LiveId" clId="{7D5B3CC7-1939-445B-BD02-8E4A9ADA56DA}" dt="2018-05-22T19:36:00.446" v="3090" actId="1076"/>
          <ac:picMkLst>
            <pc:docMk/>
            <pc:sldMk cId="3333837547" sldId="278"/>
            <ac:picMk id="9" creationId="{00000000-0000-0000-0000-000000000000}"/>
          </ac:picMkLst>
        </pc:picChg>
        <pc:picChg chg="add mod modCrop">
          <ac:chgData name="Katyta Farías" userId="bf2e67b3937df67d" providerId="LiveId" clId="{7D5B3CC7-1939-445B-BD02-8E4A9ADA56DA}" dt="2018-05-22T19:36:51.365" v="3102" actId="1076"/>
          <ac:picMkLst>
            <pc:docMk/>
            <pc:sldMk cId="3333837547" sldId="278"/>
            <ac:picMk id="12" creationId="{7557DB27-D467-43DE-B6BB-F86BAA7C7DD2}"/>
          </ac:picMkLst>
        </pc:picChg>
        <pc:picChg chg="add mod">
          <ac:chgData name="Katyta Farías" userId="bf2e67b3937df67d" providerId="LiveId" clId="{7D5B3CC7-1939-445B-BD02-8E4A9ADA56DA}" dt="2018-05-22T19:37:16.370" v="3109" actId="1076"/>
          <ac:picMkLst>
            <pc:docMk/>
            <pc:sldMk cId="3333837547" sldId="278"/>
            <ac:picMk id="18" creationId="{723952F1-0D88-445A-88F6-CB65380CAC2E}"/>
          </ac:picMkLst>
        </pc:picChg>
      </pc:sldChg>
      <pc:sldChg chg="modSp add">
        <pc:chgData name="Katyta Farías" userId="bf2e67b3937df67d" providerId="LiveId" clId="{7D5B3CC7-1939-445B-BD02-8E4A9ADA56DA}" dt="2018-05-19T23:47:04.694" v="1403" actId="1076"/>
        <pc:sldMkLst>
          <pc:docMk/>
          <pc:sldMk cId="849373841" sldId="279"/>
        </pc:sldMkLst>
        <pc:graphicFrameChg chg="mod">
          <ac:chgData name="Katyta Farías" userId="bf2e67b3937df67d" providerId="LiveId" clId="{7D5B3CC7-1939-445B-BD02-8E4A9ADA56DA}" dt="2018-05-19T23:47:04.694" v="1403" actId="1076"/>
          <ac:graphicFrameMkLst>
            <pc:docMk/>
            <pc:sldMk cId="849373841" sldId="279"/>
            <ac:graphicFrameMk id="4" creationId="{E1CA0D9B-1F5A-4770-951C-F070B7EDB335}"/>
          </ac:graphicFrameMkLst>
        </pc:graphicFrameChg>
      </pc:sldChg>
      <pc:sldChg chg="addSp delSp modSp add">
        <pc:chgData name="Katyta Farías" userId="bf2e67b3937df67d" providerId="LiveId" clId="{7D5B3CC7-1939-445B-BD02-8E4A9ADA56DA}" dt="2018-05-20T01:19:02.933" v="2187" actId="12269"/>
        <pc:sldMkLst>
          <pc:docMk/>
          <pc:sldMk cId="2870208240" sldId="280"/>
        </pc:sldMkLst>
        <pc:spChg chg="mod">
          <ac:chgData name="Katyta Farías" userId="bf2e67b3937df67d" providerId="LiveId" clId="{7D5B3CC7-1939-445B-BD02-8E4A9ADA56DA}" dt="2018-05-20T01:12:24.193" v="2134" actId="20577"/>
          <ac:spMkLst>
            <pc:docMk/>
            <pc:sldMk cId="2870208240" sldId="280"/>
            <ac:spMk id="2" creationId="{B5E335E9-6931-4CDE-9841-36E843C22104}"/>
          </ac:spMkLst>
        </pc:spChg>
        <pc:spChg chg="del">
          <ac:chgData name="Katyta Farías" userId="bf2e67b3937df67d" providerId="LiveId" clId="{7D5B3CC7-1939-445B-BD02-8E4A9ADA56DA}" dt="2018-05-20T01:15:38.726" v="2159" actId="1032"/>
          <ac:spMkLst>
            <pc:docMk/>
            <pc:sldMk cId="2870208240" sldId="280"/>
            <ac:spMk id="3" creationId="{35D8B0A8-A1FB-4011-AECB-CE9DEA45DE7F}"/>
          </ac:spMkLst>
        </pc:spChg>
        <pc:graphicFrameChg chg="add mod">
          <ac:chgData name="Katyta Farías" userId="bf2e67b3937df67d" providerId="LiveId" clId="{7D5B3CC7-1939-445B-BD02-8E4A9ADA56DA}" dt="2018-05-20T01:19:02.933" v="2187" actId="12269"/>
          <ac:graphicFrameMkLst>
            <pc:docMk/>
            <pc:sldMk cId="2870208240" sldId="280"/>
            <ac:graphicFrameMk id="4" creationId="{7250B987-8F9F-4FB4-88C4-BA3651B1B036}"/>
          </ac:graphicFrameMkLst>
        </pc:graphicFrameChg>
      </pc:sldChg>
      <pc:sldChg chg="addSp delSp modSp add">
        <pc:chgData name="Katyta Farías" userId="bf2e67b3937df67d" providerId="LiveId" clId="{7D5B3CC7-1939-445B-BD02-8E4A9ADA56DA}" dt="2018-05-20T01:14:37.307" v="2158" actId="14100"/>
        <pc:sldMkLst>
          <pc:docMk/>
          <pc:sldMk cId="61256053" sldId="281"/>
        </pc:sldMkLst>
        <pc:spChg chg="add">
          <ac:chgData name="Katyta Farías" userId="bf2e67b3937df67d" providerId="LiveId" clId="{7D5B3CC7-1939-445B-BD02-8E4A9ADA56DA}" dt="2018-05-20T01:13:10.434" v="2148" actId="14100"/>
          <ac:spMkLst>
            <pc:docMk/>
            <pc:sldMk cId="61256053" sldId="281"/>
            <ac:spMk id="13" creationId="{C5E0EE22-4184-4DD1-BEF0-1CE5222DC5B8}"/>
          </ac:spMkLst>
        </pc:spChg>
        <pc:spChg chg="add mod">
          <ac:chgData name="Katyta Farías" userId="bf2e67b3937df67d" providerId="LiveId" clId="{7D5B3CC7-1939-445B-BD02-8E4A9ADA56DA}" dt="2018-05-20T01:14:26.651" v="2155" actId="164"/>
          <ac:spMkLst>
            <pc:docMk/>
            <pc:sldMk cId="61256053" sldId="281"/>
            <ac:spMk id="15" creationId="{07F522E5-F5AD-4896-8CD3-5EADBEF9A363}"/>
          </ac:spMkLst>
        </pc:spChg>
        <pc:grpChg chg="add mod">
          <ac:chgData name="Katyta Farías" userId="bf2e67b3937df67d" providerId="LiveId" clId="{7D5B3CC7-1939-445B-BD02-8E4A9ADA56DA}" dt="2018-05-20T01:14:33.464" v="2156" actId="1076"/>
          <ac:grpSpMkLst>
            <pc:docMk/>
            <pc:sldMk cId="61256053" sldId="281"/>
            <ac:grpSpMk id="3" creationId="{E35AFB78-AC69-41A5-8BF5-0475F831ED68}"/>
          </ac:grpSpMkLst>
        </pc:grpChg>
        <pc:grpChg chg="del">
          <ac:chgData name="Katyta Farías" userId="bf2e67b3937df67d" providerId="LiveId" clId="{7D5B3CC7-1939-445B-BD02-8E4A9ADA56DA}" dt="2018-05-20T01:13:01.253" v="2146" actId="478"/>
          <ac:grpSpMkLst>
            <pc:docMk/>
            <pc:sldMk cId="61256053" sldId="281"/>
            <ac:grpSpMk id="6" creationId="{1453E443-2B9A-4A29-B933-7A83B87239C8}"/>
          </ac:grpSpMkLst>
        </pc:grpChg>
        <pc:grpChg chg="del">
          <ac:chgData name="Katyta Farías" userId="bf2e67b3937df67d" providerId="LiveId" clId="{7D5B3CC7-1939-445B-BD02-8E4A9ADA56DA}" dt="2018-05-20T01:13:03.312" v="2147" actId="478"/>
          <ac:grpSpMkLst>
            <pc:docMk/>
            <pc:sldMk cId="61256053" sldId="281"/>
            <ac:grpSpMk id="9" creationId="{2BD70EF3-957F-4F8B-96AA-8A2BA7FBBC2A}"/>
          </ac:grpSpMkLst>
        </pc:grpChg>
        <pc:grpChg chg="add mod">
          <ac:chgData name="Katyta Farías" userId="bf2e67b3937df67d" providerId="LiveId" clId="{7D5B3CC7-1939-445B-BD02-8E4A9ADA56DA}" dt="2018-05-20T01:14:37.307" v="2158" actId="14100"/>
          <ac:grpSpMkLst>
            <pc:docMk/>
            <pc:sldMk cId="61256053" sldId="281"/>
            <ac:grpSpMk id="12" creationId="{513264E3-9A47-4331-9046-0622BB972659}"/>
          </ac:grpSpMkLst>
        </pc:grpChg>
        <pc:picChg chg="add">
          <ac:chgData name="Katyta Farías" userId="bf2e67b3937df67d" providerId="LiveId" clId="{7D5B3CC7-1939-445B-BD02-8E4A9ADA56DA}" dt="2018-05-20T01:13:10.434" v="2148" actId="14100"/>
          <ac:picMkLst>
            <pc:docMk/>
            <pc:sldMk cId="61256053" sldId="281"/>
            <ac:picMk id="14" creationId="{4D240182-CB5B-49FE-BC1A-D0E9904431FA}"/>
          </ac:picMkLst>
        </pc:picChg>
        <pc:picChg chg="add mod">
          <ac:chgData name="Katyta Farías" userId="bf2e67b3937df67d" providerId="LiveId" clId="{7D5B3CC7-1939-445B-BD02-8E4A9ADA56DA}" dt="2018-05-20T01:14:26.651" v="2155" actId="164"/>
          <ac:picMkLst>
            <pc:docMk/>
            <pc:sldMk cId="61256053" sldId="281"/>
            <ac:picMk id="16" creationId="{871CCFC4-9A45-4BF1-B5F8-0546EE247BE4}"/>
          </ac:picMkLst>
        </pc:picChg>
      </pc:sldChg>
      <pc:sldChg chg="addSp delSp modSp add">
        <pc:chgData name="Katyta Farías" userId="bf2e67b3937df67d" providerId="LiveId" clId="{7D5B3CC7-1939-445B-BD02-8E4A9ADA56DA}" dt="2018-05-20T01:34:28.269" v="2388" actId="12269"/>
        <pc:sldMkLst>
          <pc:docMk/>
          <pc:sldMk cId="2663020125" sldId="282"/>
        </pc:sldMkLst>
        <pc:spChg chg="mod">
          <ac:chgData name="Katyta Farías" userId="bf2e67b3937df67d" providerId="LiveId" clId="{7D5B3CC7-1939-445B-BD02-8E4A9ADA56DA}" dt="2018-05-20T01:19:14.057" v="2189" actId="1076"/>
          <ac:spMkLst>
            <pc:docMk/>
            <pc:sldMk cId="2663020125" sldId="282"/>
            <ac:spMk id="2" creationId="{B5E335E9-6931-4CDE-9841-36E843C22104}"/>
          </ac:spMkLst>
        </pc:spChg>
        <pc:spChg chg="add del mod">
          <ac:chgData name="Katyta Farías" userId="bf2e67b3937df67d" providerId="LiveId" clId="{7D5B3CC7-1939-445B-BD02-8E4A9ADA56DA}" dt="2018-05-20T01:21:27.548" v="2191" actId="1032"/>
          <ac:spMkLst>
            <pc:docMk/>
            <pc:sldMk cId="2663020125" sldId="282"/>
            <ac:spMk id="3" creationId="{AF39AF45-401E-4F05-85E1-FC31193B7315}"/>
          </ac:spMkLst>
        </pc:spChg>
        <pc:graphicFrameChg chg="del">
          <ac:chgData name="Katyta Farías" userId="bf2e67b3937df67d" providerId="LiveId" clId="{7D5B3CC7-1939-445B-BD02-8E4A9ADA56DA}" dt="2018-05-20T01:19:17.964" v="2190" actId="478"/>
          <ac:graphicFrameMkLst>
            <pc:docMk/>
            <pc:sldMk cId="2663020125" sldId="282"/>
            <ac:graphicFrameMk id="4" creationId="{7250B987-8F9F-4FB4-88C4-BA3651B1B036}"/>
          </ac:graphicFrameMkLst>
        </pc:graphicFrameChg>
        <pc:graphicFrameChg chg="add mod">
          <ac:chgData name="Katyta Farías" userId="bf2e67b3937df67d" providerId="LiveId" clId="{7D5B3CC7-1939-445B-BD02-8E4A9ADA56DA}" dt="2018-05-20T01:34:28.269" v="2388" actId="12269"/>
          <ac:graphicFrameMkLst>
            <pc:docMk/>
            <pc:sldMk cId="2663020125" sldId="282"/>
            <ac:graphicFrameMk id="5" creationId="{E82D0033-7BD8-4B57-B324-0EBB87E11EE8}"/>
          </ac:graphicFrameMkLst>
        </pc:graphicFrameChg>
        <pc:picChg chg="add mod">
          <ac:chgData name="Katyta Farías" userId="bf2e67b3937df67d" providerId="LiveId" clId="{7D5B3CC7-1939-445B-BD02-8E4A9ADA56DA}" dt="2018-05-20T01:34:20.613" v="2387" actId="1440"/>
          <ac:picMkLst>
            <pc:docMk/>
            <pc:sldMk cId="2663020125" sldId="282"/>
            <ac:picMk id="6" creationId="{6AA13CFD-B1FF-4574-A390-C649943B1435}"/>
          </ac:picMkLst>
        </pc:picChg>
      </pc:sldChg>
      <pc:sldChg chg="addSp delSp modSp add">
        <pc:chgData name="Katyta Farías" userId="bf2e67b3937df67d" providerId="LiveId" clId="{7D5B3CC7-1939-445B-BD02-8E4A9ADA56DA}" dt="2018-05-20T20:49:30.499" v="3000" actId="20577"/>
        <pc:sldMkLst>
          <pc:docMk/>
          <pc:sldMk cId="757006373" sldId="283"/>
        </pc:sldMkLst>
        <pc:spChg chg="add del">
          <ac:chgData name="Katyta Farías" userId="bf2e67b3937df67d" providerId="LiveId" clId="{7D5B3CC7-1939-445B-BD02-8E4A9ADA56DA}" dt="2018-05-20T01:51:57.505" v="2602" actId="478"/>
          <ac:spMkLst>
            <pc:docMk/>
            <pc:sldMk cId="757006373" sldId="283"/>
            <ac:spMk id="3" creationId="{0565B2C0-015B-483F-AEB4-4D82DB9EDEAC}"/>
          </ac:spMkLst>
        </pc:spChg>
        <pc:graphicFrameChg chg="mod">
          <ac:chgData name="Katyta Farías" userId="bf2e67b3937df67d" providerId="LiveId" clId="{7D5B3CC7-1939-445B-BD02-8E4A9ADA56DA}" dt="2018-05-20T20:49:30.499" v="3000" actId="20577"/>
          <ac:graphicFrameMkLst>
            <pc:docMk/>
            <pc:sldMk cId="757006373" sldId="283"/>
            <ac:graphicFrameMk id="4" creationId="{1EB8D2F4-50BE-4C77-B6F5-F51217400549}"/>
          </ac:graphicFrameMkLst>
        </pc:graphicFrameChg>
      </pc:sldChg>
      <pc:sldChg chg="addSp delSp modSp add">
        <pc:chgData name="Katyta Farías" userId="bf2e67b3937df67d" providerId="LiveId" clId="{7D5B3CC7-1939-445B-BD02-8E4A9ADA56DA}" dt="2018-05-20T02:04:18.544" v="2693" actId="1076"/>
        <pc:sldMkLst>
          <pc:docMk/>
          <pc:sldMk cId="1580901859" sldId="285"/>
        </pc:sldMkLst>
        <pc:spChg chg="del">
          <ac:chgData name="Katyta Farías" userId="bf2e67b3937df67d" providerId="LiveId" clId="{7D5B3CC7-1939-445B-BD02-8E4A9ADA56DA}" dt="2018-05-20T01:58:45.702" v="2675" actId="1076"/>
          <ac:spMkLst>
            <pc:docMk/>
            <pc:sldMk cId="1580901859" sldId="285"/>
            <ac:spMk id="2" creationId="{4CF0F228-D4A8-488D-9F1F-A3E48655D3C5}"/>
          </ac:spMkLst>
        </pc:spChg>
        <pc:spChg chg="del">
          <ac:chgData name="Katyta Farías" userId="bf2e67b3937df67d" providerId="LiveId" clId="{7D5B3CC7-1939-445B-BD02-8E4A9ADA56DA}" dt="2018-05-20T01:58:45.702" v="2675" actId="1076"/>
          <ac:spMkLst>
            <pc:docMk/>
            <pc:sldMk cId="1580901859" sldId="285"/>
            <ac:spMk id="3" creationId="{6B2CE315-B459-42C5-B776-83A89E05D059}"/>
          </ac:spMkLst>
        </pc:spChg>
        <pc:picChg chg="add del">
          <ac:chgData name="Katyta Farías" userId="bf2e67b3937df67d" providerId="LiveId" clId="{7D5B3CC7-1939-445B-BD02-8E4A9ADA56DA}" dt="2018-05-20T02:01:40.839" v="2677" actId="478"/>
          <ac:picMkLst>
            <pc:docMk/>
            <pc:sldMk cId="1580901859" sldId="285"/>
            <ac:picMk id="4" creationId="{60A09893-C8CB-45AC-8A67-5BA6DCCC3FEB}"/>
          </ac:picMkLst>
        </pc:picChg>
        <pc:picChg chg="add del mod">
          <ac:chgData name="Katyta Farías" userId="bf2e67b3937df67d" providerId="LiveId" clId="{7D5B3CC7-1939-445B-BD02-8E4A9ADA56DA}" dt="2018-05-20T02:02:02" v="2681" actId="478"/>
          <ac:picMkLst>
            <pc:docMk/>
            <pc:sldMk cId="1580901859" sldId="285"/>
            <ac:picMk id="6" creationId="{131E76A7-EBE4-4646-B215-68C785354E4E}"/>
          </ac:picMkLst>
        </pc:picChg>
        <pc:picChg chg="add del">
          <ac:chgData name="Katyta Farías" userId="bf2e67b3937df67d" providerId="LiveId" clId="{7D5B3CC7-1939-445B-BD02-8E4A9ADA56DA}" dt="2018-05-20T02:02:29.033" v="2683" actId="478"/>
          <ac:picMkLst>
            <pc:docMk/>
            <pc:sldMk cId="1580901859" sldId="285"/>
            <ac:picMk id="7" creationId="{F76F7681-8982-4C99-BD4E-CA4033514E11}"/>
          </ac:picMkLst>
        </pc:picChg>
        <pc:picChg chg="add del mod">
          <ac:chgData name="Katyta Farías" userId="bf2e67b3937df67d" providerId="LiveId" clId="{7D5B3CC7-1939-445B-BD02-8E4A9ADA56DA}" dt="2018-05-20T02:03:06.554" v="2689" actId="478"/>
          <ac:picMkLst>
            <pc:docMk/>
            <pc:sldMk cId="1580901859" sldId="285"/>
            <ac:picMk id="8" creationId="{30577E90-C5AF-48B3-AC1C-3F5A9F62FD3F}"/>
          </ac:picMkLst>
        </pc:picChg>
        <pc:picChg chg="add mod">
          <ac:chgData name="Katyta Farías" userId="bf2e67b3937df67d" providerId="LiveId" clId="{7D5B3CC7-1939-445B-BD02-8E4A9ADA56DA}" dt="2018-05-20T02:04:18.544" v="2693" actId="1076"/>
          <ac:picMkLst>
            <pc:docMk/>
            <pc:sldMk cId="1580901859" sldId="285"/>
            <ac:picMk id="10" creationId="{6E25C2AD-5DEB-4529-859F-11B0AC1DA0B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ersonal\Desktop\TESIS%20FINAL%20F\TESIS%20FINAL%20ADRIAN\ESTAD&#205;STIC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rsonal\Desktop\TESIS%20FINAL%20F\TESIS%20FINAL%20ADRIAN\ESTAD&#205;STIC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rsonal\Desktop\TESIS%20FINAL%20F\TESIS%20FINAL%20ADRIAN\ESTAD&#205;STIC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rsonal\Desktop\TESIS%20FINAL%20F\TESIS%20FINAL%20ADRIAN\ESTAD&#205;STIC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Pregunta 6.</a:t>
            </a:r>
            <a:r>
              <a:rPr lang="es-EC"/>
              <a:t> ¿Cuál es su red social de preferencia para interactuar con empresas inmobiliarias?</a:t>
            </a:r>
            <a:r>
              <a:rPr lang="en-US"/>
              <a:t> </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1"/>
          <c:order val="1"/>
          <c:tx>
            <c:strRef>
              <c:f>Hoja2!$C$8</c:f>
              <c:strCache>
                <c:ptCount val="1"/>
                <c:pt idx="0">
                  <c:v>Porcentaje</c:v>
                </c:pt>
              </c:strCache>
            </c:strRef>
          </c:tx>
          <c:spPr>
            <a:solidFill>
              <a:schemeClr val="accent2"/>
            </a:solidFill>
            <a:ln>
              <a:noFill/>
            </a:ln>
            <a:effectLst/>
          </c:spPr>
          <c:invertIfNegative val="0"/>
          <c:dPt>
            <c:idx val="0"/>
            <c:invertIfNegative val="0"/>
            <c:bubble3D val="0"/>
            <c:spPr>
              <a:solidFill>
                <a:schemeClr val="accent6">
                  <a:lumMod val="75000"/>
                </a:schemeClr>
              </a:solidFill>
              <a:ln>
                <a:solidFill>
                  <a:schemeClr val="tx1">
                    <a:lumMod val="15000"/>
                    <a:lumOff val="85000"/>
                  </a:schemeClr>
                </a:solidFill>
              </a:ln>
              <a:effectLst/>
            </c:spPr>
            <c:extLst>
              <c:ext xmlns:c16="http://schemas.microsoft.com/office/drawing/2014/chart" uri="{C3380CC4-5D6E-409C-BE32-E72D297353CC}">
                <c16:uniqueId val="{00000001-D93B-431E-8C9C-29F62ABD5773}"/>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3-D93B-431E-8C9C-29F62ABD5773}"/>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D93B-431E-8C9C-29F62ABD5773}"/>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D93B-431E-8C9C-29F62ABD5773}"/>
              </c:ext>
            </c:extLst>
          </c:dPt>
          <c:dPt>
            <c:idx val="5"/>
            <c:invertIfNegative val="0"/>
            <c:bubble3D val="0"/>
            <c:spPr>
              <a:solidFill>
                <a:srgbClr val="7030A0"/>
              </a:solidFill>
              <a:ln>
                <a:noFill/>
              </a:ln>
              <a:effectLst/>
            </c:spPr>
            <c:extLst>
              <c:ext xmlns:c16="http://schemas.microsoft.com/office/drawing/2014/chart" uri="{C3380CC4-5D6E-409C-BE32-E72D297353CC}">
                <c16:uniqueId val="{00000009-D93B-431E-8C9C-29F62ABD577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Hoja2!$A$9:$A$14</c:f>
              <c:strCache>
                <c:ptCount val="6"/>
                <c:pt idx="0">
                  <c:v>Facebook</c:v>
                </c:pt>
                <c:pt idx="1">
                  <c:v>Instagram</c:v>
                </c:pt>
                <c:pt idx="2">
                  <c:v>Twitter</c:v>
                </c:pt>
                <c:pt idx="3">
                  <c:v>LinkedIn</c:v>
                </c:pt>
                <c:pt idx="4">
                  <c:v>WhatsApp</c:v>
                </c:pt>
                <c:pt idx="5">
                  <c:v>Otro</c:v>
                </c:pt>
              </c:strCache>
            </c:strRef>
          </c:cat>
          <c:val>
            <c:numRef>
              <c:f>Hoja2!$C$9:$C$14</c:f>
              <c:numCache>
                <c:formatCode>0.00%</c:formatCode>
                <c:ptCount val="6"/>
                <c:pt idx="0">
                  <c:v>0.65880000000000005</c:v>
                </c:pt>
                <c:pt idx="1">
                  <c:v>8.59375E-2</c:v>
                </c:pt>
                <c:pt idx="2">
                  <c:v>2.0833333333333301E-2</c:v>
                </c:pt>
                <c:pt idx="3">
                  <c:v>1.8229166666666699E-2</c:v>
                </c:pt>
                <c:pt idx="4">
                  <c:v>0.171875</c:v>
                </c:pt>
                <c:pt idx="5">
                  <c:v>4.4270833333333301E-2</c:v>
                </c:pt>
              </c:numCache>
            </c:numRef>
          </c:val>
          <c:extLst>
            <c:ext xmlns:c16="http://schemas.microsoft.com/office/drawing/2014/chart" uri="{C3380CC4-5D6E-409C-BE32-E72D297353CC}">
              <c16:uniqueId val="{0000000A-D93B-431E-8C9C-29F62ABD5773}"/>
            </c:ext>
          </c:extLst>
        </c:ser>
        <c:dLbls>
          <c:dLblPos val="outEnd"/>
          <c:showLegendKey val="0"/>
          <c:showVal val="1"/>
          <c:showCatName val="0"/>
          <c:showSerName val="0"/>
          <c:showPercent val="0"/>
          <c:showBubbleSize val="0"/>
        </c:dLbls>
        <c:gapWidth val="219"/>
        <c:overlap val="-27"/>
        <c:axId val="1543149919"/>
        <c:axId val="1543151583"/>
        <c:extLst>
          <c:ext xmlns:c15="http://schemas.microsoft.com/office/drawing/2012/chart" uri="{02D57815-91ED-43cb-92C2-25804820EDAC}">
            <c15:filteredBarSeries>
              <c15:ser>
                <c:idx val="0"/>
                <c:order val="0"/>
                <c:tx>
                  <c:strRef>
                    <c:extLst>
                      <c:ext uri="{02D57815-91ED-43cb-92C2-25804820EDAC}">
                        <c15:formulaRef>
                          <c15:sqref>Hoja2!$B$8</c15:sqref>
                        </c15:formulaRef>
                      </c:ext>
                    </c:extLst>
                    <c:strCache>
                      <c:ptCount val="1"/>
                      <c:pt idx="0">
                        <c:v>Frecuencia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Hoja2!$A$9:$A$14</c15:sqref>
                        </c15:formulaRef>
                      </c:ext>
                    </c:extLst>
                    <c:strCache>
                      <c:ptCount val="6"/>
                      <c:pt idx="0">
                        <c:v>Facebook</c:v>
                      </c:pt>
                      <c:pt idx="1">
                        <c:v>Instagram</c:v>
                      </c:pt>
                      <c:pt idx="2">
                        <c:v>Twitter</c:v>
                      </c:pt>
                      <c:pt idx="3">
                        <c:v>LinkedIn</c:v>
                      </c:pt>
                      <c:pt idx="4">
                        <c:v>WhatsApp</c:v>
                      </c:pt>
                      <c:pt idx="5">
                        <c:v>Otro</c:v>
                      </c:pt>
                    </c:strCache>
                  </c:strRef>
                </c:cat>
                <c:val>
                  <c:numRef>
                    <c:extLst>
                      <c:ext uri="{02D57815-91ED-43cb-92C2-25804820EDAC}">
                        <c15:formulaRef>
                          <c15:sqref>Hoja2!$B$9:$B$14</c15:sqref>
                        </c15:formulaRef>
                      </c:ext>
                    </c:extLst>
                    <c:numCache>
                      <c:formatCode>###0</c:formatCode>
                      <c:ptCount val="6"/>
                      <c:pt idx="0">
                        <c:v>253</c:v>
                      </c:pt>
                      <c:pt idx="1">
                        <c:v>33</c:v>
                      </c:pt>
                      <c:pt idx="2">
                        <c:v>8</c:v>
                      </c:pt>
                      <c:pt idx="3">
                        <c:v>7</c:v>
                      </c:pt>
                      <c:pt idx="4">
                        <c:v>66</c:v>
                      </c:pt>
                      <c:pt idx="5">
                        <c:v>17</c:v>
                      </c:pt>
                    </c:numCache>
                  </c:numRef>
                </c:val>
                <c:extLst>
                  <c:ext xmlns:c16="http://schemas.microsoft.com/office/drawing/2014/chart" uri="{C3380CC4-5D6E-409C-BE32-E72D297353CC}">
                    <c16:uniqueId val="{0000000B-D93B-431E-8C9C-29F62ABD5773}"/>
                  </c:ext>
                </c:extLst>
              </c15:ser>
            </c15:filteredBarSeries>
          </c:ext>
        </c:extLst>
      </c:barChart>
      <c:catAx>
        <c:axId val="154314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543151583"/>
        <c:crosses val="autoZero"/>
        <c:auto val="1"/>
        <c:lblAlgn val="ctr"/>
        <c:lblOffset val="100"/>
        <c:noMultiLvlLbl val="0"/>
      </c:catAx>
      <c:valAx>
        <c:axId val="15431515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543149919"/>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Pregunta 7. </a:t>
            </a:r>
            <a:r>
              <a:rPr lang="es-EC"/>
              <a:t>Usted inclina su preferencia en el tipo de contenido de:</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1"/>
          <c:order val="1"/>
          <c:tx>
            <c:strRef>
              <c:f>Descriptivo2!$C$18</c:f>
              <c:strCache>
                <c:ptCount val="1"/>
                <c:pt idx="0">
                  <c:v>Porcentaje</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E51-4344-92DD-986DFD5EDA57}"/>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EE51-4344-92DD-986DFD5EDA5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Descriptivo2!$A$19:$A$22</c:f>
              <c:strCache>
                <c:ptCount val="4"/>
                <c:pt idx="0">
                  <c:v>Texto</c:v>
                </c:pt>
                <c:pt idx="1">
                  <c:v>Imagen</c:v>
                </c:pt>
                <c:pt idx="2">
                  <c:v>Video</c:v>
                </c:pt>
                <c:pt idx="3">
                  <c:v>Gifs</c:v>
                </c:pt>
              </c:strCache>
            </c:strRef>
          </c:cat>
          <c:val>
            <c:numRef>
              <c:f>Descriptivo2!$C$19:$C$22</c:f>
              <c:numCache>
                <c:formatCode>0.00%</c:formatCode>
                <c:ptCount val="4"/>
                <c:pt idx="0">
                  <c:v>0.122395833333333</c:v>
                </c:pt>
                <c:pt idx="1">
                  <c:v>0.56770833333333304</c:v>
                </c:pt>
                <c:pt idx="2">
                  <c:v>0.30729166666666702</c:v>
                </c:pt>
                <c:pt idx="3">
                  <c:v>2.60416666666667E-3</c:v>
                </c:pt>
              </c:numCache>
            </c:numRef>
          </c:val>
          <c:extLst>
            <c:ext xmlns:c16="http://schemas.microsoft.com/office/drawing/2014/chart" uri="{C3380CC4-5D6E-409C-BE32-E72D297353CC}">
              <c16:uniqueId val="{00000004-EE51-4344-92DD-986DFD5EDA57}"/>
            </c:ext>
          </c:extLst>
        </c:ser>
        <c:dLbls>
          <c:dLblPos val="outEnd"/>
          <c:showLegendKey val="0"/>
          <c:showVal val="1"/>
          <c:showCatName val="0"/>
          <c:showSerName val="0"/>
          <c:showPercent val="0"/>
          <c:showBubbleSize val="0"/>
        </c:dLbls>
        <c:gapWidth val="219"/>
        <c:overlap val="-27"/>
        <c:axId val="707216768"/>
        <c:axId val="707219264"/>
        <c:extLst>
          <c:ext xmlns:c15="http://schemas.microsoft.com/office/drawing/2012/chart" uri="{02D57815-91ED-43cb-92C2-25804820EDAC}">
            <c15:filteredBarSeries>
              <c15:ser>
                <c:idx val="0"/>
                <c:order val="0"/>
                <c:tx>
                  <c:strRef>
                    <c:extLst>
                      <c:ext uri="{02D57815-91ED-43cb-92C2-25804820EDAC}">
                        <c15:formulaRef>
                          <c15:sqref>Descriptivo2!$B$18</c15:sqref>
                        </c15:formulaRef>
                      </c:ext>
                    </c:extLst>
                    <c:strCache>
                      <c:ptCount val="1"/>
                      <c:pt idx="0">
                        <c:v>Frecuencia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Descriptivo2!$A$19:$A$22</c15:sqref>
                        </c15:formulaRef>
                      </c:ext>
                    </c:extLst>
                    <c:strCache>
                      <c:ptCount val="4"/>
                      <c:pt idx="0">
                        <c:v>Texto</c:v>
                      </c:pt>
                      <c:pt idx="1">
                        <c:v>Imagen</c:v>
                      </c:pt>
                      <c:pt idx="2">
                        <c:v>Video</c:v>
                      </c:pt>
                      <c:pt idx="3">
                        <c:v>Gifs</c:v>
                      </c:pt>
                    </c:strCache>
                  </c:strRef>
                </c:cat>
                <c:val>
                  <c:numRef>
                    <c:extLst>
                      <c:ext uri="{02D57815-91ED-43cb-92C2-25804820EDAC}">
                        <c15:formulaRef>
                          <c15:sqref>Descriptivo2!$B$19:$B$22</c15:sqref>
                        </c15:formulaRef>
                      </c:ext>
                    </c:extLst>
                    <c:numCache>
                      <c:formatCode>###0</c:formatCode>
                      <c:ptCount val="4"/>
                      <c:pt idx="0">
                        <c:v>47</c:v>
                      </c:pt>
                      <c:pt idx="1">
                        <c:v>218</c:v>
                      </c:pt>
                      <c:pt idx="2">
                        <c:v>118</c:v>
                      </c:pt>
                      <c:pt idx="3">
                        <c:v>1</c:v>
                      </c:pt>
                    </c:numCache>
                  </c:numRef>
                </c:val>
                <c:extLst>
                  <c:ext xmlns:c16="http://schemas.microsoft.com/office/drawing/2014/chart" uri="{C3380CC4-5D6E-409C-BE32-E72D297353CC}">
                    <c16:uniqueId val="{00000005-EE51-4344-92DD-986DFD5EDA57}"/>
                  </c:ext>
                </c:extLst>
              </c15:ser>
            </c15:filteredBarSeries>
          </c:ext>
        </c:extLst>
      </c:barChart>
      <c:catAx>
        <c:axId val="7072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07219264"/>
        <c:crosses val="autoZero"/>
        <c:auto val="1"/>
        <c:lblAlgn val="ctr"/>
        <c:lblOffset val="100"/>
        <c:noMultiLvlLbl val="0"/>
      </c:catAx>
      <c:valAx>
        <c:axId val="707219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07216768"/>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Pregunta 17. </a:t>
            </a:r>
            <a:r>
              <a:rPr lang="es-EC"/>
              <a:t>La información entregada por las inmobiliarias en los medios digitales responde a sus necesidades de:</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1"/>
          <c:order val="1"/>
          <c:tx>
            <c:strRef>
              <c:f>Descriptivo2!$C$97</c:f>
              <c:strCache>
                <c:ptCount val="1"/>
                <c:pt idx="0">
                  <c:v>Porcentaje</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943-45AA-B1EF-A58450A26934}"/>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3943-45AA-B1EF-A58450A2693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Descriptivo2!$A$98:$A$100</c:f>
              <c:strCache>
                <c:ptCount val="3"/>
                <c:pt idx="0">
                  <c:v>Asesoría</c:v>
                </c:pt>
                <c:pt idx="1">
                  <c:v>Servicio al cliente</c:v>
                </c:pt>
                <c:pt idx="2">
                  <c:v>Promoción</c:v>
                </c:pt>
              </c:strCache>
            </c:strRef>
          </c:cat>
          <c:val>
            <c:numRef>
              <c:f>Descriptivo2!$C$98:$C$100</c:f>
              <c:numCache>
                <c:formatCode>0.00%</c:formatCode>
                <c:ptCount val="3"/>
                <c:pt idx="0">
                  <c:v>0.38020833333333298</c:v>
                </c:pt>
                <c:pt idx="1">
                  <c:v>0.28645833333333298</c:v>
                </c:pt>
                <c:pt idx="2">
                  <c:v>0.33333333333333298</c:v>
                </c:pt>
              </c:numCache>
            </c:numRef>
          </c:val>
          <c:extLst>
            <c:ext xmlns:c16="http://schemas.microsoft.com/office/drawing/2014/chart" uri="{C3380CC4-5D6E-409C-BE32-E72D297353CC}">
              <c16:uniqueId val="{00000004-3943-45AA-B1EF-A58450A26934}"/>
            </c:ext>
          </c:extLst>
        </c:ser>
        <c:dLbls>
          <c:dLblPos val="outEnd"/>
          <c:showLegendKey val="0"/>
          <c:showVal val="1"/>
          <c:showCatName val="0"/>
          <c:showSerName val="0"/>
          <c:showPercent val="0"/>
          <c:showBubbleSize val="0"/>
        </c:dLbls>
        <c:gapWidth val="219"/>
        <c:overlap val="-27"/>
        <c:axId val="610588288"/>
        <c:axId val="610582880"/>
        <c:extLst>
          <c:ext xmlns:c15="http://schemas.microsoft.com/office/drawing/2012/chart" uri="{02D57815-91ED-43cb-92C2-25804820EDAC}">
            <c15:filteredBarSeries>
              <c15:ser>
                <c:idx val="0"/>
                <c:order val="0"/>
                <c:tx>
                  <c:strRef>
                    <c:extLst>
                      <c:ext uri="{02D57815-91ED-43cb-92C2-25804820EDAC}">
                        <c15:formulaRef>
                          <c15:sqref>Descriptivo2!$B$97</c15:sqref>
                        </c15:formulaRef>
                      </c:ext>
                    </c:extLst>
                    <c:strCache>
                      <c:ptCount val="1"/>
                      <c:pt idx="0">
                        <c:v>Frecuencia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Descriptivo2!$A$98:$A$100</c15:sqref>
                        </c15:formulaRef>
                      </c:ext>
                    </c:extLst>
                    <c:strCache>
                      <c:ptCount val="3"/>
                      <c:pt idx="0">
                        <c:v>Asesoría</c:v>
                      </c:pt>
                      <c:pt idx="1">
                        <c:v>Servicio al cliente</c:v>
                      </c:pt>
                      <c:pt idx="2">
                        <c:v>Promoción</c:v>
                      </c:pt>
                    </c:strCache>
                  </c:strRef>
                </c:cat>
                <c:val>
                  <c:numRef>
                    <c:extLst>
                      <c:ext uri="{02D57815-91ED-43cb-92C2-25804820EDAC}">
                        <c15:formulaRef>
                          <c15:sqref>Descriptivo2!$B$98:$B$100</c15:sqref>
                        </c15:formulaRef>
                      </c:ext>
                    </c:extLst>
                    <c:numCache>
                      <c:formatCode>###0</c:formatCode>
                      <c:ptCount val="3"/>
                      <c:pt idx="0">
                        <c:v>146</c:v>
                      </c:pt>
                      <c:pt idx="1">
                        <c:v>110</c:v>
                      </c:pt>
                      <c:pt idx="2">
                        <c:v>128</c:v>
                      </c:pt>
                    </c:numCache>
                  </c:numRef>
                </c:val>
                <c:extLst>
                  <c:ext xmlns:c16="http://schemas.microsoft.com/office/drawing/2014/chart" uri="{C3380CC4-5D6E-409C-BE32-E72D297353CC}">
                    <c16:uniqueId val="{00000005-3943-45AA-B1EF-A58450A26934}"/>
                  </c:ext>
                </c:extLst>
              </c15:ser>
            </c15:filteredBarSeries>
          </c:ext>
        </c:extLst>
      </c:barChart>
      <c:catAx>
        <c:axId val="61058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10582880"/>
        <c:crosses val="autoZero"/>
        <c:auto val="1"/>
        <c:lblAlgn val="ctr"/>
        <c:lblOffset val="100"/>
        <c:noMultiLvlLbl val="0"/>
      </c:catAx>
      <c:valAx>
        <c:axId val="6105828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1058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90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Pregunta 22.</a:t>
            </a:r>
            <a:r>
              <a:rPr lang="es-EC"/>
              <a:t> De acuerdo con su experiencia. La interacción con las empresas inmobiliarias en los medios digitales tiene:</a:t>
            </a:r>
            <a:r>
              <a:rPr lang="en-US"/>
              <a:t> </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1"/>
          <c:order val="1"/>
          <c:tx>
            <c:strRef>
              <c:f>Descriptivo2!$C$136</c:f>
              <c:strCache>
                <c:ptCount val="1"/>
                <c:pt idx="0">
                  <c:v>Porcentaje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5CD-4434-9C04-E016FFAF678C}"/>
              </c:ext>
            </c:extLst>
          </c:dPt>
          <c:dPt>
            <c:idx val="1"/>
            <c:invertIfNegative val="0"/>
            <c:bubble3D val="0"/>
            <c:spPr>
              <a:solidFill>
                <a:schemeClr val="tx2"/>
              </a:solidFill>
              <a:ln>
                <a:noFill/>
              </a:ln>
              <a:effectLst/>
            </c:spPr>
            <c:extLst>
              <c:ext xmlns:c16="http://schemas.microsoft.com/office/drawing/2014/chart" uri="{C3380CC4-5D6E-409C-BE32-E72D297353CC}">
                <c16:uniqueId val="{00000003-F5CD-4434-9C04-E016FFAF678C}"/>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F5CD-4434-9C04-E016FFAF678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Descriptivo2!$A$137:$A$140</c:f>
              <c:strCache>
                <c:ptCount val="4"/>
                <c:pt idx="0">
                  <c:v>Cordialidad</c:v>
                </c:pt>
                <c:pt idx="1">
                  <c:v>Soltura con la información</c:v>
                </c:pt>
                <c:pt idx="2">
                  <c:v>Profesionalidad</c:v>
                </c:pt>
                <c:pt idx="3">
                  <c:v>Creatividad</c:v>
                </c:pt>
              </c:strCache>
            </c:strRef>
          </c:cat>
          <c:val>
            <c:numRef>
              <c:f>Descriptivo2!$C$137:$C$140</c:f>
              <c:numCache>
                <c:formatCode>0.00%</c:formatCode>
                <c:ptCount val="4"/>
                <c:pt idx="0">
                  <c:v>0.171875</c:v>
                </c:pt>
                <c:pt idx="1">
                  <c:v>0.3359375</c:v>
                </c:pt>
                <c:pt idx="2">
                  <c:v>0.24739583333333301</c:v>
                </c:pt>
                <c:pt idx="3">
                  <c:v>0.24479166666666699</c:v>
                </c:pt>
              </c:numCache>
            </c:numRef>
          </c:val>
          <c:extLst>
            <c:ext xmlns:c16="http://schemas.microsoft.com/office/drawing/2014/chart" uri="{C3380CC4-5D6E-409C-BE32-E72D297353CC}">
              <c16:uniqueId val="{00000006-F5CD-4434-9C04-E016FFAF678C}"/>
            </c:ext>
          </c:extLst>
        </c:ser>
        <c:dLbls>
          <c:dLblPos val="outEnd"/>
          <c:showLegendKey val="0"/>
          <c:showVal val="1"/>
          <c:showCatName val="0"/>
          <c:showSerName val="0"/>
          <c:showPercent val="0"/>
          <c:showBubbleSize val="0"/>
        </c:dLbls>
        <c:gapWidth val="219"/>
        <c:overlap val="-27"/>
        <c:axId val="707218848"/>
        <c:axId val="707220096"/>
        <c:extLst>
          <c:ext xmlns:c15="http://schemas.microsoft.com/office/drawing/2012/chart" uri="{02D57815-91ED-43cb-92C2-25804820EDAC}">
            <c15:filteredBarSeries>
              <c15:ser>
                <c:idx val="0"/>
                <c:order val="0"/>
                <c:tx>
                  <c:strRef>
                    <c:extLst>
                      <c:ext uri="{02D57815-91ED-43cb-92C2-25804820EDAC}">
                        <c15:formulaRef>
                          <c15:sqref>Descriptivo2!$B$136</c15:sqref>
                        </c15:formulaRef>
                      </c:ext>
                    </c:extLst>
                    <c:strCache>
                      <c:ptCount val="1"/>
                      <c:pt idx="0">
                        <c:v>Frecuencia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Descriptivo2!$A$137:$A$140</c15:sqref>
                        </c15:formulaRef>
                      </c:ext>
                    </c:extLst>
                    <c:strCache>
                      <c:ptCount val="4"/>
                      <c:pt idx="0">
                        <c:v>Cordialidad</c:v>
                      </c:pt>
                      <c:pt idx="1">
                        <c:v>Soltura con la información</c:v>
                      </c:pt>
                      <c:pt idx="2">
                        <c:v>Profesionalidad</c:v>
                      </c:pt>
                      <c:pt idx="3">
                        <c:v>Creatividad</c:v>
                      </c:pt>
                    </c:strCache>
                  </c:strRef>
                </c:cat>
                <c:val>
                  <c:numRef>
                    <c:extLst>
                      <c:ext uri="{02D57815-91ED-43cb-92C2-25804820EDAC}">
                        <c15:formulaRef>
                          <c15:sqref>Descriptivo2!$B$137:$B$140</c15:sqref>
                        </c15:formulaRef>
                      </c:ext>
                    </c:extLst>
                    <c:numCache>
                      <c:formatCode>###0</c:formatCode>
                      <c:ptCount val="4"/>
                      <c:pt idx="0">
                        <c:v>66</c:v>
                      </c:pt>
                      <c:pt idx="1">
                        <c:v>129</c:v>
                      </c:pt>
                      <c:pt idx="2">
                        <c:v>95</c:v>
                      </c:pt>
                      <c:pt idx="3">
                        <c:v>94</c:v>
                      </c:pt>
                    </c:numCache>
                  </c:numRef>
                </c:val>
                <c:extLst>
                  <c:ext xmlns:c16="http://schemas.microsoft.com/office/drawing/2014/chart" uri="{C3380CC4-5D6E-409C-BE32-E72D297353CC}">
                    <c16:uniqueId val="{00000007-F5CD-4434-9C04-E016FFAF678C}"/>
                  </c:ext>
                </c:extLst>
              </c15:ser>
            </c15:filteredBarSeries>
          </c:ext>
        </c:extLst>
      </c:barChart>
      <c:catAx>
        <c:axId val="70721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07220096"/>
        <c:crosses val="autoZero"/>
        <c:auto val="1"/>
        <c:lblAlgn val="ctr"/>
        <c:lblOffset val="100"/>
        <c:noMultiLvlLbl val="0"/>
      </c:catAx>
      <c:valAx>
        <c:axId val="707220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07218848"/>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6BA0-D8B9-49BA-A566-6BDDE0ABBA0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C"/>
        </a:p>
      </dgm:t>
    </dgm:pt>
    <dgm:pt modelId="{1F885F72-80F5-4B38-84A0-48E8EB00EC45}">
      <dgm:prSet phldrT="[Texto]" custT="1"/>
      <dgm:spPr/>
      <dgm:t>
        <a:bodyPr/>
        <a:lstStyle/>
        <a:p>
          <a:r>
            <a:rPr lang="es-EC" sz="1400" b="1" dirty="0"/>
            <a:t>P=</a:t>
          </a:r>
          <a:r>
            <a:rPr lang="es-EC" sz="1400" dirty="0"/>
            <a:t> Probabilidad de éxito</a:t>
          </a:r>
        </a:p>
      </dgm:t>
    </dgm:pt>
    <dgm:pt modelId="{2E43E9EC-44FB-4281-BF13-19FC528C6FB5}" type="parTrans" cxnId="{7B3EF4E8-41E6-4B7A-BD95-95C3C04D82D5}">
      <dgm:prSet/>
      <dgm:spPr/>
      <dgm:t>
        <a:bodyPr/>
        <a:lstStyle/>
        <a:p>
          <a:endParaRPr lang="es-EC" sz="1400"/>
        </a:p>
      </dgm:t>
    </dgm:pt>
    <dgm:pt modelId="{38371102-B678-451A-8A89-A342DD455576}" type="sibTrans" cxnId="{7B3EF4E8-41E6-4B7A-BD95-95C3C04D82D5}">
      <dgm:prSet/>
      <dgm:spPr/>
      <dgm:t>
        <a:bodyPr/>
        <a:lstStyle/>
        <a:p>
          <a:endParaRPr lang="es-EC" sz="1400"/>
        </a:p>
      </dgm:t>
    </dgm:pt>
    <dgm:pt modelId="{5F52DC6F-05D6-482A-BD89-9FBD1252BC21}">
      <dgm:prSet phldrT="[Texto]" custT="1"/>
      <dgm:spPr/>
      <dgm:t>
        <a:bodyPr/>
        <a:lstStyle/>
        <a:p>
          <a:pPr algn="l"/>
          <a:r>
            <a:rPr lang="es-EC" sz="1400" b="1" dirty="0"/>
            <a:t>Z= </a:t>
          </a:r>
          <a:r>
            <a:rPr lang="es-EC" sz="1400" dirty="0"/>
            <a:t>Nivel de confianza</a:t>
          </a:r>
        </a:p>
      </dgm:t>
    </dgm:pt>
    <dgm:pt modelId="{B046BD05-E771-427B-967F-014A4650F97D}" type="parTrans" cxnId="{14E98691-34B3-41B6-B53B-7735E22D42AD}">
      <dgm:prSet/>
      <dgm:spPr/>
      <dgm:t>
        <a:bodyPr/>
        <a:lstStyle/>
        <a:p>
          <a:endParaRPr lang="es-EC" sz="1400"/>
        </a:p>
      </dgm:t>
    </dgm:pt>
    <dgm:pt modelId="{A6B06BFB-5854-4A3D-902E-7516C0D769CD}" type="sibTrans" cxnId="{14E98691-34B3-41B6-B53B-7735E22D42AD}">
      <dgm:prSet/>
      <dgm:spPr/>
      <dgm:t>
        <a:bodyPr/>
        <a:lstStyle/>
        <a:p>
          <a:endParaRPr lang="es-EC" sz="1400"/>
        </a:p>
      </dgm:t>
    </dgm:pt>
    <dgm:pt modelId="{D88E82EE-BBDD-41E2-8B24-7A6A5076C89C}">
      <dgm:prSet custT="1"/>
      <dgm:spPr/>
      <dgm:t>
        <a:bodyPr/>
        <a:lstStyle/>
        <a:p>
          <a:r>
            <a:rPr lang="es-EC" sz="1400" b="1" dirty="0"/>
            <a:t>Q=</a:t>
          </a:r>
          <a:r>
            <a:rPr lang="es-EC" sz="1400" dirty="0"/>
            <a:t> Probabilidad de fracaso</a:t>
          </a:r>
        </a:p>
      </dgm:t>
    </dgm:pt>
    <dgm:pt modelId="{AEC7F5A3-EF15-41BC-8EFA-EE1BCE024C35}" type="parTrans" cxnId="{1D5A1673-90AF-4C6C-9FC3-93793926FC02}">
      <dgm:prSet/>
      <dgm:spPr/>
      <dgm:t>
        <a:bodyPr/>
        <a:lstStyle/>
        <a:p>
          <a:endParaRPr lang="es-EC" sz="1400"/>
        </a:p>
      </dgm:t>
    </dgm:pt>
    <dgm:pt modelId="{A2467F0F-CD03-4E80-831C-3F8C85F7A172}" type="sibTrans" cxnId="{1D5A1673-90AF-4C6C-9FC3-93793926FC02}">
      <dgm:prSet/>
      <dgm:spPr/>
      <dgm:t>
        <a:bodyPr/>
        <a:lstStyle/>
        <a:p>
          <a:endParaRPr lang="es-EC" sz="1400"/>
        </a:p>
      </dgm:t>
    </dgm:pt>
    <dgm:pt modelId="{D0B911D6-FCDB-4E41-92BD-810C8AC195AD}">
      <dgm:prSet custT="1"/>
      <dgm:spPr/>
      <dgm:t>
        <a:bodyPr/>
        <a:lstStyle/>
        <a:p>
          <a:pPr algn="l"/>
          <a:r>
            <a:rPr lang="es-EC" sz="1400" b="1" dirty="0"/>
            <a:t>E=</a:t>
          </a:r>
          <a:r>
            <a:rPr lang="es-EC" sz="1400" dirty="0"/>
            <a:t> Error muestral</a:t>
          </a:r>
        </a:p>
      </dgm:t>
    </dgm:pt>
    <dgm:pt modelId="{9E8CBE87-EEEC-4D1A-8F5E-DB968EBFFFAE}" type="parTrans" cxnId="{E36BE90F-38D2-4267-9699-F09892AF793C}">
      <dgm:prSet/>
      <dgm:spPr/>
      <dgm:t>
        <a:bodyPr/>
        <a:lstStyle/>
        <a:p>
          <a:endParaRPr lang="es-EC" sz="1400"/>
        </a:p>
      </dgm:t>
    </dgm:pt>
    <dgm:pt modelId="{0E20A668-C6ED-4D6A-BD90-393D8B344D3D}" type="sibTrans" cxnId="{E36BE90F-38D2-4267-9699-F09892AF793C}">
      <dgm:prSet/>
      <dgm:spPr/>
      <dgm:t>
        <a:bodyPr/>
        <a:lstStyle/>
        <a:p>
          <a:endParaRPr lang="es-EC" sz="1400"/>
        </a:p>
      </dgm:t>
    </dgm:pt>
    <dgm:pt modelId="{654875B8-52FB-46D5-A764-F32501FE3474}">
      <dgm:prSet phldrT="[Texto]" custT="1"/>
      <dgm:spPr/>
      <dgm:t>
        <a:bodyPr/>
        <a:lstStyle/>
        <a:p>
          <a:r>
            <a:rPr lang="es-EC" sz="1400" b="1" dirty="0"/>
            <a:t>n=</a:t>
          </a:r>
          <a:r>
            <a:rPr lang="es-EC" sz="1400" dirty="0"/>
            <a:t> Tamaño de la muestra</a:t>
          </a:r>
        </a:p>
      </dgm:t>
    </dgm:pt>
    <dgm:pt modelId="{D8D6D1FF-D610-4B4B-B3E5-B69CA115B696}" type="sibTrans" cxnId="{2D69E5E4-1EDF-48F0-9EAB-92E8B4B6CC0A}">
      <dgm:prSet/>
      <dgm:spPr/>
      <dgm:t>
        <a:bodyPr/>
        <a:lstStyle/>
        <a:p>
          <a:endParaRPr lang="es-EC" sz="1400"/>
        </a:p>
      </dgm:t>
    </dgm:pt>
    <dgm:pt modelId="{3EA9BB5C-D9FB-45BC-BC6D-E671B05A2E11}" type="parTrans" cxnId="{2D69E5E4-1EDF-48F0-9EAB-92E8B4B6CC0A}">
      <dgm:prSet/>
      <dgm:spPr/>
      <dgm:t>
        <a:bodyPr/>
        <a:lstStyle/>
        <a:p>
          <a:endParaRPr lang="es-EC" sz="1400"/>
        </a:p>
      </dgm:t>
    </dgm:pt>
    <dgm:pt modelId="{0B5A7A0D-7295-456D-91AC-2F0FDEF28A00}" type="pres">
      <dgm:prSet presAssocID="{E6806BA0-D8B9-49BA-A566-6BDDE0ABBA02}" presName="linear" presStyleCnt="0">
        <dgm:presLayoutVars>
          <dgm:dir/>
          <dgm:animLvl val="lvl"/>
          <dgm:resizeHandles val="exact"/>
        </dgm:presLayoutVars>
      </dgm:prSet>
      <dgm:spPr/>
    </dgm:pt>
    <dgm:pt modelId="{F8B7F3B4-BB28-4C97-B5BA-92034020BC6E}" type="pres">
      <dgm:prSet presAssocID="{654875B8-52FB-46D5-A764-F32501FE3474}" presName="parentLin" presStyleCnt="0"/>
      <dgm:spPr/>
    </dgm:pt>
    <dgm:pt modelId="{502F2F7D-92EF-4E30-A39A-77AF93BDE307}" type="pres">
      <dgm:prSet presAssocID="{654875B8-52FB-46D5-A764-F32501FE3474}" presName="parentLeftMargin" presStyleLbl="node1" presStyleIdx="0" presStyleCnt="5"/>
      <dgm:spPr/>
    </dgm:pt>
    <dgm:pt modelId="{C5570692-5A1A-4FD1-BF8D-048ED9705C53}" type="pres">
      <dgm:prSet presAssocID="{654875B8-52FB-46D5-A764-F32501FE3474}" presName="parentText" presStyleLbl="node1" presStyleIdx="0" presStyleCnt="5">
        <dgm:presLayoutVars>
          <dgm:chMax val="0"/>
          <dgm:bulletEnabled val="1"/>
        </dgm:presLayoutVars>
      </dgm:prSet>
      <dgm:spPr/>
    </dgm:pt>
    <dgm:pt modelId="{9B73A2D0-7A31-4149-A9F0-6A55911E1C36}" type="pres">
      <dgm:prSet presAssocID="{654875B8-52FB-46D5-A764-F32501FE3474}" presName="negativeSpace" presStyleCnt="0"/>
      <dgm:spPr/>
    </dgm:pt>
    <dgm:pt modelId="{CB0B93E7-5167-45AB-83D0-9C87C09D8E9C}" type="pres">
      <dgm:prSet presAssocID="{654875B8-52FB-46D5-A764-F32501FE3474}" presName="childText" presStyleLbl="conFgAcc1" presStyleIdx="0" presStyleCnt="5" custScaleX="67684" custLinFactNeighborX="10476" custLinFactNeighborY="7266">
        <dgm:presLayoutVars>
          <dgm:bulletEnabled val="1"/>
        </dgm:presLayoutVars>
      </dgm:prSet>
      <dgm:spPr/>
    </dgm:pt>
    <dgm:pt modelId="{7EA96E91-5D9E-4B6A-8055-F3FDB4C27C6A}" type="pres">
      <dgm:prSet presAssocID="{D8D6D1FF-D610-4B4B-B3E5-B69CA115B696}" presName="spaceBetweenRectangles" presStyleCnt="0"/>
      <dgm:spPr/>
    </dgm:pt>
    <dgm:pt modelId="{F5023FAF-3452-4B87-A6DA-F867FE811141}" type="pres">
      <dgm:prSet presAssocID="{1F885F72-80F5-4B38-84A0-48E8EB00EC45}" presName="parentLin" presStyleCnt="0"/>
      <dgm:spPr/>
    </dgm:pt>
    <dgm:pt modelId="{334C415B-B366-42D0-BD13-62DB7E5BD4FB}" type="pres">
      <dgm:prSet presAssocID="{1F885F72-80F5-4B38-84A0-48E8EB00EC45}" presName="parentLeftMargin" presStyleLbl="node1" presStyleIdx="0" presStyleCnt="5"/>
      <dgm:spPr/>
    </dgm:pt>
    <dgm:pt modelId="{543A3A5E-CC29-4AA3-81C9-E4ED0CD664B1}" type="pres">
      <dgm:prSet presAssocID="{1F885F72-80F5-4B38-84A0-48E8EB00EC45}" presName="parentText" presStyleLbl="node1" presStyleIdx="1" presStyleCnt="5">
        <dgm:presLayoutVars>
          <dgm:chMax val="0"/>
          <dgm:bulletEnabled val="1"/>
        </dgm:presLayoutVars>
      </dgm:prSet>
      <dgm:spPr/>
    </dgm:pt>
    <dgm:pt modelId="{26C5D46D-4588-49C9-A464-63E27FED8652}" type="pres">
      <dgm:prSet presAssocID="{1F885F72-80F5-4B38-84A0-48E8EB00EC45}" presName="negativeSpace" presStyleCnt="0"/>
      <dgm:spPr/>
    </dgm:pt>
    <dgm:pt modelId="{C6426963-6081-4802-8FFA-943C2C6ED327}" type="pres">
      <dgm:prSet presAssocID="{1F885F72-80F5-4B38-84A0-48E8EB00EC45}" presName="childText" presStyleLbl="conFgAcc1" presStyleIdx="1" presStyleCnt="5" custScaleX="67684" custLinFactNeighborX="10476" custLinFactNeighborY="7266">
        <dgm:presLayoutVars>
          <dgm:bulletEnabled val="1"/>
        </dgm:presLayoutVars>
      </dgm:prSet>
      <dgm:spPr/>
    </dgm:pt>
    <dgm:pt modelId="{4E1B5CDF-7D95-4961-98FF-65F2D7D6764B}" type="pres">
      <dgm:prSet presAssocID="{38371102-B678-451A-8A89-A342DD455576}" presName="spaceBetweenRectangles" presStyleCnt="0"/>
      <dgm:spPr/>
    </dgm:pt>
    <dgm:pt modelId="{D4773161-4D5A-4AA6-B947-EDA1FB0D0A84}" type="pres">
      <dgm:prSet presAssocID="{D88E82EE-BBDD-41E2-8B24-7A6A5076C89C}" presName="parentLin" presStyleCnt="0"/>
      <dgm:spPr/>
    </dgm:pt>
    <dgm:pt modelId="{8925D1AA-EB05-45AC-BD3F-78DA3B5C7A3D}" type="pres">
      <dgm:prSet presAssocID="{D88E82EE-BBDD-41E2-8B24-7A6A5076C89C}" presName="parentLeftMargin" presStyleLbl="node1" presStyleIdx="1" presStyleCnt="5"/>
      <dgm:spPr/>
    </dgm:pt>
    <dgm:pt modelId="{0BFE8CAA-B5E5-4978-9255-7E3E95C37B0C}" type="pres">
      <dgm:prSet presAssocID="{D88E82EE-BBDD-41E2-8B24-7A6A5076C89C}" presName="parentText" presStyleLbl="node1" presStyleIdx="2" presStyleCnt="5">
        <dgm:presLayoutVars>
          <dgm:chMax val="0"/>
          <dgm:bulletEnabled val="1"/>
        </dgm:presLayoutVars>
      </dgm:prSet>
      <dgm:spPr/>
    </dgm:pt>
    <dgm:pt modelId="{0290095F-41B7-46D4-8124-E3E1A3C78A40}" type="pres">
      <dgm:prSet presAssocID="{D88E82EE-BBDD-41E2-8B24-7A6A5076C89C}" presName="negativeSpace" presStyleCnt="0"/>
      <dgm:spPr/>
    </dgm:pt>
    <dgm:pt modelId="{981E0B3F-7499-400B-B8CA-1890AB32505A}" type="pres">
      <dgm:prSet presAssocID="{D88E82EE-BBDD-41E2-8B24-7A6A5076C89C}" presName="childText" presStyleLbl="conFgAcc1" presStyleIdx="2" presStyleCnt="5" custScaleX="67684" custLinFactNeighborX="10476" custLinFactNeighborY="7266">
        <dgm:presLayoutVars>
          <dgm:bulletEnabled val="1"/>
        </dgm:presLayoutVars>
      </dgm:prSet>
      <dgm:spPr/>
    </dgm:pt>
    <dgm:pt modelId="{8A07DE56-F8E9-4A65-8E94-18005F4FCD5F}" type="pres">
      <dgm:prSet presAssocID="{A2467F0F-CD03-4E80-831C-3F8C85F7A172}" presName="spaceBetweenRectangles" presStyleCnt="0"/>
      <dgm:spPr/>
    </dgm:pt>
    <dgm:pt modelId="{F093B710-8AAD-40B1-9AFC-210B9A652E29}" type="pres">
      <dgm:prSet presAssocID="{D0B911D6-FCDB-4E41-92BD-810C8AC195AD}" presName="parentLin" presStyleCnt="0"/>
      <dgm:spPr/>
    </dgm:pt>
    <dgm:pt modelId="{61CA349F-673F-45B7-BC83-8604617A8D3D}" type="pres">
      <dgm:prSet presAssocID="{D0B911D6-FCDB-4E41-92BD-810C8AC195AD}" presName="parentLeftMargin" presStyleLbl="node1" presStyleIdx="2" presStyleCnt="5"/>
      <dgm:spPr/>
    </dgm:pt>
    <dgm:pt modelId="{326D1680-E3E2-456E-BE83-68BFC69ADF1A}" type="pres">
      <dgm:prSet presAssocID="{D0B911D6-FCDB-4E41-92BD-810C8AC195AD}" presName="parentText" presStyleLbl="node1" presStyleIdx="3" presStyleCnt="5">
        <dgm:presLayoutVars>
          <dgm:chMax val="0"/>
          <dgm:bulletEnabled val="1"/>
        </dgm:presLayoutVars>
      </dgm:prSet>
      <dgm:spPr/>
    </dgm:pt>
    <dgm:pt modelId="{52A33591-F3A9-4CA2-A21A-29E5D1DAA9EF}" type="pres">
      <dgm:prSet presAssocID="{D0B911D6-FCDB-4E41-92BD-810C8AC195AD}" presName="negativeSpace" presStyleCnt="0"/>
      <dgm:spPr/>
    </dgm:pt>
    <dgm:pt modelId="{E4D736C7-7065-493F-B474-C041223625A7}" type="pres">
      <dgm:prSet presAssocID="{D0B911D6-FCDB-4E41-92BD-810C8AC195AD}" presName="childText" presStyleLbl="conFgAcc1" presStyleIdx="3" presStyleCnt="5" custScaleX="67684" custLinFactNeighborX="10476" custLinFactNeighborY="7266">
        <dgm:presLayoutVars>
          <dgm:bulletEnabled val="1"/>
        </dgm:presLayoutVars>
      </dgm:prSet>
      <dgm:spPr/>
    </dgm:pt>
    <dgm:pt modelId="{F070A69C-6195-4E89-AE6C-69D22EDFE428}" type="pres">
      <dgm:prSet presAssocID="{0E20A668-C6ED-4D6A-BD90-393D8B344D3D}" presName="spaceBetweenRectangles" presStyleCnt="0"/>
      <dgm:spPr/>
    </dgm:pt>
    <dgm:pt modelId="{57D8B1B9-C275-4F09-AB9A-87FE952C272A}" type="pres">
      <dgm:prSet presAssocID="{5F52DC6F-05D6-482A-BD89-9FBD1252BC21}" presName="parentLin" presStyleCnt="0"/>
      <dgm:spPr/>
    </dgm:pt>
    <dgm:pt modelId="{2890BD47-8E64-46D6-BD5E-14A064D2900E}" type="pres">
      <dgm:prSet presAssocID="{5F52DC6F-05D6-482A-BD89-9FBD1252BC21}" presName="parentLeftMargin" presStyleLbl="node1" presStyleIdx="3" presStyleCnt="5"/>
      <dgm:spPr/>
    </dgm:pt>
    <dgm:pt modelId="{5DDAD2E5-0D02-46EC-81CF-CC0DB4B00FB6}" type="pres">
      <dgm:prSet presAssocID="{5F52DC6F-05D6-482A-BD89-9FBD1252BC21}" presName="parentText" presStyleLbl="node1" presStyleIdx="4" presStyleCnt="5">
        <dgm:presLayoutVars>
          <dgm:chMax val="0"/>
          <dgm:bulletEnabled val="1"/>
        </dgm:presLayoutVars>
      </dgm:prSet>
      <dgm:spPr/>
    </dgm:pt>
    <dgm:pt modelId="{ABCCDFC2-50E9-44FF-A3B7-3FF761081E27}" type="pres">
      <dgm:prSet presAssocID="{5F52DC6F-05D6-482A-BD89-9FBD1252BC21}" presName="negativeSpace" presStyleCnt="0"/>
      <dgm:spPr/>
    </dgm:pt>
    <dgm:pt modelId="{C48CC7AA-6805-4D4A-8256-31CD0D22121D}" type="pres">
      <dgm:prSet presAssocID="{5F52DC6F-05D6-482A-BD89-9FBD1252BC21}" presName="childText" presStyleLbl="conFgAcc1" presStyleIdx="4" presStyleCnt="5" custScaleX="67684" custLinFactNeighborX="10476" custLinFactNeighborY="7266">
        <dgm:presLayoutVars>
          <dgm:bulletEnabled val="1"/>
        </dgm:presLayoutVars>
      </dgm:prSet>
      <dgm:spPr/>
    </dgm:pt>
  </dgm:ptLst>
  <dgm:cxnLst>
    <dgm:cxn modelId="{E36BE90F-38D2-4267-9699-F09892AF793C}" srcId="{E6806BA0-D8B9-49BA-A566-6BDDE0ABBA02}" destId="{D0B911D6-FCDB-4E41-92BD-810C8AC195AD}" srcOrd="3" destOrd="0" parTransId="{9E8CBE87-EEEC-4D1A-8F5E-DB968EBFFFAE}" sibTransId="{0E20A668-C6ED-4D6A-BD90-393D8B344D3D}"/>
    <dgm:cxn modelId="{7F8D9A1F-12FC-4763-951D-254EE6BCFFA3}" type="presOf" srcId="{654875B8-52FB-46D5-A764-F32501FE3474}" destId="{C5570692-5A1A-4FD1-BF8D-048ED9705C53}" srcOrd="1" destOrd="0" presId="urn:microsoft.com/office/officeart/2005/8/layout/list1"/>
    <dgm:cxn modelId="{C4AA1625-6CBB-4D47-B681-DF8531268A43}" type="presOf" srcId="{D88E82EE-BBDD-41E2-8B24-7A6A5076C89C}" destId="{8925D1AA-EB05-45AC-BD3F-78DA3B5C7A3D}" srcOrd="0" destOrd="0" presId="urn:microsoft.com/office/officeart/2005/8/layout/list1"/>
    <dgm:cxn modelId="{9C823C3A-D4B8-4628-8888-7940DA40D6D9}" type="presOf" srcId="{1F885F72-80F5-4B38-84A0-48E8EB00EC45}" destId="{543A3A5E-CC29-4AA3-81C9-E4ED0CD664B1}" srcOrd="1" destOrd="0" presId="urn:microsoft.com/office/officeart/2005/8/layout/list1"/>
    <dgm:cxn modelId="{F3173060-8BD2-4DF4-B4C3-CB3A1A67FF83}" type="presOf" srcId="{E6806BA0-D8B9-49BA-A566-6BDDE0ABBA02}" destId="{0B5A7A0D-7295-456D-91AC-2F0FDEF28A00}" srcOrd="0" destOrd="0" presId="urn:microsoft.com/office/officeart/2005/8/layout/list1"/>
    <dgm:cxn modelId="{1D5A1673-90AF-4C6C-9FC3-93793926FC02}" srcId="{E6806BA0-D8B9-49BA-A566-6BDDE0ABBA02}" destId="{D88E82EE-BBDD-41E2-8B24-7A6A5076C89C}" srcOrd="2" destOrd="0" parTransId="{AEC7F5A3-EF15-41BC-8EFA-EE1BCE024C35}" sibTransId="{A2467F0F-CD03-4E80-831C-3F8C85F7A172}"/>
    <dgm:cxn modelId="{4C29418C-D6C9-4D1A-B747-D9A0E88F9282}" type="presOf" srcId="{654875B8-52FB-46D5-A764-F32501FE3474}" destId="{502F2F7D-92EF-4E30-A39A-77AF93BDE307}" srcOrd="0" destOrd="0" presId="urn:microsoft.com/office/officeart/2005/8/layout/list1"/>
    <dgm:cxn modelId="{14E98691-34B3-41B6-B53B-7735E22D42AD}" srcId="{E6806BA0-D8B9-49BA-A566-6BDDE0ABBA02}" destId="{5F52DC6F-05D6-482A-BD89-9FBD1252BC21}" srcOrd="4" destOrd="0" parTransId="{B046BD05-E771-427B-967F-014A4650F97D}" sibTransId="{A6B06BFB-5854-4A3D-902E-7516C0D769CD}"/>
    <dgm:cxn modelId="{A4F3F8A6-4595-4781-8661-4C9ABAAC2487}" type="presOf" srcId="{5F52DC6F-05D6-482A-BD89-9FBD1252BC21}" destId="{2890BD47-8E64-46D6-BD5E-14A064D2900E}" srcOrd="0" destOrd="0" presId="urn:microsoft.com/office/officeart/2005/8/layout/list1"/>
    <dgm:cxn modelId="{3BC8F3C3-FC12-4E5F-8831-9BFCDF4B137F}" type="presOf" srcId="{1F885F72-80F5-4B38-84A0-48E8EB00EC45}" destId="{334C415B-B366-42D0-BD13-62DB7E5BD4FB}" srcOrd="0" destOrd="0" presId="urn:microsoft.com/office/officeart/2005/8/layout/list1"/>
    <dgm:cxn modelId="{FDD65EC4-C2F7-4472-A8A1-B4C0A8D7BA92}" type="presOf" srcId="{D88E82EE-BBDD-41E2-8B24-7A6A5076C89C}" destId="{0BFE8CAA-B5E5-4978-9255-7E3E95C37B0C}" srcOrd="1" destOrd="0" presId="urn:microsoft.com/office/officeart/2005/8/layout/list1"/>
    <dgm:cxn modelId="{097F77DE-AC65-4088-9680-B29901DE484C}" type="presOf" srcId="{D0B911D6-FCDB-4E41-92BD-810C8AC195AD}" destId="{326D1680-E3E2-456E-BE83-68BFC69ADF1A}" srcOrd="1" destOrd="0" presId="urn:microsoft.com/office/officeart/2005/8/layout/list1"/>
    <dgm:cxn modelId="{695F10E4-BD5A-4894-97C6-D22F0FB331E6}" type="presOf" srcId="{5F52DC6F-05D6-482A-BD89-9FBD1252BC21}" destId="{5DDAD2E5-0D02-46EC-81CF-CC0DB4B00FB6}" srcOrd="1" destOrd="0" presId="urn:microsoft.com/office/officeart/2005/8/layout/list1"/>
    <dgm:cxn modelId="{2D69E5E4-1EDF-48F0-9EAB-92E8B4B6CC0A}" srcId="{E6806BA0-D8B9-49BA-A566-6BDDE0ABBA02}" destId="{654875B8-52FB-46D5-A764-F32501FE3474}" srcOrd="0" destOrd="0" parTransId="{3EA9BB5C-D9FB-45BC-BC6D-E671B05A2E11}" sibTransId="{D8D6D1FF-D610-4B4B-B3E5-B69CA115B696}"/>
    <dgm:cxn modelId="{7B3EF4E8-41E6-4B7A-BD95-95C3C04D82D5}" srcId="{E6806BA0-D8B9-49BA-A566-6BDDE0ABBA02}" destId="{1F885F72-80F5-4B38-84A0-48E8EB00EC45}" srcOrd="1" destOrd="0" parTransId="{2E43E9EC-44FB-4281-BF13-19FC528C6FB5}" sibTransId="{38371102-B678-451A-8A89-A342DD455576}"/>
    <dgm:cxn modelId="{375AABF5-0C61-4883-AE7F-EC75F6EDDBDA}" type="presOf" srcId="{D0B911D6-FCDB-4E41-92BD-810C8AC195AD}" destId="{61CA349F-673F-45B7-BC83-8604617A8D3D}" srcOrd="0" destOrd="0" presId="urn:microsoft.com/office/officeart/2005/8/layout/list1"/>
    <dgm:cxn modelId="{D06A466C-B7D6-414D-A5F4-B0613278EF10}" type="presParOf" srcId="{0B5A7A0D-7295-456D-91AC-2F0FDEF28A00}" destId="{F8B7F3B4-BB28-4C97-B5BA-92034020BC6E}" srcOrd="0" destOrd="0" presId="urn:microsoft.com/office/officeart/2005/8/layout/list1"/>
    <dgm:cxn modelId="{59FA717D-3F12-4760-92E8-7864AB2C06C2}" type="presParOf" srcId="{F8B7F3B4-BB28-4C97-B5BA-92034020BC6E}" destId="{502F2F7D-92EF-4E30-A39A-77AF93BDE307}" srcOrd="0" destOrd="0" presId="urn:microsoft.com/office/officeart/2005/8/layout/list1"/>
    <dgm:cxn modelId="{8B2DEAEA-D00B-4B3A-AABF-3657B5EDC0AA}" type="presParOf" srcId="{F8B7F3B4-BB28-4C97-B5BA-92034020BC6E}" destId="{C5570692-5A1A-4FD1-BF8D-048ED9705C53}" srcOrd="1" destOrd="0" presId="urn:microsoft.com/office/officeart/2005/8/layout/list1"/>
    <dgm:cxn modelId="{1504AE84-9F5F-4192-87B6-015BCE79FC59}" type="presParOf" srcId="{0B5A7A0D-7295-456D-91AC-2F0FDEF28A00}" destId="{9B73A2D0-7A31-4149-A9F0-6A55911E1C36}" srcOrd="1" destOrd="0" presId="urn:microsoft.com/office/officeart/2005/8/layout/list1"/>
    <dgm:cxn modelId="{3840711A-6A3D-4235-94AE-017D6373673F}" type="presParOf" srcId="{0B5A7A0D-7295-456D-91AC-2F0FDEF28A00}" destId="{CB0B93E7-5167-45AB-83D0-9C87C09D8E9C}" srcOrd="2" destOrd="0" presId="urn:microsoft.com/office/officeart/2005/8/layout/list1"/>
    <dgm:cxn modelId="{EAE750BA-17DC-4EC5-8763-72A73803EFE9}" type="presParOf" srcId="{0B5A7A0D-7295-456D-91AC-2F0FDEF28A00}" destId="{7EA96E91-5D9E-4B6A-8055-F3FDB4C27C6A}" srcOrd="3" destOrd="0" presId="urn:microsoft.com/office/officeart/2005/8/layout/list1"/>
    <dgm:cxn modelId="{B8815B09-D196-4666-B10D-65F7F3AB03F5}" type="presParOf" srcId="{0B5A7A0D-7295-456D-91AC-2F0FDEF28A00}" destId="{F5023FAF-3452-4B87-A6DA-F867FE811141}" srcOrd="4" destOrd="0" presId="urn:microsoft.com/office/officeart/2005/8/layout/list1"/>
    <dgm:cxn modelId="{BFD30E97-FEED-4D4C-B116-2E7BA1637556}" type="presParOf" srcId="{F5023FAF-3452-4B87-A6DA-F867FE811141}" destId="{334C415B-B366-42D0-BD13-62DB7E5BD4FB}" srcOrd="0" destOrd="0" presId="urn:microsoft.com/office/officeart/2005/8/layout/list1"/>
    <dgm:cxn modelId="{DA33BCD3-2CE1-4D4D-9BD5-D394514706D2}" type="presParOf" srcId="{F5023FAF-3452-4B87-A6DA-F867FE811141}" destId="{543A3A5E-CC29-4AA3-81C9-E4ED0CD664B1}" srcOrd="1" destOrd="0" presId="urn:microsoft.com/office/officeart/2005/8/layout/list1"/>
    <dgm:cxn modelId="{6662D450-8AA0-4E28-A2CC-80069A87D64F}" type="presParOf" srcId="{0B5A7A0D-7295-456D-91AC-2F0FDEF28A00}" destId="{26C5D46D-4588-49C9-A464-63E27FED8652}" srcOrd="5" destOrd="0" presId="urn:microsoft.com/office/officeart/2005/8/layout/list1"/>
    <dgm:cxn modelId="{E788B6F4-2FDA-4F5C-A91E-72B94608C9A2}" type="presParOf" srcId="{0B5A7A0D-7295-456D-91AC-2F0FDEF28A00}" destId="{C6426963-6081-4802-8FFA-943C2C6ED327}" srcOrd="6" destOrd="0" presId="urn:microsoft.com/office/officeart/2005/8/layout/list1"/>
    <dgm:cxn modelId="{C804AF7B-739A-40A1-B9D2-6E096E5FF3DE}" type="presParOf" srcId="{0B5A7A0D-7295-456D-91AC-2F0FDEF28A00}" destId="{4E1B5CDF-7D95-4961-98FF-65F2D7D6764B}" srcOrd="7" destOrd="0" presId="urn:microsoft.com/office/officeart/2005/8/layout/list1"/>
    <dgm:cxn modelId="{D10F55C3-9CEC-46FC-8DCA-9529592834BE}" type="presParOf" srcId="{0B5A7A0D-7295-456D-91AC-2F0FDEF28A00}" destId="{D4773161-4D5A-4AA6-B947-EDA1FB0D0A84}" srcOrd="8" destOrd="0" presId="urn:microsoft.com/office/officeart/2005/8/layout/list1"/>
    <dgm:cxn modelId="{60C52307-A377-442B-8A89-1A087AD64CB0}" type="presParOf" srcId="{D4773161-4D5A-4AA6-B947-EDA1FB0D0A84}" destId="{8925D1AA-EB05-45AC-BD3F-78DA3B5C7A3D}" srcOrd="0" destOrd="0" presId="urn:microsoft.com/office/officeart/2005/8/layout/list1"/>
    <dgm:cxn modelId="{B77B9F3A-E539-4151-B976-58BE241EE160}" type="presParOf" srcId="{D4773161-4D5A-4AA6-B947-EDA1FB0D0A84}" destId="{0BFE8CAA-B5E5-4978-9255-7E3E95C37B0C}" srcOrd="1" destOrd="0" presId="urn:microsoft.com/office/officeart/2005/8/layout/list1"/>
    <dgm:cxn modelId="{0F48795C-394E-4988-AE29-4277187A94F1}" type="presParOf" srcId="{0B5A7A0D-7295-456D-91AC-2F0FDEF28A00}" destId="{0290095F-41B7-46D4-8124-E3E1A3C78A40}" srcOrd="9" destOrd="0" presId="urn:microsoft.com/office/officeart/2005/8/layout/list1"/>
    <dgm:cxn modelId="{26799FA3-D70A-4E82-84F1-3C1063B152A1}" type="presParOf" srcId="{0B5A7A0D-7295-456D-91AC-2F0FDEF28A00}" destId="{981E0B3F-7499-400B-B8CA-1890AB32505A}" srcOrd="10" destOrd="0" presId="urn:microsoft.com/office/officeart/2005/8/layout/list1"/>
    <dgm:cxn modelId="{B5CD9470-6175-44C2-9C21-EB39E973F41E}" type="presParOf" srcId="{0B5A7A0D-7295-456D-91AC-2F0FDEF28A00}" destId="{8A07DE56-F8E9-4A65-8E94-18005F4FCD5F}" srcOrd="11" destOrd="0" presId="urn:microsoft.com/office/officeart/2005/8/layout/list1"/>
    <dgm:cxn modelId="{173CBADD-EF39-4A2A-AD77-F594A58004EE}" type="presParOf" srcId="{0B5A7A0D-7295-456D-91AC-2F0FDEF28A00}" destId="{F093B710-8AAD-40B1-9AFC-210B9A652E29}" srcOrd="12" destOrd="0" presId="urn:microsoft.com/office/officeart/2005/8/layout/list1"/>
    <dgm:cxn modelId="{575A81D9-59C6-49A6-957A-1C53515E3644}" type="presParOf" srcId="{F093B710-8AAD-40B1-9AFC-210B9A652E29}" destId="{61CA349F-673F-45B7-BC83-8604617A8D3D}" srcOrd="0" destOrd="0" presId="urn:microsoft.com/office/officeart/2005/8/layout/list1"/>
    <dgm:cxn modelId="{5B651627-A7D9-47EA-B644-726FB88E68C7}" type="presParOf" srcId="{F093B710-8AAD-40B1-9AFC-210B9A652E29}" destId="{326D1680-E3E2-456E-BE83-68BFC69ADF1A}" srcOrd="1" destOrd="0" presId="urn:microsoft.com/office/officeart/2005/8/layout/list1"/>
    <dgm:cxn modelId="{9E2CB815-EDF8-4C6E-ABF4-6C3703A4B01B}" type="presParOf" srcId="{0B5A7A0D-7295-456D-91AC-2F0FDEF28A00}" destId="{52A33591-F3A9-4CA2-A21A-29E5D1DAA9EF}" srcOrd="13" destOrd="0" presId="urn:microsoft.com/office/officeart/2005/8/layout/list1"/>
    <dgm:cxn modelId="{64C829FD-3A56-4605-823E-16896E72E838}" type="presParOf" srcId="{0B5A7A0D-7295-456D-91AC-2F0FDEF28A00}" destId="{E4D736C7-7065-493F-B474-C041223625A7}" srcOrd="14" destOrd="0" presId="urn:microsoft.com/office/officeart/2005/8/layout/list1"/>
    <dgm:cxn modelId="{75971BC6-8A55-4686-AD1F-962FF633432A}" type="presParOf" srcId="{0B5A7A0D-7295-456D-91AC-2F0FDEF28A00}" destId="{F070A69C-6195-4E89-AE6C-69D22EDFE428}" srcOrd="15" destOrd="0" presId="urn:microsoft.com/office/officeart/2005/8/layout/list1"/>
    <dgm:cxn modelId="{837CF04D-AED7-4D5C-94D2-4C1376CD515E}" type="presParOf" srcId="{0B5A7A0D-7295-456D-91AC-2F0FDEF28A00}" destId="{57D8B1B9-C275-4F09-AB9A-87FE952C272A}" srcOrd="16" destOrd="0" presId="urn:microsoft.com/office/officeart/2005/8/layout/list1"/>
    <dgm:cxn modelId="{A28A31F5-2D51-4219-B040-05F2E2C7FEA6}" type="presParOf" srcId="{57D8B1B9-C275-4F09-AB9A-87FE952C272A}" destId="{2890BD47-8E64-46D6-BD5E-14A064D2900E}" srcOrd="0" destOrd="0" presId="urn:microsoft.com/office/officeart/2005/8/layout/list1"/>
    <dgm:cxn modelId="{D964DDA3-ED0E-4290-B657-ADAF15CBC7E6}" type="presParOf" srcId="{57D8B1B9-C275-4F09-AB9A-87FE952C272A}" destId="{5DDAD2E5-0D02-46EC-81CF-CC0DB4B00FB6}" srcOrd="1" destOrd="0" presId="urn:microsoft.com/office/officeart/2005/8/layout/list1"/>
    <dgm:cxn modelId="{C73CA9B9-0A2A-4000-B7E3-A2A475E72538}" type="presParOf" srcId="{0B5A7A0D-7295-456D-91AC-2F0FDEF28A00}" destId="{ABCCDFC2-50E9-44FF-A3B7-3FF761081E27}" srcOrd="17" destOrd="0" presId="urn:microsoft.com/office/officeart/2005/8/layout/list1"/>
    <dgm:cxn modelId="{3D3FE365-BB19-4600-96B1-DC1F4F99513C}" type="presParOf" srcId="{0B5A7A0D-7295-456D-91AC-2F0FDEF28A00}" destId="{C48CC7AA-6805-4D4A-8256-31CD0D22121D}"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93E7-5167-45AB-83D0-9C87C09D8E9C}">
      <dsp:nvSpPr>
        <dsp:cNvPr id="0" name=""/>
        <dsp:cNvSpPr/>
      </dsp:nvSpPr>
      <dsp:spPr>
        <a:xfrm>
          <a:off x="358487" y="301494"/>
          <a:ext cx="2316136" cy="47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570692-5A1A-4FD1-BF8D-048ED9705C53}">
      <dsp:nvSpPr>
        <dsp:cNvPr id="0" name=""/>
        <dsp:cNvSpPr/>
      </dsp:nvSpPr>
      <dsp:spPr>
        <a:xfrm>
          <a:off x="171099" y="13599"/>
          <a:ext cx="2395389" cy="56088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0540" tIns="0" rIns="90540" bIns="0" numCol="1" spcCol="1270" anchor="ctr" anchorCtr="0">
          <a:noAutofit/>
        </a:bodyPr>
        <a:lstStyle/>
        <a:p>
          <a:pPr marL="0" lvl="0" indent="0" algn="l" defTabSz="622300">
            <a:lnSpc>
              <a:spcPct val="90000"/>
            </a:lnSpc>
            <a:spcBef>
              <a:spcPct val="0"/>
            </a:spcBef>
            <a:spcAft>
              <a:spcPct val="35000"/>
            </a:spcAft>
            <a:buNone/>
          </a:pPr>
          <a:r>
            <a:rPr lang="es-EC" sz="1400" b="1" kern="1200" dirty="0"/>
            <a:t>n=</a:t>
          </a:r>
          <a:r>
            <a:rPr lang="es-EC" sz="1400" kern="1200" dirty="0"/>
            <a:t> Tamaño de la muestra</a:t>
          </a:r>
        </a:p>
      </dsp:txBody>
      <dsp:txXfrm>
        <a:off x="198479" y="40979"/>
        <a:ext cx="2340629" cy="506120"/>
      </dsp:txXfrm>
    </dsp:sp>
    <dsp:sp modelId="{C6426963-6081-4802-8FFA-943C2C6ED327}">
      <dsp:nvSpPr>
        <dsp:cNvPr id="0" name=""/>
        <dsp:cNvSpPr/>
      </dsp:nvSpPr>
      <dsp:spPr>
        <a:xfrm>
          <a:off x="358487" y="1163334"/>
          <a:ext cx="2316136"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3A3A5E-CC29-4AA3-81C9-E4ED0CD664B1}">
      <dsp:nvSpPr>
        <dsp:cNvPr id="0" name=""/>
        <dsp:cNvSpPr/>
      </dsp:nvSpPr>
      <dsp:spPr>
        <a:xfrm>
          <a:off x="171099" y="875439"/>
          <a:ext cx="2395389"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0540" tIns="0" rIns="90540" bIns="0" numCol="1" spcCol="1270" anchor="ctr" anchorCtr="0">
          <a:noAutofit/>
        </a:bodyPr>
        <a:lstStyle/>
        <a:p>
          <a:pPr marL="0" lvl="0" indent="0" algn="l" defTabSz="622300">
            <a:lnSpc>
              <a:spcPct val="90000"/>
            </a:lnSpc>
            <a:spcBef>
              <a:spcPct val="0"/>
            </a:spcBef>
            <a:spcAft>
              <a:spcPct val="35000"/>
            </a:spcAft>
            <a:buNone/>
          </a:pPr>
          <a:r>
            <a:rPr lang="es-EC" sz="1400" b="1" kern="1200" dirty="0"/>
            <a:t>P=</a:t>
          </a:r>
          <a:r>
            <a:rPr lang="es-EC" sz="1400" kern="1200" dirty="0"/>
            <a:t> Probabilidad de éxito</a:t>
          </a:r>
        </a:p>
      </dsp:txBody>
      <dsp:txXfrm>
        <a:off x="198479" y="902819"/>
        <a:ext cx="2340629" cy="506120"/>
      </dsp:txXfrm>
    </dsp:sp>
    <dsp:sp modelId="{981E0B3F-7499-400B-B8CA-1890AB32505A}">
      <dsp:nvSpPr>
        <dsp:cNvPr id="0" name=""/>
        <dsp:cNvSpPr/>
      </dsp:nvSpPr>
      <dsp:spPr>
        <a:xfrm>
          <a:off x="358487" y="2025174"/>
          <a:ext cx="2316136" cy="478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FE8CAA-B5E5-4978-9255-7E3E95C37B0C}">
      <dsp:nvSpPr>
        <dsp:cNvPr id="0" name=""/>
        <dsp:cNvSpPr/>
      </dsp:nvSpPr>
      <dsp:spPr>
        <a:xfrm>
          <a:off x="171099" y="1737279"/>
          <a:ext cx="2395389" cy="5608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0540" tIns="0" rIns="90540" bIns="0" numCol="1" spcCol="1270" anchor="ctr" anchorCtr="0">
          <a:noAutofit/>
        </a:bodyPr>
        <a:lstStyle/>
        <a:p>
          <a:pPr marL="0" lvl="0" indent="0" algn="l" defTabSz="622300">
            <a:lnSpc>
              <a:spcPct val="90000"/>
            </a:lnSpc>
            <a:spcBef>
              <a:spcPct val="0"/>
            </a:spcBef>
            <a:spcAft>
              <a:spcPct val="35000"/>
            </a:spcAft>
            <a:buNone/>
          </a:pPr>
          <a:r>
            <a:rPr lang="es-EC" sz="1400" b="1" kern="1200" dirty="0"/>
            <a:t>Q=</a:t>
          </a:r>
          <a:r>
            <a:rPr lang="es-EC" sz="1400" kern="1200" dirty="0"/>
            <a:t> Probabilidad de fracaso</a:t>
          </a:r>
        </a:p>
      </dsp:txBody>
      <dsp:txXfrm>
        <a:off x="198479" y="1764659"/>
        <a:ext cx="2340629" cy="506120"/>
      </dsp:txXfrm>
    </dsp:sp>
    <dsp:sp modelId="{E4D736C7-7065-493F-B474-C041223625A7}">
      <dsp:nvSpPr>
        <dsp:cNvPr id="0" name=""/>
        <dsp:cNvSpPr/>
      </dsp:nvSpPr>
      <dsp:spPr>
        <a:xfrm>
          <a:off x="358487" y="2887014"/>
          <a:ext cx="2316136" cy="478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6D1680-E3E2-456E-BE83-68BFC69ADF1A}">
      <dsp:nvSpPr>
        <dsp:cNvPr id="0" name=""/>
        <dsp:cNvSpPr/>
      </dsp:nvSpPr>
      <dsp:spPr>
        <a:xfrm>
          <a:off x="171099" y="2599119"/>
          <a:ext cx="2395389" cy="56088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0540" tIns="0" rIns="90540" bIns="0" numCol="1" spcCol="1270" anchor="ctr" anchorCtr="0">
          <a:noAutofit/>
        </a:bodyPr>
        <a:lstStyle/>
        <a:p>
          <a:pPr marL="0" lvl="0" indent="0" algn="l" defTabSz="622300">
            <a:lnSpc>
              <a:spcPct val="90000"/>
            </a:lnSpc>
            <a:spcBef>
              <a:spcPct val="0"/>
            </a:spcBef>
            <a:spcAft>
              <a:spcPct val="35000"/>
            </a:spcAft>
            <a:buNone/>
          </a:pPr>
          <a:r>
            <a:rPr lang="es-EC" sz="1400" b="1" kern="1200" dirty="0"/>
            <a:t>E=</a:t>
          </a:r>
          <a:r>
            <a:rPr lang="es-EC" sz="1400" kern="1200" dirty="0"/>
            <a:t> Error muestral</a:t>
          </a:r>
        </a:p>
      </dsp:txBody>
      <dsp:txXfrm>
        <a:off x="198479" y="2626499"/>
        <a:ext cx="2340629" cy="506120"/>
      </dsp:txXfrm>
    </dsp:sp>
    <dsp:sp modelId="{C48CC7AA-6805-4D4A-8256-31CD0D22121D}">
      <dsp:nvSpPr>
        <dsp:cNvPr id="0" name=""/>
        <dsp:cNvSpPr/>
      </dsp:nvSpPr>
      <dsp:spPr>
        <a:xfrm>
          <a:off x="358487" y="3754999"/>
          <a:ext cx="2316136" cy="478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DDAD2E5-0D02-46EC-81CF-CC0DB4B00FB6}">
      <dsp:nvSpPr>
        <dsp:cNvPr id="0" name=""/>
        <dsp:cNvSpPr/>
      </dsp:nvSpPr>
      <dsp:spPr>
        <a:xfrm>
          <a:off x="171099" y="3460959"/>
          <a:ext cx="2395389" cy="56088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0540" tIns="0" rIns="90540" bIns="0" numCol="1" spcCol="1270" anchor="ctr" anchorCtr="0">
          <a:noAutofit/>
        </a:bodyPr>
        <a:lstStyle/>
        <a:p>
          <a:pPr marL="0" lvl="0" indent="0" algn="l" defTabSz="622300">
            <a:lnSpc>
              <a:spcPct val="90000"/>
            </a:lnSpc>
            <a:spcBef>
              <a:spcPct val="0"/>
            </a:spcBef>
            <a:spcAft>
              <a:spcPct val="35000"/>
            </a:spcAft>
            <a:buNone/>
          </a:pPr>
          <a:r>
            <a:rPr lang="es-EC" sz="1400" b="1" kern="1200" dirty="0"/>
            <a:t>Z= </a:t>
          </a:r>
          <a:r>
            <a:rPr lang="es-EC" sz="1400" kern="1200" dirty="0"/>
            <a:t>Nivel de confianza</a:t>
          </a:r>
        </a:p>
      </dsp:txBody>
      <dsp:txXfrm>
        <a:off x="198479" y="3488339"/>
        <a:ext cx="234062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1813" cy="34607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5675313" y="0"/>
            <a:ext cx="4343400" cy="346075"/>
          </a:xfrm>
          <a:prstGeom prst="rect">
            <a:avLst/>
          </a:prstGeom>
        </p:spPr>
        <p:txBody>
          <a:bodyPr vert="horz" lIns="91440" tIns="45720" rIns="91440" bIns="45720" rtlCol="0"/>
          <a:lstStyle>
            <a:lvl1pPr algn="r">
              <a:defRPr sz="1200"/>
            </a:lvl1pPr>
          </a:lstStyle>
          <a:p>
            <a:fld id="{1453052F-E609-4C65-926A-8170A615F7FA}" type="datetimeFigureOut">
              <a:rPr lang="en-US" smtClean="0"/>
              <a:t>1/23/2021</a:t>
            </a:fld>
            <a:endParaRPr lang="en-US"/>
          </a:p>
        </p:txBody>
      </p:sp>
      <p:sp>
        <p:nvSpPr>
          <p:cNvPr id="4" name="Marcador de imagen de diapositiva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001713" y="3314700"/>
            <a:ext cx="8016875" cy="2713038"/>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6542088"/>
            <a:ext cx="4341813" cy="346075"/>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675313" y="6542088"/>
            <a:ext cx="4343400" cy="346075"/>
          </a:xfrm>
          <a:prstGeom prst="rect">
            <a:avLst/>
          </a:prstGeom>
        </p:spPr>
        <p:txBody>
          <a:bodyPr vert="horz" lIns="91440" tIns="45720" rIns="91440" bIns="45720" rtlCol="0" anchor="b"/>
          <a:lstStyle>
            <a:lvl1pPr algn="r">
              <a:defRPr sz="1200"/>
            </a:lvl1pPr>
          </a:lstStyle>
          <a:p>
            <a:fld id="{331BCA26-0154-41BC-997D-EAB5131299CD}" type="slidenum">
              <a:rPr lang="en-US" smtClean="0"/>
              <a:t>‹Nº›</a:t>
            </a:fld>
            <a:endParaRPr lang="en-US"/>
          </a:p>
        </p:txBody>
      </p:sp>
    </p:spTree>
    <p:extLst>
      <p:ext uri="{BB962C8B-B14F-4D97-AF65-F5344CB8AC3E}">
        <p14:creationId xmlns:p14="http://schemas.microsoft.com/office/powerpoint/2010/main" val="374200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A85BF65-013E-4588-B948-6FB1038430CD}"/>
              </a:ext>
            </a:extLst>
          </p:cNvPr>
          <p:cNvSpPr>
            <a:spLocks noGrp="1"/>
          </p:cNvSpPr>
          <p:nvPr>
            <p:ph type="dt" sz="half" idx="10"/>
          </p:nvPr>
        </p:nvSpPr>
        <p:spPr/>
        <p:txBody>
          <a:bodyPr/>
          <a:lstStyle/>
          <a:p>
            <a:fld id="{9A520052-D3AA-4AA5-B719-E7BB6DA5E4DC}" type="datetimeFigureOut">
              <a:rPr lang="es-ES" smtClean="0"/>
              <a:t>23/01/2021</a:t>
            </a:fld>
            <a:endParaRPr lang="es-ES"/>
          </a:p>
        </p:txBody>
      </p:sp>
      <p:sp>
        <p:nvSpPr>
          <p:cNvPr id="5" name="Marcador de pie de página 4">
            <a:extLst>
              <a:ext uri="{FF2B5EF4-FFF2-40B4-BE49-F238E27FC236}">
                <a16:creationId xmlns:a16="http://schemas.microsoft.com/office/drawing/2014/main"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47C4C6-F743-4638-89B5-60146629A59E}"/>
              </a:ext>
            </a:extLst>
          </p:cNvPr>
          <p:cNvGrpSpPr/>
          <p:nvPr userDrawn="1"/>
        </p:nvGrpSpPr>
        <p:grpSpPr>
          <a:xfrm flipH="1">
            <a:off x="2657472" y="1971671"/>
            <a:ext cx="1343029" cy="1343029"/>
            <a:chOff x="2190747" y="1657346"/>
            <a:chExt cx="1343029" cy="1343029"/>
          </a:xfrm>
        </p:grpSpPr>
        <p:sp>
          <p:nvSpPr>
            <p:cNvPr id="2" name="Arc 1">
              <a:extLst>
                <a:ext uri="{FF2B5EF4-FFF2-40B4-BE49-F238E27FC236}">
                  <a16:creationId xmlns:a16="http://schemas.microsoft.com/office/drawing/2014/main" id="{B7C2B258-141E-4BC9-85CA-9FDBB30C46BF}"/>
                </a:ext>
              </a:extLst>
            </p:cNvPr>
            <p:cNvSpPr/>
            <p:nvPr userDrawn="1"/>
          </p:nvSpPr>
          <p:spPr>
            <a:xfrm>
              <a:off x="2705100" y="2190749"/>
              <a:ext cx="504825" cy="504825"/>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Arc 3">
              <a:extLst>
                <a:ext uri="{FF2B5EF4-FFF2-40B4-BE49-F238E27FC236}">
                  <a16:creationId xmlns:a16="http://schemas.microsoft.com/office/drawing/2014/main" id="{10A7735F-90FC-4DD6-9A30-EA9FF118174A}"/>
                </a:ext>
              </a:extLst>
            </p:cNvPr>
            <p:cNvSpPr/>
            <p:nvPr userDrawn="1"/>
          </p:nvSpPr>
          <p:spPr>
            <a:xfrm>
              <a:off x="2481261" y="1947860"/>
              <a:ext cx="895351" cy="895351"/>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Arc 4">
              <a:extLst>
                <a:ext uri="{FF2B5EF4-FFF2-40B4-BE49-F238E27FC236}">
                  <a16:creationId xmlns:a16="http://schemas.microsoft.com/office/drawing/2014/main" id="{3B29125C-EA5F-47C9-9310-E31997A572C3}"/>
                </a:ext>
              </a:extLst>
            </p:cNvPr>
            <p:cNvSpPr/>
            <p:nvPr userDrawn="1"/>
          </p:nvSpPr>
          <p:spPr>
            <a:xfrm>
              <a:off x="2190747" y="1657346"/>
              <a:ext cx="1343029" cy="1343029"/>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Tree>
    <p:extLst>
      <p:ext uri="{BB962C8B-B14F-4D97-AF65-F5344CB8AC3E}">
        <p14:creationId xmlns:p14="http://schemas.microsoft.com/office/powerpoint/2010/main" val="383229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26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959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19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209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2676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56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00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212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321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003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163968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9014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49946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60634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8792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22879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72928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33813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82001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89236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01860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4381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837465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62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8439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a:extLst>
              <a:ext uri="{FF2B5EF4-FFF2-40B4-BE49-F238E27FC236}">
                <a16:creationId xmlns:a16="http://schemas.microsoft.com/office/drawing/2014/main" id="{18161A7C-B0BC-4E91-880A-34422E9D3F62}"/>
              </a:ext>
            </a:extLst>
          </p:cNvPr>
          <p:cNvSpPr/>
          <p:nvPr/>
        </p:nvSpPr>
        <p:spPr>
          <a:xfrm>
            <a:off x="1434632" y="2092156"/>
            <a:ext cx="10349947" cy="38164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dirty="0">
                <a:latin typeface="Times New Roman" panose="02020603050405020304" pitchFamily="18" charset="0"/>
                <a:cs typeface="Times New Roman" panose="02020603050405020304" pitchFamily="18" charset="0"/>
              </a:rPr>
              <a:t>CARRERA DE INGENIERÍA EN MERCADOTECNIA</a:t>
            </a: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s-ES"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“Incidencia del social media como estrategia de marketing de contenidos para la fidelización de clientes en el sector inmobiliario del Distrito Metropolitano de Quito”</a:t>
            </a:r>
          </a:p>
          <a:p>
            <a:pPr algn="r"/>
            <a:endPar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r>
              <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AUTOR: </a:t>
            </a:r>
            <a:endParaRPr lang="es-ES" sz="2000" b="1" dirty="0">
              <a:latin typeface="Times New Roman" panose="02020603050405020304" pitchFamily="18" charset="0"/>
              <a:cs typeface="Times New Roman" panose="02020603050405020304" pitchFamily="18" charset="0"/>
            </a:endParaRPr>
          </a:p>
          <a:p>
            <a:pPr algn="r"/>
            <a:r>
              <a:rPr lang="es-ES" sz="2000" b="1" dirty="0">
                <a:latin typeface="Times New Roman" panose="02020603050405020304" pitchFamily="18" charset="0"/>
                <a:cs typeface="Times New Roman" panose="02020603050405020304" pitchFamily="18" charset="0"/>
              </a:rPr>
              <a:t>ARCENTALES OÑATE, ADRIÁN EDUARDO</a:t>
            </a:r>
          </a:p>
          <a:p>
            <a:pPr algn="r"/>
            <a:endParaRPr lang="es-ES" sz="2000" b="1" dirty="0">
              <a:latin typeface="Times New Roman" panose="02020603050405020304" pitchFamily="18" charset="0"/>
              <a:cs typeface="Times New Roman" panose="02020603050405020304" pitchFamily="18" charset="0"/>
            </a:endParaRPr>
          </a:p>
          <a:p>
            <a:pPr algn="r"/>
            <a:r>
              <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DIRECTOR DE TESIS:  </a:t>
            </a:r>
            <a:endParaRPr lang="es-ES" sz="2000" b="1" dirty="0">
              <a:latin typeface="Times New Roman" panose="02020603050405020304" pitchFamily="18" charset="0"/>
              <a:cs typeface="Times New Roman" panose="02020603050405020304" pitchFamily="18" charset="0"/>
            </a:endParaRPr>
          </a:p>
          <a:p>
            <a:pPr algn="r"/>
            <a:r>
              <a:rPr lang="es-ES" sz="2000" b="1" dirty="0">
                <a:latin typeface="Times New Roman" panose="02020603050405020304" pitchFamily="18" charset="0"/>
                <a:cs typeface="Times New Roman" panose="02020603050405020304" pitchFamily="18" charset="0"/>
              </a:rPr>
              <a:t>ING. PAZMIÑO ARELLANO, STALIN GORKY,MGS</a:t>
            </a:r>
          </a:p>
          <a:p>
            <a:pPr algn="r"/>
            <a:endParaRPr lang="es-ES" sz="2000" b="1" dirty="0">
              <a:latin typeface="Times New Roman" panose="02020603050405020304" pitchFamily="18" charset="0"/>
              <a:cs typeface="Times New Roman" panose="02020603050405020304" pitchFamily="18" charset="0"/>
            </a:endParaRPr>
          </a:p>
        </p:txBody>
      </p:sp>
      <p:sp>
        <p:nvSpPr>
          <p:cNvPr id="5" name="Título 1">
            <a:extLst>
              <a:ext uri="{FF2B5EF4-FFF2-40B4-BE49-F238E27FC236}">
                <a16:creationId xmlns:a16="http://schemas.microsoft.com/office/drawing/2014/main" id="{F0E20245-DE11-4FAB-854F-D8589F23E690}"/>
              </a:ext>
            </a:extLst>
          </p:cNvPr>
          <p:cNvSpPr txBox="1">
            <a:spLocks/>
          </p:cNvSpPr>
          <p:nvPr/>
        </p:nvSpPr>
        <p:spPr>
          <a:xfrm>
            <a:off x="56147" y="1089937"/>
            <a:ext cx="11823032" cy="816689"/>
          </a:xfrm>
          <a:prstGeom prst="rect">
            <a:avLst/>
          </a:prstGeom>
        </p:spPr>
        <p:txBody>
          <a:bodyPr anchor="ct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Times New Roman" panose="02020603050405020304" pitchFamily="18" charset="0"/>
                <a:cs typeface="Times New Roman" panose="02020603050405020304" pitchFamily="18" charset="0"/>
              </a:rPr>
              <a:t>UNIVERSIDAD DE LAS FUERZAS ARMADAS - ESPE</a:t>
            </a:r>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B4A6B968-1233-403D-B365-12F48DAFDEB4}"/>
              </a:ext>
            </a:extLst>
          </p:cNvPr>
          <p:cNvSpPr txBox="1"/>
          <p:nvPr/>
        </p:nvSpPr>
        <p:spPr>
          <a:xfrm>
            <a:off x="-42124" y="83405"/>
            <a:ext cx="5577323" cy="1200329"/>
          </a:xfrm>
          <a:prstGeom prst="rect">
            <a:avLst/>
          </a:prstGeom>
          <a:noFill/>
        </p:spPr>
        <p:txBody>
          <a:bodyPr wrap="square" rtlCol="0" anchor="ctr">
            <a:spAutoFit/>
          </a:bodyPr>
          <a:lstStyle/>
          <a:p>
            <a:pPr algn="ctr"/>
            <a:r>
              <a:rPr lang="en-GB" altLang="ko-KR" sz="3600" dirty="0">
                <a:solidFill>
                  <a:schemeClr val="bg1"/>
                </a:solidFill>
                <a:latin typeface="Montserrat" panose="02000505000000020004" pitchFamily="2" charset="0"/>
                <a:cs typeface="Arial" pitchFamily="34" charset="0"/>
              </a:rPr>
              <a:t>FIDELIZACIÓN DEL CLIENTE</a:t>
            </a:r>
            <a:endParaRPr lang="ko-KR" altLang="en-US" sz="3600" dirty="0">
              <a:solidFill>
                <a:schemeClr val="bg1"/>
              </a:solidFill>
              <a:latin typeface="Montserrat" panose="02000505000000020004" pitchFamily="2" charset="0"/>
              <a:cs typeface="Arial" pitchFamily="34" charset="0"/>
            </a:endParaRPr>
          </a:p>
        </p:txBody>
      </p:sp>
      <p:sp>
        <p:nvSpPr>
          <p:cNvPr id="186" name="Rounded Rectangular Callout 31">
            <a:extLst>
              <a:ext uri="{FF2B5EF4-FFF2-40B4-BE49-F238E27FC236}">
                <a16:creationId xmlns:a16="http://schemas.microsoft.com/office/drawing/2014/main" id="{8BB47379-6736-451E-8F22-EF481F8A4791}"/>
              </a:ext>
            </a:extLst>
          </p:cNvPr>
          <p:cNvSpPr/>
          <p:nvPr/>
        </p:nvSpPr>
        <p:spPr>
          <a:xfrm flipH="1">
            <a:off x="2183998" y="4999313"/>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87" name="그룹 6">
            <a:extLst>
              <a:ext uri="{FF2B5EF4-FFF2-40B4-BE49-F238E27FC236}">
                <a16:creationId xmlns:a16="http://schemas.microsoft.com/office/drawing/2014/main" id="{F897401E-F4FF-4FA0-A945-D022B8914181}"/>
              </a:ext>
            </a:extLst>
          </p:cNvPr>
          <p:cNvGrpSpPr/>
          <p:nvPr/>
        </p:nvGrpSpPr>
        <p:grpSpPr>
          <a:xfrm>
            <a:off x="427954" y="5739723"/>
            <a:ext cx="2262988" cy="396915"/>
            <a:chOff x="1730330" y="5175558"/>
            <a:chExt cx="1742087" cy="396915"/>
          </a:xfrm>
        </p:grpSpPr>
        <p:sp>
          <p:nvSpPr>
            <p:cNvPr id="188" name="TextBox 187">
              <a:extLst>
                <a:ext uri="{FF2B5EF4-FFF2-40B4-BE49-F238E27FC236}">
                  <a16:creationId xmlns:a16="http://schemas.microsoft.com/office/drawing/2014/main" id="{AFFA7A0D-E06B-4603-873E-FBB9E5F731BA}"/>
                </a:ext>
              </a:extLst>
            </p:cNvPr>
            <p:cNvSpPr txBox="1"/>
            <p:nvPr/>
          </p:nvSpPr>
          <p:spPr>
            <a:xfrm>
              <a:off x="1730331" y="5387807"/>
              <a:ext cx="1733335" cy="184666"/>
            </a:xfrm>
            <a:prstGeom prst="rect">
              <a:avLst/>
            </a:prstGeom>
            <a:noFill/>
          </p:spPr>
          <p:txBody>
            <a:bodyPr wrap="square" lIns="0" tIns="0" rIns="0" bIns="0" rtlCol="0">
              <a:spAutoFit/>
            </a:bodyPr>
            <a:lstStyle/>
            <a:p>
              <a:r>
                <a:rPr lang="en-US" altLang="ko-KR" sz="1200" dirty="0">
                  <a:solidFill>
                    <a:schemeClr val="bg1"/>
                  </a:solidFill>
                  <a:cs typeface="Arial" pitchFamily="34" charset="0"/>
                </a:rPr>
                <a:t>(Bastos </a:t>
              </a:r>
              <a:r>
                <a:rPr lang="en-US" altLang="ko-KR" sz="1200" dirty="0" err="1">
                  <a:solidFill>
                    <a:schemeClr val="bg1"/>
                  </a:solidFill>
                  <a:cs typeface="Arial" pitchFamily="34" charset="0"/>
                </a:rPr>
                <a:t>Boubeta</a:t>
              </a:r>
              <a:r>
                <a:rPr lang="en-US" altLang="ko-KR" sz="1200" dirty="0">
                  <a:solidFill>
                    <a:schemeClr val="bg1"/>
                  </a:solidFill>
                  <a:cs typeface="Arial" pitchFamily="34" charset="0"/>
                </a:rPr>
                <a:t>, 2007)</a:t>
              </a:r>
            </a:p>
          </p:txBody>
        </p:sp>
        <p:sp>
          <p:nvSpPr>
            <p:cNvPr id="189" name="TextBox 188">
              <a:extLst>
                <a:ext uri="{FF2B5EF4-FFF2-40B4-BE49-F238E27FC236}">
                  <a16:creationId xmlns:a16="http://schemas.microsoft.com/office/drawing/2014/main" id="{619366F7-3FE3-437E-87F1-96738F6A5B4B}"/>
                </a:ext>
              </a:extLst>
            </p:cNvPr>
            <p:cNvSpPr txBox="1"/>
            <p:nvPr/>
          </p:nvSpPr>
          <p:spPr>
            <a:xfrm>
              <a:off x="1730330" y="5175558"/>
              <a:ext cx="1742087" cy="184666"/>
            </a:xfrm>
            <a:prstGeom prst="rect">
              <a:avLst/>
            </a:prstGeom>
            <a:noFill/>
          </p:spPr>
          <p:txBody>
            <a:bodyPr wrap="square" lIns="0" tIns="0" rIns="0" bIns="0" rtlCol="0">
              <a:spAutoFit/>
            </a:bodyPr>
            <a:lstStyle/>
            <a:p>
              <a:r>
                <a:rPr lang="en-US" altLang="ko-KR" sz="1200" b="1" dirty="0">
                  <a:solidFill>
                    <a:schemeClr val="bg1"/>
                  </a:solidFill>
                </a:rPr>
                <a:t>TEORÌA DEL CLIENTE FIEL</a:t>
              </a:r>
            </a:p>
          </p:txBody>
        </p:sp>
      </p:grpSp>
      <p:sp>
        <p:nvSpPr>
          <p:cNvPr id="190" name="Rounded Rectangular Callout 47">
            <a:extLst>
              <a:ext uri="{FF2B5EF4-FFF2-40B4-BE49-F238E27FC236}">
                <a16:creationId xmlns:a16="http://schemas.microsoft.com/office/drawing/2014/main" id="{75509443-DE5A-460D-9FC5-AC8D71F5467B}"/>
              </a:ext>
            </a:extLst>
          </p:cNvPr>
          <p:cNvSpPr/>
          <p:nvPr/>
        </p:nvSpPr>
        <p:spPr>
          <a:xfrm flipH="1">
            <a:off x="5028255" y="5000173"/>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91" name="그룹 4">
            <a:extLst>
              <a:ext uri="{FF2B5EF4-FFF2-40B4-BE49-F238E27FC236}">
                <a16:creationId xmlns:a16="http://schemas.microsoft.com/office/drawing/2014/main" id="{BF782442-CAC7-424B-9C08-DC07AF244F1B}"/>
              </a:ext>
            </a:extLst>
          </p:cNvPr>
          <p:cNvGrpSpPr/>
          <p:nvPr/>
        </p:nvGrpSpPr>
        <p:grpSpPr>
          <a:xfrm>
            <a:off x="3272211" y="5740583"/>
            <a:ext cx="2262988" cy="396915"/>
            <a:chOff x="3727326" y="5176417"/>
            <a:chExt cx="1742087" cy="396915"/>
          </a:xfrm>
        </p:grpSpPr>
        <p:sp>
          <p:nvSpPr>
            <p:cNvPr id="192" name="TextBox 191">
              <a:extLst>
                <a:ext uri="{FF2B5EF4-FFF2-40B4-BE49-F238E27FC236}">
                  <a16:creationId xmlns:a16="http://schemas.microsoft.com/office/drawing/2014/main" id="{BA19AF3A-5C7D-4F7F-A11E-646DB9121782}"/>
                </a:ext>
              </a:extLst>
            </p:cNvPr>
            <p:cNvSpPr txBox="1"/>
            <p:nvPr/>
          </p:nvSpPr>
          <p:spPr>
            <a:xfrm>
              <a:off x="3727327" y="5388666"/>
              <a:ext cx="1733335" cy="184666"/>
            </a:xfrm>
            <a:prstGeom prst="rect">
              <a:avLst/>
            </a:prstGeom>
            <a:noFill/>
          </p:spPr>
          <p:txBody>
            <a:bodyPr wrap="square" lIns="0" tIns="0" rIns="0" bIns="0" rtlCol="0">
              <a:spAutoFit/>
            </a:bodyPr>
            <a:lstStyle/>
            <a:p>
              <a:r>
                <a:rPr lang="en-US" altLang="ko-KR" sz="1200" dirty="0">
                  <a:solidFill>
                    <a:schemeClr val="bg1"/>
                  </a:solidFill>
                  <a:cs typeface="Arial" pitchFamily="34" charset="0"/>
                </a:rPr>
                <a:t>Philip Kotler, 2018</a:t>
              </a:r>
            </a:p>
          </p:txBody>
        </p:sp>
        <p:sp>
          <p:nvSpPr>
            <p:cNvPr id="193" name="TextBox 192">
              <a:extLst>
                <a:ext uri="{FF2B5EF4-FFF2-40B4-BE49-F238E27FC236}">
                  <a16:creationId xmlns:a16="http://schemas.microsoft.com/office/drawing/2014/main" id="{F022CF1C-1EF0-4F09-951F-6478470EF8E6}"/>
                </a:ext>
              </a:extLst>
            </p:cNvPr>
            <p:cNvSpPr txBox="1"/>
            <p:nvPr/>
          </p:nvSpPr>
          <p:spPr>
            <a:xfrm>
              <a:off x="3727326" y="5176417"/>
              <a:ext cx="1742087" cy="184666"/>
            </a:xfrm>
            <a:prstGeom prst="rect">
              <a:avLst/>
            </a:prstGeom>
            <a:noFill/>
          </p:spPr>
          <p:txBody>
            <a:bodyPr wrap="square" lIns="0" tIns="0" rIns="0" bIns="0" rtlCol="0">
              <a:spAutoFit/>
            </a:bodyPr>
            <a:lstStyle/>
            <a:p>
              <a:r>
                <a:rPr lang="en-US" altLang="ko-KR" sz="1200" b="1" dirty="0">
                  <a:solidFill>
                    <a:schemeClr val="bg1"/>
                  </a:solidFill>
                </a:rPr>
                <a:t>SATISFACCIÒN DEL CLIENTE</a:t>
              </a:r>
            </a:p>
          </p:txBody>
        </p:sp>
      </p:grpSp>
      <p:sp>
        <p:nvSpPr>
          <p:cNvPr id="198" name="Rectangle 9">
            <a:extLst>
              <a:ext uri="{FF2B5EF4-FFF2-40B4-BE49-F238E27FC236}">
                <a16:creationId xmlns:a16="http://schemas.microsoft.com/office/drawing/2014/main" id="{D250EEC0-6697-4000-ACC3-7C34924B87FE}"/>
              </a:ext>
            </a:extLst>
          </p:cNvPr>
          <p:cNvSpPr/>
          <p:nvPr/>
        </p:nvSpPr>
        <p:spPr>
          <a:xfrm>
            <a:off x="5207800" y="5099086"/>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3" name="CuadroTexto 112">
            <a:extLst>
              <a:ext uri="{FF2B5EF4-FFF2-40B4-BE49-F238E27FC236}">
                <a16:creationId xmlns:a16="http://schemas.microsoft.com/office/drawing/2014/main" id="{08385AE0-4D44-481B-A150-3714742DC5BF}"/>
              </a:ext>
            </a:extLst>
          </p:cNvPr>
          <p:cNvSpPr txBox="1"/>
          <p:nvPr/>
        </p:nvSpPr>
        <p:spPr>
          <a:xfrm>
            <a:off x="7115635" y="4172298"/>
            <a:ext cx="5007429" cy="352341"/>
          </a:xfrm>
          <a:prstGeom prst="rect">
            <a:avLst/>
          </a:prstGeom>
          <a:noFill/>
        </p:spPr>
        <p:txBody>
          <a:bodyPr wrap="square">
            <a:spAutoFit/>
          </a:bodyPr>
          <a:lstStyle/>
          <a:p>
            <a:pPr indent="450215" algn="ctr">
              <a:lnSpc>
                <a:spcPct val="200000"/>
              </a:lnSpc>
            </a:pPr>
            <a:r>
              <a:rPr lang="es-EC" sz="1000" dirty="0">
                <a:solidFill>
                  <a:schemeClr val="bg1"/>
                </a:solidFill>
                <a:cs typeface="Arial" pitchFamily="34" charset="0"/>
              </a:rPr>
              <a:t>Modelo dinámico de la fidelización del cliente. Fuente: (</a:t>
            </a:r>
            <a:r>
              <a:rPr lang="es-EC" sz="1000" dirty="0" err="1">
                <a:solidFill>
                  <a:schemeClr val="bg1"/>
                </a:solidFill>
                <a:cs typeface="Arial" pitchFamily="34" charset="0"/>
              </a:rPr>
              <a:t>Costabile</a:t>
            </a:r>
            <a:r>
              <a:rPr lang="es-EC" sz="1000" dirty="0">
                <a:solidFill>
                  <a:schemeClr val="bg1"/>
                </a:solidFill>
                <a:cs typeface="Arial" pitchFamily="34" charset="0"/>
              </a:rPr>
              <a:t>, 2000)</a:t>
            </a:r>
            <a:endParaRPr lang="es-ES" sz="1000" dirty="0">
              <a:solidFill>
                <a:schemeClr val="bg1"/>
              </a:solidFill>
              <a:cs typeface="Arial" pitchFamily="34" charset="0"/>
            </a:endParaRPr>
          </a:p>
        </p:txBody>
      </p:sp>
      <p:grpSp>
        <p:nvGrpSpPr>
          <p:cNvPr id="149" name="Group 2">
            <a:extLst>
              <a:ext uri="{FF2B5EF4-FFF2-40B4-BE49-F238E27FC236}">
                <a16:creationId xmlns:a16="http://schemas.microsoft.com/office/drawing/2014/main" id="{15B800A2-449E-41C5-B921-3A947B74ECA1}"/>
              </a:ext>
            </a:extLst>
          </p:cNvPr>
          <p:cNvGrpSpPr/>
          <p:nvPr/>
        </p:nvGrpSpPr>
        <p:grpSpPr>
          <a:xfrm>
            <a:off x="462674" y="1242664"/>
            <a:ext cx="6375502" cy="3836956"/>
            <a:chOff x="1835696" y="2058492"/>
            <a:chExt cx="5544614" cy="3336904"/>
          </a:xfrm>
        </p:grpSpPr>
        <p:sp>
          <p:nvSpPr>
            <p:cNvPr id="151" name="Freeform 11">
              <a:extLst>
                <a:ext uri="{FF2B5EF4-FFF2-40B4-BE49-F238E27FC236}">
                  <a16:creationId xmlns:a16="http://schemas.microsoft.com/office/drawing/2014/main" id="{306B3A8C-21B6-4B54-811D-20A65AB88F53}"/>
                </a:ext>
              </a:extLst>
            </p:cNvPr>
            <p:cNvSpPr>
              <a:spLocks/>
            </p:cNvSpPr>
            <p:nvPr/>
          </p:nvSpPr>
          <p:spPr bwMode="auto">
            <a:xfrm rot="5400000" flipH="1">
              <a:off x="2939551" y="954637"/>
              <a:ext cx="3336904" cy="5544614"/>
            </a:xfrm>
            <a:custGeom>
              <a:avLst/>
              <a:gdLst>
                <a:gd name="T0" fmla="*/ 871 w 1381"/>
                <a:gd name="T1" fmla="*/ 59 h 2286"/>
                <a:gd name="T2" fmla="*/ 627 w 1381"/>
                <a:gd name="T3" fmla="*/ 497 h 2286"/>
                <a:gd name="T4" fmla="*/ 443 w 1381"/>
                <a:gd name="T5" fmla="*/ 631 h 2286"/>
                <a:gd name="T6" fmla="*/ 272 w 1381"/>
                <a:gd name="T7" fmla="*/ 637 h 2286"/>
                <a:gd name="T8" fmla="*/ 54 w 1381"/>
                <a:gd name="T9" fmla="*/ 1050 h 2286"/>
                <a:gd name="T10" fmla="*/ 467 w 1381"/>
                <a:gd name="T11" fmla="*/ 1269 h 2286"/>
                <a:gd name="T12" fmla="*/ 521 w 1381"/>
                <a:gd name="T13" fmla="*/ 1246 h 2286"/>
                <a:gd name="T14" fmla="*/ 520 w 1381"/>
                <a:gd name="T15" fmla="*/ 1248 h 2286"/>
                <a:gd name="T16" fmla="*/ 688 w 1381"/>
                <a:gd name="T17" fmla="*/ 1347 h 2286"/>
                <a:gd name="T18" fmla="*/ 691 w 1381"/>
                <a:gd name="T19" fmla="*/ 1423 h 2286"/>
                <a:gd name="T20" fmla="*/ 691 w 1381"/>
                <a:gd name="T21" fmla="*/ 1423 h 2286"/>
                <a:gd name="T22" fmla="*/ 528 w 1381"/>
                <a:gd name="T23" fmla="*/ 1590 h 2286"/>
                <a:gd name="T24" fmla="*/ 442 w 1381"/>
                <a:gd name="T25" fmla="*/ 1599 h 2286"/>
                <a:gd name="T26" fmla="*/ 299 w 1381"/>
                <a:gd name="T27" fmla="*/ 1868 h 2286"/>
                <a:gd name="T28" fmla="*/ 568 w 1381"/>
                <a:gd name="T29" fmla="*/ 2010 h 2286"/>
                <a:gd name="T30" fmla="*/ 586 w 1381"/>
                <a:gd name="T31" fmla="*/ 2003 h 2286"/>
                <a:gd name="T32" fmla="*/ 698 w 1381"/>
                <a:gd name="T33" fmla="*/ 2101 h 2286"/>
                <a:gd name="T34" fmla="*/ 698 w 1381"/>
                <a:gd name="T35" fmla="*/ 2101 h 2286"/>
                <a:gd name="T36" fmla="*/ 762 w 1381"/>
                <a:gd name="T37" fmla="*/ 2225 h 2286"/>
                <a:gd name="T38" fmla="*/ 1008 w 1381"/>
                <a:gd name="T39" fmla="*/ 2199 h 2286"/>
                <a:gd name="T40" fmla="*/ 982 w 1381"/>
                <a:gd name="T41" fmla="*/ 1953 h 2286"/>
                <a:gd name="T42" fmla="*/ 844 w 1381"/>
                <a:gd name="T43" fmla="*/ 1917 h 2286"/>
                <a:gd name="T44" fmla="*/ 844 w 1381"/>
                <a:gd name="T45" fmla="*/ 1917 h 2286"/>
                <a:gd name="T46" fmla="*/ 723 w 1381"/>
                <a:gd name="T47" fmla="*/ 1810 h 2286"/>
                <a:gd name="T48" fmla="*/ 723 w 1381"/>
                <a:gd name="T49" fmla="*/ 1810 h 2286"/>
                <a:gd name="T50" fmla="*/ 722 w 1381"/>
                <a:gd name="T51" fmla="*/ 1785 h 2286"/>
                <a:gd name="T52" fmla="*/ 905 w 1381"/>
                <a:gd name="T53" fmla="*/ 1666 h 2286"/>
                <a:gd name="T54" fmla="*/ 1062 w 1381"/>
                <a:gd name="T55" fmla="*/ 1662 h 2286"/>
                <a:gd name="T56" fmla="*/ 1253 w 1381"/>
                <a:gd name="T57" fmla="*/ 1302 h 2286"/>
                <a:gd name="T58" fmla="*/ 892 w 1381"/>
                <a:gd name="T59" fmla="*/ 1111 h 2286"/>
                <a:gd name="T60" fmla="*/ 842 w 1381"/>
                <a:gd name="T61" fmla="*/ 1131 h 2286"/>
                <a:gd name="T62" fmla="*/ 697 w 1381"/>
                <a:gd name="T63" fmla="*/ 1000 h 2286"/>
                <a:gd name="T64" fmla="*/ 697 w 1381"/>
                <a:gd name="T65" fmla="*/ 912 h 2286"/>
                <a:gd name="T66" fmla="*/ 883 w 1381"/>
                <a:gd name="T67" fmla="*/ 751 h 2286"/>
                <a:gd name="T68" fmla="*/ 1084 w 1381"/>
                <a:gd name="T69" fmla="*/ 748 h 2286"/>
                <a:gd name="T70" fmla="*/ 1322 w 1381"/>
                <a:gd name="T71" fmla="*/ 297 h 2286"/>
                <a:gd name="T72" fmla="*/ 871 w 1381"/>
                <a:gd name="T73" fmla="*/ 5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1" h="2286">
                  <a:moveTo>
                    <a:pt x="871" y="59"/>
                  </a:moveTo>
                  <a:cubicBezTo>
                    <a:pt x="697" y="112"/>
                    <a:pt x="579" y="306"/>
                    <a:pt x="627" y="497"/>
                  </a:cubicBezTo>
                  <a:cubicBezTo>
                    <a:pt x="652" y="598"/>
                    <a:pt x="545" y="653"/>
                    <a:pt x="443" y="631"/>
                  </a:cubicBezTo>
                  <a:cubicBezTo>
                    <a:pt x="389" y="618"/>
                    <a:pt x="330" y="620"/>
                    <a:pt x="272" y="637"/>
                  </a:cubicBezTo>
                  <a:cubicBezTo>
                    <a:pt x="98" y="691"/>
                    <a:pt x="0" y="876"/>
                    <a:pt x="54" y="1050"/>
                  </a:cubicBezTo>
                  <a:cubicBezTo>
                    <a:pt x="108" y="1224"/>
                    <a:pt x="293" y="1322"/>
                    <a:pt x="467" y="1269"/>
                  </a:cubicBezTo>
                  <a:cubicBezTo>
                    <a:pt x="486" y="1263"/>
                    <a:pt x="504" y="1255"/>
                    <a:pt x="521" y="1246"/>
                  </a:cubicBezTo>
                  <a:cubicBezTo>
                    <a:pt x="520" y="1248"/>
                    <a:pt x="520" y="1248"/>
                    <a:pt x="520" y="1248"/>
                  </a:cubicBezTo>
                  <a:cubicBezTo>
                    <a:pt x="602" y="1219"/>
                    <a:pt x="678" y="1265"/>
                    <a:pt x="688" y="1347"/>
                  </a:cubicBezTo>
                  <a:cubicBezTo>
                    <a:pt x="689" y="1376"/>
                    <a:pt x="687" y="1395"/>
                    <a:pt x="691" y="1423"/>
                  </a:cubicBezTo>
                  <a:cubicBezTo>
                    <a:pt x="691" y="1423"/>
                    <a:pt x="691" y="1423"/>
                    <a:pt x="691" y="1423"/>
                  </a:cubicBezTo>
                  <a:cubicBezTo>
                    <a:pt x="703" y="1518"/>
                    <a:pt x="623" y="1600"/>
                    <a:pt x="528" y="1590"/>
                  </a:cubicBezTo>
                  <a:cubicBezTo>
                    <a:pt x="500" y="1587"/>
                    <a:pt x="470" y="1590"/>
                    <a:pt x="442" y="1599"/>
                  </a:cubicBezTo>
                  <a:cubicBezTo>
                    <a:pt x="328" y="1634"/>
                    <a:pt x="264" y="1754"/>
                    <a:pt x="299" y="1868"/>
                  </a:cubicBezTo>
                  <a:cubicBezTo>
                    <a:pt x="334" y="1981"/>
                    <a:pt x="455" y="2045"/>
                    <a:pt x="568" y="2010"/>
                  </a:cubicBezTo>
                  <a:cubicBezTo>
                    <a:pt x="574" y="2008"/>
                    <a:pt x="580" y="2006"/>
                    <a:pt x="586" y="2003"/>
                  </a:cubicBezTo>
                  <a:cubicBezTo>
                    <a:pt x="643" y="2000"/>
                    <a:pt x="694" y="2042"/>
                    <a:pt x="698" y="2101"/>
                  </a:cubicBezTo>
                  <a:cubicBezTo>
                    <a:pt x="698" y="2101"/>
                    <a:pt x="698" y="2101"/>
                    <a:pt x="698" y="2101"/>
                  </a:cubicBezTo>
                  <a:cubicBezTo>
                    <a:pt x="701" y="2148"/>
                    <a:pt x="723" y="2193"/>
                    <a:pt x="762" y="2225"/>
                  </a:cubicBezTo>
                  <a:cubicBezTo>
                    <a:pt x="837" y="2286"/>
                    <a:pt x="947" y="2275"/>
                    <a:pt x="1008" y="2199"/>
                  </a:cubicBezTo>
                  <a:cubicBezTo>
                    <a:pt x="1069" y="2124"/>
                    <a:pt x="1057" y="2014"/>
                    <a:pt x="982" y="1953"/>
                  </a:cubicBezTo>
                  <a:cubicBezTo>
                    <a:pt x="942" y="1921"/>
                    <a:pt x="892" y="1909"/>
                    <a:pt x="844" y="1917"/>
                  </a:cubicBezTo>
                  <a:cubicBezTo>
                    <a:pt x="844" y="1917"/>
                    <a:pt x="844" y="1917"/>
                    <a:pt x="844" y="1917"/>
                  </a:cubicBezTo>
                  <a:cubicBezTo>
                    <a:pt x="779" y="1927"/>
                    <a:pt x="721" y="1876"/>
                    <a:pt x="723" y="1810"/>
                  </a:cubicBezTo>
                  <a:cubicBezTo>
                    <a:pt x="723" y="1810"/>
                    <a:pt x="723" y="1810"/>
                    <a:pt x="723" y="1810"/>
                  </a:cubicBezTo>
                  <a:cubicBezTo>
                    <a:pt x="723" y="1802"/>
                    <a:pt x="723" y="1793"/>
                    <a:pt x="722" y="1785"/>
                  </a:cubicBezTo>
                  <a:cubicBezTo>
                    <a:pt x="737" y="1701"/>
                    <a:pt x="820" y="1645"/>
                    <a:pt x="905" y="1666"/>
                  </a:cubicBezTo>
                  <a:cubicBezTo>
                    <a:pt x="955" y="1679"/>
                    <a:pt x="1009" y="1678"/>
                    <a:pt x="1062" y="1662"/>
                  </a:cubicBezTo>
                  <a:cubicBezTo>
                    <a:pt x="1214" y="1615"/>
                    <a:pt x="1300" y="1454"/>
                    <a:pt x="1253" y="1302"/>
                  </a:cubicBezTo>
                  <a:cubicBezTo>
                    <a:pt x="1206" y="1149"/>
                    <a:pt x="1044" y="1064"/>
                    <a:pt x="892" y="1111"/>
                  </a:cubicBezTo>
                  <a:cubicBezTo>
                    <a:pt x="874" y="1116"/>
                    <a:pt x="858" y="1123"/>
                    <a:pt x="842" y="1131"/>
                  </a:cubicBezTo>
                  <a:cubicBezTo>
                    <a:pt x="759" y="1145"/>
                    <a:pt x="693" y="1083"/>
                    <a:pt x="697" y="1000"/>
                  </a:cubicBezTo>
                  <a:cubicBezTo>
                    <a:pt x="696" y="965"/>
                    <a:pt x="699" y="939"/>
                    <a:pt x="697" y="912"/>
                  </a:cubicBezTo>
                  <a:cubicBezTo>
                    <a:pt x="692" y="801"/>
                    <a:pt x="782" y="725"/>
                    <a:pt x="883" y="751"/>
                  </a:cubicBezTo>
                  <a:cubicBezTo>
                    <a:pt x="947" y="769"/>
                    <a:pt x="1016" y="769"/>
                    <a:pt x="1084" y="748"/>
                  </a:cubicBezTo>
                  <a:cubicBezTo>
                    <a:pt x="1274" y="689"/>
                    <a:pt x="1381" y="487"/>
                    <a:pt x="1322" y="297"/>
                  </a:cubicBezTo>
                  <a:cubicBezTo>
                    <a:pt x="1264" y="107"/>
                    <a:pt x="1062" y="0"/>
                    <a:pt x="871" y="59"/>
                  </a:cubicBezTo>
                  <a:close/>
                </a:path>
              </a:pathLst>
            </a:custGeom>
            <a:solidFill>
              <a:schemeClr val="accent6">
                <a:lumMod val="20000"/>
                <a:lumOff val="80000"/>
              </a:schemeClr>
            </a:solidFill>
            <a:ln w="12700">
              <a:noFill/>
            </a:ln>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2" name="Oval 4">
              <a:extLst>
                <a:ext uri="{FF2B5EF4-FFF2-40B4-BE49-F238E27FC236}">
                  <a16:creationId xmlns:a16="http://schemas.microsoft.com/office/drawing/2014/main" id="{1815EBB1-D49D-468C-89CF-25F20DF23D7A}"/>
                </a:ext>
              </a:extLst>
            </p:cNvPr>
            <p:cNvSpPr/>
            <p:nvPr/>
          </p:nvSpPr>
          <p:spPr>
            <a:xfrm>
              <a:off x="5681811" y="2315359"/>
              <a:ext cx="1440160" cy="1440160"/>
            </a:xfrm>
            <a:prstGeom prst="ellipse">
              <a:avLst/>
            </a:prstGeom>
            <a:solidFill>
              <a:schemeClr val="accent4"/>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4" name="Oval 5">
              <a:extLst>
                <a:ext uri="{FF2B5EF4-FFF2-40B4-BE49-F238E27FC236}">
                  <a16:creationId xmlns:a16="http://schemas.microsoft.com/office/drawing/2014/main" id="{FB7E6FAF-2606-4330-A2A9-A194F699B2AC}"/>
                </a:ext>
              </a:extLst>
            </p:cNvPr>
            <p:cNvSpPr/>
            <p:nvPr/>
          </p:nvSpPr>
          <p:spPr>
            <a:xfrm>
              <a:off x="4413101" y="3846154"/>
              <a:ext cx="1320949" cy="1320949"/>
            </a:xfrm>
            <a:prstGeom prst="ellipse">
              <a:avLst/>
            </a:prstGeom>
            <a:solidFill>
              <a:schemeClr val="accent3"/>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6">
              <a:extLst>
                <a:ext uri="{FF2B5EF4-FFF2-40B4-BE49-F238E27FC236}">
                  <a16:creationId xmlns:a16="http://schemas.microsoft.com/office/drawing/2014/main" id="{B9D1FD15-6DBC-4F41-BEBD-28EDBEBBD5C8}"/>
                </a:ext>
              </a:extLst>
            </p:cNvPr>
            <p:cNvSpPr/>
            <p:nvPr/>
          </p:nvSpPr>
          <p:spPr>
            <a:xfrm>
              <a:off x="3448969" y="2461607"/>
              <a:ext cx="1149509" cy="1149509"/>
            </a:xfrm>
            <a:prstGeom prst="ellipse">
              <a:avLst/>
            </a:prstGeom>
            <a:solidFill>
              <a:schemeClr val="accent2"/>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6" name="Oval 7">
              <a:extLst>
                <a:ext uri="{FF2B5EF4-FFF2-40B4-BE49-F238E27FC236}">
                  <a16:creationId xmlns:a16="http://schemas.microsoft.com/office/drawing/2014/main" id="{5D2DCCA9-8756-4E2E-8BAE-3960EB680B9C}"/>
                </a:ext>
              </a:extLst>
            </p:cNvPr>
            <p:cNvSpPr/>
            <p:nvPr/>
          </p:nvSpPr>
          <p:spPr>
            <a:xfrm>
              <a:off x="2565301" y="3713891"/>
              <a:ext cx="893193" cy="893193"/>
            </a:xfrm>
            <a:prstGeom prst="ellipse">
              <a:avLst/>
            </a:prstGeom>
            <a:solidFill>
              <a:schemeClr val="accent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7" name="Oval 8">
              <a:extLst>
                <a:ext uri="{FF2B5EF4-FFF2-40B4-BE49-F238E27FC236}">
                  <a16:creationId xmlns:a16="http://schemas.microsoft.com/office/drawing/2014/main" id="{0669D05F-19D6-41F0-9D9A-00941FA9A1A8}"/>
                </a:ext>
              </a:extLst>
            </p:cNvPr>
            <p:cNvSpPr/>
            <p:nvPr/>
          </p:nvSpPr>
          <p:spPr>
            <a:xfrm>
              <a:off x="1970187" y="2946583"/>
              <a:ext cx="674058" cy="674058"/>
            </a:xfrm>
            <a:prstGeom prst="ellipse">
              <a:avLst/>
            </a:prstGeom>
            <a:solidFill>
              <a:schemeClr val="accent6"/>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0" name="TextBox 9">
              <a:extLst>
                <a:ext uri="{FF2B5EF4-FFF2-40B4-BE49-F238E27FC236}">
                  <a16:creationId xmlns:a16="http://schemas.microsoft.com/office/drawing/2014/main" id="{2D0FA319-2000-4013-A5C3-808A1213027C}"/>
                </a:ext>
              </a:extLst>
            </p:cNvPr>
            <p:cNvSpPr txBox="1"/>
            <p:nvPr/>
          </p:nvSpPr>
          <p:spPr>
            <a:xfrm>
              <a:off x="5711702" y="2399991"/>
              <a:ext cx="1440160" cy="508564"/>
            </a:xfrm>
            <a:prstGeom prst="rect">
              <a:avLst/>
            </a:prstGeom>
            <a:noFill/>
          </p:spPr>
          <p:txBody>
            <a:bodyPr wrap="square" rtlCol="0">
              <a:spAutoFit/>
            </a:bodyPr>
            <a:lstStyle/>
            <a:p>
              <a:pPr algn="ctr"/>
              <a:r>
                <a:rPr lang="en-US" altLang="ko-KR" sz="3200" b="1" dirty="0">
                  <a:solidFill>
                    <a:schemeClr val="bg1"/>
                  </a:solidFill>
                  <a:latin typeface="Calibri" pitchFamily="34" charset="0"/>
                  <a:cs typeface="Calibri" pitchFamily="34" charset="0"/>
                </a:rPr>
                <a:t>05</a:t>
              </a:r>
              <a:endParaRPr lang="ko-KR" altLang="en-US" sz="3200" b="1" dirty="0">
                <a:solidFill>
                  <a:schemeClr val="bg1"/>
                </a:solidFill>
                <a:latin typeface="Calibri" pitchFamily="34" charset="0"/>
                <a:cs typeface="Calibri" pitchFamily="34" charset="0"/>
              </a:endParaRPr>
            </a:p>
          </p:txBody>
        </p:sp>
        <p:sp>
          <p:nvSpPr>
            <p:cNvPr id="201" name="TextBox 10">
              <a:extLst>
                <a:ext uri="{FF2B5EF4-FFF2-40B4-BE49-F238E27FC236}">
                  <a16:creationId xmlns:a16="http://schemas.microsoft.com/office/drawing/2014/main" id="{21166CA1-FD3E-4354-8E16-14EB001794EA}"/>
                </a:ext>
              </a:extLst>
            </p:cNvPr>
            <p:cNvSpPr txBox="1"/>
            <p:nvPr/>
          </p:nvSpPr>
          <p:spPr>
            <a:xfrm>
              <a:off x="5726577" y="2900162"/>
              <a:ext cx="1440160" cy="401498"/>
            </a:xfrm>
            <a:prstGeom prst="rect">
              <a:avLst/>
            </a:prstGeom>
            <a:noFill/>
          </p:spPr>
          <p:txBody>
            <a:bodyPr wrap="square" rtlCol="0">
              <a:spAutoFit/>
            </a:bodyPr>
            <a:lstStyle/>
            <a:p>
              <a:pPr algn="ctr"/>
              <a:r>
                <a:rPr lang="en-US" altLang="ko-KR" sz="1200" b="1" dirty="0">
                  <a:solidFill>
                    <a:schemeClr val="bg1"/>
                  </a:solidFill>
                </a:rPr>
                <a:t>Profesionalidad y Actitud superlativa.</a:t>
              </a:r>
            </a:p>
          </p:txBody>
        </p:sp>
        <p:sp>
          <p:nvSpPr>
            <p:cNvPr id="202" name="TextBox 11">
              <a:extLst>
                <a:ext uri="{FF2B5EF4-FFF2-40B4-BE49-F238E27FC236}">
                  <a16:creationId xmlns:a16="http://schemas.microsoft.com/office/drawing/2014/main" id="{ACE2E7E7-712D-47F7-AB36-FAD65B71FC52}"/>
                </a:ext>
              </a:extLst>
            </p:cNvPr>
            <p:cNvSpPr txBox="1"/>
            <p:nvPr/>
          </p:nvSpPr>
          <p:spPr>
            <a:xfrm>
              <a:off x="4403577" y="4063241"/>
              <a:ext cx="1330473" cy="455031"/>
            </a:xfrm>
            <a:prstGeom prst="rect">
              <a:avLst/>
            </a:prstGeom>
            <a:noFill/>
          </p:spPr>
          <p:txBody>
            <a:bodyPr wrap="square" rtlCol="0">
              <a:spAutoFit/>
            </a:bodyPr>
            <a:lstStyle/>
            <a:p>
              <a:pPr algn="ctr"/>
              <a:r>
                <a:rPr lang="en-US" altLang="ko-KR" sz="2800" b="1" dirty="0">
                  <a:solidFill>
                    <a:schemeClr val="bg1"/>
                  </a:solidFill>
                  <a:latin typeface="Calibri" pitchFamily="34" charset="0"/>
                  <a:cs typeface="Calibri" pitchFamily="34" charset="0"/>
                </a:rPr>
                <a:t>04</a:t>
              </a:r>
              <a:endParaRPr lang="ko-KR" altLang="en-US" sz="2800" b="1" dirty="0">
                <a:solidFill>
                  <a:schemeClr val="bg1"/>
                </a:solidFill>
                <a:latin typeface="Calibri" pitchFamily="34" charset="0"/>
                <a:cs typeface="Calibri" pitchFamily="34" charset="0"/>
              </a:endParaRPr>
            </a:p>
          </p:txBody>
        </p:sp>
        <p:sp>
          <p:nvSpPr>
            <p:cNvPr id="203" name="TextBox 12">
              <a:extLst>
                <a:ext uri="{FF2B5EF4-FFF2-40B4-BE49-F238E27FC236}">
                  <a16:creationId xmlns:a16="http://schemas.microsoft.com/office/drawing/2014/main" id="{3C5BE013-35A1-430A-9218-A2D1BC82D154}"/>
                </a:ext>
              </a:extLst>
            </p:cNvPr>
            <p:cNvSpPr txBox="1"/>
            <p:nvPr/>
          </p:nvSpPr>
          <p:spPr>
            <a:xfrm>
              <a:off x="4403576" y="4467245"/>
              <a:ext cx="1330473" cy="562098"/>
            </a:xfrm>
            <a:prstGeom prst="rect">
              <a:avLst/>
            </a:prstGeom>
            <a:noFill/>
          </p:spPr>
          <p:txBody>
            <a:bodyPr wrap="square" rtlCol="0">
              <a:spAutoFit/>
            </a:bodyPr>
            <a:lstStyle/>
            <a:p>
              <a:pPr algn="ctr"/>
              <a:r>
                <a:rPr lang="es-ES" altLang="ko-KR" sz="1200" b="1" dirty="0">
                  <a:solidFill>
                    <a:schemeClr val="bg1"/>
                  </a:solidFill>
                </a:rPr>
                <a:t>Eficacia en la respuesta de cuestiones</a:t>
              </a:r>
              <a:endParaRPr lang="en-US" altLang="ko-KR" sz="1200" b="1" dirty="0">
                <a:solidFill>
                  <a:schemeClr val="bg1"/>
                </a:solidFill>
              </a:endParaRPr>
            </a:p>
          </p:txBody>
        </p:sp>
        <p:sp>
          <p:nvSpPr>
            <p:cNvPr id="204" name="TextBox 13">
              <a:extLst>
                <a:ext uri="{FF2B5EF4-FFF2-40B4-BE49-F238E27FC236}">
                  <a16:creationId xmlns:a16="http://schemas.microsoft.com/office/drawing/2014/main" id="{07454C07-55C9-4210-AEC0-AB9E23C91031}"/>
                </a:ext>
              </a:extLst>
            </p:cNvPr>
            <p:cNvSpPr txBox="1"/>
            <p:nvPr/>
          </p:nvSpPr>
          <p:spPr>
            <a:xfrm>
              <a:off x="3471351" y="2502551"/>
              <a:ext cx="1149509" cy="401498"/>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03</a:t>
              </a:r>
              <a:endParaRPr lang="ko-KR" altLang="en-US" sz="2400" b="1" dirty="0">
                <a:solidFill>
                  <a:schemeClr val="bg1"/>
                </a:solidFill>
                <a:latin typeface="Calibri" pitchFamily="34" charset="0"/>
                <a:cs typeface="Calibri" pitchFamily="34" charset="0"/>
              </a:endParaRPr>
            </a:p>
          </p:txBody>
        </p:sp>
        <p:sp>
          <p:nvSpPr>
            <p:cNvPr id="205" name="TextBox 14">
              <a:extLst>
                <a:ext uri="{FF2B5EF4-FFF2-40B4-BE49-F238E27FC236}">
                  <a16:creationId xmlns:a16="http://schemas.microsoft.com/office/drawing/2014/main" id="{515DF92A-A765-4C0E-9C64-5F9834F2BB14}"/>
                </a:ext>
              </a:extLst>
            </p:cNvPr>
            <p:cNvSpPr txBox="1"/>
            <p:nvPr/>
          </p:nvSpPr>
          <p:spPr>
            <a:xfrm>
              <a:off x="3448968" y="2852115"/>
              <a:ext cx="1149509" cy="401498"/>
            </a:xfrm>
            <a:prstGeom prst="rect">
              <a:avLst/>
            </a:prstGeom>
            <a:noFill/>
          </p:spPr>
          <p:txBody>
            <a:bodyPr wrap="square" rtlCol="0">
              <a:spAutoFit/>
            </a:bodyPr>
            <a:lstStyle/>
            <a:p>
              <a:pPr algn="ctr"/>
              <a:r>
                <a:rPr lang="en-US" altLang="ko-KR" sz="1200" b="1" dirty="0">
                  <a:solidFill>
                    <a:schemeClr val="bg1"/>
                  </a:solidFill>
                </a:rPr>
                <a:t>Importancia por la persona</a:t>
              </a:r>
            </a:p>
          </p:txBody>
        </p:sp>
        <p:sp>
          <p:nvSpPr>
            <p:cNvPr id="206" name="TextBox 15">
              <a:extLst>
                <a:ext uri="{FF2B5EF4-FFF2-40B4-BE49-F238E27FC236}">
                  <a16:creationId xmlns:a16="http://schemas.microsoft.com/office/drawing/2014/main" id="{33AAFAC6-42A3-4C31-9935-8FD5A9FE3383}"/>
                </a:ext>
              </a:extLst>
            </p:cNvPr>
            <p:cNvSpPr txBox="1"/>
            <p:nvPr/>
          </p:nvSpPr>
          <p:spPr>
            <a:xfrm>
              <a:off x="2574825" y="3743266"/>
              <a:ext cx="883667" cy="347966"/>
            </a:xfrm>
            <a:prstGeom prst="rect">
              <a:avLst/>
            </a:prstGeom>
            <a:noFill/>
          </p:spPr>
          <p:txBody>
            <a:bodyPr wrap="square" rtlCol="0">
              <a:spAutoFit/>
            </a:bodyPr>
            <a:lstStyle/>
            <a:p>
              <a:pPr algn="ctr"/>
              <a:r>
                <a:rPr lang="en-US" altLang="ko-KR" sz="2000" b="1" dirty="0">
                  <a:solidFill>
                    <a:schemeClr val="bg1"/>
                  </a:solidFill>
                  <a:latin typeface="Calibri" pitchFamily="34" charset="0"/>
                  <a:cs typeface="Calibri" pitchFamily="34" charset="0"/>
                </a:rPr>
                <a:t>02</a:t>
              </a:r>
              <a:endParaRPr lang="ko-KR" altLang="en-US" sz="2000" b="1" dirty="0">
                <a:solidFill>
                  <a:schemeClr val="bg1"/>
                </a:solidFill>
                <a:latin typeface="Calibri" pitchFamily="34" charset="0"/>
                <a:cs typeface="Calibri" pitchFamily="34" charset="0"/>
              </a:endParaRPr>
            </a:p>
          </p:txBody>
        </p:sp>
        <p:sp>
          <p:nvSpPr>
            <p:cNvPr id="207" name="TextBox 16">
              <a:extLst>
                <a:ext uri="{FF2B5EF4-FFF2-40B4-BE49-F238E27FC236}">
                  <a16:creationId xmlns:a16="http://schemas.microsoft.com/office/drawing/2014/main" id="{4BE5F1B4-3D98-41BD-BA36-A78F0CA38230}"/>
                </a:ext>
              </a:extLst>
            </p:cNvPr>
            <p:cNvSpPr txBox="1"/>
            <p:nvPr/>
          </p:nvSpPr>
          <p:spPr>
            <a:xfrm>
              <a:off x="2555776" y="3976545"/>
              <a:ext cx="893192" cy="521948"/>
            </a:xfrm>
            <a:prstGeom prst="rect">
              <a:avLst/>
            </a:prstGeom>
            <a:noFill/>
          </p:spPr>
          <p:txBody>
            <a:bodyPr wrap="square" rtlCol="0">
              <a:spAutoFit/>
            </a:bodyPr>
            <a:lstStyle/>
            <a:p>
              <a:pPr algn="ctr"/>
              <a:r>
                <a:rPr lang="es-ES" altLang="ko-KR" sz="1100" b="1" dirty="0">
                  <a:solidFill>
                    <a:schemeClr val="bg1"/>
                  </a:solidFill>
                </a:rPr>
                <a:t>Soltura y manejo de información</a:t>
              </a:r>
              <a:endParaRPr lang="en-US" altLang="ko-KR" sz="1100" b="1" dirty="0">
                <a:solidFill>
                  <a:schemeClr val="bg1"/>
                </a:solidFill>
              </a:endParaRPr>
            </a:p>
          </p:txBody>
        </p:sp>
        <p:sp>
          <p:nvSpPr>
            <p:cNvPr id="208" name="TextBox 17">
              <a:extLst>
                <a:ext uri="{FF2B5EF4-FFF2-40B4-BE49-F238E27FC236}">
                  <a16:creationId xmlns:a16="http://schemas.microsoft.com/office/drawing/2014/main" id="{AE19C587-8FA0-47E8-BEFC-4E366332B90A}"/>
                </a:ext>
              </a:extLst>
            </p:cNvPr>
            <p:cNvSpPr txBox="1"/>
            <p:nvPr/>
          </p:nvSpPr>
          <p:spPr>
            <a:xfrm>
              <a:off x="1970188" y="2999958"/>
              <a:ext cx="674058" cy="441648"/>
            </a:xfrm>
            <a:prstGeom prst="rect">
              <a:avLst/>
            </a:prstGeom>
            <a:noFill/>
          </p:spPr>
          <p:txBody>
            <a:bodyPr wrap="square" rtlCol="0">
              <a:spAutoFit/>
            </a:bodyPr>
            <a:lstStyle/>
            <a:p>
              <a:pPr algn="ctr"/>
              <a:r>
                <a:rPr lang="en-US" altLang="ko-KR" sz="2700" b="1" dirty="0">
                  <a:solidFill>
                    <a:schemeClr val="bg1"/>
                  </a:solidFill>
                  <a:latin typeface="Calibri" pitchFamily="34" charset="0"/>
                  <a:cs typeface="Calibri" pitchFamily="34" charset="0"/>
                </a:rPr>
                <a:t>01</a:t>
              </a:r>
              <a:endParaRPr lang="ko-KR" altLang="en-US" sz="2700" b="1" dirty="0">
                <a:solidFill>
                  <a:schemeClr val="bg1"/>
                </a:solidFill>
                <a:latin typeface="Calibri" pitchFamily="34" charset="0"/>
                <a:cs typeface="Calibri" pitchFamily="34" charset="0"/>
              </a:endParaRPr>
            </a:p>
          </p:txBody>
        </p:sp>
        <p:sp>
          <p:nvSpPr>
            <p:cNvPr id="209" name="TextBox 18">
              <a:extLst>
                <a:ext uri="{FF2B5EF4-FFF2-40B4-BE49-F238E27FC236}">
                  <a16:creationId xmlns:a16="http://schemas.microsoft.com/office/drawing/2014/main" id="{45BCD256-21C9-45C9-A68F-CDD42CEEF527}"/>
                </a:ext>
              </a:extLst>
            </p:cNvPr>
            <p:cNvSpPr txBox="1"/>
            <p:nvPr/>
          </p:nvSpPr>
          <p:spPr>
            <a:xfrm>
              <a:off x="1970187" y="3271707"/>
              <a:ext cx="674058" cy="401498"/>
            </a:xfrm>
            <a:prstGeom prst="rect">
              <a:avLst/>
            </a:prstGeom>
            <a:noFill/>
          </p:spPr>
          <p:txBody>
            <a:bodyPr wrap="square" rtlCol="0">
              <a:spAutoFit/>
            </a:bodyPr>
            <a:lstStyle/>
            <a:p>
              <a:pPr algn="ctr"/>
              <a:r>
                <a:rPr lang="en-US" altLang="ko-KR" sz="1200" b="1" dirty="0" err="1">
                  <a:solidFill>
                    <a:schemeClr val="bg1"/>
                  </a:solidFill>
                </a:rPr>
                <a:t>Cordialidad</a:t>
              </a:r>
              <a:r>
                <a:rPr lang="en-US" altLang="ko-KR" sz="1200" b="1" dirty="0">
                  <a:solidFill>
                    <a:schemeClr val="bg1"/>
                  </a:solidFill>
                </a:rPr>
                <a:t> </a:t>
              </a:r>
            </a:p>
          </p:txBody>
        </p:sp>
      </p:grpSp>
      <p:sp>
        <p:nvSpPr>
          <p:cNvPr id="73" name="TextBox 188">
            <a:extLst>
              <a:ext uri="{FF2B5EF4-FFF2-40B4-BE49-F238E27FC236}">
                <a16:creationId xmlns:a16="http://schemas.microsoft.com/office/drawing/2014/main" id="{4B9CCA7D-9FB4-4B4D-8745-268DF3499075}"/>
              </a:ext>
            </a:extLst>
          </p:cNvPr>
          <p:cNvSpPr txBox="1"/>
          <p:nvPr/>
        </p:nvSpPr>
        <p:spPr>
          <a:xfrm>
            <a:off x="427954" y="6136638"/>
            <a:ext cx="2262988" cy="184666"/>
          </a:xfrm>
          <a:prstGeom prst="rect">
            <a:avLst/>
          </a:prstGeom>
          <a:noFill/>
        </p:spPr>
        <p:txBody>
          <a:bodyPr wrap="square" lIns="0" tIns="0" rIns="0" bIns="0" rtlCol="0">
            <a:spAutoFit/>
          </a:bodyPr>
          <a:lstStyle/>
          <a:p>
            <a:r>
              <a:rPr lang="en-US" altLang="ko-KR" sz="1200" b="1" dirty="0">
                <a:solidFill>
                  <a:schemeClr val="bg1"/>
                </a:solidFill>
              </a:rPr>
              <a:t>Enfocada al cliente </a:t>
            </a:r>
          </a:p>
        </p:txBody>
      </p:sp>
      <p:sp>
        <p:nvSpPr>
          <p:cNvPr id="216" name="Rounded Rectangular Callout 47">
            <a:extLst>
              <a:ext uri="{FF2B5EF4-FFF2-40B4-BE49-F238E27FC236}">
                <a16:creationId xmlns:a16="http://schemas.microsoft.com/office/drawing/2014/main" id="{0DF383F4-CD58-4B3B-B014-BF9C0ADD4027}"/>
              </a:ext>
            </a:extLst>
          </p:cNvPr>
          <p:cNvSpPr/>
          <p:nvPr/>
        </p:nvSpPr>
        <p:spPr>
          <a:xfrm flipH="1">
            <a:off x="8390111" y="4972665"/>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217" name="그룹 4">
            <a:extLst>
              <a:ext uri="{FF2B5EF4-FFF2-40B4-BE49-F238E27FC236}">
                <a16:creationId xmlns:a16="http://schemas.microsoft.com/office/drawing/2014/main" id="{C96A9D66-FA87-40D4-AF40-0782E8761F68}"/>
              </a:ext>
            </a:extLst>
          </p:cNvPr>
          <p:cNvGrpSpPr/>
          <p:nvPr/>
        </p:nvGrpSpPr>
        <p:grpSpPr>
          <a:xfrm>
            <a:off x="6634067" y="5713075"/>
            <a:ext cx="2262988" cy="581581"/>
            <a:chOff x="3727326" y="5176417"/>
            <a:chExt cx="1742087" cy="581581"/>
          </a:xfrm>
        </p:grpSpPr>
        <p:sp>
          <p:nvSpPr>
            <p:cNvPr id="218" name="TextBox 191">
              <a:extLst>
                <a:ext uri="{FF2B5EF4-FFF2-40B4-BE49-F238E27FC236}">
                  <a16:creationId xmlns:a16="http://schemas.microsoft.com/office/drawing/2014/main" id="{5E452F97-7A9F-4E25-865E-98AC3469C1D5}"/>
                </a:ext>
              </a:extLst>
            </p:cNvPr>
            <p:cNvSpPr txBox="1"/>
            <p:nvPr/>
          </p:nvSpPr>
          <p:spPr>
            <a:xfrm>
              <a:off x="3727327" y="5388666"/>
              <a:ext cx="1733335" cy="369332"/>
            </a:xfrm>
            <a:prstGeom prst="rect">
              <a:avLst/>
            </a:prstGeom>
            <a:noFill/>
          </p:spPr>
          <p:txBody>
            <a:bodyPr wrap="square" lIns="0" tIns="0" rIns="0" bIns="0" rtlCol="0">
              <a:spAutoFit/>
            </a:bodyPr>
            <a:lstStyle/>
            <a:p>
              <a:r>
                <a:rPr lang="es-ES" sz="1200" dirty="0">
                  <a:solidFill>
                    <a:schemeClr val="bg1"/>
                  </a:solidFill>
                  <a:cs typeface="Arial" pitchFamily="34" charset="0"/>
                </a:rPr>
                <a:t>(Ramírez, Duque &amp; Rodríguez, 2013)</a:t>
              </a:r>
              <a:endParaRPr lang="en-US" altLang="ko-KR" sz="1200" dirty="0">
                <a:solidFill>
                  <a:schemeClr val="bg1"/>
                </a:solidFill>
                <a:cs typeface="Arial" pitchFamily="34" charset="0"/>
              </a:endParaRPr>
            </a:p>
          </p:txBody>
        </p:sp>
        <p:sp>
          <p:nvSpPr>
            <p:cNvPr id="219" name="TextBox 192">
              <a:extLst>
                <a:ext uri="{FF2B5EF4-FFF2-40B4-BE49-F238E27FC236}">
                  <a16:creationId xmlns:a16="http://schemas.microsoft.com/office/drawing/2014/main" id="{B76B9E9F-280D-4432-93DE-0017D00E75C1}"/>
                </a:ext>
              </a:extLst>
            </p:cNvPr>
            <p:cNvSpPr txBox="1"/>
            <p:nvPr/>
          </p:nvSpPr>
          <p:spPr>
            <a:xfrm>
              <a:off x="3727326" y="5176417"/>
              <a:ext cx="1742087" cy="184666"/>
            </a:xfrm>
            <a:prstGeom prst="rect">
              <a:avLst/>
            </a:prstGeom>
            <a:noFill/>
          </p:spPr>
          <p:txBody>
            <a:bodyPr wrap="square" lIns="0" tIns="0" rIns="0" bIns="0" rtlCol="0">
              <a:spAutoFit/>
            </a:bodyPr>
            <a:lstStyle/>
            <a:p>
              <a:r>
                <a:rPr lang="en-US" altLang="ko-KR" sz="1200" b="1" dirty="0">
                  <a:solidFill>
                    <a:schemeClr val="bg1"/>
                  </a:solidFill>
                </a:rPr>
                <a:t>LEALTAD DE MARCA</a:t>
              </a:r>
            </a:p>
          </p:txBody>
        </p:sp>
      </p:grpSp>
      <p:sp>
        <p:nvSpPr>
          <p:cNvPr id="220" name="Rectangle 9">
            <a:extLst>
              <a:ext uri="{FF2B5EF4-FFF2-40B4-BE49-F238E27FC236}">
                <a16:creationId xmlns:a16="http://schemas.microsoft.com/office/drawing/2014/main" id="{0D3951BB-2A20-44E5-BD3C-A0268D4E787D}"/>
              </a:ext>
            </a:extLst>
          </p:cNvPr>
          <p:cNvSpPr/>
          <p:nvPr/>
        </p:nvSpPr>
        <p:spPr>
          <a:xfrm>
            <a:off x="8569656" y="5071578"/>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4" name="Rectangle 9">
            <a:extLst>
              <a:ext uri="{FF2B5EF4-FFF2-40B4-BE49-F238E27FC236}">
                <a16:creationId xmlns:a16="http://schemas.microsoft.com/office/drawing/2014/main" id="{7A53CE88-5DE6-46DE-9FEB-1D8F46490062}"/>
              </a:ext>
            </a:extLst>
          </p:cNvPr>
          <p:cNvSpPr/>
          <p:nvPr/>
        </p:nvSpPr>
        <p:spPr>
          <a:xfrm>
            <a:off x="2363250" y="5086722"/>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TextBox 188">
            <a:extLst>
              <a:ext uri="{FF2B5EF4-FFF2-40B4-BE49-F238E27FC236}">
                <a16:creationId xmlns:a16="http://schemas.microsoft.com/office/drawing/2014/main" id="{1C8B9663-02F1-4BA6-B0F7-654ED65F4D1E}"/>
              </a:ext>
            </a:extLst>
          </p:cNvPr>
          <p:cNvSpPr txBox="1"/>
          <p:nvPr/>
        </p:nvSpPr>
        <p:spPr>
          <a:xfrm>
            <a:off x="3224643" y="6202917"/>
            <a:ext cx="2641425" cy="369332"/>
          </a:xfrm>
          <a:prstGeom prst="rect">
            <a:avLst/>
          </a:prstGeom>
          <a:noFill/>
        </p:spPr>
        <p:txBody>
          <a:bodyPr wrap="square" lIns="0" tIns="0" rIns="0" bIns="0" rtlCol="0">
            <a:spAutoFit/>
          </a:bodyPr>
          <a:lstStyle/>
          <a:p>
            <a:r>
              <a:rPr lang="en-US" altLang="ko-KR" sz="1200" b="1" dirty="0">
                <a:solidFill>
                  <a:schemeClr val="bg1"/>
                </a:solidFill>
              </a:rPr>
              <a:t>Estado de ánimo de la percepción del producto</a:t>
            </a:r>
          </a:p>
        </p:txBody>
      </p:sp>
      <p:sp>
        <p:nvSpPr>
          <p:cNvPr id="5" name="TextBox 188">
            <a:extLst>
              <a:ext uri="{FF2B5EF4-FFF2-40B4-BE49-F238E27FC236}">
                <a16:creationId xmlns:a16="http://schemas.microsoft.com/office/drawing/2014/main" id="{3A38345C-4742-41D7-94E0-9D09B2BC74B2}"/>
              </a:ext>
            </a:extLst>
          </p:cNvPr>
          <p:cNvSpPr txBox="1"/>
          <p:nvPr/>
        </p:nvSpPr>
        <p:spPr>
          <a:xfrm>
            <a:off x="6634067" y="6346530"/>
            <a:ext cx="2641425" cy="369332"/>
          </a:xfrm>
          <a:prstGeom prst="rect">
            <a:avLst/>
          </a:prstGeom>
          <a:noFill/>
        </p:spPr>
        <p:txBody>
          <a:bodyPr wrap="square" lIns="0" tIns="0" rIns="0" bIns="0" rtlCol="0">
            <a:spAutoFit/>
          </a:bodyPr>
          <a:lstStyle/>
          <a:p>
            <a:r>
              <a:rPr lang="en-US" altLang="ko-KR" sz="1200" b="1" dirty="0">
                <a:solidFill>
                  <a:schemeClr val="bg1"/>
                </a:solidFill>
              </a:rPr>
              <a:t>Adoptar tendencias para la organización</a:t>
            </a:r>
          </a:p>
        </p:txBody>
      </p:sp>
      <p:pic>
        <p:nvPicPr>
          <p:cNvPr id="8" name="Imagen 7">
            <a:extLst>
              <a:ext uri="{FF2B5EF4-FFF2-40B4-BE49-F238E27FC236}">
                <a16:creationId xmlns:a16="http://schemas.microsoft.com/office/drawing/2014/main" id="{76F34E08-9B65-4988-A14C-C44E3ADD6770}"/>
              </a:ext>
            </a:extLst>
          </p:cNvPr>
          <p:cNvPicPr/>
          <p:nvPr/>
        </p:nvPicPr>
        <p:blipFill rotWithShape="1">
          <a:blip r:embed="rId2" cstate="print">
            <a:extLst>
              <a:ext uri="{28A0092B-C50C-407E-A947-70E740481C1C}">
                <a14:useLocalDpi xmlns:a14="http://schemas.microsoft.com/office/drawing/2010/main" val="0"/>
              </a:ext>
            </a:extLst>
          </a:blip>
          <a:srcRect l="60810" t="1001" r="2101" b="1269"/>
          <a:stretch/>
        </p:blipFill>
        <p:spPr bwMode="auto">
          <a:xfrm>
            <a:off x="8522771" y="297280"/>
            <a:ext cx="2869803" cy="3872550"/>
          </a:xfrm>
          <a:prstGeom prst="rect">
            <a:avLst/>
          </a:prstGeom>
          <a:noFill/>
          <a:ln>
            <a:noFill/>
          </a:ln>
        </p:spPr>
      </p:pic>
    </p:spTree>
    <p:extLst>
      <p:ext uri="{BB962C8B-B14F-4D97-AF65-F5344CB8AC3E}">
        <p14:creationId xmlns:p14="http://schemas.microsoft.com/office/powerpoint/2010/main" val="23223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6867524" y="2746073"/>
            <a:ext cx="5324475" cy="995209"/>
          </a:xfrm>
          <a:prstGeom prst="rect">
            <a:avLst/>
          </a:prstGeom>
          <a:noFill/>
        </p:spPr>
        <p:txBody>
          <a:bodyPr wrap="square" rtlCol="0" anchor="ctr">
            <a:spAutoFit/>
          </a:bodyPr>
          <a:lstStyle/>
          <a:p>
            <a:r>
              <a:rPr lang="en-US" altLang="ko-KR" sz="5867" dirty="0">
                <a:solidFill>
                  <a:schemeClr val="bg1"/>
                </a:solidFill>
                <a:cs typeface="Arial" pitchFamily="34" charset="0"/>
              </a:rPr>
              <a:t>CAPÍTULO 02</a:t>
            </a:r>
            <a:endParaRPr lang="ko-KR" altLang="en-US" sz="5867" dirty="0">
              <a:solidFill>
                <a:schemeClr val="bg1"/>
              </a:solidFill>
              <a:cs typeface="Arial" pitchFamily="34" charset="0"/>
            </a:endParaRPr>
          </a:p>
        </p:txBody>
      </p:sp>
      <p:sp>
        <p:nvSpPr>
          <p:cNvPr id="6" name="Isosceles Triangle 51">
            <a:extLst>
              <a:ext uri="{FF2B5EF4-FFF2-40B4-BE49-F238E27FC236}">
                <a16:creationId xmlns:a16="http://schemas.microsoft.com/office/drawing/2014/main" id="{B481710A-AA9D-4E73-B69D-BA30EE1C4671}"/>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A1BD260D-E3F7-47E3-A3BE-4F6EE8A1BB18}"/>
              </a:ext>
            </a:extLst>
          </p:cNvPr>
          <p:cNvSpPr/>
          <p:nvPr/>
        </p:nvSpPr>
        <p:spPr>
          <a:xfrm rot="16200000">
            <a:off x="4978482" y="610336"/>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66">
            <a:extLst>
              <a:ext uri="{FF2B5EF4-FFF2-40B4-BE49-F238E27FC236}">
                <a16:creationId xmlns:a16="http://schemas.microsoft.com/office/drawing/2014/main" id="{5E550CEA-545F-4787-A585-94A7A8A406B6}"/>
              </a:ext>
            </a:extLst>
          </p:cNvPr>
          <p:cNvSpPr/>
          <p:nvPr/>
        </p:nvSpPr>
        <p:spPr>
          <a:xfrm rot="20700000">
            <a:off x="5750683"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5">
            <a:extLst>
              <a:ext uri="{FF2B5EF4-FFF2-40B4-BE49-F238E27FC236}">
                <a16:creationId xmlns:a16="http://schemas.microsoft.com/office/drawing/2014/main" id="{49C1F161-C4E0-4942-B381-D768EB6236CB}"/>
              </a:ext>
            </a:extLst>
          </p:cNvPr>
          <p:cNvSpPr>
            <a:spLocks noChangeAspect="1"/>
          </p:cNvSpPr>
          <p:nvPr/>
        </p:nvSpPr>
        <p:spPr>
          <a:xfrm>
            <a:off x="4353699"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 Same Side Corner Rectangle 8">
            <a:extLst>
              <a:ext uri="{FF2B5EF4-FFF2-40B4-BE49-F238E27FC236}">
                <a16:creationId xmlns:a16="http://schemas.microsoft.com/office/drawing/2014/main" id="{C223DD9B-8313-4684-BF21-211B72BD7DC1}"/>
              </a:ext>
            </a:extLst>
          </p:cNvPr>
          <p:cNvSpPr/>
          <p:nvPr/>
        </p:nvSpPr>
        <p:spPr>
          <a:xfrm>
            <a:off x="4964671" y="2640492"/>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51">
            <a:extLst>
              <a:ext uri="{FF2B5EF4-FFF2-40B4-BE49-F238E27FC236}">
                <a16:creationId xmlns:a16="http://schemas.microsoft.com/office/drawing/2014/main" id="{185F26F9-BF76-405B-8EAA-2CFD211B4A25}"/>
              </a:ext>
            </a:extLst>
          </p:cNvPr>
          <p:cNvSpPr/>
          <p:nvPr/>
        </p:nvSpPr>
        <p:spPr>
          <a:xfrm rot="16200000" flipH="1">
            <a:off x="5219065" y="1825556"/>
            <a:ext cx="237102" cy="223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8">
            <a:extLst>
              <a:ext uri="{FF2B5EF4-FFF2-40B4-BE49-F238E27FC236}">
                <a16:creationId xmlns:a16="http://schemas.microsoft.com/office/drawing/2014/main" id="{859590B9-3DA6-428C-9954-30C7C7203ADA}"/>
              </a:ext>
            </a:extLst>
          </p:cNvPr>
          <p:cNvSpPr/>
          <p:nvPr/>
        </p:nvSpPr>
        <p:spPr>
          <a:xfrm>
            <a:off x="4653360" y="3758170"/>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354002DA-6027-4F48-B43C-0A440FC3CC0C}"/>
              </a:ext>
            </a:extLst>
          </p:cNvPr>
          <p:cNvSpPr/>
          <p:nvPr/>
        </p:nvSpPr>
        <p:spPr>
          <a:xfrm>
            <a:off x="6178829" y="2444357"/>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3">
            <a:extLst>
              <a:ext uri="{FF2B5EF4-FFF2-40B4-BE49-F238E27FC236}">
                <a16:creationId xmlns:a16="http://schemas.microsoft.com/office/drawing/2014/main" id="{52DC68C8-3BC7-42F4-83AE-5DB09C69B54F}"/>
              </a:ext>
            </a:extLst>
          </p:cNvPr>
          <p:cNvSpPr>
            <a:spLocks noChangeAspect="1"/>
          </p:cNvSpPr>
          <p:nvPr/>
        </p:nvSpPr>
        <p:spPr>
          <a:xfrm>
            <a:off x="2449886" y="604588"/>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Rounded Rectangle 27">
            <a:extLst>
              <a:ext uri="{FF2B5EF4-FFF2-40B4-BE49-F238E27FC236}">
                <a16:creationId xmlns:a16="http://schemas.microsoft.com/office/drawing/2014/main" id="{47D7A762-64D5-4EF5-A9D0-B43776C4BB5F}"/>
              </a:ext>
            </a:extLst>
          </p:cNvPr>
          <p:cNvSpPr/>
          <p:nvPr/>
        </p:nvSpPr>
        <p:spPr>
          <a:xfrm>
            <a:off x="1147873" y="2450021"/>
            <a:ext cx="338606"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Chord 15">
            <a:extLst>
              <a:ext uri="{FF2B5EF4-FFF2-40B4-BE49-F238E27FC236}">
                <a16:creationId xmlns:a16="http://schemas.microsoft.com/office/drawing/2014/main" id="{F8CF7EFE-5FDF-4243-A5A4-670A2E4528F0}"/>
              </a:ext>
            </a:extLst>
          </p:cNvPr>
          <p:cNvSpPr/>
          <p:nvPr/>
        </p:nvSpPr>
        <p:spPr>
          <a:xfrm>
            <a:off x="3260877"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53">
            <a:extLst>
              <a:ext uri="{FF2B5EF4-FFF2-40B4-BE49-F238E27FC236}">
                <a16:creationId xmlns:a16="http://schemas.microsoft.com/office/drawing/2014/main" id="{0DEF0AD9-55E1-4264-A04E-4760C192F951}"/>
              </a:ext>
            </a:extLst>
          </p:cNvPr>
          <p:cNvSpPr/>
          <p:nvPr/>
        </p:nvSpPr>
        <p:spPr>
          <a:xfrm>
            <a:off x="2261271" y="1760622"/>
            <a:ext cx="223294"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Donut 39">
            <a:extLst>
              <a:ext uri="{FF2B5EF4-FFF2-40B4-BE49-F238E27FC236}">
                <a16:creationId xmlns:a16="http://schemas.microsoft.com/office/drawing/2014/main" id="{77F2D254-78DF-41D7-BB13-46B1AA80D1A6}"/>
              </a:ext>
            </a:extLst>
          </p:cNvPr>
          <p:cNvSpPr/>
          <p:nvPr/>
        </p:nvSpPr>
        <p:spPr>
          <a:xfrm>
            <a:off x="3766911" y="996465"/>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72082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B4A6B968-1233-403D-B365-12F48DAFDEB4}"/>
              </a:ext>
            </a:extLst>
          </p:cNvPr>
          <p:cNvSpPr txBox="1"/>
          <p:nvPr/>
        </p:nvSpPr>
        <p:spPr>
          <a:xfrm>
            <a:off x="4907972" y="112473"/>
            <a:ext cx="7489259" cy="646331"/>
          </a:xfrm>
          <a:prstGeom prst="rect">
            <a:avLst/>
          </a:prstGeom>
          <a:noFill/>
        </p:spPr>
        <p:txBody>
          <a:bodyPr wrap="square" rtlCol="0" anchor="ctr">
            <a:spAutoFit/>
          </a:bodyPr>
          <a:lstStyle/>
          <a:p>
            <a:pPr algn="ctr"/>
            <a:r>
              <a:rPr lang="en-GB" altLang="ko-KR" sz="3600" dirty="0">
                <a:solidFill>
                  <a:schemeClr val="bg1"/>
                </a:solidFill>
                <a:latin typeface="Montserrat" panose="02000505000000020004" pitchFamily="2" charset="0"/>
                <a:cs typeface="Arial" pitchFamily="34" charset="0"/>
              </a:rPr>
              <a:t>MARCO METODOLÓGICO</a:t>
            </a:r>
            <a:endParaRPr lang="ko-KR" altLang="en-US" sz="3600" dirty="0">
              <a:solidFill>
                <a:schemeClr val="bg1"/>
              </a:solidFill>
              <a:latin typeface="Montserrat" panose="02000505000000020004" pitchFamily="2" charset="0"/>
              <a:cs typeface="Arial" pitchFamily="34" charset="0"/>
            </a:endParaRPr>
          </a:p>
        </p:txBody>
      </p:sp>
      <p:grpSp>
        <p:nvGrpSpPr>
          <p:cNvPr id="191" name="그룹 4">
            <a:extLst>
              <a:ext uri="{FF2B5EF4-FFF2-40B4-BE49-F238E27FC236}">
                <a16:creationId xmlns:a16="http://schemas.microsoft.com/office/drawing/2014/main" id="{BF782442-CAC7-424B-9C08-DC07AF244F1B}"/>
              </a:ext>
            </a:extLst>
          </p:cNvPr>
          <p:cNvGrpSpPr/>
          <p:nvPr/>
        </p:nvGrpSpPr>
        <p:grpSpPr>
          <a:xfrm>
            <a:off x="333932" y="1013677"/>
            <a:ext cx="4434011" cy="794807"/>
            <a:chOff x="1823733" y="852831"/>
            <a:chExt cx="3413378" cy="794807"/>
          </a:xfrm>
        </p:grpSpPr>
        <p:sp>
          <p:nvSpPr>
            <p:cNvPr id="192" name="TextBox 191">
              <a:extLst>
                <a:ext uri="{FF2B5EF4-FFF2-40B4-BE49-F238E27FC236}">
                  <a16:creationId xmlns:a16="http://schemas.microsoft.com/office/drawing/2014/main" id="{BA19AF3A-5C7D-4F7F-A11E-646DB9121782}"/>
                </a:ext>
              </a:extLst>
            </p:cNvPr>
            <p:cNvSpPr txBox="1"/>
            <p:nvPr/>
          </p:nvSpPr>
          <p:spPr>
            <a:xfrm>
              <a:off x="1832486" y="1093640"/>
              <a:ext cx="3404625" cy="553998"/>
            </a:xfrm>
            <a:prstGeom prst="rect">
              <a:avLst/>
            </a:prstGeom>
            <a:noFill/>
          </p:spPr>
          <p:txBody>
            <a:bodyPr wrap="square" lIns="0" tIns="0" rIns="0" bIns="0" rtlCol="0">
              <a:spAutoFit/>
            </a:bodyPr>
            <a:lstStyle/>
            <a:p>
              <a:r>
                <a:rPr lang="es-ES" altLang="ko-KR" sz="1200" dirty="0">
                  <a:solidFill>
                    <a:schemeClr val="bg1"/>
                  </a:solidFill>
                  <a:cs typeface="Arial" pitchFamily="34" charset="0"/>
                </a:rPr>
                <a:t>tipo cuantitativa, debido a que se recolectará datos numéricos y por medio de un análisis estadístico se establecerán resultados de acuerdo a los modelos de comportamiento de una población</a:t>
              </a:r>
              <a:endParaRPr lang="en-US" altLang="ko-KR" sz="1200" dirty="0">
                <a:solidFill>
                  <a:schemeClr val="bg1"/>
                </a:solidFill>
                <a:cs typeface="Arial" pitchFamily="34" charset="0"/>
              </a:endParaRPr>
            </a:p>
          </p:txBody>
        </p:sp>
        <p:sp>
          <p:nvSpPr>
            <p:cNvPr id="193" name="TextBox 192">
              <a:extLst>
                <a:ext uri="{FF2B5EF4-FFF2-40B4-BE49-F238E27FC236}">
                  <a16:creationId xmlns:a16="http://schemas.microsoft.com/office/drawing/2014/main" id="{F022CF1C-1EF0-4F09-951F-6478470EF8E6}"/>
                </a:ext>
              </a:extLst>
            </p:cNvPr>
            <p:cNvSpPr txBox="1"/>
            <p:nvPr/>
          </p:nvSpPr>
          <p:spPr>
            <a:xfrm>
              <a:off x="1823733" y="852831"/>
              <a:ext cx="2209224" cy="184666"/>
            </a:xfrm>
            <a:prstGeom prst="rect">
              <a:avLst/>
            </a:prstGeom>
            <a:noFill/>
          </p:spPr>
          <p:txBody>
            <a:bodyPr wrap="square" lIns="0" tIns="0" rIns="0" bIns="0" rtlCol="0">
              <a:spAutoFit/>
            </a:bodyPr>
            <a:lstStyle/>
            <a:p>
              <a:r>
                <a:rPr lang="en-US" altLang="ko-KR" sz="1200" b="1" dirty="0">
                  <a:solidFill>
                    <a:schemeClr val="bg1"/>
                  </a:solidFill>
                </a:rPr>
                <a:t>ENFOQUE DE LA INVESTIGACIÓN</a:t>
              </a:r>
            </a:p>
          </p:txBody>
        </p:sp>
      </p:grpSp>
      <p:grpSp>
        <p:nvGrpSpPr>
          <p:cNvPr id="42" name="Group 2">
            <a:extLst>
              <a:ext uri="{FF2B5EF4-FFF2-40B4-BE49-F238E27FC236}">
                <a16:creationId xmlns:a16="http://schemas.microsoft.com/office/drawing/2014/main" id="{E2DB7077-C374-48AE-9632-F6CE70564F80}"/>
              </a:ext>
            </a:extLst>
          </p:cNvPr>
          <p:cNvGrpSpPr/>
          <p:nvPr/>
        </p:nvGrpSpPr>
        <p:grpSpPr>
          <a:xfrm>
            <a:off x="315096" y="2062272"/>
            <a:ext cx="2155752" cy="1100913"/>
            <a:chOff x="474140" y="1335958"/>
            <a:chExt cx="2421972" cy="1236868"/>
          </a:xfrm>
        </p:grpSpPr>
        <p:sp>
          <p:nvSpPr>
            <p:cNvPr id="43" name="Rectangle 3">
              <a:extLst>
                <a:ext uri="{FF2B5EF4-FFF2-40B4-BE49-F238E27FC236}">
                  <a16:creationId xmlns:a16="http://schemas.microsoft.com/office/drawing/2014/main" id="{F186CC2A-F0AD-4067-B4E3-C6DA736F5A45}"/>
                </a:ext>
              </a:extLst>
            </p:cNvPr>
            <p:cNvSpPr/>
            <p:nvPr/>
          </p:nvSpPr>
          <p:spPr>
            <a:xfrm rot="16200000">
              <a:off x="1744048" y="1378393"/>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Isosceles Triangle 1">
              <a:extLst>
                <a:ext uri="{FF2B5EF4-FFF2-40B4-BE49-F238E27FC236}">
                  <a16:creationId xmlns:a16="http://schemas.microsoft.com/office/drawing/2014/main" id="{9BF6C62A-1B79-429E-BD3C-9F0053422F54}"/>
                </a:ext>
              </a:extLst>
            </p:cNvPr>
            <p:cNvSpPr/>
            <p:nvPr/>
          </p:nvSpPr>
          <p:spPr>
            <a:xfrm rot="5400000">
              <a:off x="639556"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5" name="Rectangle 5">
            <a:extLst>
              <a:ext uri="{FF2B5EF4-FFF2-40B4-BE49-F238E27FC236}">
                <a16:creationId xmlns:a16="http://schemas.microsoft.com/office/drawing/2014/main" id="{DBE48FE4-6223-4110-B24B-556BB289208B}"/>
              </a:ext>
            </a:extLst>
          </p:cNvPr>
          <p:cNvSpPr/>
          <p:nvPr/>
        </p:nvSpPr>
        <p:spPr>
          <a:xfrm>
            <a:off x="688827" y="2381896"/>
            <a:ext cx="340158" cy="461665"/>
          </a:xfrm>
          <a:prstGeom prst="rect">
            <a:avLst/>
          </a:prstGeom>
        </p:spPr>
        <p:txBody>
          <a:bodyPr wrap="square">
            <a:spAutoFit/>
          </a:bodyPr>
          <a:lstStyle/>
          <a:p>
            <a:r>
              <a:rPr lang="en-US" altLang="ko-KR" sz="2400" b="1" dirty="0">
                <a:solidFill>
                  <a:schemeClr val="bg1"/>
                </a:solidFill>
                <a:cs typeface="Arial" pitchFamily="34" charset="0"/>
              </a:rPr>
              <a:t>1</a:t>
            </a:r>
            <a:endParaRPr lang="ko-KR" altLang="en-US" sz="2400" dirty="0">
              <a:cs typeface="Arial" pitchFamily="34" charset="0"/>
            </a:endParaRPr>
          </a:p>
        </p:txBody>
      </p:sp>
      <p:sp>
        <p:nvSpPr>
          <p:cNvPr id="46" name="Oval 6">
            <a:extLst>
              <a:ext uri="{FF2B5EF4-FFF2-40B4-BE49-F238E27FC236}">
                <a16:creationId xmlns:a16="http://schemas.microsoft.com/office/drawing/2014/main" id="{E4F99DBA-4BCE-4E15-8FC7-B2E7A54EBF90}"/>
              </a:ext>
            </a:extLst>
          </p:cNvPr>
          <p:cNvSpPr/>
          <p:nvPr/>
        </p:nvSpPr>
        <p:spPr>
          <a:xfrm>
            <a:off x="573471" y="2319277"/>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7">
            <a:extLst>
              <a:ext uri="{FF2B5EF4-FFF2-40B4-BE49-F238E27FC236}">
                <a16:creationId xmlns:a16="http://schemas.microsoft.com/office/drawing/2014/main" id="{8F01D2B1-804A-4810-A200-E9A0216640AB}"/>
              </a:ext>
            </a:extLst>
          </p:cNvPr>
          <p:cNvSpPr/>
          <p:nvPr/>
        </p:nvSpPr>
        <p:spPr>
          <a:xfrm>
            <a:off x="688827" y="2381896"/>
            <a:ext cx="340158" cy="461665"/>
          </a:xfrm>
          <a:prstGeom prst="rect">
            <a:avLst/>
          </a:prstGeom>
        </p:spPr>
        <p:txBody>
          <a:bodyPr wrap="square">
            <a:spAutoFit/>
          </a:bodyPr>
          <a:lstStyle/>
          <a:p>
            <a:r>
              <a:rPr lang="en-US" altLang="ko-KR" sz="2400" b="1" dirty="0">
                <a:solidFill>
                  <a:schemeClr val="bg1"/>
                </a:solidFill>
                <a:cs typeface="Arial" pitchFamily="34" charset="0"/>
              </a:rPr>
              <a:t>1</a:t>
            </a:r>
            <a:endParaRPr lang="ko-KR" altLang="en-US" sz="2400" dirty="0">
              <a:cs typeface="Arial" pitchFamily="34" charset="0"/>
            </a:endParaRPr>
          </a:p>
        </p:txBody>
      </p:sp>
      <p:grpSp>
        <p:nvGrpSpPr>
          <p:cNvPr id="48" name="Group 8">
            <a:extLst>
              <a:ext uri="{FF2B5EF4-FFF2-40B4-BE49-F238E27FC236}">
                <a16:creationId xmlns:a16="http://schemas.microsoft.com/office/drawing/2014/main" id="{D96E9BA4-ED4F-4E26-AF44-3CEC2E46DA53}"/>
              </a:ext>
            </a:extLst>
          </p:cNvPr>
          <p:cNvGrpSpPr/>
          <p:nvPr/>
        </p:nvGrpSpPr>
        <p:grpSpPr>
          <a:xfrm>
            <a:off x="2645051" y="2223116"/>
            <a:ext cx="4718380" cy="683248"/>
            <a:chOff x="3017860" y="4283314"/>
            <a:chExt cx="2531875" cy="683248"/>
          </a:xfrm>
        </p:grpSpPr>
        <p:sp>
          <p:nvSpPr>
            <p:cNvPr id="49" name="TextBox 9">
              <a:extLst>
                <a:ext uri="{FF2B5EF4-FFF2-40B4-BE49-F238E27FC236}">
                  <a16:creationId xmlns:a16="http://schemas.microsoft.com/office/drawing/2014/main" id="{C139D023-4DB1-4BB3-AB19-3C66406EE4EB}"/>
                </a:ext>
              </a:extLst>
            </p:cNvPr>
            <p:cNvSpPr txBox="1"/>
            <p:nvPr/>
          </p:nvSpPr>
          <p:spPr>
            <a:xfrm>
              <a:off x="3021855" y="4504897"/>
              <a:ext cx="1324885" cy="461665"/>
            </a:xfrm>
            <a:prstGeom prst="rect">
              <a:avLst/>
            </a:prstGeom>
            <a:noFill/>
          </p:spPr>
          <p:txBody>
            <a:bodyPr wrap="square" rtlCol="0">
              <a:spAutoFit/>
            </a:bodyPr>
            <a:lstStyle/>
            <a:p>
              <a:r>
                <a:rPr lang="es-ES" altLang="ko-KR" sz="1200" dirty="0">
                  <a:solidFill>
                    <a:schemeClr val="bg1"/>
                  </a:solidFill>
                  <a:cs typeface="Arial" pitchFamily="34" charset="0"/>
                </a:rPr>
                <a:t>Debido a que está enfocada a la resolución del problema prácticos</a:t>
              </a:r>
              <a:endParaRPr lang="ko-KR" altLang="en-US" sz="1200" dirty="0">
                <a:solidFill>
                  <a:schemeClr val="bg1"/>
                </a:solidFill>
                <a:cs typeface="Arial" pitchFamily="34" charset="0"/>
              </a:endParaRPr>
            </a:p>
          </p:txBody>
        </p:sp>
        <p:sp>
          <p:nvSpPr>
            <p:cNvPr id="50" name="TextBox 10">
              <a:extLst>
                <a:ext uri="{FF2B5EF4-FFF2-40B4-BE49-F238E27FC236}">
                  <a16:creationId xmlns:a16="http://schemas.microsoft.com/office/drawing/2014/main" id="{60446A90-05BA-4052-9BFD-4B607E1C3D73}"/>
                </a:ext>
              </a:extLst>
            </p:cNvPr>
            <p:cNvSpPr txBox="1"/>
            <p:nvPr/>
          </p:nvSpPr>
          <p:spPr>
            <a:xfrm>
              <a:off x="3017860" y="4283314"/>
              <a:ext cx="2531875" cy="276999"/>
            </a:xfrm>
            <a:prstGeom prst="rect">
              <a:avLst/>
            </a:prstGeom>
            <a:noFill/>
          </p:spPr>
          <p:txBody>
            <a:bodyPr wrap="square" rtlCol="0">
              <a:spAutoFit/>
            </a:bodyPr>
            <a:lstStyle/>
            <a:p>
              <a:r>
                <a:rPr lang="en-US" altLang="ko-KR" sz="1200" b="1" dirty="0">
                  <a:solidFill>
                    <a:schemeClr val="bg1"/>
                  </a:solidFill>
                  <a:cs typeface="Arial" pitchFamily="34" charset="0"/>
                </a:rPr>
                <a:t>Por su finalidad: aplicada</a:t>
              </a:r>
              <a:endParaRPr lang="ko-KR" altLang="en-US" sz="1200" b="1" dirty="0">
                <a:solidFill>
                  <a:schemeClr val="bg1"/>
                </a:solidFill>
                <a:cs typeface="Arial" pitchFamily="34" charset="0"/>
              </a:endParaRPr>
            </a:p>
          </p:txBody>
        </p:sp>
      </p:grpSp>
      <p:grpSp>
        <p:nvGrpSpPr>
          <p:cNvPr id="51" name="Group 11">
            <a:extLst>
              <a:ext uri="{FF2B5EF4-FFF2-40B4-BE49-F238E27FC236}">
                <a16:creationId xmlns:a16="http://schemas.microsoft.com/office/drawing/2014/main" id="{F7ADB423-7076-4AF7-AB60-CD3DC519F0CC}"/>
              </a:ext>
            </a:extLst>
          </p:cNvPr>
          <p:cNvGrpSpPr/>
          <p:nvPr/>
        </p:nvGrpSpPr>
        <p:grpSpPr>
          <a:xfrm>
            <a:off x="2530551" y="4244427"/>
            <a:ext cx="2155753" cy="1100913"/>
            <a:chOff x="474139" y="1335959"/>
            <a:chExt cx="2421974" cy="1236868"/>
          </a:xfrm>
        </p:grpSpPr>
        <p:sp>
          <p:nvSpPr>
            <p:cNvPr id="52" name="Rectangle 12">
              <a:extLst>
                <a:ext uri="{FF2B5EF4-FFF2-40B4-BE49-F238E27FC236}">
                  <a16:creationId xmlns:a16="http://schemas.microsoft.com/office/drawing/2014/main" id="{27501B1D-33A2-4830-B078-43C566EE601B}"/>
                </a:ext>
              </a:extLst>
            </p:cNvPr>
            <p:cNvSpPr/>
            <p:nvPr/>
          </p:nvSpPr>
          <p:spPr>
            <a:xfrm rot="16200000">
              <a:off x="1744049" y="1378392"/>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3" name="Isosceles Triangle 1">
              <a:extLst>
                <a:ext uri="{FF2B5EF4-FFF2-40B4-BE49-F238E27FC236}">
                  <a16:creationId xmlns:a16="http://schemas.microsoft.com/office/drawing/2014/main" id="{A7029A99-14A8-4B2E-BB7D-74F313E3DD58}"/>
                </a:ext>
              </a:extLst>
            </p:cNvPr>
            <p:cNvSpPr/>
            <p:nvPr/>
          </p:nvSpPr>
          <p:spPr>
            <a:xfrm rot="5400000">
              <a:off x="639556" y="1170542"/>
              <a:ext cx="1236868" cy="1567701"/>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54" name="Oval 14">
            <a:extLst>
              <a:ext uri="{FF2B5EF4-FFF2-40B4-BE49-F238E27FC236}">
                <a16:creationId xmlns:a16="http://schemas.microsoft.com/office/drawing/2014/main" id="{3F14324D-FBA8-41EA-B212-081F2145ED2C}"/>
              </a:ext>
            </a:extLst>
          </p:cNvPr>
          <p:cNvSpPr/>
          <p:nvPr/>
        </p:nvSpPr>
        <p:spPr>
          <a:xfrm>
            <a:off x="2788639" y="4501432"/>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Rectangle 15">
            <a:extLst>
              <a:ext uri="{FF2B5EF4-FFF2-40B4-BE49-F238E27FC236}">
                <a16:creationId xmlns:a16="http://schemas.microsoft.com/office/drawing/2014/main" id="{9AE4C98E-70A6-4BE3-9B3E-307516B45890}"/>
              </a:ext>
            </a:extLst>
          </p:cNvPr>
          <p:cNvSpPr/>
          <p:nvPr/>
        </p:nvSpPr>
        <p:spPr>
          <a:xfrm>
            <a:off x="2909456" y="4564051"/>
            <a:ext cx="340158" cy="461665"/>
          </a:xfrm>
          <a:prstGeom prst="rect">
            <a:avLst/>
          </a:prstGeom>
        </p:spPr>
        <p:txBody>
          <a:bodyPr wrap="square">
            <a:spAutoFit/>
          </a:bodyPr>
          <a:lstStyle/>
          <a:p>
            <a:r>
              <a:rPr lang="en-US" altLang="ko-KR" sz="2400" b="1" dirty="0">
                <a:solidFill>
                  <a:schemeClr val="bg1"/>
                </a:solidFill>
                <a:cs typeface="Arial" pitchFamily="34" charset="0"/>
              </a:rPr>
              <a:t>3</a:t>
            </a:r>
            <a:endParaRPr lang="ko-KR" altLang="en-US" sz="2400" dirty="0">
              <a:cs typeface="Arial" pitchFamily="34" charset="0"/>
            </a:endParaRPr>
          </a:p>
        </p:txBody>
      </p:sp>
      <p:grpSp>
        <p:nvGrpSpPr>
          <p:cNvPr id="56" name="Group 16">
            <a:extLst>
              <a:ext uri="{FF2B5EF4-FFF2-40B4-BE49-F238E27FC236}">
                <a16:creationId xmlns:a16="http://schemas.microsoft.com/office/drawing/2014/main" id="{71750BF6-B773-4B69-86CC-E092576A5C97}"/>
              </a:ext>
            </a:extLst>
          </p:cNvPr>
          <p:cNvGrpSpPr/>
          <p:nvPr/>
        </p:nvGrpSpPr>
        <p:grpSpPr>
          <a:xfrm>
            <a:off x="4862734" y="4142722"/>
            <a:ext cx="4718380" cy="867914"/>
            <a:chOff x="3017860" y="4283314"/>
            <a:chExt cx="2531875" cy="867914"/>
          </a:xfrm>
        </p:grpSpPr>
        <p:sp>
          <p:nvSpPr>
            <p:cNvPr id="57" name="TextBox 17">
              <a:extLst>
                <a:ext uri="{FF2B5EF4-FFF2-40B4-BE49-F238E27FC236}">
                  <a16:creationId xmlns:a16="http://schemas.microsoft.com/office/drawing/2014/main" id="{84C57945-3941-49C3-B223-355CA3491424}"/>
                </a:ext>
              </a:extLst>
            </p:cNvPr>
            <p:cNvSpPr txBox="1"/>
            <p:nvPr/>
          </p:nvSpPr>
          <p:spPr>
            <a:xfrm>
              <a:off x="3021855" y="4504897"/>
              <a:ext cx="1932966" cy="646331"/>
            </a:xfrm>
            <a:prstGeom prst="rect">
              <a:avLst/>
            </a:prstGeom>
            <a:noFill/>
          </p:spPr>
          <p:txBody>
            <a:bodyPr wrap="square" rtlCol="0">
              <a:spAutoFit/>
            </a:bodyPr>
            <a:lstStyle/>
            <a:p>
              <a:r>
                <a:rPr lang="es-ES" altLang="ko-KR" sz="1200" dirty="0">
                  <a:solidFill>
                    <a:schemeClr val="bg1"/>
                  </a:solidFill>
                  <a:cs typeface="Arial" pitchFamily="34" charset="0"/>
                </a:rPr>
                <a:t>hace referencia a los datos recolectados en la unidad de análisis en el medio en el que se desenvuelven.</a:t>
              </a:r>
              <a:endParaRPr lang="ko-KR" altLang="en-US" sz="1200" dirty="0">
                <a:solidFill>
                  <a:schemeClr val="bg1"/>
                </a:solidFill>
                <a:cs typeface="Arial" pitchFamily="34" charset="0"/>
              </a:endParaRPr>
            </a:p>
          </p:txBody>
        </p:sp>
        <p:sp>
          <p:nvSpPr>
            <p:cNvPr id="58" name="TextBox 18">
              <a:extLst>
                <a:ext uri="{FF2B5EF4-FFF2-40B4-BE49-F238E27FC236}">
                  <a16:creationId xmlns:a16="http://schemas.microsoft.com/office/drawing/2014/main" id="{CA443017-0A9D-44BB-B1D6-5C365697FCF0}"/>
                </a:ext>
              </a:extLst>
            </p:cNvPr>
            <p:cNvSpPr txBox="1"/>
            <p:nvPr/>
          </p:nvSpPr>
          <p:spPr>
            <a:xfrm>
              <a:off x="3017860" y="4283314"/>
              <a:ext cx="2531875" cy="276999"/>
            </a:xfrm>
            <a:prstGeom prst="rect">
              <a:avLst/>
            </a:prstGeom>
            <a:noFill/>
          </p:spPr>
          <p:txBody>
            <a:bodyPr wrap="square" rtlCol="0">
              <a:spAutoFit/>
            </a:bodyPr>
            <a:lstStyle/>
            <a:p>
              <a:r>
                <a:rPr lang="es-ES" altLang="ko-KR" sz="1200" b="1" dirty="0">
                  <a:solidFill>
                    <a:schemeClr val="bg1"/>
                  </a:solidFill>
                  <a:cs typeface="Arial" pitchFamily="34" charset="0"/>
                </a:rPr>
                <a:t>Por las unidades de análisis: </a:t>
              </a:r>
              <a:r>
                <a:rPr lang="es-ES" altLang="ko-KR" sz="1200" b="1" dirty="0" err="1">
                  <a:solidFill>
                    <a:schemeClr val="bg1"/>
                  </a:solidFill>
                  <a:cs typeface="Arial" pitchFamily="34" charset="0"/>
                </a:rPr>
                <a:t>Insitu</a:t>
              </a:r>
              <a:r>
                <a:rPr lang="es-E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grpSp>
      <p:grpSp>
        <p:nvGrpSpPr>
          <p:cNvPr id="59" name="Group 19">
            <a:extLst>
              <a:ext uri="{FF2B5EF4-FFF2-40B4-BE49-F238E27FC236}">
                <a16:creationId xmlns:a16="http://schemas.microsoft.com/office/drawing/2014/main" id="{F9342FEC-2072-45AF-B3A7-892F16DE3CA8}"/>
              </a:ext>
            </a:extLst>
          </p:cNvPr>
          <p:cNvGrpSpPr/>
          <p:nvPr/>
        </p:nvGrpSpPr>
        <p:grpSpPr>
          <a:xfrm>
            <a:off x="1422823" y="3161824"/>
            <a:ext cx="2155752" cy="1100913"/>
            <a:chOff x="1744111" y="2572826"/>
            <a:chExt cx="2421972" cy="1236868"/>
          </a:xfrm>
        </p:grpSpPr>
        <p:sp>
          <p:nvSpPr>
            <p:cNvPr id="60" name="Rectangle 20">
              <a:extLst>
                <a:ext uri="{FF2B5EF4-FFF2-40B4-BE49-F238E27FC236}">
                  <a16:creationId xmlns:a16="http://schemas.microsoft.com/office/drawing/2014/main" id="{F0755974-734A-4B6D-AA03-1A77E9E141EA}"/>
                </a:ext>
              </a:extLst>
            </p:cNvPr>
            <p:cNvSpPr/>
            <p:nvPr/>
          </p:nvSpPr>
          <p:spPr>
            <a:xfrm rot="16200000">
              <a:off x="3014019" y="2615261"/>
              <a:ext cx="1152128"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Isosceles Triangle 1">
              <a:extLst>
                <a:ext uri="{FF2B5EF4-FFF2-40B4-BE49-F238E27FC236}">
                  <a16:creationId xmlns:a16="http://schemas.microsoft.com/office/drawing/2014/main" id="{B929F90B-02F1-44B2-ADB5-D077B0735D85}"/>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2" name="Oval 22">
            <a:extLst>
              <a:ext uri="{FF2B5EF4-FFF2-40B4-BE49-F238E27FC236}">
                <a16:creationId xmlns:a16="http://schemas.microsoft.com/office/drawing/2014/main" id="{E6AB6D13-02EB-494B-A5BD-E4F06D0D8D60}"/>
              </a:ext>
            </a:extLst>
          </p:cNvPr>
          <p:cNvSpPr/>
          <p:nvPr/>
        </p:nvSpPr>
        <p:spPr>
          <a:xfrm>
            <a:off x="1693226" y="3418829"/>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Rectangle 23">
            <a:extLst>
              <a:ext uri="{FF2B5EF4-FFF2-40B4-BE49-F238E27FC236}">
                <a16:creationId xmlns:a16="http://schemas.microsoft.com/office/drawing/2014/main" id="{B111E0C6-C0A3-4029-9C7A-0D5344EDF42C}"/>
              </a:ext>
            </a:extLst>
          </p:cNvPr>
          <p:cNvSpPr/>
          <p:nvPr/>
        </p:nvSpPr>
        <p:spPr>
          <a:xfrm>
            <a:off x="1808582" y="3481448"/>
            <a:ext cx="340158" cy="461665"/>
          </a:xfrm>
          <a:prstGeom prst="rect">
            <a:avLst/>
          </a:prstGeom>
        </p:spPr>
        <p:txBody>
          <a:bodyPr wrap="square">
            <a:spAutoFit/>
          </a:bodyPr>
          <a:lstStyle/>
          <a:p>
            <a:r>
              <a:rPr lang="en-US" altLang="ko-KR" sz="2400" b="1" dirty="0">
                <a:solidFill>
                  <a:schemeClr val="bg1"/>
                </a:solidFill>
                <a:cs typeface="Arial" pitchFamily="34" charset="0"/>
              </a:rPr>
              <a:t>2</a:t>
            </a:r>
            <a:endParaRPr lang="ko-KR" altLang="en-US" sz="2400" dirty="0">
              <a:cs typeface="Arial" pitchFamily="34" charset="0"/>
            </a:endParaRPr>
          </a:p>
        </p:txBody>
      </p:sp>
      <p:grpSp>
        <p:nvGrpSpPr>
          <p:cNvPr id="64" name="Group 24">
            <a:extLst>
              <a:ext uri="{FF2B5EF4-FFF2-40B4-BE49-F238E27FC236}">
                <a16:creationId xmlns:a16="http://schemas.microsoft.com/office/drawing/2014/main" id="{7ECAA976-8369-4D0D-8499-803A49EDE7E6}"/>
              </a:ext>
            </a:extLst>
          </p:cNvPr>
          <p:cNvGrpSpPr/>
          <p:nvPr/>
        </p:nvGrpSpPr>
        <p:grpSpPr>
          <a:xfrm>
            <a:off x="3756587" y="3375992"/>
            <a:ext cx="4718380" cy="498582"/>
            <a:chOff x="3017860" y="4283314"/>
            <a:chExt cx="2531875" cy="498582"/>
          </a:xfrm>
        </p:grpSpPr>
        <p:sp>
          <p:nvSpPr>
            <p:cNvPr id="65" name="TextBox 25">
              <a:extLst>
                <a:ext uri="{FF2B5EF4-FFF2-40B4-BE49-F238E27FC236}">
                  <a16:creationId xmlns:a16="http://schemas.microsoft.com/office/drawing/2014/main" id="{EFA70B0A-D50F-4718-A63B-C2209E3CE0A3}"/>
                </a:ext>
              </a:extLst>
            </p:cNvPr>
            <p:cNvSpPr txBox="1"/>
            <p:nvPr/>
          </p:nvSpPr>
          <p:spPr>
            <a:xfrm>
              <a:off x="3021855" y="4504897"/>
              <a:ext cx="2526523" cy="276999"/>
            </a:xfrm>
            <a:prstGeom prst="rect">
              <a:avLst/>
            </a:prstGeom>
            <a:noFill/>
          </p:spPr>
          <p:txBody>
            <a:bodyPr wrap="square" rtlCol="0">
              <a:spAutoFit/>
            </a:bodyPr>
            <a:lstStyle/>
            <a:p>
              <a:r>
                <a:rPr lang="en-US" altLang="ko-KR" sz="1200" dirty="0">
                  <a:solidFill>
                    <a:schemeClr val="bg1"/>
                  </a:solidFill>
                  <a:cs typeface="Arial" pitchFamily="34" charset="0"/>
                </a:rPr>
                <a:t>Documental y de campo </a:t>
              </a:r>
              <a:endParaRPr lang="ko-KR" altLang="en-US" sz="1200" dirty="0">
                <a:solidFill>
                  <a:schemeClr val="bg1"/>
                </a:solidFill>
                <a:cs typeface="Arial" pitchFamily="34" charset="0"/>
              </a:endParaRPr>
            </a:p>
          </p:txBody>
        </p:sp>
        <p:sp>
          <p:nvSpPr>
            <p:cNvPr id="66" name="TextBox 26">
              <a:extLst>
                <a:ext uri="{FF2B5EF4-FFF2-40B4-BE49-F238E27FC236}">
                  <a16:creationId xmlns:a16="http://schemas.microsoft.com/office/drawing/2014/main" id="{985617C8-C95E-4701-93A5-0D3210B33EB8}"/>
                </a:ext>
              </a:extLst>
            </p:cNvPr>
            <p:cNvSpPr txBox="1"/>
            <p:nvPr/>
          </p:nvSpPr>
          <p:spPr>
            <a:xfrm>
              <a:off x="3017860" y="4283314"/>
              <a:ext cx="2531875" cy="276999"/>
            </a:xfrm>
            <a:prstGeom prst="rect">
              <a:avLst/>
            </a:prstGeom>
            <a:noFill/>
          </p:spPr>
          <p:txBody>
            <a:bodyPr wrap="square" rtlCol="0">
              <a:spAutoFit/>
            </a:bodyPr>
            <a:lstStyle/>
            <a:p>
              <a:r>
                <a:rPr lang="es-ES" altLang="ko-KR" sz="1200" b="1" dirty="0">
                  <a:solidFill>
                    <a:schemeClr val="bg1"/>
                  </a:solidFill>
                  <a:cs typeface="Arial" pitchFamily="34" charset="0"/>
                </a:rPr>
                <a:t>Por las fuentes de información </a:t>
              </a:r>
              <a:endParaRPr lang="ko-KR" altLang="en-US" sz="1200" b="1" dirty="0">
                <a:solidFill>
                  <a:schemeClr val="bg1"/>
                </a:solidFill>
                <a:cs typeface="Arial" pitchFamily="34" charset="0"/>
              </a:endParaRPr>
            </a:p>
          </p:txBody>
        </p:sp>
      </p:grpSp>
      <p:grpSp>
        <p:nvGrpSpPr>
          <p:cNvPr id="69" name="Group 32">
            <a:extLst>
              <a:ext uri="{FF2B5EF4-FFF2-40B4-BE49-F238E27FC236}">
                <a16:creationId xmlns:a16="http://schemas.microsoft.com/office/drawing/2014/main" id="{F441AA4F-BFE4-47D0-9D28-9333FD7E69F0}"/>
              </a:ext>
            </a:extLst>
          </p:cNvPr>
          <p:cNvGrpSpPr/>
          <p:nvPr/>
        </p:nvGrpSpPr>
        <p:grpSpPr>
          <a:xfrm>
            <a:off x="5092558" y="5200785"/>
            <a:ext cx="4826278" cy="867914"/>
            <a:chOff x="3017860" y="4283314"/>
            <a:chExt cx="2295676" cy="867914"/>
          </a:xfrm>
        </p:grpSpPr>
        <p:sp>
          <p:nvSpPr>
            <p:cNvPr id="70" name="TextBox 33">
              <a:extLst>
                <a:ext uri="{FF2B5EF4-FFF2-40B4-BE49-F238E27FC236}">
                  <a16:creationId xmlns:a16="http://schemas.microsoft.com/office/drawing/2014/main" id="{232D58CA-A298-4F22-9954-04890C5ED6F8}"/>
                </a:ext>
              </a:extLst>
            </p:cNvPr>
            <p:cNvSpPr txBox="1"/>
            <p:nvPr/>
          </p:nvSpPr>
          <p:spPr>
            <a:xfrm>
              <a:off x="3021856" y="4504897"/>
              <a:ext cx="2042213" cy="646331"/>
            </a:xfrm>
            <a:prstGeom prst="rect">
              <a:avLst/>
            </a:prstGeom>
            <a:noFill/>
          </p:spPr>
          <p:txBody>
            <a:bodyPr wrap="square" rtlCol="0">
              <a:spAutoFit/>
            </a:bodyPr>
            <a:lstStyle/>
            <a:p>
              <a:r>
                <a:rPr lang="es-ES" altLang="ko-KR" sz="1200" dirty="0">
                  <a:solidFill>
                    <a:schemeClr val="bg1"/>
                  </a:solidFill>
                  <a:cs typeface="Arial" pitchFamily="34" charset="0"/>
                </a:rPr>
                <a:t>Se busca es examinar un fenómeno que ya tiene tiempo existiendo y los efectos de este fenómeno sobre otra variable</a:t>
              </a:r>
              <a:endParaRPr lang="ko-KR" altLang="en-US" sz="1200" dirty="0">
                <a:solidFill>
                  <a:schemeClr val="bg1"/>
                </a:solidFill>
                <a:cs typeface="Arial" pitchFamily="34" charset="0"/>
              </a:endParaRPr>
            </a:p>
          </p:txBody>
        </p:sp>
        <p:sp>
          <p:nvSpPr>
            <p:cNvPr id="71" name="TextBox 34">
              <a:extLst>
                <a:ext uri="{FF2B5EF4-FFF2-40B4-BE49-F238E27FC236}">
                  <a16:creationId xmlns:a16="http://schemas.microsoft.com/office/drawing/2014/main" id="{721E5D42-CD89-445A-875F-400AB4A13038}"/>
                </a:ext>
              </a:extLst>
            </p:cNvPr>
            <p:cNvSpPr txBox="1"/>
            <p:nvPr/>
          </p:nvSpPr>
          <p:spPr>
            <a:xfrm>
              <a:off x="3017860" y="4283314"/>
              <a:ext cx="2295676" cy="276999"/>
            </a:xfrm>
            <a:prstGeom prst="rect">
              <a:avLst/>
            </a:prstGeom>
            <a:noFill/>
          </p:spPr>
          <p:txBody>
            <a:bodyPr wrap="square" rtlCol="0">
              <a:spAutoFit/>
            </a:bodyPr>
            <a:lstStyle/>
            <a:p>
              <a:r>
                <a:rPr lang="es-ES" altLang="ko-KR" sz="1200" b="1" dirty="0">
                  <a:solidFill>
                    <a:schemeClr val="bg1"/>
                  </a:solidFill>
                  <a:cs typeface="Arial" pitchFamily="34" charset="0"/>
                </a:rPr>
                <a:t>Por el control de variables: No experimental</a:t>
              </a:r>
              <a:endParaRPr lang="ko-KR" altLang="en-US" sz="1200" b="1" dirty="0">
                <a:solidFill>
                  <a:schemeClr val="bg1"/>
                </a:solidFill>
                <a:cs typeface="Arial" pitchFamily="34" charset="0"/>
              </a:endParaRPr>
            </a:p>
          </p:txBody>
        </p:sp>
      </p:grpSp>
      <p:sp>
        <p:nvSpPr>
          <p:cNvPr id="75" name="Rectangle 130">
            <a:extLst>
              <a:ext uri="{FF2B5EF4-FFF2-40B4-BE49-F238E27FC236}">
                <a16:creationId xmlns:a16="http://schemas.microsoft.com/office/drawing/2014/main" id="{5900F9DA-E87E-4F28-B322-69D1FF67D46D}"/>
              </a:ext>
            </a:extLst>
          </p:cNvPr>
          <p:cNvSpPr/>
          <p:nvPr/>
        </p:nvSpPr>
        <p:spPr>
          <a:xfrm>
            <a:off x="3045007" y="3570646"/>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7" name="Round Same Side Corner Rectangle 11">
            <a:extLst>
              <a:ext uri="{FF2B5EF4-FFF2-40B4-BE49-F238E27FC236}">
                <a16:creationId xmlns:a16="http://schemas.microsoft.com/office/drawing/2014/main" id="{DEE3361E-9872-43CB-8C5E-AF0F530A40F6}"/>
              </a:ext>
            </a:extLst>
          </p:cNvPr>
          <p:cNvSpPr>
            <a:spLocks noChangeAspect="1"/>
          </p:cNvSpPr>
          <p:nvPr/>
        </p:nvSpPr>
        <p:spPr>
          <a:xfrm rot="9900000">
            <a:off x="1921458" y="2475523"/>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Isosceles Triangle 1">
            <a:extLst>
              <a:ext uri="{FF2B5EF4-FFF2-40B4-BE49-F238E27FC236}">
                <a16:creationId xmlns:a16="http://schemas.microsoft.com/office/drawing/2014/main" id="{39DA73DF-20DC-4C04-808F-D434B50E92DE}"/>
              </a:ext>
            </a:extLst>
          </p:cNvPr>
          <p:cNvSpPr/>
          <p:nvPr/>
        </p:nvSpPr>
        <p:spPr>
          <a:xfrm rot="5400000">
            <a:off x="3780956" y="5185190"/>
            <a:ext cx="1100913" cy="139538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0">
            <a:extLst>
              <a:ext uri="{FF2B5EF4-FFF2-40B4-BE49-F238E27FC236}">
                <a16:creationId xmlns:a16="http://schemas.microsoft.com/office/drawing/2014/main" id="{91083A55-0B7E-46CE-A3E0-2B345D5FF9E5}"/>
              </a:ext>
            </a:extLst>
          </p:cNvPr>
          <p:cNvSpPr/>
          <p:nvPr/>
        </p:nvSpPr>
        <p:spPr>
          <a:xfrm>
            <a:off x="3955383" y="5578801"/>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31">
            <a:extLst>
              <a:ext uri="{FF2B5EF4-FFF2-40B4-BE49-F238E27FC236}">
                <a16:creationId xmlns:a16="http://schemas.microsoft.com/office/drawing/2014/main" id="{F04F633E-0D65-4355-A585-79614ADB8257}"/>
              </a:ext>
            </a:extLst>
          </p:cNvPr>
          <p:cNvSpPr/>
          <p:nvPr/>
        </p:nvSpPr>
        <p:spPr>
          <a:xfrm>
            <a:off x="4077444" y="5624627"/>
            <a:ext cx="340158" cy="461665"/>
          </a:xfrm>
          <a:prstGeom prst="rect">
            <a:avLst/>
          </a:prstGeom>
        </p:spPr>
        <p:txBody>
          <a:bodyPr wrap="none">
            <a:spAutoFit/>
          </a:bodyPr>
          <a:lstStyle/>
          <a:p>
            <a:r>
              <a:rPr lang="en-US" altLang="ko-KR" sz="2400" b="1" dirty="0">
                <a:solidFill>
                  <a:schemeClr val="bg1"/>
                </a:solidFill>
                <a:cs typeface="Arial" pitchFamily="34" charset="0"/>
              </a:rPr>
              <a:t>4</a:t>
            </a:r>
            <a:endParaRPr lang="ko-KR" altLang="en-US" sz="2400" dirty="0">
              <a:cs typeface="Arial" pitchFamily="34" charset="0"/>
            </a:endParaRPr>
          </a:p>
        </p:txBody>
      </p:sp>
      <p:sp>
        <p:nvSpPr>
          <p:cNvPr id="84" name="CuadroTexto 83">
            <a:extLst>
              <a:ext uri="{FF2B5EF4-FFF2-40B4-BE49-F238E27FC236}">
                <a16:creationId xmlns:a16="http://schemas.microsoft.com/office/drawing/2014/main" id="{27822D39-A3E2-4B65-A264-BB3578BEEF2D}"/>
              </a:ext>
            </a:extLst>
          </p:cNvPr>
          <p:cNvSpPr txBox="1"/>
          <p:nvPr/>
        </p:nvSpPr>
        <p:spPr>
          <a:xfrm>
            <a:off x="-1092335" y="5411906"/>
            <a:ext cx="5423747" cy="954107"/>
          </a:xfrm>
          <a:prstGeom prst="rect">
            <a:avLst/>
          </a:prstGeom>
          <a:noFill/>
        </p:spPr>
        <p:txBody>
          <a:bodyPr wrap="square">
            <a:spAutoFit/>
          </a:bodyPr>
          <a:lstStyle/>
          <a:p>
            <a:pPr algn="ctr"/>
            <a:r>
              <a:rPr lang="en-GB" altLang="ko-KR" sz="2800" dirty="0">
                <a:solidFill>
                  <a:schemeClr val="bg1"/>
                </a:solidFill>
                <a:latin typeface="Montserrat" panose="02000505000000020004" pitchFamily="2" charset="0"/>
                <a:cs typeface="Arial" pitchFamily="34" charset="0"/>
              </a:rPr>
              <a:t>TIPOLOGÍA DE  </a:t>
            </a:r>
          </a:p>
          <a:p>
            <a:pPr algn="ctr"/>
            <a:r>
              <a:rPr lang="en-GB" altLang="ko-KR" sz="2800" dirty="0">
                <a:solidFill>
                  <a:schemeClr val="bg1"/>
                </a:solidFill>
                <a:latin typeface="Montserrat" panose="02000505000000020004" pitchFamily="2" charset="0"/>
                <a:cs typeface="Arial" pitchFamily="34" charset="0"/>
              </a:rPr>
              <a:t>INVESTIGACION</a:t>
            </a:r>
            <a:endParaRPr lang="es-ES" sz="2800" dirty="0"/>
          </a:p>
        </p:txBody>
      </p:sp>
      <p:sp>
        <p:nvSpPr>
          <p:cNvPr id="6" name="Freeform 6">
            <a:extLst>
              <a:ext uri="{FF2B5EF4-FFF2-40B4-BE49-F238E27FC236}">
                <a16:creationId xmlns:a16="http://schemas.microsoft.com/office/drawing/2014/main" id="{A88DCF00-649B-4C7E-8617-EA0B3E6D7E4E}"/>
              </a:ext>
            </a:extLst>
          </p:cNvPr>
          <p:cNvSpPr/>
          <p:nvPr/>
        </p:nvSpPr>
        <p:spPr>
          <a:xfrm>
            <a:off x="9220454" y="1013677"/>
            <a:ext cx="2209270" cy="4480797"/>
          </a:xfrm>
          <a:custGeom>
            <a:avLst/>
            <a:gdLst>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21457 w 3349545"/>
              <a:gd name="connsiteY6" fmla="*/ 1457816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17400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49545" h="6793483">
                <a:moveTo>
                  <a:pt x="2710028" y="4715366"/>
                </a:moveTo>
                <a:cubicBezTo>
                  <a:pt x="2666485" y="4721716"/>
                  <a:pt x="2663764" y="4719902"/>
                  <a:pt x="2641993" y="4726252"/>
                </a:cubicBezTo>
                <a:cubicBezTo>
                  <a:pt x="2599357" y="4741673"/>
                  <a:pt x="2605707" y="4778867"/>
                  <a:pt x="2587564" y="4805174"/>
                </a:cubicBezTo>
                <a:lnTo>
                  <a:pt x="2791671" y="4791567"/>
                </a:lnTo>
                <a:cubicBezTo>
                  <a:pt x="2764457" y="4766167"/>
                  <a:pt x="2759013" y="4724437"/>
                  <a:pt x="2710028" y="4715366"/>
                </a:cubicBezTo>
                <a:close/>
                <a:moveTo>
                  <a:pt x="1613293" y="1261872"/>
                </a:moveTo>
                <a:cubicBezTo>
                  <a:pt x="1619643" y="1326279"/>
                  <a:pt x="1625993" y="1377081"/>
                  <a:pt x="1632343" y="1441488"/>
                </a:cubicBezTo>
                <a:cubicBezTo>
                  <a:pt x="1554329" y="1668273"/>
                  <a:pt x="1440937" y="2061066"/>
                  <a:pt x="1436400" y="2170830"/>
                </a:cubicBezTo>
                <a:lnTo>
                  <a:pt x="1403743" y="2853908"/>
                </a:lnTo>
                <a:lnTo>
                  <a:pt x="1452728" y="2772266"/>
                </a:lnTo>
                <a:cubicBezTo>
                  <a:pt x="1451367" y="2646173"/>
                  <a:pt x="1533918" y="2139080"/>
                  <a:pt x="1588800" y="2018430"/>
                </a:cubicBezTo>
                <a:cubicBezTo>
                  <a:pt x="1657289" y="1829745"/>
                  <a:pt x="1700832" y="1593888"/>
                  <a:pt x="1692214" y="1504080"/>
                </a:cubicBezTo>
                <a:lnTo>
                  <a:pt x="1735757" y="1460537"/>
                </a:lnTo>
                <a:cubicBezTo>
                  <a:pt x="1699471" y="1397037"/>
                  <a:pt x="1649577" y="1360752"/>
                  <a:pt x="1656834" y="1275480"/>
                </a:cubicBezTo>
                <a:cubicBezTo>
                  <a:pt x="1638692" y="1271851"/>
                  <a:pt x="1631435" y="1265501"/>
                  <a:pt x="1613293" y="1261872"/>
                </a:cubicBezTo>
                <a:close/>
                <a:moveTo>
                  <a:pt x="1821237" y="16"/>
                </a:moveTo>
                <a:cubicBezTo>
                  <a:pt x="1902601" y="820"/>
                  <a:pt x="1981308" y="30991"/>
                  <a:pt x="2081275" y="68603"/>
                </a:cubicBezTo>
                <a:lnTo>
                  <a:pt x="2243329" y="345059"/>
                </a:lnTo>
                <a:cubicBezTo>
                  <a:pt x="2257843" y="479572"/>
                  <a:pt x="2253309" y="578709"/>
                  <a:pt x="2235166" y="680565"/>
                </a:cubicBezTo>
                <a:cubicBezTo>
                  <a:pt x="2348328" y="681421"/>
                  <a:pt x="2277253" y="819211"/>
                  <a:pt x="2244664" y="845493"/>
                </a:cubicBezTo>
                <a:cubicBezTo>
                  <a:pt x="2233607" y="898372"/>
                  <a:pt x="2215464" y="930894"/>
                  <a:pt x="2213804" y="971604"/>
                </a:cubicBezTo>
                <a:lnTo>
                  <a:pt x="2233515" y="1080381"/>
                </a:lnTo>
                <a:cubicBezTo>
                  <a:pt x="2132672" y="1456957"/>
                  <a:pt x="1871779" y="1485947"/>
                  <a:pt x="1803793" y="1485029"/>
                </a:cubicBezTo>
                <a:cubicBezTo>
                  <a:pt x="1790185" y="1516779"/>
                  <a:pt x="1809236" y="1548530"/>
                  <a:pt x="1811957" y="1580280"/>
                </a:cubicBezTo>
                <a:lnTo>
                  <a:pt x="1782021" y="1672808"/>
                </a:lnTo>
                <a:lnTo>
                  <a:pt x="1809236" y="1993937"/>
                </a:lnTo>
                <a:cubicBezTo>
                  <a:pt x="1958007" y="1732680"/>
                  <a:pt x="2071401" y="1476865"/>
                  <a:pt x="2247386" y="1204723"/>
                </a:cubicBezTo>
                <a:cubicBezTo>
                  <a:pt x="2235885" y="1177294"/>
                  <a:pt x="2235134" y="1142364"/>
                  <a:pt x="2234169" y="1083988"/>
                </a:cubicBezTo>
                <a:lnTo>
                  <a:pt x="2240145" y="1116970"/>
                </a:lnTo>
                <a:cubicBezTo>
                  <a:pt x="2276131" y="1174419"/>
                  <a:pt x="2339691" y="1240503"/>
                  <a:pt x="2394343" y="1275480"/>
                </a:cubicBezTo>
                <a:cubicBezTo>
                  <a:pt x="2481651" y="1329506"/>
                  <a:pt x="3086039" y="1853286"/>
                  <a:pt x="3090566" y="1914656"/>
                </a:cubicBezTo>
                <a:lnTo>
                  <a:pt x="3055599" y="2631573"/>
                </a:lnTo>
                <a:cubicBezTo>
                  <a:pt x="3062103" y="2695757"/>
                  <a:pt x="3076771" y="2800763"/>
                  <a:pt x="3066946" y="2864947"/>
                </a:cubicBezTo>
                <a:lnTo>
                  <a:pt x="2926151" y="3411134"/>
                </a:lnTo>
                <a:cubicBezTo>
                  <a:pt x="2929352" y="3458032"/>
                  <a:pt x="2951603" y="3491322"/>
                  <a:pt x="2941196" y="3532777"/>
                </a:cubicBezTo>
                <a:cubicBezTo>
                  <a:pt x="2866605" y="3823490"/>
                  <a:pt x="2819228" y="4108761"/>
                  <a:pt x="2758244" y="4396753"/>
                </a:cubicBezTo>
                <a:cubicBezTo>
                  <a:pt x="2761394" y="4477385"/>
                  <a:pt x="2756379" y="4479098"/>
                  <a:pt x="2707821" y="4516187"/>
                </a:cubicBezTo>
                <a:cubicBezTo>
                  <a:pt x="2707821" y="4574278"/>
                  <a:pt x="2680607" y="4607877"/>
                  <a:pt x="2713264" y="4633311"/>
                </a:cubicBezTo>
                <a:cubicBezTo>
                  <a:pt x="2797662" y="4643495"/>
                  <a:pt x="2849403" y="4740766"/>
                  <a:pt x="2873930" y="4778164"/>
                </a:cubicBezTo>
                <a:lnTo>
                  <a:pt x="3309873" y="4773183"/>
                </a:lnTo>
                <a:cubicBezTo>
                  <a:pt x="3362179" y="4774570"/>
                  <a:pt x="3354613" y="5399162"/>
                  <a:pt x="3333441" y="5729842"/>
                </a:cubicBezTo>
                <a:cubicBezTo>
                  <a:pt x="3303437" y="5759983"/>
                  <a:pt x="3194512" y="5937081"/>
                  <a:pt x="3003943" y="5885579"/>
                </a:cubicBezTo>
                <a:cubicBezTo>
                  <a:pt x="2983986" y="5910980"/>
                  <a:pt x="2983078" y="5936379"/>
                  <a:pt x="2954957" y="5950894"/>
                </a:cubicBezTo>
                <a:cubicBezTo>
                  <a:pt x="2918671" y="5951802"/>
                  <a:pt x="2906879" y="5947265"/>
                  <a:pt x="2884200" y="5945450"/>
                </a:cubicBezTo>
                <a:cubicBezTo>
                  <a:pt x="2881799" y="5927645"/>
                  <a:pt x="2888584" y="5915965"/>
                  <a:pt x="2879295" y="5916148"/>
                </a:cubicBezTo>
                <a:lnTo>
                  <a:pt x="2863712" y="5920497"/>
                </a:lnTo>
                <a:lnTo>
                  <a:pt x="2487641" y="5978622"/>
                </a:lnTo>
                <a:cubicBezTo>
                  <a:pt x="2425100" y="6192023"/>
                  <a:pt x="2335344" y="6484345"/>
                  <a:pt x="2210210" y="6651482"/>
                </a:cubicBezTo>
                <a:cubicBezTo>
                  <a:pt x="2165367" y="6704131"/>
                  <a:pt x="1949073" y="6800321"/>
                  <a:pt x="1928722" y="6793099"/>
                </a:cubicBezTo>
                <a:cubicBezTo>
                  <a:pt x="1830254" y="6750138"/>
                  <a:pt x="1805265" y="6728949"/>
                  <a:pt x="1818375" y="6601624"/>
                </a:cubicBezTo>
                <a:cubicBezTo>
                  <a:pt x="1812402" y="6562891"/>
                  <a:pt x="1958828" y="6295557"/>
                  <a:pt x="2029055" y="6142524"/>
                </a:cubicBezTo>
                <a:cubicBezTo>
                  <a:pt x="2029808" y="6086521"/>
                  <a:pt x="2038726" y="6046845"/>
                  <a:pt x="2031314" y="5974514"/>
                </a:cubicBezTo>
                <a:cubicBezTo>
                  <a:pt x="1921002" y="5973299"/>
                  <a:pt x="1788918" y="5996576"/>
                  <a:pt x="1689492" y="5949097"/>
                </a:cubicBezTo>
                <a:cubicBezTo>
                  <a:pt x="1572659" y="6004193"/>
                  <a:pt x="1510254" y="6037517"/>
                  <a:pt x="1385257" y="6100778"/>
                </a:cubicBezTo>
                <a:cubicBezTo>
                  <a:pt x="1299609" y="6133282"/>
                  <a:pt x="1257504" y="6119520"/>
                  <a:pt x="1166414" y="6116645"/>
                </a:cubicBezTo>
                <a:cubicBezTo>
                  <a:pt x="1082614" y="6114488"/>
                  <a:pt x="1050523" y="6057904"/>
                  <a:pt x="1045644" y="5995875"/>
                </a:cubicBezTo>
                <a:cubicBezTo>
                  <a:pt x="1040492" y="5931536"/>
                  <a:pt x="1239446" y="5807326"/>
                  <a:pt x="1435681" y="5734822"/>
                </a:cubicBezTo>
                <a:cubicBezTo>
                  <a:pt x="1486498" y="5701668"/>
                  <a:pt x="1542759" y="5581431"/>
                  <a:pt x="1481997" y="5531948"/>
                </a:cubicBezTo>
                <a:cubicBezTo>
                  <a:pt x="1434911" y="5321781"/>
                  <a:pt x="1311625" y="4657138"/>
                  <a:pt x="1264539" y="4136728"/>
                </a:cubicBezTo>
                <a:cubicBezTo>
                  <a:pt x="1258583" y="4049693"/>
                  <a:pt x="1168261" y="3946331"/>
                  <a:pt x="1173191" y="3908282"/>
                </a:cubicBezTo>
                <a:lnTo>
                  <a:pt x="1266799" y="3338939"/>
                </a:lnTo>
                <a:lnTo>
                  <a:pt x="950753" y="3192290"/>
                </a:lnTo>
                <a:cubicBezTo>
                  <a:pt x="736685" y="3245486"/>
                  <a:pt x="623309" y="3151726"/>
                  <a:pt x="512655" y="3096065"/>
                </a:cubicBezTo>
                <a:cubicBezTo>
                  <a:pt x="481796" y="3061697"/>
                  <a:pt x="532578" y="3030048"/>
                  <a:pt x="485389" y="2992957"/>
                </a:cubicBezTo>
                <a:cubicBezTo>
                  <a:pt x="431371" y="2964083"/>
                  <a:pt x="396403" y="2995080"/>
                  <a:pt x="364157" y="2985256"/>
                </a:cubicBezTo>
                <a:cubicBezTo>
                  <a:pt x="333450" y="2975551"/>
                  <a:pt x="321796" y="2935912"/>
                  <a:pt x="312861" y="2907157"/>
                </a:cubicBezTo>
                <a:lnTo>
                  <a:pt x="0" y="2760045"/>
                </a:lnTo>
                <a:cubicBezTo>
                  <a:pt x="109593" y="2494594"/>
                  <a:pt x="303550" y="1986937"/>
                  <a:pt x="328778" y="1963693"/>
                </a:cubicBezTo>
                <a:cubicBezTo>
                  <a:pt x="374084" y="1918748"/>
                  <a:pt x="843933" y="2173157"/>
                  <a:pt x="1109675" y="2286054"/>
                </a:cubicBezTo>
                <a:cubicBezTo>
                  <a:pt x="1167903" y="2280559"/>
                  <a:pt x="1133602" y="2168930"/>
                  <a:pt x="1183666" y="2122614"/>
                </a:cubicBezTo>
                <a:cubicBezTo>
                  <a:pt x="1174287" y="2072054"/>
                  <a:pt x="1154022" y="2016051"/>
                  <a:pt x="1204514" y="1954605"/>
                </a:cubicBezTo>
                <a:cubicBezTo>
                  <a:pt x="1153594" y="1842358"/>
                  <a:pt x="1227860" y="1561384"/>
                  <a:pt x="1239533" y="1364773"/>
                </a:cubicBezTo>
                <a:cubicBezTo>
                  <a:pt x="1265497" y="1263600"/>
                  <a:pt x="1462913" y="1205973"/>
                  <a:pt x="1597734" y="1208214"/>
                </a:cubicBezTo>
                <a:cubicBezTo>
                  <a:pt x="1578839" y="1125749"/>
                  <a:pt x="1464332" y="880702"/>
                  <a:pt x="1444564" y="769294"/>
                </a:cubicBezTo>
                <a:cubicBezTo>
                  <a:pt x="1419352" y="627951"/>
                  <a:pt x="1349110" y="456228"/>
                  <a:pt x="1381151" y="327499"/>
                </a:cubicBezTo>
                <a:cubicBezTo>
                  <a:pt x="1383822" y="298949"/>
                  <a:pt x="1462689" y="109836"/>
                  <a:pt x="1666746" y="35022"/>
                </a:cubicBezTo>
                <a:cubicBezTo>
                  <a:pt x="1722644" y="9624"/>
                  <a:pt x="1772419" y="-466"/>
                  <a:pt x="1821237" y="1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nvGrpSpPr>
          <p:cNvPr id="86" name="Group 32">
            <a:extLst>
              <a:ext uri="{FF2B5EF4-FFF2-40B4-BE49-F238E27FC236}">
                <a16:creationId xmlns:a16="http://schemas.microsoft.com/office/drawing/2014/main" id="{23D2A561-91C9-45F6-9447-EC8BC3BCD05B}"/>
              </a:ext>
            </a:extLst>
          </p:cNvPr>
          <p:cNvGrpSpPr/>
          <p:nvPr/>
        </p:nvGrpSpPr>
        <p:grpSpPr>
          <a:xfrm>
            <a:off x="5100959" y="6165701"/>
            <a:ext cx="4826278" cy="498582"/>
            <a:chOff x="3017860" y="4283314"/>
            <a:chExt cx="2295676" cy="498582"/>
          </a:xfrm>
        </p:grpSpPr>
        <p:sp>
          <p:nvSpPr>
            <p:cNvPr id="87" name="TextBox 33">
              <a:extLst>
                <a:ext uri="{FF2B5EF4-FFF2-40B4-BE49-F238E27FC236}">
                  <a16:creationId xmlns:a16="http://schemas.microsoft.com/office/drawing/2014/main" id="{69DF8706-BF55-4D6D-A896-C624B21C143E}"/>
                </a:ext>
              </a:extLst>
            </p:cNvPr>
            <p:cNvSpPr txBox="1"/>
            <p:nvPr/>
          </p:nvSpPr>
          <p:spPr>
            <a:xfrm>
              <a:off x="3021855" y="4504897"/>
              <a:ext cx="2290823" cy="276999"/>
            </a:xfrm>
            <a:prstGeom prst="rect">
              <a:avLst/>
            </a:prstGeom>
            <a:noFill/>
          </p:spPr>
          <p:txBody>
            <a:bodyPr wrap="square" rtlCol="0">
              <a:spAutoFit/>
            </a:bodyPr>
            <a:lstStyle/>
            <a:p>
              <a:r>
                <a:rPr lang="es-ES" altLang="ko-KR" sz="1200" dirty="0">
                  <a:solidFill>
                    <a:schemeClr val="bg1"/>
                  </a:solidFill>
                  <a:cs typeface="Arial" pitchFamily="34" charset="0"/>
                </a:rPr>
                <a:t>comportamiento de una variable influyente con otra variable </a:t>
              </a:r>
              <a:endParaRPr lang="ko-KR" altLang="en-US" sz="1200" dirty="0">
                <a:solidFill>
                  <a:schemeClr val="bg1"/>
                </a:solidFill>
                <a:cs typeface="Arial" pitchFamily="34" charset="0"/>
              </a:endParaRPr>
            </a:p>
          </p:txBody>
        </p:sp>
        <p:sp>
          <p:nvSpPr>
            <p:cNvPr id="88" name="TextBox 34">
              <a:extLst>
                <a:ext uri="{FF2B5EF4-FFF2-40B4-BE49-F238E27FC236}">
                  <a16:creationId xmlns:a16="http://schemas.microsoft.com/office/drawing/2014/main" id="{0CD0C300-15CF-4DC1-A2E9-8E1D8D41A072}"/>
                </a:ext>
              </a:extLst>
            </p:cNvPr>
            <p:cNvSpPr txBox="1"/>
            <p:nvPr/>
          </p:nvSpPr>
          <p:spPr>
            <a:xfrm>
              <a:off x="3017860" y="4283314"/>
              <a:ext cx="2295676" cy="276999"/>
            </a:xfrm>
            <a:prstGeom prst="rect">
              <a:avLst/>
            </a:prstGeom>
            <a:noFill/>
          </p:spPr>
          <p:txBody>
            <a:bodyPr wrap="square" rtlCol="0">
              <a:spAutoFit/>
            </a:bodyPr>
            <a:lstStyle/>
            <a:p>
              <a:r>
                <a:rPr lang="es-ES" altLang="ko-KR" sz="1200" b="1" dirty="0">
                  <a:solidFill>
                    <a:schemeClr val="bg1"/>
                  </a:solidFill>
                  <a:cs typeface="Arial" pitchFamily="34" charset="0"/>
                </a:rPr>
                <a:t>Por el alcance: correlacional </a:t>
              </a:r>
              <a:endParaRPr lang="ko-KR" altLang="en-US" sz="1200" b="1" dirty="0">
                <a:solidFill>
                  <a:schemeClr val="bg1"/>
                </a:solidFill>
                <a:cs typeface="Arial" pitchFamily="34" charset="0"/>
              </a:endParaRPr>
            </a:p>
          </p:txBody>
        </p:sp>
      </p:grpSp>
      <p:sp>
        <p:nvSpPr>
          <p:cNvPr id="7" name="Round Same Side Corner Rectangle 11">
            <a:extLst>
              <a:ext uri="{FF2B5EF4-FFF2-40B4-BE49-F238E27FC236}">
                <a16:creationId xmlns:a16="http://schemas.microsoft.com/office/drawing/2014/main" id="{DEC9C787-9A6B-4968-A91E-C4AB7B75651B}"/>
              </a:ext>
            </a:extLst>
          </p:cNvPr>
          <p:cNvSpPr>
            <a:spLocks noChangeAspect="1"/>
          </p:cNvSpPr>
          <p:nvPr/>
        </p:nvSpPr>
        <p:spPr>
          <a:xfrm rot="9900000">
            <a:off x="4146583" y="4620263"/>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3601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7610" y="429170"/>
            <a:ext cx="6425570" cy="724247"/>
          </a:xfrm>
        </p:spPr>
        <p:txBody>
          <a:bodyPr>
            <a:normAutofit/>
          </a:bodyPr>
          <a:lstStyle/>
          <a:p>
            <a:r>
              <a:rPr lang="en-US" sz="3600" dirty="0">
                <a:latin typeface="Montserrat" panose="02000505000000020004" pitchFamily="2" charset="0"/>
              </a:rPr>
              <a:t>CÁLCULO DE LA MUESTRA</a:t>
            </a:r>
          </a:p>
        </p:txBody>
      </p:sp>
      <p:sp>
        <p:nvSpPr>
          <p:cNvPr id="3" name="Round Same Side Corner Rectangle 8">
            <a:extLst>
              <a:ext uri="{FF2B5EF4-FFF2-40B4-BE49-F238E27FC236}">
                <a16:creationId xmlns:a16="http://schemas.microsoft.com/office/drawing/2014/main" id="{09264504-7F35-4E85-A335-335A9379DD4F}"/>
              </a:ext>
            </a:extLst>
          </p:cNvPr>
          <p:cNvSpPr/>
          <p:nvPr/>
        </p:nvSpPr>
        <p:spPr>
          <a:xfrm>
            <a:off x="9892240" y="1280198"/>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4" name="그룹 10">
            <a:extLst>
              <a:ext uri="{FF2B5EF4-FFF2-40B4-BE49-F238E27FC236}">
                <a16:creationId xmlns:a16="http://schemas.microsoft.com/office/drawing/2014/main" id="{8D4E0ABB-0C97-4E2A-97E0-37BC605BF743}"/>
              </a:ext>
            </a:extLst>
          </p:cNvPr>
          <p:cNvGrpSpPr/>
          <p:nvPr/>
        </p:nvGrpSpPr>
        <p:grpSpPr>
          <a:xfrm>
            <a:off x="9592526" y="2386330"/>
            <a:ext cx="976977" cy="994370"/>
            <a:chOff x="7954459" y="2876374"/>
            <a:chExt cx="976977" cy="994370"/>
          </a:xfrm>
          <a:solidFill>
            <a:schemeClr val="accent2"/>
          </a:solidFill>
        </p:grpSpPr>
        <p:sp>
          <p:nvSpPr>
            <p:cNvPr id="5" name="Round Same Side Corner Rectangle 8">
              <a:extLst>
                <a:ext uri="{FF2B5EF4-FFF2-40B4-BE49-F238E27FC236}">
                  <a16:creationId xmlns:a16="http://schemas.microsoft.com/office/drawing/2014/main" id="{C42014C8-D8E5-40FC-B62E-2063B9401B2E}"/>
                </a:ext>
              </a:extLst>
            </p:cNvPr>
            <p:cNvSpPr/>
            <p:nvPr/>
          </p:nvSpPr>
          <p:spPr>
            <a:xfrm>
              <a:off x="7954459" y="2876374"/>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ound Same Side Corner Rectangle 8">
              <a:extLst>
                <a:ext uri="{FF2B5EF4-FFF2-40B4-BE49-F238E27FC236}">
                  <a16:creationId xmlns:a16="http://schemas.microsoft.com/office/drawing/2014/main" id="{FEFA5634-EDF1-4313-8AC7-A3A9FA177FBA}"/>
                </a:ext>
              </a:extLst>
            </p:cNvPr>
            <p:cNvSpPr/>
            <p:nvPr/>
          </p:nvSpPr>
          <p:spPr>
            <a:xfrm>
              <a:off x="8553887" y="2876374"/>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7" name="그룹 9">
            <a:extLst>
              <a:ext uri="{FF2B5EF4-FFF2-40B4-BE49-F238E27FC236}">
                <a16:creationId xmlns:a16="http://schemas.microsoft.com/office/drawing/2014/main" id="{C7A1607C-02AD-4F32-8CF5-7F7650461DFC}"/>
              </a:ext>
            </a:extLst>
          </p:cNvPr>
          <p:cNvGrpSpPr/>
          <p:nvPr/>
        </p:nvGrpSpPr>
        <p:grpSpPr>
          <a:xfrm>
            <a:off x="9289523" y="3492462"/>
            <a:ext cx="1582982" cy="994370"/>
            <a:chOff x="7654745" y="3989890"/>
            <a:chExt cx="1582982" cy="994370"/>
          </a:xfrm>
          <a:solidFill>
            <a:schemeClr val="accent4"/>
          </a:solidFill>
        </p:grpSpPr>
        <p:sp>
          <p:nvSpPr>
            <p:cNvPr id="8" name="Round Same Side Corner Rectangle 8">
              <a:extLst>
                <a:ext uri="{FF2B5EF4-FFF2-40B4-BE49-F238E27FC236}">
                  <a16:creationId xmlns:a16="http://schemas.microsoft.com/office/drawing/2014/main" id="{4D4164FA-520E-4C50-A2E7-A94BA9A72A66}"/>
                </a:ext>
              </a:extLst>
            </p:cNvPr>
            <p:cNvSpPr/>
            <p:nvPr/>
          </p:nvSpPr>
          <p:spPr>
            <a:xfrm>
              <a:off x="7654745" y="3989890"/>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Round Same Side Corner Rectangle 8">
              <a:extLst>
                <a:ext uri="{FF2B5EF4-FFF2-40B4-BE49-F238E27FC236}">
                  <a16:creationId xmlns:a16="http://schemas.microsoft.com/office/drawing/2014/main" id="{9F11AA97-ED6D-4CEF-8BB1-8E7866ABC41B}"/>
                </a:ext>
              </a:extLst>
            </p:cNvPr>
            <p:cNvSpPr/>
            <p:nvPr/>
          </p:nvSpPr>
          <p:spPr>
            <a:xfrm>
              <a:off x="8257461" y="3989890"/>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Round Same Side Corner Rectangle 8">
              <a:extLst>
                <a:ext uri="{FF2B5EF4-FFF2-40B4-BE49-F238E27FC236}">
                  <a16:creationId xmlns:a16="http://schemas.microsoft.com/office/drawing/2014/main" id="{83B882C3-833C-474C-8E94-74C1DD154269}"/>
                </a:ext>
              </a:extLst>
            </p:cNvPr>
            <p:cNvSpPr/>
            <p:nvPr/>
          </p:nvSpPr>
          <p:spPr>
            <a:xfrm>
              <a:off x="8860178" y="3989890"/>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1" name="그룹 8">
            <a:extLst>
              <a:ext uri="{FF2B5EF4-FFF2-40B4-BE49-F238E27FC236}">
                <a16:creationId xmlns:a16="http://schemas.microsoft.com/office/drawing/2014/main" id="{FE149892-95E5-4F9C-BB0B-CD1AE8040B04}"/>
              </a:ext>
            </a:extLst>
          </p:cNvPr>
          <p:cNvGrpSpPr/>
          <p:nvPr/>
        </p:nvGrpSpPr>
        <p:grpSpPr>
          <a:xfrm>
            <a:off x="8994666" y="4598594"/>
            <a:ext cx="2172697" cy="994370"/>
            <a:chOff x="7348454" y="5080197"/>
            <a:chExt cx="2172697" cy="994370"/>
          </a:xfrm>
          <a:solidFill>
            <a:schemeClr val="accent5"/>
          </a:solidFill>
        </p:grpSpPr>
        <p:sp>
          <p:nvSpPr>
            <p:cNvPr id="12" name="Round Same Side Corner Rectangle 8">
              <a:extLst>
                <a:ext uri="{FF2B5EF4-FFF2-40B4-BE49-F238E27FC236}">
                  <a16:creationId xmlns:a16="http://schemas.microsoft.com/office/drawing/2014/main" id="{67B67A23-3657-4539-B27C-9466A1AF656C}"/>
                </a:ext>
              </a:extLst>
            </p:cNvPr>
            <p:cNvSpPr/>
            <p:nvPr/>
          </p:nvSpPr>
          <p:spPr>
            <a:xfrm>
              <a:off x="7348454" y="5080197"/>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 Same Side Corner Rectangle 8">
              <a:extLst>
                <a:ext uri="{FF2B5EF4-FFF2-40B4-BE49-F238E27FC236}">
                  <a16:creationId xmlns:a16="http://schemas.microsoft.com/office/drawing/2014/main" id="{77E5ED23-CAF3-48D4-8612-3206725F5915}"/>
                </a:ext>
              </a:extLst>
            </p:cNvPr>
            <p:cNvSpPr/>
            <p:nvPr/>
          </p:nvSpPr>
          <p:spPr>
            <a:xfrm>
              <a:off x="7946837" y="5080197"/>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ound Same Side Corner Rectangle 8">
              <a:extLst>
                <a:ext uri="{FF2B5EF4-FFF2-40B4-BE49-F238E27FC236}">
                  <a16:creationId xmlns:a16="http://schemas.microsoft.com/office/drawing/2014/main" id="{1275F71F-300B-4466-87BB-BEA01D4FB5A2}"/>
                </a:ext>
              </a:extLst>
            </p:cNvPr>
            <p:cNvSpPr/>
            <p:nvPr/>
          </p:nvSpPr>
          <p:spPr>
            <a:xfrm>
              <a:off x="8545220" y="5080197"/>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 Same Side Corner Rectangle 8">
              <a:extLst>
                <a:ext uri="{FF2B5EF4-FFF2-40B4-BE49-F238E27FC236}">
                  <a16:creationId xmlns:a16="http://schemas.microsoft.com/office/drawing/2014/main" id="{0DC2DD24-D639-41A4-A22D-6AC3E2FE6A2A}"/>
                </a:ext>
              </a:extLst>
            </p:cNvPr>
            <p:cNvSpPr/>
            <p:nvPr/>
          </p:nvSpPr>
          <p:spPr>
            <a:xfrm>
              <a:off x="9143602" y="5080197"/>
              <a:ext cx="377549" cy="99437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mc:AlternateContent xmlns:mc="http://schemas.openxmlformats.org/markup-compatibility/2006" xmlns:a14="http://schemas.microsoft.com/office/drawing/2010/main">
        <mc:Choice Requires="a14">
          <p:sp>
            <p:nvSpPr>
              <p:cNvPr id="33" name="Rectángulo 32">
                <a:extLst>
                  <a:ext uri="{FF2B5EF4-FFF2-40B4-BE49-F238E27FC236}">
                    <a16:creationId xmlns:a16="http://schemas.microsoft.com/office/drawing/2014/main" id="{94A4D1C6-4ADD-4BBD-8528-732047A574CE}"/>
                  </a:ext>
                </a:extLst>
              </p:cNvPr>
              <p:cNvSpPr/>
              <p:nvPr/>
            </p:nvSpPr>
            <p:spPr>
              <a:xfrm>
                <a:off x="3635019" y="2856490"/>
                <a:ext cx="4072653"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m:rPr>
                                  <m:sty m:val="p"/>
                                </m:rPr>
                                <a:rPr lang="es-EC" i="0">
                                  <a:latin typeface="Cambria Math" panose="02040503050406030204" pitchFamily="18" charset="0"/>
                                </a:rPr>
                                <m:t>Z</m:t>
                              </m:r>
                            </m:e>
                            <m:sup>
                              <m:r>
                                <a:rPr lang="es-EC" i="0">
                                  <a:latin typeface="Cambria Math" panose="02040503050406030204" pitchFamily="18" charset="0"/>
                                </a:rPr>
                                <m:t>2</m:t>
                              </m:r>
                            </m:sup>
                          </m:sSup>
                          <m:r>
                            <a:rPr lang="es-EC" i="0">
                              <a:latin typeface="Cambria Math" panose="02040503050406030204" pitchFamily="18" charset="0"/>
                            </a:rPr>
                            <m:t>∗</m:t>
                          </m:r>
                          <m:r>
                            <m:rPr>
                              <m:sty m:val="p"/>
                            </m:rPr>
                            <a:rPr lang="es-EC" i="0">
                              <a:latin typeface="Cambria Math" panose="02040503050406030204" pitchFamily="18" charset="0"/>
                            </a:rPr>
                            <m:t>p</m:t>
                          </m:r>
                          <m:r>
                            <a:rPr lang="es-EC" i="0">
                              <a:latin typeface="Cambria Math" panose="02040503050406030204" pitchFamily="18" charset="0"/>
                            </a:rPr>
                            <m:t>∗</m:t>
                          </m:r>
                          <m:r>
                            <m:rPr>
                              <m:sty m:val="p"/>
                            </m:rPr>
                            <a:rPr lang="es-EC" i="0">
                              <a:latin typeface="Cambria Math" panose="02040503050406030204" pitchFamily="18" charset="0"/>
                            </a:rPr>
                            <m:t>q</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en>
                      </m:f>
                      <m:r>
                        <a:rPr lang="es-EC" i="0">
                          <a:latin typeface="Cambria Math" panose="02040503050406030204" pitchFamily="18" charset="0"/>
                        </a:rPr>
                        <m:t>   ;   </m:t>
                      </m:r>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∗0,5∗0,5</m:t>
                          </m:r>
                        </m:num>
                        <m:den>
                          <m:r>
                            <a:rPr lang="es-EC" i="0">
                              <a:latin typeface="Cambria Math" panose="02040503050406030204" pitchFamily="18" charset="0"/>
                            </a:rPr>
                            <m:t>0.05</m:t>
                          </m:r>
                        </m:den>
                      </m:f>
                    </m:oMath>
                  </m:oMathPara>
                </a14:m>
                <a:endParaRPr lang="es-EC" dirty="0"/>
              </a:p>
            </p:txBody>
          </p:sp>
        </mc:Choice>
        <mc:Fallback xmlns="">
          <p:sp>
            <p:nvSpPr>
              <p:cNvPr id="33" name="Rectángulo 32">
                <a:extLst>
                  <a:ext uri="{FF2B5EF4-FFF2-40B4-BE49-F238E27FC236}">
                    <a16:creationId xmlns:a16="http://schemas.microsoft.com/office/drawing/2014/main" id="{94A4D1C6-4ADD-4BBD-8528-732047A574CE}"/>
                  </a:ext>
                </a:extLst>
              </p:cNvPr>
              <p:cNvSpPr>
                <a:spLocks noRot="1" noChangeAspect="1" noMove="1" noResize="1" noEditPoints="1" noAdjustHandles="1" noChangeArrowheads="1" noChangeShapeType="1" noTextEdit="1"/>
              </p:cNvSpPr>
              <p:nvPr/>
            </p:nvSpPr>
            <p:spPr>
              <a:xfrm>
                <a:off x="3635019" y="2856490"/>
                <a:ext cx="4072653" cy="648191"/>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Rectángulo 34">
                <a:extLst>
                  <a:ext uri="{FF2B5EF4-FFF2-40B4-BE49-F238E27FC236}">
                    <a16:creationId xmlns:a16="http://schemas.microsoft.com/office/drawing/2014/main" id="{85A1FEC9-73A0-49A5-B79B-B444F40BE9C0}"/>
                  </a:ext>
                </a:extLst>
              </p:cNvPr>
              <p:cNvSpPr/>
              <p:nvPr/>
            </p:nvSpPr>
            <p:spPr>
              <a:xfrm>
                <a:off x="4440178" y="3889701"/>
                <a:ext cx="21106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=384,16 ≈384</m:t>
                      </m:r>
                    </m:oMath>
                  </m:oMathPara>
                </a14:m>
                <a:endParaRPr lang="es-EC" dirty="0"/>
              </a:p>
            </p:txBody>
          </p:sp>
        </mc:Choice>
        <mc:Fallback xmlns="">
          <p:sp>
            <p:nvSpPr>
              <p:cNvPr id="35" name="Rectángulo 34">
                <a:extLst>
                  <a:ext uri="{FF2B5EF4-FFF2-40B4-BE49-F238E27FC236}">
                    <a16:creationId xmlns:a16="http://schemas.microsoft.com/office/drawing/2014/main" id="{85A1FEC9-73A0-49A5-B79B-B444F40BE9C0}"/>
                  </a:ext>
                </a:extLst>
              </p:cNvPr>
              <p:cNvSpPr>
                <a:spLocks noRot="1" noChangeAspect="1" noMove="1" noResize="1" noEditPoints="1" noAdjustHandles="1" noChangeArrowheads="1" noChangeShapeType="1" noTextEdit="1"/>
              </p:cNvSpPr>
              <p:nvPr/>
            </p:nvSpPr>
            <p:spPr>
              <a:xfrm>
                <a:off x="4440178" y="3889701"/>
                <a:ext cx="2110641" cy="369332"/>
              </a:xfrm>
              <a:prstGeom prst="rect">
                <a:avLst/>
              </a:prstGeom>
              <a:blipFill>
                <a:blip r:embed="rId3"/>
                <a:stretch>
                  <a:fillRect/>
                </a:stretch>
              </a:blipFill>
            </p:spPr>
            <p:txBody>
              <a:bodyPr/>
              <a:lstStyle/>
              <a:p>
                <a:r>
                  <a:rPr lang="es-ES">
                    <a:noFill/>
                  </a:rPr>
                  <a:t> </a:t>
                </a:r>
              </a:p>
            </p:txBody>
          </p:sp>
        </mc:Fallback>
      </mc:AlternateContent>
      <p:graphicFrame>
        <p:nvGraphicFramePr>
          <p:cNvPr id="37" name="1 Diagrama">
            <a:extLst>
              <a:ext uri="{FF2B5EF4-FFF2-40B4-BE49-F238E27FC236}">
                <a16:creationId xmlns:a16="http://schemas.microsoft.com/office/drawing/2014/main" id="{98D7FE76-083B-42C1-AD07-EDE3A6B4644D}"/>
              </a:ext>
            </a:extLst>
          </p:cNvPr>
          <p:cNvGraphicFramePr/>
          <p:nvPr>
            <p:extLst>
              <p:ext uri="{D42A27DB-BD31-4B8C-83A1-F6EECF244321}">
                <p14:modId xmlns:p14="http://schemas.microsoft.com/office/powerpoint/2010/main" val="1022274334"/>
              </p:ext>
            </p:extLst>
          </p:nvPr>
        </p:nvGraphicFramePr>
        <p:xfrm>
          <a:off x="510409" y="1560535"/>
          <a:ext cx="3421985" cy="423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CuadroTexto 38">
            <a:extLst>
              <a:ext uri="{FF2B5EF4-FFF2-40B4-BE49-F238E27FC236}">
                <a16:creationId xmlns:a16="http://schemas.microsoft.com/office/drawing/2014/main" id="{E0EA1119-A41F-4893-8130-C8F8EA04ED7A}"/>
              </a:ext>
            </a:extLst>
          </p:cNvPr>
          <p:cNvSpPr txBox="1"/>
          <p:nvPr/>
        </p:nvSpPr>
        <p:spPr>
          <a:xfrm>
            <a:off x="7483180" y="5704726"/>
            <a:ext cx="4973789" cy="646331"/>
          </a:xfrm>
          <a:prstGeom prst="rect">
            <a:avLst/>
          </a:prstGeom>
          <a:noFill/>
        </p:spPr>
        <p:txBody>
          <a:bodyPr wrap="square">
            <a:spAutoFit/>
          </a:bodyPr>
          <a:lstStyle/>
          <a:p>
            <a:pPr algn="ctr"/>
            <a:r>
              <a:rPr lang="es-EC" sz="1800" dirty="0">
                <a:effectLst/>
                <a:latin typeface="Times New Roman" panose="02020603050405020304" pitchFamily="18" charset="0"/>
                <a:ea typeface="Times New Roman" panose="02020603050405020304" pitchFamily="18" charset="0"/>
              </a:rPr>
              <a:t>La población total de Quito es de 1´973.376 personas</a:t>
            </a:r>
            <a:endParaRPr lang="es-ES" dirty="0"/>
          </a:p>
        </p:txBody>
      </p:sp>
    </p:spTree>
    <p:extLst>
      <p:ext uri="{BB962C8B-B14F-4D97-AF65-F5344CB8AC3E}">
        <p14:creationId xmlns:p14="http://schemas.microsoft.com/office/powerpoint/2010/main" val="383695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56" y="354742"/>
            <a:ext cx="6425570" cy="724247"/>
          </a:xfrm>
        </p:spPr>
        <p:txBody>
          <a:bodyPr>
            <a:normAutofit fontScale="92500"/>
          </a:bodyPr>
          <a:lstStyle/>
          <a:p>
            <a:r>
              <a:rPr lang="en-US" sz="3600" dirty="0">
                <a:latin typeface="Montserrat" panose="02000505000000020004" pitchFamily="2" charset="0"/>
              </a:rPr>
              <a:t>APLICACIÓN DEL MODELO</a:t>
            </a:r>
          </a:p>
        </p:txBody>
      </p:sp>
      <p:pic>
        <p:nvPicPr>
          <p:cNvPr id="16" name="Imagen 15">
            <a:extLst>
              <a:ext uri="{FF2B5EF4-FFF2-40B4-BE49-F238E27FC236}">
                <a16:creationId xmlns:a16="http://schemas.microsoft.com/office/drawing/2014/main" id="{FA83584A-D8B0-42E2-BAB3-FF4F4A341D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1169960"/>
            <a:ext cx="5381625" cy="2755900"/>
          </a:xfrm>
          <a:prstGeom prst="rect">
            <a:avLst/>
          </a:prstGeom>
          <a:noFill/>
          <a:ln>
            <a:noFill/>
          </a:ln>
        </p:spPr>
      </p:pic>
      <p:grpSp>
        <p:nvGrpSpPr>
          <p:cNvPr id="23" name="Group 2">
            <a:extLst>
              <a:ext uri="{FF2B5EF4-FFF2-40B4-BE49-F238E27FC236}">
                <a16:creationId xmlns:a16="http://schemas.microsoft.com/office/drawing/2014/main" id="{6CCDBA41-D61D-4821-B373-9CFD84EBBECB}"/>
              </a:ext>
            </a:extLst>
          </p:cNvPr>
          <p:cNvGrpSpPr/>
          <p:nvPr/>
        </p:nvGrpSpPr>
        <p:grpSpPr>
          <a:xfrm>
            <a:off x="8900087" y="1835176"/>
            <a:ext cx="1490598" cy="2848123"/>
            <a:chOff x="3688167" y="3417317"/>
            <a:chExt cx="1152686" cy="2202466"/>
          </a:xfrm>
        </p:grpSpPr>
        <p:sp>
          <p:nvSpPr>
            <p:cNvPr id="24" name="Rounded Rectangle 17">
              <a:extLst>
                <a:ext uri="{FF2B5EF4-FFF2-40B4-BE49-F238E27FC236}">
                  <a16:creationId xmlns:a16="http://schemas.microsoft.com/office/drawing/2014/main" id="{63362E18-7677-44C4-A59C-CA54B83DF359}"/>
                </a:ext>
              </a:extLst>
            </p:cNvPr>
            <p:cNvSpPr/>
            <p:nvPr/>
          </p:nvSpPr>
          <p:spPr>
            <a:xfrm>
              <a:off x="3688167" y="3417317"/>
              <a:ext cx="1152686" cy="2202466"/>
            </a:xfrm>
            <a:prstGeom prst="roundRect">
              <a:avLst>
                <a:gd name="adj" fmla="val 12305"/>
              </a:avLst>
            </a:prstGeom>
            <a:solidFill>
              <a:srgbClr val="26262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Rectangle 4">
              <a:extLst>
                <a:ext uri="{FF2B5EF4-FFF2-40B4-BE49-F238E27FC236}">
                  <a16:creationId xmlns:a16="http://schemas.microsoft.com/office/drawing/2014/main" id="{F8F24B03-C67B-4681-80FF-34188DE68012}"/>
                </a:ext>
              </a:extLst>
            </p:cNvPr>
            <p:cNvSpPr/>
            <p:nvPr/>
          </p:nvSpPr>
          <p:spPr>
            <a:xfrm>
              <a:off x="3749651" y="3637564"/>
              <a:ext cx="1035739" cy="1706911"/>
            </a:xfrm>
            <a:prstGeom prst="rect">
              <a:avLst/>
            </a:prstGeom>
            <a:solidFill>
              <a:schemeClr val="tx1">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ounded Rectangle 20">
              <a:extLst>
                <a:ext uri="{FF2B5EF4-FFF2-40B4-BE49-F238E27FC236}">
                  <a16:creationId xmlns:a16="http://schemas.microsoft.com/office/drawing/2014/main" id="{AE2E0750-DE0E-44D8-8F8E-24F7090DC578}"/>
                </a:ext>
              </a:extLst>
            </p:cNvPr>
            <p:cNvSpPr/>
            <p:nvPr/>
          </p:nvSpPr>
          <p:spPr>
            <a:xfrm>
              <a:off x="4106841" y="3505590"/>
              <a:ext cx="315337" cy="55062"/>
            </a:xfrm>
            <a:prstGeom prst="roundRect">
              <a:avLst>
                <a:gd name="adj" fmla="val 50000"/>
              </a:avLst>
            </a:prstGeom>
            <a:solidFill>
              <a:srgbClr val="ECECE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Oval 6">
              <a:extLst>
                <a:ext uri="{FF2B5EF4-FFF2-40B4-BE49-F238E27FC236}">
                  <a16:creationId xmlns:a16="http://schemas.microsoft.com/office/drawing/2014/main" id="{4AC19428-7340-411E-87B1-20DAE1E1156A}"/>
                </a:ext>
              </a:extLst>
            </p:cNvPr>
            <p:cNvSpPr/>
            <p:nvPr/>
          </p:nvSpPr>
          <p:spPr>
            <a:xfrm>
              <a:off x="4165418" y="5378702"/>
              <a:ext cx="190033" cy="192694"/>
            </a:xfrm>
            <a:prstGeom prst="ellipse">
              <a:avLst/>
            </a:prstGeom>
            <a:solidFill>
              <a:srgbClr val="ECECE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Rectangle 7">
              <a:extLst>
                <a:ext uri="{FF2B5EF4-FFF2-40B4-BE49-F238E27FC236}">
                  <a16:creationId xmlns:a16="http://schemas.microsoft.com/office/drawing/2014/main" id="{381B824B-AA7E-41E8-922D-5EBE78DFDA8C}"/>
                </a:ext>
              </a:extLst>
            </p:cNvPr>
            <p:cNvSpPr/>
            <p:nvPr/>
          </p:nvSpPr>
          <p:spPr>
            <a:xfrm>
              <a:off x="4219713" y="5433757"/>
              <a:ext cx="81443" cy="82583"/>
            </a:xfrm>
            <a:prstGeom prst="rect">
              <a:avLst/>
            </a:prstGeom>
            <a:noFill/>
            <a:ln w="12700">
              <a:solidFill>
                <a:srgbClr val="262626">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Rectangle 58">
              <a:extLst>
                <a:ext uri="{FF2B5EF4-FFF2-40B4-BE49-F238E27FC236}">
                  <a16:creationId xmlns:a16="http://schemas.microsoft.com/office/drawing/2014/main" id="{2109FE11-A413-411A-96E4-64F4FE56111F}"/>
                </a:ext>
              </a:extLst>
            </p:cNvPr>
            <p:cNvSpPr/>
            <p:nvPr/>
          </p:nvSpPr>
          <p:spPr>
            <a:xfrm>
              <a:off x="3751673" y="3640769"/>
              <a:ext cx="1017329" cy="408218"/>
            </a:xfrm>
            <a:custGeom>
              <a:avLst/>
              <a:gdLst>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Lst>
              <a:ahLst/>
              <a:cxnLst>
                <a:cxn ang="0">
                  <a:pos x="connsiteX0" y="connsiteY0"/>
                </a:cxn>
                <a:cxn ang="0">
                  <a:pos x="connsiteX1" y="connsiteY1"/>
                </a:cxn>
                <a:cxn ang="0">
                  <a:pos x="connsiteX2" y="connsiteY2"/>
                </a:cxn>
                <a:cxn ang="0">
                  <a:pos x="connsiteX3" y="connsiteY3"/>
                </a:cxn>
              </a:cxnLst>
              <a:rect l="l" t="t" r="r" b="b"/>
              <a:pathLst>
                <a:path w="1349069" h="533856">
                  <a:moveTo>
                    <a:pt x="0" y="0"/>
                  </a:moveTo>
                  <a:lnTo>
                    <a:pt x="1349069" y="0"/>
                  </a:lnTo>
                  <a:cubicBezTo>
                    <a:pt x="899379" y="16027"/>
                    <a:pt x="182990" y="213029"/>
                    <a:pt x="0" y="533856"/>
                  </a:cubicBezTo>
                  <a:lnTo>
                    <a:pt x="0" y="0"/>
                  </a:lnTo>
                  <a:close/>
                </a:path>
              </a:pathLst>
            </a:custGeom>
            <a:solidFill>
              <a:schemeClr val="bg1">
                <a:alpha val="1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0" name="Group 9">
            <a:extLst>
              <a:ext uri="{FF2B5EF4-FFF2-40B4-BE49-F238E27FC236}">
                <a16:creationId xmlns:a16="http://schemas.microsoft.com/office/drawing/2014/main" id="{E9FD93C4-25B4-4EBD-A948-572858991EB7}"/>
              </a:ext>
            </a:extLst>
          </p:cNvPr>
          <p:cNvGrpSpPr/>
          <p:nvPr/>
        </p:nvGrpSpPr>
        <p:grpSpPr>
          <a:xfrm>
            <a:off x="9319563" y="3252462"/>
            <a:ext cx="856818" cy="856818"/>
            <a:chOff x="3924417" y="4453570"/>
            <a:chExt cx="754422" cy="754422"/>
          </a:xfrm>
        </p:grpSpPr>
        <p:sp>
          <p:nvSpPr>
            <p:cNvPr id="31" name="Oval 10">
              <a:extLst>
                <a:ext uri="{FF2B5EF4-FFF2-40B4-BE49-F238E27FC236}">
                  <a16:creationId xmlns:a16="http://schemas.microsoft.com/office/drawing/2014/main" id="{10A1FE75-ACF9-4C05-9221-A6CA83D5DFE0}"/>
                </a:ext>
              </a:extLst>
            </p:cNvPr>
            <p:cNvSpPr/>
            <p:nvPr/>
          </p:nvSpPr>
          <p:spPr>
            <a:xfrm>
              <a:off x="4063248" y="4592401"/>
              <a:ext cx="476761" cy="476761"/>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Oval 11">
              <a:extLst>
                <a:ext uri="{FF2B5EF4-FFF2-40B4-BE49-F238E27FC236}">
                  <a16:creationId xmlns:a16="http://schemas.microsoft.com/office/drawing/2014/main" id="{4D325078-F7DD-457B-8F23-2086546B6BAE}"/>
                </a:ext>
              </a:extLst>
            </p:cNvPr>
            <p:cNvSpPr/>
            <p:nvPr/>
          </p:nvSpPr>
          <p:spPr>
            <a:xfrm>
              <a:off x="3924417" y="4453570"/>
              <a:ext cx="754422" cy="754422"/>
            </a:xfrm>
            <a:prstGeom prst="ellipse">
              <a:avLst/>
            </a:prstGeom>
            <a:noFill/>
            <a:ln w="1301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34" name="Oval 68">
            <a:extLst>
              <a:ext uri="{FF2B5EF4-FFF2-40B4-BE49-F238E27FC236}">
                <a16:creationId xmlns:a16="http://schemas.microsoft.com/office/drawing/2014/main" id="{50539619-8B92-4AA8-AEFD-9C2095780910}"/>
              </a:ext>
            </a:extLst>
          </p:cNvPr>
          <p:cNvSpPr/>
          <p:nvPr/>
        </p:nvSpPr>
        <p:spPr>
          <a:xfrm rot="205243">
            <a:off x="10690729" y="1171776"/>
            <a:ext cx="1200554" cy="1046937"/>
          </a:xfrm>
          <a:custGeom>
            <a:avLst/>
            <a:gdLst/>
            <a:ahLst/>
            <a:cxnLst/>
            <a:rect l="l" t="t" r="r" b="b"/>
            <a:pathLst>
              <a:path w="1057079" h="921820">
                <a:moveTo>
                  <a:pt x="596169" y="0"/>
                </a:moveTo>
                <a:cubicBezTo>
                  <a:pt x="850723" y="0"/>
                  <a:pt x="1057079" y="206356"/>
                  <a:pt x="1057079" y="460910"/>
                </a:cubicBezTo>
                <a:cubicBezTo>
                  <a:pt x="1057079" y="715464"/>
                  <a:pt x="850723" y="921820"/>
                  <a:pt x="596169" y="921820"/>
                </a:cubicBezTo>
                <a:cubicBezTo>
                  <a:pt x="485424" y="921820"/>
                  <a:pt x="383802" y="882762"/>
                  <a:pt x="305664" y="816036"/>
                </a:cubicBezTo>
                <a:lnTo>
                  <a:pt x="0" y="902526"/>
                </a:lnTo>
                <a:lnTo>
                  <a:pt x="180651" y="657214"/>
                </a:lnTo>
                <a:cubicBezTo>
                  <a:pt x="151066" y="598124"/>
                  <a:pt x="135259" y="531363"/>
                  <a:pt x="135259" y="460910"/>
                </a:cubicBezTo>
                <a:cubicBezTo>
                  <a:pt x="135259" y="206356"/>
                  <a:pt x="341615" y="0"/>
                  <a:pt x="596169"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36" name="Oval 68">
            <a:extLst>
              <a:ext uri="{FF2B5EF4-FFF2-40B4-BE49-F238E27FC236}">
                <a16:creationId xmlns:a16="http://schemas.microsoft.com/office/drawing/2014/main" id="{B0F8D4E3-36C7-46D3-871A-214A60D3744D}"/>
              </a:ext>
            </a:extLst>
          </p:cNvPr>
          <p:cNvSpPr/>
          <p:nvPr/>
        </p:nvSpPr>
        <p:spPr>
          <a:xfrm rot="285145" flipV="1">
            <a:off x="10614476" y="2669561"/>
            <a:ext cx="1200554" cy="1046937"/>
          </a:xfrm>
          <a:custGeom>
            <a:avLst/>
            <a:gdLst/>
            <a:ahLst/>
            <a:cxnLst/>
            <a:rect l="l" t="t" r="r" b="b"/>
            <a:pathLst>
              <a:path w="1057079" h="921820">
                <a:moveTo>
                  <a:pt x="596169" y="0"/>
                </a:moveTo>
                <a:cubicBezTo>
                  <a:pt x="850723" y="0"/>
                  <a:pt x="1057079" y="206356"/>
                  <a:pt x="1057079" y="460910"/>
                </a:cubicBezTo>
                <a:cubicBezTo>
                  <a:pt x="1057079" y="715464"/>
                  <a:pt x="850723" y="921820"/>
                  <a:pt x="596169" y="921820"/>
                </a:cubicBezTo>
                <a:cubicBezTo>
                  <a:pt x="485424" y="921820"/>
                  <a:pt x="383802" y="882762"/>
                  <a:pt x="305664" y="816036"/>
                </a:cubicBezTo>
                <a:lnTo>
                  <a:pt x="0" y="902526"/>
                </a:lnTo>
                <a:lnTo>
                  <a:pt x="180651" y="657214"/>
                </a:lnTo>
                <a:cubicBezTo>
                  <a:pt x="151066" y="598124"/>
                  <a:pt x="135259" y="531363"/>
                  <a:pt x="135259" y="460910"/>
                </a:cubicBezTo>
                <a:cubicBezTo>
                  <a:pt x="135259" y="206356"/>
                  <a:pt x="341615" y="0"/>
                  <a:pt x="596169"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38" name="Oval 68">
            <a:extLst>
              <a:ext uri="{FF2B5EF4-FFF2-40B4-BE49-F238E27FC236}">
                <a16:creationId xmlns:a16="http://schemas.microsoft.com/office/drawing/2014/main" id="{944756F4-7249-45C4-A512-534F2EF33239}"/>
              </a:ext>
            </a:extLst>
          </p:cNvPr>
          <p:cNvSpPr/>
          <p:nvPr/>
        </p:nvSpPr>
        <p:spPr>
          <a:xfrm rot="3052891" flipH="1">
            <a:off x="9039730" y="549226"/>
            <a:ext cx="1200554" cy="1046937"/>
          </a:xfrm>
          <a:custGeom>
            <a:avLst/>
            <a:gdLst/>
            <a:ahLst/>
            <a:cxnLst/>
            <a:rect l="l" t="t" r="r" b="b"/>
            <a:pathLst>
              <a:path w="1057079" h="921820">
                <a:moveTo>
                  <a:pt x="596169" y="0"/>
                </a:moveTo>
                <a:cubicBezTo>
                  <a:pt x="850723" y="0"/>
                  <a:pt x="1057079" y="206356"/>
                  <a:pt x="1057079" y="460910"/>
                </a:cubicBezTo>
                <a:cubicBezTo>
                  <a:pt x="1057079" y="715464"/>
                  <a:pt x="850723" y="921820"/>
                  <a:pt x="596169" y="921820"/>
                </a:cubicBezTo>
                <a:cubicBezTo>
                  <a:pt x="485424" y="921820"/>
                  <a:pt x="383802" y="882762"/>
                  <a:pt x="305664" y="816036"/>
                </a:cubicBezTo>
                <a:lnTo>
                  <a:pt x="0" y="902526"/>
                </a:lnTo>
                <a:lnTo>
                  <a:pt x="180651" y="657214"/>
                </a:lnTo>
                <a:cubicBezTo>
                  <a:pt x="151066" y="598124"/>
                  <a:pt x="135259" y="531363"/>
                  <a:pt x="135259" y="460910"/>
                </a:cubicBezTo>
                <a:cubicBezTo>
                  <a:pt x="135259" y="206356"/>
                  <a:pt x="341615" y="0"/>
                  <a:pt x="596169"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40" name="Oval 68">
            <a:extLst>
              <a:ext uri="{FF2B5EF4-FFF2-40B4-BE49-F238E27FC236}">
                <a16:creationId xmlns:a16="http://schemas.microsoft.com/office/drawing/2014/main" id="{04330986-ED73-4FDF-B2EC-3C291587E67B}"/>
              </a:ext>
            </a:extLst>
          </p:cNvPr>
          <p:cNvSpPr/>
          <p:nvPr/>
        </p:nvSpPr>
        <p:spPr>
          <a:xfrm rot="21302571" flipH="1">
            <a:off x="7480692" y="1150910"/>
            <a:ext cx="1200554" cy="1046937"/>
          </a:xfrm>
          <a:custGeom>
            <a:avLst/>
            <a:gdLst/>
            <a:ahLst/>
            <a:cxnLst/>
            <a:rect l="l" t="t" r="r" b="b"/>
            <a:pathLst>
              <a:path w="1057079" h="921820">
                <a:moveTo>
                  <a:pt x="596169" y="0"/>
                </a:moveTo>
                <a:cubicBezTo>
                  <a:pt x="850723" y="0"/>
                  <a:pt x="1057079" y="206356"/>
                  <a:pt x="1057079" y="460910"/>
                </a:cubicBezTo>
                <a:cubicBezTo>
                  <a:pt x="1057079" y="715464"/>
                  <a:pt x="850723" y="921820"/>
                  <a:pt x="596169" y="921820"/>
                </a:cubicBezTo>
                <a:cubicBezTo>
                  <a:pt x="485424" y="921820"/>
                  <a:pt x="383802" y="882762"/>
                  <a:pt x="305664" y="816036"/>
                </a:cubicBezTo>
                <a:lnTo>
                  <a:pt x="0" y="902526"/>
                </a:lnTo>
                <a:lnTo>
                  <a:pt x="180651" y="657214"/>
                </a:lnTo>
                <a:cubicBezTo>
                  <a:pt x="151066" y="598124"/>
                  <a:pt x="135259" y="531363"/>
                  <a:pt x="135259" y="460910"/>
                </a:cubicBezTo>
                <a:cubicBezTo>
                  <a:pt x="135259" y="206356"/>
                  <a:pt x="341615" y="0"/>
                  <a:pt x="596169"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41" name="Oval 68">
            <a:extLst>
              <a:ext uri="{FF2B5EF4-FFF2-40B4-BE49-F238E27FC236}">
                <a16:creationId xmlns:a16="http://schemas.microsoft.com/office/drawing/2014/main" id="{25FBFB60-DF40-4D34-A916-CACA72A3DFF8}"/>
              </a:ext>
            </a:extLst>
          </p:cNvPr>
          <p:cNvSpPr/>
          <p:nvPr/>
        </p:nvSpPr>
        <p:spPr>
          <a:xfrm rot="726905" flipH="1" flipV="1">
            <a:off x="7366482" y="2615597"/>
            <a:ext cx="1200554" cy="1046937"/>
          </a:xfrm>
          <a:custGeom>
            <a:avLst/>
            <a:gdLst/>
            <a:ahLst/>
            <a:cxnLst/>
            <a:rect l="l" t="t" r="r" b="b"/>
            <a:pathLst>
              <a:path w="1057079" h="921820">
                <a:moveTo>
                  <a:pt x="596169" y="0"/>
                </a:moveTo>
                <a:cubicBezTo>
                  <a:pt x="850723" y="0"/>
                  <a:pt x="1057079" y="206356"/>
                  <a:pt x="1057079" y="460910"/>
                </a:cubicBezTo>
                <a:cubicBezTo>
                  <a:pt x="1057079" y="715464"/>
                  <a:pt x="850723" y="921820"/>
                  <a:pt x="596169" y="921820"/>
                </a:cubicBezTo>
                <a:cubicBezTo>
                  <a:pt x="485424" y="921820"/>
                  <a:pt x="383802" y="882762"/>
                  <a:pt x="305664" y="816036"/>
                </a:cubicBezTo>
                <a:lnTo>
                  <a:pt x="0" y="902526"/>
                </a:lnTo>
                <a:lnTo>
                  <a:pt x="180651" y="657214"/>
                </a:lnTo>
                <a:cubicBezTo>
                  <a:pt x="151066" y="598124"/>
                  <a:pt x="135259" y="531363"/>
                  <a:pt x="135259" y="460910"/>
                </a:cubicBezTo>
                <a:cubicBezTo>
                  <a:pt x="135259" y="206356"/>
                  <a:pt x="341615" y="0"/>
                  <a:pt x="596169"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62626"/>
              </a:solidFill>
              <a:cs typeface="Arial" pitchFamily="34" charset="0"/>
            </a:endParaRPr>
          </a:p>
        </p:txBody>
      </p:sp>
      <p:sp>
        <p:nvSpPr>
          <p:cNvPr id="42" name="Rounded Rectangle 2">
            <a:extLst>
              <a:ext uri="{FF2B5EF4-FFF2-40B4-BE49-F238E27FC236}">
                <a16:creationId xmlns:a16="http://schemas.microsoft.com/office/drawing/2014/main" id="{51E8936D-9E1B-412D-9921-328AB669CF42}"/>
              </a:ext>
            </a:extLst>
          </p:cNvPr>
          <p:cNvSpPr/>
          <p:nvPr/>
        </p:nvSpPr>
        <p:spPr>
          <a:xfrm>
            <a:off x="11049248" y="3013798"/>
            <a:ext cx="416460" cy="41646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Rounded Rectangle 8">
            <a:extLst>
              <a:ext uri="{FF2B5EF4-FFF2-40B4-BE49-F238E27FC236}">
                <a16:creationId xmlns:a16="http://schemas.microsoft.com/office/drawing/2014/main" id="{596F73B1-290B-4A25-B565-54708D9C2E49}"/>
              </a:ext>
            </a:extLst>
          </p:cNvPr>
          <p:cNvSpPr/>
          <p:nvPr/>
        </p:nvSpPr>
        <p:spPr>
          <a:xfrm>
            <a:off x="11134539" y="1509710"/>
            <a:ext cx="416507" cy="41646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ounded Rectangle 2">
            <a:extLst>
              <a:ext uri="{FF2B5EF4-FFF2-40B4-BE49-F238E27FC236}">
                <a16:creationId xmlns:a16="http://schemas.microsoft.com/office/drawing/2014/main" id="{ED18341D-4CFA-4E33-ABDE-CBB89D2106E1}"/>
              </a:ext>
            </a:extLst>
          </p:cNvPr>
          <p:cNvSpPr/>
          <p:nvPr/>
        </p:nvSpPr>
        <p:spPr>
          <a:xfrm>
            <a:off x="7761180" y="1483932"/>
            <a:ext cx="416460" cy="41646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5" name="Rounded Rectangle 3">
            <a:extLst>
              <a:ext uri="{FF2B5EF4-FFF2-40B4-BE49-F238E27FC236}">
                <a16:creationId xmlns:a16="http://schemas.microsoft.com/office/drawing/2014/main" id="{5A96357F-8FA0-4CFA-8D4E-AB906C16039B}"/>
              </a:ext>
            </a:extLst>
          </p:cNvPr>
          <p:cNvSpPr>
            <a:spLocks noChangeAspect="1"/>
          </p:cNvSpPr>
          <p:nvPr/>
        </p:nvSpPr>
        <p:spPr>
          <a:xfrm>
            <a:off x="7631780" y="2924694"/>
            <a:ext cx="416460" cy="41646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6" name="Rounded Rectangle 5">
            <a:extLst>
              <a:ext uri="{FF2B5EF4-FFF2-40B4-BE49-F238E27FC236}">
                <a16:creationId xmlns:a16="http://schemas.microsoft.com/office/drawing/2014/main" id="{43271CC3-462B-41DB-8C6F-21809D7A8068}"/>
              </a:ext>
            </a:extLst>
          </p:cNvPr>
          <p:cNvSpPr>
            <a:spLocks noChangeAspect="1"/>
          </p:cNvSpPr>
          <p:nvPr/>
        </p:nvSpPr>
        <p:spPr>
          <a:xfrm>
            <a:off x="9400097" y="846862"/>
            <a:ext cx="416002" cy="415956"/>
          </a:xfrm>
          <a:custGeom>
            <a:avLst/>
            <a:gdLst/>
            <a:ahLst/>
            <a:cxnLst/>
            <a:rect l="l" t="t" r="r" b="b"/>
            <a:pathLst>
              <a:path w="3960440" h="3960000">
                <a:moveTo>
                  <a:pt x="330865" y="1988701"/>
                </a:moveTo>
                <a:lnTo>
                  <a:pt x="330865" y="3294924"/>
                </a:lnTo>
                <a:cubicBezTo>
                  <a:pt x="330865" y="3484431"/>
                  <a:pt x="484490" y="3638056"/>
                  <a:pt x="673997" y="3638056"/>
                </a:cubicBezTo>
                <a:lnTo>
                  <a:pt x="3286444" y="3638056"/>
                </a:lnTo>
                <a:cubicBezTo>
                  <a:pt x="3475951" y="3638056"/>
                  <a:pt x="3629576" y="3484431"/>
                  <a:pt x="3629576" y="3294924"/>
                </a:cubicBezTo>
                <a:lnTo>
                  <a:pt x="3629576" y="1988701"/>
                </a:lnTo>
                <a:lnTo>
                  <a:pt x="3007776" y="1988701"/>
                </a:lnTo>
                <a:cubicBezTo>
                  <a:pt x="3003504" y="2552442"/>
                  <a:pt x="2545062" y="3007995"/>
                  <a:pt x="1980221" y="3007995"/>
                </a:cubicBezTo>
                <a:cubicBezTo>
                  <a:pt x="1415380" y="3007995"/>
                  <a:pt x="956938" y="2552442"/>
                  <a:pt x="952666" y="1988701"/>
                </a:cubicBezTo>
                <a:close/>
                <a:moveTo>
                  <a:pt x="1980221" y="1247520"/>
                </a:moveTo>
                <a:cubicBezTo>
                  <a:pt x="1575683" y="1247520"/>
                  <a:pt x="1247740" y="1575463"/>
                  <a:pt x="1247740" y="1980001"/>
                </a:cubicBezTo>
                <a:cubicBezTo>
                  <a:pt x="1247740" y="2384539"/>
                  <a:pt x="1575683" y="2712482"/>
                  <a:pt x="1980221" y="2712482"/>
                </a:cubicBezTo>
                <a:cubicBezTo>
                  <a:pt x="2384759" y="2712482"/>
                  <a:pt x="2712702" y="2384539"/>
                  <a:pt x="2712702" y="1980001"/>
                </a:cubicBezTo>
                <a:cubicBezTo>
                  <a:pt x="2712702" y="1575463"/>
                  <a:pt x="2384759" y="1247520"/>
                  <a:pt x="1980221" y="1247520"/>
                </a:cubicBezTo>
                <a:close/>
                <a:moveTo>
                  <a:pt x="3164915" y="346755"/>
                </a:moveTo>
                <a:cubicBezTo>
                  <a:pt x="3096058" y="346755"/>
                  <a:pt x="3040238" y="402575"/>
                  <a:pt x="3040238" y="471432"/>
                </a:cubicBezTo>
                <a:lnTo>
                  <a:pt x="3040238" y="733595"/>
                </a:lnTo>
                <a:cubicBezTo>
                  <a:pt x="3040238" y="802452"/>
                  <a:pt x="3096058" y="858272"/>
                  <a:pt x="3164915" y="858272"/>
                </a:cubicBezTo>
                <a:lnTo>
                  <a:pt x="3427135" y="858272"/>
                </a:lnTo>
                <a:cubicBezTo>
                  <a:pt x="3495992" y="858272"/>
                  <a:pt x="3551812" y="802452"/>
                  <a:pt x="3551812" y="733595"/>
                </a:cubicBezTo>
                <a:lnTo>
                  <a:pt x="3551812" y="471432"/>
                </a:lnTo>
                <a:cubicBezTo>
                  <a:pt x="3551812" y="402575"/>
                  <a:pt x="3495992" y="346755"/>
                  <a:pt x="3427135" y="34675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8" name="Text Placeholder 1">
            <a:extLst>
              <a:ext uri="{FF2B5EF4-FFF2-40B4-BE49-F238E27FC236}">
                <a16:creationId xmlns:a16="http://schemas.microsoft.com/office/drawing/2014/main" id="{95A2C898-75D6-468E-BA50-BB3A7B9BC213}"/>
              </a:ext>
            </a:extLst>
          </p:cNvPr>
          <p:cNvSpPr txBox="1">
            <a:spLocks/>
          </p:cNvSpPr>
          <p:nvPr/>
        </p:nvSpPr>
        <p:spPr>
          <a:xfrm>
            <a:off x="347833" y="4187407"/>
            <a:ext cx="6425570" cy="724247"/>
          </a:xfrm>
          <a:prstGeom prst="rect">
            <a:avLst/>
          </a:prstGeom>
        </p:spPr>
        <p:txBody>
          <a:bodyPr anchor="ctr">
            <a:norm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ontserrat" panose="02000505000000020004" pitchFamily="2" charset="0"/>
              </a:rPr>
              <a:t>HIPOTESIS</a:t>
            </a:r>
          </a:p>
        </p:txBody>
      </p:sp>
      <p:sp>
        <p:nvSpPr>
          <p:cNvPr id="17" name="TextBox 55">
            <a:extLst>
              <a:ext uri="{FF2B5EF4-FFF2-40B4-BE49-F238E27FC236}">
                <a16:creationId xmlns:a16="http://schemas.microsoft.com/office/drawing/2014/main" id="{C47E8820-A3A7-48E7-91D1-60B7652DBE99}"/>
              </a:ext>
            </a:extLst>
          </p:cNvPr>
          <p:cNvSpPr txBox="1"/>
          <p:nvPr/>
        </p:nvSpPr>
        <p:spPr>
          <a:xfrm>
            <a:off x="347833" y="4867849"/>
            <a:ext cx="7829807" cy="1345048"/>
          </a:xfrm>
          <a:prstGeom prst="rect">
            <a:avLst/>
          </a:prstGeom>
          <a:solidFill>
            <a:schemeClr val="bg1"/>
          </a:solidFill>
        </p:spPr>
        <p:txBody>
          <a:bodyPr wrap="square" numCol="1" rtlCol="0">
            <a:spAutoFit/>
          </a:bodyPr>
          <a:lstStyle/>
          <a:p>
            <a:pPr marL="171459" indent="-171459">
              <a:lnSpc>
                <a:spcPct val="150000"/>
              </a:lnSpc>
              <a:buClr>
                <a:schemeClr val="accent4"/>
              </a:buClr>
              <a:buSzPct val="120000"/>
              <a:buFont typeface="Wingdings" panose="05000000000000000000" pitchFamily="2" charset="2"/>
              <a:buChar char="v"/>
            </a:pPr>
            <a:r>
              <a:rPr lang="es-ES" altLang="ko-KR" sz="1400" dirty="0">
                <a:solidFill>
                  <a:schemeClr val="tx1">
                    <a:lumMod val="75000"/>
                    <a:lumOff val="25000"/>
                  </a:schemeClr>
                </a:solidFill>
                <a:cs typeface="Arial" pitchFamily="34" charset="0"/>
              </a:rPr>
              <a:t> Ho: El social media no influye en la fidelización de clientes del sector inmobiliario del Distrito Metropolitano de Quito.</a:t>
            </a:r>
            <a:endParaRPr lang="en-US" altLang="ko-KR" sz="1400" dirty="0">
              <a:solidFill>
                <a:schemeClr val="tx1">
                  <a:lumMod val="75000"/>
                  <a:lumOff val="25000"/>
                </a:schemeClr>
              </a:solidFill>
              <a:cs typeface="Arial" pitchFamily="34" charset="0"/>
            </a:endParaRPr>
          </a:p>
          <a:p>
            <a:pPr marL="171459" indent="-171459">
              <a:lnSpc>
                <a:spcPct val="150000"/>
              </a:lnSpc>
              <a:buClr>
                <a:schemeClr val="accent4"/>
              </a:buClr>
              <a:buSzPct val="120000"/>
              <a:buFont typeface="Wingdings" panose="05000000000000000000" pitchFamily="2" charset="2"/>
              <a:buChar char="v"/>
            </a:pPr>
            <a:r>
              <a:rPr lang="es-ES" altLang="ko-KR" sz="1400" dirty="0">
                <a:solidFill>
                  <a:schemeClr val="tx1">
                    <a:lumMod val="75000"/>
                    <a:lumOff val="25000"/>
                  </a:schemeClr>
                </a:solidFill>
                <a:cs typeface="Arial" pitchFamily="34" charset="0"/>
              </a:rPr>
              <a:t> El social media influye en la fidelización de clientes del sector inmobiliario del Distrito Metropolitano de Quito.</a:t>
            </a:r>
          </a:p>
        </p:txBody>
      </p:sp>
    </p:spTree>
    <p:extLst>
      <p:ext uri="{BB962C8B-B14F-4D97-AF65-F5344CB8AC3E}">
        <p14:creationId xmlns:p14="http://schemas.microsoft.com/office/powerpoint/2010/main" val="107242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8E14274-62EB-4C2B-839C-C736EB4A2C50}"/>
              </a:ext>
            </a:extLst>
          </p:cNvPr>
          <p:cNvPicPr>
            <a:picLocks noChangeAspect="1"/>
          </p:cNvPicPr>
          <p:nvPr/>
        </p:nvPicPr>
        <p:blipFill rotWithShape="1">
          <a:blip r:embed="rId2"/>
          <a:srcRect l="34226" t="18572" r="35417" b="9047"/>
          <a:stretch/>
        </p:blipFill>
        <p:spPr>
          <a:xfrm>
            <a:off x="3312293" y="164722"/>
            <a:ext cx="4332516" cy="6456296"/>
          </a:xfrm>
          <a:prstGeom prst="rect">
            <a:avLst/>
          </a:prstGeom>
        </p:spPr>
      </p:pic>
      <p:pic>
        <p:nvPicPr>
          <p:cNvPr id="20" name="Imagen 19">
            <a:extLst>
              <a:ext uri="{FF2B5EF4-FFF2-40B4-BE49-F238E27FC236}">
                <a16:creationId xmlns:a16="http://schemas.microsoft.com/office/drawing/2014/main" id="{3A11B4D8-E26B-4BD3-8259-973F7496A519}"/>
              </a:ext>
            </a:extLst>
          </p:cNvPr>
          <p:cNvPicPr>
            <a:picLocks noChangeAspect="1"/>
          </p:cNvPicPr>
          <p:nvPr/>
        </p:nvPicPr>
        <p:blipFill rotWithShape="1">
          <a:blip r:embed="rId3"/>
          <a:srcRect l="34076" t="21428" r="35498" b="7907"/>
          <a:stretch/>
        </p:blipFill>
        <p:spPr>
          <a:xfrm>
            <a:off x="7719237" y="200852"/>
            <a:ext cx="4472763" cy="6492426"/>
          </a:xfrm>
          <a:prstGeom prst="rect">
            <a:avLst/>
          </a:prstGeom>
        </p:spPr>
      </p:pic>
      <p:sp>
        <p:nvSpPr>
          <p:cNvPr id="25" name="Text Placeholder 1">
            <a:extLst>
              <a:ext uri="{FF2B5EF4-FFF2-40B4-BE49-F238E27FC236}">
                <a16:creationId xmlns:a16="http://schemas.microsoft.com/office/drawing/2014/main" id="{8293AA91-E215-40D3-9DF3-3C7CA3B87606}"/>
              </a:ext>
            </a:extLst>
          </p:cNvPr>
          <p:cNvSpPr>
            <a:spLocks noGrp="1"/>
          </p:cNvSpPr>
          <p:nvPr>
            <p:ph type="body" sz="quarter" idx="10"/>
          </p:nvPr>
        </p:nvSpPr>
        <p:spPr>
          <a:xfrm>
            <a:off x="419110" y="2383982"/>
            <a:ext cx="2793050" cy="724247"/>
          </a:xfrm>
        </p:spPr>
        <p:txBody>
          <a:bodyPr>
            <a:normAutofit/>
          </a:bodyPr>
          <a:lstStyle/>
          <a:p>
            <a:r>
              <a:rPr lang="en-US" sz="3200" dirty="0">
                <a:solidFill>
                  <a:schemeClr val="accent4">
                    <a:lumMod val="75000"/>
                  </a:schemeClr>
                </a:solidFill>
                <a:latin typeface="Montserrat" panose="02000505000000020004" pitchFamily="2" charset="0"/>
              </a:rPr>
              <a:t>ENCUESTA</a:t>
            </a:r>
          </a:p>
        </p:txBody>
      </p:sp>
      <p:sp>
        <p:nvSpPr>
          <p:cNvPr id="26" name="Text Placeholder 1">
            <a:extLst>
              <a:ext uri="{FF2B5EF4-FFF2-40B4-BE49-F238E27FC236}">
                <a16:creationId xmlns:a16="http://schemas.microsoft.com/office/drawing/2014/main" id="{5FACF646-B634-48F3-B000-C7A4E43ABE54}"/>
              </a:ext>
            </a:extLst>
          </p:cNvPr>
          <p:cNvSpPr txBox="1">
            <a:spLocks/>
          </p:cNvSpPr>
          <p:nvPr/>
        </p:nvSpPr>
        <p:spPr>
          <a:xfrm>
            <a:off x="318977" y="3505124"/>
            <a:ext cx="2793050" cy="724247"/>
          </a:xfrm>
          <a:prstGeom prst="rect">
            <a:avLst/>
          </a:prstGeom>
        </p:spPr>
        <p:txBody>
          <a:bodyPr anchor="ctr">
            <a:normAutofit fontScale="77500" lnSpcReduction="20000"/>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ontserrat" panose="02000505000000020004" pitchFamily="2" charset="0"/>
              </a:rPr>
              <a:t>ALPHA DE CHONBACH</a:t>
            </a:r>
          </a:p>
        </p:txBody>
      </p:sp>
      <p:graphicFrame>
        <p:nvGraphicFramePr>
          <p:cNvPr id="28" name="Tabla 27">
            <a:extLst>
              <a:ext uri="{FF2B5EF4-FFF2-40B4-BE49-F238E27FC236}">
                <a16:creationId xmlns:a16="http://schemas.microsoft.com/office/drawing/2014/main" id="{AF23950A-AAB2-4585-A975-95119719AF8A}"/>
              </a:ext>
            </a:extLst>
          </p:cNvPr>
          <p:cNvGraphicFramePr>
            <a:graphicFrameLocks noGrp="1"/>
          </p:cNvGraphicFramePr>
          <p:nvPr>
            <p:extLst>
              <p:ext uri="{D42A27DB-BD31-4B8C-83A1-F6EECF244321}">
                <p14:modId xmlns:p14="http://schemas.microsoft.com/office/powerpoint/2010/main" val="169493045"/>
              </p:ext>
            </p:extLst>
          </p:nvPr>
        </p:nvGraphicFramePr>
        <p:xfrm>
          <a:off x="753477" y="4298914"/>
          <a:ext cx="1924050" cy="970091"/>
        </p:xfrm>
        <a:graphic>
          <a:graphicData uri="http://schemas.openxmlformats.org/drawingml/2006/table">
            <a:tbl>
              <a:tblPr>
                <a:tableStyleId>{8A107856-5554-42FB-B03E-39F5DBC370BA}</a:tableStyleId>
              </a:tblPr>
              <a:tblGrid>
                <a:gridCol w="962025">
                  <a:extLst>
                    <a:ext uri="{9D8B030D-6E8A-4147-A177-3AD203B41FA5}">
                      <a16:colId xmlns:a16="http://schemas.microsoft.com/office/drawing/2014/main" val="2845413926"/>
                    </a:ext>
                  </a:extLst>
                </a:gridCol>
                <a:gridCol w="962025">
                  <a:extLst>
                    <a:ext uri="{9D8B030D-6E8A-4147-A177-3AD203B41FA5}">
                      <a16:colId xmlns:a16="http://schemas.microsoft.com/office/drawing/2014/main" val="1419540280"/>
                    </a:ext>
                  </a:extLst>
                </a:gridCol>
              </a:tblGrid>
              <a:tr h="0">
                <a:tc gridSpan="2">
                  <a:txBody>
                    <a:bodyPr/>
                    <a:lstStyle/>
                    <a:p>
                      <a:pPr marL="38100" marR="38100" indent="180340" algn="ctr">
                        <a:lnSpc>
                          <a:spcPts val="1600"/>
                        </a:lnSpc>
                        <a:spcAft>
                          <a:spcPts val="0"/>
                        </a:spcAft>
                      </a:pPr>
                      <a:r>
                        <a:rPr lang="es-EC" sz="1200">
                          <a:effectLst/>
                        </a:rPr>
                        <a:t>Estadísticas de fiabilidad</a:t>
                      </a:r>
                      <a:endParaRPr lang="es-ES"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s-ES"/>
                    </a:p>
                  </a:txBody>
                  <a:tcPr/>
                </a:tc>
                <a:extLst>
                  <a:ext uri="{0D108BD9-81ED-4DB2-BD59-A6C34878D82A}">
                    <a16:rowId xmlns:a16="http://schemas.microsoft.com/office/drawing/2014/main" val="3918692504"/>
                  </a:ext>
                </a:extLst>
              </a:tr>
              <a:tr h="0">
                <a:tc>
                  <a:txBody>
                    <a:bodyPr/>
                    <a:lstStyle/>
                    <a:p>
                      <a:pPr marL="38100" marR="38100" indent="180340" algn="ctr">
                        <a:lnSpc>
                          <a:spcPts val="1600"/>
                        </a:lnSpc>
                        <a:spcAft>
                          <a:spcPts val="0"/>
                        </a:spcAft>
                      </a:pPr>
                      <a:r>
                        <a:rPr lang="es-EC" sz="1200">
                          <a:effectLst/>
                        </a:rPr>
                        <a:t>Alfa de Cronbach</a:t>
                      </a:r>
                      <a:endParaRPr lang="es-ES"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180340" algn="ctr">
                        <a:lnSpc>
                          <a:spcPts val="1600"/>
                        </a:lnSpc>
                        <a:spcAft>
                          <a:spcPts val="0"/>
                        </a:spcAft>
                      </a:pPr>
                      <a:r>
                        <a:rPr lang="es-EC" sz="1200">
                          <a:effectLst/>
                        </a:rPr>
                        <a:t>N de elementos</a:t>
                      </a:r>
                      <a:endParaRPr lang="es-ES"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961353975"/>
                  </a:ext>
                </a:extLst>
              </a:tr>
              <a:tr h="0">
                <a:tc>
                  <a:txBody>
                    <a:bodyPr/>
                    <a:lstStyle/>
                    <a:p>
                      <a:pPr marL="38100" marR="38100" indent="180340" algn="r">
                        <a:lnSpc>
                          <a:spcPts val="1600"/>
                        </a:lnSpc>
                        <a:spcAft>
                          <a:spcPts val="0"/>
                        </a:spcAft>
                      </a:pPr>
                      <a:r>
                        <a:rPr lang="es-EC" sz="1200" dirty="0">
                          <a:effectLst/>
                        </a:rPr>
                        <a:t>,805</a:t>
                      </a:r>
                      <a:endParaRPr lang="es-E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1200" dirty="0">
                          <a:effectLst/>
                        </a:rPr>
                        <a:t>19</a:t>
                      </a:r>
                      <a:endParaRPr lang="es-ES"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72640620"/>
                  </a:ext>
                </a:extLst>
              </a:tr>
            </a:tbl>
          </a:graphicData>
        </a:graphic>
      </p:graphicFrame>
    </p:spTree>
    <p:extLst>
      <p:ext uri="{BB962C8B-B14F-4D97-AF65-F5344CB8AC3E}">
        <p14:creationId xmlns:p14="http://schemas.microsoft.com/office/powerpoint/2010/main" val="24500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6867524" y="2746073"/>
            <a:ext cx="5324475" cy="995209"/>
          </a:xfrm>
          <a:prstGeom prst="rect">
            <a:avLst/>
          </a:prstGeom>
          <a:noFill/>
        </p:spPr>
        <p:txBody>
          <a:bodyPr wrap="square" rtlCol="0" anchor="ctr">
            <a:spAutoFit/>
          </a:bodyPr>
          <a:lstStyle/>
          <a:p>
            <a:r>
              <a:rPr lang="en-US" altLang="ko-KR" sz="5867" dirty="0">
                <a:solidFill>
                  <a:schemeClr val="bg1"/>
                </a:solidFill>
                <a:cs typeface="Arial" pitchFamily="34" charset="0"/>
              </a:rPr>
              <a:t>CAPÍTULO 03</a:t>
            </a:r>
            <a:endParaRPr lang="ko-KR" altLang="en-US" sz="5867" dirty="0">
              <a:solidFill>
                <a:schemeClr val="bg1"/>
              </a:solidFill>
              <a:cs typeface="Arial" pitchFamily="34" charset="0"/>
            </a:endParaRPr>
          </a:p>
        </p:txBody>
      </p:sp>
      <p:sp>
        <p:nvSpPr>
          <p:cNvPr id="6" name="Isosceles Triangle 51">
            <a:extLst>
              <a:ext uri="{FF2B5EF4-FFF2-40B4-BE49-F238E27FC236}">
                <a16:creationId xmlns:a16="http://schemas.microsoft.com/office/drawing/2014/main" id="{B481710A-AA9D-4E73-B69D-BA30EE1C4671}"/>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A1BD260D-E3F7-47E3-A3BE-4F6EE8A1BB18}"/>
              </a:ext>
            </a:extLst>
          </p:cNvPr>
          <p:cNvSpPr/>
          <p:nvPr/>
        </p:nvSpPr>
        <p:spPr>
          <a:xfrm rot="16200000">
            <a:off x="4978482" y="610336"/>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66">
            <a:extLst>
              <a:ext uri="{FF2B5EF4-FFF2-40B4-BE49-F238E27FC236}">
                <a16:creationId xmlns:a16="http://schemas.microsoft.com/office/drawing/2014/main" id="{5E550CEA-545F-4787-A585-94A7A8A406B6}"/>
              </a:ext>
            </a:extLst>
          </p:cNvPr>
          <p:cNvSpPr/>
          <p:nvPr/>
        </p:nvSpPr>
        <p:spPr>
          <a:xfrm rot="20700000">
            <a:off x="5750683"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5">
            <a:extLst>
              <a:ext uri="{FF2B5EF4-FFF2-40B4-BE49-F238E27FC236}">
                <a16:creationId xmlns:a16="http://schemas.microsoft.com/office/drawing/2014/main" id="{49C1F161-C4E0-4942-B381-D768EB6236CB}"/>
              </a:ext>
            </a:extLst>
          </p:cNvPr>
          <p:cNvSpPr>
            <a:spLocks noChangeAspect="1"/>
          </p:cNvSpPr>
          <p:nvPr/>
        </p:nvSpPr>
        <p:spPr>
          <a:xfrm>
            <a:off x="4353699"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 Same Side Corner Rectangle 8">
            <a:extLst>
              <a:ext uri="{FF2B5EF4-FFF2-40B4-BE49-F238E27FC236}">
                <a16:creationId xmlns:a16="http://schemas.microsoft.com/office/drawing/2014/main" id="{C223DD9B-8313-4684-BF21-211B72BD7DC1}"/>
              </a:ext>
            </a:extLst>
          </p:cNvPr>
          <p:cNvSpPr/>
          <p:nvPr/>
        </p:nvSpPr>
        <p:spPr>
          <a:xfrm>
            <a:off x="4964671" y="2640492"/>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51">
            <a:extLst>
              <a:ext uri="{FF2B5EF4-FFF2-40B4-BE49-F238E27FC236}">
                <a16:creationId xmlns:a16="http://schemas.microsoft.com/office/drawing/2014/main" id="{185F26F9-BF76-405B-8EAA-2CFD211B4A25}"/>
              </a:ext>
            </a:extLst>
          </p:cNvPr>
          <p:cNvSpPr/>
          <p:nvPr/>
        </p:nvSpPr>
        <p:spPr>
          <a:xfrm rot="16200000" flipH="1">
            <a:off x="5219065" y="1825556"/>
            <a:ext cx="237102" cy="223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8">
            <a:extLst>
              <a:ext uri="{FF2B5EF4-FFF2-40B4-BE49-F238E27FC236}">
                <a16:creationId xmlns:a16="http://schemas.microsoft.com/office/drawing/2014/main" id="{859590B9-3DA6-428C-9954-30C7C7203ADA}"/>
              </a:ext>
            </a:extLst>
          </p:cNvPr>
          <p:cNvSpPr/>
          <p:nvPr/>
        </p:nvSpPr>
        <p:spPr>
          <a:xfrm>
            <a:off x="4653360" y="3758170"/>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354002DA-6027-4F48-B43C-0A440FC3CC0C}"/>
              </a:ext>
            </a:extLst>
          </p:cNvPr>
          <p:cNvSpPr/>
          <p:nvPr/>
        </p:nvSpPr>
        <p:spPr>
          <a:xfrm>
            <a:off x="6178829" y="2444357"/>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3">
            <a:extLst>
              <a:ext uri="{FF2B5EF4-FFF2-40B4-BE49-F238E27FC236}">
                <a16:creationId xmlns:a16="http://schemas.microsoft.com/office/drawing/2014/main" id="{52DC68C8-3BC7-42F4-83AE-5DB09C69B54F}"/>
              </a:ext>
            </a:extLst>
          </p:cNvPr>
          <p:cNvSpPr>
            <a:spLocks noChangeAspect="1"/>
          </p:cNvSpPr>
          <p:nvPr/>
        </p:nvSpPr>
        <p:spPr>
          <a:xfrm>
            <a:off x="2449886" y="604588"/>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Rounded Rectangle 27">
            <a:extLst>
              <a:ext uri="{FF2B5EF4-FFF2-40B4-BE49-F238E27FC236}">
                <a16:creationId xmlns:a16="http://schemas.microsoft.com/office/drawing/2014/main" id="{47D7A762-64D5-4EF5-A9D0-B43776C4BB5F}"/>
              </a:ext>
            </a:extLst>
          </p:cNvPr>
          <p:cNvSpPr/>
          <p:nvPr/>
        </p:nvSpPr>
        <p:spPr>
          <a:xfrm>
            <a:off x="1147873" y="2450021"/>
            <a:ext cx="338606"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Chord 15">
            <a:extLst>
              <a:ext uri="{FF2B5EF4-FFF2-40B4-BE49-F238E27FC236}">
                <a16:creationId xmlns:a16="http://schemas.microsoft.com/office/drawing/2014/main" id="{F8CF7EFE-5FDF-4243-A5A4-670A2E4528F0}"/>
              </a:ext>
            </a:extLst>
          </p:cNvPr>
          <p:cNvSpPr/>
          <p:nvPr/>
        </p:nvSpPr>
        <p:spPr>
          <a:xfrm>
            <a:off x="3260877"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53">
            <a:extLst>
              <a:ext uri="{FF2B5EF4-FFF2-40B4-BE49-F238E27FC236}">
                <a16:creationId xmlns:a16="http://schemas.microsoft.com/office/drawing/2014/main" id="{0DEF0AD9-55E1-4264-A04E-4760C192F951}"/>
              </a:ext>
            </a:extLst>
          </p:cNvPr>
          <p:cNvSpPr/>
          <p:nvPr/>
        </p:nvSpPr>
        <p:spPr>
          <a:xfrm>
            <a:off x="2261271" y="1760622"/>
            <a:ext cx="223294"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Donut 39">
            <a:extLst>
              <a:ext uri="{FF2B5EF4-FFF2-40B4-BE49-F238E27FC236}">
                <a16:creationId xmlns:a16="http://schemas.microsoft.com/office/drawing/2014/main" id="{77F2D254-78DF-41D7-BB13-46B1AA80D1A6}"/>
              </a:ext>
            </a:extLst>
          </p:cNvPr>
          <p:cNvSpPr/>
          <p:nvPr/>
        </p:nvSpPr>
        <p:spPr>
          <a:xfrm>
            <a:off x="3766911" y="996465"/>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14873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94961FD-E735-4B87-92F8-47B67AEF5D97}"/>
              </a:ext>
            </a:extLst>
          </p:cNvPr>
          <p:cNvSpPr>
            <a:spLocks noGrp="1"/>
          </p:cNvSpPr>
          <p:nvPr>
            <p:ph type="body" sz="quarter" idx="10"/>
          </p:nvPr>
        </p:nvSpPr>
        <p:spPr>
          <a:xfrm>
            <a:off x="353667" y="44688"/>
            <a:ext cx="11573197" cy="724247"/>
          </a:xfrm>
        </p:spPr>
        <p:txBody>
          <a:bodyPr/>
          <a:lstStyle/>
          <a:p>
            <a:r>
              <a:rPr lang="es-ES" sz="3600" dirty="0">
                <a:latin typeface="Montserrat" panose="02000505000000020004" pitchFamily="2" charset="0"/>
              </a:rPr>
              <a:t>ANÁLISIS DESCRIPTIVO</a:t>
            </a:r>
          </a:p>
        </p:txBody>
      </p:sp>
      <p:grpSp>
        <p:nvGrpSpPr>
          <p:cNvPr id="9" name="Group 76">
            <a:extLst>
              <a:ext uri="{FF2B5EF4-FFF2-40B4-BE49-F238E27FC236}">
                <a16:creationId xmlns:a16="http://schemas.microsoft.com/office/drawing/2014/main" id="{67B39888-1187-4BCA-8DCC-7C2AE0BEEC96}"/>
              </a:ext>
            </a:extLst>
          </p:cNvPr>
          <p:cNvGrpSpPr/>
          <p:nvPr/>
        </p:nvGrpSpPr>
        <p:grpSpPr>
          <a:xfrm>
            <a:off x="153405" y="645792"/>
            <a:ext cx="6018137" cy="3058639"/>
            <a:chOff x="-548507" y="477868"/>
            <a:chExt cx="11570449" cy="6357177"/>
          </a:xfrm>
        </p:grpSpPr>
        <p:sp>
          <p:nvSpPr>
            <p:cNvPr id="10" name="Freeform: Shape 77">
              <a:extLst>
                <a:ext uri="{FF2B5EF4-FFF2-40B4-BE49-F238E27FC236}">
                  <a16:creationId xmlns:a16="http://schemas.microsoft.com/office/drawing/2014/main" id="{3457283B-C777-426A-B317-D4089AEF2CC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11" name="Freeform: Shape 78">
              <a:extLst>
                <a:ext uri="{FF2B5EF4-FFF2-40B4-BE49-F238E27FC236}">
                  <a16:creationId xmlns:a16="http://schemas.microsoft.com/office/drawing/2014/main" id="{0EE53420-7867-4568-8067-7B752D77A464}"/>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2" name="Freeform: Shape 79">
              <a:extLst>
                <a:ext uri="{FF2B5EF4-FFF2-40B4-BE49-F238E27FC236}">
                  <a16:creationId xmlns:a16="http://schemas.microsoft.com/office/drawing/2014/main" id="{048EC0DE-22D9-40E8-8878-34713D68DA9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13" name="Freeform: Shape 80">
              <a:extLst>
                <a:ext uri="{FF2B5EF4-FFF2-40B4-BE49-F238E27FC236}">
                  <a16:creationId xmlns:a16="http://schemas.microsoft.com/office/drawing/2014/main" id="{B97701C7-59A9-4982-BEB1-541DE9391490}"/>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4" name="Freeform: Shape 81">
              <a:extLst>
                <a:ext uri="{FF2B5EF4-FFF2-40B4-BE49-F238E27FC236}">
                  <a16:creationId xmlns:a16="http://schemas.microsoft.com/office/drawing/2014/main" id="{B001A418-85D5-4898-A100-B8E6D2C5471C}"/>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15" name="Group 82">
              <a:extLst>
                <a:ext uri="{FF2B5EF4-FFF2-40B4-BE49-F238E27FC236}">
                  <a16:creationId xmlns:a16="http://schemas.microsoft.com/office/drawing/2014/main" id="{EEA26A5C-0EEF-4444-8E28-434400F1889D}"/>
                </a:ext>
              </a:extLst>
            </p:cNvPr>
            <p:cNvGrpSpPr/>
            <p:nvPr/>
          </p:nvGrpSpPr>
          <p:grpSpPr>
            <a:xfrm>
              <a:off x="1606" y="6382978"/>
              <a:ext cx="413937" cy="115242"/>
              <a:chOff x="5955" y="6353672"/>
              <a:chExt cx="413937" cy="115242"/>
            </a:xfrm>
          </p:grpSpPr>
          <p:sp>
            <p:nvSpPr>
              <p:cNvPr id="22" name="Rectangle: Rounded Corners 87">
                <a:extLst>
                  <a:ext uri="{FF2B5EF4-FFF2-40B4-BE49-F238E27FC236}">
                    <a16:creationId xmlns:a16="http://schemas.microsoft.com/office/drawing/2014/main" id="{D31FDA79-5DB0-41A7-94CD-BF22971F0AC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88">
                <a:extLst>
                  <a:ext uri="{FF2B5EF4-FFF2-40B4-BE49-F238E27FC236}">
                    <a16:creationId xmlns:a16="http://schemas.microsoft.com/office/drawing/2014/main" id="{FC781039-EDCE-4122-953D-DB3AE5D3E98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83">
              <a:extLst>
                <a:ext uri="{FF2B5EF4-FFF2-40B4-BE49-F238E27FC236}">
                  <a16:creationId xmlns:a16="http://schemas.microsoft.com/office/drawing/2014/main" id="{89B2F8A2-0DD5-4844-917F-8430A9227D96}"/>
                </a:ext>
              </a:extLst>
            </p:cNvPr>
            <p:cNvGrpSpPr/>
            <p:nvPr/>
          </p:nvGrpSpPr>
          <p:grpSpPr>
            <a:xfrm>
              <a:off x="9855291" y="6381600"/>
              <a:ext cx="885989" cy="115242"/>
              <a:chOff x="5955" y="6353672"/>
              <a:chExt cx="413937" cy="115242"/>
            </a:xfrm>
          </p:grpSpPr>
          <p:sp>
            <p:nvSpPr>
              <p:cNvPr id="18" name="Rectangle: Rounded Corners 85">
                <a:extLst>
                  <a:ext uri="{FF2B5EF4-FFF2-40B4-BE49-F238E27FC236}">
                    <a16:creationId xmlns:a16="http://schemas.microsoft.com/office/drawing/2014/main" id="{AE238060-19D2-4FDE-B329-EF70C50DBB3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86">
                <a:extLst>
                  <a:ext uri="{FF2B5EF4-FFF2-40B4-BE49-F238E27FC236}">
                    <a16:creationId xmlns:a16="http://schemas.microsoft.com/office/drawing/2014/main" id="{64CCA0A8-477D-44CB-B866-6591875C348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Shape 84">
              <a:extLst>
                <a:ext uri="{FF2B5EF4-FFF2-40B4-BE49-F238E27FC236}">
                  <a16:creationId xmlns:a16="http://schemas.microsoft.com/office/drawing/2014/main" id="{DDFC9BC4-04D0-415B-A45B-E46EFC3764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9" name="Group 76">
            <a:extLst>
              <a:ext uri="{FF2B5EF4-FFF2-40B4-BE49-F238E27FC236}">
                <a16:creationId xmlns:a16="http://schemas.microsoft.com/office/drawing/2014/main" id="{1AD6740A-D8DB-4F3E-9BBC-3D9248364A28}"/>
              </a:ext>
            </a:extLst>
          </p:cNvPr>
          <p:cNvGrpSpPr/>
          <p:nvPr/>
        </p:nvGrpSpPr>
        <p:grpSpPr>
          <a:xfrm>
            <a:off x="6269932" y="645792"/>
            <a:ext cx="5858678" cy="3058639"/>
            <a:chOff x="-548507" y="477868"/>
            <a:chExt cx="11570449" cy="6357177"/>
          </a:xfrm>
        </p:grpSpPr>
        <p:sp>
          <p:nvSpPr>
            <p:cNvPr id="30" name="Freeform: Shape 77">
              <a:extLst>
                <a:ext uri="{FF2B5EF4-FFF2-40B4-BE49-F238E27FC236}">
                  <a16:creationId xmlns:a16="http://schemas.microsoft.com/office/drawing/2014/main" id="{5B8CD50D-0342-49AF-8429-FB3D57716A9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31" name="Freeform: Shape 78">
              <a:extLst>
                <a:ext uri="{FF2B5EF4-FFF2-40B4-BE49-F238E27FC236}">
                  <a16:creationId xmlns:a16="http://schemas.microsoft.com/office/drawing/2014/main" id="{E065AB33-DFF2-4BCE-B972-970A9CDD89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32" name="Freeform: Shape 79">
              <a:extLst>
                <a:ext uri="{FF2B5EF4-FFF2-40B4-BE49-F238E27FC236}">
                  <a16:creationId xmlns:a16="http://schemas.microsoft.com/office/drawing/2014/main" id="{BC331B84-CE98-4D4B-BFEB-F389F97361C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33" name="Freeform: Shape 80">
              <a:extLst>
                <a:ext uri="{FF2B5EF4-FFF2-40B4-BE49-F238E27FC236}">
                  <a16:creationId xmlns:a16="http://schemas.microsoft.com/office/drawing/2014/main" id="{F907C49D-17D2-47B8-82A5-90C7A5C8AB7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4" name="Freeform: Shape 81">
              <a:extLst>
                <a:ext uri="{FF2B5EF4-FFF2-40B4-BE49-F238E27FC236}">
                  <a16:creationId xmlns:a16="http://schemas.microsoft.com/office/drawing/2014/main" id="{61D2ABF5-689B-4553-A1C1-D4737925F27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35" name="Group 82">
              <a:extLst>
                <a:ext uri="{FF2B5EF4-FFF2-40B4-BE49-F238E27FC236}">
                  <a16:creationId xmlns:a16="http://schemas.microsoft.com/office/drawing/2014/main" id="{6E2DC498-56BE-4745-A32A-ACDFE69ABE4F}"/>
                </a:ext>
              </a:extLst>
            </p:cNvPr>
            <p:cNvGrpSpPr/>
            <p:nvPr/>
          </p:nvGrpSpPr>
          <p:grpSpPr>
            <a:xfrm>
              <a:off x="1606" y="6382978"/>
              <a:ext cx="413937" cy="115242"/>
              <a:chOff x="5955" y="6353672"/>
              <a:chExt cx="413937" cy="115242"/>
            </a:xfrm>
          </p:grpSpPr>
          <p:sp>
            <p:nvSpPr>
              <p:cNvPr id="40" name="Rectangle: Rounded Corners 87">
                <a:extLst>
                  <a:ext uri="{FF2B5EF4-FFF2-40B4-BE49-F238E27FC236}">
                    <a16:creationId xmlns:a16="http://schemas.microsoft.com/office/drawing/2014/main" id="{44086DBD-FB55-4C55-9388-05376D02777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88">
                <a:extLst>
                  <a:ext uri="{FF2B5EF4-FFF2-40B4-BE49-F238E27FC236}">
                    <a16:creationId xmlns:a16="http://schemas.microsoft.com/office/drawing/2014/main" id="{94441D5B-6A7A-4EB0-B946-7F8510C36D0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83">
              <a:extLst>
                <a:ext uri="{FF2B5EF4-FFF2-40B4-BE49-F238E27FC236}">
                  <a16:creationId xmlns:a16="http://schemas.microsoft.com/office/drawing/2014/main" id="{4FE2495E-0FBB-4FC7-8019-D75907F28AAD}"/>
                </a:ext>
              </a:extLst>
            </p:cNvPr>
            <p:cNvGrpSpPr/>
            <p:nvPr/>
          </p:nvGrpSpPr>
          <p:grpSpPr>
            <a:xfrm>
              <a:off x="9855291" y="6381600"/>
              <a:ext cx="885989" cy="115242"/>
              <a:chOff x="5955" y="6353672"/>
              <a:chExt cx="413937" cy="115242"/>
            </a:xfrm>
          </p:grpSpPr>
          <p:sp>
            <p:nvSpPr>
              <p:cNvPr id="38" name="Rectangle: Rounded Corners 85">
                <a:extLst>
                  <a:ext uri="{FF2B5EF4-FFF2-40B4-BE49-F238E27FC236}">
                    <a16:creationId xmlns:a16="http://schemas.microsoft.com/office/drawing/2014/main" id="{975F2398-E59D-4C22-B58A-38028FD229A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86">
                <a:extLst>
                  <a:ext uri="{FF2B5EF4-FFF2-40B4-BE49-F238E27FC236}">
                    <a16:creationId xmlns:a16="http://schemas.microsoft.com/office/drawing/2014/main" id="{F597F8BE-0B3E-4DE7-80E7-D0B796D05BE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reeform: Shape 84">
              <a:extLst>
                <a:ext uri="{FF2B5EF4-FFF2-40B4-BE49-F238E27FC236}">
                  <a16:creationId xmlns:a16="http://schemas.microsoft.com/office/drawing/2014/main" id="{1B83AFF9-1FFF-46F4-BEFA-7B6845031C0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2" name="Group 76">
            <a:extLst>
              <a:ext uri="{FF2B5EF4-FFF2-40B4-BE49-F238E27FC236}">
                <a16:creationId xmlns:a16="http://schemas.microsoft.com/office/drawing/2014/main" id="{5B3B54F1-0B4F-4A1A-B708-E50BE10055EC}"/>
              </a:ext>
            </a:extLst>
          </p:cNvPr>
          <p:cNvGrpSpPr/>
          <p:nvPr/>
        </p:nvGrpSpPr>
        <p:grpSpPr>
          <a:xfrm>
            <a:off x="153405" y="3793451"/>
            <a:ext cx="5979271" cy="2914264"/>
            <a:chOff x="-548507" y="477868"/>
            <a:chExt cx="11570449" cy="6357177"/>
          </a:xfrm>
        </p:grpSpPr>
        <p:sp>
          <p:nvSpPr>
            <p:cNvPr id="43" name="Freeform: Shape 77">
              <a:extLst>
                <a:ext uri="{FF2B5EF4-FFF2-40B4-BE49-F238E27FC236}">
                  <a16:creationId xmlns:a16="http://schemas.microsoft.com/office/drawing/2014/main" id="{B9056456-FE91-428C-A77D-C941EAE15F00}"/>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44" name="Freeform: Shape 78">
              <a:extLst>
                <a:ext uri="{FF2B5EF4-FFF2-40B4-BE49-F238E27FC236}">
                  <a16:creationId xmlns:a16="http://schemas.microsoft.com/office/drawing/2014/main" id="{39A0ECB5-5EF2-4A46-9960-D28A97708188}"/>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45" name="Freeform: Shape 79">
              <a:extLst>
                <a:ext uri="{FF2B5EF4-FFF2-40B4-BE49-F238E27FC236}">
                  <a16:creationId xmlns:a16="http://schemas.microsoft.com/office/drawing/2014/main" id="{B84BD6B6-CCAE-46BB-8435-007CBA4F1D7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46" name="Freeform: Shape 80">
              <a:extLst>
                <a:ext uri="{FF2B5EF4-FFF2-40B4-BE49-F238E27FC236}">
                  <a16:creationId xmlns:a16="http://schemas.microsoft.com/office/drawing/2014/main" id="{847AED47-747B-47F0-A6B9-FEF95E67284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7" name="Freeform: Shape 81">
              <a:extLst>
                <a:ext uri="{FF2B5EF4-FFF2-40B4-BE49-F238E27FC236}">
                  <a16:creationId xmlns:a16="http://schemas.microsoft.com/office/drawing/2014/main" id="{CD29B513-A0EF-4B53-80DC-2A4C5C7F355C}"/>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48" name="Group 82">
              <a:extLst>
                <a:ext uri="{FF2B5EF4-FFF2-40B4-BE49-F238E27FC236}">
                  <a16:creationId xmlns:a16="http://schemas.microsoft.com/office/drawing/2014/main" id="{04349DA3-DA85-42D2-93AF-6D9C98F816A3}"/>
                </a:ext>
              </a:extLst>
            </p:cNvPr>
            <p:cNvGrpSpPr/>
            <p:nvPr/>
          </p:nvGrpSpPr>
          <p:grpSpPr>
            <a:xfrm>
              <a:off x="1606" y="6382978"/>
              <a:ext cx="413937" cy="115242"/>
              <a:chOff x="5955" y="6353672"/>
              <a:chExt cx="413937" cy="115242"/>
            </a:xfrm>
          </p:grpSpPr>
          <p:sp>
            <p:nvSpPr>
              <p:cNvPr id="53" name="Rectangle: Rounded Corners 87">
                <a:extLst>
                  <a:ext uri="{FF2B5EF4-FFF2-40B4-BE49-F238E27FC236}">
                    <a16:creationId xmlns:a16="http://schemas.microsoft.com/office/drawing/2014/main" id="{A96C02EC-A910-4CD6-9FE0-E9E61CFA79F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Rounded Corners 88">
                <a:extLst>
                  <a:ext uri="{FF2B5EF4-FFF2-40B4-BE49-F238E27FC236}">
                    <a16:creationId xmlns:a16="http://schemas.microsoft.com/office/drawing/2014/main" id="{00AE6508-B35B-4D6A-838A-CA248B95D46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83">
              <a:extLst>
                <a:ext uri="{FF2B5EF4-FFF2-40B4-BE49-F238E27FC236}">
                  <a16:creationId xmlns:a16="http://schemas.microsoft.com/office/drawing/2014/main" id="{1D06B3B7-5C2C-48EC-B7BE-A2A60EF6C835}"/>
                </a:ext>
              </a:extLst>
            </p:cNvPr>
            <p:cNvGrpSpPr/>
            <p:nvPr/>
          </p:nvGrpSpPr>
          <p:grpSpPr>
            <a:xfrm>
              <a:off x="9855291" y="6381600"/>
              <a:ext cx="885989" cy="115242"/>
              <a:chOff x="5955" y="6353672"/>
              <a:chExt cx="413937" cy="115242"/>
            </a:xfrm>
          </p:grpSpPr>
          <p:sp>
            <p:nvSpPr>
              <p:cNvPr id="51" name="Rectangle: Rounded Corners 85">
                <a:extLst>
                  <a:ext uri="{FF2B5EF4-FFF2-40B4-BE49-F238E27FC236}">
                    <a16:creationId xmlns:a16="http://schemas.microsoft.com/office/drawing/2014/main" id="{AA602FDF-D7EC-40AF-B08B-B69EC9E181A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86">
                <a:extLst>
                  <a:ext uri="{FF2B5EF4-FFF2-40B4-BE49-F238E27FC236}">
                    <a16:creationId xmlns:a16="http://schemas.microsoft.com/office/drawing/2014/main" id="{E9997889-8D17-4BDC-8E64-CBF57C77793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Freeform: Shape 84">
              <a:extLst>
                <a:ext uri="{FF2B5EF4-FFF2-40B4-BE49-F238E27FC236}">
                  <a16:creationId xmlns:a16="http://schemas.microsoft.com/office/drawing/2014/main" id="{242E88D9-5131-408A-8722-C41423A1827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55" name="Group 76">
            <a:extLst>
              <a:ext uri="{FF2B5EF4-FFF2-40B4-BE49-F238E27FC236}">
                <a16:creationId xmlns:a16="http://schemas.microsoft.com/office/drawing/2014/main" id="{45845EF2-898F-4D67-B556-0F5E76B776BF}"/>
              </a:ext>
            </a:extLst>
          </p:cNvPr>
          <p:cNvGrpSpPr/>
          <p:nvPr/>
        </p:nvGrpSpPr>
        <p:grpSpPr>
          <a:xfrm>
            <a:off x="6316512" y="3776949"/>
            <a:ext cx="5778810" cy="2914264"/>
            <a:chOff x="-548507" y="477868"/>
            <a:chExt cx="11570449" cy="6357177"/>
          </a:xfrm>
        </p:grpSpPr>
        <p:sp>
          <p:nvSpPr>
            <p:cNvPr id="56" name="Freeform: Shape 77">
              <a:extLst>
                <a:ext uri="{FF2B5EF4-FFF2-40B4-BE49-F238E27FC236}">
                  <a16:creationId xmlns:a16="http://schemas.microsoft.com/office/drawing/2014/main" id="{C2244296-E868-4979-8D4F-292AD11F5C1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57" name="Freeform: Shape 78">
              <a:extLst>
                <a:ext uri="{FF2B5EF4-FFF2-40B4-BE49-F238E27FC236}">
                  <a16:creationId xmlns:a16="http://schemas.microsoft.com/office/drawing/2014/main" id="{BDEDCEF7-2268-46B8-AB81-54140AFD296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8" name="Freeform: Shape 79">
              <a:extLst>
                <a:ext uri="{FF2B5EF4-FFF2-40B4-BE49-F238E27FC236}">
                  <a16:creationId xmlns:a16="http://schemas.microsoft.com/office/drawing/2014/main" id="{35884FC7-90C7-4C1C-B7F9-C28C601A164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59" name="Freeform: Shape 80">
              <a:extLst>
                <a:ext uri="{FF2B5EF4-FFF2-40B4-BE49-F238E27FC236}">
                  <a16:creationId xmlns:a16="http://schemas.microsoft.com/office/drawing/2014/main" id="{02D2F53B-AD78-4302-A3AB-234F0A56085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60" name="Freeform: Shape 81">
              <a:extLst>
                <a:ext uri="{FF2B5EF4-FFF2-40B4-BE49-F238E27FC236}">
                  <a16:creationId xmlns:a16="http://schemas.microsoft.com/office/drawing/2014/main" id="{C7855F8B-0F56-4FB5-BB9B-490A4DAEAF4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61" name="Group 82">
              <a:extLst>
                <a:ext uri="{FF2B5EF4-FFF2-40B4-BE49-F238E27FC236}">
                  <a16:creationId xmlns:a16="http://schemas.microsoft.com/office/drawing/2014/main" id="{0A113772-8B9D-4126-8C46-66082015ADF2}"/>
                </a:ext>
              </a:extLst>
            </p:cNvPr>
            <p:cNvGrpSpPr/>
            <p:nvPr/>
          </p:nvGrpSpPr>
          <p:grpSpPr>
            <a:xfrm>
              <a:off x="1606" y="6382978"/>
              <a:ext cx="413937" cy="115242"/>
              <a:chOff x="5955" y="6353672"/>
              <a:chExt cx="413937" cy="115242"/>
            </a:xfrm>
          </p:grpSpPr>
          <p:sp>
            <p:nvSpPr>
              <p:cNvPr id="66" name="Rectangle: Rounded Corners 87">
                <a:extLst>
                  <a:ext uri="{FF2B5EF4-FFF2-40B4-BE49-F238E27FC236}">
                    <a16:creationId xmlns:a16="http://schemas.microsoft.com/office/drawing/2014/main" id="{BFB147DD-917A-4F49-BC55-E5FD7750590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Rounded Corners 88">
                <a:extLst>
                  <a:ext uri="{FF2B5EF4-FFF2-40B4-BE49-F238E27FC236}">
                    <a16:creationId xmlns:a16="http://schemas.microsoft.com/office/drawing/2014/main" id="{F5CDB314-DEE8-4A06-8C36-D024F9C0430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83">
              <a:extLst>
                <a:ext uri="{FF2B5EF4-FFF2-40B4-BE49-F238E27FC236}">
                  <a16:creationId xmlns:a16="http://schemas.microsoft.com/office/drawing/2014/main" id="{42DBCDB2-7B7A-4ADE-B1FF-55BB7F1735A9}"/>
                </a:ext>
              </a:extLst>
            </p:cNvPr>
            <p:cNvGrpSpPr/>
            <p:nvPr/>
          </p:nvGrpSpPr>
          <p:grpSpPr>
            <a:xfrm>
              <a:off x="9855291" y="6381600"/>
              <a:ext cx="885989" cy="115242"/>
              <a:chOff x="5955" y="6353672"/>
              <a:chExt cx="413937" cy="115242"/>
            </a:xfrm>
          </p:grpSpPr>
          <p:sp>
            <p:nvSpPr>
              <p:cNvPr id="64" name="Rectangle: Rounded Corners 85">
                <a:extLst>
                  <a:ext uri="{FF2B5EF4-FFF2-40B4-BE49-F238E27FC236}">
                    <a16:creationId xmlns:a16="http://schemas.microsoft.com/office/drawing/2014/main" id="{C9B2471C-4BE5-42F7-8424-34D24A2E4AB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86">
                <a:extLst>
                  <a:ext uri="{FF2B5EF4-FFF2-40B4-BE49-F238E27FC236}">
                    <a16:creationId xmlns:a16="http://schemas.microsoft.com/office/drawing/2014/main" id="{48230D1B-7AB4-43F8-B501-96AF3591C4C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Freeform: Shape 84">
              <a:extLst>
                <a:ext uri="{FF2B5EF4-FFF2-40B4-BE49-F238E27FC236}">
                  <a16:creationId xmlns:a16="http://schemas.microsoft.com/office/drawing/2014/main" id="{907A1918-3D27-4041-AEE9-1B69C6364C9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aphicFrame>
        <p:nvGraphicFramePr>
          <p:cNvPr id="6" name="Gráfico 5">
            <a:extLst>
              <a:ext uri="{FF2B5EF4-FFF2-40B4-BE49-F238E27FC236}">
                <a16:creationId xmlns:a16="http://schemas.microsoft.com/office/drawing/2014/main" id="{25F784FC-05F4-4611-80D1-E20B583747A6}"/>
              </a:ext>
            </a:extLst>
          </p:cNvPr>
          <p:cNvGraphicFramePr/>
          <p:nvPr>
            <p:extLst>
              <p:ext uri="{D42A27DB-BD31-4B8C-83A1-F6EECF244321}">
                <p14:modId xmlns:p14="http://schemas.microsoft.com/office/powerpoint/2010/main" val="2022956772"/>
              </p:ext>
            </p:extLst>
          </p:nvPr>
        </p:nvGraphicFramePr>
        <p:xfrm>
          <a:off x="994406" y="898630"/>
          <a:ext cx="4382668" cy="2341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11465267-3145-4B2E-922E-D4ED2F5146F3}"/>
              </a:ext>
            </a:extLst>
          </p:cNvPr>
          <p:cNvGraphicFramePr/>
          <p:nvPr>
            <p:extLst>
              <p:ext uri="{D42A27DB-BD31-4B8C-83A1-F6EECF244321}">
                <p14:modId xmlns:p14="http://schemas.microsoft.com/office/powerpoint/2010/main" val="4049324229"/>
              </p:ext>
            </p:extLst>
          </p:nvPr>
        </p:nvGraphicFramePr>
        <p:xfrm>
          <a:off x="7134083" y="837605"/>
          <a:ext cx="4076532" cy="2445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8" name="Gráfico 77">
            <a:extLst>
              <a:ext uri="{FF2B5EF4-FFF2-40B4-BE49-F238E27FC236}">
                <a16:creationId xmlns:a16="http://schemas.microsoft.com/office/drawing/2014/main" id="{8B442320-77E0-4A8D-8548-5B001D05AF78}"/>
              </a:ext>
            </a:extLst>
          </p:cNvPr>
          <p:cNvGraphicFramePr/>
          <p:nvPr>
            <p:extLst>
              <p:ext uri="{D42A27DB-BD31-4B8C-83A1-F6EECF244321}">
                <p14:modId xmlns:p14="http://schemas.microsoft.com/office/powerpoint/2010/main" val="3830067655"/>
              </p:ext>
            </p:extLst>
          </p:nvPr>
        </p:nvGraphicFramePr>
        <p:xfrm>
          <a:off x="1012423" y="3910018"/>
          <a:ext cx="4076313" cy="2445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3" name="Gráfico 82">
            <a:extLst>
              <a:ext uri="{FF2B5EF4-FFF2-40B4-BE49-F238E27FC236}">
                <a16:creationId xmlns:a16="http://schemas.microsoft.com/office/drawing/2014/main" id="{81615725-A4A7-42CD-81D3-8C683F9CF128}"/>
              </a:ext>
            </a:extLst>
          </p:cNvPr>
          <p:cNvGraphicFramePr/>
          <p:nvPr>
            <p:extLst>
              <p:ext uri="{D42A27DB-BD31-4B8C-83A1-F6EECF244321}">
                <p14:modId xmlns:p14="http://schemas.microsoft.com/office/powerpoint/2010/main" val="1750248504"/>
              </p:ext>
            </p:extLst>
          </p:nvPr>
        </p:nvGraphicFramePr>
        <p:xfrm>
          <a:off x="7244106" y="3935745"/>
          <a:ext cx="3934726" cy="2360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000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141932"/>
            <a:ext cx="11573197" cy="724247"/>
          </a:xfrm>
        </p:spPr>
        <p:txBody>
          <a:bodyPr>
            <a:normAutofit/>
          </a:bodyPr>
          <a:lstStyle/>
          <a:p>
            <a:r>
              <a:rPr lang="en-US" sz="4000" dirty="0">
                <a:latin typeface="Montserrat" panose="02000505000000020004" pitchFamily="2" charset="0"/>
              </a:rPr>
              <a:t>ANÁLISIS INFERENCIAL</a:t>
            </a:r>
          </a:p>
        </p:txBody>
      </p:sp>
      <p:grpSp>
        <p:nvGrpSpPr>
          <p:cNvPr id="22" name="그룹 2">
            <a:extLst>
              <a:ext uri="{FF2B5EF4-FFF2-40B4-BE49-F238E27FC236}">
                <a16:creationId xmlns:a16="http://schemas.microsoft.com/office/drawing/2014/main" id="{836DE876-7909-42C5-B512-E30F35DFD336}"/>
              </a:ext>
            </a:extLst>
          </p:cNvPr>
          <p:cNvGrpSpPr/>
          <p:nvPr/>
        </p:nvGrpSpPr>
        <p:grpSpPr>
          <a:xfrm>
            <a:off x="2800632" y="3938699"/>
            <a:ext cx="1278976" cy="390253"/>
            <a:chOff x="1346041" y="4916856"/>
            <a:chExt cx="3677214" cy="1122027"/>
          </a:xfrm>
          <a:solidFill>
            <a:schemeClr val="accent2"/>
          </a:solidFill>
        </p:grpSpPr>
        <p:sp>
          <p:nvSpPr>
            <p:cNvPr id="23" name="Round Same Side Corner Rectangle 8">
              <a:extLst>
                <a:ext uri="{FF2B5EF4-FFF2-40B4-BE49-F238E27FC236}">
                  <a16:creationId xmlns:a16="http://schemas.microsoft.com/office/drawing/2014/main" id="{516144C2-CEEE-4A2D-8DE6-4688818018F8}"/>
                </a:ext>
              </a:extLst>
            </p:cNvPr>
            <p:cNvSpPr/>
            <p:nvPr/>
          </p:nvSpPr>
          <p:spPr>
            <a:xfrm>
              <a:off x="13460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8">
              <a:extLst>
                <a:ext uri="{FF2B5EF4-FFF2-40B4-BE49-F238E27FC236}">
                  <a16:creationId xmlns:a16="http://schemas.microsoft.com/office/drawing/2014/main" id="{9146EA37-681C-4F91-974B-63EED857FF9A}"/>
                </a:ext>
              </a:extLst>
            </p:cNvPr>
            <p:cNvSpPr/>
            <p:nvPr/>
          </p:nvSpPr>
          <p:spPr>
            <a:xfrm>
              <a:off x="199628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8">
              <a:extLst>
                <a:ext uri="{FF2B5EF4-FFF2-40B4-BE49-F238E27FC236}">
                  <a16:creationId xmlns:a16="http://schemas.microsoft.com/office/drawing/2014/main" id="{54AE0A4F-A907-4A13-93DD-23E6F681ED6A}"/>
                </a:ext>
              </a:extLst>
            </p:cNvPr>
            <p:cNvSpPr/>
            <p:nvPr/>
          </p:nvSpPr>
          <p:spPr>
            <a:xfrm>
              <a:off x="2646519"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8">
              <a:extLst>
                <a:ext uri="{FF2B5EF4-FFF2-40B4-BE49-F238E27FC236}">
                  <a16:creationId xmlns:a16="http://schemas.microsoft.com/office/drawing/2014/main" id="{F22899BA-76D6-4359-B150-5A3B9FFC5A53}"/>
                </a:ext>
              </a:extLst>
            </p:cNvPr>
            <p:cNvSpPr/>
            <p:nvPr/>
          </p:nvSpPr>
          <p:spPr>
            <a:xfrm>
              <a:off x="3296758"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 Same Side Corner Rectangle 8">
              <a:extLst>
                <a:ext uri="{FF2B5EF4-FFF2-40B4-BE49-F238E27FC236}">
                  <a16:creationId xmlns:a16="http://schemas.microsoft.com/office/drawing/2014/main" id="{E38F746D-E7E6-4FBB-AEA2-647C543D9195}"/>
                </a:ext>
              </a:extLst>
            </p:cNvPr>
            <p:cNvSpPr/>
            <p:nvPr/>
          </p:nvSpPr>
          <p:spPr>
            <a:xfrm>
              <a:off x="3946997"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 Same Side Corner Rectangle 8">
              <a:extLst>
                <a:ext uri="{FF2B5EF4-FFF2-40B4-BE49-F238E27FC236}">
                  <a16:creationId xmlns:a16="http://schemas.microsoft.com/office/drawing/2014/main" id="{49716B7F-56DA-400E-9105-811B515590A2}"/>
                </a:ext>
              </a:extLst>
            </p:cNvPr>
            <p:cNvSpPr/>
            <p:nvPr/>
          </p:nvSpPr>
          <p:spPr>
            <a:xfrm>
              <a:off x="4597236"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29" name="그룹 1">
            <a:extLst>
              <a:ext uri="{FF2B5EF4-FFF2-40B4-BE49-F238E27FC236}">
                <a16:creationId xmlns:a16="http://schemas.microsoft.com/office/drawing/2014/main" id="{F8966A7F-FE5B-4C64-A5A6-4343814A56A2}"/>
              </a:ext>
            </a:extLst>
          </p:cNvPr>
          <p:cNvGrpSpPr/>
          <p:nvPr/>
        </p:nvGrpSpPr>
        <p:grpSpPr>
          <a:xfrm>
            <a:off x="1086230" y="3944948"/>
            <a:ext cx="1313745" cy="390254"/>
            <a:chOff x="1296059" y="3679602"/>
            <a:chExt cx="3777179" cy="1122027"/>
          </a:xfrm>
          <a:solidFill>
            <a:schemeClr val="accent1"/>
          </a:solidFill>
        </p:grpSpPr>
        <p:sp>
          <p:nvSpPr>
            <p:cNvPr id="30" name="Round Same Side Corner Rectangle 20">
              <a:extLst>
                <a:ext uri="{FF2B5EF4-FFF2-40B4-BE49-F238E27FC236}">
                  <a16:creationId xmlns:a16="http://schemas.microsoft.com/office/drawing/2014/main" id="{80D90C69-803A-49E1-A6EE-906DE6BC701C}"/>
                </a:ext>
              </a:extLst>
            </p:cNvPr>
            <p:cNvSpPr/>
            <p:nvPr/>
          </p:nvSpPr>
          <p:spPr>
            <a:xfrm rot="10800000">
              <a:off x="12960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20">
              <a:extLst>
                <a:ext uri="{FF2B5EF4-FFF2-40B4-BE49-F238E27FC236}">
                  <a16:creationId xmlns:a16="http://schemas.microsoft.com/office/drawing/2014/main" id="{D1F8C52E-5DC1-4170-8694-8DF9C4CA7737}"/>
                </a:ext>
              </a:extLst>
            </p:cNvPr>
            <p:cNvSpPr/>
            <p:nvPr/>
          </p:nvSpPr>
          <p:spPr>
            <a:xfrm rot="10800000">
              <a:off x="1946298"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20">
              <a:extLst>
                <a:ext uri="{FF2B5EF4-FFF2-40B4-BE49-F238E27FC236}">
                  <a16:creationId xmlns:a16="http://schemas.microsoft.com/office/drawing/2014/main" id="{0AABA3FA-B37E-4749-8AAC-DFC3C4E81D6F}"/>
                </a:ext>
              </a:extLst>
            </p:cNvPr>
            <p:cNvSpPr/>
            <p:nvPr/>
          </p:nvSpPr>
          <p:spPr>
            <a:xfrm rot="10800000">
              <a:off x="2596537"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20">
              <a:extLst>
                <a:ext uri="{FF2B5EF4-FFF2-40B4-BE49-F238E27FC236}">
                  <a16:creationId xmlns:a16="http://schemas.microsoft.com/office/drawing/2014/main" id="{F3C20BF8-AC48-4309-A2E9-E2E9F589C8E6}"/>
                </a:ext>
              </a:extLst>
            </p:cNvPr>
            <p:cNvSpPr/>
            <p:nvPr/>
          </p:nvSpPr>
          <p:spPr>
            <a:xfrm rot="10800000">
              <a:off x="3246776"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20">
              <a:extLst>
                <a:ext uri="{FF2B5EF4-FFF2-40B4-BE49-F238E27FC236}">
                  <a16:creationId xmlns:a16="http://schemas.microsoft.com/office/drawing/2014/main" id="{FFD04458-D0C3-4A3A-97F5-6CF31EA2E579}"/>
                </a:ext>
              </a:extLst>
            </p:cNvPr>
            <p:cNvSpPr/>
            <p:nvPr/>
          </p:nvSpPr>
          <p:spPr>
            <a:xfrm rot="10800000">
              <a:off x="3897015"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20">
              <a:extLst>
                <a:ext uri="{FF2B5EF4-FFF2-40B4-BE49-F238E27FC236}">
                  <a16:creationId xmlns:a16="http://schemas.microsoft.com/office/drawing/2014/main" id="{104CF796-500D-4180-BF11-03D283C7436A}"/>
                </a:ext>
              </a:extLst>
            </p:cNvPr>
            <p:cNvSpPr/>
            <p:nvPr/>
          </p:nvSpPr>
          <p:spPr>
            <a:xfrm rot="10800000">
              <a:off x="4547254"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6" name="Isosceles Triangle 13">
            <a:extLst>
              <a:ext uri="{FF2B5EF4-FFF2-40B4-BE49-F238E27FC236}">
                <a16:creationId xmlns:a16="http://schemas.microsoft.com/office/drawing/2014/main" id="{0A91ED6A-B2F3-4E67-905F-249E18ED5864}"/>
              </a:ext>
            </a:extLst>
          </p:cNvPr>
          <p:cNvSpPr/>
          <p:nvPr/>
        </p:nvSpPr>
        <p:spPr>
          <a:xfrm rot="10800000">
            <a:off x="440627" y="1030854"/>
            <a:ext cx="4493838" cy="6166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TextBox 37">
            <a:extLst>
              <a:ext uri="{FF2B5EF4-FFF2-40B4-BE49-F238E27FC236}">
                <a16:creationId xmlns:a16="http://schemas.microsoft.com/office/drawing/2014/main" id="{7171AD5E-3CBD-4788-A04C-6265CD88190C}"/>
              </a:ext>
            </a:extLst>
          </p:cNvPr>
          <p:cNvSpPr txBox="1"/>
          <p:nvPr/>
        </p:nvSpPr>
        <p:spPr>
          <a:xfrm>
            <a:off x="654047" y="1088716"/>
            <a:ext cx="5309500" cy="369332"/>
          </a:xfrm>
          <a:prstGeom prst="rect">
            <a:avLst/>
          </a:prstGeom>
          <a:noFill/>
        </p:spPr>
        <p:txBody>
          <a:bodyPr wrap="square" rtlCol="0" anchor="ctr">
            <a:spAutoFit/>
          </a:bodyPr>
          <a:lstStyle/>
          <a:p>
            <a:r>
              <a:rPr lang="en-US" altLang="ko-KR" b="1" dirty="0">
                <a:solidFill>
                  <a:schemeClr val="bg1"/>
                </a:solidFill>
              </a:rPr>
              <a:t>CHI CUADRADO DE PEARSON</a:t>
            </a:r>
            <a:endParaRPr lang="ko-KR" altLang="en-US" b="1" dirty="0">
              <a:solidFill>
                <a:schemeClr val="bg1"/>
              </a:solidFill>
            </a:endParaRPr>
          </a:p>
        </p:txBody>
      </p:sp>
      <p:sp>
        <p:nvSpPr>
          <p:cNvPr id="41" name="TextBox 55">
            <a:extLst>
              <a:ext uri="{FF2B5EF4-FFF2-40B4-BE49-F238E27FC236}">
                <a16:creationId xmlns:a16="http://schemas.microsoft.com/office/drawing/2014/main" id="{3FBC5DD0-EBE0-4D88-861B-48A0EF7F7887}"/>
              </a:ext>
            </a:extLst>
          </p:cNvPr>
          <p:cNvSpPr txBox="1"/>
          <p:nvPr/>
        </p:nvSpPr>
        <p:spPr>
          <a:xfrm>
            <a:off x="440627" y="2415236"/>
            <a:ext cx="4377237" cy="1345048"/>
          </a:xfrm>
          <a:prstGeom prst="rect">
            <a:avLst/>
          </a:prstGeom>
          <a:solidFill>
            <a:schemeClr val="bg1"/>
          </a:solidFill>
        </p:spPr>
        <p:txBody>
          <a:bodyPr wrap="square" numCol="1" rtlCol="0">
            <a:spAutoFit/>
          </a:bodyPr>
          <a:lstStyle/>
          <a:p>
            <a:pPr marL="171459" indent="-171459">
              <a:lnSpc>
                <a:spcPct val="150000"/>
              </a:lnSpc>
              <a:buClr>
                <a:schemeClr val="accent4"/>
              </a:buClr>
              <a:buSzPct val="120000"/>
              <a:buFont typeface="Wingdings" panose="05000000000000000000" pitchFamily="2" charset="2"/>
              <a:buChar char="v"/>
            </a:pPr>
            <a:r>
              <a:rPr lang="es-ES" altLang="ko-KR" sz="1400" dirty="0">
                <a:solidFill>
                  <a:schemeClr val="tx1">
                    <a:lumMod val="75000"/>
                    <a:lumOff val="25000"/>
                  </a:schemeClr>
                </a:solidFill>
                <a:cs typeface="Arial" pitchFamily="34" charset="0"/>
              </a:rPr>
              <a:t> </a:t>
            </a:r>
            <a:r>
              <a:rPr lang="es-ES" altLang="ko-KR" sz="1400" dirty="0">
                <a:solidFill>
                  <a:schemeClr val="bg2">
                    <a:lumMod val="25000"/>
                  </a:schemeClr>
                </a:solidFill>
                <a:cs typeface="Arial" pitchFamily="34" charset="0"/>
              </a:rPr>
              <a:t>H0: La creación de valor no influye en las dimensiones que conforman la variable fidelización.</a:t>
            </a:r>
          </a:p>
          <a:p>
            <a:pPr marL="171459" indent="-171459">
              <a:lnSpc>
                <a:spcPct val="150000"/>
              </a:lnSpc>
              <a:buClr>
                <a:schemeClr val="accent4"/>
              </a:buClr>
              <a:buSzPct val="120000"/>
              <a:buFont typeface="Wingdings" panose="05000000000000000000" pitchFamily="2" charset="2"/>
              <a:buChar char="v"/>
            </a:pPr>
            <a:r>
              <a:rPr lang="es-ES" altLang="ko-KR" sz="1400" dirty="0">
                <a:solidFill>
                  <a:srgbClr val="00B050"/>
                </a:solidFill>
                <a:cs typeface="Arial" pitchFamily="34" charset="0"/>
              </a:rPr>
              <a:t>H1:  La creación de valor influye en las dimensiones que conforman la variable fidelización.</a:t>
            </a:r>
          </a:p>
        </p:txBody>
      </p:sp>
      <p:sp>
        <p:nvSpPr>
          <p:cNvPr id="43" name="TextBox 37">
            <a:extLst>
              <a:ext uri="{FF2B5EF4-FFF2-40B4-BE49-F238E27FC236}">
                <a16:creationId xmlns:a16="http://schemas.microsoft.com/office/drawing/2014/main" id="{D8BC02D7-6CE2-4197-9934-3866776892EA}"/>
              </a:ext>
            </a:extLst>
          </p:cNvPr>
          <p:cNvSpPr txBox="1"/>
          <p:nvPr/>
        </p:nvSpPr>
        <p:spPr>
          <a:xfrm>
            <a:off x="654047" y="1943900"/>
            <a:ext cx="5309500" cy="369332"/>
          </a:xfrm>
          <a:prstGeom prst="rect">
            <a:avLst/>
          </a:prstGeom>
          <a:noFill/>
        </p:spPr>
        <p:txBody>
          <a:bodyPr wrap="square" rtlCol="0" anchor="ctr">
            <a:spAutoFit/>
          </a:bodyPr>
          <a:lstStyle/>
          <a:p>
            <a:r>
              <a:rPr lang="en-US" altLang="ko-KR" b="1" dirty="0">
                <a:solidFill>
                  <a:schemeClr val="accent4">
                    <a:lumMod val="75000"/>
                  </a:schemeClr>
                </a:solidFill>
              </a:rPr>
              <a:t>PRIMER HIPÓTESIS</a:t>
            </a:r>
            <a:endParaRPr lang="ko-KR" altLang="en-US" b="1" dirty="0">
              <a:solidFill>
                <a:schemeClr val="accent4">
                  <a:lumMod val="75000"/>
                </a:schemeClr>
              </a:solidFill>
            </a:endParaRPr>
          </a:p>
        </p:txBody>
      </p:sp>
      <p:graphicFrame>
        <p:nvGraphicFramePr>
          <p:cNvPr id="44" name="Tabla 43">
            <a:extLst>
              <a:ext uri="{FF2B5EF4-FFF2-40B4-BE49-F238E27FC236}">
                <a16:creationId xmlns:a16="http://schemas.microsoft.com/office/drawing/2014/main" id="{70D79D1E-3AF0-480C-BBCE-2AEF772947AD}"/>
              </a:ext>
            </a:extLst>
          </p:cNvPr>
          <p:cNvGraphicFramePr>
            <a:graphicFrameLocks noGrp="1"/>
          </p:cNvGraphicFramePr>
          <p:nvPr>
            <p:extLst>
              <p:ext uri="{D42A27DB-BD31-4B8C-83A1-F6EECF244321}">
                <p14:modId xmlns:p14="http://schemas.microsoft.com/office/powerpoint/2010/main" val="1366132367"/>
              </p:ext>
            </p:extLst>
          </p:nvPr>
        </p:nvGraphicFramePr>
        <p:xfrm>
          <a:off x="6095999" y="1030854"/>
          <a:ext cx="5658291" cy="1480505"/>
        </p:xfrm>
        <a:graphic>
          <a:graphicData uri="http://schemas.openxmlformats.org/drawingml/2006/table">
            <a:tbl>
              <a:tblPr firstRow="1" firstCol="1" bandRow="1">
                <a:tableStyleId>{5C22544A-7EE6-4342-B048-85BDC9FD1C3A}</a:tableStyleId>
              </a:tblPr>
              <a:tblGrid>
                <a:gridCol w="1846089">
                  <a:extLst>
                    <a:ext uri="{9D8B030D-6E8A-4147-A177-3AD203B41FA5}">
                      <a16:colId xmlns:a16="http://schemas.microsoft.com/office/drawing/2014/main" val="228144285"/>
                    </a:ext>
                  </a:extLst>
                </a:gridCol>
                <a:gridCol w="1270734">
                  <a:extLst>
                    <a:ext uri="{9D8B030D-6E8A-4147-A177-3AD203B41FA5}">
                      <a16:colId xmlns:a16="http://schemas.microsoft.com/office/drawing/2014/main" val="3575006184"/>
                    </a:ext>
                  </a:extLst>
                </a:gridCol>
                <a:gridCol w="1270734">
                  <a:extLst>
                    <a:ext uri="{9D8B030D-6E8A-4147-A177-3AD203B41FA5}">
                      <a16:colId xmlns:a16="http://schemas.microsoft.com/office/drawing/2014/main" val="2627054493"/>
                    </a:ext>
                  </a:extLst>
                </a:gridCol>
                <a:gridCol w="1270734">
                  <a:extLst>
                    <a:ext uri="{9D8B030D-6E8A-4147-A177-3AD203B41FA5}">
                      <a16:colId xmlns:a16="http://schemas.microsoft.com/office/drawing/2014/main" val="1049612987"/>
                    </a:ext>
                  </a:extLst>
                </a:gridCol>
              </a:tblGrid>
              <a:tr h="0">
                <a:tc>
                  <a:txBody>
                    <a:bodyPr/>
                    <a:lstStyle/>
                    <a:p>
                      <a:pPr indent="180340" algn="ctr">
                        <a:lnSpc>
                          <a:spcPct val="150000"/>
                        </a:lnSpc>
                      </a:pPr>
                      <a:r>
                        <a:rPr lang="es-EC" sz="1200">
                          <a:effectLst/>
                        </a:rPr>
                        <a:t>Dimensiones</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Cruce de atributos</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Chi Cuadrado</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Valor p</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55501330"/>
                  </a:ext>
                </a:extLst>
              </a:tr>
              <a:tr h="170180">
                <a:tc rowSpan="4">
                  <a:txBody>
                    <a:bodyPr/>
                    <a:lstStyle/>
                    <a:p>
                      <a:pPr indent="180340" algn="ctr">
                        <a:lnSpc>
                          <a:spcPct val="150000"/>
                        </a:lnSpc>
                      </a:pPr>
                      <a:r>
                        <a:rPr lang="es-EC" sz="1200">
                          <a:effectLst/>
                        </a:rPr>
                        <a:t>Creación de valor y valor esperado</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P8/P7</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53,934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17767529"/>
                  </a:ext>
                </a:extLst>
              </a:tr>
              <a:tr h="172085">
                <a:tc vMerge="1">
                  <a:txBody>
                    <a:bodyPr/>
                    <a:lstStyle/>
                    <a:p>
                      <a:endParaRPr lang="es-ES"/>
                    </a:p>
                  </a:txBody>
                  <a:tcPr/>
                </a:tc>
                <a:tc>
                  <a:txBody>
                    <a:bodyPr/>
                    <a:lstStyle/>
                    <a:p>
                      <a:pPr indent="180340" algn="ctr">
                        <a:lnSpc>
                          <a:spcPct val="150000"/>
                        </a:lnSpc>
                      </a:pPr>
                      <a:r>
                        <a:rPr lang="es-EC" sz="1200">
                          <a:effectLst/>
                        </a:rPr>
                        <a:t>P8/P2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49,04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43284095"/>
                  </a:ext>
                </a:extLst>
              </a:tr>
              <a:tr h="175260">
                <a:tc vMerge="1">
                  <a:txBody>
                    <a:bodyPr/>
                    <a:lstStyle/>
                    <a:p>
                      <a:endParaRPr lang="es-ES"/>
                    </a:p>
                  </a:txBody>
                  <a:tcPr/>
                </a:tc>
                <a:tc>
                  <a:txBody>
                    <a:bodyPr/>
                    <a:lstStyle/>
                    <a:p>
                      <a:pPr indent="180340" algn="ctr">
                        <a:lnSpc>
                          <a:spcPct val="150000"/>
                        </a:lnSpc>
                      </a:pPr>
                      <a:r>
                        <a:rPr lang="es-EC" sz="1200">
                          <a:effectLst/>
                        </a:rPr>
                        <a:t>P9/P7</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30,423</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58067281"/>
                  </a:ext>
                </a:extLst>
              </a:tr>
              <a:tr h="168275">
                <a:tc vMerge="1">
                  <a:txBody>
                    <a:bodyPr/>
                    <a:lstStyle/>
                    <a:p>
                      <a:endParaRPr lang="es-ES"/>
                    </a:p>
                  </a:txBody>
                  <a:tcPr/>
                </a:tc>
                <a:tc>
                  <a:txBody>
                    <a:bodyPr/>
                    <a:lstStyle/>
                    <a:p>
                      <a:pPr indent="180340" algn="ctr">
                        <a:lnSpc>
                          <a:spcPct val="150000"/>
                        </a:lnSpc>
                      </a:pPr>
                      <a:r>
                        <a:rPr lang="es-EC" sz="1200">
                          <a:effectLst/>
                        </a:rPr>
                        <a:t>P9/P2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43,131</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0,000</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02353832"/>
                  </a:ext>
                </a:extLst>
              </a:tr>
            </a:tbl>
          </a:graphicData>
        </a:graphic>
      </p:graphicFrame>
      <p:graphicFrame>
        <p:nvGraphicFramePr>
          <p:cNvPr id="46" name="Tabla 45">
            <a:extLst>
              <a:ext uri="{FF2B5EF4-FFF2-40B4-BE49-F238E27FC236}">
                <a16:creationId xmlns:a16="http://schemas.microsoft.com/office/drawing/2014/main" id="{46A74EA3-D3A8-4E80-BA6E-541887BE419C}"/>
              </a:ext>
            </a:extLst>
          </p:cNvPr>
          <p:cNvGraphicFramePr>
            <a:graphicFrameLocks noGrp="1"/>
          </p:cNvGraphicFramePr>
          <p:nvPr>
            <p:extLst>
              <p:ext uri="{D42A27DB-BD31-4B8C-83A1-F6EECF244321}">
                <p14:modId xmlns:p14="http://schemas.microsoft.com/office/powerpoint/2010/main" val="458308623"/>
              </p:ext>
            </p:extLst>
          </p:nvPr>
        </p:nvGraphicFramePr>
        <p:xfrm>
          <a:off x="6096000" y="2511359"/>
          <a:ext cx="5655375" cy="966916"/>
        </p:xfrm>
        <a:graphic>
          <a:graphicData uri="http://schemas.openxmlformats.org/drawingml/2006/table">
            <a:tbl>
              <a:tblPr firstRow="1" firstCol="1" bandRow="1">
                <a:tableStyleId>{5C22544A-7EE6-4342-B048-85BDC9FD1C3A}</a:tableStyleId>
              </a:tblPr>
              <a:tblGrid>
                <a:gridCol w="1846329">
                  <a:extLst>
                    <a:ext uri="{9D8B030D-6E8A-4147-A177-3AD203B41FA5}">
                      <a16:colId xmlns:a16="http://schemas.microsoft.com/office/drawing/2014/main" val="4060163212"/>
                    </a:ext>
                  </a:extLst>
                </a:gridCol>
                <a:gridCol w="1269682">
                  <a:extLst>
                    <a:ext uri="{9D8B030D-6E8A-4147-A177-3AD203B41FA5}">
                      <a16:colId xmlns:a16="http://schemas.microsoft.com/office/drawing/2014/main" val="1941632224"/>
                    </a:ext>
                  </a:extLst>
                </a:gridCol>
                <a:gridCol w="1269682">
                  <a:extLst>
                    <a:ext uri="{9D8B030D-6E8A-4147-A177-3AD203B41FA5}">
                      <a16:colId xmlns:a16="http://schemas.microsoft.com/office/drawing/2014/main" val="735971065"/>
                    </a:ext>
                  </a:extLst>
                </a:gridCol>
                <a:gridCol w="1269682">
                  <a:extLst>
                    <a:ext uri="{9D8B030D-6E8A-4147-A177-3AD203B41FA5}">
                      <a16:colId xmlns:a16="http://schemas.microsoft.com/office/drawing/2014/main" val="1100517037"/>
                    </a:ext>
                  </a:extLst>
                </a:gridCol>
              </a:tblGrid>
              <a:tr h="190500">
                <a:tc rowSpan="4">
                  <a:txBody>
                    <a:bodyPr/>
                    <a:lstStyle/>
                    <a:p>
                      <a:pPr indent="180340" algn="ctr">
                        <a:lnSpc>
                          <a:spcPct val="150000"/>
                        </a:lnSpc>
                      </a:pPr>
                      <a:r>
                        <a:rPr lang="es-EC" sz="1200">
                          <a:effectLst/>
                        </a:rPr>
                        <a:t>Creación de valor y Compra</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P9/P4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18,13</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0,034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18734207"/>
                  </a:ext>
                </a:extLst>
              </a:tr>
              <a:tr h="243205">
                <a:tc vMerge="1">
                  <a:txBody>
                    <a:bodyPr/>
                    <a:lstStyle/>
                    <a:p>
                      <a:endParaRPr lang="es-ES"/>
                    </a:p>
                  </a:txBody>
                  <a:tcPr/>
                </a:tc>
                <a:tc>
                  <a:txBody>
                    <a:bodyPr/>
                    <a:lstStyle/>
                    <a:p>
                      <a:pPr indent="180340" algn="ctr">
                        <a:lnSpc>
                          <a:spcPct val="150000"/>
                        </a:lnSpc>
                      </a:pPr>
                      <a:r>
                        <a:rPr lang="es-EC" sz="1200">
                          <a:effectLst/>
                        </a:rPr>
                        <a:t>P9/P18</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84,489</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32345880"/>
                  </a:ext>
                </a:extLst>
              </a:tr>
              <a:tr h="183515">
                <a:tc vMerge="1">
                  <a:txBody>
                    <a:bodyPr/>
                    <a:lstStyle/>
                    <a:p>
                      <a:endParaRPr lang="es-ES"/>
                    </a:p>
                  </a:txBody>
                  <a:tcPr/>
                </a:tc>
                <a:tc>
                  <a:txBody>
                    <a:bodyPr/>
                    <a:lstStyle/>
                    <a:p>
                      <a:pPr indent="180340" algn="ctr">
                        <a:lnSpc>
                          <a:spcPct val="150000"/>
                        </a:lnSpc>
                      </a:pPr>
                      <a:r>
                        <a:rPr lang="es-EC" sz="1200">
                          <a:effectLst/>
                        </a:rPr>
                        <a:t>P8/P4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21,891</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0,009</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77649666"/>
                  </a:ext>
                </a:extLst>
              </a:tr>
              <a:tr h="52070">
                <a:tc vMerge="1">
                  <a:txBody>
                    <a:bodyPr/>
                    <a:lstStyle/>
                    <a:p>
                      <a:endParaRPr lang="es-ES"/>
                    </a:p>
                  </a:txBody>
                  <a:tcPr/>
                </a:tc>
                <a:tc>
                  <a:txBody>
                    <a:bodyPr/>
                    <a:lstStyle/>
                    <a:p>
                      <a:pPr indent="180340" algn="ctr">
                        <a:lnSpc>
                          <a:spcPct val="150000"/>
                        </a:lnSpc>
                      </a:pPr>
                      <a:r>
                        <a:rPr lang="es-EC" sz="1200">
                          <a:effectLst/>
                        </a:rPr>
                        <a:t>P8/P18</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110,222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0,000</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56533903"/>
                  </a:ext>
                </a:extLst>
              </a:tr>
            </a:tbl>
          </a:graphicData>
        </a:graphic>
      </p:graphicFrame>
      <p:graphicFrame>
        <p:nvGraphicFramePr>
          <p:cNvPr id="47" name="Tabla 46">
            <a:extLst>
              <a:ext uri="{FF2B5EF4-FFF2-40B4-BE49-F238E27FC236}">
                <a16:creationId xmlns:a16="http://schemas.microsoft.com/office/drawing/2014/main" id="{B40A6249-10CF-49BC-9279-914631F8B0EB}"/>
              </a:ext>
            </a:extLst>
          </p:cNvPr>
          <p:cNvGraphicFramePr>
            <a:graphicFrameLocks noGrp="1"/>
          </p:cNvGraphicFramePr>
          <p:nvPr>
            <p:extLst>
              <p:ext uri="{D42A27DB-BD31-4B8C-83A1-F6EECF244321}">
                <p14:modId xmlns:p14="http://schemas.microsoft.com/office/powerpoint/2010/main" val="1116705253"/>
              </p:ext>
            </p:extLst>
          </p:nvPr>
        </p:nvGraphicFramePr>
        <p:xfrm>
          <a:off x="6094541" y="3444408"/>
          <a:ext cx="5658291" cy="515557"/>
        </p:xfrm>
        <a:graphic>
          <a:graphicData uri="http://schemas.openxmlformats.org/drawingml/2006/table">
            <a:tbl>
              <a:tblPr firstRow="1" firstCol="1" bandRow="1">
                <a:tableStyleId>{5C22544A-7EE6-4342-B048-85BDC9FD1C3A}</a:tableStyleId>
              </a:tblPr>
              <a:tblGrid>
                <a:gridCol w="1844805">
                  <a:extLst>
                    <a:ext uri="{9D8B030D-6E8A-4147-A177-3AD203B41FA5}">
                      <a16:colId xmlns:a16="http://schemas.microsoft.com/office/drawing/2014/main" val="3014719445"/>
                    </a:ext>
                  </a:extLst>
                </a:gridCol>
                <a:gridCol w="1271162">
                  <a:extLst>
                    <a:ext uri="{9D8B030D-6E8A-4147-A177-3AD203B41FA5}">
                      <a16:colId xmlns:a16="http://schemas.microsoft.com/office/drawing/2014/main" val="1535385303"/>
                    </a:ext>
                  </a:extLst>
                </a:gridCol>
                <a:gridCol w="1271162">
                  <a:extLst>
                    <a:ext uri="{9D8B030D-6E8A-4147-A177-3AD203B41FA5}">
                      <a16:colId xmlns:a16="http://schemas.microsoft.com/office/drawing/2014/main" val="2057422663"/>
                    </a:ext>
                  </a:extLst>
                </a:gridCol>
                <a:gridCol w="1271162">
                  <a:extLst>
                    <a:ext uri="{9D8B030D-6E8A-4147-A177-3AD203B41FA5}">
                      <a16:colId xmlns:a16="http://schemas.microsoft.com/office/drawing/2014/main" val="992795772"/>
                    </a:ext>
                  </a:extLst>
                </a:gridCol>
              </a:tblGrid>
              <a:tr h="241427">
                <a:tc rowSpan="2">
                  <a:txBody>
                    <a:bodyPr/>
                    <a:lstStyle/>
                    <a:p>
                      <a:pPr indent="180340" algn="ctr">
                        <a:lnSpc>
                          <a:spcPct val="150000"/>
                        </a:lnSpc>
                      </a:pPr>
                      <a:r>
                        <a:rPr lang="es-EC" sz="1200">
                          <a:effectLst/>
                        </a:rPr>
                        <a:t>Creación de valor y Satisfacción</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P8/P17</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341,055</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72047349"/>
                  </a:ext>
                </a:extLst>
              </a:tr>
              <a:tr h="241427">
                <a:tc vMerge="1">
                  <a:txBody>
                    <a:bodyPr/>
                    <a:lstStyle/>
                    <a:p>
                      <a:endParaRPr lang="es-ES"/>
                    </a:p>
                  </a:txBody>
                  <a:tcPr/>
                </a:tc>
                <a:tc>
                  <a:txBody>
                    <a:bodyPr/>
                    <a:lstStyle/>
                    <a:p>
                      <a:pPr indent="180340" algn="ctr">
                        <a:lnSpc>
                          <a:spcPct val="150000"/>
                        </a:lnSpc>
                      </a:pPr>
                      <a:r>
                        <a:rPr lang="es-EC" sz="1200">
                          <a:effectLst/>
                        </a:rPr>
                        <a:t>P9/P17</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181,856</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0,000</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529527"/>
                  </a:ext>
                </a:extLst>
              </a:tr>
            </a:tbl>
          </a:graphicData>
        </a:graphic>
      </p:graphicFrame>
      <p:graphicFrame>
        <p:nvGraphicFramePr>
          <p:cNvPr id="48" name="Tabla 47">
            <a:extLst>
              <a:ext uri="{FF2B5EF4-FFF2-40B4-BE49-F238E27FC236}">
                <a16:creationId xmlns:a16="http://schemas.microsoft.com/office/drawing/2014/main" id="{B09004E0-ADA7-4DFE-88C5-0E9434034EE1}"/>
              </a:ext>
            </a:extLst>
          </p:cNvPr>
          <p:cNvGraphicFramePr>
            <a:graphicFrameLocks noGrp="1"/>
          </p:cNvGraphicFramePr>
          <p:nvPr>
            <p:extLst>
              <p:ext uri="{D42A27DB-BD31-4B8C-83A1-F6EECF244321}">
                <p14:modId xmlns:p14="http://schemas.microsoft.com/office/powerpoint/2010/main" val="4125127821"/>
              </p:ext>
            </p:extLst>
          </p:nvPr>
        </p:nvGraphicFramePr>
        <p:xfrm>
          <a:off x="6102236" y="3938699"/>
          <a:ext cx="5655373" cy="964948"/>
        </p:xfrm>
        <a:graphic>
          <a:graphicData uri="http://schemas.openxmlformats.org/drawingml/2006/table">
            <a:tbl>
              <a:tblPr firstRow="1" firstCol="1" bandRow="1">
                <a:tableStyleId>{5C22544A-7EE6-4342-B048-85BDC9FD1C3A}</a:tableStyleId>
              </a:tblPr>
              <a:tblGrid>
                <a:gridCol w="1846330">
                  <a:extLst>
                    <a:ext uri="{9D8B030D-6E8A-4147-A177-3AD203B41FA5}">
                      <a16:colId xmlns:a16="http://schemas.microsoft.com/office/drawing/2014/main" val="66990974"/>
                    </a:ext>
                  </a:extLst>
                </a:gridCol>
                <a:gridCol w="1269681">
                  <a:extLst>
                    <a:ext uri="{9D8B030D-6E8A-4147-A177-3AD203B41FA5}">
                      <a16:colId xmlns:a16="http://schemas.microsoft.com/office/drawing/2014/main" val="1800491985"/>
                    </a:ext>
                  </a:extLst>
                </a:gridCol>
                <a:gridCol w="1269681">
                  <a:extLst>
                    <a:ext uri="{9D8B030D-6E8A-4147-A177-3AD203B41FA5}">
                      <a16:colId xmlns:a16="http://schemas.microsoft.com/office/drawing/2014/main" val="1694628150"/>
                    </a:ext>
                  </a:extLst>
                </a:gridCol>
                <a:gridCol w="1269681">
                  <a:extLst>
                    <a:ext uri="{9D8B030D-6E8A-4147-A177-3AD203B41FA5}">
                      <a16:colId xmlns:a16="http://schemas.microsoft.com/office/drawing/2014/main" val="3272848295"/>
                    </a:ext>
                  </a:extLst>
                </a:gridCol>
              </a:tblGrid>
              <a:tr h="190500">
                <a:tc rowSpan="4">
                  <a:txBody>
                    <a:bodyPr/>
                    <a:lstStyle/>
                    <a:p>
                      <a:pPr indent="180340" algn="ctr">
                        <a:lnSpc>
                          <a:spcPct val="150000"/>
                        </a:lnSpc>
                      </a:pPr>
                      <a:r>
                        <a:rPr lang="es-EC" sz="1200">
                          <a:effectLst/>
                        </a:rPr>
                        <a:t>Creación de valor y confianza</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P8/P14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16,338</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0,012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59600972"/>
                  </a:ext>
                </a:extLst>
              </a:tr>
              <a:tr h="190500">
                <a:tc vMerge="1">
                  <a:txBody>
                    <a:bodyPr/>
                    <a:lstStyle/>
                    <a:p>
                      <a:endParaRPr lang="es-ES"/>
                    </a:p>
                  </a:txBody>
                  <a:tcPr/>
                </a:tc>
                <a:tc>
                  <a:txBody>
                    <a:bodyPr/>
                    <a:lstStyle/>
                    <a:p>
                      <a:pPr indent="180340" algn="ctr">
                        <a:lnSpc>
                          <a:spcPct val="150000"/>
                        </a:lnSpc>
                      </a:pPr>
                      <a:r>
                        <a:rPr lang="es-EC" sz="1200">
                          <a:effectLst/>
                        </a:rPr>
                        <a:t>P8/P15</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153,858</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33505127"/>
                  </a:ext>
                </a:extLst>
              </a:tr>
              <a:tr h="190500">
                <a:tc vMerge="1">
                  <a:txBody>
                    <a:bodyPr/>
                    <a:lstStyle/>
                    <a:p>
                      <a:endParaRPr lang="es-ES"/>
                    </a:p>
                  </a:txBody>
                  <a:tcPr/>
                </a:tc>
                <a:tc>
                  <a:txBody>
                    <a:bodyPr/>
                    <a:lstStyle/>
                    <a:p>
                      <a:pPr indent="180340" algn="ctr">
                        <a:lnSpc>
                          <a:spcPct val="150000"/>
                        </a:lnSpc>
                      </a:pPr>
                      <a:r>
                        <a:rPr lang="es-EC" sz="1200">
                          <a:effectLst/>
                        </a:rPr>
                        <a:t>P9/P14</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26,016</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4039727"/>
                  </a:ext>
                </a:extLst>
              </a:tr>
              <a:tr h="173990">
                <a:tc vMerge="1">
                  <a:txBody>
                    <a:bodyPr/>
                    <a:lstStyle/>
                    <a:p>
                      <a:endParaRPr lang="es-ES"/>
                    </a:p>
                  </a:txBody>
                  <a:tcPr/>
                </a:tc>
                <a:tc>
                  <a:txBody>
                    <a:bodyPr/>
                    <a:lstStyle/>
                    <a:p>
                      <a:pPr indent="180340" algn="ctr">
                        <a:lnSpc>
                          <a:spcPct val="150000"/>
                        </a:lnSpc>
                      </a:pPr>
                      <a:r>
                        <a:rPr lang="es-EC" sz="1200">
                          <a:effectLst/>
                        </a:rPr>
                        <a:t>P9/P15</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171,466</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0,000</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13388782"/>
                  </a:ext>
                </a:extLst>
              </a:tr>
            </a:tbl>
          </a:graphicData>
        </a:graphic>
      </p:graphicFrame>
      <p:graphicFrame>
        <p:nvGraphicFramePr>
          <p:cNvPr id="49" name="Tabla 48">
            <a:extLst>
              <a:ext uri="{FF2B5EF4-FFF2-40B4-BE49-F238E27FC236}">
                <a16:creationId xmlns:a16="http://schemas.microsoft.com/office/drawing/2014/main" id="{0E3402AA-8DF0-4343-98A9-D450101572E4}"/>
              </a:ext>
            </a:extLst>
          </p:cNvPr>
          <p:cNvGraphicFramePr>
            <a:graphicFrameLocks noGrp="1"/>
          </p:cNvGraphicFramePr>
          <p:nvPr>
            <p:extLst>
              <p:ext uri="{D42A27DB-BD31-4B8C-83A1-F6EECF244321}">
                <p14:modId xmlns:p14="http://schemas.microsoft.com/office/powerpoint/2010/main" val="263606120"/>
              </p:ext>
            </p:extLst>
          </p:nvPr>
        </p:nvGraphicFramePr>
        <p:xfrm>
          <a:off x="6102236" y="4903647"/>
          <a:ext cx="5649139" cy="964948"/>
        </p:xfrm>
        <a:graphic>
          <a:graphicData uri="http://schemas.openxmlformats.org/drawingml/2006/table">
            <a:tbl>
              <a:tblPr firstRow="1" firstCol="1" bandRow="1">
                <a:tableStyleId>{5C22544A-7EE6-4342-B048-85BDC9FD1C3A}</a:tableStyleId>
              </a:tblPr>
              <a:tblGrid>
                <a:gridCol w="1844293">
                  <a:extLst>
                    <a:ext uri="{9D8B030D-6E8A-4147-A177-3AD203B41FA5}">
                      <a16:colId xmlns:a16="http://schemas.microsoft.com/office/drawing/2014/main" val="4103628912"/>
                    </a:ext>
                  </a:extLst>
                </a:gridCol>
                <a:gridCol w="1268282">
                  <a:extLst>
                    <a:ext uri="{9D8B030D-6E8A-4147-A177-3AD203B41FA5}">
                      <a16:colId xmlns:a16="http://schemas.microsoft.com/office/drawing/2014/main" val="746380488"/>
                    </a:ext>
                  </a:extLst>
                </a:gridCol>
                <a:gridCol w="1268282">
                  <a:extLst>
                    <a:ext uri="{9D8B030D-6E8A-4147-A177-3AD203B41FA5}">
                      <a16:colId xmlns:a16="http://schemas.microsoft.com/office/drawing/2014/main" val="1914187387"/>
                    </a:ext>
                  </a:extLst>
                </a:gridCol>
                <a:gridCol w="1268282">
                  <a:extLst>
                    <a:ext uri="{9D8B030D-6E8A-4147-A177-3AD203B41FA5}">
                      <a16:colId xmlns:a16="http://schemas.microsoft.com/office/drawing/2014/main" val="2779214037"/>
                    </a:ext>
                  </a:extLst>
                </a:gridCol>
              </a:tblGrid>
              <a:tr h="190500">
                <a:tc rowSpan="4">
                  <a:txBody>
                    <a:bodyPr/>
                    <a:lstStyle/>
                    <a:p>
                      <a:pPr indent="180340" algn="ctr">
                        <a:lnSpc>
                          <a:spcPct val="150000"/>
                        </a:lnSpc>
                      </a:pPr>
                      <a:r>
                        <a:rPr lang="es-EC" sz="1200">
                          <a:effectLst/>
                        </a:rPr>
                        <a:t>Creación de valor y readquisición</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P8/P16</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115,2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13541891"/>
                  </a:ext>
                </a:extLst>
              </a:tr>
              <a:tr h="190500">
                <a:tc vMerge="1">
                  <a:txBody>
                    <a:bodyPr/>
                    <a:lstStyle/>
                    <a:p>
                      <a:endParaRPr lang="es-ES"/>
                    </a:p>
                  </a:txBody>
                  <a:tcPr/>
                </a:tc>
                <a:tc>
                  <a:txBody>
                    <a:bodyPr/>
                    <a:lstStyle/>
                    <a:p>
                      <a:pPr indent="180340" algn="ctr">
                        <a:lnSpc>
                          <a:spcPct val="150000"/>
                        </a:lnSpc>
                      </a:pPr>
                      <a:r>
                        <a:rPr lang="es-EC" sz="1200">
                          <a:effectLst/>
                        </a:rPr>
                        <a:t>P8/P20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79,119</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15890278"/>
                  </a:ext>
                </a:extLst>
              </a:tr>
              <a:tr h="190500">
                <a:tc vMerge="1">
                  <a:txBody>
                    <a:bodyPr/>
                    <a:lstStyle/>
                    <a:p>
                      <a:endParaRPr lang="es-ES"/>
                    </a:p>
                  </a:txBody>
                  <a:tcPr/>
                </a:tc>
                <a:tc>
                  <a:txBody>
                    <a:bodyPr/>
                    <a:lstStyle/>
                    <a:p>
                      <a:pPr indent="180340" algn="ctr">
                        <a:lnSpc>
                          <a:spcPct val="150000"/>
                        </a:lnSpc>
                      </a:pPr>
                      <a:r>
                        <a:rPr lang="es-EC" sz="1200">
                          <a:effectLst/>
                        </a:rPr>
                        <a:t>P9/P16</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49,078</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37904207"/>
                  </a:ext>
                </a:extLst>
              </a:tr>
              <a:tr h="47625">
                <a:tc vMerge="1">
                  <a:txBody>
                    <a:bodyPr/>
                    <a:lstStyle/>
                    <a:p>
                      <a:endParaRPr lang="es-ES"/>
                    </a:p>
                  </a:txBody>
                  <a:tcPr/>
                </a:tc>
                <a:tc>
                  <a:txBody>
                    <a:bodyPr/>
                    <a:lstStyle/>
                    <a:p>
                      <a:pPr indent="180340" algn="ctr">
                        <a:lnSpc>
                          <a:spcPct val="150000"/>
                        </a:lnSpc>
                      </a:pPr>
                      <a:r>
                        <a:rPr lang="es-EC" sz="1200">
                          <a:effectLst/>
                        </a:rPr>
                        <a:t>P9/P20</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68,918</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0,000</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98245863"/>
                  </a:ext>
                </a:extLst>
              </a:tr>
            </a:tbl>
          </a:graphicData>
        </a:graphic>
      </p:graphicFrame>
      <p:graphicFrame>
        <p:nvGraphicFramePr>
          <p:cNvPr id="50" name="Tabla 49">
            <a:extLst>
              <a:ext uri="{FF2B5EF4-FFF2-40B4-BE49-F238E27FC236}">
                <a16:creationId xmlns:a16="http://schemas.microsoft.com/office/drawing/2014/main" id="{34E14B53-FD16-4BDD-8672-B75823BC2C30}"/>
              </a:ext>
            </a:extLst>
          </p:cNvPr>
          <p:cNvGraphicFramePr>
            <a:graphicFrameLocks noGrp="1"/>
          </p:cNvGraphicFramePr>
          <p:nvPr>
            <p:extLst>
              <p:ext uri="{D42A27DB-BD31-4B8C-83A1-F6EECF244321}">
                <p14:modId xmlns:p14="http://schemas.microsoft.com/office/powerpoint/2010/main" val="2325873694"/>
              </p:ext>
            </p:extLst>
          </p:nvPr>
        </p:nvGraphicFramePr>
        <p:xfrm>
          <a:off x="6089765" y="5868595"/>
          <a:ext cx="5624330" cy="515557"/>
        </p:xfrm>
        <a:graphic>
          <a:graphicData uri="http://schemas.openxmlformats.org/drawingml/2006/table">
            <a:tbl>
              <a:tblPr firstRow="1" firstCol="1" bandRow="1">
                <a:tableStyleId>{5C22544A-7EE6-4342-B048-85BDC9FD1C3A}</a:tableStyleId>
              </a:tblPr>
              <a:tblGrid>
                <a:gridCol w="1836194">
                  <a:extLst>
                    <a:ext uri="{9D8B030D-6E8A-4147-A177-3AD203B41FA5}">
                      <a16:colId xmlns:a16="http://schemas.microsoft.com/office/drawing/2014/main" val="1159818252"/>
                    </a:ext>
                  </a:extLst>
                </a:gridCol>
                <a:gridCol w="1262712">
                  <a:extLst>
                    <a:ext uri="{9D8B030D-6E8A-4147-A177-3AD203B41FA5}">
                      <a16:colId xmlns:a16="http://schemas.microsoft.com/office/drawing/2014/main" val="93812648"/>
                    </a:ext>
                  </a:extLst>
                </a:gridCol>
                <a:gridCol w="1262712">
                  <a:extLst>
                    <a:ext uri="{9D8B030D-6E8A-4147-A177-3AD203B41FA5}">
                      <a16:colId xmlns:a16="http://schemas.microsoft.com/office/drawing/2014/main" val="737247372"/>
                    </a:ext>
                  </a:extLst>
                </a:gridCol>
                <a:gridCol w="1262712">
                  <a:extLst>
                    <a:ext uri="{9D8B030D-6E8A-4147-A177-3AD203B41FA5}">
                      <a16:colId xmlns:a16="http://schemas.microsoft.com/office/drawing/2014/main" val="508045220"/>
                    </a:ext>
                  </a:extLst>
                </a:gridCol>
              </a:tblGrid>
              <a:tr h="190500">
                <a:tc rowSpan="2">
                  <a:txBody>
                    <a:bodyPr/>
                    <a:lstStyle/>
                    <a:p>
                      <a:pPr indent="180340" algn="ctr">
                        <a:lnSpc>
                          <a:spcPct val="150000"/>
                        </a:lnSpc>
                      </a:pPr>
                      <a:r>
                        <a:rPr lang="es-EC" sz="1200">
                          <a:effectLst/>
                        </a:rPr>
                        <a:t>Creación de valor y lealtad mental </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P8/P3</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35,382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0,002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2680518"/>
                  </a:ext>
                </a:extLst>
              </a:tr>
              <a:tr h="213995">
                <a:tc vMerge="1">
                  <a:txBody>
                    <a:bodyPr/>
                    <a:lstStyle/>
                    <a:p>
                      <a:endParaRPr lang="es-ES"/>
                    </a:p>
                  </a:txBody>
                  <a:tcPr/>
                </a:tc>
                <a:tc>
                  <a:txBody>
                    <a:bodyPr/>
                    <a:lstStyle/>
                    <a:p>
                      <a:pPr indent="180340" algn="ctr">
                        <a:lnSpc>
                          <a:spcPct val="150000"/>
                        </a:lnSpc>
                      </a:pPr>
                      <a:r>
                        <a:rPr lang="es-EC" sz="1200">
                          <a:effectLst/>
                        </a:rPr>
                        <a:t>P9/P3</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19</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0,021</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23398002"/>
                  </a:ext>
                </a:extLst>
              </a:tr>
            </a:tbl>
          </a:graphicData>
        </a:graphic>
      </p:graphicFrame>
      <p:sp>
        <p:nvSpPr>
          <p:cNvPr id="52" name="TextBox 37">
            <a:extLst>
              <a:ext uri="{FF2B5EF4-FFF2-40B4-BE49-F238E27FC236}">
                <a16:creationId xmlns:a16="http://schemas.microsoft.com/office/drawing/2014/main" id="{F066F663-8CC7-4816-A7BC-C0D2D6321282}"/>
              </a:ext>
            </a:extLst>
          </p:cNvPr>
          <p:cNvSpPr txBox="1"/>
          <p:nvPr/>
        </p:nvSpPr>
        <p:spPr>
          <a:xfrm>
            <a:off x="654047" y="4611441"/>
            <a:ext cx="5309500" cy="369332"/>
          </a:xfrm>
          <a:prstGeom prst="rect">
            <a:avLst/>
          </a:prstGeom>
          <a:noFill/>
        </p:spPr>
        <p:txBody>
          <a:bodyPr wrap="square" rtlCol="0" anchor="ctr">
            <a:spAutoFit/>
          </a:bodyPr>
          <a:lstStyle/>
          <a:p>
            <a:r>
              <a:rPr lang="en-US" altLang="ko-KR" b="1" dirty="0">
                <a:solidFill>
                  <a:schemeClr val="accent4">
                    <a:lumMod val="75000"/>
                  </a:schemeClr>
                </a:solidFill>
              </a:rPr>
              <a:t>CONCLUSIÓN DE HIPÓTESIS</a:t>
            </a:r>
            <a:endParaRPr lang="ko-KR" altLang="en-US" b="1" dirty="0">
              <a:solidFill>
                <a:schemeClr val="accent4">
                  <a:lumMod val="75000"/>
                </a:schemeClr>
              </a:solidFill>
            </a:endParaRPr>
          </a:p>
        </p:txBody>
      </p:sp>
      <p:sp>
        <p:nvSpPr>
          <p:cNvPr id="54" name="TextBox 55">
            <a:extLst>
              <a:ext uri="{FF2B5EF4-FFF2-40B4-BE49-F238E27FC236}">
                <a16:creationId xmlns:a16="http://schemas.microsoft.com/office/drawing/2014/main" id="{E9EE43E8-E1B9-418C-A730-82352788CAAE}"/>
              </a:ext>
            </a:extLst>
          </p:cNvPr>
          <p:cNvSpPr txBox="1"/>
          <p:nvPr/>
        </p:nvSpPr>
        <p:spPr>
          <a:xfrm>
            <a:off x="150337" y="5073059"/>
            <a:ext cx="5939428" cy="1076641"/>
          </a:xfrm>
          <a:prstGeom prst="rect">
            <a:avLst/>
          </a:prstGeom>
          <a:solidFill>
            <a:schemeClr val="bg1"/>
          </a:solidFill>
        </p:spPr>
        <p:txBody>
          <a:bodyPr wrap="square" numCol="1" rtlCol="0">
            <a:spAutoFit/>
          </a:bodyPr>
          <a:lstStyle/>
          <a:p>
            <a:pPr>
              <a:lnSpc>
                <a:spcPct val="150000"/>
              </a:lnSpc>
              <a:buClr>
                <a:schemeClr val="accent4"/>
              </a:buClr>
              <a:buSzPct val="120000"/>
            </a:pPr>
            <a:r>
              <a:rPr lang="es-ES" altLang="ko-KR" sz="1100" dirty="0">
                <a:solidFill>
                  <a:schemeClr val="tx1">
                    <a:lumMod val="85000"/>
                    <a:lumOff val="15000"/>
                  </a:schemeClr>
                </a:solidFill>
                <a:cs typeface="Arial" pitchFamily="34" charset="0"/>
              </a:rPr>
              <a:t>La creación de valor en la gestión en la comunicación por medios sociales del sector inmobiliario tiene una influencia significativa con el valor esperado, compra, satisfacción, valor percibido del producto o servicio generando así la confianza, readquisición y finalmente con la lealtad objetiva y subjetiva del cliente. </a:t>
            </a:r>
          </a:p>
        </p:txBody>
      </p:sp>
      <p:sp>
        <p:nvSpPr>
          <p:cNvPr id="56" name="TextBox 37">
            <a:extLst>
              <a:ext uri="{FF2B5EF4-FFF2-40B4-BE49-F238E27FC236}">
                <a16:creationId xmlns:a16="http://schemas.microsoft.com/office/drawing/2014/main" id="{4D301733-63C6-4C97-9C6C-B5089B6654E5}"/>
              </a:ext>
            </a:extLst>
          </p:cNvPr>
          <p:cNvSpPr txBox="1"/>
          <p:nvPr/>
        </p:nvSpPr>
        <p:spPr>
          <a:xfrm>
            <a:off x="10612442" y="760579"/>
            <a:ext cx="1850923" cy="307777"/>
          </a:xfrm>
          <a:prstGeom prst="rect">
            <a:avLst/>
          </a:prstGeom>
          <a:noFill/>
        </p:spPr>
        <p:txBody>
          <a:bodyPr wrap="square" rtlCol="0" anchor="ctr">
            <a:spAutoFit/>
          </a:bodyPr>
          <a:lstStyle/>
          <a:p>
            <a:r>
              <a:rPr lang="en-US" altLang="ko-KR" sz="1400" b="1" dirty="0">
                <a:solidFill>
                  <a:schemeClr val="accent4">
                    <a:lumMod val="75000"/>
                  </a:schemeClr>
                </a:solidFill>
              </a:rPr>
              <a:t>-/= a 0,05</a:t>
            </a:r>
            <a:endParaRPr lang="ko-KR" altLang="en-US" sz="1400" b="1" dirty="0">
              <a:solidFill>
                <a:schemeClr val="accent4">
                  <a:lumMod val="75000"/>
                </a:schemeClr>
              </a:solidFill>
            </a:endParaRPr>
          </a:p>
        </p:txBody>
      </p:sp>
    </p:spTree>
    <p:extLst>
      <p:ext uri="{BB962C8B-B14F-4D97-AF65-F5344CB8AC3E}">
        <p14:creationId xmlns:p14="http://schemas.microsoft.com/office/powerpoint/2010/main" val="316144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3166" y="151712"/>
            <a:ext cx="11573197" cy="724247"/>
          </a:xfrm>
        </p:spPr>
        <p:txBody>
          <a:bodyPr>
            <a:normAutofit/>
          </a:bodyPr>
          <a:lstStyle/>
          <a:p>
            <a:r>
              <a:rPr lang="en-US" sz="4000" dirty="0">
                <a:latin typeface="Montserrat" panose="02000505000000020004" pitchFamily="2" charset="0"/>
              </a:rPr>
              <a:t>ANÁLISIS INFERENCIAL</a:t>
            </a:r>
          </a:p>
        </p:txBody>
      </p:sp>
      <p:grpSp>
        <p:nvGrpSpPr>
          <p:cNvPr id="22" name="그룹 2">
            <a:extLst>
              <a:ext uri="{FF2B5EF4-FFF2-40B4-BE49-F238E27FC236}">
                <a16:creationId xmlns:a16="http://schemas.microsoft.com/office/drawing/2014/main" id="{836DE876-7909-42C5-B512-E30F35DFD336}"/>
              </a:ext>
            </a:extLst>
          </p:cNvPr>
          <p:cNvGrpSpPr/>
          <p:nvPr/>
        </p:nvGrpSpPr>
        <p:grpSpPr>
          <a:xfrm>
            <a:off x="2800632" y="3938699"/>
            <a:ext cx="1278976" cy="390253"/>
            <a:chOff x="1346041" y="4916856"/>
            <a:chExt cx="3677214" cy="1122027"/>
          </a:xfrm>
          <a:solidFill>
            <a:schemeClr val="accent2"/>
          </a:solidFill>
        </p:grpSpPr>
        <p:sp>
          <p:nvSpPr>
            <p:cNvPr id="23" name="Round Same Side Corner Rectangle 8">
              <a:extLst>
                <a:ext uri="{FF2B5EF4-FFF2-40B4-BE49-F238E27FC236}">
                  <a16:creationId xmlns:a16="http://schemas.microsoft.com/office/drawing/2014/main" id="{516144C2-CEEE-4A2D-8DE6-4688818018F8}"/>
                </a:ext>
              </a:extLst>
            </p:cNvPr>
            <p:cNvSpPr/>
            <p:nvPr/>
          </p:nvSpPr>
          <p:spPr>
            <a:xfrm>
              <a:off x="13460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8">
              <a:extLst>
                <a:ext uri="{FF2B5EF4-FFF2-40B4-BE49-F238E27FC236}">
                  <a16:creationId xmlns:a16="http://schemas.microsoft.com/office/drawing/2014/main" id="{9146EA37-681C-4F91-974B-63EED857FF9A}"/>
                </a:ext>
              </a:extLst>
            </p:cNvPr>
            <p:cNvSpPr/>
            <p:nvPr/>
          </p:nvSpPr>
          <p:spPr>
            <a:xfrm>
              <a:off x="199628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8">
              <a:extLst>
                <a:ext uri="{FF2B5EF4-FFF2-40B4-BE49-F238E27FC236}">
                  <a16:creationId xmlns:a16="http://schemas.microsoft.com/office/drawing/2014/main" id="{54AE0A4F-A907-4A13-93DD-23E6F681ED6A}"/>
                </a:ext>
              </a:extLst>
            </p:cNvPr>
            <p:cNvSpPr/>
            <p:nvPr/>
          </p:nvSpPr>
          <p:spPr>
            <a:xfrm>
              <a:off x="2646519"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8">
              <a:extLst>
                <a:ext uri="{FF2B5EF4-FFF2-40B4-BE49-F238E27FC236}">
                  <a16:creationId xmlns:a16="http://schemas.microsoft.com/office/drawing/2014/main" id="{F22899BA-76D6-4359-B150-5A3B9FFC5A53}"/>
                </a:ext>
              </a:extLst>
            </p:cNvPr>
            <p:cNvSpPr/>
            <p:nvPr/>
          </p:nvSpPr>
          <p:spPr>
            <a:xfrm>
              <a:off x="3296758"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 Same Side Corner Rectangle 8">
              <a:extLst>
                <a:ext uri="{FF2B5EF4-FFF2-40B4-BE49-F238E27FC236}">
                  <a16:creationId xmlns:a16="http://schemas.microsoft.com/office/drawing/2014/main" id="{E38F746D-E7E6-4FBB-AEA2-647C543D9195}"/>
                </a:ext>
              </a:extLst>
            </p:cNvPr>
            <p:cNvSpPr/>
            <p:nvPr/>
          </p:nvSpPr>
          <p:spPr>
            <a:xfrm>
              <a:off x="3946997"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 Same Side Corner Rectangle 8">
              <a:extLst>
                <a:ext uri="{FF2B5EF4-FFF2-40B4-BE49-F238E27FC236}">
                  <a16:creationId xmlns:a16="http://schemas.microsoft.com/office/drawing/2014/main" id="{49716B7F-56DA-400E-9105-811B515590A2}"/>
                </a:ext>
              </a:extLst>
            </p:cNvPr>
            <p:cNvSpPr/>
            <p:nvPr/>
          </p:nvSpPr>
          <p:spPr>
            <a:xfrm>
              <a:off x="4597236"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29" name="그룹 1">
            <a:extLst>
              <a:ext uri="{FF2B5EF4-FFF2-40B4-BE49-F238E27FC236}">
                <a16:creationId xmlns:a16="http://schemas.microsoft.com/office/drawing/2014/main" id="{F8966A7F-FE5B-4C64-A5A6-4343814A56A2}"/>
              </a:ext>
            </a:extLst>
          </p:cNvPr>
          <p:cNvGrpSpPr/>
          <p:nvPr/>
        </p:nvGrpSpPr>
        <p:grpSpPr>
          <a:xfrm>
            <a:off x="1086230" y="3944948"/>
            <a:ext cx="1313745" cy="390254"/>
            <a:chOff x="1296059" y="3679602"/>
            <a:chExt cx="3777179" cy="1122027"/>
          </a:xfrm>
          <a:solidFill>
            <a:schemeClr val="accent1"/>
          </a:solidFill>
        </p:grpSpPr>
        <p:sp>
          <p:nvSpPr>
            <p:cNvPr id="30" name="Round Same Side Corner Rectangle 20">
              <a:extLst>
                <a:ext uri="{FF2B5EF4-FFF2-40B4-BE49-F238E27FC236}">
                  <a16:creationId xmlns:a16="http://schemas.microsoft.com/office/drawing/2014/main" id="{80D90C69-803A-49E1-A6EE-906DE6BC701C}"/>
                </a:ext>
              </a:extLst>
            </p:cNvPr>
            <p:cNvSpPr/>
            <p:nvPr/>
          </p:nvSpPr>
          <p:spPr>
            <a:xfrm rot="10800000">
              <a:off x="12960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20">
              <a:extLst>
                <a:ext uri="{FF2B5EF4-FFF2-40B4-BE49-F238E27FC236}">
                  <a16:creationId xmlns:a16="http://schemas.microsoft.com/office/drawing/2014/main" id="{D1F8C52E-5DC1-4170-8694-8DF9C4CA7737}"/>
                </a:ext>
              </a:extLst>
            </p:cNvPr>
            <p:cNvSpPr/>
            <p:nvPr/>
          </p:nvSpPr>
          <p:spPr>
            <a:xfrm rot="10800000">
              <a:off x="1946298"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20">
              <a:extLst>
                <a:ext uri="{FF2B5EF4-FFF2-40B4-BE49-F238E27FC236}">
                  <a16:creationId xmlns:a16="http://schemas.microsoft.com/office/drawing/2014/main" id="{0AABA3FA-B37E-4749-8AAC-DFC3C4E81D6F}"/>
                </a:ext>
              </a:extLst>
            </p:cNvPr>
            <p:cNvSpPr/>
            <p:nvPr/>
          </p:nvSpPr>
          <p:spPr>
            <a:xfrm rot="10800000">
              <a:off x="2596537"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20">
              <a:extLst>
                <a:ext uri="{FF2B5EF4-FFF2-40B4-BE49-F238E27FC236}">
                  <a16:creationId xmlns:a16="http://schemas.microsoft.com/office/drawing/2014/main" id="{F3C20BF8-AC48-4309-A2E9-E2E9F589C8E6}"/>
                </a:ext>
              </a:extLst>
            </p:cNvPr>
            <p:cNvSpPr/>
            <p:nvPr/>
          </p:nvSpPr>
          <p:spPr>
            <a:xfrm rot="10800000">
              <a:off x="3246776"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20">
              <a:extLst>
                <a:ext uri="{FF2B5EF4-FFF2-40B4-BE49-F238E27FC236}">
                  <a16:creationId xmlns:a16="http://schemas.microsoft.com/office/drawing/2014/main" id="{FFD04458-D0C3-4A3A-97F5-6CF31EA2E579}"/>
                </a:ext>
              </a:extLst>
            </p:cNvPr>
            <p:cNvSpPr/>
            <p:nvPr/>
          </p:nvSpPr>
          <p:spPr>
            <a:xfrm rot="10800000">
              <a:off x="3897015"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20">
              <a:extLst>
                <a:ext uri="{FF2B5EF4-FFF2-40B4-BE49-F238E27FC236}">
                  <a16:creationId xmlns:a16="http://schemas.microsoft.com/office/drawing/2014/main" id="{104CF796-500D-4180-BF11-03D283C7436A}"/>
                </a:ext>
              </a:extLst>
            </p:cNvPr>
            <p:cNvSpPr/>
            <p:nvPr/>
          </p:nvSpPr>
          <p:spPr>
            <a:xfrm rot="10800000">
              <a:off x="4547254"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6" name="Isosceles Triangle 13">
            <a:extLst>
              <a:ext uri="{FF2B5EF4-FFF2-40B4-BE49-F238E27FC236}">
                <a16:creationId xmlns:a16="http://schemas.microsoft.com/office/drawing/2014/main" id="{0A91ED6A-B2F3-4E67-905F-249E18ED5864}"/>
              </a:ext>
            </a:extLst>
          </p:cNvPr>
          <p:cNvSpPr/>
          <p:nvPr/>
        </p:nvSpPr>
        <p:spPr>
          <a:xfrm rot="10800000">
            <a:off x="440627" y="1030854"/>
            <a:ext cx="4493838" cy="6166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TextBox 37">
            <a:extLst>
              <a:ext uri="{FF2B5EF4-FFF2-40B4-BE49-F238E27FC236}">
                <a16:creationId xmlns:a16="http://schemas.microsoft.com/office/drawing/2014/main" id="{7171AD5E-3CBD-4788-A04C-6265CD88190C}"/>
              </a:ext>
            </a:extLst>
          </p:cNvPr>
          <p:cNvSpPr txBox="1"/>
          <p:nvPr/>
        </p:nvSpPr>
        <p:spPr>
          <a:xfrm>
            <a:off x="654047" y="1088716"/>
            <a:ext cx="5309500" cy="369332"/>
          </a:xfrm>
          <a:prstGeom prst="rect">
            <a:avLst/>
          </a:prstGeom>
          <a:noFill/>
        </p:spPr>
        <p:txBody>
          <a:bodyPr wrap="square" rtlCol="0" anchor="ctr">
            <a:spAutoFit/>
          </a:bodyPr>
          <a:lstStyle/>
          <a:p>
            <a:r>
              <a:rPr lang="en-US" altLang="ko-KR" b="1" dirty="0">
                <a:solidFill>
                  <a:schemeClr val="bg1"/>
                </a:solidFill>
              </a:rPr>
              <a:t>CHI CUADRADO DE PEARSON</a:t>
            </a:r>
            <a:endParaRPr lang="ko-KR" altLang="en-US" b="1" dirty="0">
              <a:solidFill>
                <a:schemeClr val="bg1"/>
              </a:solidFill>
            </a:endParaRPr>
          </a:p>
        </p:txBody>
      </p:sp>
      <p:sp>
        <p:nvSpPr>
          <p:cNvPr id="41" name="TextBox 55">
            <a:extLst>
              <a:ext uri="{FF2B5EF4-FFF2-40B4-BE49-F238E27FC236}">
                <a16:creationId xmlns:a16="http://schemas.microsoft.com/office/drawing/2014/main" id="{3FBC5DD0-EBE0-4D88-861B-48A0EF7F7887}"/>
              </a:ext>
            </a:extLst>
          </p:cNvPr>
          <p:cNvSpPr txBox="1"/>
          <p:nvPr/>
        </p:nvSpPr>
        <p:spPr>
          <a:xfrm>
            <a:off x="440627" y="2415236"/>
            <a:ext cx="4493838" cy="1345048"/>
          </a:xfrm>
          <a:prstGeom prst="rect">
            <a:avLst/>
          </a:prstGeom>
          <a:solidFill>
            <a:schemeClr val="bg1"/>
          </a:solidFill>
        </p:spPr>
        <p:txBody>
          <a:bodyPr wrap="square" numCol="1" rtlCol="0">
            <a:spAutoFit/>
          </a:bodyPr>
          <a:lstStyle/>
          <a:p>
            <a:pPr marL="171459" indent="-171459">
              <a:lnSpc>
                <a:spcPct val="150000"/>
              </a:lnSpc>
              <a:buClr>
                <a:schemeClr val="accent4"/>
              </a:buClr>
              <a:buSzPct val="120000"/>
              <a:buFont typeface="Wingdings" panose="05000000000000000000" pitchFamily="2" charset="2"/>
              <a:buChar char="v"/>
            </a:pPr>
            <a:r>
              <a:rPr lang="es-ES" altLang="ko-KR" sz="1400" dirty="0">
                <a:solidFill>
                  <a:schemeClr val="tx1">
                    <a:lumMod val="75000"/>
                    <a:lumOff val="25000"/>
                  </a:schemeClr>
                </a:solidFill>
                <a:cs typeface="Arial" pitchFamily="34" charset="0"/>
              </a:rPr>
              <a:t> </a:t>
            </a:r>
            <a:r>
              <a:rPr lang="es-ES" altLang="ko-KR" sz="1400" dirty="0">
                <a:solidFill>
                  <a:schemeClr val="bg2">
                    <a:lumMod val="25000"/>
                  </a:schemeClr>
                </a:solidFill>
                <a:cs typeface="Arial" pitchFamily="34" charset="0"/>
              </a:rPr>
              <a:t>La creación de relaciones no influye en las dimensiones que conforman la variable fidelización  </a:t>
            </a:r>
          </a:p>
          <a:p>
            <a:pPr marL="171459" indent="-171459">
              <a:lnSpc>
                <a:spcPct val="150000"/>
              </a:lnSpc>
              <a:buClr>
                <a:schemeClr val="accent4"/>
              </a:buClr>
              <a:buSzPct val="120000"/>
              <a:buFont typeface="Wingdings" panose="05000000000000000000" pitchFamily="2" charset="2"/>
              <a:buChar char="v"/>
            </a:pPr>
            <a:r>
              <a:rPr lang="es-ES" altLang="ko-KR" sz="1400" dirty="0">
                <a:solidFill>
                  <a:srgbClr val="00B050"/>
                </a:solidFill>
                <a:cs typeface="Arial" pitchFamily="34" charset="0"/>
              </a:rPr>
              <a:t>H1:  La creación de relaciones influye en las dimensiones que conforman la variable fidelización.</a:t>
            </a:r>
          </a:p>
        </p:txBody>
      </p:sp>
      <p:sp>
        <p:nvSpPr>
          <p:cNvPr id="43" name="TextBox 37">
            <a:extLst>
              <a:ext uri="{FF2B5EF4-FFF2-40B4-BE49-F238E27FC236}">
                <a16:creationId xmlns:a16="http://schemas.microsoft.com/office/drawing/2014/main" id="{D8BC02D7-6CE2-4197-9934-3866776892EA}"/>
              </a:ext>
            </a:extLst>
          </p:cNvPr>
          <p:cNvSpPr txBox="1"/>
          <p:nvPr/>
        </p:nvSpPr>
        <p:spPr>
          <a:xfrm>
            <a:off x="654047" y="1943900"/>
            <a:ext cx="5309500" cy="369332"/>
          </a:xfrm>
          <a:prstGeom prst="rect">
            <a:avLst/>
          </a:prstGeom>
          <a:noFill/>
        </p:spPr>
        <p:txBody>
          <a:bodyPr wrap="square" rtlCol="0" anchor="ctr">
            <a:spAutoFit/>
          </a:bodyPr>
          <a:lstStyle/>
          <a:p>
            <a:r>
              <a:rPr lang="en-US" altLang="ko-KR" b="1" dirty="0">
                <a:solidFill>
                  <a:schemeClr val="accent4">
                    <a:lumMod val="75000"/>
                  </a:schemeClr>
                </a:solidFill>
              </a:rPr>
              <a:t>SEGUNDA HIPÓTESIS</a:t>
            </a:r>
            <a:endParaRPr lang="ko-KR" altLang="en-US" b="1" dirty="0">
              <a:solidFill>
                <a:schemeClr val="accent4">
                  <a:lumMod val="75000"/>
                </a:schemeClr>
              </a:solidFill>
            </a:endParaRPr>
          </a:p>
        </p:txBody>
      </p:sp>
      <p:sp>
        <p:nvSpPr>
          <p:cNvPr id="52" name="TextBox 37">
            <a:extLst>
              <a:ext uri="{FF2B5EF4-FFF2-40B4-BE49-F238E27FC236}">
                <a16:creationId xmlns:a16="http://schemas.microsoft.com/office/drawing/2014/main" id="{F066F663-8CC7-4816-A7BC-C0D2D6321282}"/>
              </a:ext>
            </a:extLst>
          </p:cNvPr>
          <p:cNvSpPr txBox="1"/>
          <p:nvPr/>
        </p:nvSpPr>
        <p:spPr>
          <a:xfrm>
            <a:off x="635048" y="4422699"/>
            <a:ext cx="5309500" cy="369332"/>
          </a:xfrm>
          <a:prstGeom prst="rect">
            <a:avLst/>
          </a:prstGeom>
          <a:noFill/>
        </p:spPr>
        <p:txBody>
          <a:bodyPr wrap="square" rtlCol="0" anchor="ctr">
            <a:spAutoFit/>
          </a:bodyPr>
          <a:lstStyle/>
          <a:p>
            <a:r>
              <a:rPr lang="en-US" altLang="ko-KR" b="1" dirty="0">
                <a:solidFill>
                  <a:schemeClr val="accent4">
                    <a:lumMod val="75000"/>
                  </a:schemeClr>
                </a:solidFill>
              </a:rPr>
              <a:t>CONCLUSIÓN DE HIPÓTESIS</a:t>
            </a:r>
            <a:endParaRPr lang="ko-KR" altLang="en-US" b="1" dirty="0">
              <a:solidFill>
                <a:schemeClr val="accent4">
                  <a:lumMod val="75000"/>
                </a:schemeClr>
              </a:solidFill>
            </a:endParaRPr>
          </a:p>
        </p:txBody>
      </p:sp>
      <p:sp>
        <p:nvSpPr>
          <p:cNvPr id="54" name="TextBox 55">
            <a:extLst>
              <a:ext uri="{FF2B5EF4-FFF2-40B4-BE49-F238E27FC236}">
                <a16:creationId xmlns:a16="http://schemas.microsoft.com/office/drawing/2014/main" id="{E9EE43E8-E1B9-418C-A730-82352788CAAE}"/>
              </a:ext>
            </a:extLst>
          </p:cNvPr>
          <p:cNvSpPr txBox="1"/>
          <p:nvPr/>
        </p:nvSpPr>
        <p:spPr>
          <a:xfrm>
            <a:off x="37798" y="4856618"/>
            <a:ext cx="5714416" cy="1759008"/>
          </a:xfrm>
          <a:prstGeom prst="rect">
            <a:avLst/>
          </a:prstGeom>
          <a:solidFill>
            <a:schemeClr val="bg1"/>
          </a:solidFill>
        </p:spPr>
        <p:txBody>
          <a:bodyPr wrap="square" numCol="1" rtlCol="0">
            <a:spAutoFit/>
          </a:bodyPr>
          <a:lstStyle/>
          <a:p>
            <a:pPr algn="just">
              <a:lnSpc>
                <a:spcPct val="150000"/>
              </a:lnSpc>
              <a:buClr>
                <a:schemeClr val="accent4"/>
              </a:buClr>
              <a:buSzPct val="120000"/>
            </a:pPr>
            <a:r>
              <a:rPr lang="es-ES" altLang="ko-KR" sz="1050" dirty="0">
                <a:solidFill>
                  <a:schemeClr val="tx1">
                    <a:lumMod val="85000"/>
                    <a:lumOff val="15000"/>
                  </a:schemeClr>
                </a:solidFill>
                <a:cs typeface="Arial" pitchFamily="34" charset="0"/>
              </a:rPr>
              <a:t>La creación de relaciones influye en las dimensiones de valor esperado, compra, satisfacción, valor percibido del producto o servicio, confianza y readquisición las cuales conforman la variable fidelización a excepción de la dimensión lealtad mental. Esto se debe a que las empresas inmobiliarias actualmente no tienen contenidos que generen relaciones sólidas y una interacción más amigable, lo cual contrasta con el resultado que arroja la combinación entre P5(publicaciones) con P14 (seguridad del contenido) que indica que no existe influencia debido a que la información del sector inmobiliario no es fiable por completo. </a:t>
            </a:r>
          </a:p>
        </p:txBody>
      </p:sp>
      <p:graphicFrame>
        <p:nvGraphicFramePr>
          <p:cNvPr id="3" name="Tabla 2">
            <a:extLst>
              <a:ext uri="{FF2B5EF4-FFF2-40B4-BE49-F238E27FC236}">
                <a16:creationId xmlns:a16="http://schemas.microsoft.com/office/drawing/2014/main" id="{C27267B9-7752-437E-9DEE-A53C4BFBD090}"/>
              </a:ext>
            </a:extLst>
          </p:cNvPr>
          <p:cNvGraphicFramePr>
            <a:graphicFrameLocks noGrp="1"/>
          </p:cNvGraphicFramePr>
          <p:nvPr>
            <p:extLst>
              <p:ext uri="{D42A27DB-BD31-4B8C-83A1-F6EECF244321}">
                <p14:modId xmlns:p14="http://schemas.microsoft.com/office/powerpoint/2010/main" val="998495819"/>
              </p:ext>
            </p:extLst>
          </p:nvPr>
        </p:nvGraphicFramePr>
        <p:xfrm>
          <a:off x="5837275" y="807324"/>
          <a:ext cx="3253563" cy="1461729"/>
        </p:xfrm>
        <a:graphic>
          <a:graphicData uri="http://schemas.openxmlformats.org/drawingml/2006/table">
            <a:tbl>
              <a:tblPr firstRow="1" firstCol="1" bandRow="1">
                <a:tableStyleId>{5C22544A-7EE6-4342-B048-85BDC9FD1C3A}</a:tableStyleId>
              </a:tblPr>
              <a:tblGrid>
                <a:gridCol w="843306">
                  <a:extLst>
                    <a:ext uri="{9D8B030D-6E8A-4147-A177-3AD203B41FA5}">
                      <a16:colId xmlns:a16="http://schemas.microsoft.com/office/drawing/2014/main" val="640077778"/>
                    </a:ext>
                  </a:extLst>
                </a:gridCol>
                <a:gridCol w="803419">
                  <a:extLst>
                    <a:ext uri="{9D8B030D-6E8A-4147-A177-3AD203B41FA5}">
                      <a16:colId xmlns:a16="http://schemas.microsoft.com/office/drawing/2014/main" val="2764096439"/>
                    </a:ext>
                  </a:extLst>
                </a:gridCol>
                <a:gridCol w="803419">
                  <a:extLst>
                    <a:ext uri="{9D8B030D-6E8A-4147-A177-3AD203B41FA5}">
                      <a16:colId xmlns:a16="http://schemas.microsoft.com/office/drawing/2014/main" val="402572869"/>
                    </a:ext>
                  </a:extLst>
                </a:gridCol>
                <a:gridCol w="803419">
                  <a:extLst>
                    <a:ext uri="{9D8B030D-6E8A-4147-A177-3AD203B41FA5}">
                      <a16:colId xmlns:a16="http://schemas.microsoft.com/office/drawing/2014/main" val="3575629307"/>
                    </a:ext>
                  </a:extLst>
                </a:gridCol>
              </a:tblGrid>
              <a:tr h="308177">
                <a:tc>
                  <a:txBody>
                    <a:bodyPr/>
                    <a:lstStyle/>
                    <a:p>
                      <a:pPr indent="180340" algn="ctr">
                        <a:lnSpc>
                          <a:spcPct val="150000"/>
                        </a:lnSpc>
                      </a:pPr>
                      <a:r>
                        <a:rPr lang="es-EC" sz="700" dirty="0">
                          <a:effectLst/>
                        </a:rPr>
                        <a:t>Dimensiones</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Cruce de atributos</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Chi Cuadrado</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Valor p</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244570837"/>
                  </a:ext>
                </a:extLst>
              </a:tr>
              <a:tr h="144194">
                <a:tc rowSpan="8">
                  <a:txBody>
                    <a:bodyPr/>
                    <a:lstStyle/>
                    <a:p>
                      <a:pPr indent="180340" algn="ctr">
                        <a:lnSpc>
                          <a:spcPct val="150000"/>
                        </a:lnSpc>
                      </a:pPr>
                      <a:r>
                        <a:rPr lang="es-EC" sz="700">
                          <a:effectLst/>
                        </a:rPr>
                        <a:t>Creación de relaciones y valor esperado</a:t>
                      </a:r>
                      <a:endParaRPr lang="es-ES" sz="700">
                        <a:effectLst/>
                        <a:latin typeface="Times New Roman" panose="02020603050405020304" pitchFamily="18" charset="0"/>
                        <a:ea typeface="Times New Roman" panose="02020603050405020304" pitchFamily="18" charset="0"/>
                      </a:endParaRPr>
                    </a:p>
                  </a:txBody>
                  <a:tcPr marL="72881" marR="72881" marT="36441" marB="36441" anchor="ctr"/>
                </a:tc>
                <a:tc>
                  <a:txBody>
                    <a:bodyPr/>
                    <a:lstStyle/>
                    <a:p>
                      <a:pPr indent="180340" algn="ctr">
                        <a:lnSpc>
                          <a:spcPct val="150000"/>
                        </a:lnSpc>
                      </a:pPr>
                      <a:r>
                        <a:rPr lang="es-EC" sz="700">
                          <a:effectLst/>
                        </a:rPr>
                        <a:t>P10/P7</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27,581</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2709844125"/>
                  </a:ext>
                </a:extLst>
              </a:tr>
              <a:tr h="144194">
                <a:tc vMerge="1">
                  <a:txBody>
                    <a:bodyPr/>
                    <a:lstStyle/>
                    <a:p>
                      <a:endParaRPr lang="es-ES"/>
                    </a:p>
                  </a:txBody>
                  <a:tcPr/>
                </a:tc>
                <a:tc>
                  <a:txBody>
                    <a:bodyPr/>
                    <a:lstStyle/>
                    <a:p>
                      <a:pPr indent="180340" algn="ctr">
                        <a:lnSpc>
                          <a:spcPct val="150000"/>
                        </a:lnSpc>
                      </a:pPr>
                      <a:r>
                        <a:rPr lang="es-EC" sz="700">
                          <a:effectLst/>
                        </a:rPr>
                        <a:t>P10/P2</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38,109</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478852758"/>
                  </a:ext>
                </a:extLst>
              </a:tr>
              <a:tr h="144194">
                <a:tc vMerge="1">
                  <a:txBody>
                    <a:bodyPr/>
                    <a:lstStyle/>
                    <a:p>
                      <a:endParaRPr lang="es-ES"/>
                    </a:p>
                  </a:txBody>
                  <a:tcPr/>
                </a:tc>
                <a:tc>
                  <a:txBody>
                    <a:bodyPr/>
                    <a:lstStyle/>
                    <a:p>
                      <a:pPr indent="180340" algn="ctr">
                        <a:lnSpc>
                          <a:spcPct val="150000"/>
                        </a:lnSpc>
                      </a:pPr>
                      <a:r>
                        <a:rPr lang="es-EC" sz="700">
                          <a:effectLst/>
                        </a:rPr>
                        <a:t>P11/P7</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19,000</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0,004</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4117913123"/>
                  </a:ext>
                </a:extLst>
              </a:tr>
              <a:tr h="144194">
                <a:tc vMerge="1">
                  <a:txBody>
                    <a:bodyPr/>
                    <a:lstStyle/>
                    <a:p>
                      <a:endParaRPr lang="es-ES"/>
                    </a:p>
                  </a:txBody>
                  <a:tcPr/>
                </a:tc>
                <a:tc>
                  <a:txBody>
                    <a:bodyPr/>
                    <a:lstStyle/>
                    <a:p>
                      <a:pPr indent="180340" algn="ctr">
                        <a:lnSpc>
                          <a:spcPct val="150000"/>
                        </a:lnSpc>
                      </a:pPr>
                      <a:r>
                        <a:rPr lang="es-EC" sz="700">
                          <a:effectLst/>
                        </a:rPr>
                        <a:t>P11/P2</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19,519</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0,003</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2840222348"/>
                  </a:ext>
                </a:extLst>
              </a:tr>
              <a:tr h="144194">
                <a:tc vMerge="1">
                  <a:txBody>
                    <a:bodyPr/>
                    <a:lstStyle/>
                    <a:p>
                      <a:endParaRPr lang="es-ES"/>
                    </a:p>
                  </a:txBody>
                  <a:tcPr/>
                </a:tc>
                <a:tc>
                  <a:txBody>
                    <a:bodyPr/>
                    <a:lstStyle/>
                    <a:p>
                      <a:pPr indent="180340" algn="ctr">
                        <a:lnSpc>
                          <a:spcPct val="150000"/>
                        </a:lnSpc>
                      </a:pPr>
                      <a:r>
                        <a:rPr lang="es-EC" sz="700">
                          <a:effectLst/>
                        </a:rPr>
                        <a:t>P12/P7</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19,449</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0,003</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4228894667"/>
                  </a:ext>
                </a:extLst>
              </a:tr>
              <a:tr h="144194">
                <a:tc vMerge="1">
                  <a:txBody>
                    <a:bodyPr/>
                    <a:lstStyle/>
                    <a:p>
                      <a:endParaRPr lang="es-ES"/>
                    </a:p>
                  </a:txBody>
                  <a:tcPr/>
                </a:tc>
                <a:tc>
                  <a:txBody>
                    <a:bodyPr/>
                    <a:lstStyle/>
                    <a:p>
                      <a:pPr indent="180340" algn="ctr">
                        <a:lnSpc>
                          <a:spcPct val="150000"/>
                        </a:lnSpc>
                      </a:pPr>
                      <a:r>
                        <a:rPr lang="es-EC" sz="700">
                          <a:effectLst/>
                        </a:rPr>
                        <a:t>P12/P2</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33,371</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2751524423"/>
                  </a:ext>
                </a:extLst>
              </a:tr>
              <a:tr h="144194">
                <a:tc vMerge="1">
                  <a:txBody>
                    <a:bodyPr/>
                    <a:lstStyle/>
                    <a:p>
                      <a:endParaRPr lang="es-ES"/>
                    </a:p>
                  </a:txBody>
                  <a:tcPr/>
                </a:tc>
                <a:tc>
                  <a:txBody>
                    <a:bodyPr/>
                    <a:lstStyle/>
                    <a:p>
                      <a:pPr indent="180340" algn="ctr">
                        <a:lnSpc>
                          <a:spcPct val="150000"/>
                        </a:lnSpc>
                      </a:pPr>
                      <a:r>
                        <a:rPr lang="es-EC" sz="700">
                          <a:effectLst/>
                        </a:rPr>
                        <a:t>P5/P7</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8,517</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0,020</a:t>
                      </a:r>
                      <a:endParaRPr lang="es-ES" sz="70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1211427700"/>
                  </a:ext>
                </a:extLst>
              </a:tr>
              <a:tr h="144194">
                <a:tc vMerge="1">
                  <a:txBody>
                    <a:bodyPr/>
                    <a:lstStyle/>
                    <a:p>
                      <a:endParaRPr lang="es-ES"/>
                    </a:p>
                  </a:txBody>
                  <a:tcPr/>
                </a:tc>
                <a:tc>
                  <a:txBody>
                    <a:bodyPr/>
                    <a:lstStyle/>
                    <a:p>
                      <a:pPr indent="180340" algn="ctr">
                        <a:lnSpc>
                          <a:spcPct val="150000"/>
                        </a:lnSpc>
                      </a:pPr>
                      <a:r>
                        <a:rPr lang="es-EC" sz="700">
                          <a:effectLst/>
                        </a:rPr>
                        <a:t>P5/P2</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a:effectLst/>
                        </a:rPr>
                        <a:t>63,080</a:t>
                      </a:r>
                      <a:endParaRPr lang="es-ES" sz="70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0,000</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3937213470"/>
                  </a:ext>
                </a:extLst>
              </a:tr>
            </a:tbl>
          </a:graphicData>
        </a:graphic>
      </p:graphicFrame>
      <p:graphicFrame>
        <p:nvGraphicFramePr>
          <p:cNvPr id="4" name="Tabla 3">
            <a:extLst>
              <a:ext uri="{FF2B5EF4-FFF2-40B4-BE49-F238E27FC236}">
                <a16:creationId xmlns:a16="http://schemas.microsoft.com/office/drawing/2014/main" id="{1D3B19E3-3541-4624-8B00-F8B65750B4EA}"/>
              </a:ext>
            </a:extLst>
          </p:cNvPr>
          <p:cNvGraphicFramePr>
            <a:graphicFrameLocks noGrp="1"/>
          </p:cNvGraphicFramePr>
          <p:nvPr>
            <p:extLst>
              <p:ext uri="{D42A27DB-BD31-4B8C-83A1-F6EECF244321}">
                <p14:modId xmlns:p14="http://schemas.microsoft.com/office/powerpoint/2010/main" val="3184804495"/>
              </p:ext>
            </p:extLst>
          </p:nvPr>
        </p:nvGraphicFramePr>
        <p:xfrm>
          <a:off x="5837273" y="2275448"/>
          <a:ext cx="3253565" cy="1153552"/>
        </p:xfrm>
        <a:graphic>
          <a:graphicData uri="http://schemas.openxmlformats.org/drawingml/2006/table">
            <a:tbl>
              <a:tblPr firstRow="1" firstCol="1" bandRow="1">
                <a:tableStyleId>{5C22544A-7EE6-4342-B048-85BDC9FD1C3A}</a:tableStyleId>
              </a:tblPr>
              <a:tblGrid>
                <a:gridCol w="834185">
                  <a:extLst>
                    <a:ext uri="{9D8B030D-6E8A-4147-A177-3AD203B41FA5}">
                      <a16:colId xmlns:a16="http://schemas.microsoft.com/office/drawing/2014/main" val="555497874"/>
                    </a:ext>
                  </a:extLst>
                </a:gridCol>
                <a:gridCol w="879766">
                  <a:extLst>
                    <a:ext uri="{9D8B030D-6E8A-4147-A177-3AD203B41FA5}">
                      <a16:colId xmlns:a16="http://schemas.microsoft.com/office/drawing/2014/main" val="3496414660"/>
                    </a:ext>
                  </a:extLst>
                </a:gridCol>
                <a:gridCol w="769807">
                  <a:extLst>
                    <a:ext uri="{9D8B030D-6E8A-4147-A177-3AD203B41FA5}">
                      <a16:colId xmlns:a16="http://schemas.microsoft.com/office/drawing/2014/main" val="3692319466"/>
                    </a:ext>
                  </a:extLst>
                </a:gridCol>
                <a:gridCol w="769807">
                  <a:extLst>
                    <a:ext uri="{9D8B030D-6E8A-4147-A177-3AD203B41FA5}">
                      <a16:colId xmlns:a16="http://schemas.microsoft.com/office/drawing/2014/main" val="2504771542"/>
                    </a:ext>
                  </a:extLst>
                </a:gridCol>
              </a:tblGrid>
              <a:tr h="144194">
                <a:tc rowSpan="8">
                  <a:txBody>
                    <a:bodyPr/>
                    <a:lstStyle/>
                    <a:p>
                      <a:pPr indent="180340" algn="ctr">
                        <a:lnSpc>
                          <a:spcPct val="150000"/>
                        </a:lnSpc>
                      </a:pPr>
                      <a:r>
                        <a:rPr lang="es-EC" sz="700" dirty="0">
                          <a:effectLst/>
                        </a:rPr>
                        <a:t>Creación de relaciones y compra</a:t>
                      </a:r>
                      <a:endParaRPr lang="es-ES" sz="700" dirty="0">
                        <a:effectLst/>
                        <a:latin typeface="Times New Roman" panose="02020603050405020304" pitchFamily="18" charset="0"/>
                        <a:ea typeface="Times New Roman" panose="02020603050405020304" pitchFamily="18" charset="0"/>
                      </a:endParaRPr>
                    </a:p>
                  </a:txBody>
                  <a:tcPr marL="72881" marR="72881" marT="36441" marB="36441" anchor="ctr"/>
                </a:tc>
                <a:tc>
                  <a:txBody>
                    <a:bodyPr/>
                    <a:lstStyle/>
                    <a:p>
                      <a:pPr indent="180340" algn="ctr">
                        <a:lnSpc>
                          <a:spcPct val="150000"/>
                        </a:lnSpc>
                      </a:pPr>
                      <a:r>
                        <a:rPr lang="es-EC" sz="700" dirty="0">
                          <a:effectLst/>
                        </a:rPr>
                        <a:t>P10/P4</a:t>
                      </a:r>
                      <a:endParaRPr lang="es-ES" sz="700" dirty="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24,315</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0,004</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862057279"/>
                  </a:ext>
                </a:extLst>
              </a:tr>
              <a:tr h="144194">
                <a:tc vMerge="1">
                  <a:txBody>
                    <a:bodyPr/>
                    <a:lstStyle/>
                    <a:p>
                      <a:endParaRPr lang="es-ES"/>
                    </a:p>
                  </a:txBody>
                  <a:tcPr/>
                </a:tc>
                <a:tc>
                  <a:txBody>
                    <a:bodyPr/>
                    <a:lstStyle/>
                    <a:p>
                      <a:pPr indent="180340" algn="ctr">
                        <a:lnSpc>
                          <a:spcPct val="150000"/>
                        </a:lnSpc>
                      </a:pPr>
                      <a:r>
                        <a:rPr lang="es-EC" sz="700">
                          <a:effectLst/>
                        </a:rPr>
                        <a:t>P10/P18</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60,77</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852185188"/>
                  </a:ext>
                </a:extLst>
              </a:tr>
              <a:tr h="144194">
                <a:tc vMerge="1">
                  <a:txBody>
                    <a:bodyPr/>
                    <a:lstStyle/>
                    <a:p>
                      <a:endParaRPr lang="es-ES"/>
                    </a:p>
                  </a:txBody>
                  <a:tcPr/>
                </a:tc>
                <a:tc>
                  <a:txBody>
                    <a:bodyPr/>
                    <a:lstStyle/>
                    <a:p>
                      <a:pPr indent="180340" algn="ctr">
                        <a:lnSpc>
                          <a:spcPct val="150000"/>
                        </a:lnSpc>
                      </a:pPr>
                      <a:r>
                        <a:rPr lang="es-EC" sz="700">
                          <a:effectLst/>
                        </a:rPr>
                        <a:t>P11/P4</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26,808</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0,002</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2406925223"/>
                  </a:ext>
                </a:extLst>
              </a:tr>
              <a:tr h="144194">
                <a:tc vMerge="1">
                  <a:txBody>
                    <a:bodyPr/>
                    <a:lstStyle/>
                    <a:p>
                      <a:endParaRPr lang="es-ES"/>
                    </a:p>
                  </a:txBody>
                  <a:tcPr/>
                </a:tc>
                <a:tc>
                  <a:txBody>
                    <a:bodyPr/>
                    <a:lstStyle/>
                    <a:p>
                      <a:pPr indent="180340" algn="ctr">
                        <a:lnSpc>
                          <a:spcPct val="150000"/>
                        </a:lnSpc>
                      </a:pPr>
                      <a:r>
                        <a:rPr lang="es-EC" sz="700">
                          <a:effectLst/>
                        </a:rPr>
                        <a:t>P11/P18</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47,101</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1520878825"/>
                  </a:ext>
                </a:extLst>
              </a:tr>
              <a:tr h="144194">
                <a:tc vMerge="1">
                  <a:txBody>
                    <a:bodyPr/>
                    <a:lstStyle/>
                    <a:p>
                      <a:endParaRPr lang="es-ES"/>
                    </a:p>
                  </a:txBody>
                  <a:tcPr/>
                </a:tc>
                <a:tc>
                  <a:txBody>
                    <a:bodyPr/>
                    <a:lstStyle/>
                    <a:p>
                      <a:pPr indent="180340" algn="ctr">
                        <a:lnSpc>
                          <a:spcPct val="150000"/>
                        </a:lnSpc>
                      </a:pPr>
                      <a:r>
                        <a:rPr lang="es-EC" sz="700">
                          <a:effectLst/>
                        </a:rPr>
                        <a:t>P12/P4</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28,796</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0,001</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3916473321"/>
                  </a:ext>
                </a:extLst>
              </a:tr>
              <a:tr h="144194">
                <a:tc vMerge="1">
                  <a:txBody>
                    <a:bodyPr/>
                    <a:lstStyle/>
                    <a:p>
                      <a:endParaRPr lang="es-ES"/>
                    </a:p>
                  </a:txBody>
                  <a:tcPr/>
                </a:tc>
                <a:tc>
                  <a:txBody>
                    <a:bodyPr/>
                    <a:lstStyle/>
                    <a:p>
                      <a:pPr indent="180340" algn="ctr">
                        <a:lnSpc>
                          <a:spcPct val="150000"/>
                        </a:lnSpc>
                      </a:pPr>
                      <a:r>
                        <a:rPr lang="es-EC" sz="700">
                          <a:effectLst/>
                        </a:rPr>
                        <a:t>P12/P18</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82,553</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2451621307"/>
                  </a:ext>
                </a:extLst>
              </a:tr>
              <a:tr h="144194">
                <a:tc vMerge="1">
                  <a:txBody>
                    <a:bodyPr/>
                    <a:lstStyle/>
                    <a:p>
                      <a:endParaRPr lang="es-ES"/>
                    </a:p>
                  </a:txBody>
                  <a:tcPr/>
                </a:tc>
                <a:tc>
                  <a:txBody>
                    <a:bodyPr/>
                    <a:lstStyle/>
                    <a:p>
                      <a:pPr indent="180340" algn="ctr">
                        <a:lnSpc>
                          <a:spcPct val="150000"/>
                        </a:lnSpc>
                      </a:pPr>
                      <a:r>
                        <a:rPr lang="es-EC" sz="700">
                          <a:effectLst/>
                        </a:rPr>
                        <a:t>P5/P4</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17,142</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0,047</a:t>
                      </a:r>
                      <a:endParaRPr lang="es-ES" sz="70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2873321366"/>
                  </a:ext>
                </a:extLst>
              </a:tr>
              <a:tr h="144194">
                <a:tc vMerge="1">
                  <a:txBody>
                    <a:bodyPr/>
                    <a:lstStyle/>
                    <a:p>
                      <a:endParaRPr lang="es-ES"/>
                    </a:p>
                  </a:txBody>
                  <a:tcPr/>
                </a:tc>
                <a:tc>
                  <a:txBody>
                    <a:bodyPr/>
                    <a:lstStyle/>
                    <a:p>
                      <a:pPr indent="180340" algn="ctr">
                        <a:lnSpc>
                          <a:spcPct val="150000"/>
                        </a:lnSpc>
                      </a:pPr>
                      <a:r>
                        <a:rPr lang="es-EC" sz="700">
                          <a:effectLst/>
                        </a:rPr>
                        <a:t>P5/P18</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a:effectLst/>
                        </a:rPr>
                        <a:t>52,614</a:t>
                      </a:r>
                      <a:endParaRPr lang="es-ES" sz="700">
                        <a:effectLst/>
                        <a:latin typeface="Times New Roman" panose="02020603050405020304" pitchFamily="18" charset="0"/>
                        <a:ea typeface="Times New Roman" panose="02020603050405020304" pitchFamily="18" charset="0"/>
                      </a:endParaRPr>
                    </a:p>
                  </a:txBody>
                  <a:tcPr marL="37327" marR="37327" marT="0" marB="0" anchor="ctr"/>
                </a:tc>
                <a:tc>
                  <a:txBody>
                    <a:bodyPr/>
                    <a:lstStyle/>
                    <a:p>
                      <a:pPr indent="180340" algn="ctr">
                        <a:lnSpc>
                          <a:spcPct val="150000"/>
                        </a:lnSpc>
                      </a:pPr>
                      <a:r>
                        <a:rPr lang="es-EC" sz="700" dirty="0">
                          <a:effectLst/>
                        </a:rPr>
                        <a:t>0,000</a:t>
                      </a:r>
                      <a:endParaRPr lang="es-ES" sz="700" dirty="0">
                        <a:effectLst/>
                        <a:latin typeface="Times New Roman" panose="02020603050405020304" pitchFamily="18" charset="0"/>
                        <a:ea typeface="Times New Roman" panose="02020603050405020304" pitchFamily="18" charset="0"/>
                      </a:endParaRPr>
                    </a:p>
                  </a:txBody>
                  <a:tcPr marL="37327" marR="37327" marT="0" marB="0" anchor="ctr"/>
                </a:tc>
                <a:extLst>
                  <a:ext uri="{0D108BD9-81ED-4DB2-BD59-A6C34878D82A}">
                    <a16:rowId xmlns:a16="http://schemas.microsoft.com/office/drawing/2014/main" val="4077233774"/>
                  </a:ext>
                </a:extLst>
              </a:tr>
            </a:tbl>
          </a:graphicData>
        </a:graphic>
      </p:graphicFrame>
      <p:graphicFrame>
        <p:nvGraphicFramePr>
          <p:cNvPr id="5" name="Tabla 4">
            <a:extLst>
              <a:ext uri="{FF2B5EF4-FFF2-40B4-BE49-F238E27FC236}">
                <a16:creationId xmlns:a16="http://schemas.microsoft.com/office/drawing/2014/main" id="{3EF302D5-6B94-4DD2-8DB2-1F627FDFC3EC}"/>
              </a:ext>
            </a:extLst>
          </p:cNvPr>
          <p:cNvGraphicFramePr>
            <a:graphicFrameLocks noGrp="1"/>
          </p:cNvGraphicFramePr>
          <p:nvPr>
            <p:extLst>
              <p:ext uri="{D42A27DB-BD31-4B8C-83A1-F6EECF244321}">
                <p14:modId xmlns:p14="http://schemas.microsoft.com/office/powerpoint/2010/main" val="459288791"/>
              </p:ext>
            </p:extLst>
          </p:nvPr>
        </p:nvGraphicFramePr>
        <p:xfrm>
          <a:off x="5837272" y="3409926"/>
          <a:ext cx="3253564" cy="679628"/>
        </p:xfrm>
        <a:graphic>
          <a:graphicData uri="http://schemas.openxmlformats.org/drawingml/2006/table">
            <a:tbl>
              <a:tblPr firstRow="1" firstCol="1" bandRow="1">
                <a:tableStyleId>{5C22544A-7EE6-4342-B048-85BDC9FD1C3A}</a:tableStyleId>
              </a:tblPr>
              <a:tblGrid>
                <a:gridCol w="825257">
                  <a:extLst>
                    <a:ext uri="{9D8B030D-6E8A-4147-A177-3AD203B41FA5}">
                      <a16:colId xmlns:a16="http://schemas.microsoft.com/office/drawing/2014/main" val="2568750345"/>
                    </a:ext>
                  </a:extLst>
                </a:gridCol>
                <a:gridCol w="842179">
                  <a:extLst>
                    <a:ext uri="{9D8B030D-6E8A-4147-A177-3AD203B41FA5}">
                      <a16:colId xmlns:a16="http://schemas.microsoft.com/office/drawing/2014/main" val="3444077046"/>
                    </a:ext>
                  </a:extLst>
                </a:gridCol>
                <a:gridCol w="793064">
                  <a:extLst>
                    <a:ext uri="{9D8B030D-6E8A-4147-A177-3AD203B41FA5}">
                      <a16:colId xmlns:a16="http://schemas.microsoft.com/office/drawing/2014/main" val="1334576977"/>
                    </a:ext>
                  </a:extLst>
                </a:gridCol>
                <a:gridCol w="793064">
                  <a:extLst>
                    <a:ext uri="{9D8B030D-6E8A-4147-A177-3AD203B41FA5}">
                      <a16:colId xmlns:a16="http://schemas.microsoft.com/office/drawing/2014/main" val="2407059863"/>
                    </a:ext>
                  </a:extLst>
                </a:gridCol>
              </a:tblGrid>
              <a:tr h="169907">
                <a:tc rowSpan="4">
                  <a:txBody>
                    <a:bodyPr/>
                    <a:lstStyle/>
                    <a:p>
                      <a:pPr indent="180340" algn="ctr">
                        <a:lnSpc>
                          <a:spcPct val="150000"/>
                        </a:lnSpc>
                      </a:pPr>
                      <a:r>
                        <a:rPr lang="es-EC" sz="700" dirty="0">
                          <a:effectLst/>
                        </a:rPr>
                        <a:t>Creación de relaciones y satisfacción</a:t>
                      </a:r>
                      <a:endParaRPr lang="es-ES" sz="700" dirty="0">
                        <a:effectLst/>
                        <a:latin typeface="Times New Roman" panose="02020603050405020304" pitchFamily="18" charset="0"/>
                        <a:ea typeface="Times New Roman" panose="02020603050405020304" pitchFamily="18" charset="0"/>
                      </a:endParaRPr>
                    </a:p>
                  </a:txBody>
                  <a:tcPr marL="72881" marR="72881" marT="36441" marB="36441" anchor="ctr"/>
                </a:tc>
                <a:tc>
                  <a:txBody>
                    <a:bodyPr/>
                    <a:lstStyle/>
                    <a:p>
                      <a:pPr indent="180340" algn="ctr">
                        <a:lnSpc>
                          <a:spcPct val="150000"/>
                        </a:lnSpc>
                      </a:pPr>
                      <a:r>
                        <a:rPr lang="es-EC" sz="700">
                          <a:effectLst/>
                        </a:rPr>
                        <a:t>P10/P17</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124,784</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211" marR="37211" marT="0" marB="0" anchor="ctr"/>
                </a:tc>
                <a:extLst>
                  <a:ext uri="{0D108BD9-81ED-4DB2-BD59-A6C34878D82A}">
                    <a16:rowId xmlns:a16="http://schemas.microsoft.com/office/drawing/2014/main" val="3079604534"/>
                  </a:ext>
                </a:extLst>
              </a:tr>
              <a:tr h="169907">
                <a:tc vMerge="1">
                  <a:txBody>
                    <a:bodyPr/>
                    <a:lstStyle/>
                    <a:p>
                      <a:endParaRPr lang="es-ES"/>
                    </a:p>
                  </a:txBody>
                  <a:tcPr/>
                </a:tc>
                <a:tc>
                  <a:txBody>
                    <a:bodyPr/>
                    <a:lstStyle/>
                    <a:p>
                      <a:pPr indent="180340" algn="ctr">
                        <a:lnSpc>
                          <a:spcPct val="150000"/>
                        </a:lnSpc>
                      </a:pPr>
                      <a:r>
                        <a:rPr lang="es-EC" sz="700">
                          <a:effectLst/>
                        </a:rPr>
                        <a:t>P11/P17</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110,024</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211" marR="37211" marT="0" marB="0" anchor="ctr"/>
                </a:tc>
                <a:extLst>
                  <a:ext uri="{0D108BD9-81ED-4DB2-BD59-A6C34878D82A}">
                    <a16:rowId xmlns:a16="http://schemas.microsoft.com/office/drawing/2014/main" val="1555531232"/>
                  </a:ext>
                </a:extLst>
              </a:tr>
              <a:tr h="169907">
                <a:tc vMerge="1">
                  <a:txBody>
                    <a:bodyPr/>
                    <a:lstStyle/>
                    <a:p>
                      <a:endParaRPr lang="es-ES"/>
                    </a:p>
                  </a:txBody>
                  <a:tcPr/>
                </a:tc>
                <a:tc>
                  <a:txBody>
                    <a:bodyPr/>
                    <a:lstStyle/>
                    <a:p>
                      <a:pPr indent="180340" algn="ctr">
                        <a:lnSpc>
                          <a:spcPct val="150000"/>
                        </a:lnSpc>
                      </a:pPr>
                      <a:r>
                        <a:rPr lang="es-EC" sz="700">
                          <a:effectLst/>
                        </a:rPr>
                        <a:t>P12/P17</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152,198</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7211" marR="37211" marT="0" marB="0" anchor="ctr"/>
                </a:tc>
                <a:extLst>
                  <a:ext uri="{0D108BD9-81ED-4DB2-BD59-A6C34878D82A}">
                    <a16:rowId xmlns:a16="http://schemas.microsoft.com/office/drawing/2014/main" val="673297644"/>
                  </a:ext>
                </a:extLst>
              </a:tr>
              <a:tr h="169907">
                <a:tc vMerge="1">
                  <a:txBody>
                    <a:bodyPr/>
                    <a:lstStyle/>
                    <a:p>
                      <a:endParaRPr lang="es-ES"/>
                    </a:p>
                  </a:txBody>
                  <a:tcPr/>
                </a:tc>
                <a:tc>
                  <a:txBody>
                    <a:bodyPr/>
                    <a:lstStyle/>
                    <a:p>
                      <a:pPr indent="180340" algn="ctr">
                        <a:lnSpc>
                          <a:spcPct val="150000"/>
                        </a:lnSpc>
                      </a:pPr>
                      <a:r>
                        <a:rPr lang="es-EC" sz="700">
                          <a:effectLst/>
                        </a:rPr>
                        <a:t>P5/P17</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a:effectLst/>
                        </a:rPr>
                        <a:t>68,918</a:t>
                      </a:r>
                      <a:endParaRPr lang="es-ES" sz="700">
                        <a:effectLst/>
                        <a:latin typeface="Times New Roman" panose="02020603050405020304" pitchFamily="18" charset="0"/>
                        <a:ea typeface="Times New Roman" panose="02020603050405020304" pitchFamily="18" charset="0"/>
                      </a:endParaRPr>
                    </a:p>
                  </a:txBody>
                  <a:tcPr marL="37211" marR="37211" marT="0" marB="0" anchor="ctr"/>
                </a:tc>
                <a:tc>
                  <a:txBody>
                    <a:bodyPr/>
                    <a:lstStyle/>
                    <a:p>
                      <a:pPr indent="180340" algn="ctr">
                        <a:lnSpc>
                          <a:spcPct val="150000"/>
                        </a:lnSpc>
                      </a:pPr>
                      <a:r>
                        <a:rPr lang="es-EC" sz="700" dirty="0">
                          <a:effectLst/>
                        </a:rPr>
                        <a:t>0,000</a:t>
                      </a:r>
                      <a:endParaRPr lang="es-ES" sz="700" dirty="0">
                        <a:effectLst/>
                        <a:latin typeface="Times New Roman" panose="02020603050405020304" pitchFamily="18" charset="0"/>
                        <a:ea typeface="Times New Roman" panose="02020603050405020304" pitchFamily="18" charset="0"/>
                      </a:endParaRPr>
                    </a:p>
                  </a:txBody>
                  <a:tcPr marL="37211" marR="37211" marT="0" marB="0" anchor="ctr"/>
                </a:tc>
                <a:extLst>
                  <a:ext uri="{0D108BD9-81ED-4DB2-BD59-A6C34878D82A}">
                    <a16:rowId xmlns:a16="http://schemas.microsoft.com/office/drawing/2014/main" val="460845462"/>
                  </a:ext>
                </a:extLst>
              </a:tr>
            </a:tbl>
          </a:graphicData>
        </a:graphic>
      </p:graphicFrame>
      <p:graphicFrame>
        <p:nvGraphicFramePr>
          <p:cNvPr id="6" name="Tabla 5">
            <a:extLst>
              <a:ext uri="{FF2B5EF4-FFF2-40B4-BE49-F238E27FC236}">
                <a16:creationId xmlns:a16="http://schemas.microsoft.com/office/drawing/2014/main" id="{4FD52600-A1F9-4368-8E01-213270DBE874}"/>
              </a:ext>
            </a:extLst>
          </p:cNvPr>
          <p:cNvGraphicFramePr>
            <a:graphicFrameLocks noGrp="1"/>
          </p:cNvGraphicFramePr>
          <p:nvPr>
            <p:extLst>
              <p:ext uri="{D42A27DB-BD31-4B8C-83A1-F6EECF244321}">
                <p14:modId xmlns:p14="http://schemas.microsoft.com/office/powerpoint/2010/main" val="283202320"/>
              </p:ext>
            </p:extLst>
          </p:nvPr>
        </p:nvGraphicFramePr>
        <p:xfrm>
          <a:off x="5838303" y="4078921"/>
          <a:ext cx="3246648" cy="1125728"/>
        </p:xfrm>
        <a:graphic>
          <a:graphicData uri="http://schemas.openxmlformats.org/drawingml/2006/table">
            <a:tbl>
              <a:tblPr firstRow="1" firstCol="1" bandRow="1">
                <a:tableStyleId>{5C22544A-7EE6-4342-B048-85BDC9FD1C3A}</a:tableStyleId>
              </a:tblPr>
              <a:tblGrid>
                <a:gridCol w="852045">
                  <a:extLst>
                    <a:ext uri="{9D8B030D-6E8A-4147-A177-3AD203B41FA5}">
                      <a16:colId xmlns:a16="http://schemas.microsoft.com/office/drawing/2014/main" val="2199967640"/>
                    </a:ext>
                  </a:extLst>
                </a:gridCol>
                <a:gridCol w="857727">
                  <a:extLst>
                    <a:ext uri="{9D8B030D-6E8A-4147-A177-3AD203B41FA5}">
                      <a16:colId xmlns:a16="http://schemas.microsoft.com/office/drawing/2014/main" val="962192322"/>
                    </a:ext>
                  </a:extLst>
                </a:gridCol>
                <a:gridCol w="768438">
                  <a:extLst>
                    <a:ext uri="{9D8B030D-6E8A-4147-A177-3AD203B41FA5}">
                      <a16:colId xmlns:a16="http://schemas.microsoft.com/office/drawing/2014/main" val="2394909588"/>
                    </a:ext>
                  </a:extLst>
                </a:gridCol>
                <a:gridCol w="768438">
                  <a:extLst>
                    <a:ext uri="{9D8B030D-6E8A-4147-A177-3AD203B41FA5}">
                      <a16:colId xmlns:a16="http://schemas.microsoft.com/office/drawing/2014/main" val="1741208922"/>
                    </a:ext>
                  </a:extLst>
                </a:gridCol>
              </a:tblGrid>
              <a:tr h="134815">
                <a:tc rowSpan="8">
                  <a:txBody>
                    <a:bodyPr/>
                    <a:lstStyle/>
                    <a:p>
                      <a:pPr indent="180340" algn="ctr">
                        <a:lnSpc>
                          <a:spcPct val="150000"/>
                        </a:lnSpc>
                      </a:pPr>
                      <a:r>
                        <a:rPr lang="es-EC" sz="700" dirty="0">
                          <a:effectLst/>
                        </a:rPr>
                        <a:t>Creación de relaciones y valor percibido</a:t>
                      </a:r>
                      <a:endParaRPr lang="es-ES" sz="700" dirty="0">
                        <a:effectLst/>
                        <a:latin typeface="Times New Roman" panose="02020603050405020304" pitchFamily="18" charset="0"/>
                        <a:ea typeface="+mn-ea"/>
                      </a:endParaRPr>
                    </a:p>
                  </a:txBody>
                  <a:tcPr marL="72881" marR="72881" marT="36441" marB="36441" anchor="ctr"/>
                </a:tc>
                <a:tc>
                  <a:txBody>
                    <a:bodyPr/>
                    <a:lstStyle/>
                    <a:p>
                      <a:pPr indent="180340" algn="ctr">
                        <a:lnSpc>
                          <a:spcPct val="150000"/>
                        </a:lnSpc>
                      </a:pPr>
                      <a:r>
                        <a:rPr lang="es-EC" sz="700">
                          <a:effectLst/>
                        </a:rPr>
                        <a:t>P10/P19</a:t>
                      </a:r>
                      <a:endParaRPr lang="es-ES" sz="700">
                        <a:effectLst/>
                        <a:latin typeface="Times New Roman" panose="02020603050405020304" pitchFamily="18" charset="0"/>
                        <a:ea typeface="Times New Roman" panose="02020603050405020304" pitchFamily="18" charset="0"/>
                      </a:endParaRPr>
                    </a:p>
                  </a:txBody>
                  <a:tcPr marL="36125" marR="36125" marT="0" marB="0" anchor="ctr"/>
                </a:tc>
                <a:tc>
                  <a:txBody>
                    <a:bodyPr/>
                    <a:lstStyle/>
                    <a:p>
                      <a:pPr indent="180340" algn="ctr">
                        <a:lnSpc>
                          <a:spcPct val="150000"/>
                        </a:lnSpc>
                      </a:pPr>
                      <a:r>
                        <a:rPr lang="es-EC" sz="700">
                          <a:effectLst/>
                        </a:rPr>
                        <a:t>32,473</a:t>
                      </a:r>
                      <a:endParaRPr lang="es-ES" sz="700">
                        <a:effectLst/>
                        <a:latin typeface="Times New Roman" panose="02020603050405020304" pitchFamily="18" charset="0"/>
                        <a:ea typeface="Times New Roman" panose="02020603050405020304" pitchFamily="18" charset="0"/>
                      </a:endParaRPr>
                    </a:p>
                  </a:txBody>
                  <a:tcPr marL="36125" marR="36125"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125" marR="36125" marT="0" marB="0" anchor="ctr"/>
                </a:tc>
                <a:extLst>
                  <a:ext uri="{0D108BD9-81ED-4DB2-BD59-A6C34878D82A}">
                    <a16:rowId xmlns:a16="http://schemas.microsoft.com/office/drawing/2014/main" val="763921584"/>
                  </a:ext>
                </a:extLst>
              </a:tr>
              <a:tr h="134815">
                <a:tc vMerge="1">
                  <a:txBody>
                    <a:bodyPr/>
                    <a:lstStyle/>
                    <a:p>
                      <a:endParaRPr lang="es-ES"/>
                    </a:p>
                  </a:txBody>
                  <a:tcPr/>
                </a:tc>
                <a:tc>
                  <a:txBody>
                    <a:bodyPr/>
                    <a:lstStyle/>
                    <a:p>
                      <a:pPr indent="180340" algn="ctr">
                        <a:lnSpc>
                          <a:spcPct val="150000"/>
                        </a:lnSpc>
                      </a:pPr>
                      <a:r>
                        <a:rPr lang="es-EC" sz="700">
                          <a:effectLst/>
                        </a:rPr>
                        <a:t>P10/P6</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45,168</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1260086400"/>
                  </a:ext>
                </a:extLst>
              </a:tr>
              <a:tr h="134815">
                <a:tc vMerge="1">
                  <a:txBody>
                    <a:bodyPr/>
                    <a:lstStyle/>
                    <a:p>
                      <a:endParaRPr lang="es-ES"/>
                    </a:p>
                  </a:txBody>
                  <a:tcPr/>
                </a:tc>
                <a:tc>
                  <a:txBody>
                    <a:bodyPr/>
                    <a:lstStyle/>
                    <a:p>
                      <a:pPr indent="180340" algn="ctr">
                        <a:lnSpc>
                          <a:spcPct val="150000"/>
                        </a:lnSpc>
                      </a:pPr>
                      <a:r>
                        <a:rPr lang="es-EC" sz="700" dirty="0">
                          <a:effectLst/>
                        </a:rPr>
                        <a:t>P11/19</a:t>
                      </a:r>
                      <a:endParaRPr lang="es-ES" sz="700" dirty="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25,696</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0,002</a:t>
                      </a:r>
                      <a:endParaRPr lang="es-ES" sz="70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2770197365"/>
                  </a:ext>
                </a:extLst>
              </a:tr>
              <a:tr h="134815">
                <a:tc vMerge="1">
                  <a:txBody>
                    <a:bodyPr/>
                    <a:lstStyle/>
                    <a:p>
                      <a:endParaRPr lang="es-ES"/>
                    </a:p>
                  </a:txBody>
                  <a:tcPr/>
                </a:tc>
                <a:tc>
                  <a:txBody>
                    <a:bodyPr/>
                    <a:lstStyle/>
                    <a:p>
                      <a:pPr indent="180340" algn="ctr">
                        <a:lnSpc>
                          <a:spcPct val="150000"/>
                        </a:lnSpc>
                      </a:pPr>
                      <a:r>
                        <a:rPr lang="es-EC" sz="700" dirty="0">
                          <a:effectLst/>
                        </a:rPr>
                        <a:t>P11/P6</a:t>
                      </a:r>
                      <a:endParaRPr lang="es-ES" sz="700" dirty="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60,646</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2246626128"/>
                  </a:ext>
                </a:extLst>
              </a:tr>
              <a:tr h="134815">
                <a:tc vMerge="1">
                  <a:txBody>
                    <a:bodyPr/>
                    <a:lstStyle/>
                    <a:p>
                      <a:endParaRPr lang="es-ES"/>
                    </a:p>
                  </a:txBody>
                  <a:tcPr/>
                </a:tc>
                <a:tc>
                  <a:txBody>
                    <a:bodyPr/>
                    <a:lstStyle/>
                    <a:p>
                      <a:pPr indent="180340" algn="ctr">
                        <a:lnSpc>
                          <a:spcPct val="150000"/>
                        </a:lnSpc>
                      </a:pPr>
                      <a:r>
                        <a:rPr lang="es-EC" sz="700" dirty="0">
                          <a:effectLst/>
                        </a:rPr>
                        <a:t>P12/P19</a:t>
                      </a:r>
                      <a:endParaRPr lang="es-ES" sz="700" dirty="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26,168</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0,002</a:t>
                      </a:r>
                      <a:endParaRPr lang="es-ES" sz="70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2499497167"/>
                  </a:ext>
                </a:extLst>
              </a:tr>
              <a:tr h="134815">
                <a:tc vMerge="1">
                  <a:txBody>
                    <a:bodyPr/>
                    <a:lstStyle/>
                    <a:p>
                      <a:endParaRPr lang="es-ES"/>
                    </a:p>
                  </a:txBody>
                  <a:tcPr/>
                </a:tc>
                <a:tc>
                  <a:txBody>
                    <a:bodyPr/>
                    <a:lstStyle/>
                    <a:p>
                      <a:pPr indent="180340" algn="ctr">
                        <a:lnSpc>
                          <a:spcPct val="150000"/>
                        </a:lnSpc>
                      </a:pPr>
                      <a:r>
                        <a:rPr lang="es-EC" sz="700">
                          <a:effectLst/>
                        </a:rPr>
                        <a:t>P12/P6</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dirty="0">
                          <a:effectLst/>
                        </a:rPr>
                        <a:t>36,028</a:t>
                      </a:r>
                      <a:endParaRPr lang="es-ES" sz="700" dirty="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2654872463"/>
                  </a:ext>
                </a:extLst>
              </a:tr>
              <a:tr h="134815">
                <a:tc vMerge="1">
                  <a:txBody>
                    <a:bodyPr/>
                    <a:lstStyle/>
                    <a:p>
                      <a:endParaRPr lang="es-ES"/>
                    </a:p>
                  </a:txBody>
                  <a:tcPr/>
                </a:tc>
                <a:tc>
                  <a:txBody>
                    <a:bodyPr/>
                    <a:lstStyle/>
                    <a:p>
                      <a:pPr indent="180340" algn="ctr">
                        <a:lnSpc>
                          <a:spcPct val="150000"/>
                        </a:lnSpc>
                      </a:pPr>
                      <a:r>
                        <a:rPr lang="es-EC" sz="700">
                          <a:effectLst/>
                        </a:rPr>
                        <a:t>P5/P19</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dirty="0">
                          <a:effectLst/>
                        </a:rPr>
                        <a:t>14,559</a:t>
                      </a:r>
                      <a:endParaRPr lang="es-ES" sz="700" dirty="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0,014</a:t>
                      </a:r>
                      <a:endParaRPr lang="es-ES" sz="70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1956377129"/>
                  </a:ext>
                </a:extLst>
              </a:tr>
              <a:tr h="134815">
                <a:tc vMerge="1">
                  <a:txBody>
                    <a:bodyPr/>
                    <a:lstStyle/>
                    <a:p>
                      <a:endParaRPr lang="es-ES"/>
                    </a:p>
                  </a:txBody>
                  <a:tcPr/>
                </a:tc>
                <a:tc>
                  <a:txBody>
                    <a:bodyPr/>
                    <a:lstStyle/>
                    <a:p>
                      <a:pPr indent="180340" algn="ctr">
                        <a:lnSpc>
                          <a:spcPct val="150000"/>
                        </a:lnSpc>
                      </a:pPr>
                      <a:r>
                        <a:rPr lang="es-EC" sz="700">
                          <a:effectLst/>
                        </a:rPr>
                        <a:t>P5/P6</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a:effectLst/>
                        </a:rPr>
                        <a:t>13,411</a:t>
                      </a:r>
                      <a:endParaRPr lang="es-ES" sz="700">
                        <a:effectLst/>
                        <a:latin typeface="Times New Roman" panose="02020603050405020304" pitchFamily="18" charset="0"/>
                        <a:ea typeface="+mn-ea"/>
                      </a:endParaRPr>
                    </a:p>
                  </a:txBody>
                  <a:tcPr marL="36125" marR="36125" marT="0" marB="0" anchor="ctr"/>
                </a:tc>
                <a:tc>
                  <a:txBody>
                    <a:bodyPr/>
                    <a:lstStyle/>
                    <a:p>
                      <a:pPr indent="180340" algn="ctr">
                        <a:lnSpc>
                          <a:spcPct val="150000"/>
                        </a:lnSpc>
                      </a:pPr>
                      <a:r>
                        <a:rPr lang="es-EC" sz="700" dirty="0">
                          <a:effectLst/>
                        </a:rPr>
                        <a:t>0,015</a:t>
                      </a:r>
                      <a:endParaRPr lang="es-ES" sz="700" dirty="0">
                        <a:effectLst/>
                        <a:latin typeface="Times New Roman" panose="02020603050405020304" pitchFamily="18" charset="0"/>
                        <a:ea typeface="+mn-ea"/>
                      </a:endParaRPr>
                    </a:p>
                  </a:txBody>
                  <a:tcPr marL="36125" marR="36125" marT="0" marB="0" anchor="ctr"/>
                </a:tc>
                <a:extLst>
                  <a:ext uri="{0D108BD9-81ED-4DB2-BD59-A6C34878D82A}">
                    <a16:rowId xmlns:a16="http://schemas.microsoft.com/office/drawing/2014/main" val="3540343149"/>
                  </a:ext>
                </a:extLst>
              </a:tr>
            </a:tbl>
          </a:graphicData>
        </a:graphic>
      </p:graphicFrame>
      <p:graphicFrame>
        <p:nvGraphicFramePr>
          <p:cNvPr id="7" name="Tabla 6">
            <a:extLst>
              <a:ext uri="{FF2B5EF4-FFF2-40B4-BE49-F238E27FC236}">
                <a16:creationId xmlns:a16="http://schemas.microsoft.com/office/drawing/2014/main" id="{33D62D63-CDD2-4DE7-8851-EC613D209773}"/>
              </a:ext>
            </a:extLst>
          </p:cNvPr>
          <p:cNvGraphicFramePr>
            <a:graphicFrameLocks noGrp="1"/>
          </p:cNvGraphicFramePr>
          <p:nvPr>
            <p:extLst>
              <p:ext uri="{D42A27DB-BD31-4B8C-83A1-F6EECF244321}">
                <p14:modId xmlns:p14="http://schemas.microsoft.com/office/powerpoint/2010/main" val="1284359256"/>
              </p:ext>
            </p:extLst>
          </p:nvPr>
        </p:nvGraphicFramePr>
        <p:xfrm>
          <a:off x="5834331" y="5204649"/>
          <a:ext cx="3253561" cy="1125728"/>
        </p:xfrm>
        <a:graphic>
          <a:graphicData uri="http://schemas.openxmlformats.org/drawingml/2006/table">
            <a:tbl>
              <a:tblPr firstRow="1" firstCol="1" bandRow="1">
                <a:tableStyleId>{5C22544A-7EE6-4342-B048-85BDC9FD1C3A}</a:tableStyleId>
              </a:tblPr>
              <a:tblGrid>
                <a:gridCol w="943339">
                  <a:extLst>
                    <a:ext uri="{9D8B030D-6E8A-4147-A177-3AD203B41FA5}">
                      <a16:colId xmlns:a16="http://schemas.microsoft.com/office/drawing/2014/main" val="584264271"/>
                    </a:ext>
                  </a:extLst>
                </a:gridCol>
                <a:gridCol w="770074">
                  <a:extLst>
                    <a:ext uri="{9D8B030D-6E8A-4147-A177-3AD203B41FA5}">
                      <a16:colId xmlns:a16="http://schemas.microsoft.com/office/drawing/2014/main" val="3897823079"/>
                    </a:ext>
                  </a:extLst>
                </a:gridCol>
                <a:gridCol w="770074">
                  <a:extLst>
                    <a:ext uri="{9D8B030D-6E8A-4147-A177-3AD203B41FA5}">
                      <a16:colId xmlns:a16="http://schemas.microsoft.com/office/drawing/2014/main" val="602802682"/>
                    </a:ext>
                  </a:extLst>
                </a:gridCol>
                <a:gridCol w="770074">
                  <a:extLst>
                    <a:ext uri="{9D8B030D-6E8A-4147-A177-3AD203B41FA5}">
                      <a16:colId xmlns:a16="http://schemas.microsoft.com/office/drawing/2014/main" val="3772952908"/>
                    </a:ext>
                  </a:extLst>
                </a:gridCol>
              </a:tblGrid>
              <a:tr h="112156">
                <a:tc rowSpan="8">
                  <a:txBody>
                    <a:bodyPr/>
                    <a:lstStyle/>
                    <a:p>
                      <a:pPr indent="180340" algn="ctr">
                        <a:lnSpc>
                          <a:spcPct val="150000"/>
                        </a:lnSpc>
                      </a:pPr>
                      <a:r>
                        <a:rPr lang="es-EC" sz="700" dirty="0">
                          <a:effectLst/>
                        </a:rPr>
                        <a:t>Creación de relaciones y confianza</a:t>
                      </a:r>
                      <a:endParaRPr lang="es-ES" sz="700" dirty="0">
                        <a:effectLst/>
                        <a:latin typeface="Times New Roman" panose="02020603050405020304" pitchFamily="18" charset="0"/>
                        <a:ea typeface="+mn-ea"/>
                      </a:endParaRPr>
                    </a:p>
                  </a:txBody>
                  <a:tcPr marL="72881" marR="72881" marT="36441" marB="36441" anchor="ctr"/>
                </a:tc>
                <a:tc>
                  <a:txBody>
                    <a:bodyPr/>
                    <a:lstStyle/>
                    <a:p>
                      <a:pPr indent="180340" algn="ctr">
                        <a:lnSpc>
                          <a:spcPct val="150000"/>
                        </a:lnSpc>
                      </a:pPr>
                      <a:r>
                        <a:rPr lang="es-EC" sz="700">
                          <a:effectLst/>
                        </a:rPr>
                        <a:t>P10/P14</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42,949</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1565847445"/>
                  </a:ext>
                </a:extLst>
              </a:tr>
              <a:tr h="112156">
                <a:tc vMerge="1">
                  <a:txBody>
                    <a:bodyPr/>
                    <a:lstStyle/>
                    <a:p>
                      <a:endParaRPr lang="es-ES"/>
                    </a:p>
                  </a:txBody>
                  <a:tcPr/>
                </a:tc>
                <a:tc>
                  <a:txBody>
                    <a:bodyPr/>
                    <a:lstStyle/>
                    <a:p>
                      <a:pPr indent="180340" algn="ctr">
                        <a:lnSpc>
                          <a:spcPct val="150000"/>
                        </a:lnSpc>
                      </a:pPr>
                      <a:r>
                        <a:rPr lang="es-EC" sz="700">
                          <a:effectLst/>
                        </a:rPr>
                        <a:t>P10/P15</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120,544</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1485238504"/>
                  </a:ext>
                </a:extLst>
              </a:tr>
              <a:tr h="112156">
                <a:tc vMerge="1">
                  <a:txBody>
                    <a:bodyPr/>
                    <a:lstStyle/>
                    <a:p>
                      <a:endParaRPr lang="es-ES"/>
                    </a:p>
                  </a:txBody>
                  <a:tcPr/>
                </a:tc>
                <a:tc>
                  <a:txBody>
                    <a:bodyPr/>
                    <a:lstStyle/>
                    <a:p>
                      <a:pPr indent="180340" algn="ctr">
                        <a:lnSpc>
                          <a:spcPct val="150000"/>
                        </a:lnSpc>
                      </a:pPr>
                      <a:r>
                        <a:rPr lang="es-EC" sz="700">
                          <a:effectLst/>
                        </a:rPr>
                        <a:t>P11/14</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36,589</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1590434514"/>
                  </a:ext>
                </a:extLst>
              </a:tr>
              <a:tr h="112156">
                <a:tc vMerge="1">
                  <a:txBody>
                    <a:bodyPr/>
                    <a:lstStyle/>
                    <a:p>
                      <a:endParaRPr lang="es-ES"/>
                    </a:p>
                  </a:txBody>
                  <a:tcPr/>
                </a:tc>
                <a:tc>
                  <a:txBody>
                    <a:bodyPr/>
                    <a:lstStyle/>
                    <a:p>
                      <a:pPr indent="180340" algn="ctr">
                        <a:lnSpc>
                          <a:spcPct val="150000"/>
                        </a:lnSpc>
                      </a:pPr>
                      <a:r>
                        <a:rPr lang="es-EC" sz="700" dirty="0">
                          <a:effectLst/>
                        </a:rPr>
                        <a:t>P11/P15</a:t>
                      </a:r>
                      <a:endParaRPr lang="es-ES" sz="700" dirty="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123,99</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4048306518"/>
                  </a:ext>
                </a:extLst>
              </a:tr>
              <a:tr h="112156">
                <a:tc vMerge="1">
                  <a:txBody>
                    <a:bodyPr/>
                    <a:lstStyle/>
                    <a:p>
                      <a:endParaRPr lang="es-ES"/>
                    </a:p>
                  </a:txBody>
                  <a:tcPr/>
                </a:tc>
                <a:tc>
                  <a:txBody>
                    <a:bodyPr/>
                    <a:lstStyle/>
                    <a:p>
                      <a:pPr indent="180340" algn="ctr">
                        <a:lnSpc>
                          <a:spcPct val="150000"/>
                        </a:lnSpc>
                      </a:pPr>
                      <a:r>
                        <a:rPr lang="es-EC" sz="700" dirty="0">
                          <a:effectLst/>
                        </a:rPr>
                        <a:t>P12/P14</a:t>
                      </a:r>
                      <a:endParaRPr lang="es-ES" sz="700" dirty="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29,619</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3202110505"/>
                  </a:ext>
                </a:extLst>
              </a:tr>
              <a:tr h="112156">
                <a:tc vMerge="1">
                  <a:txBody>
                    <a:bodyPr/>
                    <a:lstStyle/>
                    <a:p>
                      <a:endParaRPr lang="es-ES"/>
                    </a:p>
                  </a:txBody>
                  <a:tcPr/>
                </a:tc>
                <a:tc>
                  <a:txBody>
                    <a:bodyPr/>
                    <a:lstStyle/>
                    <a:p>
                      <a:pPr indent="180340" algn="ctr">
                        <a:lnSpc>
                          <a:spcPct val="150000"/>
                        </a:lnSpc>
                      </a:pPr>
                      <a:r>
                        <a:rPr lang="es-EC" sz="700" dirty="0">
                          <a:effectLst/>
                        </a:rPr>
                        <a:t>P12/P15</a:t>
                      </a:r>
                      <a:endParaRPr lang="es-ES" sz="700" dirty="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dirty="0">
                          <a:effectLst/>
                        </a:rPr>
                        <a:t>131,274</a:t>
                      </a:r>
                      <a:endParaRPr lang="es-ES" sz="700" dirty="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3435115019"/>
                  </a:ext>
                </a:extLst>
              </a:tr>
              <a:tr h="112156">
                <a:tc vMerge="1">
                  <a:txBody>
                    <a:bodyPr/>
                    <a:lstStyle/>
                    <a:p>
                      <a:endParaRPr lang="es-ES"/>
                    </a:p>
                  </a:txBody>
                  <a:tcPr/>
                </a:tc>
                <a:tc>
                  <a:txBody>
                    <a:bodyPr/>
                    <a:lstStyle/>
                    <a:p>
                      <a:pPr indent="180340" algn="ctr">
                        <a:lnSpc>
                          <a:spcPct val="150000"/>
                        </a:lnSpc>
                      </a:pPr>
                      <a:r>
                        <a:rPr lang="es-EC" sz="700">
                          <a:effectLst/>
                        </a:rPr>
                        <a:t>P5/P14</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dirty="0">
                          <a:effectLst/>
                        </a:rPr>
                        <a:t>8,913</a:t>
                      </a:r>
                      <a:endParaRPr lang="es-ES" sz="700" dirty="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dirty="0">
                          <a:effectLst/>
                        </a:rPr>
                        <a:t>0,179</a:t>
                      </a:r>
                      <a:endParaRPr lang="es-ES" sz="700" dirty="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2405405624"/>
                  </a:ext>
                </a:extLst>
              </a:tr>
              <a:tr h="112156">
                <a:tc vMerge="1">
                  <a:txBody>
                    <a:bodyPr/>
                    <a:lstStyle/>
                    <a:p>
                      <a:endParaRPr lang="es-ES"/>
                    </a:p>
                  </a:txBody>
                  <a:tcPr/>
                </a:tc>
                <a:tc>
                  <a:txBody>
                    <a:bodyPr/>
                    <a:lstStyle/>
                    <a:p>
                      <a:pPr indent="180340" algn="ctr">
                        <a:lnSpc>
                          <a:spcPct val="150000"/>
                        </a:lnSpc>
                      </a:pPr>
                      <a:r>
                        <a:rPr lang="es-EC" sz="700">
                          <a:effectLst/>
                        </a:rPr>
                        <a:t>P5/P15</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a:effectLst/>
                        </a:rPr>
                        <a:t>58,715</a:t>
                      </a:r>
                      <a:endParaRPr lang="es-ES" sz="700">
                        <a:effectLst/>
                        <a:latin typeface="Times New Roman" panose="02020603050405020304" pitchFamily="18" charset="0"/>
                        <a:ea typeface="+mn-ea"/>
                      </a:endParaRPr>
                    </a:p>
                  </a:txBody>
                  <a:tcPr marL="31391" marR="31391" marT="0" marB="0" anchor="ctr"/>
                </a:tc>
                <a:tc>
                  <a:txBody>
                    <a:bodyPr/>
                    <a:lstStyle/>
                    <a:p>
                      <a:pPr indent="180340" algn="ctr">
                        <a:lnSpc>
                          <a:spcPct val="150000"/>
                        </a:lnSpc>
                      </a:pPr>
                      <a:r>
                        <a:rPr lang="es-EC" sz="700" dirty="0">
                          <a:effectLst/>
                        </a:rPr>
                        <a:t>0,000</a:t>
                      </a:r>
                      <a:endParaRPr lang="es-ES" sz="700" dirty="0">
                        <a:effectLst/>
                        <a:latin typeface="Times New Roman" panose="02020603050405020304" pitchFamily="18" charset="0"/>
                        <a:ea typeface="+mn-ea"/>
                      </a:endParaRPr>
                    </a:p>
                  </a:txBody>
                  <a:tcPr marL="31391" marR="31391" marT="0" marB="0" anchor="ctr"/>
                </a:tc>
                <a:extLst>
                  <a:ext uri="{0D108BD9-81ED-4DB2-BD59-A6C34878D82A}">
                    <a16:rowId xmlns:a16="http://schemas.microsoft.com/office/drawing/2014/main" val="288379832"/>
                  </a:ext>
                </a:extLst>
              </a:tr>
            </a:tbl>
          </a:graphicData>
        </a:graphic>
      </p:graphicFrame>
      <p:graphicFrame>
        <p:nvGraphicFramePr>
          <p:cNvPr id="8" name="Tabla 7">
            <a:extLst>
              <a:ext uri="{FF2B5EF4-FFF2-40B4-BE49-F238E27FC236}">
                <a16:creationId xmlns:a16="http://schemas.microsoft.com/office/drawing/2014/main" id="{D9C8881D-0446-47FD-A984-676EDFEBA64D}"/>
              </a:ext>
            </a:extLst>
          </p:cNvPr>
          <p:cNvGraphicFramePr>
            <a:graphicFrameLocks noGrp="1"/>
          </p:cNvGraphicFramePr>
          <p:nvPr>
            <p:extLst>
              <p:ext uri="{D42A27DB-BD31-4B8C-83A1-F6EECF244321}">
                <p14:modId xmlns:p14="http://schemas.microsoft.com/office/powerpoint/2010/main" val="1009452847"/>
              </p:ext>
            </p:extLst>
          </p:nvPr>
        </p:nvGraphicFramePr>
        <p:xfrm>
          <a:off x="9078648" y="1082733"/>
          <a:ext cx="2983002" cy="1125728"/>
        </p:xfrm>
        <a:graphic>
          <a:graphicData uri="http://schemas.openxmlformats.org/drawingml/2006/table">
            <a:tbl>
              <a:tblPr firstRow="1" firstCol="1" bandRow="1">
                <a:tableStyleId>{5C22544A-7EE6-4342-B048-85BDC9FD1C3A}</a:tableStyleId>
              </a:tblPr>
              <a:tblGrid>
                <a:gridCol w="881064">
                  <a:extLst>
                    <a:ext uri="{9D8B030D-6E8A-4147-A177-3AD203B41FA5}">
                      <a16:colId xmlns:a16="http://schemas.microsoft.com/office/drawing/2014/main" val="1256911042"/>
                    </a:ext>
                  </a:extLst>
                </a:gridCol>
                <a:gridCol w="700646">
                  <a:extLst>
                    <a:ext uri="{9D8B030D-6E8A-4147-A177-3AD203B41FA5}">
                      <a16:colId xmlns:a16="http://schemas.microsoft.com/office/drawing/2014/main" val="3121083696"/>
                    </a:ext>
                  </a:extLst>
                </a:gridCol>
                <a:gridCol w="700646">
                  <a:extLst>
                    <a:ext uri="{9D8B030D-6E8A-4147-A177-3AD203B41FA5}">
                      <a16:colId xmlns:a16="http://schemas.microsoft.com/office/drawing/2014/main" val="1801043579"/>
                    </a:ext>
                  </a:extLst>
                </a:gridCol>
                <a:gridCol w="700646">
                  <a:extLst>
                    <a:ext uri="{9D8B030D-6E8A-4147-A177-3AD203B41FA5}">
                      <a16:colId xmlns:a16="http://schemas.microsoft.com/office/drawing/2014/main" val="1563251400"/>
                    </a:ext>
                  </a:extLst>
                </a:gridCol>
              </a:tblGrid>
              <a:tr h="136224">
                <a:tc rowSpan="8">
                  <a:txBody>
                    <a:bodyPr/>
                    <a:lstStyle/>
                    <a:p>
                      <a:pPr indent="180340" algn="ctr">
                        <a:lnSpc>
                          <a:spcPct val="150000"/>
                        </a:lnSpc>
                      </a:pPr>
                      <a:r>
                        <a:rPr lang="es-EC" sz="700" dirty="0">
                          <a:effectLst/>
                        </a:rPr>
                        <a:t>Creación de relaciones y readquisición</a:t>
                      </a:r>
                      <a:endParaRPr lang="es-ES" sz="700" dirty="0">
                        <a:effectLst/>
                        <a:latin typeface="Times New Roman" panose="02020603050405020304" pitchFamily="18" charset="0"/>
                        <a:ea typeface="Times New Roman" panose="02020603050405020304" pitchFamily="18" charset="0"/>
                      </a:endParaRPr>
                    </a:p>
                  </a:txBody>
                  <a:tcPr marL="88521" marR="88521" marT="44260" marB="44260" anchor="ctr"/>
                </a:tc>
                <a:tc>
                  <a:txBody>
                    <a:bodyPr/>
                    <a:lstStyle/>
                    <a:p>
                      <a:pPr indent="180340" algn="ctr">
                        <a:lnSpc>
                          <a:spcPct val="150000"/>
                        </a:lnSpc>
                      </a:pPr>
                      <a:r>
                        <a:rPr lang="es-EC" sz="700">
                          <a:effectLst/>
                        </a:rPr>
                        <a:t>P10/P16</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30,674</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1163407365"/>
                  </a:ext>
                </a:extLst>
              </a:tr>
              <a:tr h="136224">
                <a:tc vMerge="1">
                  <a:txBody>
                    <a:bodyPr/>
                    <a:lstStyle/>
                    <a:p>
                      <a:endParaRPr lang="es-ES"/>
                    </a:p>
                  </a:txBody>
                  <a:tcPr/>
                </a:tc>
                <a:tc>
                  <a:txBody>
                    <a:bodyPr/>
                    <a:lstStyle/>
                    <a:p>
                      <a:pPr indent="180340" algn="ctr">
                        <a:lnSpc>
                          <a:spcPct val="150000"/>
                        </a:lnSpc>
                      </a:pPr>
                      <a:r>
                        <a:rPr lang="es-EC" sz="700">
                          <a:effectLst/>
                        </a:rPr>
                        <a:t>P10/P20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51,592</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3962678074"/>
                  </a:ext>
                </a:extLst>
              </a:tr>
              <a:tr h="136224">
                <a:tc vMerge="1">
                  <a:txBody>
                    <a:bodyPr/>
                    <a:lstStyle/>
                    <a:p>
                      <a:endParaRPr lang="es-ES"/>
                    </a:p>
                  </a:txBody>
                  <a:tcPr/>
                </a:tc>
                <a:tc>
                  <a:txBody>
                    <a:bodyPr/>
                    <a:lstStyle/>
                    <a:p>
                      <a:pPr indent="180340" algn="ctr">
                        <a:lnSpc>
                          <a:spcPct val="150000"/>
                        </a:lnSpc>
                      </a:pPr>
                      <a:r>
                        <a:rPr lang="es-EC" sz="700">
                          <a:effectLst/>
                        </a:rPr>
                        <a:t>P11/16</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35,048</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760660526"/>
                  </a:ext>
                </a:extLst>
              </a:tr>
              <a:tr h="136224">
                <a:tc vMerge="1">
                  <a:txBody>
                    <a:bodyPr/>
                    <a:lstStyle/>
                    <a:p>
                      <a:endParaRPr lang="es-ES"/>
                    </a:p>
                  </a:txBody>
                  <a:tcPr/>
                </a:tc>
                <a:tc>
                  <a:txBody>
                    <a:bodyPr/>
                    <a:lstStyle/>
                    <a:p>
                      <a:pPr indent="180340" algn="ctr">
                        <a:lnSpc>
                          <a:spcPct val="150000"/>
                        </a:lnSpc>
                      </a:pPr>
                      <a:r>
                        <a:rPr lang="es-EC" sz="700">
                          <a:effectLst/>
                        </a:rPr>
                        <a:t>P11/P20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35,466</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718284300"/>
                  </a:ext>
                </a:extLst>
              </a:tr>
              <a:tr h="136224">
                <a:tc vMerge="1">
                  <a:txBody>
                    <a:bodyPr/>
                    <a:lstStyle/>
                    <a:p>
                      <a:endParaRPr lang="es-ES"/>
                    </a:p>
                  </a:txBody>
                  <a:tcPr/>
                </a:tc>
                <a:tc>
                  <a:txBody>
                    <a:bodyPr/>
                    <a:lstStyle/>
                    <a:p>
                      <a:pPr indent="180340" algn="ctr">
                        <a:lnSpc>
                          <a:spcPct val="150000"/>
                        </a:lnSpc>
                      </a:pPr>
                      <a:r>
                        <a:rPr lang="es-EC" sz="700">
                          <a:effectLst/>
                        </a:rPr>
                        <a:t>P12/P16</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40,554</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2342585569"/>
                  </a:ext>
                </a:extLst>
              </a:tr>
              <a:tr h="136224">
                <a:tc vMerge="1">
                  <a:txBody>
                    <a:bodyPr/>
                    <a:lstStyle/>
                    <a:p>
                      <a:endParaRPr lang="es-ES"/>
                    </a:p>
                  </a:txBody>
                  <a:tcPr/>
                </a:tc>
                <a:tc>
                  <a:txBody>
                    <a:bodyPr/>
                    <a:lstStyle/>
                    <a:p>
                      <a:pPr indent="180340" algn="ctr">
                        <a:lnSpc>
                          <a:spcPct val="150000"/>
                        </a:lnSpc>
                      </a:pPr>
                      <a:r>
                        <a:rPr lang="es-EC" sz="700">
                          <a:effectLst/>
                        </a:rPr>
                        <a:t>P12/P20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38,464</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0,000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3778859853"/>
                  </a:ext>
                </a:extLst>
              </a:tr>
              <a:tr h="136224">
                <a:tc vMerge="1">
                  <a:txBody>
                    <a:bodyPr/>
                    <a:lstStyle/>
                    <a:p>
                      <a:endParaRPr lang="es-ES"/>
                    </a:p>
                  </a:txBody>
                  <a:tcPr/>
                </a:tc>
                <a:tc>
                  <a:txBody>
                    <a:bodyPr/>
                    <a:lstStyle/>
                    <a:p>
                      <a:pPr indent="180340" algn="ctr">
                        <a:lnSpc>
                          <a:spcPct val="150000"/>
                        </a:lnSpc>
                      </a:pPr>
                      <a:r>
                        <a:rPr lang="es-EC" sz="700">
                          <a:effectLst/>
                        </a:rPr>
                        <a:t>P5/P16</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16,5</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a:effectLst/>
                        </a:rPr>
                        <a:t>0,037</a:t>
                      </a:r>
                      <a:endParaRPr lang="es-ES" sz="700">
                        <a:effectLst/>
                        <a:latin typeface="Times New Roman" panose="02020603050405020304" pitchFamily="18" charset="0"/>
                        <a:ea typeface="Times New Roman" panose="02020603050405020304" pitchFamily="18" charset="0"/>
                      </a:endParaRPr>
                    </a:p>
                  </a:txBody>
                  <a:tcPr marL="36370" marR="36370" marT="0" marB="0"/>
                </a:tc>
                <a:extLst>
                  <a:ext uri="{0D108BD9-81ED-4DB2-BD59-A6C34878D82A}">
                    <a16:rowId xmlns:a16="http://schemas.microsoft.com/office/drawing/2014/main" val="3045074008"/>
                  </a:ext>
                </a:extLst>
              </a:tr>
              <a:tr h="136224">
                <a:tc vMerge="1">
                  <a:txBody>
                    <a:bodyPr/>
                    <a:lstStyle/>
                    <a:p>
                      <a:endParaRPr lang="es-ES"/>
                    </a:p>
                  </a:txBody>
                  <a:tcPr/>
                </a:tc>
                <a:tc>
                  <a:txBody>
                    <a:bodyPr/>
                    <a:lstStyle/>
                    <a:p>
                      <a:pPr indent="180340" algn="ctr">
                        <a:lnSpc>
                          <a:spcPct val="150000"/>
                        </a:lnSpc>
                      </a:pPr>
                      <a:r>
                        <a:rPr lang="es-EC" sz="700">
                          <a:effectLst/>
                        </a:rPr>
                        <a:t>P5/P20</a:t>
                      </a:r>
                      <a:endParaRPr lang="es-ES" sz="700">
                        <a:effectLst/>
                        <a:latin typeface="Times New Roman" panose="02020603050405020304" pitchFamily="18" charset="0"/>
                        <a:ea typeface="Times New Roman" panose="02020603050405020304" pitchFamily="18" charset="0"/>
                      </a:endParaRPr>
                    </a:p>
                  </a:txBody>
                  <a:tcPr marL="36370" marR="36370" marT="0" marB="0" anchor="ctr"/>
                </a:tc>
                <a:tc>
                  <a:txBody>
                    <a:bodyPr/>
                    <a:lstStyle/>
                    <a:p>
                      <a:pPr indent="180340" algn="ctr">
                        <a:lnSpc>
                          <a:spcPct val="150000"/>
                        </a:lnSpc>
                      </a:pPr>
                      <a:r>
                        <a:rPr lang="es-EC" sz="700">
                          <a:effectLst/>
                        </a:rPr>
                        <a:t>33,634</a:t>
                      </a:r>
                      <a:endParaRPr lang="es-ES" sz="700">
                        <a:effectLst/>
                        <a:latin typeface="Times New Roman" panose="02020603050405020304" pitchFamily="18" charset="0"/>
                        <a:ea typeface="Times New Roman" panose="02020603050405020304" pitchFamily="18" charset="0"/>
                      </a:endParaRPr>
                    </a:p>
                  </a:txBody>
                  <a:tcPr marL="36370" marR="36370" marT="0" marB="0"/>
                </a:tc>
                <a:tc>
                  <a:txBody>
                    <a:bodyPr/>
                    <a:lstStyle/>
                    <a:p>
                      <a:pPr indent="180340" algn="ctr">
                        <a:lnSpc>
                          <a:spcPct val="150000"/>
                        </a:lnSpc>
                      </a:pPr>
                      <a:r>
                        <a:rPr lang="es-EC" sz="700" dirty="0">
                          <a:effectLst/>
                        </a:rPr>
                        <a:t>0,000</a:t>
                      </a:r>
                      <a:endParaRPr lang="es-ES" sz="700" dirty="0">
                        <a:effectLst/>
                        <a:latin typeface="Times New Roman" panose="02020603050405020304" pitchFamily="18" charset="0"/>
                        <a:ea typeface="Times New Roman" panose="02020603050405020304" pitchFamily="18" charset="0"/>
                      </a:endParaRPr>
                    </a:p>
                  </a:txBody>
                  <a:tcPr marL="36370" marR="36370" marT="0" marB="0" anchor="ctr"/>
                </a:tc>
                <a:extLst>
                  <a:ext uri="{0D108BD9-81ED-4DB2-BD59-A6C34878D82A}">
                    <a16:rowId xmlns:a16="http://schemas.microsoft.com/office/drawing/2014/main" val="2663766417"/>
                  </a:ext>
                </a:extLst>
              </a:tr>
            </a:tbl>
          </a:graphicData>
        </a:graphic>
      </p:graphicFrame>
      <p:graphicFrame>
        <p:nvGraphicFramePr>
          <p:cNvPr id="9" name="Tabla 8">
            <a:extLst>
              <a:ext uri="{FF2B5EF4-FFF2-40B4-BE49-F238E27FC236}">
                <a16:creationId xmlns:a16="http://schemas.microsoft.com/office/drawing/2014/main" id="{30B75B62-D991-463B-B663-4D648CDA6910}"/>
              </a:ext>
            </a:extLst>
          </p:cNvPr>
          <p:cNvGraphicFramePr>
            <a:graphicFrameLocks noGrp="1"/>
          </p:cNvGraphicFramePr>
          <p:nvPr>
            <p:extLst>
              <p:ext uri="{D42A27DB-BD31-4B8C-83A1-F6EECF244321}">
                <p14:modId xmlns:p14="http://schemas.microsoft.com/office/powerpoint/2010/main" val="1818399379"/>
              </p:ext>
            </p:extLst>
          </p:nvPr>
        </p:nvGraphicFramePr>
        <p:xfrm>
          <a:off x="9084951" y="781997"/>
          <a:ext cx="2997966" cy="300736"/>
        </p:xfrm>
        <a:graphic>
          <a:graphicData uri="http://schemas.openxmlformats.org/drawingml/2006/table">
            <a:tbl>
              <a:tblPr firstRow="1" firstCol="1" bandRow="1">
                <a:tableStyleId>{5C22544A-7EE6-4342-B048-85BDC9FD1C3A}</a:tableStyleId>
              </a:tblPr>
              <a:tblGrid>
                <a:gridCol w="777057">
                  <a:extLst>
                    <a:ext uri="{9D8B030D-6E8A-4147-A177-3AD203B41FA5}">
                      <a16:colId xmlns:a16="http://schemas.microsoft.com/office/drawing/2014/main" val="3099069013"/>
                    </a:ext>
                  </a:extLst>
                </a:gridCol>
                <a:gridCol w="740303">
                  <a:extLst>
                    <a:ext uri="{9D8B030D-6E8A-4147-A177-3AD203B41FA5}">
                      <a16:colId xmlns:a16="http://schemas.microsoft.com/office/drawing/2014/main" val="2977679856"/>
                    </a:ext>
                  </a:extLst>
                </a:gridCol>
                <a:gridCol w="740303">
                  <a:extLst>
                    <a:ext uri="{9D8B030D-6E8A-4147-A177-3AD203B41FA5}">
                      <a16:colId xmlns:a16="http://schemas.microsoft.com/office/drawing/2014/main" val="1883409723"/>
                    </a:ext>
                  </a:extLst>
                </a:gridCol>
                <a:gridCol w="740303">
                  <a:extLst>
                    <a:ext uri="{9D8B030D-6E8A-4147-A177-3AD203B41FA5}">
                      <a16:colId xmlns:a16="http://schemas.microsoft.com/office/drawing/2014/main" val="3452740799"/>
                    </a:ext>
                  </a:extLst>
                </a:gridCol>
              </a:tblGrid>
              <a:tr h="275409">
                <a:tc>
                  <a:txBody>
                    <a:bodyPr/>
                    <a:lstStyle/>
                    <a:p>
                      <a:pPr indent="180340" algn="ctr">
                        <a:lnSpc>
                          <a:spcPct val="150000"/>
                        </a:lnSpc>
                      </a:pPr>
                      <a:r>
                        <a:rPr lang="es-EC" sz="700" dirty="0">
                          <a:effectLst/>
                        </a:rPr>
                        <a:t>Dimensiones</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Cruce de atributos</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Chi Cuadrado</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tc>
                  <a:txBody>
                    <a:bodyPr/>
                    <a:lstStyle/>
                    <a:p>
                      <a:pPr indent="180340" algn="ctr">
                        <a:lnSpc>
                          <a:spcPct val="150000"/>
                        </a:lnSpc>
                      </a:pPr>
                      <a:r>
                        <a:rPr lang="es-EC" sz="700" dirty="0">
                          <a:effectLst/>
                        </a:rPr>
                        <a:t>Valor p</a:t>
                      </a:r>
                      <a:endParaRPr lang="es-ES" sz="700" dirty="0">
                        <a:effectLst/>
                        <a:latin typeface="Times New Roman" panose="02020603050405020304" pitchFamily="18" charset="0"/>
                        <a:ea typeface="Times New Roman" panose="02020603050405020304" pitchFamily="18" charset="0"/>
                      </a:endParaRPr>
                    </a:p>
                  </a:txBody>
                  <a:tcPr marL="37397" marR="37397" marT="0" marB="0" anchor="ctr"/>
                </a:tc>
                <a:extLst>
                  <a:ext uri="{0D108BD9-81ED-4DB2-BD59-A6C34878D82A}">
                    <a16:rowId xmlns:a16="http://schemas.microsoft.com/office/drawing/2014/main" val="601400787"/>
                  </a:ext>
                </a:extLst>
              </a:tr>
            </a:tbl>
          </a:graphicData>
        </a:graphic>
      </p:graphicFrame>
      <p:graphicFrame>
        <p:nvGraphicFramePr>
          <p:cNvPr id="10" name="Tabla 9">
            <a:extLst>
              <a:ext uri="{FF2B5EF4-FFF2-40B4-BE49-F238E27FC236}">
                <a16:creationId xmlns:a16="http://schemas.microsoft.com/office/drawing/2014/main" id="{264D4F2A-141D-4255-903B-BB63EAD3B8D3}"/>
              </a:ext>
            </a:extLst>
          </p:cNvPr>
          <p:cNvGraphicFramePr>
            <a:graphicFrameLocks noGrp="1"/>
          </p:cNvGraphicFramePr>
          <p:nvPr>
            <p:extLst>
              <p:ext uri="{D42A27DB-BD31-4B8C-83A1-F6EECF244321}">
                <p14:modId xmlns:p14="http://schemas.microsoft.com/office/powerpoint/2010/main" val="2200500131"/>
              </p:ext>
            </p:extLst>
          </p:nvPr>
        </p:nvGraphicFramePr>
        <p:xfrm>
          <a:off x="9077260" y="2204360"/>
          <a:ext cx="2997966" cy="779308"/>
        </p:xfrm>
        <a:graphic>
          <a:graphicData uri="http://schemas.openxmlformats.org/drawingml/2006/table">
            <a:tbl>
              <a:tblPr firstRow="1" firstCol="1" bandRow="1">
                <a:tableStyleId>{5C22544A-7EE6-4342-B048-85BDC9FD1C3A}</a:tableStyleId>
              </a:tblPr>
              <a:tblGrid>
                <a:gridCol w="869973">
                  <a:extLst>
                    <a:ext uri="{9D8B030D-6E8A-4147-A177-3AD203B41FA5}">
                      <a16:colId xmlns:a16="http://schemas.microsoft.com/office/drawing/2014/main" val="3226513149"/>
                    </a:ext>
                  </a:extLst>
                </a:gridCol>
                <a:gridCol w="709331">
                  <a:extLst>
                    <a:ext uri="{9D8B030D-6E8A-4147-A177-3AD203B41FA5}">
                      <a16:colId xmlns:a16="http://schemas.microsoft.com/office/drawing/2014/main" val="2576894574"/>
                    </a:ext>
                  </a:extLst>
                </a:gridCol>
                <a:gridCol w="709331">
                  <a:extLst>
                    <a:ext uri="{9D8B030D-6E8A-4147-A177-3AD203B41FA5}">
                      <a16:colId xmlns:a16="http://schemas.microsoft.com/office/drawing/2014/main" val="4229259422"/>
                    </a:ext>
                  </a:extLst>
                </a:gridCol>
                <a:gridCol w="709331">
                  <a:extLst>
                    <a:ext uri="{9D8B030D-6E8A-4147-A177-3AD203B41FA5}">
                      <a16:colId xmlns:a16="http://schemas.microsoft.com/office/drawing/2014/main" val="552301395"/>
                    </a:ext>
                  </a:extLst>
                </a:gridCol>
              </a:tblGrid>
              <a:tr h="194827">
                <a:tc rowSpan="4">
                  <a:txBody>
                    <a:bodyPr/>
                    <a:lstStyle/>
                    <a:p>
                      <a:pPr indent="180340" algn="ctr">
                        <a:lnSpc>
                          <a:spcPct val="150000"/>
                        </a:lnSpc>
                      </a:pPr>
                      <a:r>
                        <a:rPr lang="es-EC" sz="700">
                          <a:effectLst/>
                        </a:rPr>
                        <a:t>Creación de relaciones y lealtad mental</a:t>
                      </a:r>
                      <a:endParaRPr lang="es-ES" sz="700">
                        <a:effectLst/>
                        <a:latin typeface="Times New Roman" panose="02020603050405020304" pitchFamily="18" charset="0"/>
                        <a:ea typeface="Times New Roman" panose="02020603050405020304" pitchFamily="18" charset="0"/>
                      </a:endParaRPr>
                    </a:p>
                  </a:txBody>
                  <a:tcPr marL="85642" marR="85642" marT="42821" marB="42821" anchor="ctr"/>
                </a:tc>
                <a:tc>
                  <a:txBody>
                    <a:bodyPr/>
                    <a:lstStyle/>
                    <a:p>
                      <a:pPr indent="180340" algn="ctr">
                        <a:lnSpc>
                          <a:spcPct val="150000"/>
                        </a:lnSpc>
                      </a:pPr>
                      <a:r>
                        <a:rPr lang="es-EC" sz="700">
                          <a:effectLst/>
                        </a:rPr>
                        <a:t>P10/P3</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21,53</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0,121</a:t>
                      </a:r>
                      <a:endParaRPr lang="es-ES" sz="700">
                        <a:effectLst/>
                        <a:latin typeface="Times New Roman" panose="02020603050405020304" pitchFamily="18" charset="0"/>
                        <a:ea typeface="Times New Roman" panose="02020603050405020304" pitchFamily="18" charset="0"/>
                      </a:endParaRPr>
                    </a:p>
                  </a:txBody>
                  <a:tcPr marL="55343" marR="55343" marT="0" marB="0" anchor="ctr"/>
                </a:tc>
                <a:extLst>
                  <a:ext uri="{0D108BD9-81ED-4DB2-BD59-A6C34878D82A}">
                    <a16:rowId xmlns:a16="http://schemas.microsoft.com/office/drawing/2014/main" val="3349233587"/>
                  </a:ext>
                </a:extLst>
              </a:tr>
              <a:tr h="194827">
                <a:tc vMerge="1">
                  <a:txBody>
                    <a:bodyPr/>
                    <a:lstStyle/>
                    <a:p>
                      <a:endParaRPr lang="es-ES"/>
                    </a:p>
                  </a:txBody>
                  <a:tcPr/>
                </a:tc>
                <a:tc>
                  <a:txBody>
                    <a:bodyPr/>
                    <a:lstStyle/>
                    <a:p>
                      <a:pPr indent="180340" algn="ctr">
                        <a:lnSpc>
                          <a:spcPct val="150000"/>
                        </a:lnSpc>
                      </a:pPr>
                      <a:r>
                        <a:rPr lang="es-EC" sz="700">
                          <a:effectLst/>
                        </a:rPr>
                        <a:t>P11/P3</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24,025</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0,065</a:t>
                      </a:r>
                      <a:endParaRPr lang="es-ES" sz="700">
                        <a:effectLst/>
                        <a:latin typeface="Times New Roman" panose="02020603050405020304" pitchFamily="18" charset="0"/>
                        <a:ea typeface="Times New Roman" panose="02020603050405020304" pitchFamily="18" charset="0"/>
                      </a:endParaRPr>
                    </a:p>
                  </a:txBody>
                  <a:tcPr marL="55343" marR="55343" marT="0" marB="0" anchor="ctr"/>
                </a:tc>
                <a:extLst>
                  <a:ext uri="{0D108BD9-81ED-4DB2-BD59-A6C34878D82A}">
                    <a16:rowId xmlns:a16="http://schemas.microsoft.com/office/drawing/2014/main" val="1358319547"/>
                  </a:ext>
                </a:extLst>
              </a:tr>
              <a:tr h="194827">
                <a:tc vMerge="1">
                  <a:txBody>
                    <a:bodyPr/>
                    <a:lstStyle/>
                    <a:p>
                      <a:endParaRPr lang="es-ES"/>
                    </a:p>
                  </a:txBody>
                  <a:tcPr/>
                </a:tc>
                <a:tc>
                  <a:txBody>
                    <a:bodyPr/>
                    <a:lstStyle/>
                    <a:p>
                      <a:pPr indent="180340" algn="ctr">
                        <a:lnSpc>
                          <a:spcPct val="150000"/>
                        </a:lnSpc>
                      </a:pPr>
                      <a:r>
                        <a:rPr lang="es-EC" sz="700">
                          <a:effectLst/>
                        </a:rPr>
                        <a:t>P12/P3</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18,14</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0,255</a:t>
                      </a:r>
                      <a:endParaRPr lang="es-ES" sz="700">
                        <a:effectLst/>
                        <a:latin typeface="Times New Roman" panose="02020603050405020304" pitchFamily="18" charset="0"/>
                        <a:ea typeface="Times New Roman" panose="02020603050405020304" pitchFamily="18" charset="0"/>
                      </a:endParaRPr>
                    </a:p>
                  </a:txBody>
                  <a:tcPr marL="55343" marR="55343" marT="0" marB="0" anchor="ctr"/>
                </a:tc>
                <a:extLst>
                  <a:ext uri="{0D108BD9-81ED-4DB2-BD59-A6C34878D82A}">
                    <a16:rowId xmlns:a16="http://schemas.microsoft.com/office/drawing/2014/main" val="1738158543"/>
                  </a:ext>
                </a:extLst>
              </a:tr>
              <a:tr h="194827">
                <a:tc vMerge="1">
                  <a:txBody>
                    <a:bodyPr/>
                    <a:lstStyle/>
                    <a:p>
                      <a:endParaRPr lang="es-ES"/>
                    </a:p>
                  </a:txBody>
                  <a:tcPr/>
                </a:tc>
                <a:tc>
                  <a:txBody>
                    <a:bodyPr/>
                    <a:lstStyle/>
                    <a:p>
                      <a:pPr indent="180340" algn="ctr">
                        <a:lnSpc>
                          <a:spcPct val="150000"/>
                        </a:lnSpc>
                      </a:pPr>
                      <a:r>
                        <a:rPr lang="es-EC" sz="700">
                          <a:effectLst/>
                        </a:rPr>
                        <a:t>P5/P3</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a:effectLst/>
                        </a:rPr>
                        <a:t>17,374</a:t>
                      </a:r>
                      <a:endParaRPr lang="es-ES" sz="700">
                        <a:effectLst/>
                        <a:latin typeface="Times New Roman" panose="02020603050405020304" pitchFamily="18" charset="0"/>
                        <a:ea typeface="Times New Roman" panose="02020603050405020304" pitchFamily="18" charset="0"/>
                      </a:endParaRPr>
                    </a:p>
                  </a:txBody>
                  <a:tcPr marL="55343" marR="55343" marT="0" marB="0" anchor="ctr"/>
                </a:tc>
                <a:tc>
                  <a:txBody>
                    <a:bodyPr/>
                    <a:lstStyle/>
                    <a:p>
                      <a:pPr indent="180340" algn="ctr">
                        <a:lnSpc>
                          <a:spcPct val="150000"/>
                        </a:lnSpc>
                      </a:pPr>
                      <a:r>
                        <a:rPr lang="es-EC" sz="700" dirty="0">
                          <a:effectLst/>
                        </a:rPr>
                        <a:t>0,297</a:t>
                      </a:r>
                      <a:endParaRPr lang="es-ES" sz="700" dirty="0">
                        <a:effectLst/>
                        <a:latin typeface="Times New Roman" panose="02020603050405020304" pitchFamily="18" charset="0"/>
                        <a:ea typeface="Times New Roman" panose="02020603050405020304" pitchFamily="18" charset="0"/>
                      </a:endParaRPr>
                    </a:p>
                  </a:txBody>
                  <a:tcPr marL="55343" marR="55343" marT="0" marB="0" anchor="ctr"/>
                </a:tc>
                <a:extLst>
                  <a:ext uri="{0D108BD9-81ED-4DB2-BD59-A6C34878D82A}">
                    <a16:rowId xmlns:a16="http://schemas.microsoft.com/office/drawing/2014/main" val="3931251102"/>
                  </a:ext>
                </a:extLst>
              </a:tr>
            </a:tbl>
          </a:graphicData>
        </a:graphic>
      </p:graphicFrame>
    </p:spTree>
    <p:extLst>
      <p:ext uri="{BB962C8B-B14F-4D97-AF65-F5344CB8AC3E}">
        <p14:creationId xmlns:p14="http://schemas.microsoft.com/office/powerpoint/2010/main" val="108022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328" y="126136"/>
            <a:ext cx="6191673" cy="769441"/>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s-ES" altLang="ko-KR" sz="4400" b="0" i="0" u="none" strike="noStrike" kern="1200" cap="none" spc="0" normalizeH="0" baseline="0" noProof="0" dirty="0">
                <a:ln>
                  <a:noFill/>
                </a:ln>
                <a:solidFill>
                  <a:prstClr val="white"/>
                </a:solidFill>
                <a:effectLst/>
                <a:uLnTx/>
                <a:uFillTx/>
                <a:latin typeface="Montserrat" panose="02000505000000020004" pitchFamily="2" charset="0"/>
                <a:cs typeface="Arial" pitchFamily="34" charset="0"/>
              </a:rPr>
              <a:t>INTRODUCCIÓN</a:t>
            </a:r>
            <a:endParaRPr kumimoji="0" lang="ko-KR" altLang="en-US" sz="4400" b="0" i="0" u="none" strike="noStrike" kern="1200" cap="none" spc="0" normalizeH="0" baseline="0" noProof="0" dirty="0">
              <a:ln>
                <a:noFill/>
              </a:ln>
              <a:solidFill>
                <a:prstClr val="white"/>
              </a:solidFill>
              <a:effectLst/>
              <a:uLnTx/>
              <a:uFillTx/>
              <a:latin typeface="Montserrat" panose="02000505000000020004" pitchFamily="2" charset="0"/>
              <a:cs typeface="Arial" pitchFamily="34" charset="0"/>
            </a:endParaRPr>
          </a:p>
        </p:txBody>
      </p:sp>
      <p:grpSp>
        <p:nvGrpSpPr>
          <p:cNvPr id="10" name="Group 9">
            <a:extLst>
              <a:ext uri="{FF2B5EF4-FFF2-40B4-BE49-F238E27FC236}">
                <a16:creationId xmlns:a16="http://schemas.microsoft.com/office/drawing/2014/main" id="{20B55C10-D30E-466F-B994-CF3832831EF7}"/>
              </a:ext>
            </a:extLst>
          </p:cNvPr>
          <p:cNvGrpSpPr/>
          <p:nvPr/>
        </p:nvGrpSpPr>
        <p:grpSpPr>
          <a:xfrm>
            <a:off x="5711172" y="960343"/>
            <a:ext cx="5251076" cy="885696"/>
            <a:chOff x="6027067" y="1574253"/>
            <a:chExt cx="5251076" cy="885696"/>
          </a:xfrm>
        </p:grpSpPr>
        <p:grpSp>
          <p:nvGrpSpPr>
            <p:cNvPr id="11" name="Group 10">
              <a:extLst>
                <a:ext uri="{FF2B5EF4-FFF2-40B4-BE49-F238E27FC236}">
                  <a16:creationId xmlns:a16="http://schemas.microsoft.com/office/drawing/2014/main" id="{F2AA112E-DF29-4623-8E4E-2BB72177099F}"/>
                </a:ext>
              </a:extLst>
            </p:cNvPr>
            <p:cNvGrpSpPr/>
            <p:nvPr/>
          </p:nvGrpSpPr>
          <p:grpSpPr>
            <a:xfrm>
              <a:off x="6751979" y="1666120"/>
              <a:ext cx="4526164" cy="793829"/>
              <a:chOff x="6751979" y="1666120"/>
              <a:chExt cx="4526164" cy="793829"/>
            </a:xfrm>
          </p:grpSpPr>
          <p:sp>
            <p:nvSpPr>
              <p:cNvPr id="13" name="TextBox 12">
                <a:extLst>
                  <a:ext uri="{FF2B5EF4-FFF2-40B4-BE49-F238E27FC236}">
                    <a16:creationId xmlns:a16="http://schemas.microsoft.com/office/drawing/2014/main" id="{4016715D-ED25-49AF-A719-7ACBC9667D4C}"/>
                  </a:ext>
                </a:extLst>
              </p:cNvPr>
              <p:cNvSpPr txBox="1"/>
              <p:nvPr/>
            </p:nvSpPr>
            <p:spPr>
              <a:xfrm>
                <a:off x="6770451" y="2090617"/>
                <a:ext cx="4507692" cy="369332"/>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prstClr val="white"/>
                    </a:solidFill>
                    <a:effectLst/>
                    <a:uLnTx/>
                    <a:uFillTx/>
                    <a:latin typeface="Arial"/>
                    <a:cs typeface="Arial" pitchFamily="34" charset="0"/>
                  </a:rPr>
                  <a:t>Aspectos Generales</a:t>
                </a:r>
              </a:p>
            </p:txBody>
          </p:sp>
          <p:sp>
            <p:nvSpPr>
              <p:cNvPr id="14" name="TextBox 13">
                <a:extLst>
                  <a:ext uri="{FF2B5EF4-FFF2-40B4-BE49-F238E27FC236}">
                    <a16:creationId xmlns:a16="http://schemas.microsoft.com/office/drawing/2014/main" id="{6B3B38DE-4592-42DE-93A2-F7CFEB2674E5}"/>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white"/>
                    </a:solidFill>
                    <a:effectLst/>
                    <a:uLnTx/>
                    <a:uFillTx/>
                    <a:latin typeface="Arial"/>
                    <a:cs typeface="Arial" pitchFamily="34" charset="0"/>
                  </a:rPr>
                  <a:t>PRIMER CAPÍTULO</a:t>
                </a:r>
                <a:endParaRPr kumimoji="0" lang="ko-KR" altLang="en-US" sz="2700" b="1"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12" name="TextBox 11">
              <a:extLst>
                <a:ext uri="{FF2B5EF4-FFF2-40B4-BE49-F238E27FC236}">
                  <a16:creationId xmlns:a16="http://schemas.microsoft.com/office/drawing/2014/main" id="{8CD4CF14-ADDA-42EA-AB5B-1DB20E49AF6E}"/>
                </a:ext>
              </a:extLst>
            </p:cNvPr>
            <p:cNvSpPr txBox="1"/>
            <p:nvPr/>
          </p:nvSpPr>
          <p:spPr>
            <a:xfrm>
              <a:off x="6027067" y="1574253"/>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01</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nvGrpSpPr>
          <p:cNvPr id="15" name="Group 14">
            <a:extLst>
              <a:ext uri="{FF2B5EF4-FFF2-40B4-BE49-F238E27FC236}">
                <a16:creationId xmlns:a16="http://schemas.microsoft.com/office/drawing/2014/main" id="{3109F9CF-0518-402C-81DB-F376539F50C6}"/>
              </a:ext>
            </a:extLst>
          </p:cNvPr>
          <p:cNvGrpSpPr/>
          <p:nvPr/>
        </p:nvGrpSpPr>
        <p:grpSpPr>
          <a:xfrm>
            <a:off x="5711172" y="2119250"/>
            <a:ext cx="5251076" cy="916474"/>
            <a:chOff x="6027067" y="1574253"/>
            <a:chExt cx="5251076" cy="916474"/>
          </a:xfrm>
        </p:grpSpPr>
        <p:grpSp>
          <p:nvGrpSpPr>
            <p:cNvPr id="16" name="Group 15">
              <a:extLst>
                <a:ext uri="{FF2B5EF4-FFF2-40B4-BE49-F238E27FC236}">
                  <a16:creationId xmlns:a16="http://schemas.microsoft.com/office/drawing/2014/main" id="{00CD54AE-2640-4348-A38D-28C2D0B3B4CA}"/>
                </a:ext>
              </a:extLst>
            </p:cNvPr>
            <p:cNvGrpSpPr/>
            <p:nvPr/>
          </p:nvGrpSpPr>
          <p:grpSpPr>
            <a:xfrm>
              <a:off x="6751979" y="1666120"/>
              <a:ext cx="4526164" cy="824607"/>
              <a:chOff x="6751979" y="1666120"/>
              <a:chExt cx="4526164" cy="824607"/>
            </a:xfrm>
          </p:grpSpPr>
          <p:sp>
            <p:nvSpPr>
              <p:cNvPr id="18" name="TextBox 17">
                <a:extLst>
                  <a:ext uri="{FF2B5EF4-FFF2-40B4-BE49-F238E27FC236}">
                    <a16:creationId xmlns:a16="http://schemas.microsoft.com/office/drawing/2014/main" id="{82AA2565-697E-4C9C-90DF-DF69BCCBF13F}"/>
                  </a:ext>
                </a:extLst>
              </p:cNvPr>
              <p:cNvSpPr txBox="1"/>
              <p:nvPr/>
            </p:nvSpPr>
            <p:spPr>
              <a:xfrm>
                <a:off x="6770451" y="2090617"/>
                <a:ext cx="4507692" cy="4001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white"/>
                    </a:solidFill>
                    <a:effectLst/>
                    <a:uLnTx/>
                    <a:uFillTx/>
                    <a:latin typeface="Arial"/>
                    <a:cs typeface="Arial" pitchFamily="34" charset="0"/>
                  </a:rPr>
                  <a:t>Marco Metodológico</a:t>
                </a:r>
              </a:p>
            </p:txBody>
          </p:sp>
          <p:sp>
            <p:nvSpPr>
              <p:cNvPr id="19" name="TextBox 18">
                <a:extLst>
                  <a:ext uri="{FF2B5EF4-FFF2-40B4-BE49-F238E27FC236}">
                    <a16:creationId xmlns:a16="http://schemas.microsoft.com/office/drawing/2014/main" id="{823CD760-54C8-4E9D-9C31-376575824E51}"/>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white"/>
                    </a:solidFill>
                    <a:effectLst/>
                    <a:uLnTx/>
                    <a:uFillTx/>
                    <a:latin typeface="Arial"/>
                    <a:cs typeface="Arial" pitchFamily="34" charset="0"/>
                  </a:rPr>
                  <a:t>SEGUNDO CAPÍTULO</a:t>
                </a:r>
                <a:endParaRPr kumimoji="0" lang="ko-KR" altLang="en-US" sz="2700" b="1"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17" name="TextBox 16">
              <a:extLst>
                <a:ext uri="{FF2B5EF4-FFF2-40B4-BE49-F238E27FC236}">
                  <a16:creationId xmlns:a16="http://schemas.microsoft.com/office/drawing/2014/main" id="{0F1698D3-E2B5-4796-A504-2CE89BB716EA}"/>
                </a:ext>
              </a:extLst>
            </p:cNvPr>
            <p:cNvSpPr txBox="1"/>
            <p:nvPr/>
          </p:nvSpPr>
          <p:spPr>
            <a:xfrm>
              <a:off x="6027067" y="1574253"/>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02</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nvGrpSpPr>
          <p:cNvPr id="20" name="Group 19">
            <a:extLst>
              <a:ext uri="{FF2B5EF4-FFF2-40B4-BE49-F238E27FC236}">
                <a16:creationId xmlns:a16="http://schemas.microsoft.com/office/drawing/2014/main" id="{7262BF2A-6F03-42A7-8FCD-9B4425EC1D9D}"/>
              </a:ext>
            </a:extLst>
          </p:cNvPr>
          <p:cNvGrpSpPr/>
          <p:nvPr/>
        </p:nvGrpSpPr>
        <p:grpSpPr>
          <a:xfrm>
            <a:off x="5711172" y="3278157"/>
            <a:ext cx="5251076" cy="916474"/>
            <a:chOff x="6027067" y="1574253"/>
            <a:chExt cx="5251076" cy="916474"/>
          </a:xfrm>
        </p:grpSpPr>
        <p:grpSp>
          <p:nvGrpSpPr>
            <p:cNvPr id="21" name="Group 20">
              <a:extLst>
                <a:ext uri="{FF2B5EF4-FFF2-40B4-BE49-F238E27FC236}">
                  <a16:creationId xmlns:a16="http://schemas.microsoft.com/office/drawing/2014/main" id="{D319069D-B4F2-4D8A-A01F-E42FBE2B6305}"/>
                </a:ext>
              </a:extLst>
            </p:cNvPr>
            <p:cNvGrpSpPr/>
            <p:nvPr/>
          </p:nvGrpSpPr>
          <p:grpSpPr>
            <a:xfrm>
              <a:off x="6751979" y="1666120"/>
              <a:ext cx="4526164" cy="824607"/>
              <a:chOff x="6751979" y="1666120"/>
              <a:chExt cx="4526164" cy="824607"/>
            </a:xfrm>
          </p:grpSpPr>
          <p:sp>
            <p:nvSpPr>
              <p:cNvPr id="23" name="TextBox 22">
                <a:extLst>
                  <a:ext uri="{FF2B5EF4-FFF2-40B4-BE49-F238E27FC236}">
                    <a16:creationId xmlns:a16="http://schemas.microsoft.com/office/drawing/2014/main" id="{8886B730-D2CF-418A-9F4E-80676A8BB117}"/>
                  </a:ext>
                </a:extLst>
              </p:cNvPr>
              <p:cNvSpPr txBox="1"/>
              <p:nvPr/>
            </p:nvSpPr>
            <p:spPr>
              <a:xfrm>
                <a:off x="6770451" y="2090617"/>
                <a:ext cx="4507692" cy="4001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s-EC" altLang="ko-KR" sz="2000" b="0" i="0" u="none" strike="noStrike" kern="1200" cap="none" spc="0" normalizeH="0" baseline="0" dirty="0">
                    <a:ln>
                      <a:noFill/>
                    </a:ln>
                    <a:solidFill>
                      <a:prstClr val="white"/>
                    </a:solidFill>
                    <a:effectLst/>
                    <a:uLnTx/>
                    <a:uFillTx/>
                    <a:latin typeface="Arial"/>
                    <a:cs typeface="Arial" pitchFamily="34" charset="0"/>
                  </a:rPr>
                  <a:t>Análisis</a:t>
                </a:r>
                <a:r>
                  <a:rPr kumimoji="0" lang="en-US" altLang="ko-KR" sz="2000" b="0" i="0" u="none" strike="noStrike" kern="1200" cap="none" spc="0" normalizeH="0" baseline="0" noProof="0" dirty="0">
                    <a:ln>
                      <a:noFill/>
                    </a:ln>
                    <a:solidFill>
                      <a:prstClr val="white"/>
                    </a:solidFill>
                    <a:effectLst/>
                    <a:uLnTx/>
                    <a:uFillTx/>
                    <a:latin typeface="Arial"/>
                    <a:cs typeface="Arial" pitchFamily="34" charset="0"/>
                  </a:rPr>
                  <a:t> y </a:t>
                </a:r>
                <a:r>
                  <a:rPr kumimoji="0" lang="es-EC" altLang="ko-KR" sz="2000" b="0" i="0" u="none" strike="noStrike" kern="1200" cap="none" spc="0" normalizeH="0" baseline="0" dirty="0">
                    <a:ln>
                      <a:noFill/>
                    </a:ln>
                    <a:solidFill>
                      <a:prstClr val="white"/>
                    </a:solidFill>
                    <a:effectLst/>
                    <a:uLnTx/>
                    <a:uFillTx/>
                    <a:latin typeface="Arial"/>
                    <a:cs typeface="Arial" pitchFamily="34" charset="0"/>
                  </a:rPr>
                  <a:t>Resultados</a:t>
                </a:r>
              </a:p>
            </p:txBody>
          </p:sp>
          <p:sp>
            <p:nvSpPr>
              <p:cNvPr id="24" name="TextBox 23">
                <a:extLst>
                  <a:ext uri="{FF2B5EF4-FFF2-40B4-BE49-F238E27FC236}">
                    <a16:creationId xmlns:a16="http://schemas.microsoft.com/office/drawing/2014/main" id="{B2BB5561-E297-4153-99F6-535280286ABF}"/>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white"/>
                    </a:solidFill>
                    <a:effectLst/>
                    <a:uLnTx/>
                    <a:uFillTx/>
                    <a:latin typeface="Arial"/>
                    <a:cs typeface="Arial" pitchFamily="34" charset="0"/>
                  </a:rPr>
                  <a:t>TERCER CAPÍTULO</a:t>
                </a:r>
                <a:endParaRPr kumimoji="0" lang="ko-KR" altLang="en-US" sz="2700" b="1"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22" name="TextBox 21">
              <a:extLst>
                <a:ext uri="{FF2B5EF4-FFF2-40B4-BE49-F238E27FC236}">
                  <a16:creationId xmlns:a16="http://schemas.microsoft.com/office/drawing/2014/main" id="{FD65EED2-59FE-44DF-AE89-F153E1C28F64}"/>
                </a:ext>
              </a:extLst>
            </p:cNvPr>
            <p:cNvSpPr txBox="1"/>
            <p:nvPr/>
          </p:nvSpPr>
          <p:spPr>
            <a:xfrm>
              <a:off x="6027067" y="1574253"/>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03</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nvGrpSpPr>
          <p:cNvPr id="25" name="Group 24">
            <a:extLst>
              <a:ext uri="{FF2B5EF4-FFF2-40B4-BE49-F238E27FC236}">
                <a16:creationId xmlns:a16="http://schemas.microsoft.com/office/drawing/2014/main" id="{E9C8212F-3237-45CA-AEC4-F16E67168FA6}"/>
              </a:ext>
            </a:extLst>
          </p:cNvPr>
          <p:cNvGrpSpPr/>
          <p:nvPr/>
        </p:nvGrpSpPr>
        <p:grpSpPr>
          <a:xfrm>
            <a:off x="5711172" y="4437065"/>
            <a:ext cx="5251076" cy="916474"/>
            <a:chOff x="6027067" y="1574253"/>
            <a:chExt cx="5251076" cy="916474"/>
          </a:xfrm>
        </p:grpSpPr>
        <p:grpSp>
          <p:nvGrpSpPr>
            <p:cNvPr id="26" name="Group 25">
              <a:extLst>
                <a:ext uri="{FF2B5EF4-FFF2-40B4-BE49-F238E27FC236}">
                  <a16:creationId xmlns:a16="http://schemas.microsoft.com/office/drawing/2014/main" id="{4C211C38-7BFE-4E43-8912-9F7A2932AB8E}"/>
                </a:ext>
              </a:extLst>
            </p:cNvPr>
            <p:cNvGrpSpPr/>
            <p:nvPr/>
          </p:nvGrpSpPr>
          <p:grpSpPr>
            <a:xfrm>
              <a:off x="6751979" y="1666120"/>
              <a:ext cx="4526164" cy="824607"/>
              <a:chOff x="6751979" y="1666120"/>
              <a:chExt cx="4526164" cy="824607"/>
            </a:xfrm>
          </p:grpSpPr>
          <p:sp>
            <p:nvSpPr>
              <p:cNvPr id="28" name="TextBox 27">
                <a:extLst>
                  <a:ext uri="{FF2B5EF4-FFF2-40B4-BE49-F238E27FC236}">
                    <a16:creationId xmlns:a16="http://schemas.microsoft.com/office/drawing/2014/main" id="{92666EC9-2562-48DE-9940-379DBD18624A}"/>
                  </a:ext>
                </a:extLst>
              </p:cNvPr>
              <p:cNvSpPr txBox="1"/>
              <p:nvPr/>
            </p:nvSpPr>
            <p:spPr>
              <a:xfrm>
                <a:off x="6770451" y="2090617"/>
                <a:ext cx="4507692" cy="4001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s-EC" altLang="ko-KR" sz="2000" b="0" i="0" u="none" strike="noStrike" kern="1200" cap="none" spc="0" normalizeH="0" baseline="0" dirty="0">
                    <a:ln>
                      <a:noFill/>
                    </a:ln>
                    <a:solidFill>
                      <a:prstClr val="white"/>
                    </a:solidFill>
                    <a:effectLst/>
                    <a:uLnTx/>
                    <a:uFillTx/>
                    <a:latin typeface="Arial"/>
                    <a:cs typeface="Arial" pitchFamily="34" charset="0"/>
                  </a:rPr>
                  <a:t>Propuesta</a:t>
                </a:r>
                <a:r>
                  <a:rPr kumimoji="0" lang="en-US" altLang="ko-KR" sz="2000" b="0" i="0" u="none" strike="noStrike" kern="1200" cap="none" spc="0" normalizeH="0" baseline="0" noProof="0" dirty="0">
                    <a:ln>
                      <a:noFill/>
                    </a:ln>
                    <a:solidFill>
                      <a:prstClr val="white"/>
                    </a:solidFill>
                    <a:effectLst/>
                    <a:uLnTx/>
                    <a:uFillTx/>
                    <a:latin typeface="Arial"/>
                    <a:cs typeface="Arial" pitchFamily="34" charset="0"/>
                  </a:rPr>
                  <a:t> de la </a:t>
                </a:r>
                <a:r>
                  <a:rPr kumimoji="0" lang="es-EC" altLang="ko-KR" sz="2000" b="0" i="0" u="none" strike="noStrike" kern="1200" cap="none" spc="0" normalizeH="0" baseline="0" dirty="0">
                    <a:ln>
                      <a:noFill/>
                    </a:ln>
                    <a:solidFill>
                      <a:prstClr val="white"/>
                    </a:solidFill>
                    <a:effectLst/>
                    <a:uLnTx/>
                    <a:uFillTx/>
                    <a:latin typeface="Arial"/>
                    <a:cs typeface="Arial" pitchFamily="34" charset="0"/>
                  </a:rPr>
                  <a:t>Investigación</a:t>
                </a:r>
              </a:p>
            </p:txBody>
          </p:sp>
          <p:sp>
            <p:nvSpPr>
              <p:cNvPr id="29" name="TextBox 28">
                <a:extLst>
                  <a:ext uri="{FF2B5EF4-FFF2-40B4-BE49-F238E27FC236}">
                    <a16:creationId xmlns:a16="http://schemas.microsoft.com/office/drawing/2014/main" id="{F53236A9-A5F3-47C0-84F8-4B2301FA4B3F}"/>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white"/>
                    </a:solidFill>
                    <a:effectLst/>
                    <a:uLnTx/>
                    <a:uFillTx/>
                    <a:latin typeface="Arial"/>
                    <a:cs typeface="Arial" pitchFamily="34" charset="0"/>
                  </a:rPr>
                  <a:t>CUARTO CAPÍTULO</a:t>
                </a:r>
                <a:endParaRPr kumimoji="0" lang="ko-KR" altLang="en-US" sz="2700" b="1"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27" name="TextBox 26">
              <a:extLst>
                <a:ext uri="{FF2B5EF4-FFF2-40B4-BE49-F238E27FC236}">
                  <a16:creationId xmlns:a16="http://schemas.microsoft.com/office/drawing/2014/main" id="{CD64649B-92D7-4214-96D9-6A05D20B4B80}"/>
                </a:ext>
              </a:extLst>
            </p:cNvPr>
            <p:cNvSpPr txBox="1"/>
            <p:nvPr/>
          </p:nvSpPr>
          <p:spPr>
            <a:xfrm>
              <a:off x="6027067" y="1574253"/>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04</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grpSp>
        <p:nvGrpSpPr>
          <p:cNvPr id="30" name="Group 24">
            <a:extLst>
              <a:ext uri="{FF2B5EF4-FFF2-40B4-BE49-F238E27FC236}">
                <a16:creationId xmlns:a16="http://schemas.microsoft.com/office/drawing/2014/main" id="{02DC390B-638C-43BF-879A-53AF5269FFB5}"/>
              </a:ext>
            </a:extLst>
          </p:cNvPr>
          <p:cNvGrpSpPr/>
          <p:nvPr/>
        </p:nvGrpSpPr>
        <p:grpSpPr>
          <a:xfrm>
            <a:off x="5692700" y="5623322"/>
            <a:ext cx="5251076" cy="885696"/>
            <a:chOff x="6027067" y="1574253"/>
            <a:chExt cx="5251076" cy="885696"/>
          </a:xfrm>
        </p:grpSpPr>
        <p:grpSp>
          <p:nvGrpSpPr>
            <p:cNvPr id="31" name="Group 25">
              <a:extLst>
                <a:ext uri="{FF2B5EF4-FFF2-40B4-BE49-F238E27FC236}">
                  <a16:creationId xmlns:a16="http://schemas.microsoft.com/office/drawing/2014/main" id="{77BEFE6A-8554-427A-9407-CFFFC31E7D73}"/>
                </a:ext>
              </a:extLst>
            </p:cNvPr>
            <p:cNvGrpSpPr/>
            <p:nvPr/>
          </p:nvGrpSpPr>
          <p:grpSpPr>
            <a:xfrm>
              <a:off x="6751979" y="1666120"/>
              <a:ext cx="4526164" cy="793829"/>
              <a:chOff x="6751979" y="1666120"/>
              <a:chExt cx="4526164" cy="793829"/>
            </a:xfrm>
          </p:grpSpPr>
          <p:sp>
            <p:nvSpPr>
              <p:cNvPr id="33" name="TextBox 27">
                <a:extLst>
                  <a:ext uri="{FF2B5EF4-FFF2-40B4-BE49-F238E27FC236}">
                    <a16:creationId xmlns:a16="http://schemas.microsoft.com/office/drawing/2014/main" id="{11BD7742-8317-4174-888E-E811D2F37292}"/>
                  </a:ext>
                </a:extLst>
              </p:cNvPr>
              <p:cNvSpPr txBox="1"/>
              <p:nvPr/>
            </p:nvSpPr>
            <p:spPr>
              <a:xfrm>
                <a:off x="6770451" y="2090617"/>
                <a:ext cx="4507692" cy="369332"/>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s-EC" altLang="ko-KR" b="0" i="0" u="none" strike="noStrike" kern="1200" cap="none" spc="0" normalizeH="0" baseline="0" dirty="0">
                    <a:ln>
                      <a:noFill/>
                    </a:ln>
                    <a:solidFill>
                      <a:prstClr val="white"/>
                    </a:solidFill>
                    <a:effectLst/>
                    <a:uLnTx/>
                    <a:uFillTx/>
                    <a:latin typeface="Arial"/>
                    <a:cs typeface="Arial" pitchFamily="34" charset="0"/>
                  </a:rPr>
                  <a:t>Conclusiones</a:t>
                </a:r>
                <a:r>
                  <a:rPr kumimoji="0" lang="en-US" altLang="ko-KR" b="0" i="0" u="none" strike="noStrike" kern="1200" cap="none" spc="0" normalizeH="0" baseline="0" noProof="0" dirty="0">
                    <a:ln>
                      <a:noFill/>
                    </a:ln>
                    <a:solidFill>
                      <a:prstClr val="white"/>
                    </a:solidFill>
                    <a:effectLst/>
                    <a:uLnTx/>
                    <a:uFillTx/>
                    <a:latin typeface="Arial"/>
                    <a:cs typeface="Arial" pitchFamily="34" charset="0"/>
                  </a:rPr>
                  <a:t> y </a:t>
                </a:r>
                <a:r>
                  <a:rPr kumimoji="0" lang="es-EC" altLang="ko-KR" b="0" i="0" u="none" strike="noStrike" kern="1200" cap="none" spc="0" normalizeH="0" baseline="0" dirty="0">
                    <a:ln>
                      <a:noFill/>
                    </a:ln>
                    <a:solidFill>
                      <a:prstClr val="white"/>
                    </a:solidFill>
                    <a:effectLst/>
                    <a:uLnTx/>
                    <a:uFillTx/>
                    <a:latin typeface="Arial"/>
                    <a:cs typeface="Arial" pitchFamily="34" charset="0"/>
                  </a:rPr>
                  <a:t>Recomendaciones</a:t>
                </a:r>
              </a:p>
            </p:txBody>
          </p:sp>
          <p:sp>
            <p:nvSpPr>
              <p:cNvPr id="34" name="TextBox 28">
                <a:extLst>
                  <a:ext uri="{FF2B5EF4-FFF2-40B4-BE49-F238E27FC236}">
                    <a16:creationId xmlns:a16="http://schemas.microsoft.com/office/drawing/2014/main" id="{3CFBFE93-A9D1-40EF-AD3A-FBF7AA137305}"/>
                  </a:ext>
                </a:extLst>
              </p:cNvPr>
              <p:cNvSpPr txBox="1"/>
              <p:nvPr/>
            </p:nvSpPr>
            <p:spPr>
              <a:xfrm>
                <a:off x="6751979" y="1666120"/>
                <a:ext cx="4507692" cy="507831"/>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dirty="0">
                    <a:ln>
                      <a:noFill/>
                    </a:ln>
                    <a:solidFill>
                      <a:prstClr val="white"/>
                    </a:solidFill>
                    <a:effectLst/>
                    <a:uLnTx/>
                    <a:uFillTx/>
                    <a:latin typeface="Arial"/>
                    <a:cs typeface="Arial" pitchFamily="34" charset="0"/>
                  </a:rPr>
                  <a:t>QUINTO CAPÍTULO</a:t>
                </a:r>
              </a:p>
            </p:txBody>
          </p:sp>
        </p:grpSp>
        <p:sp>
          <p:nvSpPr>
            <p:cNvPr id="32" name="TextBox 26">
              <a:extLst>
                <a:ext uri="{FF2B5EF4-FFF2-40B4-BE49-F238E27FC236}">
                  <a16:creationId xmlns:a16="http://schemas.microsoft.com/office/drawing/2014/main" id="{F5AB3187-353C-4E41-898D-96CE428E9D4E}"/>
                </a:ext>
              </a:extLst>
            </p:cNvPr>
            <p:cNvSpPr txBox="1"/>
            <p:nvPr/>
          </p:nvSpPr>
          <p:spPr>
            <a:xfrm>
              <a:off x="6027067" y="1574253"/>
              <a:ext cx="958096" cy="646331"/>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prstClr val="white"/>
                  </a:solidFill>
                  <a:effectLst/>
                  <a:uLnTx/>
                  <a:uFillTx/>
                  <a:latin typeface="Arial"/>
                  <a:cs typeface="Arial" pitchFamily="34" charset="0"/>
                </a:rPr>
                <a:t>05</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grpSp>
    </p:spTree>
    <p:extLst>
      <p:ext uri="{BB962C8B-B14F-4D97-AF65-F5344CB8AC3E}">
        <p14:creationId xmlns:p14="http://schemas.microsoft.com/office/powerpoint/2010/main" val="392683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141932"/>
            <a:ext cx="11573197" cy="724247"/>
          </a:xfrm>
        </p:spPr>
        <p:txBody>
          <a:bodyPr>
            <a:normAutofit/>
          </a:bodyPr>
          <a:lstStyle/>
          <a:p>
            <a:r>
              <a:rPr lang="en-US" sz="4000" dirty="0">
                <a:latin typeface="Montserrat" panose="02000505000000020004" pitchFamily="2" charset="0"/>
              </a:rPr>
              <a:t>ANÁLISIS INFERENCIAL</a:t>
            </a:r>
          </a:p>
        </p:txBody>
      </p:sp>
      <p:grpSp>
        <p:nvGrpSpPr>
          <p:cNvPr id="22" name="그룹 2">
            <a:extLst>
              <a:ext uri="{FF2B5EF4-FFF2-40B4-BE49-F238E27FC236}">
                <a16:creationId xmlns:a16="http://schemas.microsoft.com/office/drawing/2014/main" id="{836DE876-7909-42C5-B512-E30F35DFD336}"/>
              </a:ext>
            </a:extLst>
          </p:cNvPr>
          <p:cNvGrpSpPr/>
          <p:nvPr/>
        </p:nvGrpSpPr>
        <p:grpSpPr>
          <a:xfrm>
            <a:off x="2800632" y="3938699"/>
            <a:ext cx="1278976" cy="390253"/>
            <a:chOff x="1346041" y="4916856"/>
            <a:chExt cx="3677214" cy="1122027"/>
          </a:xfrm>
          <a:solidFill>
            <a:schemeClr val="accent2"/>
          </a:solidFill>
        </p:grpSpPr>
        <p:sp>
          <p:nvSpPr>
            <p:cNvPr id="23" name="Round Same Side Corner Rectangle 8">
              <a:extLst>
                <a:ext uri="{FF2B5EF4-FFF2-40B4-BE49-F238E27FC236}">
                  <a16:creationId xmlns:a16="http://schemas.microsoft.com/office/drawing/2014/main" id="{516144C2-CEEE-4A2D-8DE6-4688818018F8}"/>
                </a:ext>
              </a:extLst>
            </p:cNvPr>
            <p:cNvSpPr/>
            <p:nvPr/>
          </p:nvSpPr>
          <p:spPr>
            <a:xfrm>
              <a:off x="13460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8">
              <a:extLst>
                <a:ext uri="{FF2B5EF4-FFF2-40B4-BE49-F238E27FC236}">
                  <a16:creationId xmlns:a16="http://schemas.microsoft.com/office/drawing/2014/main" id="{9146EA37-681C-4F91-974B-63EED857FF9A}"/>
                </a:ext>
              </a:extLst>
            </p:cNvPr>
            <p:cNvSpPr/>
            <p:nvPr/>
          </p:nvSpPr>
          <p:spPr>
            <a:xfrm>
              <a:off x="199628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8">
              <a:extLst>
                <a:ext uri="{FF2B5EF4-FFF2-40B4-BE49-F238E27FC236}">
                  <a16:creationId xmlns:a16="http://schemas.microsoft.com/office/drawing/2014/main" id="{54AE0A4F-A907-4A13-93DD-23E6F681ED6A}"/>
                </a:ext>
              </a:extLst>
            </p:cNvPr>
            <p:cNvSpPr/>
            <p:nvPr/>
          </p:nvSpPr>
          <p:spPr>
            <a:xfrm>
              <a:off x="2646519"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8">
              <a:extLst>
                <a:ext uri="{FF2B5EF4-FFF2-40B4-BE49-F238E27FC236}">
                  <a16:creationId xmlns:a16="http://schemas.microsoft.com/office/drawing/2014/main" id="{F22899BA-76D6-4359-B150-5A3B9FFC5A53}"/>
                </a:ext>
              </a:extLst>
            </p:cNvPr>
            <p:cNvSpPr/>
            <p:nvPr/>
          </p:nvSpPr>
          <p:spPr>
            <a:xfrm>
              <a:off x="3296758"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 Same Side Corner Rectangle 8">
              <a:extLst>
                <a:ext uri="{FF2B5EF4-FFF2-40B4-BE49-F238E27FC236}">
                  <a16:creationId xmlns:a16="http://schemas.microsoft.com/office/drawing/2014/main" id="{E38F746D-E7E6-4FBB-AEA2-647C543D9195}"/>
                </a:ext>
              </a:extLst>
            </p:cNvPr>
            <p:cNvSpPr/>
            <p:nvPr/>
          </p:nvSpPr>
          <p:spPr>
            <a:xfrm>
              <a:off x="3946997"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 Same Side Corner Rectangle 8">
              <a:extLst>
                <a:ext uri="{FF2B5EF4-FFF2-40B4-BE49-F238E27FC236}">
                  <a16:creationId xmlns:a16="http://schemas.microsoft.com/office/drawing/2014/main" id="{49716B7F-56DA-400E-9105-811B515590A2}"/>
                </a:ext>
              </a:extLst>
            </p:cNvPr>
            <p:cNvSpPr/>
            <p:nvPr/>
          </p:nvSpPr>
          <p:spPr>
            <a:xfrm>
              <a:off x="4597236"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29" name="그룹 1">
            <a:extLst>
              <a:ext uri="{FF2B5EF4-FFF2-40B4-BE49-F238E27FC236}">
                <a16:creationId xmlns:a16="http://schemas.microsoft.com/office/drawing/2014/main" id="{F8966A7F-FE5B-4C64-A5A6-4343814A56A2}"/>
              </a:ext>
            </a:extLst>
          </p:cNvPr>
          <p:cNvGrpSpPr/>
          <p:nvPr/>
        </p:nvGrpSpPr>
        <p:grpSpPr>
          <a:xfrm>
            <a:off x="1086230" y="3944948"/>
            <a:ext cx="1313745" cy="390254"/>
            <a:chOff x="1296059" y="3679602"/>
            <a:chExt cx="3777179" cy="1122027"/>
          </a:xfrm>
          <a:solidFill>
            <a:schemeClr val="accent1"/>
          </a:solidFill>
        </p:grpSpPr>
        <p:sp>
          <p:nvSpPr>
            <p:cNvPr id="30" name="Round Same Side Corner Rectangle 20">
              <a:extLst>
                <a:ext uri="{FF2B5EF4-FFF2-40B4-BE49-F238E27FC236}">
                  <a16:creationId xmlns:a16="http://schemas.microsoft.com/office/drawing/2014/main" id="{80D90C69-803A-49E1-A6EE-906DE6BC701C}"/>
                </a:ext>
              </a:extLst>
            </p:cNvPr>
            <p:cNvSpPr/>
            <p:nvPr/>
          </p:nvSpPr>
          <p:spPr>
            <a:xfrm rot="10800000">
              <a:off x="12960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20">
              <a:extLst>
                <a:ext uri="{FF2B5EF4-FFF2-40B4-BE49-F238E27FC236}">
                  <a16:creationId xmlns:a16="http://schemas.microsoft.com/office/drawing/2014/main" id="{D1F8C52E-5DC1-4170-8694-8DF9C4CA7737}"/>
                </a:ext>
              </a:extLst>
            </p:cNvPr>
            <p:cNvSpPr/>
            <p:nvPr/>
          </p:nvSpPr>
          <p:spPr>
            <a:xfrm rot="10800000">
              <a:off x="1946298"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20">
              <a:extLst>
                <a:ext uri="{FF2B5EF4-FFF2-40B4-BE49-F238E27FC236}">
                  <a16:creationId xmlns:a16="http://schemas.microsoft.com/office/drawing/2014/main" id="{0AABA3FA-B37E-4749-8AAC-DFC3C4E81D6F}"/>
                </a:ext>
              </a:extLst>
            </p:cNvPr>
            <p:cNvSpPr/>
            <p:nvPr/>
          </p:nvSpPr>
          <p:spPr>
            <a:xfrm rot="10800000">
              <a:off x="2596537"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20">
              <a:extLst>
                <a:ext uri="{FF2B5EF4-FFF2-40B4-BE49-F238E27FC236}">
                  <a16:creationId xmlns:a16="http://schemas.microsoft.com/office/drawing/2014/main" id="{F3C20BF8-AC48-4309-A2E9-E2E9F589C8E6}"/>
                </a:ext>
              </a:extLst>
            </p:cNvPr>
            <p:cNvSpPr/>
            <p:nvPr/>
          </p:nvSpPr>
          <p:spPr>
            <a:xfrm rot="10800000">
              <a:off x="3246776"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20">
              <a:extLst>
                <a:ext uri="{FF2B5EF4-FFF2-40B4-BE49-F238E27FC236}">
                  <a16:creationId xmlns:a16="http://schemas.microsoft.com/office/drawing/2014/main" id="{FFD04458-D0C3-4A3A-97F5-6CF31EA2E579}"/>
                </a:ext>
              </a:extLst>
            </p:cNvPr>
            <p:cNvSpPr/>
            <p:nvPr/>
          </p:nvSpPr>
          <p:spPr>
            <a:xfrm rot="10800000">
              <a:off x="3897015"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20">
              <a:extLst>
                <a:ext uri="{FF2B5EF4-FFF2-40B4-BE49-F238E27FC236}">
                  <a16:creationId xmlns:a16="http://schemas.microsoft.com/office/drawing/2014/main" id="{104CF796-500D-4180-BF11-03D283C7436A}"/>
                </a:ext>
              </a:extLst>
            </p:cNvPr>
            <p:cNvSpPr/>
            <p:nvPr/>
          </p:nvSpPr>
          <p:spPr>
            <a:xfrm rot="10800000">
              <a:off x="4547254"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6" name="Isosceles Triangle 13">
            <a:extLst>
              <a:ext uri="{FF2B5EF4-FFF2-40B4-BE49-F238E27FC236}">
                <a16:creationId xmlns:a16="http://schemas.microsoft.com/office/drawing/2014/main" id="{0A91ED6A-B2F3-4E67-905F-249E18ED5864}"/>
              </a:ext>
            </a:extLst>
          </p:cNvPr>
          <p:cNvSpPr/>
          <p:nvPr/>
        </p:nvSpPr>
        <p:spPr>
          <a:xfrm rot="10800000">
            <a:off x="440627" y="1030854"/>
            <a:ext cx="4493838" cy="6166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TextBox 37">
            <a:extLst>
              <a:ext uri="{FF2B5EF4-FFF2-40B4-BE49-F238E27FC236}">
                <a16:creationId xmlns:a16="http://schemas.microsoft.com/office/drawing/2014/main" id="{7171AD5E-3CBD-4788-A04C-6265CD88190C}"/>
              </a:ext>
            </a:extLst>
          </p:cNvPr>
          <p:cNvSpPr txBox="1"/>
          <p:nvPr/>
        </p:nvSpPr>
        <p:spPr>
          <a:xfrm>
            <a:off x="654047" y="1088716"/>
            <a:ext cx="5309500" cy="369332"/>
          </a:xfrm>
          <a:prstGeom prst="rect">
            <a:avLst/>
          </a:prstGeom>
          <a:noFill/>
        </p:spPr>
        <p:txBody>
          <a:bodyPr wrap="square" rtlCol="0" anchor="ctr">
            <a:spAutoFit/>
          </a:bodyPr>
          <a:lstStyle/>
          <a:p>
            <a:r>
              <a:rPr lang="en-US" altLang="ko-KR" b="1" dirty="0">
                <a:solidFill>
                  <a:schemeClr val="bg1"/>
                </a:solidFill>
              </a:rPr>
              <a:t>CHI CUADRADO DE PEARSON</a:t>
            </a:r>
            <a:endParaRPr lang="ko-KR" altLang="en-US" b="1" dirty="0">
              <a:solidFill>
                <a:schemeClr val="bg1"/>
              </a:solidFill>
            </a:endParaRPr>
          </a:p>
        </p:txBody>
      </p:sp>
      <p:sp>
        <p:nvSpPr>
          <p:cNvPr id="41" name="TextBox 55">
            <a:extLst>
              <a:ext uri="{FF2B5EF4-FFF2-40B4-BE49-F238E27FC236}">
                <a16:creationId xmlns:a16="http://schemas.microsoft.com/office/drawing/2014/main" id="{3FBC5DD0-EBE0-4D88-861B-48A0EF7F7887}"/>
              </a:ext>
            </a:extLst>
          </p:cNvPr>
          <p:cNvSpPr txBox="1"/>
          <p:nvPr/>
        </p:nvSpPr>
        <p:spPr>
          <a:xfrm>
            <a:off x="440627" y="2415236"/>
            <a:ext cx="4377237" cy="1345048"/>
          </a:xfrm>
          <a:prstGeom prst="rect">
            <a:avLst/>
          </a:prstGeom>
          <a:solidFill>
            <a:schemeClr val="bg1"/>
          </a:solidFill>
        </p:spPr>
        <p:txBody>
          <a:bodyPr wrap="square" numCol="1" rtlCol="0">
            <a:spAutoFit/>
          </a:bodyPr>
          <a:lstStyle/>
          <a:p>
            <a:pPr marL="171459" indent="-171459">
              <a:lnSpc>
                <a:spcPct val="150000"/>
              </a:lnSpc>
              <a:buClr>
                <a:schemeClr val="accent4"/>
              </a:buClr>
              <a:buSzPct val="120000"/>
              <a:buFont typeface="Wingdings" panose="05000000000000000000" pitchFamily="2" charset="2"/>
              <a:buChar char="v"/>
            </a:pPr>
            <a:r>
              <a:rPr lang="es-ES" altLang="ko-KR" sz="1400" dirty="0">
                <a:solidFill>
                  <a:schemeClr val="tx1">
                    <a:lumMod val="75000"/>
                    <a:lumOff val="25000"/>
                  </a:schemeClr>
                </a:solidFill>
                <a:cs typeface="Arial" pitchFamily="34" charset="0"/>
              </a:rPr>
              <a:t> </a:t>
            </a:r>
            <a:r>
              <a:rPr lang="es-ES" altLang="ko-KR" sz="1400" dirty="0">
                <a:solidFill>
                  <a:schemeClr val="bg2">
                    <a:lumMod val="25000"/>
                  </a:schemeClr>
                </a:solidFill>
                <a:cs typeface="Arial" pitchFamily="34" charset="0"/>
              </a:rPr>
              <a:t>H0: El manejo de marca no influye en las dimensiones que conforman la variable fidelización</a:t>
            </a:r>
            <a:r>
              <a:rPr lang="es-ES" altLang="ko-KR" sz="1400" dirty="0">
                <a:solidFill>
                  <a:srgbClr val="68A62A"/>
                </a:solidFill>
                <a:cs typeface="Arial" pitchFamily="34" charset="0"/>
              </a:rPr>
              <a:t>.  </a:t>
            </a:r>
          </a:p>
          <a:p>
            <a:pPr marL="171459" indent="-171459">
              <a:lnSpc>
                <a:spcPct val="150000"/>
              </a:lnSpc>
              <a:buClr>
                <a:schemeClr val="accent4"/>
              </a:buClr>
              <a:buSzPct val="120000"/>
              <a:buFont typeface="Wingdings" panose="05000000000000000000" pitchFamily="2" charset="2"/>
              <a:buChar char="v"/>
            </a:pPr>
            <a:r>
              <a:rPr lang="es-ES" altLang="ko-KR" sz="1400" dirty="0">
                <a:solidFill>
                  <a:srgbClr val="00B050"/>
                </a:solidFill>
                <a:cs typeface="Arial" pitchFamily="34" charset="0"/>
              </a:rPr>
              <a:t>H1:  El manejo de marca influye en las dimensiones que conforman la variable fidelización.</a:t>
            </a:r>
          </a:p>
        </p:txBody>
      </p:sp>
      <p:sp>
        <p:nvSpPr>
          <p:cNvPr id="43" name="TextBox 37">
            <a:extLst>
              <a:ext uri="{FF2B5EF4-FFF2-40B4-BE49-F238E27FC236}">
                <a16:creationId xmlns:a16="http://schemas.microsoft.com/office/drawing/2014/main" id="{D8BC02D7-6CE2-4197-9934-3866776892EA}"/>
              </a:ext>
            </a:extLst>
          </p:cNvPr>
          <p:cNvSpPr txBox="1"/>
          <p:nvPr/>
        </p:nvSpPr>
        <p:spPr>
          <a:xfrm>
            <a:off x="654047" y="1943900"/>
            <a:ext cx="5309500" cy="369332"/>
          </a:xfrm>
          <a:prstGeom prst="rect">
            <a:avLst/>
          </a:prstGeom>
          <a:noFill/>
        </p:spPr>
        <p:txBody>
          <a:bodyPr wrap="square" rtlCol="0" anchor="ctr">
            <a:spAutoFit/>
          </a:bodyPr>
          <a:lstStyle/>
          <a:p>
            <a:r>
              <a:rPr lang="en-US" altLang="ko-KR" b="1" dirty="0">
                <a:solidFill>
                  <a:schemeClr val="accent4">
                    <a:lumMod val="75000"/>
                  </a:schemeClr>
                </a:solidFill>
              </a:rPr>
              <a:t>TERCERA HIPÓTESIS</a:t>
            </a:r>
            <a:endParaRPr lang="ko-KR" altLang="en-US" b="1" dirty="0">
              <a:solidFill>
                <a:schemeClr val="accent4">
                  <a:lumMod val="75000"/>
                </a:schemeClr>
              </a:solidFill>
            </a:endParaRPr>
          </a:p>
        </p:txBody>
      </p:sp>
      <p:sp>
        <p:nvSpPr>
          <p:cNvPr id="52" name="TextBox 37">
            <a:extLst>
              <a:ext uri="{FF2B5EF4-FFF2-40B4-BE49-F238E27FC236}">
                <a16:creationId xmlns:a16="http://schemas.microsoft.com/office/drawing/2014/main" id="{F066F663-8CC7-4816-A7BC-C0D2D6321282}"/>
              </a:ext>
            </a:extLst>
          </p:cNvPr>
          <p:cNvSpPr txBox="1"/>
          <p:nvPr/>
        </p:nvSpPr>
        <p:spPr>
          <a:xfrm>
            <a:off x="654047" y="4611441"/>
            <a:ext cx="5309500" cy="369332"/>
          </a:xfrm>
          <a:prstGeom prst="rect">
            <a:avLst/>
          </a:prstGeom>
          <a:noFill/>
        </p:spPr>
        <p:txBody>
          <a:bodyPr wrap="square" rtlCol="0" anchor="ctr">
            <a:spAutoFit/>
          </a:bodyPr>
          <a:lstStyle/>
          <a:p>
            <a:r>
              <a:rPr lang="en-US" altLang="ko-KR" b="1" dirty="0">
                <a:solidFill>
                  <a:schemeClr val="accent4">
                    <a:lumMod val="75000"/>
                  </a:schemeClr>
                </a:solidFill>
              </a:rPr>
              <a:t>CONCLUSIÓN DE HIPÓTESIS</a:t>
            </a:r>
            <a:endParaRPr lang="ko-KR" altLang="en-US" b="1" dirty="0">
              <a:solidFill>
                <a:schemeClr val="accent4">
                  <a:lumMod val="75000"/>
                </a:schemeClr>
              </a:solidFill>
            </a:endParaRPr>
          </a:p>
        </p:txBody>
      </p:sp>
      <p:sp>
        <p:nvSpPr>
          <p:cNvPr id="54" name="TextBox 55">
            <a:extLst>
              <a:ext uri="{FF2B5EF4-FFF2-40B4-BE49-F238E27FC236}">
                <a16:creationId xmlns:a16="http://schemas.microsoft.com/office/drawing/2014/main" id="{E9EE43E8-E1B9-418C-A730-82352788CAAE}"/>
              </a:ext>
            </a:extLst>
          </p:cNvPr>
          <p:cNvSpPr txBox="1"/>
          <p:nvPr/>
        </p:nvSpPr>
        <p:spPr>
          <a:xfrm>
            <a:off x="225934" y="4921713"/>
            <a:ext cx="5297570" cy="1759008"/>
          </a:xfrm>
          <a:prstGeom prst="rect">
            <a:avLst/>
          </a:prstGeom>
          <a:solidFill>
            <a:schemeClr val="bg1"/>
          </a:solidFill>
        </p:spPr>
        <p:txBody>
          <a:bodyPr wrap="square" numCol="1" rtlCol="0">
            <a:spAutoFit/>
          </a:bodyPr>
          <a:lstStyle/>
          <a:p>
            <a:pPr>
              <a:lnSpc>
                <a:spcPct val="150000"/>
              </a:lnSpc>
              <a:buClr>
                <a:schemeClr val="accent4"/>
              </a:buClr>
              <a:buSzPct val="120000"/>
            </a:pPr>
            <a:r>
              <a:rPr lang="es-ES" altLang="ko-KR" sz="1050" dirty="0">
                <a:solidFill>
                  <a:schemeClr val="tx1">
                    <a:lumMod val="85000"/>
                    <a:lumOff val="15000"/>
                  </a:schemeClr>
                </a:solidFill>
                <a:cs typeface="Arial" pitchFamily="34" charset="0"/>
              </a:rPr>
              <a:t>El manejo de marca en medios sociales influye significativamente en las dimensiones de valor esperado, compra, satisfacción, valor percibido del producto o servicio, confianza, readquisición y lealtad mental las cuales conforman la variable fidelización. Esto muestra que la gestión de una imagen empresarial por redes debe ser útil, relevante, con contenido de calidad y confiable que procure generar seguridad y un beneficio en virtud del posicionamiento de marca hacia los clientes del sector inmobiliario. </a:t>
            </a:r>
          </a:p>
        </p:txBody>
      </p:sp>
      <p:graphicFrame>
        <p:nvGraphicFramePr>
          <p:cNvPr id="3" name="Tabla 2">
            <a:extLst>
              <a:ext uri="{FF2B5EF4-FFF2-40B4-BE49-F238E27FC236}">
                <a16:creationId xmlns:a16="http://schemas.microsoft.com/office/drawing/2014/main" id="{63541DE2-FFBC-4596-B3A2-06792682EF64}"/>
              </a:ext>
            </a:extLst>
          </p:cNvPr>
          <p:cNvGraphicFramePr>
            <a:graphicFrameLocks noGrp="1"/>
          </p:cNvGraphicFramePr>
          <p:nvPr>
            <p:extLst>
              <p:ext uri="{D42A27DB-BD31-4B8C-83A1-F6EECF244321}">
                <p14:modId xmlns:p14="http://schemas.microsoft.com/office/powerpoint/2010/main" val="2360613625"/>
              </p:ext>
            </p:extLst>
          </p:nvPr>
        </p:nvGraphicFramePr>
        <p:xfrm>
          <a:off x="6690134" y="779390"/>
          <a:ext cx="4931249" cy="1258204"/>
        </p:xfrm>
        <a:graphic>
          <a:graphicData uri="http://schemas.openxmlformats.org/drawingml/2006/table">
            <a:tbl>
              <a:tblPr firstRow="1" firstCol="1" bandRow="1">
                <a:tableStyleId>{5C22544A-7EE6-4342-B048-85BDC9FD1C3A}</a:tableStyleId>
              </a:tblPr>
              <a:tblGrid>
                <a:gridCol w="1390610">
                  <a:extLst>
                    <a:ext uri="{9D8B030D-6E8A-4147-A177-3AD203B41FA5}">
                      <a16:colId xmlns:a16="http://schemas.microsoft.com/office/drawing/2014/main" val="1590503654"/>
                    </a:ext>
                  </a:extLst>
                </a:gridCol>
                <a:gridCol w="1105241">
                  <a:extLst>
                    <a:ext uri="{9D8B030D-6E8A-4147-A177-3AD203B41FA5}">
                      <a16:colId xmlns:a16="http://schemas.microsoft.com/office/drawing/2014/main" val="865913184"/>
                    </a:ext>
                  </a:extLst>
                </a:gridCol>
                <a:gridCol w="1217699">
                  <a:extLst>
                    <a:ext uri="{9D8B030D-6E8A-4147-A177-3AD203B41FA5}">
                      <a16:colId xmlns:a16="http://schemas.microsoft.com/office/drawing/2014/main" val="905804900"/>
                    </a:ext>
                  </a:extLst>
                </a:gridCol>
                <a:gridCol w="1217699">
                  <a:extLst>
                    <a:ext uri="{9D8B030D-6E8A-4147-A177-3AD203B41FA5}">
                      <a16:colId xmlns:a16="http://schemas.microsoft.com/office/drawing/2014/main" val="269293582"/>
                    </a:ext>
                  </a:extLst>
                </a:gridCol>
              </a:tblGrid>
              <a:tr h="438120">
                <a:tc>
                  <a:txBody>
                    <a:bodyPr/>
                    <a:lstStyle/>
                    <a:p>
                      <a:pPr indent="180340" algn="ctr">
                        <a:lnSpc>
                          <a:spcPct val="150000"/>
                        </a:lnSpc>
                      </a:pPr>
                      <a:r>
                        <a:rPr lang="es-EC" sz="1000" dirty="0">
                          <a:effectLst/>
                        </a:rPr>
                        <a:t>Dimensiones</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Cruce de atributos</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Chi Cuadrado</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Valor p</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3722073"/>
                  </a:ext>
                </a:extLst>
              </a:tr>
              <a:tr h="205021">
                <a:tc rowSpan="4">
                  <a:txBody>
                    <a:bodyPr/>
                    <a:lstStyle/>
                    <a:p>
                      <a:pPr indent="180340" algn="ctr">
                        <a:lnSpc>
                          <a:spcPct val="150000"/>
                        </a:lnSpc>
                      </a:pPr>
                      <a:r>
                        <a:rPr lang="es-EC" sz="1000">
                          <a:effectLst/>
                        </a:rPr>
                        <a:t>Manejo de marca y valor esperado</a:t>
                      </a:r>
                      <a:endParaRPr lang="es-ES" sz="1000">
                        <a:effectLst/>
                        <a:latin typeface="Times New Roman" panose="02020603050405020304" pitchFamily="18" charset="0"/>
                        <a:ea typeface="Times New Roman" panose="02020603050405020304" pitchFamily="18" charset="0"/>
                      </a:endParaRPr>
                    </a:p>
                  </a:txBody>
                  <a:tcPr marL="84763" marR="84763" marT="42382" marB="42382" anchor="ctr"/>
                </a:tc>
                <a:tc>
                  <a:txBody>
                    <a:bodyPr/>
                    <a:lstStyle/>
                    <a:p>
                      <a:pPr indent="180340" algn="ctr">
                        <a:lnSpc>
                          <a:spcPct val="150000"/>
                        </a:lnSpc>
                      </a:pPr>
                      <a:r>
                        <a:rPr lang="es-EC" sz="1000">
                          <a:effectLst/>
                        </a:rPr>
                        <a:t>P12/P7</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19,449</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0,003</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243186617"/>
                  </a:ext>
                </a:extLst>
              </a:tr>
              <a:tr h="205021">
                <a:tc vMerge="1">
                  <a:txBody>
                    <a:bodyPr/>
                    <a:lstStyle/>
                    <a:p>
                      <a:endParaRPr lang="es-ES"/>
                    </a:p>
                  </a:txBody>
                  <a:tcPr/>
                </a:tc>
                <a:tc>
                  <a:txBody>
                    <a:bodyPr/>
                    <a:lstStyle/>
                    <a:p>
                      <a:pPr indent="180340" algn="ctr">
                        <a:lnSpc>
                          <a:spcPct val="150000"/>
                        </a:lnSpc>
                      </a:pPr>
                      <a:r>
                        <a:rPr lang="es-EC" sz="1000">
                          <a:effectLst/>
                        </a:rPr>
                        <a:t>P12/P2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33,371</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649297200"/>
                  </a:ext>
                </a:extLst>
              </a:tr>
              <a:tr h="205021">
                <a:tc vMerge="1">
                  <a:txBody>
                    <a:bodyPr/>
                    <a:lstStyle/>
                    <a:p>
                      <a:endParaRPr lang="es-ES"/>
                    </a:p>
                  </a:txBody>
                  <a:tcPr/>
                </a:tc>
                <a:tc>
                  <a:txBody>
                    <a:bodyPr/>
                    <a:lstStyle/>
                    <a:p>
                      <a:pPr indent="180340" algn="ctr">
                        <a:lnSpc>
                          <a:spcPct val="150000"/>
                        </a:lnSpc>
                      </a:pPr>
                      <a:r>
                        <a:rPr lang="es-EC" sz="1000">
                          <a:effectLst/>
                        </a:rPr>
                        <a:t>P13/P7</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13,801</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0,032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11314765"/>
                  </a:ext>
                </a:extLst>
              </a:tr>
              <a:tr h="205021">
                <a:tc vMerge="1">
                  <a:txBody>
                    <a:bodyPr/>
                    <a:lstStyle/>
                    <a:p>
                      <a:endParaRPr lang="es-ES"/>
                    </a:p>
                  </a:txBody>
                  <a:tcPr/>
                </a:tc>
                <a:tc>
                  <a:txBody>
                    <a:bodyPr/>
                    <a:lstStyle/>
                    <a:p>
                      <a:pPr indent="180340" algn="ctr">
                        <a:lnSpc>
                          <a:spcPct val="150000"/>
                        </a:lnSpc>
                      </a:pPr>
                      <a:r>
                        <a:rPr lang="es-EC" sz="1000">
                          <a:effectLst/>
                        </a:rPr>
                        <a:t>P13/P2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31,33</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0,000</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065657034"/>
                  </a:ext>
                </a:extLst>
              </a:tr>
            </a:tbl>
          </a:graphicData>
        </a:graphic>
      </p:graphicFrame>
      <p:graphicFrame>
        <p:nvGraphicFramePr>
          <p:cNvPr id="4" name="Tabla 3">
            <a:extLst>
              <a:ext uri="{FF2B5EF4-FFF2-40B4-BE49-F238E27FC236}">
                <a16:creationId xmlns:a16="http://schemas.microsoft.com/office/drawing/2014/main" id="{2FB39DC7-69F8-4632-8B41-468F1B9329FD}"/>
              </a:ext>
            </a:extLst>
          </p:cNvPr>
          <p:cNvGraphicFramePr>
            <a:graphicFrameLocks noGrp="1"/>
          </p:cNvGraphicFramePr>
          <p:nvPr>
            <p:extLst>
              <p:ext uri="{D42A27DB-BD31-4B8C-83A1-F6EECF244321}">
                <p14:modId xmlns:p14="http://schemas.microsoft.com/office/powerpoint/2010/main" val="3712572699"/>
              </p:ext>
            </p:extLst>
          </p:nvPr>
        </p:nvGraphicFramePr>
        <p:xfrm>
          <a:off x="6690134" y="2037594"/>
          <a:ext cx="4931249" cy="820084"/>
        </p:xfrm>
        <a:graphic>
          <a:graphicData uri="http://schemas.openxmlformats.org/drawingml/2006/table">
            <a:tbl>
              <a:tblPr firstRow="1" firstCol="1" bandRow="1">
                <a:tableStyleId>{5C22544A-7EE6-4342-B048-85BDC9FD1C3A}</a:tableStyleId>
              </a:tblPr>
              <a:tblGrid>
                <a:gridCol w="1379978">
                  <a:extLst>
                    <a:ext uri="{9D8B030D-6E8A-4147-A177-3AD203B41FA5}">
                      <a16:colId xmlns:a16="http://schemas.microsoft.com/office/drawing/2014/main" val="3472250821"/>
                    </a:ext>
                  </a:extLst>
                </a:gridCol>
                <a:gridCol w="1115873">
                  <a:extLst>
                    <a:ext uri="{9D8B030D-6E8A-4147-A177-3AD203B41FA5}">
                      <a16:colId xmlns:a16="http://schemas.microsoft.com/office/drawing/2014/main" val="3694910522"/>
                    </a:ext>
                  </a:extLst>
                </a:gridCol>
                <a:gridCol w="1217699">
                  <a:extLst>
                    <a:ext uri="{9D8B030D-6E8A-4147-A177-3AD203B41FA5}">
                      <a16:colId xmlns:a16="http://schemas.microsoft.com/office/drawing/2014/main" val="364737431"/>
                    </a:ext>
                  </a:extLst>
                </a:gridCol>
                <a:gridCol w="1217699">
                  <a:extLst>
                    <a:ext uri="{9D8B030D-6E8A-4147-A177-3AD203B41FA5}">
                      <a16:colId xmlns:a16="http://schemas.microsoft.com/office/drawing/2014/main" val="1699221214"/>
                    </a:ext>
                  </a:extLst>
                </a:gridCol>
              </a:tblGrid>
              <a:tr h="205021">
                <a:tc rowSpan="4">
                  <a:txBody>
                    <a:bodyPr/>
                    <a:lstStyle/>
                    <a:p>
                      <a:pPr indent="180340" algn="ctr">
                        <a:lnSpc>
                          <a:spcPct val="150000"/>
                        </a:lnSpc>
                      </a:pPr>
                      <a:r>
                        <a:rPr lang="es-EC" sz="1000">
                          <a:effectLst/>
                        </a:rPr>
                        <a:t>Manejo de marca y compra</a:t>
                      </a:r>
                      <a:endParaRPr lang="es-ES" sz="1000">
                        <a:effectLst/>
                        <a:latin typeface="Times New Roman" panose="02020603050405020304" pitchFamily="18" charset="0"/>
                        <a:ea typeface="Times New Roman" panose="02020603050405020304" pitchFamily="18" charset="0"/>
                      </a:endParaRPr>
                    </a:p>
                  </a:txBody>
                  <a:tcPr marL="84763" marR="84763" marT="42382" marB="42382" anchor="ctr"/>
                </a:tc>
                <a:tc>
                  <a:txBody>
                    <a:bodyPr/>
                    <a:lstStyle/>
                    <a:p>
                      <a:pPr indent="180340" algn="ctr">
                        <a:lnSpc>
                          <a:spcPct val="150000"/>
                        </a:lnSpc>
                      </a:pPr>
                      <a:r>
                        <a:rPr lang="es-EC" sz="1000">
                          <a:effectLst/>
                        </a:rPr>
                        <a:t>P12/P4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28,796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0,001</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294712878"/>
                  </a:ext>
                </a:extLst>
              </a:tr>
              <a:tr h="205021">
                <a:tc vMerge="1">
                  <a:txBody>
                    <a:bodyPr/>
                    <a:lstStyle/>
                    <a:p>
                      <a:endParaRPr lang="es-ES"/>
                    </a:p>
                  </a:txBody>
                  <a:tcPr/>
                </a:tc>
                <a:tc>
                  <a:txBody>
                    <a:bodyPr/>
                    <a:lstStyle/>
                    <a:p>
                      <a:pPr indent="180340" algn="ctr">
                        <a:lnSpc>
                          <a:spcPct val="150000"/>
                        </a:lnSpc>
                      </a:pPr>
                      <a:r>
                        <a:rPr lang="es-EC" sz="1000">
                          <a:effectLst/>
                        </a:rPr>
                        <a:t>P12/P18</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82,553</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438133370"/>
                  </a:ext>
                </a:extLst>
              </a:tr>
              <a:tr h="205021">
                <a:tc vMerge="1">
                  <a:txBody>
                    <a:bodyPr/>
                    <a:lstStyle/>
                    <a:p>
                      <a:endParaRPr lang="es-ES"/>
                    </a:p>
                  </a:txBody>
                  <a:tcPr/>
                </a:tc>
                <a:tc>
                  <a:txBody>
                    <a:bodyPr/>
                    <a:lstStyle/>
                    <a:p>
                      <a:pPr indent="180340" algn="ctr">
                        <a:lnSpc>
                          <a:spcPct val="150000"/>
                        </a:lnSpc>
                      </a:pPr>
                      <a:r>
                        <a:rPr lang="es-EC" sz="1000">
                          <a:effectLst/>
                        </a:rPr>
                        <a:t>P13/P4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7,182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209267648"/>
                  </a:ext>
                </a:extLst>
              </a:tr>
              <a:tr h="205021">
                <a:tc vMerge="1">
                  <a:txBody>
                    <a:bodyPr/>
                    <a:lstStyle/>
                    <a:p>
                      <a:endParaRPr lang="es-ES"/>
                    </a:p>
                  </a:txBody>
                  <a:tcPr/>
                </a:tc>
                <a:tc>
                  <a:txBody>
                    <a:bodyPr/>
                    <a:lstStyle/>
                    <a:p>
                      <a:pPr indent="180340" algn="ctr">
                        <a:lnSpc>
                          <a:spcPct val="150000"/>
                        </a:lnSpc>
                      </a:pPr>
                      <a:r>
                        <a:rPr lang="es-EC" sz="1000">
                          <a:effectLst/>
                        </a:rPr>
                        <a:t>P13/P18</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54,59</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0,000</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894021344"/>
                  </a:ext>
                </a:extLst>
              </a:tr>
            </a:tbl>
          </a:graphicData>
        </a:graphic>
      </p:graphicFrame>
      <p:graphicFrame>
        <p:nvGraphicFramePr>
          <p:cNvPr id="5" name="Tabla 4">
            <a:extLst>
              <a:ext uri="{FF2B5EF4-FFF2-40B4-BE49-F238E27FC236}">
                <a16:creationId xmlns:a16="http://schemas.microsoft.com/office/drawing/2014/main" id="{2881729B-2A57-44EC-977B-87863ED8791D}"/>
              </a:ext>
            </a:extLst>
          </p:cNvPr>
          <p:cNvGraphicFramePr>
            <a:graphicFrameLocks noGrp="1"/>
          </p:cNvGraphicFramePr>
          <p:nvPr>
            <p:extLst>
              <p:ext uri="{D42A27DB-BD31-4B8C-83A1-F6EECF244321}">
                <p14:modId xmlns:p14="http://schemas.microsoft.com/office/powerpoint/2010/main" val="3304648517"/>
              </p:ext>
            </p:extLst>
          </p:nvPr>
        </p:nvGraphicFramePr>
        <p:xfrm>
          <a:off x="6689179" y="2833271"/>
          <a:ext cx="4931250" cy="747908"/>
        </p:xfrm>
        <a:graphic>
          <a:graphicData uri="http://schemas.openxmlformats.org/drawingml/2006/table">
            <a:tbl>
              <a:tblPr firstRow="1" firstCol="1" bandRow="1">
                <a:tableStyleId>{5C22544A-7EE6-4342-B048-85BDC9FD1C3A}</a:tableStyleId>
              </a:tblPr>
              <a:tblGrid>
                <a:gridCol w="1430988">
                  <a:extLst>
                    <a:ext uri="{9D8B030D-6E8A-4147-A177-3AD203B41FA5}">
                      <a16:colId xmlns:a16="http://schemas.microsoft.com/office/drawing/2014/main" val="711553121"/>
                    </a:ext>
                  </a:extLst>
                </a:gridCol>
                <a:gridCol w="1166754">
                  <a:extLst>
                    <a:ext uri="{9D8B030D-6E8A-4147-A177-3AD203B41FA5}">
                      <a16:colId xmlns:a16="http://schemas.microsoft.com/office/drawing/2014/main" val="1851911485"/>
                    </a:ext>
                  </a:extLst>
                </a:gridCol>
                <a:gridCol w="1166754">
                  <a:extLst>
                    <a:ext uri="{9D8B030D-6E8A-4147-A177-3AD203B41FA5}">
                      <a16:colId xmlns:a16="http://schemas.microsoft.com/office/drawing/2014/main" val="3988311599"/>
                    </a:ext>
                  </a:extLst>
                </a:gridCol>
                <a:gridCol w="1166754">
                  <a:extLst>
                    <a:ext uri="{9D8B030D-6E8A-4147-A177-3AD203B41FA5}">
                      <a16:colId xmlns:a16="http://schemas.microsoft.com/office/drawing/2014/main" val="2763833989"/>
                    </a:ext>
                  </a:extLst>
                </a:gridCol>
              </a:tblGrid>
              <a:tr h="205021">
                <a:tc rowSpan="2">
                  <a:txBody>
                    <a:bodyPr/>
                    <a:lstStyle/>
                    <a:p>
                      <a:pPr indent="180340" algn="ctr">
                        <a:lnSpc>
                          <a:spcPct val="150000"/>
                        </a:lnSpc>
                      </a:pPr>
                      <a:r>
                        <a:rPr lang="es-EC" sz="1000">
                          <a:effectLst/>
                        </a:rPr>
                        <a:t>Manejo de marca y satisfacción</a:t>
                      </a:r>
                      <a:endParaRPr lang="es-ES" sz="1000">
                        <a:effectLst/>
                        <a:latin typeface="Times New Roman" panose="02020603050405020304" pitchFamily="18" charset="0"/>
                        <a:ea typeface="Times New Roman" panose="02020603050405020304" pitchFamily="18" charset="0"/>
                      </a:endParaRPr>
                    </a:p>
                  </a:txBody>
                  <a:tcPr marL="84763" marR="84763" marT="42382" marB="42382" anchor="ctr"/>
                </a:tc>
                <a:tc>
                  <a:txBody>
                    <a:bodyPr/>
                    <a:lstStyle/>
                    <a:p>
                      <a:pPr indent="180340" algn="ctr">
                        <a:lnSpc>
                          <a:spcPct val="150000"/>
                        </a:lnSpc>
                      </a:pPr>
                      <a:r>
                        <a:rPr lang="es-EC" sz="1000" dirty="0">
                          <a:effectLst/>
                        </a:rPr>
                        <a:t>P12/P17</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152,198</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428019469"/>
                  </a:ext>
                </a:extLst>
              </a:tr>
              <a:tr h="542887">
                <a:tc vMerge="1">
                  <a:txBody>
                    <a:bodyPr/>
                    <a:lstStyle/>
                    <a:p>
                      <a:endParaRPr lang="es-ES"/>
                    </a:p>
                  </a:txBody>
                  <a:tcPr/>
                </a:tc>
                <a:tc>
                  <a:txBody>
                    <a:bodyPr/>
                    <a:lstStyle/>
                    <a:p>
                      <a:pPr indent="180340" algn="ctr">
                        <a:lnSpc>
                          <a:spcPct val="150000"/>
                        </a:lnSpc>
                      </a:pPr>
                      <a:r>
                        <a:rPr lang="es-EC" sz="1000">
                          <a:effectLst/>
                        </a:rPr>
                        <a:t>P13/P17</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189,285</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0,000</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1431658407"/>
                  </a:ext>
                </a:extLst>
              </a:tr>
            </a:tbl>
          </a:graphicData>
        </a:graphic>
      </p:graphicFrame>
      <p:graphicFrame>
        <p:nvGraphicFramePr>
          <p:cNvPr id="6" name="Tabla 5">
            <a:extLst>
              <a:ext uri="{FF2B5EF4-FFF2-40B4-BE49-F238E27FC236}">
                <a16:creationId xmlns:a16="http://schemas.microsoft.com/office/drawing/2014/main" id="{CF806176-F576-4FC1-9117-D9862C32BC58}"/>
              </a:ext>
            </a:extLst>
          </p:cNvPr>
          <p:cNvGraphicFramePr>
            <a:graphicFrameLocks noGrp="1"/>
          </p:cNvGraphicFramePr>
          <p:nvPr>
            <p:extLst>
              <p:ext uri="{D42A27DB-BD31-4B8C-83A1-F6EECF244321}">
                <p14:modId xmlns:p14="http://schemas.microsoft.com/office/powerpoint/2010/main" val="316386746"/>
              </p:ext>
            </p:extLst>
          </p:nvPr>
        </p:nvGraphicFramePr>
        <p:xfrm>
          <a:off x="6690134" y="3489099"/>
          <a:ext cx="4931250" cy="820084"/>
        </p:xfrm>
        <a:graphic>
          <a:graphicData uri="http://schemas.openxmlformats.org/drawingml/2006/table">
            <a:tbl>
              <a:tblPr firstRow="1" firstCol="1" bandRow="1">
                <a:tableStyleId>{5C22544A-7EE6-4342-B048-85BDC9FD1C3A}</a:tableStyleId>
              </a:tblPr>
              <a:tblGrid>
                <a:gridCol w="1395960">
                  <a:extLst>
                    <a:ext uri="{9D8B030D-6E8A-4147-A177-3AD203B41FA5}">
                      <a16:colId xmlns:a16="http://schemas.microsoft.com/office/drawing/2014/main" val="3300563151"/>
                    </a:ext>
                  </a:extLst>
                </a:gridCol>
                <a:gridCol w="1178430">
                  <a:extLst>
                    <a:ext uri="{9D8B030D-6E8A-4147-A177-3AD203B41FA5}">
                      <a16:colId xmlns:a16="http://schemas.microsoft.com/office/drawing/2014/main" val="2516181238"/>
                    </a:ext>
                  </a:extLst>
                </a:gridCol>
                <a:gridCol w="1178430">
                  <a:extLst>
                    <a:ext uri="{9D8B030D-6E8A-4147-A177-3AD203B41FA5}">
                      <a16:colId xmlns:a16="http://schemas.microsoft.com/office/drawing/2014/main" val="4091870901"/>
                    </a:ext>
                  </a:extLst>
                </a:gridCol>
                <a:gridCol w="1178430">
                  <a:extLst>
                    <a:ext uri="{9D8B030D-6E8A-4147-A177-3AD203B41FA5}">
                      <a16:colId xmlns:a16="http://schemas.microsoft.com/office/drawing/2014/main" val="2723667723"/>
                    </a:ext>
                  </a:extLst>
                </a:gridCol>
              </a:tblGrid>
              <a:tr h="205021">
                <a:tc rowSpan="4">
                  <a:txBody>
                    <a:bodyPr/>
                    <a:lstStyle/>
                    <a:p>
                      <a:pPr indent="180340" algn="ctr">
                        <a:lnSpc>
                          <a:spcPct val="150000"/>
                        </a:lnSpc>
                      </a:pPr>
                      <a:r>
                        <a:rPr lang="es-EC" sz="1000">
                          <a:effectLst/>
                        </a:rPr>
                        <a:t>Manejo de marca y valor percibido</a:t>
                      </a:r>
                      <a:endParaRPr lang="es-ES" sz="1000">
                        <a:effectLst/>
                        <a:latin typeface="Times New Roman" panose="02020603050405020304" pitchFamily="18" charset="0"/>
                        <a:ea typeface="Times New Roman" panose="02020603050405020304" pitchFamily="18" charset="0"/>
                      </a:endParaRPr>
                    </a:p>
                  </a:txBody>
                  <a:tcPr marL="84763" marR="84763" marT="42382" marB="42382" anchor="ctr"/>
                </a:tc>
                <a:tc>
                  <a:txBody>
                    <a:bodyPr/>
                    <a:lstStyle/>
                    <a:p>
                      <a:pPr indent="180340" algn="ctr">
                        <a:lnSpc>
                          <a:spcPct val="150000"/>
                        </a:lnSpc>
                      </a:pPr>
                      <a:r>
                        <a:rPr lang="es-EC" sz="1000">
                          <a:effectLst/>
                        </a:rPr>
                        <a:t>P12/P19</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26,168</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710042518"/>
                  </a:ext>
                </a:extLst>
              </a:tr>
              <a:tr h="205021">
                <a:tc vMerge="1">
                  <a:txBody>
                    <a:bodyPr/>
                    <a:lstStyle/>
                    <a:p>
                      <a:endParaRPr lang="es-ES"/>
                    </a:p>
                  </a:txBody>
                  <a:tcPr/>
                </a:tc>
                <a:tc>
                  <a:txBody>
                    <a:bodyPr/>
                    <a:lstStyle/>
                    <a:p>
                      <a:pPr indent="180340" algn="ctr">
                        <a:lnSpc>
                          <a:spcPct val="150000"/>
                        </a:lnSpc>
                      </a:pPr>
                      <a:r>
                        <a:rPr lang="es-EC" sz="1000">
                          <a:effectLst/>
                        </a:rPr>
                        <a:t>P12/P6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36,028</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306954794"/>
                  </a:ext>
                </a:extLst>
              </a:tr>
              <a:tr h="205021">
                <a:tc vMerge="1">
                  <a:txBody>
                    <a:bodyPr/>
                    <a:lstStyle/>
                    <a:p>
                      <a:endParaRPr lang="es-ES"/>
                    </a:p>
                  </a:txBody>
                  <a:tcPr/>
                </a:tc>
                <a:tc>
                  <a:txBody>
                    <a:bodyPr/>
                    <a:lstStyle/>
                    <a:p>
                      <a:pPr indent="180340" algn="ctr">
                        <a:lnSpc>
                          <a:spcPct val="150000"/>
                        </a:lnSpc>
                      </a:pPr>
                      <a:r>
                        <a:rPr lang="es-EC" sz="1000">
                          <a:effectLst/>
                        </a:rPr>
                        <a:t>P13/P19</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21,441</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0,011</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1470616760"/>
                  </a:ext>
                </a:extLst>
              </a:tr>
              <a:tr h="205021">
                <a:tc vMerge="1">
                  <a:txBody>
                    <a:bodyPr/>
                    <a:lstStyle/>
                    <a:p>
                      <a:endParaRPr lang="es-ES"/>
                    </a:p>
                  </a:txBody>
                  <a:tcPr/>
                </a:tc>
                <a:tc>
                  <a:txBody>
                    <a:bodyPr/>
                    <a:lstStyle/>
                    <a:p>
                      <a:pPr indent="180340" algn="ctr">
                        <a:lnSpc>
                          <a:spcPct val="150000"/>
                        </a:lnSpc>
                      </a:pPr>
                      <a:r>
                        <a:rPr lang="es-EC" sz="1000">
                          <a:effectLst/>
                        </a:rPr>
                        <a:t>P13/P6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25,573</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0,002</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798296030"/>
                  </a:ext>
                </a:extLst>
              </a:tr>
            </a:tbl>
          </a:graphicData>
        </a:graphic>
      </p:graphicFrame>
      <p:graphicFrame>
        <p:nvGraphicFramePr>
          <p:cNvPr id="8" name="Tabla 7">
            <a:extLst>
              <a:ext uri="{FF2B5EF4-FFF2-40B4-BE49-F238E27FC236}">
                <a16:creationId xmlns:a16="http://schemas.microsoft.com/office/drawing/2014/main" id="{5786A1F4-D946-4909-B057-60773A2174EA}"/>
              </a:ext>
            </a:extLst>
          </p:cNvPr>
          <p:cNvGraphicFramePr>
            <a:graphicFrameLocks noGrp="1"/>
          </p:cNvGraphicFramePr>
          <p:nvPr>
            <p:extLst>
              <p:ext uri="{D42A27DB-BD31-4B8C-83A1-F6EECF244321}">
                <p14:modId xmlns:p14="http://schemas.microsoft.com/office/powerpoint/2010/main" val="4267957733"/>
              </p:ext>
            </p:extLst>
          </p:nvPr>
        </p:nvGraphicFramePr>
        <p:xfrm>
          <a:off x="6689179" y="4309055"/>
          <a:ext cx="4932097" cy="820084"/>
        </p:xfrm>
        <a:graphic>
          <a:graphicData uri="http://schemas.openxmlformats.org/drawingml/2006/table">
            <a:tbl>
              <a:tblPr firstRow="1" firstCol="1" bandRow="1">
                <a:tableStyleId>{5C22544A-7EE6-4342-B048-85BDC9FD1C3A}</a:tableStyleId>
              </a:tblPr>
              <a:tblGrid>
                <a:gridCol w="1431235">
                  <a:extLst>
                    <a:ext uri="{9D8B030D-6E8A-4147-A177-3AD203B41FA5}">
                      <a16:colId xmlns:a16="http://schemas.microsoft.com/office/drawing/2014/main" val="727995039"/>
                    </a:ext>
                  </a:extLst>
                </a:gridCol>
                <a:gridCol w="1166954">
                  <a:extLst>
                    <a:ext uri="{9D8B030D-6E8A-4147-A177-3AD203B41FA5}">
                      <a16:colId xmlns:a16="http://schemas.microsoft.com/office/drawing/2014/main" val="2280614531"/>
                    </a:ext>
                  </a:extLst>
                </a:gridCol>
                <a:gridCol w="1166954">
                  <a:extLst>
                    <a:ext uri="{9D8B030D-6E8A-4147-A177-3AD203B41FA5}">
                      <a16:colId xmlns:a16="http://schemas.microsoft.com/office/drawing/2014/main" val="4180889810"/>
                    </a:ext>
                  </a:extLst>
                </a:gridCol>
                <a:gridCol w="1166954">
                  <a:extLst>
                    <a:ext uri="{9D8B030D-6E8A-4147-A177-3AD203B41FA5}">
                      <a16:colId xmlns:a16="http://schemas.microsoft.com/office/drawing/2014/main" val="3723876970"/>
                    </a:ext>
                  </a:extLst>
                </a:gridCol>
              </a:tblGrid>
              <a:tr h="205021">
                <a:tc rowSpan="4">
                  <a:txBody>
                    <a:bodyPr/>
                    <a:lstStyle/>
                    <a:p>
                      <a:pPr indent="180340" algn="ctr">
                        <a:lnSpc>
                          <a:spcPct val="150000"/>
                        </a:lnSpc>
                      </a:pPr>
                      <a:r>
                        <a:rPr lang="es-EC" sz="1000" dirty="0">
                          <a:effectLst/>
                        </a:rPr>
                        <a:t>Manejo de marca y confianza</a:t>
                      </a:r>
                      <a:endParaRPr lang="es-ES" sz="1000" dirty="0">
                        <a:effectLst/>
                        <a:latin typeface="Times New Roman" panose="02020603050405020304" pitchFamily="18" charset="0"/>
                        <a:ea typeface="Times New Roman" panose="02020603050405020304" pitchFamily="18" charset="0"/>
                      </a:endParaRPr>
                    </a:p>
                  </a:txBody>
                  <a:tcPr marL="84763" marR="84763" marT="42382" marB="42382" anchor="ctr"/>
                </a:tc>
                <a:tc>
                  <a:txBody>
                    <a:bodyPr/>
                    <a:lstStyle/>
                    <a:p>
                      <a:pPr indent="180340" algn="ctr">
                        <a:lnSpc>
                          <a:spcPct val="150000"/>
                        </a:lnSpc>
                      </a:pPr>
                      <a:r>
                        <a:rPr lang="es-EC" sz="1000">
                          <a:effectLst/>
                        </a:rPr>
                        <a:t>P12/P14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29,619</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1353671202"/>
                  </a:ext>
                </a:extLst>
              </a:tr>
              <a:tr h="205021">
                <a:tc vMerge="1">
                  <a:txBody>
                    <a:bodyPr/>
                    <a:lstStyle/>
                    <a:p>
                      <a:endParaRPr lang="es-ES"/>
                    </a:p>
                  </a:txBody>
                  <a:tcPr/>
                </a:tc>
                <a:tc>
                  <a:txBody>
                    <a:bodyPr/>
                    <a:lstStyle/>
                    <a:p>
                      <a:pPr indent="180340" algn="ctr">
                        <a:lnSpc>
                          <a:spcPct val="150000"/>
                        </a:lnSpc>
                      </a:pPr>
                      <a:r>
                        <a:rPr lang="es-EC" sz="1000">
                          <a:effectLst/>
                        </a:rPr>
                        <a:t>P12/P15</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131,274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481121534"/>
                  </a:ext>
                </a:extLst>
              </a:tr>
              <a:tr h="205021">
                <a:tc vMerge="1">
                  <a:txBody>
                    <a:bodyPr/>
                    <a:lstStyle/>
                    <a:p>
                      <a:endParaRPr lang="es-ES"/>
                    </a:p>
                  </a:txBody>
                  <a:tcPr/>
                </a:tc>
                <a:tc>
                  <a:txBody>
                    <a:bodyPr/>
                    <a:lstStyle/>
                    <a:p>
                      <a:pPr indent="180340" algn="ctr">
                        <a:lnSpc>
                          <a:spcPct val="150000"/>
                        </a:lnSpc>
                      </a:pPr>
                      <a:r>
                        <a:rPr lang="es-EC" sz="1000">
                          <a:effectLst/>
                        </a:rPr>
                        <a:t>P13/P14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54,272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400272955"/>
                  </a:ext>
                </a:extLst>
              </a:tr>
              <a:tr h="205021">
                <a:tc vMerge="1">
                  <a:txBody>
                    <a:bodyPr/>
                    <a:lstStyle/>
                    <a:p>
                      <a:endParaRPr lang="es-ES"/>
                    </a:p>
                  </a:txBody>
                  <a:tcPr/>
                </a:tc>
                <a:tc>
                  <a:txBody>
                    <a:bodyPr/>
                    <a:lstStyle/>
                    <a:p>
                      <a:pPr indent="180340" algn="ctr">
                        <a:lnSpc>
                          <a:spcPct val="150000"/>
                        </a:lnSpc>
                      </a:pPr>
                      <a:r>
                        <a:rPr lang="es-EC" sz="1000">
                          <a:effectLst/>
                        </a:rPr>
                        <a:t>P13/P15</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175,668</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0,000</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1013684548"/>
                  </a:ext>
                </a:extLst>
              </a:tr>
            </a:tbl>
          </a:graphicData>
        </a:graphic>
      </p:graphicFrame>
      <p:graphicFrame>
        <p:nvGraphicFramePr>
          <p:cNvPr id="9" name="Tabla 8">
            <a:extLst>
              <a:ext uri="{FF2B5EF4-FFF2-40B4-BE49-F238E27FC236}">
                <a16:creationId xmlns:a16="http://schemas.microsoft.com/office/drawing/2014/main" id="{25EFF444-6C3E-40EC-9815-175001AFE2A6}"/>
              </a:ext>
            </a:extLst>
          </p:cNvPr>
          <p:cNvGraphicFramePr>
            <a:graphicFrameLocks noGrp="1"/>
          </p:cNvGraphicFramePr>
          <p:nvPr>
            <p:extLst>
              <p:ext uri="{D42A27DB-BD31-4B8C-83A1-F6EECF244321}">
                <p14:modId xmlns:p14="http://schemas.microsoft.com/office/powerpoint/2010/main" val="1353806260"/>
              </p:ext>
            </p:extLst>
          </p:nvPr>
        </p:nvGraphicFramePr>
        <p:xfrm>
          <a:off x="6689179" y="5113955"/>
          <a:ext cx="4932099" cy="820084"/>
        </p:xfrm>
        <a:graphic>
          <a:graphicData uri="http://schemas.openxmlformats.org/drawingml/2006/table">
            <a:tbl>
              <a:tblPr firstRow="1" firstCol="1" bandRow="1">
                <a:tableStyleId>{5C22544A-7EE6-4342-B048-85BDC9FD1C3A}</a:tableStyleId>
              </a:tblPr>
              <a:tblGrid>
                <a:gridCol w="1380933">
                  <a:extLst>
                    <a:ext uri="{9D8B030D-6E8A-4147-A177-3AD203B41FA5}">
                      <a16:colId xmlns:a16="http://schemas.microsoft.com/office/drawing/2014/main" val="2974198451"/>
                    </a:ext>
                  </a:extLst>
                </a:gridCol>
                <a:gridCol w="1131646">
                  <a:extLst>
                    <a:ext uri="{9D8B030D-6E8A-4147-A177-3AD203B41FA5}">
                      <a16:colId xmlns:a16="http://schemas.microsoft.com/office/drawing/2014/main" val="1357663586"/>
                    </a:ext>
                  </a:extLst>
                </a:gridCol>
                <a:gridCol w="1209760">
                  <a:extLst>
                    <a:ext uri="{9D8B030D-6E8A-4147-A177-3AD203B41FA5}">
                      <a16:colId xmlns:a16="http://schemas.microsoft.com/office/drawing/2014/main" val="322362957"/>
                    </a:ext>
                  </a:extLst>
                </a:gridCol>
                <a:gridCol w="1209760">
                  <a:extLst>
                    <a:ext uri="{9D8B030D-6E8A-4147-A177-3AD203B41FA5}">
                      <a16:colId xmlns:a16="http://schemas.microsoft.com/office/drawing/2014/main" val="2383029585"/>
                    </a:ext>
                  </a:extLst>
                </a:gridCol>
              </a:tblGrid>
              <a:tr h="205021">
                <a:tc rowSpan="4">
                  <a:txBody>
                    <a:bodyPr/>
                    <a:lstStyle/>
                    <a:p>
                      <a:pPr indent="180340" algn="ctr">
                        <a:lnSpc>
                          <a:spcPct val="150000"/>
                        </a:lnSpc>
                      </a:pPr>
                      <a:r>
                        <a:rPr lang="es-EC" sz="1000" dirty="0">
                          <a:effectLst/>
                        </a:rPr>
                        <a:t>Manejo de marca y readquisición</a:t>
                      </a:r>
                      <a:endParaRPr lang="es-ES" sz="1000" dirty="0">
                        <a:effectLst/>
                        <a:latin typeface="Times New Roman" panose="02020603050405020304" pitchFamily="18" charset="0"/>
                        <a:ea typeface="Times New Roman" panose="02020603050405020304" pitchFamily="18" charset="0"/>
                      </a:endParaRPr>
                    </a:p>
                  </a:txBody>
                  <a:tcPr marL="84763" marR="84763" marT="42382" marB="42382" anchor="ctr"/>
                </a:tc>
                <a:tc>
                  <a:txBody>
                    <a:bodyPr/>
                    <a:lstStyle/>
                    <a:p>
                      <a:pPr indent="180340" algn="ctr">
                        <a:lnSpc>
                          <a:spcPct val="150000"/>
                        </a:lnSpc>
                      </a:pPr>
                      <a:r>
                        <a:rPr lang="es-EC" sz="1000">
                          <a:effectLst/>
                        </a:rPr>
                        <a:t>P12/P16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40,554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2729603135"/>
                  </a:ext>
                </a:extLst>
              </a:tr>
              <a:tr h="205021">
                <a:tc vMerge="1">
                  <a:txBody>
                    <a:bodyPr/>
                    <a:lstStyle/>
                    <a:p>
                      <a:endParaRPr lang="es-ES"/>
                    </a:p>
                  </a:txBody>
                  <a:tcPr/>
                </a:tc>
                <a:tc>
                  <a:txBody>
                    <a:bodyPr/>
                    <a:lstStyle/>
                    <a:p>
                      <a:pPr indent="180340" algn="ctr">
                        <a:lnSpc>
                          <a:spcPct val="150000"/>
                        </a:lnSpc>
                      </a:pPr>
                      <a:r>
                        <a:rPr lang="es-EC" sz="1000">
                          <a:effectLst/>
                        </a:rPr>
                        <a:t>P12/P20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38,464</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1345646056"/>
                  </a:ext>
                </a:extLst>
              </a:tr>
              <a:tr h="205021">
                <a:tc vMerge="1">
                  <a:txBody>
                    <a:bodyPr/>
                    <a:lstStyle/>
                    <a:p>
                      <a:endParaRPr lang="es-ES"/>
                    </a:p>
                  </a:txBody>
                  <a:tcPr/>
                </a:tc>
                <a:tc>
                  <a:txBody>
                    <a:bodyPr/>
                    <a:lstStyle/>
                    <a:p>
                      <a:pPr indent="180340" algn="ctr">
                        <a:lnSpc>
                          <a:spcPct val="150000"/>
                        </a:lnSpc>
                      </a:pPr>
                      <a:r>
                        <a:rPr lang="es-EC" sz="1000">
                          <a:effectLst/>
                        </a:rPr>
                        <a:t>P13/P16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26,307</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0,002</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1937310158"/>
                  </a:ext>
                </a:extLst>
              </a:tr>
              <a:tr h="205021">
                <a:tc vMerge="1">
                  <a:txBody>
                    <a:bodyPr/>
                    <a:lstStyle/>
                    <a:p>
                      <a:endParaRPr lang="es-ES"/>
                    </a:p>
                  </a:txBody>
                  <a:tcPr/>
                </a:tc>
                <a:tc>
                  <a:txBody>
                    <a:bodyPr/>
                    <a:lstStyle/>
                    <a:p>
                      <a:pPr indent="180340" algn="ctr">
                        <a:lnSpc>
                          <a:spcPct val="150000"/>
                        </a:lnSpc>
                      </a:pPr>
                      <a:r>
                        <a:rPr lang="es-EC" sz="1000">
                          <a:effectLst/>
                        </a:rPr>
                        <a:t>P13/P20</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a:effectLst/>
                        </a:rPr>
                        <a:t>30,556</a:t>
                      </a:r>
                      <a:endParaRPr lang="es-ES" sz="1000">
                        <a:effectLst/>
                        <a:latin typeface="Times New Roman" panose="02020603050405020304" pitchFamily="18" charset="0"/>
                        <a:ea typeface="Times New Roman" panose="02020603050405020304" pitchFamily="18" charset="0"/>
                      </a:endParaRPr>
                    </a:p>
                  </a:txBody>
                  <a:tcPr marL="57517" marR="57517" marT="0" marB="0" anchor="ctr"/>
                </a:tc>
                <a:tc>
                  <a:txBody>
                    <a:bodyPr/>
                    <a:lstStyle/>
                    <a:p>
                      <a:pPr indent="180340" algn="ctr">
                        <a:lnSpc>
                          <a:spcPct val="150000"/>
                        </a:lnSpc>
                      </a:pPr>
                      <a:r>
                        <a:rPr lang="es-EC" sz="1000" dirty="0">
                          <a:effectLst/>
                        </a:rPr>
                        <a:t>0,000</a:t>
                      </a:r>
                      <a:endParaRPr lang="es-ES" sz="1000" dirty="0">
                        <a:effectLst/>
                        <a:latin typeface="Times New Roman" panose="02020603050405020304" pitchFamily="18" charset="0"/>
                        <a:ea typeface="Times New Roman" panose="02020603050405020304" pitchFamily="18" charset="0"/>
                      </a:endParaRPr>
                    </a:p>
                  </a:txBody>
                  <a:tcPr marL="57517" marR="57517" marT="0" marB="0" anchor="ctr"/>
                </a:tc>
                <a:extLst>
                  <a:ext uri="{0D108BD9-81ED-4DB2-BD59-A6C34878D82A}">
                    <a16:rowId xmlns:a16="http://schemas.microsoft.com/office/drawing/2014/main" val="526858426"/>
                  </a:ext>
                </a:extLst>
              </a:tr>
            </a:tbl>
          </a:graphicData>
        </a:graphic>
      </p:graphicFrame>
      <p:graphicFrame>
        <p:nvGraphicFramePr>
          <p:cNvPr id="10" name="Tabla 9">
            <a:extLst>
              <a:ext uri="{FF2B5EF4-FFF2-40B4-BE49-F238E27FC236}">
                <a16:creationId xmlns:a16="http://schemas.microsoft.com/office/drawing/2014/main" id="{2144B51B-9EE0-4995-8459-1823AA1155A7}"/>
              </a:ext>
            </a:extLst>
          </p:cNvPr>
          <p:cNvGraphicFramePr>
            <a:graphicFrameLocks noGrp="1"/>
          </p:cNvGraphicFramePr>
          <p:nvPr>
            <p:extLst>
              <p:ext uri="{D42A27DB-BD31-4B8C-83A1-F6EECF244321}">
                <p14:modId xmlns:p14="http://schemas.microsoft.com/office/powerpoint/2010/main" val="3459435458"/>
              </p:ext>
            </p:extLst>
          </p:nvPr>
        </p:nvGraphicFramePr>
        <p:xfrm>
          <a:off x="6688330" y="5949906"/>
          <a:ext cx="4932099" cy="691134"/>
        </p:xfrm>
        <a:graphic>
          <a:graphicData uri="http://schemas.openxmlformats.org/drawingml/2006/table">
            <a:tbl>
              <a:tblPr firstRow="1" firstCol="1" bandRow="1">
                <a:tableStyleId>{5C22544A-7EE6-4342-B048-85BDC9FD1C3A}</a:tableStyleId>
              </a:tblPr>
              <a:tblGrid>
                <a:gridCol w="1396200">
                  <a:extLst>
                    <a:ext uri="{9D8B030D-6E8A-4147-A177-3AD203B41FA5}">
                      <a16:colId xmlns:a16="http://schemas.microsoft.com/office/drawing/2014/main" val="3895684520"/>
                    </a:ext>
                  </a:extLst>
                </a:gridCol>
                <a:gridCol w="1178633">
                  <a:extLst>
                    <a:ext uri="{9D8B030D-6E8A-4147-A177-3AD203B41FA5}">
                      <a16:colId xmlns:a16="http://schemas.microsoft.com/office/drawing/2014/main" val="361072873"/>
                    </a:ext>
                  </a:extLst>
                </a:gridCol>
                <a:gridCol w="1178633">
                  <a:extLst>
                    <a:ext uri="{9D8B030D-6E8A-4147-A177-3AD203B41FA5}">
                      <a16:colId xmlns:a16="http://schemas.microsoft.com/office/drawing/2014/main" val="1567779284"/>
                    </a:ext>
                  </a:extLst>
                </a:gridCol>
                <a:gridCol w="1178633">
                  <a:extLst>
                    <a:ext uri="{9D8B030D-6E8A-4147-A177-3AD203B41FA5}">
                      <a16:colId xmlns:a16="http://schemas.microsoft.com/office/drawing/2014/main" val="2073733228"/>
                    </a:ext>
                  </a:extLst>
                </a:gridCol>
              </a:tblGrid>
              <a:tr h="285115">
                <a:tc rowSpan="2">
                  <a:txBody>
                    <a:bodyPr/>
                    <a:lstStyle/>
                    <a:p>
                      <a:pPr indent="180340" algn="ctr">
                        <a:lnSpc>
                          <a:spcPct val="150000"/>
                        </a:lnSpc>
                      </a:pPr>
                      <a:r>
                        <a:rPr lang="es-EC" sz="1050">
                          <a:effectLst/>
                        </a:rPr>
                        <a:t>Manejo de marca y lealtad mental</a:t>
                      </a:r>
                      <a:endParaRPr lang="es-ES" sz="10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050">
                          <a:effectLst/>
                        </a:rPr>
                        <a:t>P12/P3</a:t>
                      </a:r>
                      <a:endParaRPr lang="es-ES" sz="10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050">
                          <a:effectLst/>
                        </a:rPr>
                        <a:t>18,14</a:t>
                      </a:r>
                      <a:endParaRPr lang="es-ES" sz="10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050">
                          <a:effectLst/>
                        </a:rPr>
                        <a:t>0,025</a:t>
                      </a:r>
                      <a:endParaRPr lang="es-ES" sz="105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592977"/>
                  </a:ext>
                </a:extLst>
              </a:tr>
              <a:tr h="241427">
                <a:tc vMerge="1">
                  <a:txBody>
                    <a:bodyPr/>
                    <a:lstStyle/>
                    <a:p>
                      <a:endParaRPr lang="es-ES"/>
                    </a:p>
                  </a:txBody>
                  <a:tcPr/>
                </a:tc>
                <a:tc>
                  <a:txBody>
                    <a:bodyPr/>
                    <a:lstStyle/>
                    <a:p>
                      <a:pPr indent="180340" algn="ctr">
                        <a:lnSpc>
                          <a:spcPct val="150000"/>
                        </a:lnSpc>
                      </a:pPr>
                      <a:r>
                        <a:rPr lang="es-EC" sz="1050">
                          <a:effectLst/>
                        </a:rPr>
                        <a:t>P13/P3</a:t>
                      </a:r>
                      <a:endParaRPr lang="es-ES" sz="10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050">
                          <a:effectLst/>
                        </a:rPr>
                        <a:t>30,433</a:t>
                      </a:r>
                      <a:endParaRPr lang="es-ES" sz="10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050" dirty="0">
                          <a:effectLst/>
                        </a:rPr>
                        <a:t>0,010</a:t>
                      </a:r>
                      <a:endParaRPr lang="es-ES" sz="10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67475577"/>
                  </a:ext>
                </a:extLst>
              </a:tr>
            </a:tbl>
          </a:graphicData>
        </a:graphic>
      </p:graphicFrame>
    </p:spTree>
    <p:extLst>
      <p:ext uri="{BB962C8B-B14F-4D97-AF65-F5344CB8AC3E}">
        <p14:creationId xmlns:p14="http://schemas.microsoft.com/office/powerpoint/2010/main" val="114627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261675"/>
            <a:ext cx="4023112" cy="724247"/>
          </a:xfrm>
        </p:spPr>
        <p:txBody>
          <a:bodyPr>
            <a:normAutofit/>
          </a:bodyPr>
          <a:lstStyle/>
          <a:p>
            <a:r>
              <a:rPr lang="en-US" sz="4000" dirty="0">
                <a:latin typeface="Montserrat" panose="02000505000000020004" pitchFamily="2" charset="0"/>
              </a:rPr>
              <a:t>PROPUESTA</a:t>
            </a:r>
          </a:p>
        </p:txBody>
      </p:sp>
      <p:sp>
        <p:nvSpPr>
          <p:cNvPr id="38" name="TextBox 37">
            <a:extLst>
              <a:ext uri="{FF2B5EF4-FFF2-40B4-BE49-F238E27FC236}">
                <a16:creationId xmlns:a16="http://schemas.microsoft.com/office/drawing/2014/main" id="{7171AD5E-3CBD-4788-A04C-6265CD88190C}"/>
              </a:ext>
            </a:extLst>
          </p:cNvPr>
          <p:cNvSpPr txBox="1"/>
          <p:nvPr/>
        </p:nvSpPr>
        <p:spPr>
          <a:xfrm>
            <a:off x="654047" y="1088716"/>
            <a:ext cx="5309500" cy="369332"/>
          </a:xfrm>
          <a:prstGeom prst="rect">
            <a:avLst/>
          </a:prstGeom>
          <a:noFill/>
        </p:spPr>
        <p:txBody>
          <a:bodyPr wrap="square" rtlCol="0" anchor="ctr">
            <a:spAutoFit/>
          </a:bodyPr>
          <a:lstStyle/>
          <a:p>
            <a:r>
              <a:rPr lang="en-US" altLang="ko-KR" b="1" dirty="0">
                <a:solidFill>
                  <a:schemeClr val="bg1"/>
                </a:solidFill>
              </a:rPr>
              <a:t>CHI CUADRADO DE PEARSON</a:t>
            </a:r>
            <a:endParaRPr lang="ko-KR" altLang="en-US" b="1" dirty="0">
              <a:solidFill>
                <a:schemeClr val="bg1"/>
              </a:solidFill>
            </a:endParaRPr>
          </a:p>
        </p:txBody>
      </p:sp>
      <p:pic>
        <p:nvPicPr>
          <p:cNvPr id="7" name="Imagen 6" descr="modelo race - embudo de conversión">
            <a:extLst>
              <a:ext uri="{FF2B5EF4-FFF2-40B4-BE49-F238E27FC236}">
                <a16:creationId xmlns:a16="http://schemas.microsoft.com/office/drawing/2014/main" id="{6074EFFF-FC8D-4CB2-B7E7-9E8256FA51B4}"/>
              </a:ext>
            </a:extLst>
          </p:cNvPr>
          <p:cNvPicPr/>
          <p:nvPr/>
        </p:nvPicPr>
        <p:blipFill rotWithShape="1">
          <a:blip r:embed="rId2">
            <a:extLst>
              <a:ext uri="{28A0092B-C50C-407E-A947-70E740481C1C}">
                <a14:useLocalDpi xmlns:a14="http://schemas.microsoft.com/office/drawing/2010/main" val="0"/>
              </a:ext>
            </a:extLst>
          </a:blip>
          <a:srcRect l="27850" t="11054" r="27451" b="11125"/>
          <a:stretch/>
        </p:blipFill>
        <p:spPr bwMode="auto">
          <a:xfrm>
            <a:off x="2531347" y="1088716"/>
            <a:ext cx="7394215" cy="4294908"/>
          </a:xfrm>
          <a:prstGeom prst="rect">
            <a:avLst/>
          </a:prstGeom>
          <a:noFill/>
          <a:ln>
            <a:noFill/>
          </a:ln>
          <a:extLst>
            <a:ext uri="{53640926-AAD7-44D8-BBD7-CCE9431645EC}">
              <a14:shadowObscured xmlns:a14="http://schemas.microsoft.com/office/drawing/2010/main"/>
            </a:ext>
          </a:extLst>
        </p:spPr>
      </p:pic>
      <p:sp>
        <p:nvSpPr>
          <p:cNvPr id="40" name="CuadroTexto 39">
            <a:extLst>
              <a:ext uri="{FF2B5EF4-FFF2-40B4-BE49-F238E27FC236}">
                <a16:creationId xmlns:a16="http://schemas.microsoft.com/office/drawing/2014/main" id="{2DBF5255-9E87-48BB-8359-DBDAC9838A31}"/>
              </a:ext>
            </a:extLst>
          </p:cNvPr>
          <p:cNvSpPr txBox="1"/>
          <p:nvPr/>
        </p:nvSpPr>
        <p:spPr>
          <a:xfrm>
            <a:off x="2915547" y="5399952"/>
            <a:ext cx="6096000" cy="369332"/>
          </a:xfrm>
          <a:prstGeom prst="rect">
            <a:avLst/>
          </a:prstGeom>
          <a:noFill/>
        </p:spPr>
        <p:txBody>
          <a:bodyPr wrap="square">
            <a:spAutoFit/>
          </a:bodyPr>
          <a:lstStyle/>
          <a:p>
            <a:r>
              <a:rPr lang="es-EC" sz="1800" b="1" dirty="0">
                <a:effectLst/>
                <a:latin typeface="Times New Roman" panose="02020603050405020304" pitchFamily="18" charset="0"/>
                <a:ea typeface="Times New Roman" panose="02020603050405020304" pitchFamily="18" charset="0"/>
              </a:rPr>
              <a:t>Modelo RACE de John </a:t>
            </a:r>
            <a:r>
              <a:rPr lang="es-EC" sz="1800" b="1" dirty="0" err="1">
                <a:effectLst/>
                <a:latin typeface="Times New Roman" panose="02020603050405020304" pitchFamily="18" charset="0"/>
                <a:ea typeface="Times New Roman" panose="02020603050405020304" pitchFamily="18" charset="0"/>
              </a:rPr>
              <a:t>Martson</a:t>
            </a:r>
            <a:r>
              <a:rPr lang="es-EC" sz="1800" b="1" dirty="0">
                <a:effectLst/>
                <a:latin typeface="Times New Roman" panose="02020603050405020304" pitchFamily="18" charset="0"/>
                <a:ea typeface="Times New Roman" panose="02020603050405020304" pitchFamily="18" charset="0"/>
              </a:rPr>
              <a:t>. Fuente</a:t>
            </a:r>
            <a:r>
              <a:rPr lang="es-EC" sz="1800" dirty="0">
                <a:effectLst/>
                <a:latin typeface="Times New Roman" panose="02020603050405020304" pitchFamily="18" charset="0"/>
                <a:ea typeface="Times New Roman" panose="02020603050405020304" pitchFamily="18" charset="0"/>
              </a:rPr>
              <a:t> </a:t>
            </a:r>
            <a:r>
              <a:rPr lang="es-ES" sz="1800" b="0" dirty="0">
                <a:effectLst/>
                <a:latin typeface="Times New Roman" panose="02020603050405020304" pitchFamily="18" charset="0"/>
                <a:ea typeface="Times New Roman" panose="02020603050405020304" pitchFamily="18" charset="0"/>
              </a:rPr>
              <a:t>(González Diez, s.f.)</a:t>
            </a:r>
            <a:endParaRPr lang="es-ES" dirty="0"/>
          </a:p>
        </p:txBody>
      </p:sp>
    </p:spTree>
    <p:extLst>
      <p:ext uri="{BB962C8B-B14F-4D97-AF65-F5344CB8AC3E}">
        <p14:creationId xmlns:p14="http://schemas.microsoft.com/office/powerpoint/2010/main" val="422045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171AD5E-3CBD-4788-A04C-6265CD88190C}"/>
              </a:ext>
            </a:extLst>
          </p:cNvPr>
          <p:cNvSpPr txBox="1"/>
          <p:nvPr/>
        </p:nvSpPr>
        <p:spPr>
          <a:xfrm>
            <a:off x="654047" y="1088716"/>
            <a:ext cx="5309500" cy="369332"/>
          </a:xfrm>
          <a:prstGeom prst="rect">
            <a:avLst/>
          </a:prstGeom>
          <a:noFill/>
        </p:spPr>
        <p:txBody>
          <a:bodyPr wrap="square" rtlCol="0" anchor="ctr">
            <a:spAutoFit/>
          </a:bodyPr>
          <a:lstStyle/>
          <a:p>
            <a:r>
              <a:rPr lang="en-US" altLang="ko-KR" b="1" dirty="0">
                <a:solidFill>
                  <a:schemeClr val="bg1"/>
                </a:solidFill>
              </a:rPr>
              <a:t>CHI CUADRADO DE PEARSON</a:t>
            </a:r>
            <a:endParaRPr lang="ko-KR" altLang="en-US" b="1" dirty="0">
              <a:solidFill>
                <a:schemeClr val="bg1"/>
              </a:solidFill>
            </a:endParaRPr>
          </a:p>
        </p:txBody>
      </p:sp>
      <p:sp>
        <p:nvSpPr>
          <p:cNvPr id="7" name="Rectangle 2">
            <a:extLst>
              <a:ext uri="{FF2B5EF4-FFF2-40B4-BE49-F238E27FC236}">
                <a16:creationId xmlns:a16="http://schemas.microsoft.com/office/drawing/2014/main" id="{D74600E1-2035-4351-BFF2-57135E309247}"/>
              </a:ext>
            </a:extLst>
          </p:cNvPr>
          <p:cNvSpPr>
            <a:spLocks noChangeArrowheads="1"/>
          </p:cNvSpPr>
          <p:nvPr/>
        </p:nvSpPr>
        <p:spPr bwMode="auto">
          <a:xfrm>
            <a:off x="839972" y="476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Tabla 11">
            <a:extLst>
              <a:ext uri="{FF2B5EF4-FFF2-40B4-BE49-F238E27FC236}">
                <a16:creationId xmlns:a16="http://schemas.microsoft.com/office/drawing/2014/main" id="{E3AA7FC2-35C0-4BF2-BB6A-CCDB2FEEC25A}"/>
              </a:ext>
            </a:extLst>
          </p:cNvPr>
          <p:cNvGraphicFramePr>
            <a:graphicFrameLocks noGrp="1"/>
          </p:cNvGraphicFramePr>
          <p:nvPr>
            <p:extLst>
              <p:ext uri="{D42A27DB-BD31-4B8C-83A1-F6EECF244321}">
                <p14:modId xmlns:p14="http://schemas.microsoft.com/office/powerpoint/2010/main" val="722728126"/>
              </p:ext>
            </p:extLst>
          </p:nvPr>
        </p:nvGraphicFramePr>
        <p:xfrm>
          <a:off x="1496785" y="164804"/>
          <a:ext cx="9198429" cy="6528392"/>
        </p:xfrm>
        <a:graphic>
          <a:graphicData uri="http://schemas.openxmlformats.org/drawingml/2006/table">
            <a:tbl>
              <a:tblPr firstRow="1" firstCol="1" bandRow="1">
                <a:tableStyleId>{5C22544A-7EE6-4342-B048-85BDC9FD1C3A}</a:tableStyleId>
              </a:tblPr>
              <a:tblGrid>
                <a:gridCol w="900184">
                  <a:extLst>
                    <a:ext uri="{9D8B030D-6E8A-4147-A177-3AD203B41FA5}">
                      <a16:colId xmlns:a16="http://schemas.microsoft.com/office/drawing/2014/main" val="1114870776"/>
                    </a:ext>
                  </a:extLst>
                </a:gridCol>
                <a:gridCol w="920878">
                  <a:extLst>
                    <a:ext uri="{9D8B030D-6E8A-4147-A177-3AD203B41FA5}">
                      <a16:colId xmlns:a16="http://schemas.microsoft.com/office/drawing/2014/main" val="3070356708"/>
                    </a:ext>
                  </a:extLst>
                </a:gridCol>
                <a:gridCol w="1045041">
                  <a:extLst>
                    <a:ext uri="{9D8B030D-6E8A-4147-A177-3AD203B41FA5}">
                      <a16:colId xmlns:a16="http://schemas.microsoft.com/office/drawing/2014/main" val="101254670"/>
                    </a:ext>
                  </a:extLst>
                </a:gridCol>
                <a:gridCol w="1707245">
                  <a:extLst>
                    <a:ext uri="{9D8B030D-6E8A-4147-A177-3AD203B41FA5}">
                      <a16:colId xmlns:a16="http://schemas.microsoft.com/office/drawing/2014/main" val="660740582"/>
                    </a:ext>
                  </a:extLst>
                </a:gridCol>
                <a:gridCol w="3261020">
                  <a:extLst>
                    <a:ext uri="{9D8B030D-6E8A-4147-A177-3AD203B41FA5}">
                      <a16:colId xmlns:a16="http://schemas.microsoft.com/office/drawing/2014/main" val="1397199226"/>
                    </a:ext>
                  </a:extLst>
                </a:gridCol>
                <a:gridCol w="1364061">
                  <a:extLst>
                    <a:ext uri="{9D8B030D-6E8A-4147-A177-3AD203B41FA5}">
                      <a16:colId xmlns:a16="http://schemas.microsoft.com/office/drawing/2014/main" val="502343362"/>
                    </a:ext>
                  </a:extLst>
                </a:gridCol>
              </a:tblGrid>
              <a:tr h="370432">
                <a:tc>
                  <a:txBody>
                    <a:bodyPr/>
                    <a:lstStyle/>
                    <a:p>
                      <a:pPr indent="180340" algn="ctr">
                        <a:lnSpc>
                          <a:spcPct val="150000"/>
                        </a:lnSpc>
                      </a:pPr>
                      <a:r>
                        <a:rPr lang="es-ES" sz="900">
                          <a:effectLst/>
                        </a:rPr>
                        <a:t>Dimensión</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Lugar</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Segmento</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Objetivos</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Estrategias para alcanzar el objetivo</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KPI (medidor de desempeño</a:t>
                      </a:r>
                      <a:endParaRPr lang="es-ES" sz="900">
                        <a:effectLst/>
                        <a:latin typeface="Times New Roman" panose="02020603050405020304" pitchFamily="18" charset="0"/>
                        <a:ea typeface="Times New Roman" panose="02020603050405020304" pitchFamily="18" charset="0"/>
                      </a:endParaRPr>
                    </a:p>
                  </a:txBody>
                  <a:tcPr marL="17165" marR="17165" marT="0" marB="0" anchor="ctr"/>
                </a:tc>
                <a:extLst>
                  <a:ext uri="{0D108BD9-81ED-4DB2-BD59-A6C34878D82A}">
                    <a16:rowId xmlns:a16="http://schemas.microsoft.com/office/drawing/2014/main" val="15619789"/>
                  </a:ext>
                </a:extLst>
              </a:tr>
              <a:tr h="462021">
                <a:tc rowSpan="6">
                  <a:txBody>
                    <a:bodyPr/>
                    <a:lstStyle/>
                    <a:p>
                      <a:pPr indent="180340" algn="ctr">
                        <a:lnSpc>
                          <a:spcPct val="150000"/>
                        </a:lnSpc>
                      </a:pPr>
                      <a:r>
                        <a:rPr lang="es-ES" sz="900" dirty="0" err="1">
                          <a:effectLst/>
                        </a:rPr>
                        <a:t>Reach</a:t>
                      </a:r>
                      <a:r>
                        <a:rPr lang="es-ES" sz="900" dirty="0">
                          <a:effectLst/>
                        </a:rPr>
                        <a:t> -Alcanzar</a:t>
                      </a:r>
                      <a:endParaRPr lang="es-ES" sz="900" dirty="0">
                        <a:effectLst/>
                        <a:latin typeface="Times New Roman" panose="02020603050405020304" pitchFamily="18" charset="0"/>
                        <a:ea typeface="Times New Roman" panose="02020603050405020304" pitchFamily="18" charset="0"/>
                      </a:endParaRPr>
                    </a:p>
                  </a:txBody>
                  <a:tcPr marL="87604" marR="87604" marT="43802" marB="43802" anchor="ctr"/>
                </a:tc>
                <a:tc rowSpan="6">
                  <a:txBody>
                    <a:bodyPr/>
                    <a:lstStyle/>
                    <a:p>
                      <a:pPr indent="180340" algn="ctr">
                        <a:lnSpc>
                          <a:spcPct val="150000"/>
                        </a:lnSpc>
                      </a:pPr>
                      <a:r>
                        <a:rPr lang="es-ES" sz="900">
                          <a:effectLst/>
                        </a:rPr>
                        <a:t>Distrito Metropolitano de Quito</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6">
                  <a:txBody>
                    <a:bodyPr/>
                    <a:lstStyle/>
                    <a:p>
                      <a:pPr indent="180340" algn="ctr">
                        <a:lnSpc>
                          <a:spcPct val="150000"/>
                        </a:lnSpc>
                      </a:pPr>
                      <a:r>
                        <a:rPr lang="es-ES" sz="900">
                          <a:effectLst/>
                        </a:rPr>
                        <a:t>Clientes del sector inmobiliario </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a:txBody>
                    <a:bodyPr/>
                    <a:lstStyle/>
                    <a:p>
                      <a:pPr indent="180340" algn="ctr">
                        <a:lnSpc>
                          <a:spcPct val="150000"/>
                        </a:lnSpc>
                      </a:pPr>
                      <a:r>
                        <a:rPr lang="es-ES" sz="900">
                          <a:effectLst/>
                        </a:rPr>
                        <a:t>Definir el contenido que prima en el  grupo objetivo</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Estructurar un buyer persona (arquetipo de cliente) para definir la valoración de un contenido de interés hacia cliente.</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rowSpan="6">
                  <a:txBody>
                    <a:bodyPr/>
                    <a:lstStyle/>
                    <a:p>
                      <a:pPr indent="180340" algn="ctr">
                        <a:lnSpc>
                          <a:spcPct val="150000"/>
                        </a:lnSpc>
                      </a:pPr>
                      <a:r>
                        <a:rPr lang="es-ES" sz="900">
                          <a:effectLst/>
                        </a:rPr>
                        <a:t>Porcentaje de visitas (%) ,alcance con las publicaciones(%) , clics e impresiones.</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extLst>
                  <a:ext uri="{0D108BD9-81ED-4DB2-BD59-A6C34878D82A}">
                    <a16:rowId xmlns:a16="http://schemas.microsoft.com/office/drawing/2014/main" val="2340772996"/>
                  </a:ext>
                </a:extLst>
              </a:tr>
              <a:tr h="37043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Fijar el canal de comunicación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a:txBody>
                    <a:bodyPr/>
                    <a:lstStyle/>
                    <a:p>
                      <a:pPr indent="180340" algn="ctr">
                        <a:lnSpc>
                          <a:spcPct val="150000"/>
                        </a:lnSpc>
                      </a:pPr>
                      <a:r>
                        <a:rPr lang="es-ES" sz="900">
                          <a:effectLst/>
                        </a:rPr>
                        <a:t>Realizar la selección de las redes más potenciales para la publicación de contenido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469360594"/>
                  </a:ext>
                </a:extLst>
              </a:tr>
              <a:tr h="462021">
                <a:tc vMerge="1">
                  <a:txBody>
                    <a:bodyPr/>
                    <a:lstStyle/>
                    <a:p>
                      <a:endParaRPr lang="es-ES"/>
                    </a:p>
                  </a:txBody>
                  <a:tcPr/>
                </a:tc>
                <a:tc vMerge="1">
                  <a:txBody>
                    <a:bodyPr/>
                    <a:lstStyle/>
                    <a:p>
                      <a:endParaRPr lang="es-ES"/>
                    </a:p>
                  </a:txBody>
                  <a:tcPr/>
                </a:tc>
                <a:tc vMerge="1">
                  <a:txBody>
                    <a:bodyPr/>
                    <a:lstStyle/>
                    <a:p>
                      <a:endParaRPr lang="es-ES"/>
                    </a:p>
                  </a:txBody>
                  <a:tcPr/>
                </a:tc>
                <a:tc rowSpan="4">
                  <a:txBody>
                    <a:bodyPr/>
                    <a:lstStyle/>
                    <a:p>
                      <a:pPr indent="180340" algn="ctr">
                        <a:lnSpc>
                          <a:spcPct val="150000"/>
                        </a:lnSpc>
                      </a:pPr>
                      <a:r>
                        <a:rPr lang="es-ES" sz="900">
                          <a:effectLst/>
                        </a:rPr>
                        <a:t>Difundir el contenido al mayor público posible </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a:txBody>
                    <a:bodyPr/>
                    <a:lstStyle/>
                    <a:p>
                      <a:pPr indent="180340" algn="ctr">
                        <a:lnSpc>
                          <a:spcPct val="150000"/>
                        </a:lnSpc>
                      </a:pPr>
                      <a:r>
                        <a:rPr lang="es-ES" sz="900">
                          <a:effectLst/>
                        </a:rPr>
                        <a:t>Realizar la publicación pagada u orgánica de un contenido de valor, original, destacable y de tendencia.</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773479205"/>
                  </a:ext>
                </a:extLst>
              </a:tr>
              <a:tr h="30155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Hacer uso de links y palabras clave en los contenidos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462937304"/>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n-US" sz="900">
                          <a:effectLst/>
                        </a:rPr>
                        <a:t>Aplicar marketing visual (video marketing)</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585793797"/>
                  </a:ext>
                </a:extLst>
              </a:tr>
              <a:tr h="3704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Generar linkbuilding ( enlaces de páginas con reputación digital)</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398440973"/>
                  </a:ext>
                </a:extLst>
              </a:tr>
              <a:tr h="370432">
                <a:tc rowSpan="3">
                  <a:txBody>
                    <a:bodyPr/>
                    <a:lstStyle/>
                    <a:p>
                      <a:pPr indent="180340" algn="ctr">
                        <a:lnSpc>
                          <a:spcPct val="150000"/>
                        </a:lnSpc>
                      </a:pPr>
                      <a:r>
                        <a:rPr lang="es-ES" sz="900">
                          <a:effectLst/>
                        </a:rPr>
                        <a:t>Action - Actuar</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3">
                  <a:txBody>
                    <a:bodyPr/>
                    <a:lstStyle/>
                    <a:p>
                      <a:pPr indent="180340" algn="ctr">
                        <a:lnSpc>
                          <a:spcPct val="150000"/>
                        </a:lnSpc>
                      </a:pPr>
                      <a:r>
                        <a:rPr lang="es-ES" sz="900">
                          <a:effectLst/>
                        </a:rPr>
                        <a:t>Distrito Metropolitano de Quito</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3">
                  <a:txBody>
                    <a:bodyPr/>
                    <a:lstStyle/>
                    <a:p>
                      <a:pPr indent="180340" algn="ctr">
                        <a:lnSpc>
                          <a:spcPct val="150000"/>
                        </a:lnSpc>
                      </a:pPr>
                      <a:r>
                        <a:rPr lang="es-ES" sz="900">
                          <a:effectLst/>
                        </a:rPr>
                        <a:t>Clientes del sector inmobiliario </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3">
                  <a:txBody>
                    <a:bodyPr/>
                    <a:lstStyle/>
                    <a:p>
                      <a:pPr indent="180340" algn="ctr">
                        <a:lnSpc>
                          <a:spcPct val="150000"/>
                        </a:lnSpc>
                      </a:pPr>
                      <a:r>
                        <a:rPr lang="es-ES" sz="900">
                          <a:effectLst/>
                        </a:rPr>
                        <a:t>Generar interacción con el tráfico de usuarios y comunicación multidireccional</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a:txBody>
                    <a:bodyPr/>
                    <a:lstStyle/>
                    <a:p>
                      <a:pPr indent="180340" algn="ctr">
                        <a:lnSpc>
                          <a:spcPct val="150000"/>
                        </a:lnSpc>
                      </a:pPr>
                      <a:r>
                        <a:rPr lang="es-ES" sz="900">
                          <a:effectLst/>
                        </a:rPr>
                        <a:t>Gestionar y administrar la comunidad online a través de un servicio de community manager</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rowSpan="3">
                  <a:txBody>
                    <a:bodyPr/>
                    <a:lstStyle/>
                    <a:p>
                      <a:pPr indent="180340" algn="ctr">
                        <a:lnSpc>
                          <a:spcPct val="150000"/>
                        </a:lnSpc>
                      </a:pPr>
                      <a:r>
                        <a:rPr lang="es-ES" sz="900">
                          <a:effectLst/>
                        </a:rPr>
                        <a:t>N° de mensajes, comentarios, comparticiones, reacciones y etiquetas</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extLst>
                  <a:ext uri="{0D108BD9-81ED-4DB2-BD59-A6C34878D82A}">
                    <a16:rowId xmlns:a16="http://schemas.microsoft.com/office/drawing/2014/main" val="908154342"/>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Enfrentar crisis de redes sociales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974076547"/>
                  </a:ext>
                </a:extLst>
              </a:tr>
              <a:tr h="3704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Generar una experiencia de calidad en la comunicación e interacción con los usuarios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559437448"/>
                  </a:ext>
                </a:extLst>
              </a:tr>
              <a:tr h="173323">
                <a:tc rowSpan="5">
                  <a:txBody>
                    <a:bodyPr/>
                    <a:lstStyle/>
                    <a:p>
                      <a:pPr indent="180340" algn="ctr">
                        <a:lnSpc>
                          <a:spcPct val="150000"/>
                        </a:lnSpc>
                      </a:pPr>
                      <a:r>
                        <a:rPr lang="es-ES" sz="900">
                          <a:effectLst/>
                        </a:rPr>
                        <a:t>Covert- Convertir</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5">
                  <a:txBody>
                    <a:bodyPr/>
                    <a:lstStyle/>
                    <a:p>
                      <a:pPr indent="180340" algn="ctr">
                        <a:lnSpc>
                          <a:spcPct val="150000"/>
                        </a:lnSpc>
                      </a:pPr>
                      <a:r>
                        <a:rPr lang="es-ES" sz="900">
                          <a:effectLst/>
                        </a:rPr>
                        <a:t>Distrito Metropolitano de Quito</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5">
                  <a:txBody>
                    <a:bodyPr/>
                    <a:lstStyle/>
                    <a:p>
                      <a:pPr indent="180340" algn="ctr">
                        <a:lnSpc>
                          <a:spcPct val="150000"/>
                        </a:lnSpc>
                      </a:pPr>
                      <a:r>
                        <a:rPr lang="es-ES" sz="900">
                          <a:effectLst/>
                        </a:rPr>
                        <a:t>Clientes del sector inmobiliario </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5">
                  <a:txBody>
                    <a:bodyPr/>
                    <a:lstStyle/>
                    <a:p>
                      <a:pPr indent="180340" algn="ctr">
                        <a:lnSpc>
                          <a:spcPct val="150000"/>
                        </a:lnSpc>
                      </a:pPr>
                      <a:r>
                        <a:rPr lang="es-ES" sz="900">
                          <a:effectLst/>
                        </a:rPr>
                        <a:t>Elaborar acciones de respuesta de los usuarios en beneficio a la inmobiliaria</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a:txBody>
                    <a:bodyPr/>
                    <a:lstStyle/>
                    <a:p>
                      <a:pPr indent="180340" algn="ctr">
                        <a:lnSpc>
                          <a:spcPct val="150000"/>
                        </a:lnSpc>
                      </a:pPr>
                      <a:r>
                        <a:rPr lang="es-ES" sz="900">
                          <a:effectLst/>
                        </a:rPr>
                        <a:t>Elaborar formularios de registro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rowSpan="5">
                  <a:txBody>
                    <a:bodyPr/>
                    <a:lstStyle/>
                    <a:p>
                      <a:pPr indent="180340" algn="ctr">
                        <a:lnSpc>
                          <a:spcPct val="150000"/>
                        </a:lnSpc>
                      </a:pPr>
                      <a:r>
                        <a:rPr lang="es-ES" sz="900">
                          <a:effectLst/>
                        </a:rPr>
                        <a:t>N° de leads, ventas, suscripciones, llamadas. Tiempo en el sitio</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extLst>
                  <a:ext uri="{0D108BD9-81ED-4DB2-BD59-A6C34878D82A}">
                    <a16:rowId xmlns:a16="http://schemas.microsoft.com/office/drawing/2014/main" val="2378385297"/>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Enviar newsletter a suscripciones</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3564548066"/>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Aumentar el tiempo de visita del usuario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212634329"/>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Implementar un sistema de llamada</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747710541"/>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Agregar un portal de compra online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70075621"/>
                  </a:ext>
                </a:extLst>
              </a:tr>
              <a:tr h="301559">
                <a:tc rowSpan="8">
                  <a:txBody>
                    <a:bodyPr/>
                    <a:lstStyle/>
                    <a:p>
                      <a:pPr indent="180340" algn="ctr">
                        <a:lnSpc>
                          <a:spcPct val="150000"/>
                        </a:lnSpc>
                      </a:pPr>
                      <a:r>
                        <a:rPr lang="es-ES" sz="900">
                          <a:effectLst/>
                        </a:rPr>
                        <a:t>Engagement – Compromiso</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8">
                  <a:txBody>
                    <a:bodyPr/>
                    <a:lstStyle/>
                    <a:p>
                      <a:pPr indent="180340" algn="ctr">
                        <a:lnSpc>
                          <a:spcPct val="150000"/>
                        </a:lnSpc>
                      </a:pPr>
                      <a:r>
                        <a:rPr lang="es-ES" sz="900">
                          <a:effectLst/>
                        </a:rPr>
                        <a:t>Distrito Metropolitano de Quito</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8">
                  <a:txBody>
                    <a:bodyPr/>
                    <a:lstStyle/>
                    <a:p>
                      <a:pPr indent="180340" algn="ctr">
                        <a:lnSpc>
                          <a:spcPct val="150000"/>
                        </a:lnSpc>
                      </a:pPr>
                      <a:r>
                        <a:rPr lang="es-ES" sz="900">
                          <a:effectLst/>
                        </a:rPr>
                        <a:t>Clientes del sector inmobiliario </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tc rowSpan="8">
                  <a:txBody>
                    <a:bodyPr/>
                    <a:lstStyle/>
                    <a:p>
                      <a:pPr indent="180340" algn="ctr">
                        <a:lnSpc>
                          <a:spcPct val="150000"/>
                        </a:lnSpc>
                      </a:pPr>
                      <a:r>
                        <a:rPr lang="es-ES" sz="900" dirty="0">
                          <a:effectLst/>
                        </a:rPr>
                        <a:t>Aumentar el nivel de compromiso del usuario con la marca</a:t>
                      </a:r>
                      <a:endParaRPr lang="es-ES" sz="900" dirty="0">
                        <a:effectLst/>
                        <a:latin typeface="Times New Roman" panose="02020603050405020304" pitchFamily="18" charset="0"/>
                        <a:ea typeface="Times New Roman" panose="02020603050405020304" pitchFamily="18" charset="0"/>
                      </a:endParaRPr>
                    </a:p>
                  </a:txBody>
                  <a:tcPr marL="87604" marR="87604" marT="43802" marB="43802" anchor="ctr"/>
                </a:tc>
                <a:tc>
                  <a:txBody>
                    <a:bodyPr/>
                    <a:lstStyle/>
                    <a:p>
                      <a:pPr indent="180340" algn="ctr">
                        <a:lnSpc>
                          <a:spcPct val="150000"/>
                        </a:lnSpc>
                      </a:pPr>
                      <a:r>
                        <a:rPr lang="es-ES" sz="900">
                          <a:effectLst/>
                        </a:rPr>
                        <a:t>Implementar accesibilidad de contacto directo todo el tiempo</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rowSpan="8">
                  <a:txBody>
                    <a:bodyPr/>
                    <a:lstStyle/>
                    <a:p>
                      <a:pPr indent="180340" algn="ctr">
                        <a:lnSpc>
                          <a:spcPct val="150000"/>
                        </a:lnSpc>
                      </a:pPr>
                      <a:r>
                        <a:rPr lang="es-ES" sz="900">
                          <a:effectLst/>
                        </a:rPr>
                        <a:t>CTR (%) click through rate</a:t>
                      </a:r>
                      <a:endParaRPr lang="es-ES" sz="900">
                        <a:effectLst/>
                        <a:latin typeface="Times New Roman" panose="02020603050405020304" pitchFamily="18" charset="0"/>
                        <a:ea typeface="Times New Roman" panose="02020603050405020304" pitchFamily="18" charset="0"/>
                      </a:endParaRPr>
                    </a:p>
                  </a:txBody>
                  <a:tcPr marL="87604" marR="87604" marT="43802" marB="43802" anchor="ctr"/>
                </a:tc>
                <a:extLst>
                  <a:ext uri="{0D108BD9-81ED-4DB2-BD59-A6C34878D82A}">
                    <a16:rowId xmlns:a16="http://schemas.microsoft.com/office/drawing/2014/main" val="3102699815"/>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Humanizar la marca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136851644"/>
                  </a:ext>
                </a:extLst>
              </a:tr>
              <a:tr h="25932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Actualizar la información hacia un valor colectivo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540223723"/>
                  </a:ext>
                </a:extLst>
              </a:tr>
              <a:tr h="25932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Monitorear conversaciones y mejorar el diálogo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2759632677"/>
                  </a:ext>
                </a:extLst>
              </a:tr>
              <a:tr h="25932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Priorizar la creación de diseños profesionales</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3531513147"/>
                  </a:ext>
                </a:extLst>
              </a:tr>
              <a:tr h="190056">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Generar la recomendación por influencers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757979041"/>
                  </a:ext>
                </a:extLst>
              </a:tr>
              <a:tr h="17332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a:effectLst/>
                        </a:rPr>
                        <a:t>Entretener al usuario </a:t>
                      </a:r>
                      <a:endParaRPr lang="es-ES" sz="90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312139808"/>
                  </a:ext>
                </a:extLst>
              </a:tr>
              <a:tr h="3704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pPr>
                      <a:r>
                        <a:rPr lang="es-ES" sz="900" dirty="0">
                          <a:effectLst/>
                        </a:rPr>
                        <a:t>Fortalecer el seguimiento y </a:t>
                      </a:r>
                      <a:r>
                        <a:rPr lang="es-ES" sz="900" dirty="0" err="1">
                          <a:effectLst/>
                        </a:rPr>
                        <a:t>retargeting</a:t>
                      </a:r>
                      <a:r>
                        <a:rPr lang="es-ES" sz="900" dirty="0">
                          <a:effectLst/>
                        </a:rPr>
                        <a:t> a los usuarios registrados </a:t>
                      </a:r>
                      <a:endParaRPr lang="es-ES" sz="900" dirty="0">
                        <a:effectLst/>
                        <a:latin typeface="Times New Roman" panose="02020603050405020304" pitchFamily="18" charset="0"/>
                        <a:ea typeface="Times New Roman" panose="02020603050405020304" pitchFamily="18" charset="0"/>
                      </a:endParaRPr>
                    </a:p>
                  </a:txBody>
                  <a:tcPr marL="17165" marR="17165" marT="0" marB="0" anchor="ctr"/>
                </a:tc>
                <a:tc vMerge="1">
                  <a:txBody>
                    <a:bodyPr/>
                    <a:lstStyle/>
                    <a:p>
                      <a:endParaRPr lang="es-ES"/>
                    </a:p>
                  </a:txBody>
                  <a:tcPr/>
                </a:tc>
                <a:extLst>
                  <a:ext uri="{0D108BD9-81ED-4DB2-BD59-A6C34878D82A}">
                    <a16:rowId xmlns:a16="http://schemas.microsoft.com/office/drawing/2014/main" val="1904785896"/>
                  </a:ext>
                </a:extLst>
              </a:tr>
            </a:tbl>
          </a:graphicData>
        </a:graphic>
      </p:graphicFrame>
    </p:spTree>
    <p:extLst>
      <p:ext uri="{BB962C8B-B14F-4D97-AF65-F5344CB8AC3E}">
        <p14:creationId xmlns:p14="http://schemas.microsoft.com/office/powerpoint/2010/main" val="345555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42CD5-E887-4BC0-A447-2C9BD87CCF6D}"/>
              </a:ext>
            </a:extLst>
          </p:cNvPr>
          <p:cNvSpPr txBox="1"/>
          <p:nvPr/>
        </p:nvSpPr>
        <p:spPr>
          <a:xfrm>
            <a:off x="566230" y="410495"/>
            <a:ext cx="5799401" cy="769441"/>
          </a:xfrm>
          <a:prstGeom prst="rect">
            <a:avLst/>
          </a:prstGeom>
          <a:noFill/>
        </p:spPr>
        <p:txBody>
          <a:bodyPr wrap="square" rtlCol="0" anchor="ctr">
            <a:spAutoFit/>
          </a:bodyPr>
          <a:lstStyle/>
          <a:p>
            <a:pPr algn="ctr"/>
            <a:r>
              <a:rPr lang="en-US" altLang="ko-KR" sz="4400" dirty="0">
                <a:solidFill>
                  <a:schemeClr val="bg1"/>
                </a:solidFill>
                <a:latin typeface="Montserrat" panose="02000505000000020004" pitchFamily="2" charset="0"/>
              </a:rPr>
              <a:t>CONCLUSIONES</a:t>
            </a:r>
            <a:endParaRPr lang="ko-KR" altLang="en-US" sz="4400" dirty="0">
              <a:solidFill>
                <a:schemeClr val="bg1"/>
              </a:solidFill>
              <a:latin typeface="Montserrat" panose="02000505000000020004" pitchFamily="2" charset="0"/>
              <a:cs typeface="Arial" pitchFamily="34" charset="0"/>
            </a:endParaRPr>
          </a:p>
        </p:txBody>
      </p:sp>
      <p:grpSp>
        <p:nvGrpSpPr>
          <p:cNvPr id="13" name="Group 12">
            <a:extLst>
              <a:ext uri="{FF2B5EF4-FFF2-40B4-BE49-F238E27FC236}">
                <a16:creationId xmlns:a16="http://schemas.microsoft.com/office/drawing/2014/main" id="{7461F562-9FCD-4226-84E8-D8D95C8F10FF}"/>
              </a:ext>
            </a:extLst>
          </p:cNvPr>
          <p:cNvGrpSpPr/>
          <p:nvPr/>
        </p:nvGrpSpPr>
        <p:grpSpPr>
          <a:xfrm>
            <a:off x="1156446" y="1292534"/>
            <a:ext cx="4118226" cy="523797"/>
            <a:chOff x="1311030" y="1951389"/>
            <a:chExt cx="4118226" cy="523797"/>
          </a:xfrm>
        </p:grpSpPr>
        <p:sp>
          <p:nvSpPr>
            <p:cNvPr id="5" name="Freeform: Shape 4">
              <a:extLst>
                <a:ext uri="{FF2B5EF4-FFF2-40B4-BE49-F238E27FC236}">
                  <a16:creationId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dirty="0"/>
            </a:p>
          </p:txBody>
        </p:sp>
        <p:sp>
          <p:nvSpPr>
            <p:cNvPr id="9" name="Rounded Rectangle 2">
              <a:extLst>
                <a:ext uri="{FF2B5EF4-FFF2-40B4-BE49-F238E27FC236}">
                  <a16:creationId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Rounded Rectangle 8">
              <a:extLst>
                <a:ext uri="{FF2B5EF4-FFF2-40B4-BE49-F238E27FC236}">
                  <a16:creationId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2">
              <a:extLst>
                <a:ext uri="{FF2B5EF4-FFF2-40B4-BE49-F238E27FC236}">
                  <a16:creationId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 name="TextBox 13">
            <a:extLst>
              <a:ext uri="{FF2B5EF4-FFF2-40B4-BE49-F238E27FC236}">
                <a16:creationId xmlns:a16="http://schemas.microsoft.com/office/drawing/2014/main" id="{CA68808F-4A7B-4031-9648-589E7100F47A}"/>
              </a:ext>
            </a:extLst>
          </p:cNvPr>
          <p:cNvSpPr txBox="1"/>
          <p:nvPr/>
        </p:nvSpPr>
        <p:spPr>
          <a:xfrm>
            <a:off x="245325" y="2107855"/>
            <a:ext cx="5619263" cy="4339650"/>
          </a:xfrm>
          <a:prstGeom prst="rect">
            <a:avLst/>
          </a:prstGeom>
          <a:noFill/>
        </p:spPr>
        <p:txBody>
          <a:bodyPr wrap="square" rtlCol="0" anchor="ctr">
            <a:spAutoFit/>
          </a:bodyPr>
          <a:lstStyle/>
          <a:p>
            <a:pPr marL="171450" indent="-171450" algn="just">
              <a:buFont typeface="Arial" panose="020B0604020202020204" pitchFamily="34" charset="0"/>
              <a:buChar char="•"/>
            </a:pPr>
            <a:r>
              <a:rPr lang="es-ES" altLang="ko-KR" sz="1200" dirty="0">
                <a:solidFill>
                  <a:schemeClr val="bg1"/>
                </a:solidFill>
                <a:cs typeface="Arial" pitchFamily="34" charset="0"/>
              </a:rPr>
              <a:t>En la revisión bibliográfica para el sustento teórico de la investigación, se establece que el social media modifica el pensamiento sociológico, antropológico y psicológico frente al consumo del contenido, de tal manera que la comunicación de empresa a cliente se valora por la creación, interacción, relación con la comunidad y fidelización. Así mismo el contenido online juega un papel importante en la lealtad del cliente cuando este es de valor y de interés colectivo.</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De acuerdo con la metodología los resultados ilustran que la participación de clientes del sector inmobiliario en medios digitales es significativa, pues la accesibilidad de información, la frecuencia de anuncios en redes, la preferencia del contenido y la fiabilidad generan altos niveles de satisfacción provocando así, que exista gran presencia de este perfil de clientes en estos medios. Sin embargo, los parámetros de referencia, experiencia, seguimiento de marca y agilidad de respuesta tienen valores estándares los cuales muestran que no es evidente el valor y la calidad del contenido. </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Una vez ejecutada la prueba de hipótesis, Chi-cuadrado (X 2) se evidenció que la creación de valor del social media tiene un alto impacto en las dimensiones de fidelización, es decir que el valor esperado, la compra, la satisfacción y el valor percibido son sensibles a una buena práctica de este medio. Sin embargo, la agilidad de respuesta no presenta impacto frente a la aplicación de contenido en medios sociales.</a:t>
            </a:r>
          </a:p>
        </p:txBody>
      </p:sp>
    </p:spTree>
    <p:extLst>
      <p:ext uri="{BB962C8B-B14F-4D97-AF65-F5344CB8AC3E}">
        <p14:creationId xmlns:p14="http://schemas.microsoft.com/office/powerpoint/2010/main" val="318372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42CD5-E887-4BC0-A447-2C9BD87CCF6D}"/>
              </a:ext>
            </a:extLst>
          </p:cNvPr>
          <p:cNvSpPr txBox="1"/>
          <p:nvPr/>
        </p:nvSpPr>
        <p:spPr>
          <a:xfrm>
            <a:off x="566230" y="410495"/>
            <a:ext cx="5799401" cy="769441"/>
          </a:xfrm>
          <a:prstGeom prst="rect">
            <a:avLst/>
          </a:prstGeom>
          <a:noFill/>
        </p:spPr>
        <p:txBody>
          <a:bodyPr wrap="square" rtlCol="0" anchor="ctr">
            <a:spAutoFit/>
          </a:bodyPr>
          <a:lstStyle/>
          <a:p>
            <a:pPr algn="ctr"/>
            <a:r>
              <a:rPr lang="en-US" altLang="ko-KR" sz="4400" dirty="0">
                <a:solidFill>
                  <a:schemeClr val="bg1"/>
                </a:solidFill>
                <a:latin typeface="Montserrat" panose="02000505000000020004" pitchFamily="2" charset="0"/>
              </a:rPr>
              <a:t>CONCLUSIONES</a:t>
            </a:r>
            <a:endParaRPr lang="ko-KR" altLang="en-US" sz="4400" dirty="0">
              <a:solidFill>
                <a:schemeClr val="bg1"/>
              </a:solidFill>
              <a:latin typeface="Montserrat" panose="02000505000000020004" pitchFamily="2" charset="0"/>
              <a:cs typeface="Arial" pitchFamily="34" charset="0"/>
            </a:endParaRPr>
          </a:p>
        </p:txBody>
      </p:sp>
      <p:grpSp>
        <p:nvGrpSpPr>
          <p:cNvPr id="13" name="Group 12">
            <a:extLst>
              <a:ext uri="{FF2B5EF4-FFF2-40B4-BE49-F238E27FC236}">
                <a16:creationId xmlns:a16="http://schemas.microsoft.com/office/drawing/2014/main" id="{7461F562-9FCD-4226-84E8-D8D95C8F10FF}"/>
              </a:ext>
            </a:extLst>
          </p:cNvPr>
          <p:cNvGrpSpPr/>
          <p:nvPr/>
        </p:nvGrpSpPr>
        <p:grpSpPr>
          <a:xfrm>
            <a:off x="1156446" y="1292534"/>
            <a:ext cx="4118226" cy="523797"/>
            <a:chOff x="1311030" y="1951389"/>
            <a:chExt cx="4118226" cy="523797"/>
          </a:xfrm>
        </p:grpSpPr>
        <p:sp>
          <p:nvSpPr>
            <p:cNvPr id="5" name="Freeform: Shape 4">
              <a:extLst>
                <a:ext uri="{FF2B5EF4-FFF2-40B4-BE49-F238E27FC236}">
                  <a16:creationId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dirty="0"/>
            </a:p>
          </p:txBody>
        </p:sp>
        <p:sp>
          <p:nvSpPr>
            <p:cNvPr id="9" name="Rounded Rectangle 2">
              <a:extLst>
                <a:ext uri="{FF2B5EF4-FFF2-40B4-BE49-F238E27FC236}">
                  <a16:creationId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Rounded Rectangle 8">
              <a:extLst>
                <a:ext uri="{FF2B5EF4-FFF2-40B4-BE49-F238E27FC236}">
                  <a16:creationId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2">
              <a:extLst>
                <a:ext uri="{FF2B5EF4-FFF2-40B4-BE49-F238E27FC236}">
                  <a16:creationId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 name="TextBox 13">
            <a:extLst>
              <a:ext uri="{FF2B5EF4-FFF2-40B4-BE49-F238E27FC236}">
                <a16:creationId xmlns:a16="http://schemas.microsoft.com/office/drawing/2014/main" id="{CA68808F-4A7B-4031-9648-589E7100F47A}"/>
              </a:ext>
            </a:extLst>
          </p:cNvPr>
          <p:cNvSpPr txBox="1"/>
          <p:nvPr/>
        </p:nvSpPr>
        <p:spPr>
          <a:xfrm>
            <a:off x="287855" y="2248587"/>
            <a:ext cx="5619263" cy="3600986"/>
          </a:xfrm>
          <a:prstGeom prst="rect">
            <a:avLst/>
          </a:prstGeom>
          <a:noFill/>
        </p:spPr>
        <p:txBody>
          <a:bodyPr wrap="square" rtlCol="0" anchor="ctr">
            <a:spAutoFit/>
          </a:bodyPr>
          <a:lstStyle/>
          <a:p>
            <a:pPr marL="171450" indent="-171450" algn="just">
              <a:buFont typeface="Arial" panose="020B0604020202020204" pitchFamily="34" charset="0"/>
              <a:buChar char="•"/>
            </a:pPr>
            <a:r>
              <a:rPr lang="es-ES" altLang="ko-KR" sz="1200" dirty="0">
                <a:solidFill>
                  <a:schemeClr val="bg1"/>
                </a:solidFill>
                <a:cs typeface="Arial" pitchFamily="34" charset="0"/>
              </a:rPr>
              <a:t>La creación de relaciones en medios sociales genera una fuerte influencia a las dimensiones de fidelización de clientes en el sector inmobiliario, sin embargo, existe una excepción en la percepción intrínseca. Esto muestra que las inmobiliarias no enfatizan en el valor del contenido, dato que contrasta con el resultado de la relación de publicaciones con seguridad del contenido la cual evidencia que no siempre se genera fiabilidad. </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El manejo de marca en el social media genera un impacto general en todas las dimensiones de fidelización, lo cual muestra que la gestión de imagen en redes produce sensibilidad al beneficio de posicionamiento en la mente de los clientes del sector inmobiliario.</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La estrategia del social media para alcanzar la fidelización de clientes del sector inmobiliario dependerá de una secuencia ordenada de objetivos que partan de la difusión y alcance de masas; seguido de embudos que filtren al cliente desde la interacción hasta el nivel de compromiso con la marca. Así mismo, este ciclo de estrategias aportará a la generación de resultados los cuales deben ser útiles para una retroalimentación y generación de nuevos objetivos.</a:t>
            </a:r>
          </a:p>
        </p:txBody>
      </p:sp>
    </p:spTree>
    <p:extLst>
      <p:ext uri="{BB962C8B-B14F-4D97-AF65-F5344CB8AC3E}">
        <p14:creationId xmlns:p14="http://schemas.microsoft.com/office/powerpoint/2010/main" val="9084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a:extLst>
              <a:ext uri="{FF2B5EF4-FFF2-40B4-BE49-F238E27FC236}">
                <a16:creationId xmlns:a16="http://schemas.microsoft.com/office/drawing/2014/main" id="{3D198C67-C466-429F-84AF-CED58FC2EE37}"/>
              </a:ext>
            </a:extLst>
          </p:cNvPr>
          <p:cNvSpPr txBox="1"/>
          <p:nvPr/>
        </p:nvSpPr>
        <p:spPr>
          <a:xfrm>
            <a:off x="5705872" y="0"/>
            <a:ext cx="6386896" cy="769441"/>
          </a:xfrm>
          <a:prstGeom prst="rect">
            <a:avLst/>
          </a:prstGeom>
          <a:noFill/>
        </p:spPr>
        <p:txBody>
          <a:bodyPr wrap="square" rtlCol="0" anchor="ctr">
            <a:spAutoFit/>
          </a:bodyPr>
          <a:lstStyle/>
          <a:p>
            <a:pPr algn="ctr"/>
            <a:r>
              <a:rPr lang="en-US" altLang="ko-KR" sz="4400" dirty="0">
                <a:solidFill>
                  <a:schemeClr val="bg1"/>
                </a:solidFill>
                <a:latin typeface="Montserrat" panose="02000505000000020004" pitchFamily="2" charset="0"/>
              </a:rPr>
              <a:t>RECOMENDACIONES</a:t>
            </a:r>
            <a:endParaRPr lang="ko-KR" altLang="en-US" sz="4400" dirty="0">
              <a:solidFill>
                <a:schemeClr val="bg1"/>
              </a:solidFill>
              <a:latin typeface="Montserrat" panose="02000505000000020004" pitchFamily="2" charset="0"/>
              <a:cs typeface="Arial" pitchFamily="34" charset="0"/>
            </a:endParaRPr>
          </a:p>
        </p:txBody>
      </p:sp>
      <p:grpSp>
        <p:nvGrpSpPr>
          <p:cNvPr id="18" name="Group 12">
            <a:extLst>
              <a:ext uri="{FF2B5EF4-FFF2-40B4-BE49-F238E27FC236}">
                <a16:creationId xmlns:a16="http://schemas.microsoft.com/office/drawing/2014/main" id="{C623D917-7CB1-472C-AA17-E5F1B23AE997}"/>
              </a:ext>
            </a:extLst>
          </p:cNvPr>
          <p:cNvGrpSpPr/>
          <p:nvPr/>
        </p:nvGrpSpPr>
        <p:grpSpPr>
          <a:xfrm>
            <a:off x="7068148" y="819134"/>
            <a:ext cx="4118226" cy="523797"/>
            <a:chOff x="1311030" y="1951389"/>
            <a:chExt cx="4118226" cy="523797"/>
          </a:xfrm>
        </p:grpSpPr>
        <p:sp>
          <p:nvSpPr>
            <p:cNvPr id="19" name="Freeform: Shape 4">
              <a:extLst>
                <a:ext uri="{FF2B5EF4-FFF2-40B4-BE49-F238E27FC236}">
                  <a16:creationId xmlns:a16="http://schemas.microsoft.com/office/drawing/2014/main" id="{948EB329-1B90-4C3E-BC21-7D957C3A41EE}"/>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dirty="0"/>
            </a:p>
          </p:txBody>
        </p:sp>
        <p:sp>
          <p:nvSpPr>
            <p:cNvPr id="20" name="Freeform: Shape 5">
              <a:extLst>
                <a:ext uri="{FF2B5EF4-FFF2-40B4-BE49-F238E27FC236}">
                  <a16:creationId xmlns:a16="http://schemas.microsoft.com/office/drawing/2014/main" id="{51F81D0B-366F-4D1E-A154-9296C47F037D}"/>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dirty="0"/>
            </a:p>
          </p:txBody>
        </p:sp>
        <p:sp>
          <p:nvSpPr>
            <p:cNvPr id="21" name="Freeform: Shape 6">
              <a:extLst>
                <a:ext uri="{FF2B5EF4-FFF2-40B4-BE49-F238E27FC236}">
                  <a16:creationId xmlns:a16="http://schemas.microsoft.com/office/drawing/2014/main" id="{024FD7B2-8AA9-4E97-94E8-E222100AC533}"/>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dirty="0"/>
            </a:p>
          </p:txBody>
        </p:sp>
        <p:sp>
          <p:nvSpPr>
            <p:cNvPr id="22" name="Freeform: Shape 7">
              <a:extLst>
                <a:ext uri="{FF2B5EF4-FFF2-40B4-BE49-F238E27FC236}">
                  <a16:creationId xmlns:a16="http://schemas.microsoft.com/office/drawing/2014/main" id="{80845193-897E-45E5-86FE-3AC9B775918D}"/>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dirty="0"/>
            </a:p>
          </p:txBody>
        </p:sp>
        <p:sp>
          <p:nvSpPr>
            <p:cNvPr id="23" name="Rounded Rectangle 2">
              <a:extLst>
                <a:ext uri="{FF2B5EF4-FFF2-40B4-BE49-F238E27FC236}">
                  <a16:creationId xmlns:a16="http://schemas.microsoft.com/office/drawing/2014/main" id="{634E955A-7E8C-4EC8-9584-8A55A4275451}"/>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Rounded Rectangle 8">
              <a:extLst>
                <a:ext uri="{FF2B5EF4-FFF2-40B4-BE49-F238E27FC236}">
                  <a16:creationId xmlns:a16="http://schemas.microsoft.com/office/drawing/2014/main" id="{53AAAA89-3E24-4E0A-BD7D-C201F6298911}"/>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Rounded Rectangle 2">
              <a:extLst>
                <a:ext uri="{FF2B5EF4-FFF2-40B4-BE49-F238E27FC236}">
                  <a16:creationId xmlns:a16="http://schemas.microsoft.com/office/drawing/2014/main" id="{CBA8934D-2B2A-4405-9189-AA612BD47740}"/>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6" name="TextBox 13">
            <a:extLst>
              <a:ext uri="{FF2B5EF4-FFF2-40B4-BE49-F238E27FC236}">
                <a16:creationId xmlns:a16="http://schemas.microsoft.com/office/drawing/2014/main" id="{739A55C2-1B6D-48A7-8C10-53218954505B}"/>
              </a:ext>
            </a:extLst>
          </p:cNvPr>
          <p:cNvSpPr txBox="1"/>
          <p:nvPr/>
        </p:nvSpPr>
        <p:spPr>
          <a:xfrm>
            <a:off x="4582453" y="1519789"/>
            <a:ext cx="7435001" cy="5447645"/>
          </a:xfrm>
          <a:prstGeom prst="rect">
            <a:avLst/>
          </a:prstGeom>
          <a:noFill/>
        </p:spPr>
        <p:txBody>
          <a:bodyPr wrap="square" rtlCol="0" anchor="ctr">
            <a:spAutoFit/>
          </a:bodyPr>
          <a:lstStyle/>
          <a:p>
            <a:pPr marL="171450" indent="-171450" algn="just">
              <a:buFont typeface="Arial" panose="020B0604020202020204" pitchFamily="34" charset="0"/>
              <a:buChar char="•"/>
            </a:pPr>
            <a:r>
              <a:rPr lang="es-ES" altLang="ko-KR" sz="1200" dirty="0">
                <a:solidFill>
                  <a:schemeClr val="bg1"/>
                </a:solidFill>
                <a:cs typeface="Arial" pitchFamily="34" charset="0"/>
              </a:rPr>
              <a:t>Frente a los cambios comportamentales de los clientes en medios actuales se debe tomar en cuenta a la fidelidad como una ventaja para las entidades. Por ello es importante considerar a los clientes como un activo que debe ser gestionado como cualquier otro en las inmobiliarias.</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Establecer como claves estratégicas la creación de contenidos interesantes, la interacción con el cliente, situar relevancia al valor, primar la creatividad procurando generar una experiencia que fidelice y recompense con exclusividad la atención del cliente por medios digitales. Así mismo proyectar las necesidades de consumo del contenido hacia la solución de problemas del cliente en cuanto a información, asesoría y promoción. </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Se sugiere aplicar estrategias de marketing de contenido que comuniquen en una sola frase, de tal manera que se cultive la relación, interacción y creación de espacios para la discusión de temas. Para ello es indispensable generar atracción con blogs, </a:t>
            </a:r>
            <a:r>
              <a:rPr lang="es-ES" altLang="ko-KR" sz="1200" dirty="0" err="1">
                <a:solidFill>
                  <a:schemeClr val="bg1"/>
                </a:solidFill>
                <a:cs typeface="Arial" pitchFamily="34" charset="0"/>
              </a:rPr>
              <a:t>newletters</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ebooks</a:t>
            </a:r>
            <a:r>
              <a:rPr lang="es-ES" altLang="ko-KR" sz="1200" dirty="0">
                <a:solidFill>
                  <a:schemeClr val="bg1"/>
                </a:solidFill>
                <a:cs typeface="Arial" pitchFamily="34" charset="0"/>
              </a:rPr>
              <a:t> y optimización de anuncios.</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Construir una marca a través de la compartición de información útil y visual. Partiendo de la estrategia y aliándose con otras plataformas que permitan distribuir contenido por todas partes, de tal manera que se genere resultados que puedan ser evaluados y mejorados hacia el liderazgo de opinión y el sector.</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Realizar el posicionamiento de marca en medios sociales con una buena gestión de crisis por redes, un seguimiento de los clientes actuales y potenciales que registren actividad; para ello hay que crear audiencias personalizadas y bases de datos con el fin de efectuar un </a:t>
            </a:r>
            <a:r>
              <a:rPr lang="es-ES" altLang="ko-KR" sz="1200" dirty="0" err="1">
                <a:solidFill>
                  <a:schemeClr val="bg1"/>
                </a:solidFill>
                <a:cs typeface="Arial" pitchFamily="34" charset="0"/>
              </a:rPr>
              <a:t>retargeting</a:t>
            </a:r>
            <a:r>
              <a:rPr lang="es-ES" altLang="ko-KR" sz="1200" dirty="0">
                <a:solidFill>
                  <a:schemeClr val="bg1"/>
                </a:solidFill>
                <a:cs typeface="Arial" pitchFamily="34" charset="0"/>
              </a:rPr>
              <a:t> y fortalecer el proceso de fidelización.</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a:p>
            <a:pPr marL="171450" indent="-171450" algn="just">
              <a:buFont typeface="Arial" panose="020B0604020202020204" pitchFamily="34" charset="0"/>
              <a:buChar char="•"/>
            </a:pPr>
            <a:r>
              <a:rPr lang="es-ES" altLang="ko-KR" sz="1200" dirty="0">
                <a:solidFill>
                  <a:schemeClr val="bg1"/>
                </a:solidFill>
                <a:cs typeface="Arial" pitchFamily="34" charset="0"/>
              </a:rPr>
              <a:t>Para la realización de un plan de social media exitoso se debe partir desde la generación de objetivos, conocer al mercado objetivo, seleccionar la red social conveniente, conformar un calendario de publicaciones, aplicar el arte de contar historias, aliar las estrategias con </a:t>
            </a:r>
            <a:r>
              <a:rPr lang="es-ES" altLang="ko-KR" sz="1200" dirty="0" err="1">
                <a:solidFill>
                  <a:schemeClr val="bg1"/>
                </a:solidFill>
                <a:cs typeface="Arial" pitchFamily="34" charset="0"/>
              </a:rPr>
              <a:t>influencers</a:t>
            </a:r>
            <a:r>
              <a:rPr lang="es-ES" altLang="ko-KR" sz="1200" dirty="0">
                <a:solidFill>
                  <a:schemeClr val="bg1"/>
                </a:solidFill>
                <a:cs typeface="Arial" pitchFamily="34" charset="0"/>
              </a:rPr>
              <a:t>, humanizar la marca y finalmente profundizar en un contenido visual y de calidad sujeto a las necesidades del cliente del sector inmobiliario. </a:t>
            </a:r>
          </a:p>
          <a:p>
            <a:pPr marL="171450" indent="-171450" algn="just">
              <a:buFont typeface="Arial" panose="020B0604020202020204" pitchFamily="34" charset="0"/>
              <a:buChar char="•"/>
            </a:pPr>
            <a:endParaRPr lang="es-ES" altLang="ko-KR" sz="1200" dirty="0">
              <a:solidFill>
                <a:schemeClr val="bg1"/>
              </a:solidFill>
              <a:cs typeface="Arial" pitchFamily="34" charset="0"/>
            </a:endParaRPr>
          </a:p>
        </p:txBody>
      </p:sp>
    </p:spTree>
    <p:extLst>
      <p:ext uri="{BB962C8B-B14F-4D97-AF65-F5344CB8AC3E}">
        <p14:creationId xmlns:p14="http://schemas.microsoft.com/office/powerpoint/2010/main" val="59978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6612782" y="2906287"/>
            <a:ext cx="5833729" cy="995209"/>
          </a:xfrm>
          <a:prstGeom prst="rect">
            <a:avLst/>
          </a:prstGeom>
          <a:noFill/>
        </p:spPr>
        <p:txBody>
          <a:bodyPr wrap="square" rtlCol="0" anchor="ctr">
            <a:spAutoFit/>
          </a:bodyPr>
          <a:lstStyle/>
          <a:p>
            <a:r>
              <a:rPr lang="en-US" altLang="ko-KR" sz="5867" dirty="0">
                <a:solidFill>
                  <a:schemeClr val="bg1"/>
                </a:solidFill>
                <a:cs typeface="Arial" pitchFamily="34" charset="0"/>
              </a:rPr>
              <a:t>Muchas Gracias</a:t>
            </a:r>
            <a:endParaRPr lang="ko-KR" altLang="en-US" sz="5867" dirty="0">
              <a:solidFill>
                <a:schemeClr val="bg1"/>
              </a:solidFill>
              <a:cs typeface="Arial" pitchFamily="34" charset="0"/>
            </a:endParaRPr>
          </a:p>
        </p:txBody>
      </p:sp>
      <p:sp>
        <p:nvSpPr>
          <p:cNvPr id="6" name="Isosceles Triangle 51">
            <a:extLst>
              <a:ext uri="{FF2B5EF4-FFF2-40B4-BE49-F238E27FC236}">
                <a16:creationId xmlns:a16="http://schemas.microsoft.com/office/drawing/2014/main" id="{B481710A-AA9D-4E73-B69D-BA30EE1C4671}"/>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A1BD260D-E3F7-47E3-A3BE-4F6EE8A1BB18}"/>
              </a:ext>
            </a:extLst>
          </p:cNvPr>
          <p:cNvSpPr/>
          <p:nvPr/>
        </p:nvSpPr>
        <p:spPr>
          <a:xfrm rot="16200000">
            <a:off x="4978482" y="610336"/>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66">
            <a:extLst>
              <a:ext uri="{FF2B5EF4-FFF2-40B4-BE49-F238E27FC236}">
                <a16:creationId xmlns:a16="http://schemas.microsoft.com/office/drawing/2014/main" id="{5E550CEA-545F-4787-A585-94A7A8A406B6}"/>
              </a:ext>
            </a:extLst>
          </p:cNvPr>
          <p:cNvSpPr/>
          <p:nvPr/>
        </p:nvSpPr>
        <p:spPr>
          <a:xfrm rot="20700000">
            <a:off x="5750683"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5">
            <a:extLst>
              <a:ext uri="{FF2B5EF4-FFF2-40B4-BE49-F238E27FC236}">
                <a16:creationId xmlns:a16="http://schemas.microsoft.com/office/drawing/2014/main" id="{49C1F161-C4E0-4942-B381-D768EB6236CB}"/>
              </a:ext>
            </a:extLst>
          </p:cNvPr>
          <p:cNvSpPr>
            <a:spLocks noChangeAspect="1"/>
          </p:cNvSpPr>
          <p:nvPr/>
        </p:nvSpPr>
        <p:spPr>
          <a:xfrm>
            <a:off x="4353699"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 Same Side Corner Rectangle 8">
            <a:extLst>
              <a:ext uri="{FF2B5EF4-FFF2-40B4-BE49-F238E27FC236}">
                <a16:creationId xmlns:a16="http://schemas.microsoft.com/office/drawing/2014/main" id="{C223DD9B-8313-4684-BF21-211B72BD7DC1}"/>
              </a:ext>
            </a:extLst>
          </p:cNvPr>
          <p:cNvSpPr/>
          <p:nvPr/>
        </p:nvSpPr>
        <p:spPr>
          <a:xfrm>
            <a:off x="4964671" y="2640492"/>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51">
            <a:extLst>
              <a:ext uri="{FF2B5EF4-FFF2-40B4-BE49-F238E27FC236}">
                <a16:creationId xmlns:a16="http://schemas.microsoft.com/office/drawing/2014/main" id="{185F26F9-BF76-405B-8EAA-2CFD211B4A25}"/>
              </a:ext>
            </a:extLst>
          </p:cNvPr>
          <p:cNvSpPr/>
          <p:nvPr/>
        </p:nvSpPr>
        <p:spPr>
          <a:xfrm rot="16200000" flipH="1">
            <a:off x="5219065" y="1825556"/>
            <a:ext cx="237102" cy="223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8">
            <a:extLst>
              <a:ext uri="{FF2B5EF4-FFF2-40B4-BE49-F238E27FC236}">
                <a16:creationId xmlns:a16="http://schemas.microsoft.com/office/drawing/2014/main" id="{859590B9-3DA6-428C-9954-30C7C7203ADA}"/>
              </a:ext>
            </a:extLst>
          </p:cNvPr>
          <p:cNvSpPr/>
          <p:nvPr/>
        </p:nvSpPr>
        <p:spPr>
          <a:xfrm>
            <a:off x="4653360" y="3758170"/>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354002DA-6027-4F48-B43C-0A440FC3CC0C}"/>
              </a:ext>
            </a:extLst>
          </p:cNvPr>
          <p:cNvSpPr/>
          <p:nvPr/>
        </p:nvSpPr>
        <p:spPr>
          <a:xfrm>
            <a:off x="6178829" y="2444357"/>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3">
            <a:extLst>
              <a:ext uri="{FF2B5EF4-FFF2-40B4-BE49-F238E27FC236}">
                <a16:creationId xmlns:a16="http://schemas.microsoft.com/office/drawing/2014/main" id="{52DC68C8-3BC7-42F4-83AE-5DB09C69B54F}"/>
              </a:ext>
            </a:extLst>
          </p:cNvPr>
          <p:cNvSpPr>
            <a:spLocks noChangeAspect="1"/>
          </p:cNvSpPr>
          <p:nvPr/>
        </p:nvSpPr>
        <p:spPr>
          <a:xfrm>
            <a:off x="2449886" y="604588"/>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Rounded Rectangle 27">
            <a:extLst>
              <a:ext uri="{FF2B5EF4-FFF2-40B4-BE49-F238E27FC236}">
                <a16:creationId xmlns:a16="http://schemas.microsoft.com/office/drawing/2014/main" id="{47D7A762-64D5-4EF5-A9D0-B43776C4BB5F}"/>
              </a:ext>
            </a:extLst>
          </p:cNvPr>
          <p:cNvSpPr/>
          <p:nvPr/>
        </p:nvSpPr>
        <p:spPr>
          <a:xfrm>
            <a:off x="1147873" y="2450021"/>
            <a:ext cx="338606"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Chord 15">
            <a:extLst>
              <a:ext uri="{FF2B5EF4-FFF2-40B4-BE49-F238E27FC236}">
                <a16:creationId xmlns:a16="http://schemas.microsoft.com/office/drawing/2014/main" id="{F8CF7EFE-5FDF-4243-A5A4-670A2E4528F0}"/>
              </a:ext>
            </a:extLst>
          </p:cNvPr>
          <p:cNvSpPr/>
          <p:nvPr/>
        </p:nvSpPr>
        <p:spPr>
          <a:xfrm>
            <a:off x="3260877"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53">
            <a:extLst>
              <a:ext uri="{FF2B5EF4-FFF2-40B4-BE49-F238E27FC236}">
                <a16:creationId xmlns:a16="http://schemas.microsoft.com/office/drawing/2014/main" id="{0DEF0AD9-55E1-4264-A04E-4760C192F951}"/>
              </a:ext>
            </a:extLst>
          </p:cNvPr>
          <p:cNvSpPr/>
          <p:nvPr/>
        </p:nvSpPr>
        <p:spPr>
          <a:xfrm>
            <a:off x="2261271" y="1760622"/>
            <a:ext cx="223294"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Donut 39">
            <a:extLst>
              <a:ext uri="{FF2B5EF4-FFF2-40B4-BE49-F238E27FC236}">
                <a16:creationId xmlns:a16="http://schemas.microsoft.com/office/drawing/2014/main" id="{77F2D254-78DF-41D7-BB13-46B1AA80D1A6}"/>
              </a:ext>
            </a:extLst>
          </p:cNvPr>
          <p:cNvSpPr/>
          <p:nvPr/>
        </p:nvSpPr>
        <p:spPr>
          <a:xfrm>
            <a:off x="3766911" y="996465"/>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167038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6867524" y="2746073"/>
            <a:ext cx="5324475" cy="995209"/>
          </a:xfrm>
          <a:prstGeom prst="rect">
            <a:avLst/>
          </a:prstGeom>
          <a:noFill/>
        </p:spPr>
        <p:txBody>
          <a:bodyPr wrap="square" rtlCol="0" anchor="ctr">
            <a:spAutoFit/>
          </a:bodyPr>
          <a:lstStyle/>
          <a:p>
            <a:r>
              <a:rPr lang="en-US" altLang="ko-KR" sz="5867" dirty="0">
                <a:solidFill>
                  <a:schemeClr val="bg1"/>
                </a:solidFill>
                <a:cs typeface="Arial" pitchFamily="34" charset="0"/>
              </a:rPr>
              <a:t>CAPÍTULO 01</a:t>
            </a:r>
            <a:endParaRPr lang="ko-KR" altLang="en-US" sz="5867" dirty="0">
              <a:solidFill>
                <a:schemeClr val="bg1"/>
              </a:solidFill>
              <a:cs typeface="Arial" pitchFamily="34" charset="0"/>
            </a:endParaRPr>
          </a:p>
        </p:txBody>
      </p:sp>
      <p:sp>
        <p:nvSpPr>
          <p:cNvPr id="6" name="Isosceles Triangle 51">
            <a:extLst>
              <a:ext uri="{FF2B5EF4-FFF2-40B4-BE49-F238E27FC236}">
                <a16:creationId xmlns:a16="http://schemas.microsoft.com/office/drawing/2014/main" id="{B481710A-AA9D-4E73-B69D-BA30EE1C4671}"/>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A1BD260D-E3F7-47E3-A3BE-4F6EE8A1BB18}"/>
              </a:ext>
            </a:extLst>
          </p:cNvPr>
          <p:cNvSpPr/>
          <p:nvPr/>
        </p:nvSpPr>
        <p:spPr>
          <a:xfrm rot="16200000">
            <a:off x="4978482" y="610336"/>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66">
            <a:extLst>
              <a:ext uri="{FF2B5EF4-FFF2-40B4-BE49-F238E27FC236}">
                <a16:creationId xmlns:a16="http://schemas.microsoft.com/office/drawing/2014/main" id="{5E550CEA-545F-4787-A585-94A7A8A406B6}"/>
              </a:ext>
            </a:extLst>
          </p:cNvPr>
          <p:cNvSpPr/>
          <p:nvPr/>
        </p:nvSpPr>
        <p:spPr>
          <a:xfrm rot="20700000">
            <a:off x="5750683"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5">
            <a:extLst>
              <a:ext uri="{FF2B5EF4-FFF2-40B4-BE49-F238E27FC236}">
                <a16:creationId xmlns:a16="http://schemas.microsoft.com/office/drawing/2014/main" id="{49C1F161-C4E0-4942-B381-D768EB6236CB}"/>
              </a:ext>
            </a:extLst>
          </p:cNvPr>
          <p:cNvSpPr>
            <a:spLocks noChangeAspect="1"/>
          </p:cNvSpPr>
          <p:nvPr/>
        </p:nvSpPr>
        <p:spPr>
          <a:xfrm>
            <a:off x="4353699"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 Same Side Corner Rectangle 8">
            <a:extLst>
              <a:ext uri="{FF2B5EF4-FFF2-40B4-BE49-F238E27FC236}">
                <a16:creationId xmlns:a16="http://schemas.microsoft.com/office/drawing/2014/main" id="{C223DD9B-8313-4684-BF21-211B72BD7DC1}"/>
              </a:ext>
            </a:extLst>
          </p:cNvPr>
          <p:cNvSpPr/>
          <p:nvPr/>
        </p:nvSpPr>
        <p:spPr>
          <a:xfrm>
            <a:off x="4964671" y="2640492"/>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51">
            <a:extLst>
              <a:ext uri="{FF2B5EF4-FFF2-40B4-BE49-F238E27FC236}">
                <a16:creationId xmlns:a16="http://schemas.microsoft.com/office/drawing/2014/main" id="{185F26F9-BF76-405B-8EAA-2CFD211B4A25}"/>
              </a:ext>
            </a:extLst>
          </p:cNvPr>
          <p:cNvSpPr/>
          <p:nvPr/>
        </p:nvSpPr>
        <p:spPr>
          <a:xfrm rot="16200000" flipH="1">
            <a:off x="5219065" y="1825556"/>
            <a:ext cx="237102" cy="223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8">
            <a:extLst>
              <a:ext uri="{FF2B5EF4-FFF2-40B4-BE49-F238E27FC236}">
                <a16:creationId xmlns:a16="http://schemas.microsoft.com/office/drawing/2014/main" id="{859590B9-3DA6-428C-9954-30C7C7203ADA}"/>
              </a:ext>
            </a:extLst>
          </p:cNvPr>
          <p:cNvSpPr/>
          <p:nvPr/>
        </p:nvSpPr>
        <p:spPr>
          <a:xfrm>
            <a:off x="4653360" y="3758170"/>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354002DA-6027-4F48-B43C-0A440FC3CC0C}"/>
              </a:ext>
            </a:extLst>
          </p:cNvPr>
          <p:cNvSpPr/>
          <p:nvPr/>
        </p:nvSpPr>
        <p:spPr>
          <a:xfrm>
            <a:off x="6178829" y="2444357"/>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3">
            <a:extLst>
              <a:ext uri="{FF2B5EF4-FFF2-40B4-BE49-F238E27FC236}">
                <a16:creationId xmlns:a16="http://schemas.microsoft.com/office/drawing/2014/main" id="{52DC68C8-3BC7-42F4-83AE-5DB09C69B54F}"/>
              </a:ext>
            </a:extLst>
          </p:cNvPr>
          <p:cNvSpPr>
            <a:spLocks noChangeAspect="1"/>
          </p:cNvSpPr>
          <p:nvPr/>
        </p:nvSpPr>
        <p:spPr>
          <a:xfrm>
            <a:off x="2449886" y="604588"/>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Rounded Rectangle 27">
            <a:extLst>
              <a:ext uri="{FF2B5EF4-FFF2-40B4-BE49-F238E27FC236}">
                <a16:creationId xmlns:a16="http://schemas.microsoft.com/office/drawing/2014/main" id="{47D7A762-64D5-4EF5-A9D0-B43776C4BB5F}"/>
              </a:ext>
            </a:extLst>
          </p:cNvPr>
          <p:cNvSpPr/>
          <p:nvPr/>
        </p:nvSpPr>
        <p:spPr>
          <a:xfrm>
            <a:off x="1147873" y="2450021"/>
            <a:ext cx="338606"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Chord 15">
            <a:extLst>
              <a:ext uri="{FF2B5EF4-FFF2-40B4-BE49-F238E27FC236}">
                <a16:creationId xmlns:a16="http://schemas.microsoft.com/office/drawing/2014/main" id="{F8CF7EFE-5FDF-4243-A5A4-670A2E4528F0}"/>
              </a:ext>
            </a:extLst>
          </p:cNvPr>
          <p:cNvSpPr/>
          <p:nvPr/>
        </p:nvSpPr>
        <p:spPr>
          <a:xfrm>
            <a:off x="3260877"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53">
            <a:extLst>
              <a:ext uri="{FF2B5EF4-FFF2-40B4-BE49-F238E27FC236}">
                <a16:creationId xmlns:a16="http://schemas.microsoft.com/office/drawing/2014/main" id="{0DEF0AD9-55E1-4264-A04E-4760C192F951}"/>
              </a:ext>
            </a:extLst>
          </p:cNvPr>
          <p:cNvSpPr/>
          <p:nvPr/>
        </p:nvSpPr>
        <p:spPr>
          <a:xfrm>
            <a:off x="2261271" y="1760622"/>
            <a:ext cx="223294"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Donut 39">
            <a:extLst>
              <a:ext uri="{FF2B5EF4-FFF2-40B4-BE49-F238E27FC236}">
                <a16:creationId xmlns:a16="http://schemas.microsoft.com/office/drawing/2014/main" id="{77F2D254-78DF-41D7-BB13-46B1AA80D1A6}"/>
              </a:ext>
            </a:extLst>
          </p:cNvPr>
          <p:cNvSpPr/>
          <p:nvPr/>
        </p:nvSpPr>
        <p:spPr>
          <a:xfrm>
            <a:off x="3766911" y="996465"/>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258222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4000" dirty="0">
                <a:latin typeface="Montserrat" panose="02000505000000020004" pitchFamily="2" charset="0"/>
              </a:rPr>
              <a:t>ANTECEDENTES</a:t>
            </a:r>
            <a:endParaRPr lang="en-US" dirty="0">
              <a:latin typeface="Montserrat" panose="02000505000000020004" pitchFamily="2" charset="0"/>
            </a:endParaRPr>
          </a:p>
        </p:txBody>
      </p:sp>
      <p:sp>
        <p:nvSpPr>
          <p:cNvPr id="3" name="Rounded Rectangle 3">
            <a:extLst>
              <a:ext uri="{FF2B5EF4-FFF2-40B4-BE49-F238E27FC236}">
                <a16:creationId xmlns:a16="http://schemas.microsoft.com/office/drawing/2014/main" id="{515B8FC6-3B48-4948-9074-6C9782644DBC}"/>
              </a:ext>
            </a:extLst>
          </p:cNvPr>
          <p:cNvSpPr/>
          <p:nvPr/>
        </p:nvSpPr>
        <p:spPr>
          <a:xfrm rot="18900000" flipH="1">
            <a:off x="5487526" y="3645315"/>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ounded Rectangle 3">
            <a:extLst>
              <a:ext uri="{FF2B5EF4-FFF2-40B4-BE49-F238E27FC236}">
                <a16:creationId xmlns:a16="http://schemas.microsoft.com/office/drawing/2014/main" id="{F012D1D9-C4D3-416C-A4BF-1E0434D66EF8}"/>
              </a:ext>
            </a:extLst>
          </p:cNvPr>
          <p:cNvSpPr/>
          <p:nvPr/>
        </p:nvSpPr>
        <p:spPr>
          <a:xfrm rot="2700000">
            <a:off x="6659597" y="3613199"/>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ed Rectangle 3">
            <a:extLst>
              <a:ext uri="{FF2B5EF4-FFF2-40B4-BE49-F238E27FC236}">
                <a16:creationId xmlns:a16="http://schemas.microsoft.com/office/drawing/2014/main" id="{92AE1968-91D8-44B5-AE4B-F0D772C0C7E7}"/>
              </a:ext>
            </a:extLst>
          </p:cNvPr>
          <p:cNvSpPr/>
          <p:nvPr/>
        </p:nvSpPr>
        <p:spPr>
          <a:xfrm rot="21600000" flipH="1">
            <a:off x="6042114" y="3347370"/>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ed Rectangle 3">
            <a:extLst>
              <a:ext uri="{FF2B5EF4-FFF2-40B4-BE49-F238E27FC236}">
                <a16:creationId xmlns:a16="http://schemas.microsoft.com/office/drawing/2014/main" id="{E73D515A-2E6A-483D-B592-5F7219F866D5}"/>
              </a:ext>
            </a:extLst>
          </p:cNvPr>
          <p:cNvSpPr/>
          <p:nvPr/>
        </p:nvSpPr>
        <p:spPr>
          <a:xfrm rot="16200000" flipH="1">
            <a:off x="5320765" y="4239479"/>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3">
            <a:extLst>
              <a:ext uri="{FF2B5EF4-FFF2-40B4-BE49-F238E27FC236}">
                <a16:creationId xmlns:a16="http://schemas.microsoft.com/office/drawing/2014/main" id="{467E8DD9-E4A9-4F21-85ED-793E269E5623}"/>
              </a:ext>
            </a:extLst>
          </p:cNvPr>
          <p:cNvSpPr/>
          <p:nvPr/>
        </p:nvSpPr>
        <p:spPr>
          <a:xfrm rot="16200000" flipH="1">
            <a:off x="6892864" y="4242202"/>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355BA741-25A6-406B-9509-41F851CC9984}"/>
              </a:ext>
            </a:extLst>
          </p:cNvPr>
          <p:cNvSpPr/>
          <p:nvPr/>
        </p:nvSpPr>
        <p:spPr>
          <a:xfrm>
            <a:off x="3957861" y="4230290"/>
            <a:ext cx="914400" cy="9144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DD19F4F0-2606-439F-AD7B-B2ABC10C8D7C}"/>
              </a:ext>
            </a:extLst>
          </p:cNvPr>
          <p:cNvSpPr/>
          <p:nvPr/>
        </p:nvSpPr>
        <p:spPr>
          <a:xfrm>
            <a:off x="4454615" y="3047250"/>
            <a:ext cx="914400" cy="9144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701353AF-17AB-4D1D-AE75-D392253C05AB}"/>
              </a:ext>
            </a:extLst>
          </p:cNvPr>
          <p:cNvSpPr/>
          <p:nvPr/>
        </p:nvSpPr>
        <p:spPr>
          <a:xfrm>
            <a:off x="5627120" y="2441515"/>
            <a:ext cx="914400" cy="9144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id="{7C0E7360-EB3D-42DE-865F-F9040670848F}"/>
              </a:ext>
            </a:extLst>
          </p:cNvPr>
          <p:cNvSpPr/>
          <p:nvPr/>
        </p:nvSpPr>
        <p:spPr>
          <a:xfrm>
            <a:off x="6830879" y="3047250"/>
            <a:ext cx="914400" cy="9144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Oval 11">
            <a:extLst>
              <a:ext uri="{FF2B5EF4-FFF2-40B4-BE49-F238E27FC236}">
                <a16:creationId xmlns:a16="http://schemas.microsoft.com/office/drawing/2014/main" id="{0E514B46-F31A-4FB4-9141-289E4BA6C91E}"/>
              </a:ext>
            </a:extLst>
          </p:cNvPr>
          <p:cNvSpPr/>
          <p:nvPr/>
        </p:nvSpPr>
        <p:spPr>
          <a:xfrm>
            <a:off x="7372323" y="4230290"/>
            <a:ext cx="914400" cy="9144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그룹 3">
            <a:extLst>
              <a:ext uri="{FF2B5EF4-FFF2-40B4-BE49-F238E27FC236}">
                <a16:creationId xmlns:a16="http://schemas.microsoft.com/office/drawing/2014/main" id="{BA947885-F850-45C5-8F18-11C006EDE38A}"/>
              </a:ext>
            </a:extLst>
          </p:cNvPr>
          <p:cNvGrpSpPr/>
          <p:nvPr/>
        </p:nvGrpSpPr>
        <p:grpSpPr>
          <a:xfrm>
            <a:off x="361636" y="4715982"/>
            <a:ext cx="3492000" cy="525423"/>
            <a:chOff x="4503706" y="1678585"/>
            <a:chExt cx="3492000" cy="525423"/>
          </a:xfrm>
        </p:grpSpPr>
        <p:sp>
          <p:nvSpPr>
            <p:cNvPr id="14" name="TextBox 13">
              <a:extLst>
                <a:ext uri="{FF2B5EF4-FFF2-40B4-BE49-F238E27FC236}">
                  <a16:creationId xmlns:a16="http://schemas.microsoft.com/office/drawing/2014/main" id="{2028E5B2-5EB4-4A68-B831-4AF8E998422F}"/>
                </a:ext>
              </a:extLst>
            </p:cNvPr>
            <p:cNvSpPr txBox="1"/>
            <p:nvPr/>
          </p:nvSpPr>
          <p:spPr>
            <a:xfrm>
              <a:off x="4503706" y="1927009"/>
              <a:ext cx="3492000"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El internet tomó impulso en los años 60</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82B4669B-F640-4013-B893-64742132FDA2}"/>
                </a:ext>
              </a:extLst>
            </p:cNvPr>
            <p:cNvSpPr txBox="1"/>
            <p:nvPr/>
          </p:nvSpPr>
          <p:spPr>
            <a:xfrm>
              <a:off x="4503706" y="1678585"/>
              <a:ext cx="3492000"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La evolución de la comunicación</a:t>
              </a:r>
              <a:endParaRPr lang="ko-KR" altLang="en-US" sz="1200" b="1" dirty="0">
                <a:solidFill>
                  <a:schemeClr val="tx1">
                    <a:lumMod val="75000"/>
                    <a:lumOff val="25000"/>
                  </a:schemeClr>
                </a:solidFill>
                <a:cs typeface="Arial" pitchFamily="34" charset="0"/>
              </a:endParaRPr>
            </a:p>
          </p:txBody>
        </p:sp>
      </p:grpSp>
      <p:grpSp>
        <p:nvGrpSpPr>
          <p:cNvPr id="16" name="그룹 5">
            <a:extLst>
              <a:ext uri="{FF2B5EF4-FFF2-40B4-BE49-F238E27FC236}">
                <a16:creationId xmlns:a16="http://schemas.microsoft.com/office/drawing/2014/main" id="{D75C3701-87A5-4551-B8AE-1CC2F36F8C21}"/>
              </a:ext>
            </a:extLst>
          </p:cNvPr>
          <p:cNvGrpSpPr/>
          <p:nvPr/>
        </p:nvGrpSpPr>
        <p:grpSpPr>
          <a:xfrm>
            <a:off x="4645064" y="1773461"/>
            <a:ext cx="3036874" cy="525423"/>
            <a:chOff x="8392426" y="4959422"/>
            <a:chExt cx="2160000" cy="525423"/>
          </a:xfrm>
        </p:grpSpPr>
        <p:sp>
          <p:nvSpPr>
            <p:cNvPr id="17" name="TextBox 16">
              <a:extLst>
                <a:ext uri="{FF2B5EF4-FFF2-40B4-BE49-F238E27FC236}">
                  <a16:creationId xmlns:a16="http://schemas.microsoft.com/office/drawing/2014/main" id="{D6D748E0-DD11-48C7-B8D6-0F84D106DB56}"/>
                </a:ext>
              </a:extLst>
            </p:cNvPr>
            <p:cNvSpPr txBox="1"/>
            <p:nvPr/>
          </p:nvSpPr>
          <p:spPr>
            <a:xfrm>
              <a:off x="8392426" y="5207846"/>
              <a:ext cx="2160000"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2009 – concepto de Amistad - </a:t>
              </a:r>
              <a:r>
                <a:rPr lang="en-US" altLang="ko-KR" sz="1200" dirty="0" err="1">
                  <a:solidFill>
                    <a:schemeClr val="tx1">
                      <a:lumMod val="75000"/>
                      <a:lumOff val="25000"/>
                    </a:schemeClr>
                  </a:solidFill>
                  <a:cs typeface="Arial" pitchFamily="34" charset="0"/>
                </a:rPr>
                <a:t>Contenidos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F128F39E-4F7C-4F0E-8018-135EAD16F0E2}"/>
                </a:ext>
              </a:extLst>
            </p:cNvPr>
            <p:cNvSpPr txBox="1"/>
            <p:nvPr/>
          </p:nvSpPr>
          <p:spPr>
            <a:xfrm>
              <a:off x="8392426" y="4959422"/>
              <a:ext cx="216000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Redes sociales</a:t>
              </a:r>
              <a:endParaRPr lang="ko-KR" altLang="en-US" sz="1200" b="1" dirty="0">
                <a:solidFill>
                  <a:schemeClr val="tx1">
                    <a:lumMod val="75000"/>
                    <a:lumOff val="25000"/>
                  </a:schemeClr>
                </a:solidFill>
                <a:cs typeface="Arial" pitchFamily="34" charset="0"/>
              </a:endParaRPr>
            </a:p>
          </p:txBody>
        </p:sp>
      </p:grpSp>
      <p:grpSp>
        <p:nvGrpSpPr>
          <p:cNvPr id="19" name="그룹 7">
            <a:extLst>
              <a:ext uri="{FF2B5EF4-FFF2-40B4-BE49-F238E27FC236}">
                <a16:creationId xmlns:a16="http://schemas.microsoft.com/office/drawing/2014/main" id="{6F9BBEDB-7A94-4624-BC55-B6796146EDF9}"/>
              </a:ext>
            </a:extLst>
          </p:cNvPr>
          <p:cNvGrpSpPr/>
          <p:nvPr/>
        </p:nvGrpSpPr>
        <p:grpSpPr>
          <a:xfrm>
            <a:off x="7829523" y="3156800"/>
            <a:ext cx="3033498" cy="710089"/>
            <a:chOff x="1940385" y="4959422"/>
            <a:chExt cx="2160000" cy="710089"/>
          </a:xfrm>
        </p:grpSpPr>
        <p:sp>
          <p:nvSpPr>
            <p:cNvPr id="20" name="TextBox 19">
              <a:extLst>
                <a:ext uri="{FF2B5EF4-FFF2-40B4-BE49-F238E27FC236}">
                  <a16:creationId xmlns:a16="http://schemas.microsoft.com/office/drawing/2014/main" id="{FB1E44C5-DC60-40E0-A197-E036B183EAEC}"/>
                </a:ext>
              </a:extLst>
            </p:cNvPr>
            <p:cNvSpPr txBox="1"/>
            <p:nvPr/>
          </p:nvSpPr>
          <p:spPr>
            <a:xfrm>
              <a:off x="1940385" y="5207846"/>
              <a:ext cx="2160000" cy="461665"/>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12.35 de los 13.48 millones usuarios activos</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AB7E980E-5619-46BF-81D3-7031D7B2EE43}"/>
                </a:ext>
              </a:extLst>
            </p:cNvPr>
            <p:cNvSpPr txBox="1"/>
            <p:nvPr/>
          </p:nvSpPr>
          <p:spPr>
            <a:xfrm>
              <a:off x="1940385" y="4959422"/>
              <a:ext cx="216000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Marketing Digital- (Estrategias)</a:t>
              </a:r>
              <a:endParaRPr lang="ko-KR" altLang="en-US" sz="1200" b="1" dirty="0">
                <a:solidFill>
                  <a:schemeClr val="tx1">
                    <a:lumMod val="75000"/>
                    <a:lumOff val="25000"/>
                  </a:schemeClr>
                </a:solidFill>
                <a:cs typeface="Arial" pitchFamily="34" charset="0"/>
              </a:endParaRPr>
            </a:p>
          </p:txBody>
        </p:sp>
      </p:grpSp>
      <p:grpSp>
        <p:nvGrpSpPr>
          <p:cNvPr id="22" name="그룹 6">
            <a:extLst>
              <a:ext uri="{FF2B5EF4-FFF2-40B4-BE49-F238E27FC236}">
                <a16:creationId xmlns:a16="http://schemas.microsoft.com/office/drawing/2014/main" id="{78476300-B6ED-4F02-AC96-64D672C75A74}"/>
              </a:ext>
            </a:extLst>
          </p:cNvPr>
          <p:cNvGrpSpPr/>
          <p:nvPr/>
        </p:nvGrpSpPr>
        <p:grpSpPr>
          <a:xfrm>
            <a:off x="8286723" y="4789645"/>
            <a:ext cx="3033498" cy="710089"/>
            <a:chOff x="2135560" y="2864992"/>
            <a:chExt cx="2160000" cy="710089"/>
          </a:xfrm>
        </p:grpSpPr>
        <p:sp>
          <p:nvSpPr>
            <p:cNvPr id="23" name="TextBox 22">
              <a:extLst>
                <a:ext uri="{FF2B5EF4-FFF2-40B4-BE49-F238E27FC236}">
                  <a16:creationId xmlns:a16="http://schemas.microsoft.com/office/drawing/2014/main" id="{B39BBCAE-CDA3-4D17-88DE-EC4FBCC3278B}"/>
                </a:ext>
              </a:extLst>
            </p:cNvPr>
            <p:cNvSpPr txBox="1"/>
            <p:nvPr/>
          </p:nvSpPr>
          <p:spPr>
            <a:xfrm>
              <a:off x="2135560" y="3113416"/>
              <a:ext cx="2160000" cy="461665"/>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Silverio Duran- Plusvalía, Vive1, </a:t>
              </a:r>
              <a:r>
                <a:rPr lang="es-ES" altLang="ko-KR" sz="1200" dirty="0" err="1">
                  <a:solidFill>
                    <a:schemeClr val="tx1">
                      <a:lumMod val="75000"/>
                      <a:lumOff val="25000"/>
                    </a:schemeClr>
                  </a:solidFill>
                  <a:cs typeface="Arial" pitchFamily="34" charset="0"/>
                </a:rPr>
                <a:t>Trovit</a:t>
              </a:r>
              <a:r>
                <a:rPr lang="es-ES" altLang="ko-KR" sz="1200" dirty="0">
                  <a:solidFill>
                    <a:schemeClr val="tx1">
                      <a:lumMod val="75000"/>
                      <a:lumOff val="25000"/>
                    </a:schemeClr>
                  </a:solidFill>
                  <a:cs typeface="Arial" pitchFamily="34" charset="0"/>
                </a:rPr>
                <a:t>, OLX, </a:t>
              </a:r>
              <a:r>
                <a:rPr lang="es-ES" altLang="ko-KR" sz="1200" dirty="0" err="1">
                  <a:solidFill>
                    <a:schemeClr val="tx1">
                      <a:lumMod val="75000"/>
                      <a:lumOff val="25000"/>
                    </a:schemeClr>
                  </a:solidFill>
                  <a:cs typeface="Arial" pitchFamily="34" charset="0"/>
                </a:rPr>
                <a:t>Properati</a:t>
              </a:r>
              <a:r>
                <a:rPr lang="es-ES" altLang="ko-KR" sz="1200" dirty="0">
                  <a:solidFill>
                    <a:schemeClr val="tx1">
                      <a:lumMod val="75000"/>
                      <a:lumOff val="25000"/>
                    </a:schemeClr>
                  </a:solidFill>
                  <a:cs typeface="Arial" pitchFamily="34" charset="0"/>
                </a:rPr>
                <a:t> de OLX, Re/Max, </a:t>
              </a:r>
              <a:r>
                <a:rPr lang="es-ES" altLang="ko-KR" sz="1200" dirty="0" err="1">
                  <a:solidFill>
                    <a:schemeClr val="tx1">
                      <a:lumMod val="75000"/>
                      <a:lumOff val="25000"/>
                    </a:schemeClr>
                  </a:solidFill>
                  <a:cs typeface="Arial" pitchFamily="34" charset="0"/>
                </a:rPr>
                <a:t>etc</a:t>
              </a:r>
              <a:endParaRPr lang="es-ES" altLang="ko-KR"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A7BA7DC2-672B-47EB-BB20-4771B6155563}"/>
                </a:ext>
              </a:extLst>
            </p:cNvPr>
            <p:cNvSpPr txBox="1"/>
            <p:nvPr/>
          </p:nvSpPr>
          <p:spPr>
            <a:xfrm>
              <a:off x="2135560" y="2864992"/>
              <a:ext cx="216000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Sector inmobiliario</a:t>
              </a:r>
              <a:endParaRPr lang="ko-KR" altLang="en-US" sz="1200" b="1" dirty="0">
                <a:solidFill>
                  <a:schemeClr val="tx1">
                    <a:lumMod val="75000"/>
                    <a:lumOff val="25000"/>
                  </a:schemeClr>
                </a:solidFill>
                <a:cs typeface="Arial" pitchFamily="34" charset="0"/>
              </a:endParaRPr>
            </a:p>
          </p:txBody>
        </p:sp>
      </p:grpSp>
      <p:grpSp>
        <p:nvGrpSpPr>
          <p:cNvPr id="25" name="그룹 4">
            <a:extLst>
              <a:ext uri="{FF2B5EF4-FFF2-40B4-BE49-F238E27FC236}">
                <a16:creationId xmlns:a16="http://schemas.microsoft.com/office/drawing/2014/main" id="{34E64286-C3F8-4341-91D3-F85704B570D4}"/>
              </a:ext>
            </a:extLst>
          </p:cNvPr>
          <p:cNvGrpSpPr/>
          <p:nvPr/>
        </p:nvGrpSpPr>
        <p:grpSpPr>
          <a:xfrm>
            <a:off x="2739088" y="3141245"/>
            <a:ext cx="3036874" cy="525423"/>
            <a:chOff x="8054990" y="2864992"/>
            <a:chExt cx="2160000" cy="525423"/>
          </a:xfrm>
        </p:grpSpPr>
        <p:sp>
          <p:nvSpPr>
            <p:cNvPr id="26" name="TextBox 25">
              <a:extLst>
                <a:ext uri="{FF2B5EF4-FFF2-40B4-BE49-F238E27FC236}">
                  <a16:creationId xmlns:a16="http://schemas.microsoft.com/office/drawing/2014/main" id="{E2BE9936-99D0-449E-97D0-EF00D3603CED}"/>
                </a:ext>
              </a:extLst>
            </p:cNvPr>
            <p:cNvSpPr txBox="1"/>
            <p:nvPr/>
          </p:nvSpPr>
          <p:spPr>
            <a:xfrm>
              <a:off x="8054990" y="3113416"/>
              <a:ext cx="2160000"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Web 2.0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DB3B0637-C297-40E8-8BB1-11C07672B2F2}"/>
                </a:ext>
              </a:extLst>
            </p:cNvPr>
            <p:cNvSpPr txBox="1"/>
            <p:nvPr/>
          </p:nvSpPr>
          <p:spPr>
            <a:xfrm>
              <a:off x="8054990" y="2864992"/>
              <a:ext cx="216000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World Wide Web</a:t>
              </a:r>
              <a:endParaRPr lang="ko-KR" altLang="en-US" sz="1200" b="1" dirty="0">
                <a:solidFill>
                  <a:schemeClr val="tx1">
                    <a:lumMod val="75000"/>
                    <a:lumOff val="25000"/>
                  </a:schemeClr>
                </a:solidFill>
                <a:cs typeface="Arial" pitchFamily="34" charset="0"/>
              </a:endParaRPr>
            </a:p>
          </p:txBody>
        </p:sp>
      </p:grpSp>
      <p:sp>
        <p:nvSpPr>
          <p:cNvPr id="28" name="Trapezoid 10">
            <a:extLst>
              <a:ext uri="{FF2B5EF4-FFF2-40B4-BE49-F238E27FC236}">
                <a16:creationId xmlns:a16="http://schemas.microsoft.com/office/drawing/2014/main" id="{2C22FF9D-B654-4C5E-A68D-E8DFE26530C6}"/>
              </a:ext>
            </a:extLst>
          </p:cNvPr>
          <p:cNvSpPr/>
          <p:nvPr/>
        </p:nvSpPr>
        <p:spPr>
          <a:xfrm>
            <a:off x="7055516" y="3272159"/>
            <a:ext cx="465133" cy="46458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5CD557F6-61AF-4340-9947-204E18DDF0F4}"/>
              </a:ext>
            </a:extLst>
          </p:cNvPr>
          <p:cNvGrpSpPr/>
          <p:nvPr/>
        </p:nvGrpSpPr>
        <p:grpSpPr>
          <a:xfrm>
            <a:off x="5537792" y="4093086"/>
            <a:ext cx="1093501" cy="1741554"/>
            <a:chOff x="6867874" y="3721883"/>
            <a:chExt cx="1093501" cy="1741553"/>
          </a:xfrm>
        </p:grpSpPr>
        <p:sp>
          <p:nvSpPr>
            <p:cNvPr id="30" name="Oval 7">
              <a:extLst>
                <a:ext uri="{FF2B5EF4-FFF2-40B4-BE49-F238E27FC236}">
                  <a16:creationId xmlns:a16="http://schemas.microsoft.com/office/drawing/2014/main"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Rounded Rectangle 108">
              <a:extLst>
                <a:ext uri="{FF2B5EF4-FFF2-40B4-BE49-F238E27FC236}">
                  <a16:creationId xmlns:a16="http://schemas.microsoft.com/office/drawing/2014/main" id="{94FA350F-F5D7-4D60-A490-4A8B68FE338F}"/>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Freeform 62">
            <a:extLst>
              <a:ext uri="{FF2B5EF4-FFF2-40B4-BE49-F238E27FC236}">
                <a16:creationId xmlns:a16="http://schemas.microsoft.com/office/drawing/2014/main" id="{D2FB96AD-1BCC-45F2-920E-ED2405C1407D}"/>
              </a:ext>
            </a:extLst>
          </p:cNvPr>
          <p:cNvSpPr/>
          <p:nvPr/>
        </p:nvSpPr>
        <p:spPr>
          <a:xfrm>
            <a:off x="5329341" y="4479874"/>
            <a:ext cx="1701248" cy="230660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3" name="Rounded Rectangle 12">
            <a:extLst>
              <a:ext uri="{FF2B5EF4-FFF2-40B4-BE49-F238E27FC236}">
                <a16:creationId xmlns:a16="http://schemas.microsoft.com/office/drawing/2014/main" id="{CC8E4C2F-A0B0-49CD-B216-B920D1E0C1F6}"/>
              </a:ext>
            </a:extLst>
          </p:cNvPr>
          <p:cNvSpPr>
            <a:spLocks noChangeAspect="1"/>
          </p:cNvSpPr>
          <p:nvPr/>
        </p:nvSpPr>
        <p:spPr>
          <a:xfrm>
            <a:off x="4257525" y="4497046"/>
            <a:ext cx="353173" cy="420869"/>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ounded Rectangle 8">
            <a:extLst>
              <a:ext uri="{FF2B5EF4-FFF2-40B4-BE49-F238E27FC236}">
                <a16:creationId xmlns:a16="http://schemas.microsoft.com/office/drawing/2014/main" id="{211EAA99-14F8-4515-8797-6176359AC84A}"/>
              </a:ext>
            </a:extLst>
          </p:cNvPr>
          <p:cNvSpPr>
            <a:spLocks noChangeAspect="1"/>
          </p:cNvSpPr>
          <p:nvPr/>
        </p:nvSpPr>
        <p:spPr>
          <a:xfrm>
            <a:off x="5864571" y="2730724"/>
            <a:ext cx="520370" cy="335989"/>
          </a:xfrm>
          <a:custGeom>
            <a:avLst/>
            <a:gdLst/>
            <a:ahLst/>
            <a:cxnLst/>
            <a:rect l="l" t="t" r="r" b="b"/>
            <a:pathLst>
              <a:path w="3903331" h="2520264">
                <a:moveTo>
                  <a:pt x="979557" y="2088232"/>
                </a:moveTo>
                <a:lnTo>
                  <a:pt x="1699637" y="2088232"/>
                </a:lnTo>
                <a:lnTo>
                  <a:pt x="1699637" y="2376264"/>
                </a:lnTo>
                <a:lnTo>
                  <a:pt x="2183836" y="2376264"/>
                </a:lnTo>
                <a:cubicBezTo>
                  <a:pt x="2223601" y="2376264"/>
                  <a:pt x="2255836" y="2408499"/>
                  <a:pt x="2255836" y="2448264"/>
                </a:cubicBezTo>
                <a:lnTo>
                  <a:pt x="2255836" y="2520264"/>
                </a:lnTo>
                <a:lnTo>
                  <a:pt x="423358" y="2520264"/>
                </a:lnTo>
                <a:lnTo>
                  <a:pt x="423358" y="2448264"/>
                </a:lnTo>
                <a:cubicBezTo>
                  <a:pt x="423358" y="2408499"/>
                  <a:pt x="455593" y="2376264"/>
                  <a:pt x="495358" y="2376264"/>
                </a:cubicBezTo>
                <a:lnTo>
                  <a:pt x="979557" y="2376264"/>
                </a:lnTo>
                <a:close/>
                <a:moveTo>
                  <a:pt x="3399275" y="1789990"/>
                </a:moveTo>
                <a:cubicBezTo>
                  <a:pt x="3458928" y="1789990"/>
                  <a:pt x="3507287" y="1838349"/>
                  <a:pt x="3507287" y="1898002"/>
                </a:cubicBezTo>
                <a:cubicBezTo>
                  <a:pt x="3507287" y="1957655"/>
                  <a:pt x="3458928" y="2006014"/>
                  <a:pt x="3399275" y="2006014"/>
                </a:cubicBezTo>
                <a:cubicBezTo>
                  <a:pt x="3339622" y="2006014"/>
                  <a:pt x="3291263" y="1957655"/>
                  <a:pt x="3291263" y="1898002"/>
                </a:cubicBezTo>
                <a:cubicBezTo>
                  <a:pt x="3291263" y="1838349"/>
                  <a:pt x="3339622" y="1789990"/>
                  <a:pt x="3399275" y="1789990"/>
                </a:cubicBezTo>
                <a:close/>
                <a:moveTo>
                  <a:pt x="1339597" y="1746047"/>
                </a:moveTo>
                <a:cubicBezTo>
                  <a:pt x="1279944" y="1746047"/>
                  <a:pt x="1231585" y="1794406"/>
                  <a:pt x="1231585" y="1854059"/>
                </a:cubicBezTo>
                <a:cubicBezTo>
                  <a:pt x="1231585" y="1913712"/>
                  <a:pt x="1279944" y="1962071"/>
                  <a:pt x="1339597" y="1962071"/>
                </a:cubicBezTo>
                <a:cubicBezTo>
                  <a:pt x="1399250" y="1962071"/>
                  <a:pt x="1447609" y="1913712"/>
                  <a:pt x="1447609" y="1854059"/>
                </a:cubicBezTo>
                <a:cubicBezTo>
                  <a:pt x="1447609" y="1794406"/>
                  <a:pt x="1399250" y="1746047"/>
                  <a:pt x="1339597" y="1746047"/>
                </a:cubicBezTo>
                <a:close/>
                <a:moveTo>
                  <a:pt x="3399275" y="1692573"/>
                </a:moveTo>
                <a:cubicBezTo>
                  <a:pt x="3285820" y="1692573"/>
                  <a:pt x="3193846" y="1784547"/>
                  <a:pt x="3193846" y="1898002"/>
                </a:cubicBezTo>
                <a:cubicBezTo>
                  <a:pt x="3193846" y="2011457"/>
                  <a:pt x="3285820" y="2103431"/>
                  <a:pt x="3399275" y="2103431"/>
                </a:cubicBezTo>
                <a:cubicBezTo>
                  <a:pt x="3512730" y="2103431"/>
                  <a:pt x="3604704" y="2011457"/>
                  <a:pt x="3604704" y="1898002"/>
                </a:cubicBezTo>
                <a:cubicBezTo>
                  <a:pt x="3604704" y="1784547"/>
                  <a:pt x="3512730" y="1692573"/>
                  <a:pt x="3399275" y="1692573"/>
                </a:cubicBezTo>
                <a:close/>
                <a:moveTo>
                  <a:pt x="3118980" y="1080112"/>
                </a:moveTo>
                <a:cubicBezTo>
                  <a:pt x="3074938" y="1080112"/>
                  <a:pt x="3039235" y="1115815"/>
                  <a:pt x="3039235" y="1159857"/>
                </a:cubicBezTo>
                <a:lnTo>
                  <a:pt x="3039235" y="1180387"/>
                </a:lnTo>
                <a:cubicBezTo>
                  <a:pt x="3039235" y="1224429"/>
                  <a:pt x="3074938" y="1260132"/>
                  <a:pt x="3118980" y="1260132"/>
                </a:cubicBezTo>
                <a:lnTo>
                  <a:pt x="3679570" y="1260132"/>
                </a:lnTo>
                <a:cubicBezTo>
                  <a:pt x="3723612" y="1260132"/>
                  <a:pt x="3759315" y="1224429"/>
                  <a:pt x="3759315" y="1180387"/>
                </a:cubicBezTo>
                <a:lnTo>
                  <a:pt x="3759315" y="1159857"/>
                </a:lnTo>
                <a:cubicBezTo>
                  <a:pt x="3759315" y="1115815"/>
                  <a:pt x="3723612" y="1080112"/>
                  <a:pt x="3679570" y="1080112"/>
                </a:cubicBezTo>
                <a:close/>
                <a:moveTo>
                  <a:pt x="3118980" y="782689"/>
                </a:moveTo>
                <a:cubicBezTo>
                  <a:pt x="3074938" y="782689"/>
                  <a:pt x="3039235" y="818392"/>
                  <a:pt x="3039235" y="862434"/>
                </a:cubicBezTo>
                <a:lnTo>
                  <a:pt x="3039235" y="882964"/>
                </a:lnTo>
                <a:cubicBezTo>
                  <a:pt x="3039235" y="927006"/>
                  <a:pt x="3074938" y="962709"/>
                  <a:pt x="3118980" y="962709"/>
                </a:cubicBezTo>
                <a:lnTo>
                  <a:pt x="3679570" y="962709"/>
                </a:lnTo>
                <a:cubicBezTo>
                  <a:pt x="3723612" y="962709"/>
                  <a:pt x="3759315" y="927006"/>
                  <a:pt x="3759315" y="882964"/>
                </a:cubicBezTo>
                <a:lnTo>
                  <a:pt x="3759315" y="862434"/>
                </a:lnTo>
                <a:cubicBezTo>
                  <a:pt x="3759315" y="818392"/>
                  <a:pt x="3723612" y="782689"/>
                  <a:pt x="3679570" y="782689"/>
                </a:cubicBezTo>
                <a:close/>
                <a:moveTo>
                  <a:pt x="3118980" y="485267"/>
                </a:moveTo>
                <a:cubicBezTo>
                  <a:pt x="3074938" y="485267"/>
                  <a:pt x="3039235" y="520970"/>
                  <a:pt x="3039235" y="565012"/>
                </a:cubicBezTo>
                <a:lnTo>
                  <a:pt x="3039235" y="585542"/>
                </a:lnTo>
                <a:cubicBezTo>
                  <a:pt x="3039235" y="629584"/>
                  <a:pt x="3074938" y="665287"/>
                  <a:pt x="3118980" y="665287"/>
                </a:cubicBezTo>
                <a:lnTo>
                  <a:pt x="3679570" y="665287"/>
                </a:lnTo>
                <a:cubicBezTo>
                  <a:pt x="3723612" y="665287"/>
                  <a:pt x="3759315" y="629584"/>
                  <a:pt x="3759315" y="585542"/>
                </a:cubicBezTo>
                <a:lnTo>
                  <a:pt x="3759315" y="565012"/>
                </a:lnTo>
                <a:cubicBezTo>
                  <a:pt x="3759315" y="520970"/>
                  <a:pt x="3723612" y="485267"/>
                  <a:pt x="3679570" y="485267"/>
                </a:cubicBezTo>
                <a:close/>
                <a:moveTo>
                  <a:pt x="3118980" y="187845"/>
                </a:moveTo>
                <a:cubicBezTo>
                  <a:pt x="3074938" y="187845"/>
                  <a:pt x="3039235" y="223548"/>
                  <a:pt x="3039235" y="267590"/>
                </a:cubicBezTo>
                <a:lnTo>
                  <a:pt x="3039235" y="288120"/>
                </a:lnTo>
                <a:cubicBezTo>
                  <a:pt x="3039235" y="332162"/>
                  <a:pt x="3074938" y="367865"/>
                  <a:pt x="3118980" y="367865"/>
                </a:cubicBezTo>
                <a:lnTo>
                  <a:pt x="3679570" y="367865"/>
                </a:lnTo>
                <a:cubicBezTo>
                  <a:pt x="3723612" y="367865"/>
                  <a:pt x="3759315" y="332162"/>
                  <a:pt x="3759315" y="288120"/>
                </a:cubicBezTo>
                <a:lnTo>
                  <a:pt x="3759315" y="267590"/>
                </a:lnTo>
                <a:cubicBezTo>
                  <a:pt x="3759315" y="223548"/>
                  <a:pt x="3723612" y="187845"/>
                  <a:pt x="3679570" y="187845"/>
                </a:cubicBezTo>
                <a:close/>
                <a:moveTo>
                  <a:pt x="331244" y="170684"/>
                </a:moveTo>
                <a:cubicBezTo>
                  <a:pt x="243611" y="170684"/>
                  <a:pt x="172570" y="241725"/>
                  <a:pt x="172570" y="329358"/>
                </a:cubicBezTo>
                <a:lnTo>
                  <a:pt x="172570" y="1516738"/>
                </a:lnTo>
                <a:cubicBezTo>
                  <a:pt x="172570" y="1604371"/>
                  <a:pt x="243611" y="1675412"/>
                  <a:pt x="331244" y="1675412"/>
                </a:cubicBezTo>
                <a:lnTo>
                  <a:pt x="2347950" y="1675412"/>
                </a:lnTo>
                <a:cubicBezTo>
                  <a:pt x="2435583" y="1675412"/>
                  <a:pt x="2506624" y="1604371"/>
                  <a:pt x="2506624" y="1516738"/>
                </a:cubicBezTo>
                <a:lnTo>
                  <a:pt x="2506624" y="329358"/>
                </a:lnTo>
                <a:cubicBezTo>
                  <a:pt x="2506624" y="241725"/>
                  <a:pt x="2435583" y="170684"/>
                  <a:pt x="2347950" y="170684"/>
                </a:cubicBezTo>
                <a:close/>
                <a:moveTo>
                  <a:pt x="3020709" y="0"/>
                </a:moveTo>
                <a:lnTo>
                  <a:pt x="3777841" y="0"/>
                </a:lnTo>
                <a:cubicBezTo>
                  <a:pt x="3847147" y="0"/>
                  <a:pt x="3903331" y="56184"/>
                  <a:pt x="3903331" y="125490"/>
                </a:cubicBezTo>
                <a:lnTo>
                  <a:pt x="3903331" y="2394774"/>
                </a:lnTo>
                <a:cubicBezTo>
                  <a:pt x="3903331" y="2464080"/>
                  <a:pt x="3847147" y="2520264"/>
                  <a:pt x="3777841" y="2520264"/>
                </a:cubicBezTo>
                <a:lnTo>
                  <a:pt x="3020709" y="2520264"/>
                </a:lnTo>
                <a:cubicBezTo>
                  <a:pt x="2951403" y="2520264"/>
                  <a:pt x="2895219" y="2464080"/>
                  <a:pt x="2895219" y="2394774"/>
                </a:cubicBezTo>
                <a:lnTo>
                  <a:pt x="2895219" y="125490"/>
                </a:lnTo>
                <a:cubicBezTo>
                  <a:pt x="2895219" y="56184"/>
                  <a:pt x="2951403" y="0"/>
                  <a:pt x="3020709" y="0"/>
                </a:cubicBezTo>
                <a:close/>
                <a:moveTo>
                  <a:pt x="243661" y="0"/>
                </a:moveTo>
                <a:lnTo>
                  <a:pt x="2435534" y="0"/>
                </a:lnTo>
                <a:cubicBezTo>
                  <a:pt x="2570104" y="0"/>
                  <a:pt x="2679195" y="109091"/>
                  <a:pt x="2679195" y="243661"/>
                </a:cubicBezTo>
                <a:lnTo>
                  <a:pt x="2679195" y="1772563"/>
                </a:lnTo>
                <a:cubicBezTo>
                  <a:pt x="2679195" y="1907133"/>
                  <a:pt x="2570104" y="2016224"/>
                  <a:pt x="2435534" y="2016224"/>
                </a:cubicBezTo>
                <a:lnTo>
                  <a:pt x="243661" y="2016224"/>
                </a:lnTo>
                <a:cubicBezTo>
                  <a:pt x="109091" y="2016224"/>
                  <a:pt x="0" y="1907133"/>
                  <a:pt x="0" y="1772563"/>
                </a:cubicBezTo>
                <a:lnTo>
                  <a:pt x="0" y="243661"/>
                </a:lnTo>
                <a:cubicBezTo>
                  <a:pt x="0" y="109091"/>
                  <a:pt x="109091" y="0"/>
                  <a:pt x="2436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5" name="Rounded Rectangle 1">
            <a:extLst>
              <a:ext uri="{FF2B5EF4-FFF2-40B4-BE49-F238E27FC236}">
                <a16:creationId xmlns:a16="http://schemas.microsoft.com/office/drawing/2014/main" id="{D0FE886D-BAE4-4E63-AB26-BB8F375A51E0}"/>
              </a:ext>
            </a:extLst>
          </p:cNvPr>
          <p:cNvSpPr>
            <a:spLocks/>
          </p:cNvSpPr>
          <p:nvPr/>
        </p:nvSpPr>
        <p:spPr>
          <a:xfrm>
            <a:off x="4736206" y="3332872"/>
            <a:ext cx="379221" cy="379221"/>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
            <a:extLst>
              <a:ext uri="{FF2B5EF4-FFF2-40B4-BE49-F238E27FC236}">
                <a16:creationId xmlns:a16="http://schemas.microsoft.com/office/drawing/2014/main" id="{A1B079C5-4D49-46E6-BECC-5078DEF82E25}"/>
              </a:ext>
            </a:extLst>
          </p:cNvPr>
          <p:cNvSpPr>
            <a:spLocks noChangeAspect="1"/>
          </p:cNvSpPr>
          <p:nvPr/>
        </p:nvSpPr>
        <p:spPr>
          <a:xfrm>
            <a:off x="7577213" y="4409106"/>
            <a:ext cx="504622" cy="494190"/>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278853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8358" y="372268"/>
            <a:ext cx="11573197" cy="724247"/>
          </a:xfrm>
        </p:spPr>
        <p:txBody>
          <a:bodyPr>
            <a:normAutofit/>
          </a:bodyPr>
          <a:lstStyle/>
          <a:p>
            <a:r>
              <a:rPr lang="en-US" sz="2800" dirty="0">
                <a:latin typeface="Montserrat" panose="02000505000000020004" pitchFamily="2" charset="0"/>
              </a:rPr>
              <a:t>PLANTEAMIENTO DEL PROBLEMA</a:t>
            </a:r>
          </a:p>
        </p:txBody>
      </p:sp>
      <p:sp>
        <p:nvSpPr>
          <p:cNvPr id="3" name="Arc 2">
            <a:extLst>
              <a:ext uri="{FF2B5EF4-FFF2-40B4-BE49-F238E27FC236}">
                <a16:creationId xmlns:a16="http://schemas.microsoft.com/office/drawing/2014/main" id="{F5036BEC-DC95-465B-AC98-4C101D9A2F97}"/>
              </a:ext>
            </a:extLst>
          </p:cNvPr>
          <p:cNvSpPr/>
          <p:nvPr/>
        </p:nvSpPr>
        <p:spPr>
          <a:xfrm>
            <a:off x="627960"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dirty="0"/>
          </a:p>
        </p:txBody>
      </p:sp>
      <p:sp>
        <p:nvSpPr>
          <p:cNvPr id="4" name="Oval 3">
            <a:extLst>
              <a:ext uri="{FF2B5EF4-FFF2-40B4-BE49-F238E27FC236}">
                <a16:creationId xmlns:a16="http://schemas.microsoft.com/office/drawing/2014/main" id="{6DE6C11E-53D3-4591-BA9B-7E7282735DDF}"/>
              </a:ext>
            </a:extLst>
          </p:cNvPr>
          <p:cNvSpPr/>
          <p:nvPr/>
        </p:nvSpPr>
        <p:spPr>
          <a:xfrm>
            <a:off x="3242330" y="1968456"/>
            <a:ext cx="216118"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Oval 4">
            <a:extLst>
              <a:ext uri="{FF2B5EF4-FFF2-40B4-BE49-F238E27FC236}">
                <a16:creationId xmlns:a16="http://schemas.microsoft.com/office/drawing/2014/main" id="{757B348F-95F0-49C1-ADAC-7CDC25A402C2}"/>
              </a:ext>
            </a:extLst>
          </p:cNvPr>
          <p:cNvSpPr/>
          <p:nvPr/>
        </p:nvSpPr>
        <p:spPr>
          <a:xfrm>
            <a:off x="5169330" y="1825365"/>
            <a:ext cx="549613" cy="5496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nvGrpSpPr>
          <p:cNvPr id="6" name="Group 5">
            <a:extLst>
              <a:ext uri="{FF2B5EF4-FFF2-40B4-BE49-F238E27FC236}">
                <a16:creationId xmlns:a16="http://schemas.microsoft.com/office/drawing/2014/main" id="{95A489B8-4EBE-4AB2-83AF-858AF8488EC2}"/>
              </a:ext>
            </a:extLst>
          </p:cNvPr>
          <p:cNvGrpSpPr/>
          <p:nvPr/>
        </p:nvGrpSpPr>
        <p:grpSpPr>
          <a:xfrm>
            <a:off x="5878631" y="1742081"/>
            <a:ext cx="4616540" cy="853135"/>
            <a:chOff x="4716014" y="1639851"/>
            <a:chExt cx="3888434" cy="852765"/>
          </a:xfrm>
        </p:grpSpPr>
        <p:sp>
          <p:nvSpPr>
            <p:cNvPr id="7" name="TextBox 6">
              <a:extLst>
                <a:ext uri="{FF2B5EF4-FFF2-40B4-BE49-F238E27FC236}">
                  <a16:creationId xmlns:a16="http://schemas.microsoft.com/office/drawing/2014/main" id="{B0072DCD-35B5-44A0-93D7-1ECF9E97FA31}"/>
                </a:ext>
              </a:extLst>
            </p:cNvPr>
            <p:cNvSpPr txBox="1"/>
            <p:nvPr/>
          </p:nvSpPr>
          <p:spPr>
            <a:xfrm>
              <a:off x="4716015" y="1846565"/>
              <a:ext cx="3888433" cy="646051"/>
            </a:xfrm>
            <a:prstGeom prst="rect">
              <a:avLst/>
            </a:prstGeom>
            <a:noFill/>
          </p:spPr>
          <p:txBody>
            <a:bodyPr wrap="square" rtlCol="0">
              <a:spAutoFit/>
            </a:bodyPr>
            <a:lstStyle/>
            <a:p>
              <a:r>
                <a:rPr lang="es-ES" altLang="ko-KR" sz="1200" dirty="0">
                  <a:solidFill>
                    <a:schemeClr val="tx1">
                      <a:lumMod val="75000"/>
                      <a:lumOff val="25000"/>
                    </a:schemeClr>
                  </a:solidFill>
                </a:rPr>
                <a:t>2016 al 2017 de 84.5% a 96.9% en los motores de búsqueda y 75.8% a 76.6% en redes sociales. 2017 42 millones de consulta de vivienda por internet</a:t>
              </a:r>
              <a:endParaRPr lang="ko-KR" altLang="en-US" sz="1200" dirty="0">
                <a:solidFill>
                  <a:schemeClr val="tx1">
                    <a:lumMod val="75000"/>
                    <a:lumOff val="25000"/>
                  </a:schemeClr>
                </a:solidFill>
              </a:endParaRPr>
            </a:p>
          </p:txBody>
        </p:sp>
        <p:sp>
          <p:nvSpPr>
            <p:cNvPr id="8" name="TextBox 7">
              <a:extLst>
                <a:ext uri="{FF2B5EF4-FFF2-40B4-BE49-F238E27FC236}">
                  <a16:creationId xmlns:a16="http://schemas.microsoft.com/office/drawing/2014/main" id="{A2D3AD16-4369-4722-A038-BEB7AC08DA06}"/>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LATINOAMÉRICA</a:t>
              </a:r>
              <a:endParaRPr lang="ko-KR" altLang="en-US" sz="1200" b="1" dirty="0">
                <a:solidFill>
                  <a:schemeClr val="tx1">
                    <a:lumMod val="75000"/>
                    <a:lumOff val="25000"/>
                  </a:schemeClr>
                </a:solidFill>
              </a:endParaRPr>
            </a:p>
          </p:txBody>
        </p:sp>
      </p:grpSp>
      <p:sp>
        <p:nvSpPr>
          <p:cNvPr id="9" name="Oval 8">
            <a:extLst>
              <a:ext uri="{FF2B5EF4-FFF2-40B4-BE49-F238E27FC236}">
                <a16:creationId xmlns:a16="http://schemas.microsoft.com/office/drawing/2014/main" id="{0C292F01-EE60-4369-B38C-D6AF69F31626}"/>
              </a:ext>
            </a:extLst>
          </p:cNvPr>
          <p:cNvSpPr/>
          <p:nvPr/>
        </p:nvSpPr>
        <p:spPr>
          <a:xfrm>
            <a:off x="6114957" y="3661611"/>
            <a:ext cx="549613" cy="549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nvGrpSpPr>
          <p:cNvPr id="10" name="Group 9">
            <a:extLst>
              <a:ext uri="{FF2B5EF4-FFF2-40B4-BE49-F238E27FC236}">
                <a16:creationId xmlns:a16="http://schemas.microsoft.com/office/drawing/2014/main" id="{311D4956-517B-41D5-89A5-E2751B7BC4C9}"/>
              </a:ext>
            </a:extLst>
          </p:cNvPr>
          <p:cNvGrpSpPr/>
          <p:nvPr/>
        </p:nvGrpSpPr>
        <p:grpSpPr>
          <a:xfrm>
            <a:off x="6824258" y="3578327"/>
            <a:ext cx="4616540" cy="668469"/>
            <a:chOff x="4716014" y="1639851"/>
            <a:chExt cx="3888434" cy="668179"/>
          </a:xfrm>
        </p:grpSpPr>
        <p:sp>
          <p:nvSpPr>
            <p:cNvPr id="11" name="TextBox 10">
              <a:extLst>
                <a:ext uri="{FF2B5EF4-FFF2-40B4-BE49-F238E27FC236}">
                  <a16:creationId xmlns:a16="http://schemas.microsoft.com/office/drawing/2014/main" id="{18288A29-23D8-4D96-A97A-EBF4B842FADC}"/>
                </a:ext>
              </a:extLst>
            </p:cNvPr>
            <p:cNvSpPr txBox="1"/>
            <p:nvPr/>
          </p:nvSpPr>
          <p:spPr>
            <a:xfrm>
              <a:off x="4716015" y="1846565"/>
              <a:ext cx="3888433" cy="461465"/>
            </a:xfrm>
            <a:prstGeom prst="rect">
              <a:avLst/>
            </a:prstGeom>
            <a:noFill/>
          </p:spPr>
          <p:txBody>
            <a:bodyPr wrap="square" rtlCol="0">
              <a:spAutoFit/>
            </a:bodyPr>
            <a:lstStyle/>
            <a:p>
              <a:r>
                <a:rPr lang="es-ES" altLang="ko-KR" sz="1200" dirty="0">
                  <a:solidFill>
                    <a:schemeClr val="tx1">
                      <a:lumMod val="75000"/>
                      <a:lumOff val="25000"/>
                    </a:schemeClr>
                  </a:solidFill>
                </a:rPr>
                <a:t>Las revistas, la atención telefónica, vallas publicitarias y volantes se convirtieron en medios secundarios para publicitar.</a:t>
              </a:r>
              <a:endParaRPr lang="ko-KR" altLang="en-US" sz="1200" dirty="0">
                <a:solidFill>
                  <a:schemeClr val="tx1">
                    <a:lumMod val="75000"/>
                    <a:lumOff val="25000"/>
                  </a:schemeClr>
                </a:solidFill>
              </a:endParaRPr>
            </a:p>
          </p:txBody>
        </p:sp>
        <p:sp>
          <p:nvSpPr>
            <p:cNvPr id="12" name="TextBox 11">
              <a:extLst>
                <a:ext uri="{FF2B5EF4-FFF2-40B4-BE49-F238E27FC236}">
                  <a16:creationId xmlns:a16="http://schemas.microsoft.com/office/drawing/2014/main" id="{EB1820EF-DD6B-4379-BEAB-565F2FBEAEB2}"/>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Distrito Metropolitano de Quito </a:t>
              </a:r>
              <a:endParaRPr lang="ko-KR" altLang="en-US" sz="1200" b="1" dirty="0">
                <a:solidFill>
                  <a:schemeClr val="tx1">
                    <a:lumMod val="75000"/>
                    <a:lumOff val="25000"/>
                  </a:schemeClr>
                </a:solidFill>
              </a:endParaRPr>
            </a:p>
          </p:txBody>
        </p:sp>
      </p:grpSp>
      <p:sp>
        <p:nvSpPr>
          <p:cNvPr id="13" name="Oval 12">
            <a:extLst>
              <a:ext uri="{FF2B5EF4-FFF2-40B4-BE49-F238E27FC236}">
                <a16:creationId xmlns:a16="http://schemas.microsoft.com/office/drawing/2014/main" id="{B23EDC94-B5C7-45B9-862E-098B87CDEF43}"/>
              </a:ext>
            </a:extLst>
          </p:cNvPr>
          <p:cNvSpPr/>
          <p:nvPr/>
        </p:nvSpPr>
        <p:spPr>
          <a:xfrm>
            <a:off x="5045503" y="5497857"/>
            <a:ext cx="549613" cy="549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nvGrpSpPr>
          <p:cNvPr id="14" name="Group 13">
            <a:extLst>
              <a:ext uri="{FF2B5EF4-FFF2-40B4-BE49-F238E27FC236}">
                <a16:creationId xmlns:a16="http://schemas.microsoft.com/office/drawing/2014/main" id="{9F546C11-1F86-4BDC-8DD9-4549DDA82788}"/>
              </a:ext>
            </a:extLst>
          </p:cNvPr>
          <p:cNvGrpSpPr/>
          <p:nvPr/>
        </p:nvGrpSpPr>
        <p:grpSpPr>
          <a:xfrm>
            <a:off x="5754804" y="5414573"/>
            <a:ext cx="4616540" cy="853135"/>
            <a:chOff x="4716014" y="1639851"/>
            <a:chExt cx="3888434" cy="852765"/>
          </a:xfrm>
        </p:grpSpPr>
        <p:sp>
          <p:nvSpPr>
            <p:cNvPr id="15" name="TextBox 14">
              <a:extLst>
                <a:ext uri="{FF2B5EF4-FFF2-40B4-BE49-F238E27FC236}">
                  <a16:creationId xmlns:a16="http://schemas.microsoft.com/office/drawing/2014/main" id="{4DAE8ED2-89D7-4EB5-A7A9-47D7E51EA7C9}"/>
                </a:ext>
              </a:extLst>
            </p:cNvPr>
            <p:cNvSpPr txBox="1"/>
            <p:nvPr/>
          </p:nvSpPr>
          <p:spPr>
            <a:xfrm>
              <a:off x="4716015" y="1846565"/>
              <a:ext cx="3888433" cy="646051"/>
            </a:xfrm>
            <a:prstGeom prst="rect">
              <a:avLst/>
            </a:prstGeom>
            <a:noFill/>
          </p:spPr>
          <p:txBody>
            <a:bodyPr wrap="square" rtlCol="0">
              <a:spAutoFit/>
            </a:bodyPr>
            <a:lstStyle/>
            <a:p>
              <a:r>
                <a:rPr lang="en-US" altLang="ko-KR" sz="1200" dirty="0">
                  <a:solidFill>
                    <a:schemeClr val="tx1">
                      <a:lumMod val="75000"/>
                      <a:lumOff val="25000"/>
                    </a:schemeClr>
                  </a:solidFill>
                </a:rPr>
                <a:t>Desconocimiento del aporte del social media en el proceso de fidelización de clientes en el sector inmobiliario del Distrito Metropolitano de Quito </a:t>
              </a:r>
              <a:endParaRPr lang="ko-KR" altLang="en-US" sz="1200" dirty="0">
                <a:solidFill>
                  <a:schemeClr val="tx1">
                    <a:lumMod val="75000"/>
                    <a:lumOff val="25000"/>
                  </a:schemeClr>
                </a:solidFill>
              </a:endParaRPr>
            </a:p>
          </p:txBody>
        </p:sp>
        <p:sp>
          <p:nvSpPr>
            <p:cNvPr id="16" name="TextBox 15">
              <a:extLst>
                <a:ext uri="{FF2B5EF4-FFF2-40B4-BE49-F238E27FC236}">
                  <a16:creationId xmlns:a16="http://schemas.microsoft.com/office/drawing/2014/main" id="{DADE8FB0-A9C5-4CD8-979B-55DEF4AA9C93}"/>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PROBLEMA</a:t>
              </a:r>
              <a:endParaRPr lang="ko-KR" altLang="en-US" sz="1200" b="1" dirty="0">
                <a:solidFill>
                  <a:schemeClr val="tx1">
                    <a:lumMod val="75000"/>
                    <a:lumOff val="25000"/>
                  </a:schemeClr>
                </a:solidFill>
              </a:endParaRPr>
            </a:p>
          </p:txBody>
        </p:sp>
      </p:grpSp>
      <p:sp>
        <p:nvSpPr>
          <p:cNvPr id="17" name="Oval 16">
            <a:extLst>
              <a:ext uri="{FF2B5EF4-FFF2-40B4-BE49-F238E27FC236}">
                <a16:creationId xmlns:a16="http://schemas.microsoft.com/office/drawing/2014/main" id="{F3453F04-BD04-4931-B560-B4E8082CA8B6}"/>
              </a:ext>
            </a:extLst>
          </p:cNvPr>
          <p:cNvSpPr/>
          <p:nvPr/>
        </p:nvSpPr>
        <p:spPr>
          <a:xfrm>
            <a:off x="5865025" y="2743488"/>
            <a:ext cx="549613" cy="549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nvGrpSpPr>
          <p:cNvPr id="18" name="Group 17">
            <a:extLst>
              <a:ext uri="{FF2B5EF4-FFF2-40B4-BE49-F238E27FC236}">
                <a16:creationId xmlns:a16="http://schemas.microsoft.com/office/drawing/2014/main" id="{8EA8A35C-5BD3-4D43-BAB9-B68BA5720485}"/>
              </a:ext>
            </a:extLst>
          </p:cNvPr>
          <p:cNvGrpSpPr/>
          <p:nvPr/>
        </p:nvGrpSpPr>
        <p:grpSpPr>
          <a:xfrm>
            <a:off x="6574326" y="2660203"/>
            <a:ext cx="4616540" cy="853135"/>
            <a:chOff x="4716014" y="1639851"/>
            <a:chExt cx="3888434" cy="852765"/>
          </a:xfrm>
        </p:grpSpPr>
        <p:sp>
          <p:nvSpPr>
            <p:cNvPr id="19" name="TextBox 18">
              <a:extLst>
                <a:ext uri="{FF2B5EF4-FFF2-40B4-BE49-F238E27FC236}">
                  <a16:creationId xmlns:a16="http://schemas.microsoft.com/office/drawing/2014/main" id="{6FECAA4E-0033-4C55-A7AE-B22E39EB3FFD}"/>
                </a:ext>
              </a:extLst>
            </p:cNvPr>
            <p:cNvSpPr txBox="1"/>
            <p:nvPr/>
          </p:nvSpPr>
          <p:spPr>
            <a:xfrm>
              <a:off x="4716015" y="1846565"/>
              <a:ext cx="3888433" cy="646051"/>
            </a:xfrm>
            <a:prstGeom prst="rect">
              <a:avLst/>
            </a:prstGeom>
            <a:noFill/>
          </p:spPr>
          <p:txBody>
            <a:bodyPr wrap="square" rtlCol="0">
              <a:spAutoFit/>
            </a:bodyPr>
            <a:lstStyle/>
            <a:p>
              <a:r>
                <a:rPr lang="es-ES" altLang="ko-KR" sz="1200" dirty="0">
                  <a:solidFill>
                    <a:schemeClr val="tx1">
                      <a:lumMod val="75000"/>
                      <a:lumOff val="25000"/>
                    </a:schemeClr>
                  </a:solidFill>
                </a:rPr>
                <a:t>Brusca innovación. Más del 60% de clientes utilizan las redes para obtener referencias. Por lo tanto se considera el presupuesto</a:t>
              </a:r>
              <a:endParaRPr lang="ko-KR" altLang="en-US" sz="1200" dirty="0">
                <a:solidFill>
                  <a:schemeClr val="tx1">
                    <a:lumMod val="75000"/>
                    <a:lumOff val="25000"/>
                  </a:schemeClr>
                </a:solidFill>
              </a:endParaRPr>
            </a:p>
          </p:txBody>
        </p:sp>
        <p:sp>
          <p:nvSpPr>
            <p:cNvPr id="20" name="TextBox 19">
              <a:extLst>
                <a:ext uri="{FF2B5EF4-FFF2-40B4-BE49-F238E27FC236}">
                  <a16:creationId xmlns:a16="http://schemas.microsoft.com/office/drawing/2014/main" id="{F37C0167-0502-4038-BED4-539525D55E21}"/>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solidFill>
                    <a:schemeClr val="tx1">
                      <a:lumMod val="75000"/>
                      <a:lumOff val="25000"/>
                    </a:schemeClr>
                  </a:solidFill>
                </a:rPr>
                <a:t>Ecuador</a:t>
              </a:r>
              <a:endParaRPr lang="ko-KR" altLang="en-US" sz="1200" b="1" dirty="0">
                <a:solidFill>
                  <a:schemeClr val="tx1">
                    <a:lumMod val="75000"/>
                    <a:lumOff val="25000"/>
                  </a:schemeClr>
                </a:solidFill>
              </a:endParaRPr>
            </a:p>
          </p:txBody>
        </p:sp>
      </p:grpSp>
      <p:sp>
        <p:nvSpPr>
          <p:cNvPr id="21" name="Oval 20">
            <a:extLst>
              <a:ext uri="{FF2B5EF4-FFF2-40B4-BE49-F238E27FC236}">
                <a16:creationId xmlns:a16="http://schemas.microsoft.com/office/drawing/2014/main" id="{62011654-01BF-426A-BA51-A6EAE63D7CAB}"/>
              </a:ext>
            </a:extLst>
          </p:cNvPr>
          <p:cNvSpPr/>
          <p:nvPr/>
        </p:nvSpPr>
        <p:spPr>
          <a:xfrm>
            <a:off x="5889408" y="4579734"/>
            <a:ext cx="549613" cy="549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23" name="TextBox 22">
            <a:extLst>
              <a:ext uri="{FF2B5EF4-FFF2-40B4-BE49-F238E27FC236}">
                <a16:creationId xmlns:a16="http://schemas.microsoft.com/office/drawing/2014/main" id="{60F3ECD5-96C6-4607-8989-AAF18BB85AF6}"/>
              </a:ext>
            </a:extLst>
          </p:cNvPr>
          <p:cNvSpPr txBox="1"/>
          <p:nvPr/>
        </p:nvSpPr>
        <p:spPr>
          <a:xfrm>
            <a:off x="6574325" y="4610921"/>
            <a:ext cx="4616539" cy="646331"/>
          </a:xfrm>
          <a:prstGeom prst="rect">
            <a:avLst/>
          </a:prstGeom>
          <a:noFill/>
        </p:spPr>
        <p:txBody>
          <a:bodyPr wrap="square" rtlCol="0">
            <a:spAutoFit/>
          </a:bodyPr>
          <a:lstStyle/>
          <a:p>
            <a:r>
              <a:rPr lang="es-ES" altLang="ko-KR" sz="1200" dirty="0">
                <a:solidFill>
                  <a:schemeClr val="tx1">
                    <a:lumMod val="75000"/>
                    <a:lumOff val="25000"/>
                  </a:schemeClr>
                </a:solidFill>
              </a:rPr>
              <a:t>Pese a que las empresas busquen acercarse a este segmento no existen estudios que demuestren que las estrategias digitales fidelicen al segmento de mercado del sector inmobiliario.</a:t>
            </a:r>
            <a:endParaRPr lang="ko-KR" altLang="en-US" sz="1200" dirty="0">
              <a:solidFill>
                <a:schemeClr val="tx1">
                  <a:lumMod val="75000"/>
                  <a:lumOff val="25000"/>
                </a:schemeClr>
              </a:solidFill>
            </a:endParaRPr>
          </a:p>
        </p:txBody>
      </p:sp>
      <p:sp>
        <p:nvSpPr>
          <p:cNvPr id="25" name="Oval 24">
            <a:extLst>
              <a:ext uri="{FF2B5EF4-FFF2-40B4-BE49-F238E27FC236}">
                <a16:creationId xmlns:a16="http://schemas.microsoft.com/office/drawing/2014/main" id="{9061E6D5-4C03-4780-83CF-2E1E8B4FD4C8}"/>
              </a:ext>
            </a:extLst>
          </p:cNvPr>
          <p:cNvSpPr/>
          <p:nvPr/>
        </p:nvSpPr>
        <p:spPr>
          <a:xfrm>
            <a:off x="4271386" y="2886580"/>
            <a:ext cx="216118"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Oval 25">
            <a:extLst>
              <a:ext uri="{FF2B5EF4-FFF2-40B4-BE49-F238E27FC236}">
                <a16:creationId xmlns:a16="http://schemas.microsoft.com/office/drawing/2014/main" id="{419F14F0-A075-44E0-909A-E69D465AEFE0}"/>
              </a:ext>
            </a:extLst>
          </p:cNvPr>
          <p:cNvSpPr/>
          <p:nvPr/>
        </p:nvSpPr>
        <p:spPr>
          <a:xfrm>
            <a:off x="4504262" y="3804702"/>
            <a:ext cx="216118"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Oval 26">
            <a:extLst>
              <a:ext uri="{FF2B5EF4-FFF2-40B4-BE49-F238E27FC236}">
                <a16:creationId xmlns:a16="http://schemas.microsoft.com/office/drawing/2014/main" id="{94A3B94B-4902-4379-B90A-34F23F805895}"/>
              </a:ext>
            </a:extLst>
          </p:cNvPr>
          <p:cNvSpPr/>
          <p:nvPr/>
        </p:nvSpPr>
        <p:spPr>
          <a:xfrm>
            <a:off x="4250934" y="4722826"/>
            <a:ext cx="216118"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Oval 27">
            <a:extLst>
              <a:ext uri="{FF2B5EF4-FFF2-40B4-BE49-F238E27FC236}">
                <a16:creationId xmlns:a16="http://schemas.microsoft.com/office/drawing/2014/main" id="{1CE95243-D6EA-486B-A509-FB82BE61FAAE}"/>
              </a:ext>
            </a:extLst>
          </p:cNvPr>
          <p:cNvSpPr/>
          <p:nvPr/>
        </p:nvSpPr>
        <p:spPr>
          <a:xfrm>
            <a:off x="3242330" y="5640948"/>
            <a:ext cx="216118"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9" name="Straight Connector 28">
            <a:extLst>
              <a:ext uri="{FF2B5EF4-FFF2-40B4-BE49-F238E27FC236}">
                <a16:creationId xmlns:a16="http://schemas.microsoft.com/office/drawing/2014/main" id="{DDEFE30E-6FBF-4A0C-B2FA-BB6F4A7D82AF}"/>
              </a:ext>
            </a:extLst>
          </p:cNvPr>
          <p:cNvCxnSpPr>
            <a:cxnSpLocks/>
          </p:cNvCxnSpPr>
          <p:nvPr/>
        </p:nvCxnSpPr>
        <p:spPr>
          <a:xfrm>
            <a:off x="3773842"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436BF2-71C8-4AD4-956F-67934180274B}"/>
              </a:ext>
            </a:extLst>
          </p:cNvPr>
          <p:cNvCxnSpPr>
            <a:cxnSpLocks/>
          </p:cNvCxnSpPr>
          <p:nvPr/>
        </p:nvCxnSpPr>
        <p:spPr>
          <a:xfrm>
            <a:off x="4636218"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3300B-AFEF-422B-9F4E-69AF0415D29F}"/>
              </a:ext>
            </a:extLst>
          </p:cNvPr>
          <p:cNvCxnSpPr>
            <a:cxnSpLocks/>
          </p:cNvCxnSpPr>
          <p:nvPr/>
        </p:nvCxnSpPr>
        <p:spPr>
          <a:xfrm>
            <a:off x="4877622"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6DCD09-1866-4376-BCD3-F450F2627690}"/>
              </a:ext>
            </a:extLst>
          </p:cNvPr>
          <p:cNvCxnSpPr>
            <a:cxnSpLocks/>
          </p:cNvCxnSpPr>
          <p:nvPr/>
        </p:nvCxnSpPr>
        <p:spPr>
          <a:xfrm>
            <a:off x="4638184"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C8C86B-6EE3-4602-9965-4211943D3876}"/>
              </a:ext>
            </a:extLst>
          </p:cNvPr>
          <p:cNvCxnSpPr>
            <a:cxnSpLocks/>
          </p:cNvCxnSpPr>
          <p:nvPr/>
        </p:nvCxnSpPr>
        <p:spPr>
          <a:xfrm>
            <a:off x="3711928"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Parallelogram 30">
            <a:extLst>
              <a:ext uri="{FF2B5EF4-FFF2-40B4-BE49-F238E27FC236}">
                <a16:creationId xmlns:a16="http://schemas.microsoft.com/office/drawing/2014/main" id="{8E4B37FA-CADB-4146-BE45-668523FA596D}"/>
              </a:ext>
            </a:extLst>
          </p:cNvPr>
          <p:cNvSpPr/>
          <p:nvPr/>
        </p:nvSpPr>
        <p:spPr>
          <a:xfrm flipH="1">
            <a:off x="5186914" y="5628122"/>
            <a:ext cx="292786"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Freeform 18">
            <a:extLst>
              <a:ext uri="{FF2B5EF4-FFF2-40B4-BE49-F238E27FC236}">
                <a16:creationId xmlns:a16="http://schemas.microsoft.com/office/drawing/2014/main" id="{FEDD34A6-4639-494E-91B2-16EAB46D4346}"/>
              </a:ext>
            </a:extLst>
          </p:cNvPr>
          <p:cNvSpPr/>
          <p:nvPr/>
        </p:nvSpPr>
        <p:spPr>
          <a:xfrm>
            <a:off x="5262902" y="1948963"/>
            <a:ext cx="355852" cy="28719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7">
            <a:extLst>
              <a:ext uri="{FF2B5EF4-FFF2-40B4-BE49-F238E27FC236}">
                <a16:creationId xmlns:a16="http://schemas.microsoft.com/office/drawing/2014/main" id="{B19C15F3-7642-47D8-9FAD-CD2EBF5419FA}"/>
              </a:ext>
            </a:extLst>
          </p:cNvPr>
          <p:cNvSpPr/>
          <p:nvPr/>
        </p:nvSpPr>
        <p:spPr>
          <a:xfrm>
            <a:off x="5999795" y="2864586"/>
            <a:ext cx="300772"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25">
            <a:extLst>
              <a:ext uri="{FF2B5EF4-FFF2-40B4-BE49-F238E27FC236}">
                <a16:creationId xmlns:a16="http://schemas.microsoft.com/office/drawing/2014/main" id="{7FD48CF3-FCBB-433B-8E54-58D15AE1ECFB}"/>
              </a:ext>
            </a:extLst>
          </p:cNvPr>
          <p:cNvSpPr/>
          <p:nvPr/>
        </p:nvSpPr>
        <p:spPr>
          <a:xfrm>
            <a:off x="5985024" y="4719675"/>
            <a:ext cx="343140"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Block Arc 25">
            <a:extLst>
              <a:ext uri="{FF2B5EF4-FFF2-40B4-BE49-F238E27FC236}">
                <a16:creationId xmlns:a16="http://schemas.microsoft.com/office/drawing/2014/main" id="{1E0FAC35-71BA-4134-8FEB-68707706A551}"/>
              </a:ext>
            </a:extLst>
          </p:cNvPr>
          <p:cNvSpPr>
            <a:spLocks noChangeAspect="1"/>
          </p:cNvSpPr>
          <p:nvPr/>
        </p:nvSpPr>
        <p:spPr>
          <a:xfrm>
            <a:off x="6278740" y="3756344"/>
            <a:ext cx="23625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9" name="Group 38">
            <a:extLst>
              <a:ext uri="{FF2B5EF4-FFF2-40B4-BE49-F238E27FC236}">
                <a16:creationId xmlns:a16="http://schemas.microsoft.com/office/drawing/2014/main" id="{6F11EFB5-1E87-4F23-AEB8-C91BAF09C8B6}"/>
              </a:ext>
            </a:extLst>
          </p:cNvPr>
          <p:cNvGrpSpPr/>
          <p:nvPr/>
        </p:nvGrpSpPr>
        <p:grpSpPr>
          <a:xfrm>
            <a:off x="717622" y="2410550"/>
            <a:ext cx="3028217" cy="3026664"/>
            <a:chOff x="4574848" y="1897856"/>
            <a:chExt cx="3028217" cy="3026664"/>
          </a:xfrm>
        </p:grpSpPr>
        <p:sp>
          <p:nvSpPr>
            <p:cNvPr id="40" name="Freeform: Shape 39">
              <a:extLst>
                <a:ext uri="{FF2B5EF4-FFF2-40B4-BE49-F238E27FC236}">
                  <a16:creationId xmlns:a16="http://schemas.microsoft.com/office/drawing/2014/main" id="{BC2C8416-3F46-491C-9A90-E04CD747FD44}"/>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41" name="Freeform: Shape 40">
              <a:extLst>
                <a:ext uri="{FF2B5EF4-FFF2-40B4-BE49-F238E27FC236}">
                  <a16:creationId xmlns:a16="http://schemas.microsoft.com/office/drawing/2014/main" id="{C7422178-F6A4-449D-98CE-6FF39C7A690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10000"/>
                <a:lumOff val="90000"/>
              </a:schemeClr>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4575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1120" y="223117"/>
            <a:ext cx="11573197" cy="724247"/>
          </a:xfrm>
        </p:spPr>
        <p:txBody>
          <a:bodyPr>
            <a:normAutofit/>
          </a:bodyPr>
          <a:lstStyle/>
          <a:p>
            <a:r>
              <a:rPr lang="en-US" sz="3600" dirty="0">
                <a:latin typeface="Montserrat" panose="02000505000000020004" pitchFamily="2" charset="0"/>
              </a:rPr>
              <a:t>OBJETIVOS</a:t>
            </a:r>
          </a:p>
        </p:txBody>
      </p:sp>
      <p:sp>
        <p:nvSpPr>
          <p:cNvPr id="45" name="Rectangle 44">
            <a:extLst>
              <a:ext uri="{FF2B5EF4-FFF2-40B4-BE49-F238E27FC236}">
                <a16:creationId xmlns:a16="http://schemas.microsoft.com/office/drawing/2014/main" id="{B306F60D-6968-4BBA-9991-7F8CDDE50EB0}"/>
              </a:ext>
            </a:extLst>
          </p:cNvPr>
          <p:cNvSpPr/>
          <p:nvPr/>
        </p:nvSpPr>
        <p:spPr>
          <a:xfrm rot="16200000">
            <a:off x="5160474" y="-241428"/>
            <a:ext cx="1871053" cy="1219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6" name="Oval 45">
            <a:extLst>
              <a:ext uri="{FF2B5EF4-FFF2-40B4-BE49-F238E27FC236}">
                <a16:creationId xmlns:a16="http://schemas.microsoft.com/office/drawing/2014/main" id="{687CC19E-67E3-4577-A6F4-1EFBC32E307E}"/>
              </a:ext>
            </a:extLst>
          </p:cNvPr>
          <p:cNvSpPr/>
          <p:nvPr/>
        </p:nvSpPr>
        <p:spPr>
          <a:xfrm>
            <a:off x="4199711" y="5653174"/>
            <a:ext cx="671669" cy="671669"/>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50" name="Group 49">
            <a:extLst>
              <a:ext uri="{FF2B5EF4-FFF2-40B4-BE49-F238E27FC236}">
                <a16:creationId xmlns:a16="http://schemas.microsoft.com/office/drawing/2014/main" id="{86295E99-43BC-4B44-877C-589B41F3C283}"/>
              </a:ext>
            </a:extLst>
          </p:cNvPr>
          <p:cNvGrpSpPr/>
          <p:nvPr/>
        </p:nvGrpSpPr>
        <p:grpSpPr>
          <a:xfrm>
            <a:off x="3628634" y="1112333"/>
            <a:ext cx="7874518" cy="756553"/>
            <a:chOff x="4716017" y="2486040"/>
            <a:chExt cx="4176463" cy="756553"/>
          </a:xfrm>
        </p:grpSpPr>
        <p:sp>
          <p:nvSpPr>
            <p:cNvPr id="51" name="TextBox 50">
              <a:extLst>
                <a:ext uri="{FF2B5EF4-FFF2-40B4-BE49-F238E27FC236}">
                  <a16:creationId xmlns:a16="http://schemas.microsoft.com/office/drawing/2014/main" id="{2B7C61B5-1C38-49FE-92AC-6DEB9AEC8F91}"/>
                </a:ext>
              </a:extLst>
            </p:cNvPr>
            <p:cNvSpPr txBox="1"/>
            <p:nvPr/>
          </p:nvSpPr>
          <p:spPr>
            <a:xfrm>
              <a:off x="4716017" y="2780928"/>
              <a:ext cx="4176463" cy="461665"/>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Determinar que incidencia tiene el social media como estrategia de marketing de contenidos para la fidelización del cliente en el sector inmobiliario de Distrito Metropolitano de Quito.</a:t>
              </a:r>
              <a:endParaRPr lang="en-US" altLang="ko-KR" sz="1200"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3CCB95CE-31C6-4AAB-9A1E-8108A7848F1D}"/>
                </a:ext>
              </a:extLst>
            </p:cNvPr>
            <p:cNvSpPr txBox="1"/>
            <p:nvPr/>
          </p:nvSpPr>
          <p:spPr>
            <a:xfrm>
              <a:off x="4716017" y="2486040"/>
              <a:ext cx="4176463" cy="307777"/>
            </a:xfrm>
            <a:prstGeom prst="rect">
              <a:avLst/>
            </a:prstGeom>
            <a:noFill/>
          </p:spPr>
          <p:txBody>
            <a:bodyPr wrap="square" rtlCol="0">
              <a:spAutoFit/>
            </a:bodyPr>
            <a:lstStyle/>
            <a:p>
              <a:r>
                <a:rPr lang="en-US" altLang="ko-KR" sz="1400" b="1" dirty="0">
                  <a:solidFill>
                    <a:schemeClr val="accent4"/>
                  </a:solidFill>
                  <a:cs typeface="Arial" pitchFamily="34" charset="0"/>
                </a:rPr>
                <a:t>GENERAL</a:t>
              </a:r>
              <a:endParaRPr lang="ko-KR" altLang="en-US" sz="1400" b="1" dirty="0">
                <a:solidFill>
                  <a:schemeClr val="accent4"/>
                </a:solidFill>
                <a:cs typeface="Arial" pitchFamily="34" charset="0"/>
              </a:endParaRPr>
            </a:p>
          </p:txBody>
        </p:sp>
      </p:grpSp>
      <p:sp>
        <p:nvSpPr>
          <p:cNvPr id="56" name="TextBox 55">
            <a:extLst>
              <a:ext uri="{FF2B5EF4-FFF2-40B4-BE49-F238E27FC236}">
                <a16:creationId xmlns:a16="http://schemas.microsoft.com/office/drawing/2014/main" id="{7001C2EB-0283-49EE-A813-9CDA8ECE7D74}"/>
              </a:ext>
            </a:extLst>
          </p:cNvPr>
          <p:cNvSpPr txBox="1"/>
          <p:nvPr/>
        </p:nvSpPr>
        <p:spPr>
          <a:xfrm>
            <a:off x="3564611" y="2570124"/>
            <a:ext cx="7829807" cy="1720151"/>
          </a:xfrm>
          <a:prstGeom prst="rect">
            <a:avLst/>
          </a:prstGeom>
          <a:solidFill>
            <a:schemeClr val="bg1"/>
          </a:solidFill>
        </p:spPr>
        <p:txBody>
          <a:bodyPr wrap="square" numCol="1" rtlCol="0">
            <a:spAutoFit/>
          </a:bodyPr>
          <a:lstStyle/>
          <a:p>
            <a:pPr marL="171459" indent="-171459">
              <a:lnSpc>
                <a:spcPct val="150000"/>
              </a:lnSpc>
              <a:buClr>
                <a:schemeClr val="accent4"/>
              </a:buClr>
              <a:buSzPct val="120000"/>
              <a:buFont typeface="Wingdings" panose="05000000000000000000" pitchFamily="2" charset="2"/>
              <a:buChar char="v"/>
            </a:pPr>
            <a:r>
              <a:rPr lang="es-ES" altLang="ko-KR" sz="1200" dirty="0">
                <a:solidFill>
                  <a:schemeClr val="tx1">
                    <a:lumMod val="75000"/>
                    <a:lumOff val="25000"/>
                  </a:schemeClr>
                </a:solidFill>
                <a:cs typeface="Arial" pitchFamily="34" charset="0"/>
              </a:rPr>
              <a:t> Fundamentar teóricamente el social media en la fidelización del sector inmobiliario apoyándonos en una precisa revisión de fuentes bibliográficas que nos permitan sustentarlo.</a:t>
            </a:r>
            <a:r>
              <a:rPr lang="en-US" altLang="ko-KR" sz="1200" dirty="0">
                <a:solidFill>
                  <a:schemeClr val="tx1">
                    <a:lumMod val="75000"/>
                    <a:lumOff val="25000"/>
                  </a:schemeClr>
                </a:solidFill>
                <a:cs typeface="Arial" pitchFamily="34" charset="0"/>
              </a:rPr>
              <a:t> </a:t>
            </a:r>
          </a:p>
          <a:p>
            <a:pPr marL="171459" indent="-171459">
              <a:lnSpc>
                <a:spcPct val="150000"/>
              </a:lnSpc>
              <a:buClr>
                <a:schemeClr val="accent4"/>
              </a:buClr>
              <a:buSzPct val="120000"/>
              <a:buFont typeface="Wingdings" panose="05000000000000000000" pitchFamily="2" charset="2"/>
              <a:buChar char="v"/>
            </a:pPr>
            <a:r>
              <a:rPr lang="es-ES" altLang="ko-KR" sz="1200" dirty="0">
                <a:solidFill>
                  <a:schemeClr val="tx1">
                    <a:lumMod val="75000"/>
                    <a:lumOff val="25000"/>
                  </a:schemeClr>
                </a:solidFill>
                <a:cs typeface="Arial" pitchFamily="34" charset="0"/>
              </a:rPr>
              <a:t>Desarrollar el marco metodológico de la investigación, a través de un modelo correlacional de las dimensiones del social media y fidelización en el sector inmobiliario del DMQ.</a:t>
            </a:r>
          </a:p>
          <a:p>
            <a:pPr marL="171459" indent="-171459">
              <a:lnSpc>
                <a:spcPct val="150000"/>
              </a:lnSpc>
              <a:buClr>
                <a:schemeClr val="accent4"/>
              </a:buClr>
              <a:buSzPct val="120000"/>
              <a:buFont typeface="Wingdings" panose="05000000000000000000" pitchFamily="2" charset="2"/>
              <a:buChar char="v"/>
            </a:pPr>
            <a:r>
              <a:rPr lang="es-ES" altLang="ko-KR" sz="1200" dirty="0">
                <a:solidFill>
                  <a:schemeClr val="tx1">
                    <a:lumMod val="75000"/>
                    <a:lumOff val="25000"/>
                  </a:schemeClr>
                </a:solidFill>
                <a:cs typeface="Arial" pitchFamily="34" charset="0"/>
              </a:rPr>
              <a:t> Implementar estrategias del social media para alcanzar una mayor fidelización de clientes del sector inmobiliario de DMQ.</a:t>
            </a:r>
            <a:endParaRPr lang="en-US" altLang="ko-KR" sz="1200" dirty="0">
              <a:solidFill>
                <a:schemeClr val="tx1">
                  <a:lumMod val="75000"/>
                  <a:lumOff val="25000"/>
                </a:schemeClr>
              </a:solidFill>
              <a:cs typeface="Arial" pitchFamily="34" charset="0"/>
            </a:endParaRPr>
          </a:p>
        </p:txBody>
      </p:sp>
      <p:sp>
        <p:nvSpPr>
          <p:cNvPr id="57" name="Oval 56">
            <a:extLst>
              <a:ext uri="{FF2B5EF4-FFF2-40B4-BE49-F238E27FC236}">
                <a16:creationId xmlns:a16="http://schemas.microsoft.com/office/drawing/2014/main" id="{66FA2F95-9FB2-463C-831A-AD77423095D2}"/>
              </a:ext>
            </a:extLst>
          </p:cNvPr>
          <p:cNvSpPr/>
          <p:nvPr/>
        </p:nvSpPr>
        <p:spPr>
          <a:xfrm>
            <a:off x="7206932" y="5654797"/>
            <a:ext cx="671669" cy="6716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9" name="Oval 58">
            <a:extLst>
              <a:ext uri="{FF2B5EF4-FFF2-40B4-BE49-F238E27FC236}">
                <a16:creationId xmlns:a16="http://schemas.microsoft.com/office/drawing/2014/main" id="{32BFCC64-4F69-4B61-9B34-0483B2717D60}"/>
              </a:ext>
            </a:extLst>
          </p:cNvPr>
          <p:cNvSpPr/>
          <p:nvPr/>
        </p:nvSpPr>
        <p:spPr>
          <a:xfrm>
            <a:off x="10214153" y="5653174"/>
            <a:ext cx="671669" cy="671669"/>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61" name="Rounded Rectangle 2">
            <a:extLst>
              <a:ext uri="{FF2B5EF4-FFF2-40B4-BE49-F238E27FC236}">
                <a16:creationId xmlns:a16="http://schemas.microsoft.com/office/drawing/2014/main" id="{0736BEC4-A18D-47C7-B302-179769C1D49C}"/>
              </a:ext>
            </a:extLst>
          </p:cNvPr>
          <p:cNvSpPr/>
          <p:nvPr/>
        </p:nvSpPr>
        <p:spPr>
          <a:xfrm>
            <a:off x="7370099" y="5816730"/>
            <a:ext cx="360000" cy="360000"/>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2" name="Rounded Rectangle 3">
            <a:extLst>
              <a:ext uri="{FF2B5EF4-FFF2-40B4-BE49-F238E27FC236}">
                <a16:creationId xmlns:a16="http://schemas.microsoft.com/office/drawing/2014/main" id="{AC3564ED-A43D-497B-9E27-D89D9CEB9032}"/>
              </a:ext>
            </a:extLst>
          </p:cNvPr>
          <p:cNvSpPr/>
          <p:nvPr/>
        </p:nvSpPr>
        <p:spPr>
          <a:xfrm>
            <a:off x="4378333" y="5816730"/>
            <a:ext cx="360000" cy="360000"/>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3" name="Rounded Rectangle 1">
            <a:extLst>
              <a:ext uri="{FF2B5EF4-FFF2-40B4-BE49-F238E27FC236}">
                <a16:creationId xmlns:a16="http://schemas.microsoft.com/office/drawing/2014/main" id="{E42FD031-816F-4CAF-A7C2-0AEC435C8E9A}"/>
              </a:ext>
            </a:extLst>
          </p:cNvPr>
          <p:cNvSpPr/>
          <p:nvPr/>
        </p:nvSpPr>
        <p:spPr>
          <a:xfrm>
            <a:off x="10381976" y="5817837"/>
            <a:ext cx="361495" cy="361495"/>
          </a:xfrm>
          <a:custGeom>
            <a:avLst/>
            <a:gdLst/>
            <a:ahLst/>
            <a:cxnLst/>
            <a:rect l="l" t="t" r="r" b="b"/>
            <a:pathLst>
              <a:path w="3960000" h="3960000">
                <a:moveTo>
                  <a:pt x="1353873" y="744319"/>
                </a:moveTo>
                <a:cubicBezTo>
                  <a:pt x="1178332" y="744319"/>
                  <a:pt x="1087406" y="796788"/>
                  <a:pt x="1036028" y="1062163"/>
                </a:cubicBezTo>
                <a:lnTo>
                  <a:pt x="1045607" y="2336569"/>
                </a:lnTo>
                <a:cubicBezTo>
                  <a:pt x="1103001" y="2818885"/>
                  <a:pt x="1426013" y="3108291"/>
                  <a:pt x="1837234" y="3193792"/>
                </a:cubicBezTo>
                <a:cubicBezTo>
                  <a:pt x="1872334" y="3208215"/>
                  <a:pt x="1910797" y="3215681"/>
                  <a:pt x="1951004" y="3215681"/>
                </a:cubicBezTo>
                <a:lnTo>
                  <a:pt x="2606128" y="3215681"/>
                </a:lnTo>
                <a:cubicBezTo>
                  <a:pt x="2781668" y="3215681"/>
                  <a:pt x="2923972" y="3073377"/>
                  <a:pt x="2923972" y="2897837"/>
                </a:cubicBezTo>
                <a:cubicBezTo>
                  <a:pt x="2923972" y="2722297"/>
                  <a:pt x="2781668" y="2579993"/>
                  <a:pt x="2606128" y="2579993"/>
                </a:cubicBezTo>
                <a:lnTo>
                  <a:pt x="1988542" y="2579993"/>
                </a:lnTo>
                <a:cubicBezTo>
                  <a:pt x="1825168" y="2556513"/>
                  <a:pt x="1683745" y="2426764"/>
                  <a:pt x="1671717" y="2258106"/>
                </a:cubicBezTo>
                <a:lnTo>
                  <a:pt x="1671717" y="1984920"/>
                </a:lnTo>
                <a:lnTo>
                  <a:pt x="2606125" y="1984920"/>
                </a:lnTo>
                <a:cubicBezTo>
                  <a:pt x="2781665" y="1984920"/>
                  <a:pt x="2923969" y="1842616"/>
                  <a:pt x="2923969" y="1667076"/>
                </a:cubicBezTo>
                <a:cubicBezTo>
                  <a:pt x="2923969" y="1491536"/>
                  <a:pt x="2781665" y="1349232"/>
                  <a:pt x="2606125" y="1349232"/>
                </a:cubicBezTo>
                <a:lnTo>
                  <a:pt x="1671717" y="1349232"/>
                </a:lnTo>
                <a:lnTo>
                  <a:pt x="1671717" y="1062163"/>
                </a:lnTo>
                <a:cubicBezTo>
                  <a:pt x="1671717" y="886623"/>
                  <a:pt x="1529413" y="744319"/>
                  <a:pt x="1353873" y="744319"/>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nvGrpSpPr>
          <p:cNvPr id="64" name="Group 63">
            <a:extLst>
              <a:ext uri="{FF2B5EF4-FFF2-40B4-BE49-F238E27FC236}">
                <a16:creationId xmlns:a16="http://schemas.microsoft.com/office/drawing/2014/main" id="{0F548D92-8AA2-4E26-AD16-5AEDAE081C14}"/>
              </a:ext>
            </a:extLst>
          </p:cNvPr>
          <p:cNvGrpSpPr/>
          <p:nvPr/>
        </p:nvGrpSpPr>
        <p:grpSpPr>
          <a:xfrm>
            <a:off x="744614" y="860113"/>
            <a:ext cx="2233417" cy="5658378"/>
            <a:chOff x="8501432" y="77155"/>
            <a:chExt cx="2685350" cy="6803354"/>
          </a:xfrm>
        </p:grpSpPr>
        <p:sp>
          <p:nvSpPr>
            <p:cNvPr id="65" name="Freeform: Shape 64">
              <a:extLst>
                <a:ext uri="{FF2B5EF4-FFF2-40B4-BE49-F238E27FC236}">
                  <a16:creationId xmlns:a16="http://schemas.microsoft.com/office/drawing/2014/main" id="{2B9CF58C-746A-4030-A39A-9D5AFACF4912}"/>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C1420B93-7B68-4C4D-AD07-7E586A5542A4}"/>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4A1F556C-161C-428C-B5F2-BF269F5750BB}"/>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F1B2E94-7527-4D0B-A15D-DF6FD947C41F}"/>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055900E0-2FDD-4392-B892-AC47A12EFDC4}"/>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D83848A-3505-49AA-A8DA-C36B25696DC4}"/>
                </a:ext>
              </a:extLst>
            </p:cNvPr>
            <p:cNvSpPr/>
            <p:nvPr/>
          </p:nvSpPr>
          <p:spPr>
            <a:xfrm>
              <a:off x="8919492" y="2149014"/>
              <a:ext cx="1351132" cy="4223668"/>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706848 w 1351132"/>
                <a:gd name="connsiteY42" fmla="*/ 1867388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51132" h="4223666">
                  <a:moveTo>
                    <a:pt x="1262235" y="30187"/>
                  </a:moveTo>
                  <a:cubicBezTo>
                    <a:pt x="1257556" y="39545"/>
                    <a:pt x="1248198" y="41884"/>
                    <a:pt x="1236501" y="44224"/>
                  </a:cubicBezTo>
                  <a:cubicBezTo>
                    <a:pt x="1133568" y="53581"/>
                    <a:pt x="637615" y="109727"/>
                    <a:pt x="630597" y="79315"/>
                  </a:cubicBezTo>
                  <a:cubicBezTo>
                    <a:pt x="623579" y="83994"/>
                    <a:pt x="609542" y="93351"/>
                    <a:pt x="595506" y="100369"/>
                  </a:cubicBezTo>
                  <a:cubicBezTo>
                    <a:pt x="427069" y="203303"/>
                    <a:pt x="263311" y="315594"/>
                    <a:pt x="66802" y="364721"/>
                  </a:cubicBezTo>
                  <a:cubicBezTo>
                    <a:pt x="45747" y="374079"/>
                    <a:pt x="55105" y="397473"/>
                    <a:pt x="48087" y="411509"/>
                  </a:cubicBezTo>
                  <a:cubicBezTo>
                    <a:pt x="41068" y="434903"/>
                    <a:pt x="36390" y="460637"/>
                    <a:pt x="48087" y="481691"/>
                  </a:cubicBezTo>
                  <a:cubicBezTo>
                    <a:pt x="69141" y="512103"/>
                    <a:pt x="52765" y="523800"/>
                    <a:pt x="31711" y="540176"/>
                  </a:cubicBezTo>
                  <a:cubicBezTo>
                    <a:pt x="-1041" y="565910"/>
                    <a:pt x="-10398" y="615037"/>
                    <a:pt x="12996" y="650128"/>
                  </a:cubicBezTo>
                  <a:cubicBezTo>
                    <a:pt x="24693" y="666504"/>
                    <a:pt x="38729" y="685219"/>
                    <a:pt x="52765" y="696916"/>
                  </a:cubicBezTo>
                  <a:cubicBezTo>
                    <a:pt x="76159" y="715631"/>
                    <a:pt x="78499" y="734346"/>
                    <a:pt x="80838" y="762419"/>
                  </a:cubicBezTo>
                  <a:cubicBezTo>
                    <a:pt x="83178" y="855995"/>
                    <a:pt x="41068" y="949571"/>
                    <a:pt x="73820" y="1043147"/>
                  </a:cubicBezTo>
                  <a:cubicBezTo>
                    <a:pt x="76159" y="1047826"/>
                    <a:pt x="73820" y="1052505"/>
                    <a:pt x="71481" y="1057183"/>
                  </a:cubicBezTo>
                  <a:cubicBezTo>
                    <a:pt x="48087" y="1143742"/>
                    <a:pt x="45747" y="1230299"/>
                    <a:pt x="71481" y="1316857"/>
                  </a:cubicBezTo>
                  <a:cubicBezTo>
                    <a:pt x="85517" y="1365984"/>
                    <a:pt x="76159" y="1415112"/>
                    <a:pt x="66802" y="1461900"/>
                  </a:cubicBezTo>
                  <a:cubicBezTo>
                    <a:pt x="50426" y="1534421"/>
                    <a:pt x="57444" y="1602264"/>
                    <a:pt x="90196" y="1670106"/>
                  </a:cubicBezTo>
                  <a:cubicBezTo>
                    <a:pt x="111250" y="1712215"/>
                    <a:pt x="120608" y="1756664"/>
                    <a:pt x="113590" y="1808131"/>
                  </a:cubicBezTo>
                  <a:cubicBezTo>
                    <a:pt x="106571" y="1866616"/>
                    <a:pt x="127626" y="1922761"/>
                    <a:pt x="144002" y="1978907"/>
                  </a:cubicBezTo>
                  <a:cubicBezTo>
                    <a:pt x="172075" y="2070143"/>
                    <a:pt x="160378" y="2170738"/>
                    <a:pt x="167396" y="2266653"/>
                  </a:cubicBezTo>
                  <a:cubicBezTo>
                    <a:pt x="167396" y="2273671"/>
                    <a:pt x="160378" y="2280689"/>
                    <a:pt x="155699" y="2290047"/>
                  </a:cubicBezTo>
                  <a:cubicBezTo>
                    <a:pt x="134644" y="2346193"/>
                    <a:pt x="118268" y="2399999"/>
                    <a:pt x="165056" y="2451466"/>
                  </a:cubicBezTo>
                  <a:cubicBezTo>
                    <a:pt x="176753" y="2463163"/>
                    <a:pt x="181432" y="2481878"/>
                    <a:pt x="172075" y="2502932"/>
                  </a:cubicBezTo>
                  <a:cubicBezTo>
                    <a:pt x="153359" y="2549720"/>
                    <a:pt x="160378" y="2603527"/>
                    <a:pt x="129965" y="2647975"/>
                  </a:cubicBezTo>
                  <a:cubicBezTo>
                    <a:pt x="127626" y="2650315"/>
                    <a:pt x="127626" y="2657333"/>
                    <a:pt x="129965" y="2662012"/>
                  </a:cubicBezTo>
                  <a:cubicBezTo>
                    <a:pt x="141662" y="2727515"/>
                    <a:pt x="134644" y="2795357"/>
                    <a:pt x="132305" y="2860861"/>
                  </a:cubicBezTo>
                  <a:cubicBezTo>
                    <a:pt x="127626" y="2942740"/>
                    <a:pt x="83178" y="3024618"/>
                    <a:pt x="118268" y="3108837"/>
                  </a:cubicBezTo>
                  <a:cubicBezTo>
                    <a:pt x="118268" y="3111176"/>
                    <a:pt x="118268" y="3115855"/>
                    <a:pt x="115929" y="3118194"/>
                  </a:cubicBezTo>
                  <a:cubicBezTo>
                    <a:pt x="101893" y="3202413"/>
                    <a:pt x="99553" y="3286631"/>
                    <a:pt x="106571" y="3370850"/>
                  </a:cubicBezTo>
                  <a:cubicBezTo>
                    <a:pt x="111250" y="3448050"/>
                    <a:pt x="108911" y="3527589"/>
                    <a:pt x="108911" y="3604790"/>
                  </a:cubicBezTo>
                  <a:cubicBezTo>
                    <a:pt x="108911" y="3726438"/>
                    <a:pt x="134644" y="3845748"/>
                    <a:pt x="151020" y="3965057"/>
                  </a:cubicBezTo>
                  <a:cubicBezTo>
                    <a:pt x="160378" y="4028221"/>
                    <a:pt x="193129" y="4086706"/>
                    <a:pt x="183772" y="4154548"/>
                  </a:cubicBezTo>
                  <a:cubicBezTo>
                    <a:pt x="176753" y="4194318"/>
                    <a:pt x="195469" y="4210694"/>
                    <a:pt x="232899" y="4213033"/>
                  </a:cubicBezTo>
                  <a:cubicBezTo>
                    <a:pt x="239917" y="4217712"/>
                    <a:pt x="249275" y="4220052"/>
                    <a:pt x="256293" y="4222391"/>
                  </a:cubicBezTo>
                  <a:cubicBezTo>
                    <a:pt x="282026" y="4227070"/>
                    <a:pt x="305420" y="4217712"/>
                    <a:pt x="331154" y="4213033"/>
                  </a:cubicBezTo>
                  <a:cubicBezTo>
                    <a:pt x="396657" y="4196658"/>
                    <a:pt x="462160" y="4189639"/>
                    <a:pt x="530003" y="4201336"/>
                  </a:cubicBezTo>
                  <a:cubicBezTo>
                    <a:pt x="546379" y="4198997"/>
                    <a:pt x="565094" y="4198997"/>
                    <a:pt x="581470" y="4191979"/>
                  </a:cubicBezTo>
                  <a:cubicBezTo>
                    <a:pt x="595506" y="4184961"/>
                    <a:pt x="595506" y="4168585"/>
                    <a:pt x="597845" y="4156888"/>
                  </a:cubicBezTo>
                  <a:cubicBezTo>
                    <a:pt x="614221" y="4046936"/>
                    <a:pt x="616561" y="3934645"/>
                    <a:pt x="593167" y="3829372"/>
                  </a:cubicBezTo>
                  <a:cubicBezTo>
                    <a:pt x="569773" y="3721760"/>
                    <a:pt x="576791" y="3614147"/>
                    <a:pt x="567433" y="3506535"/>
                  </a:cubicBezTo>
                  <a:cubicBezTo>
                    <a:pt x="565094" y="3478462"/>
                    <a:pt x="565094" y="3452729"/>
                    <a:pt x="562754" y="3424656"/>
                  </a:cubicBezTo>
                  <a:cubicBezTo>
                    <a:pt x="544039" y="3204752"/>
                    <a:pt x="532342" y="2982509"/>
                    <a:pt x="579130" y="2764945"/>
                  </a:cubicBezTo>
                  <a:cubicBezTo>
                    <a:pt x="604864" y="2650315"/>
                    <a:pt x="616561" y="2531005"/>
                    <a:pt x="623579" y="2414035"/>
                  </a:cubicBezTo>
                  <a:cubicBezTo>
                    <a:pt x="630597" y="2264314"/>
                    <a:pt x="697490" y="2017110"/>
                    <a:pt x="706848" y="1867388"/>
                  </a:cubicBezTo>
                  <a:cubicBezTo>
                    <a:pt x="724393" y="1752368"/>
                    <a:pt x="720664" y="1770876"/>
                    <a:pt x="728852" y="1766197"/>
                  </a:cubicBezTo>
                  <a:cubicBezTo>
                    <a:pt x="717155" y="1845737"/>
                    <a:pt x="750082" y="1846686"/>
                    <a:pt x="745403" y="1923886"/>
                  </a:cubicBezTo>
                  <a:cubicBezTo>
                    <a:pt x="768797" y="1994068"/>
                    <a:pt x="724173" y="2091198"/>
                    <a:pt x="726512" y="2166059"/>
                  </a:cubicBezTo>
                  <a:cubicBezTo>
                    <a:pt x="726512" y="2208168"/>
                    <a:pt x="733530" y="2250277"/>
                    <a:pt x="742888" y="2292386"/>
                  </a:cubicBezTo>
                  <a:cubicBezTo>
                    <a:pt x="768621" y="2416375"/>
                    <a:pt x="766282" y="2547381"/>
                    <a:pt x="752246" y="2671369"/>
                  </a:cubicBezTo>
                  <a:cubicBezTo>
                    <a:pt x="738209" y="2804715"/>
                    <a:pt x="712476" y="2938061"/>
                    <a:pt x="705458" y="3071406"/>
                  </a:cubicBezTo>
                  <a:cubicBezTo>
                    <a:pt x="696100" y="3249201"/>
                    <a:pt x="689082" y="3426995"/>
                    <a:pt x="712476" y="3604790"/>
                  </a:cubicBezTo>
                  <a:cubicBezTo>
                    <a:pt x="717155" y="3644559"/>
                    <a:pt x="726512" y="3689008"/>
                    <a:pt x="714815" y="3726438"/>
                  </a:cubicBezTo>
                  <a:cubicBezTo>
                    <a:pt x="686742" y="3822354"/>
                    <a:pt x="705458" y="3915930"/>
                    <a:pt x="717155" y="4009506"/>
                  </a:cubicBezTo>
                  <a:cubicBezTo>
                    <a:pt x="721833" y="4053954"/>
                    <a:pt x="705458" y="4098403"/>
                    <a:pt x="724173" y="4142851"/>
                  </a:cubicBezTo>
                  <a:cubicBezTo>
                    <a:pt x="731191" y="4152209"/>
                    <a:pt x="738209" y="4161567"/>
                    <a:pt x="749906" y="4163906"/>
                  </a:cubicBezTo>
                  <a:cubicBezTo>
                    <a:pt x="834125" y="4170924"/>
                    <a:pt x="918343" y="4168585"/>
                    <a:pt x="1002561" y="4168585"/>
                  </a:cubicBezTo>
                  <a:cubicBezTo>
                    <a:pt x="1061046" y="4168585"/>
                    <a:pt x="1117192" y="4149870"/>
                    <a:pt x="1154622" y="4100742"/>
                  </a:cubicBezTo>
                  <a:cubicBezTo>
                    <a:pt x="1170998" y="4079688"/>
                    <a:pt x="1159301" y="4051615"/>
                    <a:pt x="1168659" y="4028221"/>
                  </a:cubicBezTo>
                  <a:cubicBezTo>
                    <a:pt x="1161641" y="3967396"/>
                    <a:pt x="1156962" y="3904233"/>
                    <a:pt x="1142925" y="3845748"/>
                  </a:cubicBezTo>
                  <a:cubicBezTo>
                    <a:pt x="1133568" y="3801299"/>
                    <a:pt x="1126550" y="3761529"/>
                    <a:pt x="1128889" y="3714741"/>
                  </a:cubicBezTo>
                  <a:cubicBezTo>
                    <a:pt x="1131228" y="3665614"/>
                    <a:pt x="1149944" y="3614147"/>
                    <a:pt x="1131228" y="3567359"/>
                  </a:cubicBezTo>
                  <a:cubicBezTo>
                    <a:pt x="1103156" y="3499517"/>
                    <a:pt x="1103156" y="3429335"/>
                    <a:pt x="1114853" y="3361492"/>
                  </a:cubicBezTo>
                  <a:cubicBezTo>
                    <a:pt x="1140586" y="3225807"/>
                    <a:pt x="1128889" y="3085443"/>
                    <a:pt x="1152283" y="2949758"/>
                  </a:cubicBezTo>
                  <a:cubicBezTo>
                    <a:pt x="1166319" y="2865539"/>
                    <a:pt x="1163980" y="2781321"/>
                    <a:pt x="1215447" y="2708800"/>
                  </a:cubicBezTo>
                  <a:cubicBezTo>
                    <a:pt x="1234162" y="2683066"/>
                    <a:pt x="1234162" y="2645636"/>
                    <a:pt x="1231823" y="2612884"/>
                  </a:cubicBezTo>
                  <a:cubicBezTo>
                    <a:pt x="1229483" y="2587151"/>
                    <a:pt x="1229483" y="2561417"/>
                    <a:pt x="1231823" y="2535684"/>
                  </a:cubicBezTo>
                  <a:cubicBezTo>
                    <a:pt x="1243520" y="2411696"/>
                    <a:pt x="1269253" y="2290047"/>
                    <a:pt x="1259895" y="2166059"/>
                  </a:cubicBezTo>
                  <a:lnTo>
                    <a:pt x="1259895" y="2149683"/>
                  </a:lnTo>
                  <a:cubicBezTo>
                    <a:pt x="1255217" y="1969549"/>
                    <a:pt x="1276271" y="1789416"/>
                    <a:pt x="1271592" y="1606942"/>
                  </a:cubicBezTo>
                  <a:cubicBezTo>
                    <a:pt x="1264574" y="1349608"/>
                    <a:pt x="1215447" y="1099293"/>
                    <a:pt x="1138247" y="855995"/>
                  </a:cubicBezTo>
                  <a:cubicBezTo>
                    <a:pt x="1124210" y="848977"/>
                    <a:pt x="1147604" y="727328"/>
                    <a:pt x="1159301" y="671183"/>
                  </a:cubicBezTo>
                  <a:cubicBezTo>
                    <a:pt x="1173338" y="596322"/>
                    <a:pt x="1173338" y="512103"/>
                    <a:pt x="1147604" y="432564"/>
                  </a:cubicBezTo>
                  <a:cubicBezTo>
                    <a:pt x="1187374" y="427885"/>
                    <a:pt x="1229483" y="444261"/>
                    <a:pt x="1259895" y="409170"/>
                  </a:cubicBezTo>
                  <a:cubicBezTo>
                    <a:pt x="1262235" y="399812"/>
                    <a:pt x="1257556" y="395134"/>
                    <a:pt x="1250538" y="392794"/>
                  </a:cubicBezTo>
                  <a:cubicBezTo>
                    <a:pt x="1243520" y="390455"/>
                    <a:pt x="1236501" y="390455"/>
                    <a:pt x="1229483" y="392794"/>
                  </a:cubicBezTo>
                  <a:cubicBezTo>
                    <a:pt x="1161641" y="399812"/>
                    <a:pt x="1152283" y="392794"/>
                    <a:pt x="1135907" y="324952"/>
                  </a:cubicBezTo>
                  <a:cubicBezTo>
                    <a:pt x="1131228" y="306236"/>
                    <a:pt x="1128889" y="289861"/>
                    <a:pt x="1126550" y="271145"/>
                  </a:cubicBezTo>
                  <a:cubicBezTo>
                    <a:pt x="1124210" y="245412"/>
                    <a:pt x="1114853" y="217339"/>
                    <a:pt x="1133568" y="193945"/>
                  </a:cubicBezTo>
                  <a:cubicBezTo>
                    <a:pt x="1170998" y="149497"/>
                    <a:pt x="1213107" y="116745"/>
                    <a:pt x="1271592" y="107388"/>
                  </a:cubicBezTo>
                  <a:cubicBezTo>
                    <a:pt x="1337096" y="98030"/>
                    <a:pt x="1341774" y="93351"/>
                    <a:pt x="1311362" y="34866"/>
                  </a:cubicBezTo>
                  <a:cubicBezTo>
                    <a:pt x="1320720" y="27848"/>
                    <a:pt x="1330077" y="32527"/>
                    <a:pt x="1339435" y="30187"/>
                  </a:cubicBezTo>
                  <a:cubicBezTo>
                    <a:pt x="1344114" y="27848"/>
                    <a:pt x="1348793" y="25509"/>
                    <a:pt x="1351132" y="20830"/>
                  </a:cubicBezTo>
                  <a:cubicBezTo>
                    <a:pt x="1320720" y="-225"/>
                    <a:pt x="1287968" y="-16601"/>
                    <a:pt x="1262235" y="30187"/>
                  </a:cubicBezTo>
                  <a:close/>
                </a:path>
              </a:pathLst>
            </a:custGeom>
            <a:solidFill>
              <a:srgbClr val="403D3D"/>
            </a:solidFill>
            <a:ln w="23341"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192967EF-C10A-46BE-84EA-6FFB2C8E9CFD}"/>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F486C6A7-E549-4FC8-9642-0F2AADF6041F}"/>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605945C-34EB-4D4F-9F87-EDECD27A00B4}"/>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BE07A8B-4283-4835-8A6E-A70B5AD0405C}"/>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0F51160F-2A88-4B0E-A5E0-7A62EE15B13E}"/>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8C31E630-4F21-4569-AA31-8676DB3FB55D}"/>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37AFD0F0-85E5-4608-96E3-ACBDCDEB1CC5}"/>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EE1B2FBE-0AFA-42EF-BDB7-BB88D6C68A0F}"/>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550680CE-87E8-4103-93B6-CF75A8201E5C}"/>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8FB1893-511A-4CC6-B71B-EDD636AA6DDF}"/>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dirty="0"/>
            </a:p>
          </p:txBody>
        </p:sp>
        <p:grpSp>
          <p:nvGrpSpPr>
            <p:cNvPr id="81" name="Group 80">
              <a:extLst>
                <a:ext uri="{FF2B5EF4-FFF2-40B4-BE49-F238E27FC236}">
                  <a16:creationId xmlns:a16="http://schemas.microsoft.com/office/drawing/2014/main" id="{7861DC0B-F6D1-4A17-AE30-9DEEEBBA4B8B}"/>
                </a:ext>
              </a:extLst>
            </p:cNvPr>
            <p:cNvGrpSpPr/>
            <p:nvPr/>
          </p:nvGrpSpPr>
          <p:grpSpPr>
            <a:xfrm>
              <a:off x="8963351" y="2835327"/>
              <a:ext cx="1121835" cy="315595"/>
              <a:chOff x="8963351" y="2835327"/>
              <a:chExt cx="1121835" cy="315595"/>
            </a:xfrm>
          </p:grpSpPr>
          <p:sp>
            <p:nvSpPr>
              <p:cNvPr id="93" name="Freeform: Shape 92">
                <a:extLst>
                  <a:ext uri="{FF2B5EF4-FFF2-40B4-BE49-F238E27FC236}">
                    <a16:creationId xmlns:a16="http://schemas.microsoft.com/office/drawing/2014/main" id="{2406C8FB-9DEA-477B-9CF0-DD562D4E7DFF}"/>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EDBBD6E9-79BB-4845-86FF-3B9D0829F051}"/>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6818DE43-FC00-4984-AE86-3DF6768FC293}"/>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F7BF8983-87BD-4BB4-AD7C-3F004B8BA737}"/>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E07ACDAD-F124-47B3-9B8B-21F9EEC04D71}"/>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E974E0C3-CE9C-42EB-9F81-170B5D827B49}"/>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dirty="0"/>
              </a:p>
            </p:txBody>
          </p:sp>
        </p:grpSp>
        <p:sp>
          <p:nvSpPr>
            <p:cNvPr id="82" name="Freeform: Shape 81">
              <a:extLst>
                <a:ext uri="{FF2B5EF4-FFF2-40B4-BE49-F238E27FC236}">
                  <a16:creationId xmlns:a16="http://schemas.microsoft.com/office/drawing/2014/main" id="{713C1285-164A-4BE6-A7A4-A6EDF3261F38}"/>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C1C2E57-7410-4081-BF43-D69CA90C72F7}"/>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DC181A1-23A8-41BA-BC82-549D7E7487B9}"/>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CF48D5F-723B-4936-A333-7E8A5D230621}"/>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9E8614FF-0EC3-42B0-879C-B53AD511312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13E9D6CB-F1D7-4804-95F5-2E0F367DAAA5}"/>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18D2A3D-BFAF-4132-A072-873AD850F83F}"/>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1763E0AE-82A6-450B-B9CF-EF4C74A96FF2}"/>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797C63E4-7225-489C-B084-B2A5DFB1CDC1}"/>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324F954A-B248-442E-9302-D9E66E04C926}"/>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4275F71-F0D9-4B4D-AF1C-7485A8609EB3}"/>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rgbClr val="000000"/>
            </a:solidFill>
            <a:ln w="23341" cap="flat">
              <a:noFill/>
              <a:prstDash val="solid"/>
              <a:miter/>
            </a:ln>
          </p:spPr>
          <p:txBody>
            <a:bodyPr rtlCol="0" anchor="ctr"/>
            <a:lstStyle/>
            <a:p>
              <a:endParaRPr lang="en-US" dirty="0"/>
            </a:p>
          </p:txBody>
        </p:sp>
      </p:grpSp>
      <p:sp>
        <p:nvSpPr>
          <p:cNvPr id="4" name="TextBox 51">
            <a:extLst>
              <a:ext uri="{FF2B5EF4-FFF2-40B4-BE49-F238E27FC236}">
                <a16:creationId xmlns:a16="http://schemas.microsoft.com/office/drawing/2014/main" id="{14DC1A33-964C-499E-9B78-18AF1436A28C}"/>
              </a:ext>
            </a:extLst>
          </p:cNvPr>
          <p:cNvSpPr txBox="1"/>
          <p:nvPr/>
        </p:nvSpPr>
        <p:spPr>
          <a:xfrm>
            <a:off x="3646111" y="2127020"/>
            <a:ext cx="7874518" cy="307777"/>
          </a:xfrm>
          <a:prstGeom prst="rect">
            <a:avLst/>
          </a:prstGeom>
          <a:noFill/>
        </p:spPr>
        <p:txBody>
          <a:bodyPr wrap="square" rtlCol="0">
            <a:spAutoFit/>
          </a:bodyPr>
          <a:lstStyle/>
          <a:p>
            <a:r>
              <a:rPr lang="en-US" altLang="ko-KR" sz="1400" b="1" dirty="0">
                <a:solidFill>
                  <a:schemeClr val="accent4"/>
                </a:solidFill>
                <a:cs typeface="Arial" pitchFamily="34" charset="0"/>
              </a:rPr>
              <a:t>ESPECÍFICOS</a:t>
            </a:r>
            <a:endParaRPr lang="ko-KR" altLang="en-US" sz="1400" b="1" dirty="0">
              <a:solidFill>
                <a:schemeClr val="accent4"/>
              </a:solidFill>
              <a:cs typeface="Arial" pitchFamily="34" charset="0"/>
            </a:endParaRPr>
          </a:p>
        </p:txBody>
      </p:sp>
    </p:spTree>
    <p:extLst>
      <p:ext uri="{BB962C8B-B14F-4D97-AF65-F5344CB8AC3E}">
        <p14:creationId xmlns:p14="http://schemas.microsoft.com/office/powerpoint/2010/main" val="196250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42CD5-E887-4BC0-A447-2C9BD87CCF6D}"/>
              </a:ext>
            </a:extLst>
          </p:cNvPr>
          <p:cNvSpPr txBox="1"/>
          <p:nvPr/>
        </p:nvSpPr>
        <p:spPr>
          <a:xfrm>
            <a:off x="5289522" y="1032697"/>
            <a:ext cx="6191673" cy="646331"/>
          </a:xfrm>
          <a:prstGeom prst="rect">
            <a:avLst/>
          </a:prstGeom>
          <a:noFill/>
        </p:spPr>
        <p:txBody>
          <a:bodyPr wrap="square" rtlCol="0" anchor="ctr">
            <a:spAutoFit/>
          </a:bodyPr>
          <a:lstStyle/>
          <a:p>
            <a:pPr algn="r"/>
            <a:r>
              <a:rPr lang="en-US" altLang="ko-KR" sz="3600" dirty="0">
                <a:solidFill>
                  <a:schemeClr val="bg1"/>
                </a:solidFill>
                <a:cs typeface="Arial" pitchFamily="34" charset="0"/>
              </a:rPr>
              <a:t>JUSTIFICACIÓN</a:t>
            </a:r>
            <a:endParaRPr lang="ko-KR" altLang="en-US" sz="3600" dirty="0">
              <a:solidFill>
                <a:schemeClr val="bg1"/>
              </a:solidFill>
              <a:cs typeface="Arial" pitchFamily="34" charset="0"/>
            </a:endParaRPr>
          </a:p>
        </p:txBody>
      </p:sp>
      <p:sp>
        <p:nvSpPr>
          <p:cNvPr id="3" name="TextBox 2">
            <a:extLst>
              <a:ext uri="{FF2B5EF4-FFF2-40B4-BE49-F238E27FC236}">
                <a16:creationId xmlns:a16="http://schemas.microsoft.com/office/drawing/2014/main" id="{EE7394B8-D000-46B0-9445-98439961DF22}"/>
              </a:ext>
            </a:extLst>
          </p:cNvPr>
          <p:cNvSpPr txBox="1"/>
          <p:nvPr/>
        </p:nvSpPr>
        <p:spPr>
          <a:xfrm>
            <a:off x="5283726" y="1774243"/>
            <a:ext cx="6163615" cy="461665"/>
          </a:xfrm>
          <a:prstGeom prst="rect">
            <a:avLst/>
          </a:prstGeom>
          <a:noFill/>
        </p:spPr>
        <p:txBody>
          <a:bodyPr wrap="square" rtlCol="0">
            <a:spAutoFit/>
          </a:bodyPr>
          <a:lstStyle/>
          <a:p>
            <a:r>
              <a:rPr lang="es-ES" altLang="ko-KR" sz="1200" dirty="0">
                <a:solidFill>
                  <a:schemeClr val="bg1"/>
                </a:solidFill>
                <a:cs typeface="Arial" pitchFamily="34" charset="0"/>
              </a:rPr>
              <a:t>Las organizaciones no conocen el seguimiento que los clientes hacen a sus productos o servicio en sus plataformas y redes sociales</a:t>
            </a:r>
            <a:endParaRPr lang="en-US" altLang="ko-KR" sz="1200" dirty="0">
              <a:solidFill>
                <a:schemeClr val="bg1"/>
              </a:solidFill>
              <a:cs typeface="Arial" pitchFamily="34" charset="0"/>
            </a:endParaRPr>
          </a:p>
        </p:txBody>
      </p:sp>
      <p:sp>
        <p:nvSpPr>
          <p:cNvPr id="6" name="Rounded Rectangle 7">
            <a:extLst>
              <a:ext uri="{FF2B5EF4-FFF2-40B4-BE49-F238E27FC236}">
                <a16:creationId xmlns:a16="http://schemas.microsoft.com/office/drawing/2014/main" id="{0E38614D-6EA8-4E37-92FD-B817E23EC0C3}"/>
              </a:ext>
            </a:extLst>
          </p:cNvPr>
          <p:cNvSpPr/>
          <p:nvPr/>
        </p:nvSpPr>
        <p:spPr>
          <a:xfrm>
            <a:off x="9034550" y="3435625"/>
            <a:ext cx="483680" cy="83704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18">
            <a:extLst>
              <a:ext uri="{FF2B5EF4-FFF2-40B4-BE49-F238E27FC236}">
                <a16:creationId xmlns:a16="http://schemas.microsoft.com/office/drawing/2014/main" id="{BC18EA3B-D6A2-4AFB-80D7-9220E098267D}"/>
              </a:ext>
            </a:extLst>
          </p:cNvPr>
          <p:cNvSpPr/>
          <p:nvPr/>
        </p:nvSpPr>
        <p:spPr>
          <a:xfrm>
            <a:off x="7274432" y="3435625"/>
            <a:ext cx="1053521" cy="83704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Rectangle 36">
            <a:extLst>
              <a:ext uri="{FF2B5EF4-FFF2-40B4-BE49-F238E27FC236}">
                <a16:creationId xmlns:a16="http://schemas.microsoft.com/office/drawing/2014/main" id="{FD40103C-3859-4601-8719-2D8EDDF44F83}"/>
              </a:ext>
            </a:extLst>
          </p:cNvPr>
          <p:cNvSpPr/>
          <p:nvPr/>
        </p:nvSpPr>
        <p:spPr>
          <a:xfrm>
            <a:off x="7346468" y="4931066"/>
            <a:ext cx="909448" cy="76022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6">
            <a:extLst>
              <a:ext uri="{FF2B5EF4-FFF2-40B4-BE49-F238E27FC236}">
                <a16:creationId xmlns:a16="http://schemas.microsoft.com/office/drawing/2014/main" id="{4F9C2645-D1A6-42CC-B35F-DC4AAB734E7A}"/>
              </a:ext>
            </a:extLst>
          </p:cNvPr>
          <p:cNvSpPr/>
          <p:nvPr/>
        </p:nvSpPr>
        <p:spPr>
          <a:xfrm>
            <a:off x="8798951" y="4997399"/>
            <a:ext cx="954879" cy="6275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TextBox 11">
            <a:extLst>
              <a:ext uri="{FF2B5EF4-FFF2-40B4-BE49-F238E27FC236}">
                <a16:creationId xmlns:a16="http://schemas.microsoft.com/office/drawing/2014/main" id="{378E812D-7ABD-473F-A76C-D27D63E055A6}"/>
              </a:ext>
            </a:extLst>
          </p:cNvPr>
          <p:cNvSpPr txBox="1"/>
          <p:nvPr/>
        </p:nvSpPr>
        <p:spPr>
          <a:xfrm>
            <a:off x="9875502" y="3558638"/>
            <a:ext cx="1743467" cy="461665"/>
          </a:xfrm>
          <a:prstGeom prst="rect">
            <a:avLst/>
          </a:prstGeom>
          <a:noFill/>
        </p:spPr>
        <p:txBody>
          <a:bodyPr wrap="square" rtlCol="0">
            <a:spAutoFit/>
          </a:bodyPr>
          <a:lstStyle/>
          <a:p>
            <a:pPr algn="ctr"/>
            <a:r>
              <a:rPr lang="en-US" altLang="ko-KR" sz="1200" dirty="0">
                <a:solidFill>
                  <a:schemeClr val="bg1"/>
                </a:solidFill>
                <a:cs typeface="Arial" pitchFamily="34" charset="0"/>
              </a:rPr>
              <a:t>Crecimiento y rentabilidad </a:t>
            </a:r>
          </a:p>
        </p:txBody>
      </p:sp>
      <p:sp>
        <p:nvSpPr>
          <p:cNvPr id="13" name="TextBox 12">
            <a:extLst>
              <a:ext uri="{FF2B5EF4-FFF2-40B4-BE49-F238E27FC236}">
                <a16:creationId xmlns:a16="http://schemas.microsoft.com/office/drawing/2014/main" id="{AB37F512-0496-4BAF-A744-16781F166C2C}"/>
              </a:ext>
            </a:extLst>
          </p:cNvPr>
          <p:cNvSpPr txBox="1"/>
          <p:nvPr/>
        </p:nvSpPr>
        <p:spPr>
          <a:xfrm>
            <a:off x="5213633" y="3474218"/>
            <a:ext cx="1743467" cy="461665"/>
          </a:xfrm>
          <a:prstGeom prst="rect">
            <a:avLst/>
          </a:prstGeom>
          <a:noFill/>
        </p:spPr>
        <p:txBody>
          <a:bodyPr wrap="square" rtlCol="0">
            <a:spAutoFit/>
          </a:bodyPr>
          <a:lstStyle/>
          <a:p>
            <a:pPr algn="ctr"/>
            <a:r>
              <a:rPr lang="es-ES" altLang="ko-KR" sz="1200" dirty="0">
                <a:solidFill>
                  <a:schemeClr val="bg1"/>
                </a:solidFill>
                <a:cs typeface="Arial" pitchFamily="34" charset="0"/>
              </a:rPr>
              <a:t>Nuevas oportunidades de mercado</a:t>
            </a:r>
          </a:p>
        </p:txBody>
      </p:sp>
      <p:sp>
        <p:nvSpPr>
          <p:cNvPr id="14" name="TextBox 13">
            <a:extLst>
              <a:ext uri="{FF2B5EF4-FFF2-40B4-BE49-F238E27FC236}">
                <a16:creationId xmlns:a16="http://schemas.microsoft.com/office/drawing/2014/main" id="{6A4A9E40-1F2B-4B31-AB69-503C0D8B534C}"/>
              </a:ext>
            </a:extLst>
          </p:cNvPr>
          <p:cNvSpPr txBox="1"/>
          <p:nvPr/>
        </p:nvSpPr>
        <p:spPr>
          <a:xfrm>
            <a:off x="9987726" y="4749427"/>
            <a:ext cx="1743467" cy="1200329"/>
          </a:xfrm>
          <a:prstGeom prst="rect">
            <a:avLst/>
          </a:prstGeom>
          <a:noFill/>
        </p:spPr>
        <p:txBody>
          <a:bodyPr wrap="square" rtlCol="0">
            <a:spAutoFit/>
          </a:bodyPr>
          <a:lstStyle/>
          <a:p>
            <a:pPr algn="ctr"/>
            <a:r>
              <a:rPr lang="es-ES" altLang="ko-KR" sz="1200" dirty="0">
                <a:solidFill>
                  <a:schemeClr val="bg1"/>
                </a:solidFill>
                <a:cs typeface="Arial" pitchFamily="34" charset="0"/>
              </a:rPr>
              <a:t>Desarrollo de estrategias en redes sociales para crecer y mejorar la participación en el sector</a:t>
            </a:r>
          </a:p>
        </p:txBody>
      </p:sp>
      <p:sp>
        <p:nvSpPr>
          <p:cNvPr id="15" name="TextBox 14">
            <a:extLst>
              <a:ext uri="{FF2B5EF4-FFF2-40B4-BE49-F238E27FC236}">
                <a16:creationId xmlns:a16="http://schemas.microsoft.com/office/drawing/2014/main" id="{BDD006D4-0692-4C30-BA31-B31A9185D0A7}"/>
              </a:ext>
            </a:extLst>
          </p:cNvPr>
          <p:cNvSpPr txBox="1"/>
          <p:nvPr/>
        </p:nvSpPr>
        <p:spPr>
          <a:xfrm>
            <a:off x="5213633" y="4906472"/>
            <a:ext cx="1743467" cy="830997"/>
          </a:xfrm>
          <a:prstGeom prst="rect">
            <a:avLst/>
          </a:prstGeom>
          <a:noFill/>
        </p:spPr>
        <p:txBody>
          <a:bodyPr wrap="square" rtlCol="0">
            <a:spAutoFit/>
          </a:bodyPr>
          <a:lstStyle/>
          <a:p>
            <a:pPr algn="ctr"/>
            <a:r>
              <a:rPr lang="es-ES" altLang="ko-KR" sz="1200" dirty="0">
                <a:solidFill>
                  <a:schemeClr val="bg1"/>
                </a:solidFill>
                <a:cs typeface="Arial" pitchFamily="34" charset="0"/>
              </a:rPr>
              <a:t>Desarrollo de una oportunidad sostenida en la experiencia y relación con el cliente</a:t>
            </a:r>
          </a:p>
        </p:txBody>
      </p:sp>
      <p:sp>
        <p:nvSpPr>
          <p:cNvPr id="4" name="TextBox 11">
            <a:extLst>
              <a:ext uri="{FF2B5EF4-FFF2-40B4-BE49-F238E27FC236}">
                <a16:creationId xmlns:a16="http://schemas.microsoft.com/office/drawing/2014/main" id="{CB9ECBCD-BF02-4911-A7EF-771C3496260A}"/>
              </a:ext>
            </a:extLst>
          </p:cNvPr>
          <p:cNvSpPr txBox="1"/>
          <p:nvPr/>
        </p:nvSpPr>
        <p:spPr>
          <a:xfrm>
            <a:off x="7774763" y="2546396"/>
            <a:ext cx="1743467" cy="276999"/>
          </a:xfrm>
          <a:prstGeom prst="rect">
            <a:avLst/>
          </a:prstGeom>
          <a:noFill/>
        </p:spPr>
        <p:txBody>
          <a:bodyPr wrap="square" rtlCol="0">
            <a:spAutoFit/>
          </a:bodyPr>
          <a:lstStyle/>
          <a:p>
            <a:pPr algn="ctr"/>
            <a:r>
              <a:rPr lang="en-US" altLang="ko-KR" sz="1200" dirty="0">
                <a:solidFill>
                  <a:schemeClr val="bg1"/>
                </a:solidFill>
                <a:cs typeface="Arial" pitchFamily="34" charset="0"/>
              </a:rPr>
              <a:t>Captación de mercado</a:t>
            </a:r>
          </a:p>
        </p:txBody>
      </p:sp>
    </p:spTree>
    <p:extLst>
      <p:ext uri="{BB962C8B-B14F-4D97-AF65-F5344CB8AC3E}">
        <p14:creationId xmlns:p14="http://schemas.microsoft.com/office/powerpoint/2010/main" val="260668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000" dirty="0">
                <a:latin typeface="Montserrat" panose="02000505000000020004" pitchFamily="2" charset="0"/>
              </a:rPr>
              <a:t>FUNDAMENTACIÓN REFERENCIAL</a:t>
            </a:r>
          </a:p>
        </p:txBody>
      </p:sp>
      <p:sp>
        <p:nvSpPr>
          <p:cNvPr id="179" name="Rounded Rectangle 1">
            <a:extLst>
              <a:ext uri="{FF2B5EF4-FFF2-40B4-BE49-F238E27FC236}">
                <a16:creationId xmlns:a16="http://schemas.microsoft.com/office/drawing/2014/main" id="{26861DA0-347E-491E-A717-492B4718DC0B}"/>
              </a:ext>
            </a:extLst>
          </p:cNvPr>
          <p:cNvSpPr/>
          <p:nvPr/>
        </p:nvSpPr>
        <p:spPr>
          <a:xfrm>
            <a:off x="1483379" y="3819929"/>
            <a:ext cx="8332612" cy="123962"/>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0" name="Oval 179">
            <a:extLst>
              <a:ext uri="{FF2B5EF4-FFF2-40B4-BE49-F238E27FC236}">
                <a16:creationId xmlns:a16="http://schemas.microsoft.com/office/drawing/2014/main" id="{9B9FC5C4-973B-432A-BC28-D57C1982EAA3}"/>
              </a:ext>
            </a:extLst>
          </p:cNvPr>
          <p:cNvSpPr/>
          <p:nvPr/>
        </p:nvSpPr>
        <p:spPr>
          <a:xfrm flipH="1">
            <a:off x="2010223" y="3758000"/>
            <a:ext cx="261716" cy="26171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1" name="Rounded Rectangle 8">
            <a:extLst>
              <a:ext uri="{FF2B5EF4-FFF2-40B4-BE49-F238E27FC236}">
                <a16:creationId xmlns:a16="http://schemas.microsoft.com/office/drawing/2014/main" id="{203E7020-EB72-4D35-A018-1B39E3554A79}"/>
              </a:ext>
            </a:extLst>
          </p:cNvPr>
          <p:cNvSpPr/>
          <p:nvPr/>
        </p:nvSpPr>
        <p:spPr>
          <a:xfrm>
            <a:off x="1223756" y="4222561"/>
            <a:ext cx="1790816" cy="2391768"/>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5"/>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82" name="그룹 6">
            <a:extLst>
              <a:ext uri="{FF2B5EF4-FFF2-40B4-BE49-F238E27FC236}">
                <a16:creationId xmlns:a16="http://schemas.microsoft.com/office/drawing/2014/main" id="{2243F71A-1F7C-4CF8-93F6-FB128B6AE66D}"/>
              </a:ext>
            </a:extLst>
          </p:cNvPr>
          <p:cNvGrpSpPr/>
          <p:nvPr/>
        </p:nvGrpSpPr>
        <p:grpSpPr>
          <a:xfrm>
            <a:off x="1223756" y="4647445"/>
            <a:ext cx="1790816" cy="1827159"/>
            <a:chOff x="602568" y="4345057"/>
            <a:chExt cx="1260140" cy="1827159"/>
          </a:xfrm>
        </p:grpSpPr>
        <p:sp>
          <p:nvSpPr>
            <p:cNvPr id="183" name="TextBox 182">
              <a:extLst>
                <a:ext uri="{FF2B5EF4-FFF2-40B4-BE49-F238E27FC236}">
                  <a16:creationId xmlns:a16="http://schemas.microsoft.com/office/drawing/2014/main" id="{00B54924-4FE0-49EC-A242-74F9D4F724D6}"/>
                </a:ext>
              </a:extLst>
            </p:cNvPr>
            <p:cNvSpPr txBox="1"/>
            <p:nvPr/>
          </p:nvSpPr>
          <p:spPr>
            <a:xfrm>
              <a:off x="602568" y="4345057"/>
              <a:ext cx="1260140" cy="830997"/>
            </a:xfrm>
            <a:prstGeom prst="rect">
              <a:avLst/>
            </a:prstGeom>
            <a:noFill/>
          </p:spPr>
          <p:txBody>
            <a:bodyPr wrap="square" rtlCol="0">
              <a:spAutoFit/>
            </a:bodyPr>
            <a:lstStyle/>
            <a:p>
              <a:pPr algn="ctr"/>
              <a:r>
                <a:rPr lang="en-US" altLang="ko-KR" sz="1200" b="1" dirty="0" err="1">
                  <a:solidFill>
                    <a:schemeClr val="bg1"/>
                  </a:solidFill>
                  <a:cs typeface="Calibri" pitchFamily="34" charset="0"/>
                </a:rPr>
                <a:t>Fandos</a:t>
              </a:r>
              <a:r>
                <a:rPr lang="en-US" altLang="ko-KR" sz="1200" b="1" dirty="0">
                  <a:solidFill>
                    <a:schemeClr val="bg1"/>
                  </a:solidFill>
                  <a:cs typeface="Calibri" pitchFamily="34" charset="0"/>
                </a:rPr>
                <a:t>, Sánchez, </a:t>
              </a:r>
              <a:r>
                <a:rPr lang="en-US" altLang="ko-KR" sz="1200" b="1" dirty="0" err="1">
                  <a:solidFill>
                    <a:schemeClr val="bg1"/>
                  </a:solidFill>
                  <a:cs typeface="Calibri" pitchFamily="34" charset="0"/>
                </a:rPr>
                <a:t>Moliner</a:t>
              </a:r>
              <a:r>
                <a:rPr lang="en-US" altLang="ko-KR" sz="1200" b="1" dirty="0">
                  <a:solidFill>
                    <a:schemeClr val="bg1"/>
                  </a:solidFill>
                  <a:cs typeface="Calibri" pitchFamily="34" charset="0"/>
                </a:rPr>
                <a:t> &amp; Estrada.</a:t>
              </a:r>
              <a:endParaRPr lang="ko-KR" altLang="en-US" sz="1200" b="1" dirty="0">
                <a:solidFill>
                  <a:schemeClr val="bg1"/>
                </a:solidFill>
                <a:cs typeface="Calibri" pitchFamily="34" charset="0"/>
              </a:endParaRPr>
            </a:p>
          </p:txBody>
        </p:sp>
        <p:sp>
          <p:nvSpPr>
            <p:cNvPr id="184" name="TextBox 183">
              <a:extLst>
                <a:ext uri="{FF2B5EF4-FFF2-40B4-BE49-F238E27FC236}">
                  <a16:creationId xmlns:a16="http://schemas.microsoft.com/office/drawing/2014/main" id="{CAB4D319-D7EF-4117-A13E-0A56EFEFA7C4}"/>
                </a:ext>
              </a:extLst>
            </p:cNvPr>
            <p:cNvSpPr txBox="1"/>
            <p:nvPr/>
          </p:nvSpPr>
          <p:spPr>
            <a:xfrm>
              <a:off x="602568" y="4971887"/>
              <a:ext cx="1260140" cy="1200329"/>
            </a:xfrm>
            <a:prstGeom prst="rect">
              <a:avLst/>
            </a:prstGeom>
            <a:noFill/>
          </p:spPr>
          <p:txBody>
            <a:bodyPr wrap="square" rtlCol="0">
              <a:spAutoFit/>
            </a:bodyPr>
            <a:lstStyle/>
            <a:p>
              <a:pPr algn="ctr"/>
              <a:r>
                <a:rPr lang="es-ES" altLang="ko-KR" sz="1200" dirty="0">
                  <a:solidFill>
                    <a:schemeClr val="bg1"/>
                  </a:solidFill>
                </a:rPr>
                <a:t>Los aspectos emocionales también tienen gran importancia al momento de explicar la conducta de recompra.</a:t>
              </a:r>
              <a:endParaRPr lang="ko-KR" altLang="en-US" sz="1200" dirty="0">
                <a:solidFill>
                  <a:schemeClr val="bg1"/>
                </a:solidFill>
              </a:endParaRPr>
            </a:p>
          </p:txBody>
        </p:sp>
      </p:grpSp>
      <p:sp>
        <p:nvSpPr>
          <p:cNvPr id="185" name="TextBox 184">
            <a:extLst>
              <a:ext uri="{FF2B5EF4-FFF2-40B4-BE49-F238E27FC236}">
                <a16:creationId xmlns:a16="http://schemas.microsoft.com/office/drawing/2014/main" id="{DE24C30A-ED94-4AF0-A937-C9CBD5EC75A9}"/>
              </a:ext>
            </a:extLst>
          </p:cNvPr>
          <p:cNvSpPr txBox="1"/>
          <p:nvPr/>
        </p:nvSpPr>
        <p:spPr>
          <a:xfrm>
            <a:off x="1511011" y="3252383"/>
            <a:ext cx="1260140" cy="400110"/>
          </a:xfrm>
          <a:prstGeom prst="rect">
            <a:avLst/>
          </a:prstGeom>
          <a:noFill/>
        </p:spPr>
        <p:txBody>
          <a:bodyPr wrap="square" rtlCol="0">
            <a:spAutoFit/>
          </a:bodyPr>
          <a:lstStyle/>
          <a:p>
            <a:pPr algn="ctr"/>
            <a:r>
              <a:rPr lang="en-US" altLang="ko-KR" sz="2000" b="1" dirty="0">
                <a:solidFill>
                  <a:schemeClr val="tx1">
                    <a:lumMod val="65000"/>
                    <a:lumOff val="35000"/>
                  </a:schemeClr>
                </a:solidFill>
                <a:cs typeface="Calibri" pitchFamily="34" charset="0"/>
              </a:rPr>
              <a:t>2011</a:t>
            </a:r>
            <a:endParaRPr lang="ko-KR" altLang="en-US" sz="2000" b="1" dirty="0">
              <a:solidFill>
                <a:schemeClr val="tx1">
                  <a:lumMod val="65000"/>
                  <a:lumOff val="35000"/>
                </a:schemeClr>
              </a:solidFill>
              <a:cs typeface="Calibri" pitchFamily="34" charset="0"/>
            </a:endParaRPr>
          </a:p>
        </p:txBody>
      </p:sp>
      <p:sp>
        <p:nvSpPr>
          <p:cNvPr id="186" name="Oval 185">
            <a:extLst>
              <a:ext uri="{FF2B5EF4-FFF2-40B4-BE49-F238E27FC236}">
                <a16:creationId xmlns:a16="http://schemas.microsoft.com/office/drawing/2014/main" id="{3D456F3C-8D0D-4099-9DA0-CB834FD8DFCE}"/>
              </a:ext>
            </a:extLst>
          </p:cNvPr>
          <p:cNvSpPr/>
          <p:nvPr/>
        </p:nvSpPr>
        <p:spPr>
          <a:xfrm flipH="1">
            <a:off x="6921598" y="3758372"/>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7" name="Rounded Rectangle 8">
            <a:extLst>
              <a:ext uri="{FF2B5EF4-FFF2-40B4-BE49-F238E27FC236}">
                <a16:creationId xmlns:a16="http://schemas.microsoft.com/office/drawing/2014/main" id="{5484C237-B792-4B1D-BCB7-632A6B77319B}"/>
              </a:ext>
            </a:extLst>
          </p:cNvPr>
          <p:cNvSpPr/>
          <p:nvPr/>
        </p:nvSpPr>
        <p:spPr>
          <a:xfrm>
            <a:off x="6096000" y="4133261"/>
            <a:ext cx="2009553" cy="2483840"/>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88" name="그룹 9">
            <a:extLst>
              <a:ext uri="{FF2B5EF4-FFF2-40B4-BE49-F238E27FC236}">
                <a16:creationId xmlns:a16="http://schemas.microsoft.com/office/drawing/2014/main" id="{A420C6D2-FCFE-425E-9B4F-EC6BACBFF3CE}"/>
              </a:ext>
            </a:extLst>
          </p:cNvPr>
          <p:cNvGrpSpPr/>
          <p:nvPr/>
        </p:nvGrpSpPr>
        <p:grpSpPr>
          <a:xfrm>
            <a:off x="6096000" y="4558145"/>
            <a:ext cx="2009553" cy="2078811"/>
            <a:chOff x="3967628" y="4345057"/>
            <a:chExt cx="1260140" cy="2078811"/>
          </a:xfrm>
        </p:grpSpPr>
        <p:sp>
          <p:nvSpPr>
            <p:cNvPr id="189" name="TextBox 188">
              <a:extLst>
                <a:ext uri="{FF2B5EF4-FFF2-40B4-BE49-F238E27FC236}">
                  <a16:creationId xmlns:a16="http://schemas.microsoft.com/office/drawing/2014/main" id="{7486215C-3AA9-4D29-A08C-A972C9734471}"/>
                </a:ext>
              </a:extLst>
            </p:cNvPr>
            <p:cNvSpPr txBox="1"/>
            <p:nvPr/>
          </p:nvSpPr>
          <p:spPr>
            <a:xfrm>
              <a:off x="3967628" y="4345057"/>
              <a:ext cx="1260140" cy="461665"/>
            </a:xfrm>
            <a:prstGeom prst="rect">
              <a:avLst/>
            </a:prstGeom>
            <a:noFill/>
          </p:spPr>
          <p:txBody>
            <a:bodyPr wrap="square" rtlCol="0">
              <a:spAutoFit/>
            </a:bodyPr>
            <a:lstStyle/>
            <a:p>
              <a:pPr algn="ctr"/>
              <a:r>
                <a:rPr lang="en-US" altLang="ko-KR" sz="1200" b="1" dirty="0" err="1">
                  <a:solidFill>
                    <a:schemeClr val="bg1"/>
                  </a:solidFill>
                  <a:cs typeface="Calibri" pitchFamily="34" charset="0"/>
                </a:rPr>
                <a:t>Arriagada</a:t>
              </a:r>
              <a:r>
                <a:rPr lang="en-US" altLang="ko-KR" sz="1200" b="1" dirty="0">
                  <a:solidFill>
                    <a:schemeClr val="bg1"/>
                  </a:solidFill>
                  <a:cs typeface="Calibri" pitchFamily="34" charset="0"/>
                </a:rPr>
                <a:t> &amp; Simone</a:t>
              </a:r>
              <a:endParaRPr lang="ko-KR" altLang="en-US" sz="1200" b="1" dirty="0">
                <a:solidFill>
                  <a:schemeClr val="bg1"/>
                </a:solidFill>
                <a:cs typeface="Calibri" pitchFamily="34" charset="0"/>
              </a:endParaRPr>
            </a:p>
          </p:txBody>
        </p:sp>
        <p:sp>
          <p:nvSpPr>
            <p:cNvPr id="190" name="TextBox 189">
              <a:extLst>
                <a:ext uri="{FF2B5EF4-FFF2-40B4-BE49-F238E27FC236}">
                  <a16:creationId xmlns:a16="http://schemas.microsoft.com/office/drawing/2014/main" id="{0FB30913-C0F5-4C24-8113-2E0AA4A19ECC}"/>
                </a:ext>
              </a:extLst>
            </p:cNvPr>
            <p:cNvSpPr txBox="1"/>
            <p:nvPr/>
          </p:nvSpPr>
          <p:spPr>
            <a:xfrm>
              <a:off x="3967628" y="4669542"/>
              <a:ext cx="1260140" cy="1754326"/>
            </a:xfrm>
            <a:prstGeom prst="rect">
              <a:avLst/>
            </a:prstGeom>
            <a:noFill/>
          </p:spPr>
          <p:txBody>
            <a:bodyPr wrap="square" rtlCol="0">
              <a:spAutoFit/>
            </a:bodyPr>
            <a:lstStyle/>
            <a:p>
              <a:pPr algn="ctr"/>
              <a:r>
                <a:rPr lang="es-ES" altLang="ko-KR" sz="1200" dirty="0">
                  <a:solidFill>
                    <a:schemeClr val="bg1"/>
                  </a:solidFill>
                </a:rPr>
                <a:t>El social media alteró las distintas formas de cultura de consumo en forma global. Relacionarlo para fortalecer la interacción, el manejo de contenido, la información, el seguimiento y el desarrollo de negocios.</a:t>
              </a:r>
              <a:endParaRPr lang="ko-KR" altLang="en-US" sz="1200" dirty="0">
                <a:solidFill>
                  <a:schemeClr val="bg1"/>
                </a:solidFill>
              </a:endParaRPr>
            </a:p>
          </p:txBody>
        </p:sp>
      </p:grpSp>
      <p:sp>
        <p:nvSpPr>
          <p:cNvPr id="191" name="TextBox 190">
            <a:extLst>
              <a:ext uri="{FF2B5EF4-FFF2-40B4-BE49-F238E27FC236}">
                <a16:creationId xmlns:a16="http://schemas.microsoft.com/office/drawing/2014/main" id="{AA0FA020-B604-4335-8D2D-950AFEB23DE9}"/>
              </a:ext>
            </a:extLst>
          </p:cNvPr>
          <p:cNvSpPr txBox="1"/>
          <p:nvPr/>
        </p:nvSpPr>
        <p:spPr>
          <a:xfrm>
            <a:off x="6318389" y="3292432"/>
            <a:ext cx="1260140" cy="400110"/>
          </a:xfrm>
          <a:prstGeom prst="rect">
            <a:avLst/>
          </a:prstGeom>
          <a:noFill/>
        </p:spPr>
        <p:txBody>
          <a:bodyPr wrap="square" rtlCol="0">
            <a:spAutoFit/>
          </a:bodyPr>
          <a:lstStyle/>
          <a:p>
            <a:pPr algn="ctr"/>
            <a:r>
              <a:rPr lang="en-US" altLang="ko-KR" sz="2000" b="1" dirty="0">
                <a:solidFill>
                  <a:schemeClr val="tx1">
                    <a:lumMod val="65000"/>
                    <a:lumOff val="35000"/>
                  </a:schemeClr>
                </a:solidFill>
                <a:cs typeface="Calibri" pitchFamily="34" charset="0"/>
              </a:rPr>
              <a:t>2018</a:t>
            </a:r>
            <a:endParaRPr lang="ko-KR" altLang="en-US" sz="2000" b="1" dirty="0">
              <a:solidFill>
                <a:schemeClr val="tx1">
                  <a:lumMod val="65000"/>
                  <a:lumOff val="35000"/>
                </a:schemeClr>
              </a:solidFill>
              <a:cs typeface="Calibri" pitchFamily="34" charset="0"/>
            </a:endParaRPr>
          </a:p>
        </p:txBody>
      </p:sp>
      <p:grpSp>
        <p:nvGrpSpPr>
          <p:cNvPr id="194" name="그룹 26">
            <a:extLst>
              <a:ext uri="{FF2B5EF4-FFF2-40B4-BE49-F238E27FC236}">
                <a16:creationId xmlns:a16="http://schemas.microsoft.com/office/drawing/2014/main" id="{3897B279-0474-45F2-A0BE-F67B762C4687}"/>
              </a:ext>
            </a:extLst>
          </p:cNvPr>
          <p:cNvGrpSpPr/>
          <p:nvPr/>
        </p:nvGrpSpPr>
        <p:grpSpPr>
          <a:xfrm>
            <a:off x="9907361" y="4635935"/>
            <a:ext cx="1260140" cy="1524814"/>
            <a:chOff x="7332687" y="4345057"/>
            <a:chExt cx="1260140" cy="1524814"/>
          </a:xfrm>
        </p:grpSpPr>
        <p:sp>
          <p:nvSpPr>
            <p:cNvPr id="195" name="TextBox 194">
              <a:extLst>
                <a:ext uri="{FF2B5EF4-FFF2-40B4-BE49-F238E27FC236}">
                  <a16:creationId xmlns:a16="http://schemas.microsoft.com/office/drawing/2014/main" id="{E0C3A672-DEBF-41A7-86C9-D596AF02F8A9}"/>
                </a:ext>
              </a:extLst>
            </p:cNvPr>
            <p:cNvSpPr txBox="1"/>
            <p:nvPr/>
          </p:nvSpPr>
          <p:spPr>
            <a:xfrm>
              <a:off x="7332687" y="4345057"/>
              <a:ext cx="1260140" cy="276999"/>
            </a:xfrm>
            <a:prstGeom prst="rect">
              <a:avLst/>
            </a:prstGeom>
            <a:noFill/>
          </p:spPr>
          <p:txBody>
            <a:bodyPr wrap="square" rtlCol="0">
              <a:spAutoFit/>
            </a:bodyPr>
            <a:lstStyle/>
            <a:p>
              <a:pPr algn="ctr"/>
              <a:r>
                <a:rPr lang="en-US" altLang="ko-KR" sz="1200" b="1" dirty="0">
                  <a:solidFill>
                    <a:schemeClr val="bg1"/>
                  </a:solidFill>
                  <a:cs typeface="Calibri" pitchFamily="34" charset="0"/>
                </a:rPr>
                <a:t>Your Text</a:t>
              </a:r>
              <a:endParaRPr lang="ko-KR" altLang="en-US" sz="1200" b="1" dirty="0">
                <a:solidFill>
                  <a:schemeClr val="bg1"/>
                </a:solidFill>
                <a:cs typeface="Calibri" pitchFamily="34" charset="0"/>
              </a:endParaRPr>
            </a:p>
          </p:txBody>
        </p:sp>
        <p:sp>
          <p:nvSpPr>
            <p:cNvPr id="196" name="TextBox 195">
              <a:extLst>
                <a:ext uri="{FF2B5EF4-FFF2-40B4-BE49-F238E27FC236}">
                  <a16:creationId xmlns:a16="http://schemas.microsoft.com/office/drawing/2014/main" id="{5169DB67-47D1-4D6C-9894-072705FE7275}"/>
                </a:ext>
              </a:extLst>
            </p:cNvPr>
            <p:cNvSpPr txBox="1"/>
            <p:nvPr/>
          </p:nvSpPr>
          <p:spPr>
            <a:xfrm>
              <a:off x="7332687" y="4669542"/>
              <a:ext cx="1260140" cy="1200329"/>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endParaRPr lang="ko-KR" altLang="en-US" sz="1200" dirty="0">
                <a:solidFill>
                  <a:schemeClr val="bg1"/>
                </a:solidFill>
              </a:endParaRPr>
            </a:p>
          </p:txBody>
        </p:sp>
      </p:grpSp>
      <p:sp>
        <p:nvSpPr>
          <p:cNvPr id="198" name="Oval 197">
            <a:extLst>
              <a:ext uri="{FF2B5EF4-FFF2-40B4-BE49-F238E27FC236}">
                <a16:creationId xmlns:a16="http://schemas.microsoft.com/office/drawing/2014/main" id="{ADE8540B-E2A1-4508-A1E6-5F5EF544977B}"/>
              </a:ext>
            </a:extLst>
          </p:cNvPr>
          <p:cNvSpPr/>
          <p:nvPr/>
        </p:nvSpPr>
        <p:spPr>
          <a:xfrm rot="10800000" flipH="1">
            <a:off x="4242753" y="3759503"/>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99" name="Rounded Rectangle 8">
            <a:extLst>
              <a:ext uri="{FF2B5EF4-FFF2-40B4-BE49-F238E27FC236}">
                <a16:creationId xmlns:a16="http://schemas.microsoft.com/office/drawing/2014/main" id="{C7B57B69-F8FE-4A19-A7DE-6F7A380F8454}"/>
              </a:ext>
            </a:extLst>
          </p:cNvPr>
          <p:cNvSpPr/>
          <p:nvPr/>
        </p:nvSpPr>
        <p:spPr>
          <a:xfrm rot="10800000">
            <a:off x="3457720" y="1511346"/>
            <a:ext cx="1860697" cy="2065924"/>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00" name="그룹 5">
            <a:extLst>
              <a:ext uri="{FF2B5EF4-FFF2-40B4-BE49-F238E27FC236}">
                <a16:creationId xmlns:a16="http://schemas.microsoft.com/office/drawing/2014/main" id="{B5E307B4-3A20-424E-BB1C-D8D793D88C0F}"/>
              </a:ext>
            </a:extLst>
          </p:cNvPr>
          <p:cNvGrpSpPr/>
          <p:nvPr/>
        </p:nvGrpSpPr>
        <p:grpSpPr>
          <a:xfrm>
            <a:off x="3457720" y="1495486"/>
            <a:ext cx="1860698" cy="1538588"/>
            <a:chOff x="2000973" y="1468924"/>
            <a:chExt cx="1860698" cy="1538588"/>
          </a:xfrm>
        </p:grpSpPr>
        <p:sp>
          <p:nvSpPr>
            <p:cNvPr id="201" name="TextBox 200">
              <a:extLst>
                <a:ext uri="{FF2B5EF4-FFF2-40B4-BE49-F238E27FC236}">
                  <a16:creationId xmlns:a16="http://schemas.microsoft.com/office/drawing/2014/main" id="{E1CE25D3-C294-4334-800E-1AF12B46929F}"/>
                </a:ext>
              </a:extLst>
            </p:cNvPr>
            <p:cNvSpPr txBox="1"/>
            <p:nvPr/>
          </p:nvSpPr>
          <p:spPr>
            <a:xfrm>
              <a:off x="2286794" y="1468924"/>
              <a:ext cx="1260140" cy="461665"/>
            </a:xfrm>
            <a:prstGeom prst="rect">
              <a:avLst/>
            </a:prstGeom>
            <a:noFill/>
          </p:spPr>
          <p:txBody>
            <a:bodyPr wrap="square" rtlCol="0">
              <a:spAutoFit/>
            </a:bodyPr>
            <a:lstStyle/>
            <a:p>
              <a:pPr algn="ctr"/>
              <a:r>
                <a:rPr lang="en-US" altLang="ko-KR" sz="1200" b="1" dirty="0">
                  <a:solidFill>
                    <a:schemeClr val="bg1"/>
                  </a:solidFill>
                  <a:cs typeface="Calibri" pitchFamily="34" charset="0"/>
                </a:rPr>
                <a:t>Sandra Cabrera</a:t>
              </a:r>
              <a:endParaRPr lang="ko-KR" altLang="en-US" sz="1200" b="1" dirty="0">
                <a:solidFill>
                  <a:schemeClr val="bg1"/>
                </a:solidFill>
                <a:cs typeface="Calibri" pitchFamily="34" charset="0"/>
              </a:endParaRPr>
            </a:p>
          </p:txBody>
        </p:sp>
        <p:sp>
          <p:nvSpPr>
            <p:cNvPr id="202" name="TextBox 201">
              <a:extLst>
                <a:ext uri="{FF2B5EF4-FFF2-40B4-BE49-F238E27FC236}">
                  <a16:creationId xmlns:a16="http://schemas.microsoft.com/office/drawing/2014/main" id="{A4147C10-1E5F-4416-A9C9-3BFA832EA69F}"/>
                </a:ext>
              </a:extLst>
            </p:cNvPr>
            <p:cNvSpPr txBox="1"/>
            <p:nvPr/>
          </p:nvSpPr>
          <p:spPr>
            <a:xfrm>
              <a:off x="2000973" y="1991849"/>
              <a:ext cx="1860698" cy="1015663"/>
            </a:xfrm>
            <a:prstGeom prst="rect">
              <a:avLst/>
            </a:prstGeom>
            <a:noFill/>
          </p:spPr>
          <p:txBody>
            <a:bodyPr wrap="square" rtlCol="0">
              <a:spAutoFit/>
            </a:bodyPr>
            <a:lstStyle/>
            <a:p>
              <a:pPr algn="ctr"/>
              <a:r>
                <a:rPr lang="es-ES" altLang="ko-KR" sz="1200" dirty="0">
                  <a:solidFill>
                    <a:schemeClr val="bg1"/>
                  </a:solidFill>
                </a:rPr>
                <a:t>En un negocio de renovación que fortalece la fidelidad del cliente consiste en sintetizar el valor entregado</a:t>
              </a:r>
              <a:endParaRPr lang="ko-KR" altLang="en-US" sz="1200" dirty="0">
                <a:solidFill>
                  <a:schemeClr val="bg1"/>
                </a:solidFill>
              </a:endParaRPr>
            </a:p>
          </p:txBody>
        </p:sp>
      </p:grpSp>
      <p:sp>
        <p:nvSpPr>
          <p:cNvPr id="203" name="TextBox 202">
            <a:extLst>
              <a:ext uri="{FF2B5EF4-FFF2-40B4-BE49-F238E27FC236}">
                <a16:creationId xmlns:a16="http://schemas.microsoft.com/office/drawing/2014/main" id="{CEF8AD70-1294-402C-9452-7E1D2D68A052}"/>
              </a:ext>
            </a:extLst>
          </p:cNvPr>
          <p:cNvSpPr txBox="1"/>
          <p:nvPr/>
        </p:nvSpPr>
        <p:spPr>
          <a:xfrm>
            <a:off x="3743541" y="4195949"/>
            <a:ext cx="1260140" cy="400110"/>
          </a:xfrm>
          <a:prstGeom prst="rect">
            <a:avLst/>
          </a:prstGeom>
          <a:noFill/>
        </p:spPr>
        <p:txBody>
          <a:bodyPr wrap="square" rtlCol="0">
            <a:spAutoFit/>
          </a:bodyPr>
          <a:lstStyle/>
          <a:p>
            <a:pPr algn="ctr"/>
            <a:r>
              <a:rPr lang="en-US" altLang="ko-KR" sz="2000" b="1" dirty="0">
                <a:solidFill>
                  <a:schemeClr val="tx1">
                    <a:lumMod val="65000"/>
                    <a:lumOff val="35000"/>
                  </a:schemeClr>
                </a:solidFill>
                <a:cs typeface="Calibri" pitchFamily="34" charset="0"/>
              </a:rPr>
              <a:t>2013</a:t>
            </a:r>
            <a:endParaRPr lang="ko-KR" altLang="en-US" sz="2000" b="1" dirty="0">
              <a:solidFill>
                <a:schemeClr val="tx1">
                  <a:lumMod val="65000"/>
                  <a:lumOff val="35000"/>
                </a:schemeClr>
              </a:solidFill>
              <a:cs typeface="Calibri" pitchFamily="34" charset="0"/>
            </a:endParaRPr>
          </a:p>
        </p:txBody>
      </p:sp>
      <p:sp>
        <p:nvSpPr>
          <p:cNvPr id="204" name="Oval 203">
            <a:extLst>
              <a:ext uri="{FF2B5EF4-FFF2-40B4-BE49-F238E27FC236}">
                <a16:creationId xmlns:a16="http://schemas.microsoft.com/office/drawing/2014/main" id="{C7E0D45A-53D9-4D15-BE69-5ED8F2962C11}"/>
              </a:ext>
            </a:extLst>
          </p:cNvPr>
          <p:cNvSpPr/>
          <p:nvPr/>
        </p:nvSpPr>
        <p:spPr>
          <a:xfrm rot="10800000" flipH="1">
            <a:off x="9263897" y="3746824"/>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05" name="Rounded Rectangle 8">
            <a:extLst>
              <a:ext uri="{FF2B5EF4-FFF2-40B4-BE49-F238E27FC236}">
                <a16:creationId xmlns:a16="http://schemas.microsoft.com/office/drawing/2014/main" id="{8E464A0F-8E57-41CB-BD36-84568D147685}"/>
              </a:ext>
            </a:extLst>
          </p:cNvPr>
          <p:cNvSpPr/>
          <p:nvPr/>
        </p:nvSpPr>
        <p:spPr>
          <a:xfrm rot="10800000">
            <a:off x="8208599" y="1526203"/>
            <a:ext cx="2372313" cy="2191755"/>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06" name="그룹 2">
            <a:extLst>
              <a:ext uri="{FF2B5EF4-FFF2-40B4-BE49-F238E27FC236}">
                <a16:creationId xmlns:a16="http://schemas.microsoft.com/office/drawing/2014/main" id="{DCAF6133-5EBC-4311-BC6E-65FDA1605BAF}"/>
              </a:ext>
            </a:extLst>
          </p:cNvPr>
          <p:cNvGrpSpPr/>
          <p:nvPr/>
        </p:nvGrpSpPr>
        <p:grpSpPr>
          <a:xfrm>
            <a:off x="8208600" y="1659203"/>
            <a:ext cx="2372313" cy="1694283"/>
            <a:chOff x="5688124" y="1632641"/>
            <a:chExt cx="1260140" cy="1694283"/>
          </a:xfrm>
        </p:grpSpPr>
        <p:sp>
          <p:nvSpPr>
            <p:cNvPr id="207" name="TextBox 206">
              <a:extLst>
                <a:ext uri="{FF2B5EF4-FFF2-40B4-BE49-F238E27FC236}">
                  <a16:creationId xmlns:a16="http://schemas.microsoft.com/office/drawing/2014/main" id="{C1C18E43-78BD-4297-8E69-0655123E5A76}"/>
                </a:ext>
              </a:extLst>
            </p:cNvPr>
            <p:cNvSpPr txBox="1"/>
            <p:nvPr/>
          </p:nvSpPr>
          <p:spPr>
            <a:xfrm>
              <a:off x="5688124" y="1632641"/>
              <a:ext cx="1260140" cy="276999"/>
            </a:xfrm>
            <a:prstGeom prst="rect">
              <a:avLst/>
            </a:prstGeom>
            <a:noFill/>
          </p:spPr>
          <p:txBody>
            <a:bodyPr wrap="square" rtlCol="0">
              <a:spAutoFit/>
            </a:bodyPr>
            <a:lstStyle/>
            <a:p>
              <a:pPr algn="ctr"/>
              <a:r>
                <a:rPr lang="en-US" altLang="ko-KR" sz="1200" b="1" dirty="0">
                  <a:solidFill>
                    <a:schemeClr val="bg1"/>
                  </a:solidFill>
                  <a:cs typeface="Calibri" pitchFamily="34" charset="0"/>
                </a:rPr>
                <a:t>Sinner, </a:t>
              </a:r>
              <a:r>
                <a:rPr lang="en-US" altLang="ko-KR" sz="1200" b="1" dirty="0" err="1">
                  <a:solidFill>
                    <a:schemeClr val="bg1"/>
                  </a:solidFill>
                  <a:cs typeface="Calibri" pitchFamily="34" charset="0"/>
                </a:rPr>
                <a:t>Bühler</a:t>
              </a:r>
              <a:r>
                <a:rPr lang="en-US" altLang="ko-KR" sz="1200" b="1" dirty="0">
                  <a:solidFill>
                    <a:schemeClr val="bg1"/>
                  </a:solidFill>
                  <a:cs typeface="Calibri" pitchFamily="34" charset="0"/>
                </a:rPr>
                <a:t>, &amp; Schlaich</a:t>
              </a:r>
              <a:endParaRPr lang="ko-KR" altLang="en-US" sz="1200" b="1" dirty="0">
                <a:solidFill>
                  <a:schemeClr val="bg1"/>
                </a:solidFill>
                <a:cs typeface="Calibri" pitchFamily="34" charset="0"/>
              </a:endParaRPr>
            </a:p>
          </p:txBody>
        </p:sp>
        <p:sp>
          <p:nvSpPr>
            <p:cNvPr id="208" name="TextBox 207">
              <a:extLst>
                <a:ext uri="{FF2B5EF4-FFF2-40B4-BE49-F238E27FC236}">
                  <a16:creationId xmlns:a16="http://schemas.microsoft.com/office/drawing/2014/main" id="{1FCAE4F0-CC2A-498D-9308-AD52F5F01B4B}"/>
                </a:ext>
              </a:extLst>
            </p:cNvPr>
            <p:cNvSpPr txBox="1"/>
            <p:nvPr/>
          </p:nvSpPr>
          <p:spPr>
            <a:xfrm>
              <a:off x="5688124" y="1941929"/>
              <a:ext cx="1260140" cy="1384995"/>
            </a:xfrm>
            <a:prstGeom prst="rect">
              <a:avLst/>
            </a:prstGeom>
            <a:noFill/>
          </p:spPr>
          <p:txBody>
            <a:bodyPr wrap="square" rtlCol="0">
              <a:spAutoFit/>
            </a:bodyPr>
            <a:lstStyle/>
            <a:p>
              <a:pPr algn="ctr"/>
              <a:r>
                <a:rPr lang="es-ES" altLang="ko-KR" sz="1200" dirty="0">
                  <a:solidFill>
                    <a:schemeClr val="bg1"/>
                  </a:solidFill>
                </a:rPr>
                <a:t>El social media modificó las comunicaciones empresariales internas y externas. En la forma online los clientes comparten y disciernen las informaciones de la empresa en las redes sociales, foros y blogs </a:t>
              </a:r>
              <a:endParaRPr lang="ko-KR" altLang="en-US" sz="1200" dirty="0">
                <a:solidFill>
                  <a:schemeClr val="bg1"/>
                </a:solidFill>
              </a:endParaRPr>
            </a:p>
          </p:txBody>
        </p:sp>
      </p:grpSp>
      <p:sp>
        <p:nvSpPr>
          <p:cNvPr id="209" name="TextBox 208">
            <a:extLst>
              <a:ext uri="{FF2B5EF4-FFF2-40B4-BE49-F238E27FC236}">
                <a16:creationId xmlns:a16="http://schemas.microsoft.com/office/drawing/2014/main" id="{0053E225-6961-4286-8ABC-226513B8FA7B}"/>
              </a:ext>
            </a:extLst>
          </p:cNvPr>
          <p:cNvSpPr txBox="1"/>
          <p:nvPr/>
        </p:nvSpPr>
        <p:spPr>
          <a:xfrm>
            <a:off x="8764685" y="4087290"/>
            <a:ext cx="1260140" cy="400110"/>
          </a:xfrm>
          <a:prstGeom prst="rect">
            <a:avLst/>
          </a:prstGeom>
          <a:noFill/>
        </p:spPr>
        <p:txBody>
          <a:bodyPr wrap="square" rtlCol="0">
            <a:spAutoFit/>
          </a:bodyPr>
          <a:lstStyle/>
          <a:p>
            <a:pPr algn="ctr"/>
            <a:r>
              <a:rPr lang="en-US" altLang="ko-KR" sz="2000" b="1" dirty="0">
                <a:solidFill>
                  <a:schemeClr val="tx1">
                    <a:lumMod val="65000"/>
                    <a:lumOff val="35000"/>
                  </a:schemeClr>
                </a:solidFill>
                <a:cs typeface="Calibri" pitchFamily="34" charset="0"/>
              </a:rPr>
              <a:t>2019</a:t>
            </a:r>
            <a:endParaRPr lang="ko-KR" altLang="en-US" sz="2000" b="1" dirty="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368567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B4A6B968-1233-403D-B365-12F48DAFDEB4}"/>
              </a:ext>
            </a:extLst>
          </p:cNvPr>
          <p:cNvSpPr txBox="1"/>
          <p:nvPr/>
        </p:nvSpPr>
        <p:spPr>
          <a:xfrm>
            <a:off x="6622555" y="361602"/>
            <a:ext cx="5577323" cy="769441"/>
          </a:xfrm>
          <a:prstGeom prst="rect">
            <a:avLst/>
          </a:prstGeom>
          <a:noFill/>
        </p:spPr>
        <p:txBody>
          <a:bodyPr wrap="square" rtlCol="0" anchor="ctr">
            <a:spAutoFit/>
          </a:bodyPr>
          <a:lstStyle/>
          <a:p>
            <a:pPr algn="ctr"/>
            <a:r>
              <a:rPr lang="en-GB" altLang="ko-KR" sz="4400" dirty="0">
                <a:solidFill>
                  <a:schemeClr val="bg1"/>
                </a:solidFill>
                <a:latin typeface="Montserrat" panose="02000505000000020004" pitchFamily="2" charset="0"/>
                <a:cs typeface="Arial" pitchFamily="34" charset="0"/>
              </a:rPr>
              <a:t>SOCIAL MEDIA</a:t>
            </a:r>
            <a:endParaRPr lang="ko-KR" altLang="en-US" sz="4400" dirty="0">
              <a:solidFill>
                <a:schemeClr val="bg1"/>
              </a:solidFill>
              <a:latin typeface="Montserrat" panose="02000505000000020004" pitchFamily="2" charset="0"/>
              <a:cs typeface="Arial" pitchFamily="34" charset="0"/>
            </a:endParaRPr>
          </a:p>
        </p:txBody>
      </p:sp>
      <p:sp>
        <p:nvSpPr>
          <p:cNvPr id="186" name="Rounded Rectangular Callout 31">
            <a:extLst>
              <a:ext uri="{FF2B5EF4-FFF2-40B4-BE49-F238E27FC236}">
                <a16:creationId xmlns:a16="http://schemas.microsoft.com/office/drawing/2014/main" id="{8BB47379-6736-451E-8F22-EF481F8A4791}"/>
              </a:ext>
            </a:extLst>
          </p:cNvPr>
          <p:cNvSpPr/>
          <p:nvPr/>
        </p:nvSpPr>
        <p:spPr>
          <a:xfrm flipH="1">
            <a:off x="2603671" y="5226497"/>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87" name="그룹 6">
            <a:extLst>
              <a:ext uri="{FF2B5EF4-FFF2-40B4-BE49-F238E27FC236}">
                <a16:creationId xmlns:a16="http://schemas.microsoft.com/office/drawing/2014/main" id="{F897401E-F4FF-4FA0-A945-D022B8914181}"/>
              </a:ext>
            </a:extLst>
          </p:cNvPr>
          <p:cNvGrpSpPr/>
          <p:nvPr/>
        </p:nvGrpSpPr>
        <p:grpSpPr>
          <a:xfrm>
            <a:off x="847627" y="5966907"/>
            <a:ext cx="2262988" cy="396915"/>
            <a:chOff x="1730330" y="5175558"/>
            <a:chExt cx="1742087" cy="396915"/>
          </a:xfrm>
        </p:grpSpPr>
        <p:sp>
          <p:nvSpPr>
            <p:cNvPr id="188" name="TextBox 187">
              <a:extLst>
                <a:ext uri="{FF2B5EF4-FFF2-40B4-BE49-F238E27FC236}">
                  <a16:creationId xmlns:a16="http://schemas.microsoft.com/office/drawing/2014/main" id="{AFFA7A0D-E06B-4603-873E-FBB9E5F731BA}"/>
                </a:ext>
              </a:extLst>
            </p:cNvPr>
            <p:cNvSpPr txBox="1"/>
            <p:nvPr/>
          </p:nvSpPr>
          <p:spPr>
            <a:xfrm>
              <a:off x="1730331" y="5387807"/>
              <a:ext cx="1733335" cy="184666"/>
            </a:xfrm>
            <a:prstGeom prst="rect">
              <a:avLst/>
            </a:prstGeom>
            <a:noFill/>
          </p:spPr>
          <p:txBody>
            <a:bodyPr wrap="square" lIns="0" tIns="0" rIns="0" bIns="0" rtlCol="0">
              <a:spAutoFit/>
            </a:bodyPr>
            <a:lstStyle/>
            <a:p>
              <a:r>
                <a:rPr lang="en-US" altLang="ko-KR" sz="1200" dirty="0">
                  <a:solidFill>
                    <a:schemeClr val="bg1"/>
                  </a:solidFill>
                  <a:cs typeface="Arial" pitchFamily="34" charset="0"/>
                </a:rPr>
                <a:t>(Scott, 1991) </a:t>
              </a:r>
            </a:p>
          </p:txBody>
        </p:sp>
        <p:sp>
          <p:nvSpPr>
            <p:cNvPr id="189" name="TextBox 188">
              <a:extLst>
                <a:ext uri="{FF2B5EF4-FFF2-40B4-BE49-F238E27FC236}">
                  <a16:creationId xmlns:a16="http://schemas.microsoft.com/office/drawing/2014/main" id="{619366F7-3FE3-437E-87F1-96738F6A5B4B}"/>
                </a:ext>
              </a:extLst>
            </p:cNvPr>
            <p:cNvSpPr txBox="1"/>
            <p:nvPr/>
          </p:nvSpPr>
          <p:spPr>
            <a:xfrm>
              <a:off x="1730330" y="5175558"/>
              <a:ext cx="1742087" cy="184666"/>
            </a:xfrm>
            <a:prstGeom prst="rect">
              <a:avLst/>
            </a:prstGeom>
            <a:noFill/>
          </p:spPr>
          <p:txBody>
            <a:bodyPr wrap="square" lIns="0" tIns="0" rIns="0" bIns="0" rtlCol="0">
              <a:spAutoFit/>
            </a:bodyPr>
            <a:lstStyle/>
            <a:p>
              <a:r>
                <a:rPr lang="en-US" altLang="ko-KR" sz="1200" b="1" dirty="0">
                  <a:solidFill>
                    <a:schemeClr val="bg1"/>
                  </a:solidFill>
                </a:rPr>
                <a:t>TEORÌA DE REDES SOCIALES</a:t>
              </a:r>
            </a:p>
          </p:txBody>
        </p:sp>
      </p:grpSp>
      <p:sp>
        <p:nvSpPr>
          <p:cNvPr id="190" name="Rounded Rectangular Callout 47">
            <a:extLst>
              <a:ext uri="{FF2B5EF4-FFF2-40B4-BE49-F238E27FC236}">
                <a16:creationId xmlns:a16="http://schemas.microsoft.com/office/drawing/2014/main" id="{75509443-DE5A-460D-9FC5-AC8D71F5467B}"/>
              </a:ext>
            </a:extLst>
          </p:cNvPr>
          <p:cNvSpPr/>
          <p:nvPr/>
        </p:nvSpPr>
        <p:spPr>
          <a:xfrm flipH="1">
            <a:off x="5447928" y="5227357"/>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91" name="그룹 4">
            <a:extLst>
              <a:ext uri="{FF2B5EF4-FFF2-40B4-BE49-F238E27FC236}">
                <a16:creationId xmlns:a16="http://schemas.microsoft.com/office/drawing/2014/main" id="{BF782442-CAC7-424B-9C08-DC07AF244F1B}"/>
              </a:ext>
            </a:extLst>
          </p:cNvPr>
          <p:cNvGrpSpPr/>
          <p:nvPr/>
        </p:nvGrpSpPr>
        <p:grpSpPr>
          <a:xfrm>
            <a:off x="3691884" y="5967767"/>
            <a:ext cx="3111572" cy="1135579"/>
            <a:chOff x="3727326" y="5176417"/>
            <a:chExt cx="2166665" cy="1135579"/>
          </a:xfrm>
        </p:grpSpPr>
        <p:sp>
          <p:nvSpPr>
            <p:cNvPr id="192" name="TextBox 191">
              <a:extLst>
                <a:ext uri="{FF2B5EF4-FFF2-40B4-BE49-F238E27FC236}">
                  <a16:creationId xmlns:a16="http://schemas.microsoft.com/office/drawing/2014/main" id="{BA19AF3A-5C7D-4F7F-A11E-646DB9121782}"/>
                </a:ext>
              </a:extLst>
            </p:cNvPr>
            <p:cNvSpPr txBox="1"/>
            <p:nvPr/>
          </p:nvSpPr>
          <p:spPr>
            <a:xfrm>
              <a:off x="3727327" y="5388666"/>
              <a:ext cx="2166664" cy="923330"/>
            </a:xfrm>
            <a:prstGeom prst="rect">
              <a:avLst/>
            </a:prstGeom>
            <a:noFill/>
          </p:spPr>
          <p:txBody>
            <a:bodyPr wrap="square" lIns="0" tIns="0" rIns="0" bIns="0" rtlCol="0">
              <a:spAutoFit/>
            </a:bodyPr>
            <a:lstStyle/>
            <a:p>
              <a:r>
                <a:rPr lang="en-US" altLang="ko-KR" sz="1200" dirty="0">
                  <a:solidFill>
                    <a:schemeClr val="bg1"/>
                  </a:solidFill>
                  <a:cs typeface="Arial" pitchFamily="34" charset="0"/>
                </a:rPr>
                <a:t>Lattus, 2018</a:t>
              </a:r>
            </a:p>
            <a:p>
              <a:r>
                <a:rPr lang="en-US" altLang="ko-KR" sz="1200" dirty="0">
                  <a:solidFill>
                    <a:schemeClr val="bg1"/>
                  </a:solidFill>
                  <a:cs typeface="Arial" pitchFamily="34" charset="0"/>
                </a:rPr>
                <a:t>(1926-1945);(1946- 1960); (1961-1981); </a:t>
              </a:r>
            </a:p>
            <a:p>
              <a:r>
                <a:rPr lang="en-US" altLang="ko-KR" sz="1200" dirty="0">
                  <a:solidFill>
                    <a:schemeClr val="bg1"/>
                  </a:solidFill>
                  <a:cs typeface="Arial" pitchFamily="34" charset="0"/>
                </a:rPr>
                <a:t>(1982-2001); </a:t>
              </a:r>
              <a:r>
                <a:rPr lang="es-ES" altLang="ko-KR" sz="1200" dirty="0">
                  <a:solidFill>
                    <a:schemeClr val="bg1"/>
                  </a:solidFill>
                  <a:cs typeface="Arial" pitchFamily="34" charset="0"/>
                </a:rPr>
                <a:t>(2001 hasta la fecha presente)</a:t>
              </a:r>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193" name="TextBox 192">
              <a:extLst>
                <a:ext uri="{FF2B5EF4-FFF2-40B4-BE49-F238E27FC236}">
                  <a16:creationId xmlns:a16="http://schemas.microsoft.com/office/drawing/2014/main" id="{F022CF1C-1EF0-4F09-951F-6478470EF8E6}"/>
                </a:ext>
              </a:extLst>
            </p:cNvPr>
            <p:cNvSpPr txBox="1"/>
            <p:nvPr/>
          </p:nvSpPr>
          <p:spPr>
            <a:xfrm>
              <a:off x="3727326" y="5176417"/>
              <a:ext cx="1742087" cy="184666"/>
            </a:xfrm>
            <a:prstGeom prst="rect">
              <a:avLst/>
            </a:prstGeom>
            <a:noFill/>
          </p:spPr>
          <p:txBody>
            <a:bodyPr wrap="square" lIns="0" tIns="0" rIns="0" bIns="0" rtlCol="0">
              <a:spAutoFit/>
            </a:bodyPr>
            <a:lstStyle/>
            <a:p>
              <a:r>
                <a:rPr lang="en-US" altLang="ko-KR" sz="1200" b="1" dirty="0">
                  <a:solidFill>
                    <a:schemeClr val="bg1"/>
                  </a:solidFill>
                </a:rPr>
                <a:t>TEORÌA GENERACIONAL</a:t>
              </a:r>
            </a:p>
          </p:txBody>
        </p:sp>
      </p:grpSp>
      <p:sp>
        <p:nvSpPr>
          <p:cNvPr id="198" name="Rectangle 9">
            <a:extLst>
              <a:ext uri="{FF2B5EF4-FFF2-40B4-BE49-F238E27FC236}">
                <a16:creationId xmlns:a16="http://schemas.microsoft.com/office/drawing/2014/main" id="{D250EEC0-6697-4000-ACC3-7C34924B87FE}"/>
              </a:ext>
            </a:extLst>
          </p:cNvPr>
          <p:cNvSpPr/>
          <p:nvPr/>
        </p:nvSpPr>
        <p:spPr>
          <a:xfrm>
            <a:off x="5627473" y="5326270"/>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2" name="Imagen 1">
            <a:extLst>
              <a:ext uri="{FF2B5EF4-FFF2-40B4-BE49-F238E27FC236}">
                <a16:creationId xmlns:a16="http://schemas.microsoft.com/office/drawing/2014/main" id="{12FFCD94-3BD6-423E-93AD-B44E5501CF50}"/>
              </a:ext>
            </a:extLst>
          </p:cNvPr>
          <p:cNvPicPr/>
          <p:nvPr/>
        </p:nvPicPr>
        <p:blipFill rotWithShape="1">
          <a:blip r:embed="rId2"/>
          <a:srcRect l="25238" t="31546" r="24878" b="21766"/>
          <a:stretch/>
        </p:blipFill>
        <p:spPr bwMode="auto">
          <a:xfrm>
            <a:off x="7249358" y="1598017"/>
            <a:ext cx="4323715" cy="2529205"/>
          </a:xfrm>
          <a:prstGeom prst="rect">
            <a:avLst/>
          </a:prstGeom>
          <a:ln>
            <a:noFill/>
          </a:ln>
          <a:extLst>
            <a:ext uri="{53640926-AAD7-44D8-BBD7-CCE9431645EC}">
              <a14:shadowObscured xmlns:a14="http://schemas.microsoft.com/office/drawing/2010/main"/>
            </a:ext>
          </a:extLst>
        </p:spPr>
      </p:pic>
      <p:sp>
        <p:nvSpPr>
          <p:cNvPr id="113" name="CuadroTexto 112">
            <a:extLst>
              <a:ext uri="{FF2B5EF4-FFF2-40B4-BE49-F238E27FC236}">
                <a16:creationId xmlns:a16="http://schemas.microsoft.com/office/drawing/2014/main" id="{08385AE0-4D44-481B-A150-3714742DC5BF}"/>
              </a:ext>
            </a:extLst>
          </p:cNvPr>
          <p:cNvSpPr txBox="1"/>
          <p:nvPr/>
        </p:nvSpPr>
        <p:spPr>
          <a:xfrm>
            <a:off x="6709144" y="4143233"/>
            <a:ext cx="4920840" cy="352341"/>
          </a:xfrm>
          <a:prstGeom prst="rect">
            <a:avLst/>
          </a:prstGeom>
          <a:noFill/>
        </p:spPr>
        <p:txBody>
          <a:bodyPr wrap="square">
            <a:spAutoFit/>
          </a:bodyPr>
          <a:lstStyle/>
          <a:p>
            <a:pPr indent="450215" algn="ctr">
              <a:lnSpc>
                <a:spcPct val="200000"/>
              </a:lnSpc>
            </a:pPr>
            <a:r>
              <a:rPr lang="es-EC" sz="1000" dirty="0">
                <a:solidFill>
                  <a:schemeClr val="bg1"/>
                </a:solidFill>
                <a:cs typeface="Arial" pitchFamily="34" charset="0"/>
              </a:rPr>
              <a:t>Modelo de actividades de marketing en medios sociales. (Kim &amp; </a:t>
            </a:r>
            <a:r>
              <a:rPr lang="es-EC" sz="1000" dirty="0" err="1">
                <a:solidFill>
                  <a:schemeClr val="bg1"/>
                </a:solidFill>
                <a:cs typeface="Arial" pitchFamily="34" charset="0"/>
              </a:rPr>
              <a:t>Ko</a:t>
            </a:r>
            <a:r>
              <a:rPr lang="es-EC" sz="1000" dirty="0">
                <a:solidFill>
                  <a:schemeClr val="bg1"/>
                </a:solidFill>
                <a:cs typeface="Arial" pitchFamily="34" charset="0"/>
              </a:rPr>
              <a:t>, 2012)</a:t>
            </a:r>
            <a:endParaRPr lang="es-ES" sz="1000" dirty="0">
              <a:solidFill>
                <a:schemeClr val="bg1"/>
              </a:solidFill>
              <a:cs typeface="Arial" pitchFamily="34" charset="0"/>
            </a:endParaRPr>
          </a:p>
        </p:txBody>
      </p:sp>
      <p:grpSp>
        <p:nvGrpSpPr>
          <p:cNvPr id="149" name="Group 2">
            <a:extLst>
              <a:ext uri="{FF2B5EF4-FFF2-40B4-BE49-F238E27FC236}">
                <a16:creationId xmlns:a16="http://schemas.microsoft.com/office/drawing/2014/main" id="{15B800A2-449E-41C5-B921-3A947B74ECA1}"/>
              </a:ext>
            </a:extLst>
          </p:cNvPr>
          <p:cNvGrpSpPr/>
          <p:nvPr/>
        </p:nvGrpSpPr>
        <p:grpSpPr>
          <a:xfrm>
            <a:off x="427954" y="984763"/>
            <a:ext cx="6375502" cy="3836956"/>
            <a:chOff x="1835696" y="2058492"/>
            <a:chExt cx="5544614" cy="3336904"/>
          </a:xfrm>
        </p:grpSpPr>
        <p:sp>
          <p:nvSpPr>
            <p:cNvPr id="151" name="Freeform 11">
              <a:extLst>
                <a:ext uri="{FF2B5EF4-FFF2-40B4-BE49-F238E27FC236}">
                  <a16:creationId xmlns:a16="http://schemas.microsoft.com/office/drawing/2014/main" id="{306B3A8C-21B6-4B54-811D-20A65AB88F53}"/>
                </a:ext>
              </a:extLst>
            </p:cNvPr>
            <p:cNvSpPr>
              <a:spLocks/>
            </p:cNvSpPr>
            <p:nvPr/>
          </p:nvSpPr>
          <p:spPr bwMode="auto">
            <a:xfrm rot="5400000" flipH="1">
              <a:off x="2939551" y="954637"/>
              <a:ext cx="3336904" cy="5544614"/>
            </a:xfrm>
            <a:custGeom>
              <a:avLst/>
              <a:gdLst>
                <a:gd name="T0" fmla="*/ 871 w 1381"/>
                <a:gd name="T1" fmla="*/ 59 h 2286"/>
                <a:gd name="T2" fmla="*/ 627 w 1381"/>
                <a:gd name="T3" fmla="*/ 497 h 2286"/>
                <a:gd name="T4" fmla="*/ 443 w 1381"/>
                <a:gd name="T5" fmla="*/ 631 h 2286"/>
                <a:gd name="T6" fmla="*/ 272 w 1381"/>
                <a:gd name="T7" fmla="*/ 637 h 2286"/>
                <a:gd name="T8" fmla="*/ 54 w 1381"/>
                <a:gd name="T9" fmla="*/ 1050 h 2286"/>
                <a:gd name="T10" fmla="*/ 467 w 1381"/>
                <a:gd name="T11" fmla="*/ 1269 h 2286"/>
                <a:gd name="T12" fmla="*/ 521 w 1381"/>
                <a:gd name="T13" fmla="*/ 1246 h 2286"/>
                <a:gd name="T14" fmla="*/ 520 w 1381"/>
                <a:gd name="T15" fmla="*/ 1248 h 2286"/>
                <a:gd name="T16" fmla="*/ 688 w 1381"/>
                <a:gd name="T17" fmla="*/ 1347 h 2286"/>
                <a:gd name="T18" fmla="*/ 691 w 1381"/>
                <a:gd name="T19" fmla="*/ 1423 h 2286"/>
                <a:gd name="T20" fmla="*/ 691 w 1381"/>
                <a:gd name="T21" fmla="*/ 1423 h 2286"/>
                <a:gd name="T22" fmla="*/ 528 w 1381"/>
                <a:gd name="T23" fmla="*/ 1590 h 2286"/>
                <a:gd name="T24" fmla="*/ 442 w 1381"/>
                <a:gd name="T25" fmla="*/ 1599 h 2286"/>
                <a:gd name="T26" fmla="*/ 299 w 1381"/>
                <a:gd name="T27" fmla="*/ 1868 h 2286"/>
                <a:gd name="T28" fmla="*/ 568 w 1381"/>
                <a:gd name="T29" fmla="*/ 2010 h 2286"/>
                <a:gd name="T30" fmla="*/ 586 w 1381"/>
                <a:gd name="T31" fmla="*/ 2003 h 2286"/>
                <a:gd name="T32" fmla="*/ 698 w 1381"/>
                <a:gd name="T33" fmla="*/ 2101 h 2286"/>
                <a:gd name="T34" fmla="*/ 698 w 1381"/>
                <a:gd name="T35" fmla="*/ 2101 h 2286"/>
                <a:gd name="T36" fmla="*/ 762 w 1381"/>
                <a:gd name="T37" fmla="*/ 2225 h 2286"/>
                <a:gd name="T38" fmla="*/ 1008 w 1381"/>
                <a:gd name="T39" fmla="*/ 2199 h 2286"/>
                <a:gd name="T40" fmla="*/ 982 w 1381"/>
                <a:gd name="T41" fmla="*/ 1953 h 2286"/>
                <a:gd name="T42" fmla="*/ 844 w 1381"/>
                <a:gd name="T43" fmla="*/ 1917 h 2286"/>
                <a:gd name="T44" fmla="*/ 844 w 1381"/>
                <a:gd name="T45" fmla="*/ 1917 h 2286"/>
                <a:gd name="T46" fmla="*/ 723 w 1381"/>
                <a:gd name="T47" fmla="*/ 1810 h 2286"/>
                <a:gd name="T48" fmla="*/ 723 w 1381"/>
                <a:gd name="T49" fmla="*/ 1810 h 2286"/>
                <a:gd name="T50" fmla="*/ 722 w 1381"/>
                <a:gd name="T51" fmla="*/ 1785 h 2286"/>
                <a:gd name="T52" fmla="*/ 905 w 1381"/>
                <a:gd name="T53" fmla="*/ 1666 h 2286"/>
                <a:gd name="T54" fmla="*/ 1062 w 1381"/>
                <a:gd name="T55" fmla="*/ 1662 h 2286"/>
                <a:gd name="T56" fmla="*/ 1253 w 1381"/>
                <a:gd name="T57" fmla="*/ 1302 h 2286"/>
                <a:gd name="T58" fmla="*/ 892 w 1381"/>
                <a:gd name="T59" fmla="*/ 1111 h 2286"/>
                <a:gd name="T60" fmla="*/ 842 w 1381"/>
                <a:gd name="T61" fmla="*/ 1131 h 2286"/>
                <a:gd name="T62" fmla="*/ 697 w 1381"/>
                <a:gd name="T63" fmla="*/ 1000 h 2286"/>
                <a:gd name="T64" fmla="*/ 697 w 1381"/>
                <a:gd name="T65" fmla="*/ 912 h 2286"/>
                <a:gd name="T66" fmla="*/ 883 w 1381"/>
                <a:gd name="T67" fmla="*/ 751 h 2286"/>
                <a:gd name="T68" fmla="*/ 1084 w 1381"/>
                <a:gd name="T69" fmla="*/ 748 h 2286"/>
                <a:gd name="T70" fmla="*/ 1322 w 1381"/>
                <a:gd name="T71" fmla="*/ 297 h 2286"/>
                <a:gd name="T72" fmla="*/ 871 w 1381"/>
                <a:gd name="T73" fmla="*/ 5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1" h="2286">
                  <a:moveTo>
                    <a:pt x="871" y="59"/>
                  </a:moveTo>
                  <a:cubicBezTo>
                    <a:pt x="697" y="112"/>
                    <a:pt x="579" y="306"/>
                    <a:pt x="627" y="497"/>
                  </a:cubicBezTo>
                  <a:cubicBezTo>
                    <a:pt x="652" y="598"/>
                    <a:pt x="545" y="653"/>
                    <a:pt x="443" y="631"/>
                  </a:cubicBezTo>
                  <a:cubicBezTo>
                    <a:pt x="389" y="618"/>
                    <a:pt x="330" y="620"/>
                    <a:pt x="272" y="637"/>
                  </a:cubicBezTo>
                  <a:cubicBezTo>
                    <a:pt x="98" y="691"/>
                    <a:pt x="0" y="876"/>
                    <a:pt x="54" y="1050"/>
                  </a:cubicBezTo>
                  <a:cubicBezTo>
                    <a:pt x="108" y="1224"/>
                    <a:pt x="293" y="1322"/>
                    <a:pt x="467" y="1269"/>
                  </a:cubicBezTo>
                  <a:cubicBezTo>
                    <a:pt x="486" y="1263"/>
                    <a:pt x="504" y="1255"/>
                    <a:pt x="521" y="1246"/>
                  </a:cubicBezTo>
                  <a:cubicBezTo>
                    <a:pt x="520" y="1248"/>
                    <a:pt x="520" y="1248"/>
                    <a:pt x="520" y="1248"/>
                  </a:cubicBezTo>
                  <a:cubicBezTo>
                    <a:pt x="602" y="1219"/>
                    <a:pt x="678" y="1265"/>
                    <a:pt x="688" y="1347"/>
                  </a:cubicBezTo>
                  <a:cubicBezTo>
                    <a:pt x="689" y="1376"/>
                    <a:pt x="687" y="1395"/>
                    <a:pt x="691" y="1423"/>
                  </a:cubicBezTo>
                  <a:cubicBezTo>
                    <a:pt x="691" y="1423"/>
                    <a:pt x="691" y="1423"/>
                    <a:pt x="691" y="1423"/>
                  </a:cubicBezTo>
                  <a:cubicBezTo>
                    <a:pt x="703" y="1518"/>
                    <a:pt x="623" y="1600"/>
                    <a:pt x="528" y="1590"/>
                  </a:cubicBezTo>
                  <a:cubicBezTo>
                    <a:pt x="500" y="1587"/>
                    <a:pt x="470" y="1590"/>
                    <a:pt x="442" y="1599"/>
                  </a:cubicBezTo>
                  <a:cubicBezTo>
                    <a:pt x="328" y="1634"/>
                    <a:pt x="264" y="1754"/>
                    <a:pt x="299" y="1868"/>
                  </a:cubicBezTo>
                  <a:cubicBezTo>
                    <a:pt x="334" y="1981"/>
                    <a:pt x="455" y="2045"/>
                    <a:pt x="568" y="2010"/>
                  </a:cubicBezTo>
                  <a:cubicBezTo>
                    <a:pt x="574" y="2008"/>
                    <a:pt x="580" y="2006"/>
                    <a:pt x="586" y="2003"/>
                  </a:cubicBezTo>
                  <a:cubicBezTo>
                    <a:pt x="643" y="2000"/>
                    <a:pt x="694" y="2042"/>
                    <a:pt x="698" y="2101"/>
                  </a:cubicBezTo>
                  <a:cubicBezTo>
                    <a:pt x="698" y="2101"/>
                    <a:pt x="698" y="2101"/>
                    <a:pt x="698" y="2101"/>
                  </a:cubicBezTo>
                  <a:cubicBezTo>
                    <a:pt x="701" y="2148"/>
                    <a:pt x="723" y="2193"/>
                    <a:pt x="762" y="2225"/>
                  </a:cubicBezTo>
                  <a:cubicBezTo>
                    <a:pt x="837" y="2286"/>
                    <a:pt x="947" y="2275"/>
                    <a:pt x="1008" y="2199"/>
                  </a:cubicBezTo>
                  <a:cubicBezTo>
                    <a:pt x="1069" y="2124"/>
                    <a:pt x="1057" y="2014"/>
                    <a:pt x="982" y="1953"/>
                  </a:cubicBezTo>
                  <a:cubicBezTo>
                    <a:pt x="942" y="1921"/>
                    <a:pt x="892" y="1909"/>
                    <a:pt x="844" y="1917"/>
                  </a:cubicBezTo>
                  <a:cubicBezTo>
                    <a:pt x="844" y="1917"/>
                    <a:pt x="844" y="1917"/>
                    <a:pt x="844" y="1917"/>
                  </a:cubicBezTo>
                  <a:cubicBezTo>
                    <a:pt x="779" y="1927"/>
                    <a:pt x="721" y="1876"/>
                    <a:pt x="723" y="1810"/>
                  </a:cubicBezTo>
                  <a:cubicBezTo>
                    <a:pt x="723" y="1810"/>
                    <a:pt x="723" y="1810"/>
                    <a:pt x="723" y="1810"/>
                  </a:cubicBezTo>
                  <a:cubicBezTo>
                    <a:pt x="723" y="1802"/>
                    <a:pt x="723" y="1793"/>
                    <a:pt x="722" y="1785"/>
                  </a:cubicBezTo>
                  <a:cubicBezTo>
                    <a:pt x="737" y="1701"/>
                    <a:pt x="820" y="1645"/>
                    <a:pt x="905" y="1666"/>
                  </a:cubicBezTo>
                  <a:cubicBezTo>
                    <a:pt x="955" y="1679"/>
                    <a:pt x="1009" y="1678"/>
                    <a:pt x="1062" y="1662"/>
                  </a:cubicBezTo>
                  <a:cubicBezTo>
                    <a:pt x="1214" y="1615"/>
                    <a:pt x="1300" y="1454"/>
                    <a:pt x="1253" y="1302"/>
                  </a:cubicBezTo>
                  <a:cubicBezTo>
                    <a:pt x="1206" y="1149"/>
                    <a:pt x="1044" y="1064"/>
                    <a:pt x="892" y="1111"/>
                  </a:cubicBezTo>
                  <a:cubicBezTo>
                    <a:pt x="874" y="1116"/>
                    <a:pt x="858" y="1123"/>
                    <a:pt x="842" y="1131"/>
                  </a:cubicBezTo>
                  <a:cubicBezTo>
                    <a:pt x="759" y="1145"/>
                    <a:pt x="693" y="1083"/>
                    <a:pt x="697" y="1000"/>
                  </a:cubicBezTo>
                  <a:cubicBezTo>
                    <a:pt x="696" y="965"/>
                    <a:pt x="699" y="939"/>
                    <a:pt x="697" y="912"/>
                  </a:cubicBezTo>
                  <a:cubicBezTo>
                    <a:pt x="692" y="801"/>
                    <a:pt x="782" y="725"/>
                    <a:pt x="883" y="751"/>
                  </a:cubicBezTo>
                  <a:cubicBezTo>
                    <a:pt x="947" y="769"/>
                    <a:pt x="1016" y="769"/>
                    <a:pt x="1084" y="748"/>
                  </a:cubicBezTo>
                  <a:cubicBezTo>
                    <a:pt x="1274" y="689"/>
                    <a:pt x="1381" y="487"/>
                    <a:pt x="1322" y="297"/>
                  </a:cubicBezTo>
                  <a:cubicBezTo>
                    <a:pt x="1264" y="107"/>
                    <a:pt x="1062" y="0"/>
                    <a:pt x="871" y="59"/>
                  </a:cubicBezTo>
                  <a:close/>
                </a:path>
              </a:pathLst>
            </a:custGeom>
            <a:solidFill>
              <a:schemeClr val="accent6">
                <a:lumMod val="20000"/>
                <a:lumOff val="80000"/>
              </a:schemeClr>
            </a:solidFill>
            <a:ln w="12700">
              <a:noFill/>
            </a:ln>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2" name="Oval 4">
              <a:extLst>
                <a:ext uri="{FF2B5EF4-FFF2-40B4-BE49-F238E27FC236}">
                  <a16:creationId xmlns:a16="http://schemas.microsoft.com/office/drawing/2014/main" id="{1815EBB1-D49D-468C-89CF-25F20DF23D7A}"/>
                </a:ext>
              </a:extLst>
            </p:cNvPr>
            <p:cNvSpPr/>
            <p:nvPr/>
          </p:nvSpPr>
          <p:spPr>
            <a:xfrm>
              <a:off x="5681811" y="2315359"/>
              <a:ext cx="1440160" cy="1440160"/>
            </a:xfrm>
            <a:prstGeom prst="ellipse">
              <a:avLst/>
            </a:prstGeom>
            <a:solidFill>
              <a:schemeClr val="accent4"/>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4" name="Oval 5">
              <a:extLst>
                <a:ext uri="{FF2B5EF4-FFF2-40B4-BE49-F238E27FC236}">
                  <a16:creationId xmlns:a16="http://schemas.microsoft.com/office/drawing/2014/main" id="{FB7E6FAF-2606-4330-A2A9-A194F699B2AC}"/>
                </a:ext>
              </a:extLst>
            </p:cNvPr>
            <p:cNvSpPr/>
            <p:nvPr/>
          </p:nvSpPr>
          <p:spPr>
            <a:xfrm>
              <a:off x="4413101" y="3846154"/>
              <a:ext cx="1320949" cy="1320949"/>
            </a:xfrm>
            <a:prstGeom prst="ellipse">
              <a:avLst/>
            </a:prstGeom>
            <a:solidFill>
              <a:schemeClr val="accent3"/>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6">
              <a:extLst>
                <a:ext uri="{FF2B5EF4-FFF2-40B4-BE49-F238E27FC236}">
                  <a16:creationId xmlns:a16="http://schemas.microsoft.com/office/drawing/2014/main" id="{B9D1FD15-6DBC-4F41-BEBD-28EDBEBBD5C8}"/>
                </a:ext>
              </a:extLst>
            </p:cNvPr>
            <p:cNvSpPr/>
            <p:nvPr/>
          </p:nvSpPr>
          <p:spPr>
            <a:xfrm>
              <a:off x="3448969" y="2461607"/>
              <a:ext cx="1149509" cy="1149509"/>
            </a:xfrm>
            <a:prstGeom prst="ellipse">
              <a:avLst/>
            </a:prstGeom>
            <a:solidFill>
              <a:schemeClr val="accent2"/>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6" name="Oval 7">
              <a:extLst>
                <a:ext uri="{FF2B5EF4-FFF2-40B4-BE49-F238E27FC236}">
                  <a16:creationId xmlns:a16="http://schemas.microsoft.com/office/drawing/2014/main" id="{5D2DCCA9-8756-4E2E-8BAE-3960EB680B9C}"/>
                </a:ext>
              </a:extLst>
            </p:cNvPr>
            <p:cNvSpPr/>
            <p:nvPr/>
          </p:nvSpPr>
          <p:spPr>
            <a:xfrm>
              <a:off x="2565301" y="3713891"/>
              <a:ext cx="893193" cy="893193"/>
            </a:xfrm>
            <a:prstGeom prst="ellipse">
              <a:avLst/>
            </a:prstGeom>
            <a:solidFill>
              <a:schemeClr val="accent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7" name="Oval 8">
              <a:extLst>
                <a:ext uri="{FF2B5EF4-FFF2-40B4-BE49-F238E27FC236}">
                  <a16:creationId xmlns:a16="http://schemas.microsoft.com/office/drawing/2014/main" id="{0669D05F-19D6-41F0-9D9A-00941FA9A1A8}"/>
                </a:ext>
              </a:extLst>
            </p:cNvPr>
            <p:cNvSpPr/>
            <p:nvPr/>
          </p:nvSpPr>
          <p:spPr>
            <a:xfrm>
              <a:off x="1970187" y="2946583"/>
              <a:ext cx="674058" cy="674058"/>
            </a:xfrm>
            <a:prstGeom prst="ellipse">
              <a:avLst/>
            </a:prstGeom>
            <a:solidFill>
              <a:schemeClr val="accent6"/>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0" name="TextBox 9">
              <a:extLst>
                <a:ext uri="{FF2B5EF4-FFF2-40B4-BE49-F238E27FC236}">
                  <a16:creationId xmlns:a16="http://schemas.microsoft.com/office/drawing/2014/main" id="{2D0FA319-2000-4013-A5C3-808A1213027C}"/>
                </a:ext>
              </a:extLst>
            </p:cNvPr>
            <p:cNvSpPr txBox="1"/>
            <p:nvPr/>
          </p:nvSpPr>
          <p:spPr>
            <a:xfrm>
              <a:off x="5691337" y="2530996"/>
              <a:ext cx="1440160" cy="508564"/>
            </a:xfrm>
            <a:prstGeom prst="rect">
              <a:avLst/>
            </a:prstGeom>
            <a:noFill/>
          </p:spPr>
          <p:txBody>
            <a:bodyPr wrap="square" rtlCol="0">
              <a:spAutoFit/>
            </a:bodyPr>
            <a:lstStyle/>
            <a:p>
              <a:pPr algn="ctr"/>
              <a:r>
                <a:rPr lang="en-US" altLang="ko-KR" sz="3200" b="1" dirty="0">
                  <a:solidFill>
                    <a:schemeClr val="bg1"/>
                  </a:solidFill>
                  <a:latin typeface="Calibri" pitchFamily="34" charset="0"/>
                  <a:cs typeface="Calibri" pitchFamily="34" charset="0"/>
                </a:rPr>
                <a:t>05</a:t>
              </a:r>
              <a:endParaRPr lang="ko-KR" altLang="en-US" sz="3200" b="1" dirty="0">
                <a:solidFill>
                  <a:schemeClr val="bg1"/>
                </a:solidFill>
                <a:latin typeface="Calibri" pitchFamily="34" charset="0"/>
                <a:cs typeface="Calibri" pitchFamily="34" charset="0"/>
              </a:endParaRPr>
            </a:p>
          </p:txBody>
        </p:sp>
        <p:sp>
          <p:nvSpPr>
            <p:cNvPr id="201" name="TextBox 10">
              <a:extLst>
                <a:ext uri="{FF2B5EF4-FFF2-40B4-BE49-F238E27FC236}">
                  <a16:creationId xmlns:a16="http://schemas.microsoft.com/office/drawing/2014/main" id="{21166CA1-FD3E-4354-8E16-14EB001794EA}"/>
                </a:ext>
              </a:extLst>
            </p:cNvPr>
            <p:cNvSpPr txBox="1"/>
            <p:nvPr/>
          </p:nvSpPr>
          <p:spPr>
            <a:xfrm>
              <a:off x="5691336" y="3094346"/>
              <a:ext cx="1440160" cy="240899"/>
            </a:xfrm>
            <a:prstGeom prst="rect">
              <a:avLst/>
            </a:prstGeom>
            <a:noFill/>
          </p:spPr>
          <p:txBody>
            <a:bodyPr wrap="square" rtlCol="0">
              <a:spAutoFit/>
            </a:bodyPr>
            <a:lstStyle/>
            <a:p>
              <a:pPr algn="ctr"/>
              <a:r>
                <a:rPr lang="en-US" altLang="ko-KR" sz="1200" b="1" dirty="0">
                  <a:solidFill>
                    <a:schemeClr val="bg1"/>
                  </a:solidFill>
                </a:rPr>
                <a:t>Desarrollo web</a:t>
              </a:r>
            </a:p>
          </p:txBody>
        </p:sp>
        <p:sp>
          <p:nvSpPr>
            <p:cNvPr id="202" name="TextBox 11">
              <a:extLst>
                <a:ext uri="{FF2B5EF4-FFF2-40B4-BE49-F238E27FC236}">
                  <a16:creationId xmlns:a16="http://schemas.microsoft.com/office/drawing/2014/main" id="{ACE2E7E7-712D-47F7-AB36-FAD65B71FC52}"/>
                </a:ext>
              </a:extLst>
            </p:cNvPr>
            <p:cNvSpPr txBox="1"/>
            <p:nvPr/>
          </p:nvSpPr>
          <p:spPr>
            <a:xfrm>
              <a:off x="4403577" y="4063241"/>
              <a:ext cx="1330473" cy="455031"/>
            </a:xfrm>
            <a:prstGeom prst="rect">
              <a:avLst/>
            </a:prstGeom>
            <a:noFill/>
          </p:spPr>
          <p:txBody>
            <a:bodyPr wrap="square" rtlCol="0">
              <a:spAutoFit/>
            </a:bodyPr>
            <a:lstStyle/>
            <a:p>
              <a:pPr algn="ctr"/>
              <a:r>
                <a:rPr lang="en-US" altLang="ko-KR" sz="2800" b="1" dirty="0">
                  <a:solidFill>
                    <a:schemeClr val="bg1"/>
                  </a:solidFill>
                  <a:latin typeface="Calibri" pitchFamily="34" charset="0"/>
                  <a:cs typeface="Calibri" pitchFamily="34" charset="0"/>
                </a:rPr>
                <a:t>04</a:t>
              </a:r>
              <a:endParaRPr lang="ko-KR" altLang="en-US" sz="2800" b="1" dirty="0">
                <a:solidFill>
                  <a:schemeClr val="bg1"/>
                </a:solidFill>
                <a:latin typeface="Calibri" pitchFamily="34" charset="0"/>
                <a:cs typeface="Calibri" pitchFamily="34" charset="0"/>
              </a:endParaRPr>
            </a:p>
          </p:txBody>
        </p:sp>
        <p:sp>
          <p:nvSpPr>
            <p:cNvPr id="203" name="TextBox 12">
              <a:extLst>
                <a:ext uri="{FF2B5EF4-FFF2-40B4-BE49-F238E27FC236}">
                  <a16:creationId xmlns:a16="http://schemas.microsoft.com/office/drawing/2014/main" id="{3C5BE013-35A1-430A-9218-A2D1BC82D154}"/>
                </a:ext>
              </a:extLst>
            </p:cNvPr>
            <p:cNvSpPr txBox="1"/>
            <p:nvPr/>
          </p:nvSpPr>
          <p:spPr>
            <a:xfrm>
              <a:off x="4403576" y="4467245"/>
              <a:ext cx="1330473" cy="401498"/>
            </a:xfrm>
            <a:prstGeom prst="rect">
              <a:avLst/>
            </a:prstGeom>
            <a:noFill/>
          </p:spPr>
          <p:txBody>
            <a:bodyPr wrap="square" rtlCol="0">
              <a:spAutoFit/>
            </a:bodyPr>
            <a:lstStyle/>
            <a:p>
              <a:pPr algn="ctr"/>
              <a:r>
                <a:rPr lang="en-US" altLang="ko-KR" sz="1200" b="1" dirty="0">
                  <a:solidFill>
                    <a:schemeClr val="bg1"/>
                  </a:solidFill>
                </a:rPr>
                <a:t>Inbound Marketing </a:t>
              </a:r>
            </a:p>
          </p:txBody>
        </p:sp>
        <p:sp>
          <p:nvSpPr>
            <p:cNvPr id="204" name="TextBox 13">
              <a:extLst>
                <a:ext uri="{FF2B5EF4-FFF2-40B4-BE49-F238E27FC236}">
                  <a16:creationId xmlns:a16="http://schemas.microsoft.com/office/drawing/2014/main" id="{07454C07-55C9-4210-AEC0-AB9E23C91031}"/>
                </a:ext>
              </a:extLst>
            </p:cNvPr>
            <p:cNvSpPr txBox="1"/>
            <p:nvPr/>
          </p:nvSpPr>
          <p:spPr>
            <a:xfrm>
              <a:off x="3458492" y="2399991"/>
              <a:ext cx="1149509" cy="401498"/>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03</a:t>
              </a:r>
              <a:endParaRPr lang="ko-KR" altLang="en-US" sz="2400" b="1" dirty="0">
                <a:solidFill>
                  <a:schemeClr val="bg1"/>
                </a:solidFill>
                <a:latin typeface="Calibri" pitchFamily="34" charset="0"/>
                <a:cs typeface="Calibri" pitchFamily="34" charset="0"/>
              </a:endParaRPr>
            </a:p>
          </p:txBody>
        </p:sp>
        <p:sp>
          <p:nvSpPr>
            <p:cNvPr id="205" name="TextBox 14">
              <a:extLst>
                <a:ext uri="{FF2B5EF4-FFF2-40B4-BE49-F238E27FC236}">
                  <a16:creationId xmlns:a16="http://schemas.microsoft.com/office/drawing/2014/main" id="{515DF92A-A765-4C0E-9C64-5F9834F2BB14}"/>
                </a:ext>
              </a:extLst>
            </p:cNvPr>
            <p:cNvSpPr txBox="1"/>
            <p:nvPr/>
          </p:nvSpPr>
          <p:spPr>
            <a:xfrm>
              <a:off x="3468015" y="2681809"/>
              <a:ext cx="1149509" cy="722697"/>
            </a:xfrm>
            <a:prstGeom prst="rect">
              <a:avLst/>
            </a:prstGeom>
            <a:noFill/>
          </p:spPr>
          <p:txBody>
            <a:bodyPr wrap="square" rtlCol="0">
              <a:spAutoFit/>
            </a:bodyPr>
            <a:lstStyle/>
            <a:p>
              <a:pPr algn="ctr"/>
              <a:r>
                <a:rPr lang="en-US" altLang="ko-KR" sz="1200" b="1" dirty="0">
                  <a:solidFill>
                    <a:schemeClr val="bg1"/>
                  </a:solidFill>
                </a:rPr>
                <a:t>Redes</a:t>
              </a:r>
            </a:p>
            <a:p>
              <a:pPr algn="ctr"/>
              <a:r>
                <a:rPr lang="en-US" altLang="ko-KR" sz="1200" b="1" dirty="0">
                  <a:solidFill>
                    <a:schemeClr val="bg1"/>
                  </a:solidFill>
                </a:rPr>
                <a:t>Sociales (</a:t>
              </a:r>
            </a:p>
            <a:p>
              <a:pPr algn="ctr"/>
              <a:r>
                <a:rPr lang="en-US" altLang="ko-KR" sz="1200" b="1" dirty="0">
                  <a:solidFill>
                    <a:schemeClr val="bg1"/>
                  </a:solidFill>
                </a:rPr>
                <a:t>Verticales, Horizontales) </a:t>
              </a:r>
            </a:p>
          </p:txBody>
        </p:sp>
        <p:sp>
          <p:nvSpPr>
            <p:cNvPr id="206" name="TextBox 15">
              <a:extLst>
                <a:ext uri="{FF2B5EF4-FFF2-40B4-BE49-F238E27FC236}">
                  <a16:creationId xmlns:a16="http://schemas.microsoft.com/office/drawing/2014/main" id="{33AAFAC6-42A3-4C31-9935-8FD5A9FE3383}"/>
                </a:ext>
              </a:extLst>
            </p:cNvPr>
            <p:cNvSpPr txBox="1"/>
            <p:nvPr/>
          </p:nvSpPr>
          <p:spPr>
            <a:xfrm>
              <a:off x="2574825" y="3743266"/>
              <a:ext cx="883667" cy="347966"/>
            </a:xfrm>
            <a:prstGeom prst="rect">
              <a:avLst/>
            </a:prstGeom>
            <a:noFill/>
          </p:spPr>
          <p:txBody>
            <a:bodyPr wrap="square" rtlCol="0">
              <a:spAutoFit/>
            </a:bodyPr>
            <a:lstStyle/>
            <a:p>
              <a:pPr algn="ctr"/>
              <a:r>
                <a:rPr lang="en-US" altLang="ko-KR" sz="2000" b="1" dirty="0">
                  <a:solidFill>
                    <a:schemeClr val="bg1"/>
                  </a:solidFill>
                  <a:latin typeface="Calibri" pitchFamily="34" charset="0"/>
                  <a:cs typeface="Calibri" pitchFamily="34" charset="0"/>
                </a:rPr>
                <a:t>02</a:t>
              </a:r>
              <a:endParaRPr lang="ko-KR" altLang="en-US" sz="2000" b="1" dirty="0">
                <a:solidFill>
                  <a:schemeClr val="bg1"/>
                </a:solidFill>
                <a:latin typeface="Calibri" pitchFamily="34" charset="0"/>
                <a:cs typeface="Calibri" pitchFamily="34" charset="0"/>
              </a:endParaRPr>
            </a:p>
          </p:txBody>
        </p:sp>
        <p:sp>
          <p:nvSpPr>
            <p:cNvPr id="207" name="TextBox 16">
              <a:extLst>
                <a:ext uri="{FF2B5EF4-FFF2-40B4-BE49-F238E27FC236}">
                  <a16:creationId xmlns:a16="http://schemas.microsoft.com/office/drawing/2014/main" id="{4BE5F1B4-3D98-41BD-BA36-A78F0CA38230}"/>
                </a:ext>
              </a:extLst>
            </p:cNvPr>
            <p:cNvSpPr txBox="1"/>
            <p:nvPr/>
          </p:nvSpPr>
          <p:spPr>
            <a:xfrm>
              <a:off x="2555776" y="3976545"/>
              <a:ext cx="893192" cy="521948"/>
            </a:xfrm>
            <a:prstGeom prst="rect">
              <a:avLst/>
            </a:prstGeom>
            <a:noFill/>
          </p:spPr>
          <p:txBody>
            <a:bodyPr wrap="square" rtlCol="0">
              <a:spAutoFit/>
            </a:bodyPr>
            <a:lstStyle/>
            <a:p>
              <a:pPr algn="ctr"/>
              <a:r>
                <a:rPr lang="en-US" altLang="ko-KR" sz="1100" b="1" dirty="0">
                  <a:solidFill>
                    <a:schemeClr val="bg1"/>
                  </a:solidFill>
                </a:rPr>
                <a:t>Marketing </a:t>
              </a:r>
            </a:p>
            <a:p>
              <a:pPr algn="ctr"/>
              <a:r>
                <a:rPr lang="en-US" altLang="ko-KR" sz="1100" b="1" dirty="0">
                  <a:solidFill>
                    <a:schemeClr val="bg1"/>
                  </a:solidFill>
                </a:rPr>
                <a:t>De contenidos</a:t>
              </a:r>
            </a:p>
          </p:txBody>
        </p:sp>
        <p:sp>
          <p:nvSpPr>
            <p:cNvPr id="208" name="TextBox 17">
              <a:extLst>
                <a:ext uri="{FF2B5EF4-FFF2-40B4-BE49-F238E27FC236}">
                  <a16:creationId xmlns:a16="http://schemas.microsoft.com/office/drawing/2014/main" id="{AE19C587-8FA0-47E8-BEFC-4E366332B90A}"/>
                </a:ext>
              </a:extLst>
            </p:cNvPr>
            <p:cNvSpPr txBox="1"/>
            <p:nvPr/>
          </p:nvSpPr>
          <p:spPr>
            <a:xfrm>
              <a:off x="1970188" y="2999958"/>
              <a:ext cx="674058" cy="441648"/>
            </a:xfrm>
            <a:prstGeom prst="rect">
              <a:avLst/>
            </a:prstGeom>
            <a:noFill/>
          </p:spPr>
          <p:txBody>
            <a:bodyPr wrap="square" rtlCol="0">
              <a:spAutoFit/>
            </a:bodyPr>
            <a:lstStyle/>
            <a:p>
              <a:pPr algn="ctr"/>
              <a:r>
                <a:rPr lang="en-US" altLang="ko-KR" sz="2700" b="1" dirty="0">
                  <a:solidFill>
                    <a:schemeClr val="bg1"/>
                  </a:solidFill>
                  <a:latin typeface="Calibri" pitchFamily="34" charset="0"/>
                  <a:cs typeface="Calibri" pitchFamily="34" charset="0"/>
                </a:rPr>
                <a:t>01</a:t>
              </a:r>
              <a:endParaRPr lang="ko-KR" altLang="en-US" sz="2700" b="1" dirty="0">
                <a:solidFill>
                  <a:schemeClr val="bg1"/>
                </a:solidFill>
                <a:latin typeface="Calibri" pitchFamily="34" charset="0"/>
                <a:cs typeface="Calibri" pitchFamily="34" charset="0"/>
              </a:endParaRPr>
            </a:p>
          </p:txBody>
        </p:sp>
        <p:sp>
          <p:nvSpPr>
            <p:cNvPr id="209" name="TextBox 18">
              <a:extLst>
                <a:ext uri="{FF2B5EF4-FFF2-40B4-BE49-F238E27FC236}">
                  <a16:creationId xmlns:a16="http://schemas.microsoft.com/office/drawing/2014/main" id="{45BCD256-21C9-45C9-A68F-CDD42CEEF527}"/>
                </a:ext>
              </a:extLst>
            </p:cNvPr>
            <p:cNvSpPr txBox="1"/>
            <p:nvPr/>
          </p:nvSpPr>
          <p:spPr>
            <a:xfrm>
              <a:off x="1979712" y="3281006"/>
              <a:ext cx="674058" cy="240899"/>
            </a:xfrm>
            <a:prstGeom prst="rect">
              <a:avLst/>
            </a:prstGeom>
            <a:noFill/>
          </p:spPr>
          <p:txBody>
            <a:bodyPr wrap="square" rtlCol="0">
              <a:spAutoFit/>
            </a:bodyPr>
            <a:lstStyle/>
            <a:p>
              <a:pPr algn="ctr"/>
              <a:r>
                <a:rPr lang="en-US" altLang="ko-KR" sz="1200" b="1" dirty="0">
                  <a:solidFill>
                    <a:schemeClr val="bg1"/>
                  </a:solidFill>
                </a:rPr>
                <a:t>Web 2.0</a:t>
              </a:r>
            </a:p>
          </p:txBody>
        </p:sp>
      </p:grpSp>
      <p:sp>
        <p:nvSpPr>
          <p:cNvPr id="73" name="TextBox 188">
            <a:extLst>
              <a:ext uri="{FF2B5EF4-FFF2-40B4-BE49-F238E27FC236}">
                <a16:creationId xmlns:a16="http://schemas.microsoft.com/office/drawing/2014/main" id="{4B9CCA7D-9FB4-4B4D-8745-268DF3499075}"/>
              </a:ext>
            </a:extLst>
          </p:cNvPr>
          <p:cNvSpPr txBox="1"/>
          <p:nvPr/>
        </p:nvSpPr>
        <p:spPr>
          <a:xfrm>
            <a:off x="847627" y="6363822"/>
            <a:ext cx="2262988" cy="184666"/>
          </a:xfrm>
          <a:prstGeom prst="rect">
            <a:avLst/>
          </a:prstGeom>
          <a:noFill/>
        </p:spPr>
        <p:txBody>
          <a:bodyPr wrap="square" lIns="0" tIns="0" rIns="0" bIns="0" rtlCol="0">
            <a:spAutoFit/>
          </a:bodyPr>
          <a:lstStyle/>
          <a:p>
            <a:r>
              <a:rPr lang="en-US" altLang="ko-KR" sz="1200" b="1" dirty="0">
                <a:solidFill>
                  <a:schemeClr val="bg1"/>
                </a:solidFill>
              </a:rPr>
              <a:t>Acercamiento pasivo y activo</a:t>
            </a:r>
          </a:p>
        </p:txBody>
      </p:sp>
      <p:sp>
        <p:nvSpPr>
          <p:cNvPr id="216" name="Rounded Rectangular Callout 47">
            <a:extLst>
              <a:ext uri="{FF2B5EF4-FFF2-40B4-BE49-F238E27FC236}">
                <a16:creationId xmlns:a16="http://schemas.microsoft.com/office/drawing/2014/main" id="{0DF383F4-CD58-4B3B-B014-BF9C0ADD4027}"/>
              </a:ext>
            </a:extLst>
          </p:cNvPr>
          <p:cNvSpPr/>
          <p:nvPr/>
        </p:nvSpPr>
        <p:spPr>
          <a:xfrm flipH="1">
            <a:off x="8809784" y="5199849"/>
            <a:ext cx="648072" cy="443458"/>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217" name="그룹 4">
            <a:extLst>
              <a:ext uri="{FF2B5EF4-FFF2-40B4-BE49-F238E27FC236}">
                <a16:creationId xmlns:a16="http://schemas.microsoft.com/office/drawing/2014/main" id="{C96A9D66-FA87-40D4-AF40-0782E8761F68}"/>
              </a:ext>
            </a:extLst>
          </p:cNvPr>
          <p:cNvGrpSpPr/>
          <p:nvPr/>
        </p:nvGrpSpPr>
        <p:grpSpPr>
          <a:xfrm>
            <a:off x="7053740" y="5940259"/>
            <a:ext cx="2262988" cy="396915"/>
            <a:chOff x="3727326" y="5176417"/>
            <a:chExt cx="1742087" cy="396915"/>
          </a:xfrm>
        </p:grpSpPr>
        <p:sp>
          <p:nvSpPr>
            <p:cNvPr id="218" name="TextBox 191">
              <a:extLst>
                <a:ext uri="{FF2B5EF4-FFF2-40B4-BE49-F238E27FC236}">
                  <a16:creationId xmlns:a16="http://schemas.microsoft.com/office/drawing/2014/main" id="{5E452F97-7A9F-4E25-865E-98AC3469C1D5}"/>
                </a:ext>
              </a:extLst>
            </p:cNvPr>
            <p:cNvSpPr txBox="1"/>
            <p:nvPr/>
          </p:nvSpPr>
          <p:spPr>
            <a:xfrm>
              <a:off x="3727327" y="5388666"/>
              <a:ext cx="1733335" cy="184666"/>
            </a:xfrm>
            <a:prstGeom prst="rect">
              <a:avLst/>
            </a:prstGeom>
            <a:noFill/>
          </p:spPr>
          <p:txBody>
            <a:bodyPr wrap="square" lIns="0" tIns="0" rIns="0" bIns="0" rtlCol="0">
              <a:spAutoFit/>
            </a:bodyPr>
            <a:lstStyle/>
            <a:p>
              <a:r>
                <a:rPr lang="es-EC" sz="1200" dirty="0">
                  <a:solidFill>
                    <a:schemeClr val="bg1"/>
                  </a:solidFill>
                  <a:cs typeface="Arial" pitchFamily="34" charset="0"/>
                </a:rPr>
                <a:t>(MCQUAIL, 1983)</a:t>
              </a:r>
              <a:endParaRPr lang="en-US" altLang="ko-KR" sz="1200" dirty="0">
                <a:solidFill>
                  <a:schemeClr val="bg1"/>
                </a:solidFill>
                <a:cs typeface="Arial" pitchFamily="34" charset="0"/>
              </a:endParaRPr>
            </a:p>
          </p:txBody>
        </p:sp>
        <p:sp>
          <p:nvSpPr>
            <p:cNvPr id="219" name="TextBox 192">
              <a:extLst>
                <a:ext uri="{FF2B5EF4-FFF2-40B4-BE49-F238E27FC236}">
                  <a16:creationId xmlns:a16="http://schemas.microsoft.com/office/drawing/2014/main" id="{B76B9E9F-280D-4432-93DE-0017D00E75C1}"/>
                </a:ext>
              </a:extLst>
            </p:cNvPr>
            <p:cNvSpPr txBox="1"/>
            <p:nvPr/>
          </p:nvSpPr>
          <p:spPr>
            <a:xfrm>
              <a:off x="3727326" y="5176417"/>
              <a:ext cx="1742087" cy="184666"/>
            </a:xfrm>
            <a:prstGeom prst="rect">
              <a:avLst/>
            </a:prstGeom>
            <a:noFill/>
          </p:spPr>
          <p:txBody>
            <a:bodyPr wrap="square" lIns="0" tIns="0" rIns="0" bIns="0" rtlCol="0">
              <a:spAutoFit/>
            </a:bodyPr>
            <a:lstStyle/>
            <a:p>
              <a:r>
                <a:rPr lang="en-US" altLang="ko-KR" sz="1200" b="1" dirty="0">
                  <a:solidFill>
                    <a:schemeClr val="bg1"/>
                  </a:solidFill>
                </a:rPr>
                <a:t>COMUNICACIÓN POR MASAS</a:t>
              </a:r>
            </a:p>
          </p:txBody>
        </p:sp>
      </p:grpSp>
      <p:sp>
        <p:nvSpPr>
          <p:cNvPr id="220" name="Rectangle 9">
            <a:extLst>
              <a:ext uri="{FF2B5EF4-FFF2-40B4-BE49-F238E27FC236}">
                <a16:creationId xmlns:a16="http://schemas.microsoft.com/office/drawing/2014/main" id="{0D3951BB-2A20-44E5-BD3C-A0268D4E787D}"/>
              </a:ext>
            </a:extLst>
          </p:cNvPr>
          <p:cNvSpPr/>
          <p:nvPr/>
        </p:nvSpPr>
        <p:spPr>
          <a:xfrm>
            <a:off x="8989329" y="5298762"/>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4" name="Rectangle 9">
            <a:extLst>
              <a:ext uri="{FF2B5EF4-FFF2-40B4-BE49-F238E27FC236}">
                <a16:creationId xmlns:a16="http://schemas.microsoft.com/office/drawing/2014/main" id="{7A53CE88-5DE6-46DE-9FEB-1D8F46490062}"/>
              </a:ext>
            </a:extLst>
          </p:cNvPr>
          <p:cNvSpPr/>
          <p:nvPr/>
        </p:nvSpPr>
        <p:spPr>
          <a:xfrm>
            <a:off x="2782923" y="5313906"/>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CuadroTexto 44">
            <a:extLst>
              <a:ext uri="{FF2B5EF4-FFF2-40B4-BE49-F238E27FC236}">
                <a16:creationId xmlns:a16="http://schemas.microsoft.com/office/drawing/2014/main" id="{294E6B17-1655-42B2-8AA9-2860B98E51F0}"/>
              </a:ext>
            </a:extLst>
          </p:cNvPr>
          <p:cNvSpPr txBox="1"/>
          <p:nvPr/>
        </p:nvSpPr>
        <p:spPr>
          <a:xfrm>
            <a:off x="8890060" y="999869"/>
            <a:ext cx="1406156" cy="369332"/>
          </a:xfrm>
          <a:prstGeom prst="rect">
            <a:avLst/>
          </a:prstGeom>
          <a:noFill/>
        </p:spPr>
        <p:txBody>
          <a:bodyPr wrap="square">
            <a:spAutoFit/>
          </a:bodyPr>
          <a:lstStyle/>
          <a:p>
            <a:r>
              <a:rPr lang="es-EC" sz="1800" dirty="0">
                <a:solidFill>
                  <a:schemeClr val="bg1"/>
                </a:solidFill>
                <a:effectLst/>
                <a:latin typeface="Times New Roman" panose="02020603050405020304" pitchFamily="18" charset="0"/>
                <a:ea typeface="Times New Roman" panose="02020603050405020304" pitchFamily="18" charset="0"/>
              </a:rPr>
              <a:t>(IAB, 2009)</a:t>
            </a:r>
            <a:endParaRPr lang="es-ES" dirty="0">
              <a:solidFill>
                <a:schemeClr val="bg1"/>
              </a:solidFill>
            </a:endParaRPr>
          </a:p>
        </p:txBody>
      </p:sp>
    </p:spTree>
    <p:extLst>
      <p:ext uri="{BB962C8B-B14F-4D97-AF65-F5344CB8AC3E}">
        <p14:creationId xmlns:p14="http://schemas.microsoft.com/office/powerpoint/2010/main" val="4264240627"/>
      </p:ext>
    </p:extLst>
  </p:cSld>
  <p:clrMapOvr>
    <a:masterClrMapping/>
  </p:clrMapOvr>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tesis</Template>
  <TotalTime>6752</TotalTime>
  <Words>3230</Words>
  <Application>Microsoft Office PowerPoint</Application>
  <PresentationFormat>Panorámica</PresentationFormat>
  <Paragraphs>583</Paragraphs>
  <Slides>26</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26</vt:i4>
      </vt:variant>
    </vt:vector>
  </HeadingPairs>
  <TitlesOfParts>
    <vt:vector size="35" baseType="lpstr">
      <vt:lpstr>Arial</vt:lpstr>
      <vt:lpstr>Calibri</vt:lpstr>
      <vt:lpstr>Cambria Math</vt:lpstr>
      <vt:lpstr>Montserrat</vt:lpstr>
      <vt:lpstr>Times New Roman</vt:lpstr>
      <vt:lpstr>Wingdings</vt:lpstr>
      <vt:lpstr>Presentación tesis</vt:lpstr>
      <vt:lpstr>Contents Slide Master</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Administrator</cp:lastModifiedBy>
  <cp:revision>280</cp:revision>
  <dcterms:created xsi:type="dcterms:W3CDTF">2018-05-19T21:54:56Z</dcterms:created>
  <dcterms:modified xsi:type="dcterms:W3CDTF">2021-01-23T21:03:47Z</dcterms:modified>
</cp:coreProperties>
</file>