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75"/>
  </p:notesMasterIdLst>
  <p:handoutMasterIdLst>
    <p:handoutMasterId r:id="rId76"/>
  </p:handoutMasterIdLst>
  <p:sldIdLst>
    <p:sldId id="257" r:id="rId2"/>
    <p:sldId id="258" r:id="rId3"/>
    <p:sldId id="259" r:id="rId4"/>
    <p:sldId id="326" r:id="rId5"/>
    <p:sldId id="262" r:id="rId6"/>
    <p:sldId id="260" r:id="rId7"/>
    <p:sldId id="327" r:id="rId8"/>
    <p:sldId id="264" r:id="rId9"/>
    <p:sldId id="261" r:id="rId10"/>
    <p:sldId id="266" r:id="rId11"/>
    <p:sldId id="265" r:id="rId12"/>
    <p:sldId id="267" r:id="rId13"/>
    <p:sldId id="268" r:id="rId14"/>
    <p:sldId id="331" r:id="rId15"/>
    <p:sldId id="330" r:id="rId16"/>
    <p:sldId id="333" r:id="rId17"/>
    <p:sldId id="332" r:id="rId18"/>
    <p:sldId id="275" r:id="rId19"/>
    <p:sldId id="269" r:id="rId20"/>
    <p:sldId id="270" r:id="rId21"/>
    <p:sldId id="271" r:id="rId22"/>
    <p:sldId id="272" r:id="rId23"/>
    <p:sldId id="273" r:id="rId24"/>
    <p:sldId id="274" r:id="rId25"/>
    <p:sldId id="276" r:id="rId26"/>
    <p:sldId id="278" r:id="rId27"/>
    <p:sldId id="328" r:id="rId28"/>
    <p:sldId id="279" r:id="rId29"/>
    <p:sldId id="280" r:id="rId30"/>
    <p:sldId id="281" r:id="rId31"/>
    <p:sldId id="282" r:id="rId32"/>
    <p:sldId id="283" r:id="rId33"/>
    <p:sldId id="284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334" r:id="rId45"/>
    <p:sldId id="296" r:id="rId46"/>
    <p:sldId id="297" r:id="rId47"/>
    <p:sldId id="298" r:id="rId48"/>
    <p:sldId id="299" r:id="rId49"/>
    <p:sldId id="335" r:id="rId50"/>
    <p:sldId id="300" r:id="rId51"/>
    <p:sldId id="306" r:id="rId52"/>
    <p:sldId id="301" r:id="rId53"/>
    <p:sldId id="302" r:id="rId54"/>
    <p:sldId id="303" r:id="rId55"/>
    <p:sldId id="304" r:id="rId56"/>
    <p:sldId id="305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6" r:id="rId66"/>
    <p:sldId id="317" r:id="rId67"/>
    <p:sldId id="318" r:id="rId68"/>
    <p:sldId id="320" r:id="rId69"/>
    <p:sldId id="321" r:id="rId70"/>
    <p:sldId id="322" r:id="rId71"/>
    <p:sldId id="323" r:id="rId72"/>
    <p:sldId id="324" r:id="rId73"/>
    <p:sldId id="325" r:id="rId74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iven Sarmiento" initials="SS" lastIdx="1" clrIdx="0">
    <p:extLst>
      <p:ext uri="{19B8F6BF-5375-455C-9EA6-DF929625EA0E}">
        <p15:presenceInfo xmlns:p15="http://schemas.microsoft.com/office/powerpoint/2012/main" userId="dddcc744a102694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13" Type="http://schemas.openxmlformats.org/officeDocument/2006/relationships/image" Target="../media/image18.png"/><Relationship Id="rId3" Type="http://schemas.openxmlformats.org/officeDocument/2006/relationships/image" Target="../media/image55.png"/><Relationship Id="rId7" Type="http://schemas.openxmlformats.org/officeDocument/2006/relationships/image" Target="../media/image106.png"/><Relationship Id="rId12" Type="http://schemas.openxmlformats.org/officeDocument/2006/relationships/image" Target="../media/image17.sv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80.svg"/><Relationship Id="rId11" Type="http://schemas.openxmlformats.org/officeDocument/2006/relationships/image" Target="../media/image16.png"/><Relationship Id="rId5" Type="http://schemas.openxmlformats.org/officeDocument/2006/relationships/image" Target="../media/image79.png"/><Relationship Id="rId10" Type="http://schemas.openxmlformats.org/officeDocument/2006/relationships/image" Target="../media/image109.svg"/><Relationship Id="rId4" Type="http://schemas.openxmlformats.org/officeDocument/2006/relationships/image" Target="../media/image56.svg"/><Relationship Id="rId9" Type="http://schemas.openxmlformats.org/officeDocument/2006/relationships/image" Target="../media/image108.png"/><Relationship Id="rId14" Type="http://schemas.openxmlformats.org/officeDocument/2006/relationships/image" Target="../media/image19.svg"/></Relationships>
</file>

<file path=ppt/diagrams/_rels/data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13" Type="http://schemas.openxmlformats.org/officeDocument/2006/relationships/image" Target="../media/image18.png"/><Relationship Id="rId3" Type="http://schemas.openxmlformats.org/officeDocument/2006/relationships/image" Target="../media/image55.png"/><Relationship Id="rId7" Type="http://schemas.openxmlformats.org/officeDocument/2006/relationships/image" Target="../media/image106.png"/><Relationship Id="rId12" Type="http://schemas.openxmlformats.org/officeDocument/2006/relationships/image" Target="../media/image121.sv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80.svg"/><Relationship Id="rId11" Type="http://schemas.openxmlformats.org/officeDocument/2006/relationships/image" Target="../media/image120.png"/><Relationship Id="rId5" Type="http://schemas.openxmlformats.org/officeDocument/2006/relationships/image" Target="../media/image79.png"/><Relationship Id="rId10" Type="http://schemas.openxmlformats.org/officeDocument/2006/relationships/image" Target="../media/image119.svg"/><Relationship Id="rId4" Type="http://schemas.openxmlformats.org/officeDocument/2006/relationships/image" Target="../media/image56.svg"/><Relationship Id="rId9" Type="http://schemas.openxmlformats.org/officeDocument/2006/relationships/image" Target="../media/image118.png"/><Relationship Id="rId14" Type="http://schemas.openxmlformats.org/officeDocument/2006/relationships/image" Target="../media/image19.svg"/></Relationships>
</file>

<file path=ppt/diagrams/_rels/data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13" Type="http://schemas.openxmlformats.org/officeDocument/2006/relationships/image" Target="../media/image142.png"/><Relationship Id="rId3" Type="http://schemas.openxmlformats.org/officeDocument/2006/relationships/image" Target="../media/image55.png"/><Relationship Id="rId7" Type="http://schemas.openxmlformats.org/officeDocument/2006/relationships/image" Target="../media/image106.png"/><Relationship Id="rId12" Type="http://schemas.openxmlformats.org/officeDocument/2006/relationships/image" Target="../media/image141.sv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80.svg"/><Relationship Id="rId11" Type="http://schemas.openxmlformats.org/officeDocument/2006/relationships/image" Target="../media/image140.png"/><Relationship Id="rId5" Type="http://schemas.openxmlformats.org/officeDocument/2006/relationships/image" Target="../media/image79.png"/><Relationship Id="rId10" Type="http://schemas.openxmlformats.org/officeDocument/2006/relationships/image" Target="../media/image119.svg"/><Relationship Id="rId4" Type="http://schemas.openxmlformats.org/officeDocument/2006/relationships/image" Target="../media/image56.svg"/><Relationship Id="rId9" Type="http://schemas.openxmlformats.org/officeDocument/2006/relationships/image" Target="../media/image118.png"/><Relationship Id="rId14" Type="http://schemas.openxmlformats.org/officeDocument/2006/relationships/image" Target="../media/image143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image" Target="../media/image24.jp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3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39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55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58.svg"/><Relationship Id="rId11" Type="http://schemas.openxmlformats.org/officeDocument/2006/relationships/image" Target="../media/image16.png"/><Relationship Id="rId5" Type="http://schemas.openxmlformats.org/officeDocument/2006/relationships/image" Target="../media/image57.png"/><Relationship Id="rId10" Type="http://schemas.openxmlformats.org/officeDocument/2006/relationships/image" Target="../media/image15.svg"/><Relationship Id="rId4" Type="http://schemas.openxmlformats.org/officeDocument/2006/relationships/image" Target="../media/image56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13" Type="http://schemas.openxmlformats.org/officeDocument/2006/relationships/image" Target="../media/image18.png"/><Relationship Id="rId3" Type="http://schemas.openxmlformats.org/officeDocument/2006/relationships/image" Target="../media/image55.png"/><Relationship Id="rId7" Type="http://schemas.openxmlformats.org/officeDocument/2006/relationships/image" Target="../media/image81.png"/><Relationship Id="rId12" Type="http://schemas.openxmlformats.org/officeDocument/2006/relationships/image" Target="../media/image17.sv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80.svg"/><Relationship Id="rId11" Type="http://schemas.openxmlformats.org/officeDocument/2006/relationships/image" Target="../media/image16.png"/><Relationship Id="rId5" Type="http://schemas.openxmlformats.org/officeDocument/2006/relationships/image" Target="../media/image79.png"/><Relationship Id="rId10" Type="http://schemas.openxmlformats.org/officeDocument/2006/relationships/image" Target="../media/image15.svg"/><Relationship Id="rId4" Type="http://schemas.openxmlformats.org/officeDocument/2006/relationships/image" Target="../media/image56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8.png"/><Relationship Id="rId7" Type="http://schemas.openxmlformats.org/officeDocument/2006/relationships/image" Target="../media/image91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10" Type="http://schemas.openxmlformats.org/officeDocument/2006/relationships/image" Target="../media/image94.svg"/><Relationship Id="rId4" Type="http://schemas.openxmlformats.org/officeDocument/2006/relationships/image" Target="../media/image9.svg"/><Relationship Id="rId9" Type="http://schemas.openxmlformats.org/officeDocument/2006/relationships/image" Target="../media/image93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13" Type="http://schemas.openxmlformats.org/officeDocument/2006/relationships/image" Target="../media/image18.png"/><Relationship Id="rId3" Type="http://schemas.openxmlformats.org/officeDocument/2006/relationships/image" Target="../media/image55.png"/><Relationship Id="rId7" Type="http://schemas.openxmlformats.org/officeDocument/2006/relationships/image" Target="../media/image106.png"/><Relationship Id="rId12" Type="http://schemas.openxmlformats.org/officeDocument/2006/relationships/image" Target="../media/image17.sv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80.svg"/><Relationship Id="rId11" Type="http://schemas.openxmlformats.org/officeDocument/2006/relationships/image" Target="../media/image16.png"/><Relationship Id="rId5" Type="http://schemas.openxmlformats.org/officeDocument/2006/relationships/image" Target="../media/image79.png"/><Relationship Id="rId10" Type="http://schemas.openxmlformats.org/officeDocument/2006/relationships/image" Target="../media/image109.svg"/><Relationship Id="rId4" Type="http://schemas.openxmlformats.org/officeDocument/2006/relationships/image" Target="../media/image56.svg"/><Relationship Id="rId9" Type="http://schemas.openxmlformats.org/officeDocument/2006/relationships/image" Target="../media/image108.png"/><Relationship Id="rId14" Type="http://schemas.openxmlformats.org/officeDocument/2006/relationships/image" Target="../media/image19.svg"/></Relationships>
</file>

<file path=ppt/diagrams/_rels/drawing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13" Type="http://schemas.openxmlformats.org/officeDocument/2006/relationships/image" Target="../media/image18.png"/><Relationship Id="rId3" Type="http://schemas.openxmlformats.org/officeDocument/2006/relationships/image" Target="../media/image55.png"/><Relationship Id="rId7" Type="http://schemas.openxmlformats.org/officeDocument/2006/relationships/image" Target="../media/image106.png"/><Relationship Id="rId12" Type="http://schemas.openxmlformats.org/officeDocument/2006/relationships/image" Target="../media/image121.sv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80.svg"/><Relationship Id="rId11" Type="http://schemas.openxmlformats.org/officeDocument/2006/relationships/image" Target="../media/image120.png"/><Relationship Id="rId5" Type="http://schemas.openxmlformats.org/officeDocument/2006/relationships/image" Target="../media/image79.png"/><Relationship Id="rId10" Type="http://schemas.openxmlformats.org/officeDocument/2006/relationships/image" Target="../media/image119.svg"/><Relationship Id="rId4" Type="http://schemas.openxmlformats.org/officeDocument/2006/relationships/image" Target="../media/image56.svg"/><Relationship Id="rId9" Type="http://schemas.openxmlformats.org/officeDocument/2006/relationships/image" Target="../media/image118.png"/><Relationship Id="rId14" Type="http://schemas.openxmlformats.org/officeDocument/2006/relationships/image" Target="../media/image19.svg"/></Relationships>
</file>

<file path=ppt/diagrams/_rels/drawing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13" Type="http://schemas.openxmlformats.org/officeDocument/2006/relationships/image" Target="../media/image142.png"/><Relationship Id="rId3" Type="http://schemas.openxmlformats.org/officeDocument/2006/relationships/image" Target="../media/image55.png"/><Relationship Id="rId7" Type="http://schemas.openxmlformats.org/officeDocument/2006/relationships/image" Target="../media/image106.png"/><Relationship Id="rId12" Type="http://schemas.openxmlformats.org/officeDocument/2006/relationships/image" Target="../media/image141.sv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80.svg"/><Relationship Id="rId11" Type="http://schemas.openxmlformats.org/officeDocument/2006/relationships/image" Target="../media/image140.png"/><Relationship Id="rId5" Type="http://schemas.openxmlformats.org/officeDocument/2006/relationships/image" Target="../media/image79.png"/><Relationship Id="rId10" Type="http://schemas.openxmlformats.org/officeDocument/2006/relationships/image" Target="../media/image119.svg"/><Relationship Id="rId4" Type="http://schemas.openxmlformats.org/officeDocument/2006/relationships/image" Target="../media/image56.svg"/><Relationship Id="rId9" Type="http://schemas.openxmlformats.org/officeDocument/2006/relationships/image" Target="../media/image118.png"/><Relationship Id="rId14" Type="http://schemas.openxmlformats.org/officeDocument/2006/relationships/image" Target="../media/image143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image" Target="../media/image24.jp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3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39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55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58.svg"/><Relationship Id="rId11" Type="http://schemas.openxmlformats.org/officeDocument/2006/relationships/image" Target="../media/image16.png"/><Relationship Id="rId5" Type="http://schemas.openxmlformats.org/officeDocument/2006/relationships/image" Target="../media/image57.png"/><Relationship Id="rId10" Type="http://schemas.openxmlformats.org/officeDocument/2006/relationships/image" Target="../media/image15.svg"/><Relationship Id="rId4" Type="http://schemas.openxmlformats.org/officeDocument/2006/relationships/image" Target="../media/image56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13" Type="http://schemas.openxmlformats.org/officeDocument/2006/relationships/image" Target="../media/image18.png"/><Relationship Id="rId3" Type="http://schemas.openxmlformats.org/officeDocument/2006/relationships/image" Target="../media/image55.png"/><Relationship Id="rId7" Type="http://schemas.openxmlformats.org/officeDocument/2006/relationships/image" Target="../media/image81.png"/><Relationship Id="rId12" Type="http://schemas.openxmlformats.org/officeDocument/2006/relationships/image" Target="../media/image17.sv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80.svg"/><Relationship Id="rId11" Type="http://schemas.openxmlformats.org/officeDocument/2006/relationships/image" Target="../media/image16.png"/><Relationship Id="rId5" Type="http://schemas.openxmlformats.org/officeDocument/2006/relationships/image" Target="../media/image79.png"/><Relationship Id="rId10" Type="http://schemas.openxmlformats.org/officeDocument/2006/relationships/image" Target="../media/image15.svg"/><Relationship Id="rId4" Type="http://schemas.openxmlformats.org/officeDocument/2006/relationships/image" Target="../media/image56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8.png"/><Relationship Id="rId7" Type="http://schemas.openxmlformats.org/officeDocument/2006/relationships/image" Target="../media/image91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10" Type="http://schemas.openxmlformats.org/officeDocument/2006/relationships/image" Target="../media/image94.svg"/><Relationship Id="rId4" Type="http://schemas.openxmlformats.org/officeDocument/2006/relationships/image" Target="../media/image9.svg"/><Relationship Id="rId9" Type="http://schemas.openxmlformats.org/officeDocument/2006/relationships/image" Target="../media/image9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3D7AC6-B785-4CAA-AF83-8C5E777EB768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349E1FC4-CC49-407D-BF19-2EB600040C49}">
      <dgm:prSet phldrT="[Texto]"/>
      <dgm:spPr>
        <a:solidFill>
          <a:schemeClr val="accent6"/>
        </a:solidFill>
      </dgm:spPr>
      <dgm:t>
        <a:bodyPr/>
        <a:lstStyle/>
        <a:p>
          <a:r>
            <a:rPr lang="es-CO" dirty="0"/>
            <a:t>Generalidades</a:t>
          </a:r>
          <a:endParaRPr lang="es-EC" dirty="0"/>
        </a:p>
      </dgm:t>
    </dgm:pt>
    <dgm:pt modelId="{DC1A3AC6-F109-4971-81F6-B210E2A2E41C}" type="parTrans" cxnId="{EC5E3555-775D-4C68-B939-A0A5ECC20FAC}">
      <dgm:prSet/>
      <dgm:spPr/>
      <dgm:t>
        <a:bodyPr/>
        <a:lstStyle/>
        <a:p>
          <a:endParaRPr lang="es-EC"/>
        </a:p>
      </dgm:t>
    </dgm:pt>
    <dgm:pt modelId="{B7DEE0EC-DA2D-47B3-92E9-B03373915868}" type="sibTrans" cxnId="{EC5E3555-775D-4C68-B939-A0A5ECC20FAC}">
      <dgm:prSet/>
      <dgm:spPr/>
      <dgm:t>
        <a:bodyPr/>
        <a:lstStyle/>
        <a:p>
          <a:endParaRPr lang="es-EC"/>
        </a:p>
      </dgm:t>
    </dgm:pt>
    <dgm:pt modelId="{CF02704B-D6A4-4E3B-BE98-2DC7EC505030}">
      <dgm:prSet phldrT="[Texto]"/>
      <dgm:spPr/>
      <dgm:t>
        <a:bodyPr/>
        <a:lstStyle/>
        <a:p>
          <a:r>
            <a:rPr lang="es-CO" dirty="0"/>
            <a:t>Análisis de la estructura</a:t>
          </a:r>
          <a:endParaRPr lang="es-EC" dirty="0"/>
        </a:p>
      </dgm:t>
    </dgm:pt>
    <dgm:pt modelId="{5BF0935C-8290-4855-8A0C-E763D9AAB540}" type="parTrans" cxnId="{9684EE05-045E-426F-B49A-FE476AA940CD}">
      <dgm:prSet/>
      <dgm:spPr/>
      <dgm:t>
        <a:bodyPr/>
        <a:lstStyle/>
        <a:p>
          <a:endParaRPr lang="es-EC"/>
        </a:p>
      </dgm:t>
    </dgm:pt>
    <dgm:pt modelId="{8391FE6B-2971-4641-9D56-BA1E8F028294}" type="sibTrans" cxnId="{9684EE05-045E-426F-B49A-FE476AA940CD}">
      <dgm:prSet/>
      <dgm:spPr/>
      <dgm:t>
        <a:bodyPr/>
        <a:lstStyle/>
        <a:p>
          <a:endParaRPr lang="es-EC"/>
        </a:p>
      </dgm:t>
    </dgm:pt>
    <dgm:pt modelId="{61AADE72-39FD-4235-B82E-5B429D4E5A19}">
      <dgm:prSet phldrT="[Texto]"/>
      <dgm:spPr/>
      <dgm:t>
        <a:bodyPr/>
        <a:lstStyle/>
        <a:p>
          <a:r>
            <a:rPr lang="es-CO" dirty="0"/>
            <a:t>Análisis de equipos</a:t>
          </a:r>
          <a:endParaRPr lang="es-EC" dirty="0"/>
        </a:p>
      </dgm:t>
    </dgm:pt>
    <dgm:pt modelId="{420C226B-C8B8-41D5-B00D-9998113F1BF9}" type="parTrans" cxnId="{0DC9C4D7-1EAE-4D86-984B-CC487C9D23A1}">
      <dgm:prSet/>
      <dgm:spPr/>
      <dgm:t>
        <a:bodyPr/>
        <a:lstStyle/>
        <a:p>
          <a:endParaRPr lang="es-EC"/>
        </a:p>
      </dgm:t>
    </dgm:pt>
    <dgm:pt modelId="{68808BD6-6F85-4FD8-B637-B0426E6FF429}" type="sibTrans" cxnId="{0DC9C4D7-1EAE-4D86-984B-CC487C9D23A1}">
      <dgm:prSet/>
      <dgm:spPr/>
      <dgm:t>
        <a:bodyPr/>
        <a:lstStyle/>
        <a:p>
          <a:endParaRPr lang="es-EC"/>
        </a:p>
      </dgm:t>
    </dgm:pt>
    <dgm:pt modelId="{B2E9B484-D29B-4F9D-96EF-5392F9FB3C79}">
      <dgm:prSet phldrT="[Texto]"/>
      <dgm:spPr/>
      <dgm:t>
        <a:bodyPr/>
        <a:lstStyle/>
        <a:p>
          <a:r>
            <a:rPr lang="es-CO" dirty="0"/>
            <a:t>Diseño de anclajes</a:t>
          </a:r>
          <a:endParaRPr lang="es-EC" dirty="0"/>
        </a:p>
      </dgm:t>
    </dgm:pt>
    <dgm:pt modelId="{318F1796-3867-4D9A-B15D-6CE5CCF60C20}" type="parTrans" cxnId="{C5BBF82E-376C-442D-A8C5-5C48232F532F}">
      <dgm:prSet/>
      <dgm:spPr/>
      <dgm:t>
        <a:bodyPr/>
        <a:lstStyle/>
        <a:p>
          <a:endParaRPr lang="es-EC"/>
        </a:p>
      </dgm:t>
    </dgm:pt>
    <dgm:pt modelId="{02EAD371-A94B-4434-890F-AD1CC7A18634}" type="sibTrans" cxnId="{C5BBF82E-376C-442D-A8C5-5C48232F532F}">
      <dgm:prSet/>
      <dgm:spPr/>
      <dgm:t>
        <a:bodyPr/>
        <a:lstStyle/>
        <a:p>
          <a:endParaRPr lang="es-EC"/>
        </a:p>
      </dgm:t>
    </dgm:pt>
    <dgm:pt modelId="{77AE9785-7347-4F0D-94B0-E7DFA20117F9}">
      <dgm:prSet phldrT="[Texto]"/>
      <dgm:spPr/>
      <dgm:t>
        <a:bodyPr/>
        <a:lstStyle/>
        <a:p>
          <a:r>
            <a:rPr lang="es-CO" dirty="0"/>
            <a:t>RMotion</a:t>
          </a:r>
          <a:endParaRPr lang="es-EC" dirty="0"/>
        </a:p>
      </dgm:t>
    </dgm:pt>
    <dgm:pt modelId="{312663E6-3C63-4FB4-9ED5-0C265C0C0BAE}" type="parTrans" cxnId="{C7565B4C-2365-4A51-8776-8FDBF0507C6A}">
      <dgm:prSet/>
      <dgm:spPr/>
      <dgm:t>
        <a:bodyPr/>
        <a:lstStyle/>
        <a:p>
          <a:endParaRPr lang="es-EC"/>
        </a:p>
      </dgm:t>
    </dgm:pt>
    <dgm:pt modelId="{3D480C00-7D47-4A49-A85D-FDE1920F87DF}" type="sibTrans" cxnId="{C7565B4C-2365-4A51-8776-8FDBF0507C6A}">
      <dgm:prSet/>
      <dgm:spPr/>
      <dgm:t>
        <a:bodyPr/>
        <a:lstStyle/>
        <a:p>
          <a:endParaRPr lang="es-EC"/>
        </a:p>
      </dgm:t>
    </dgm:pt>
    <dgm:pt modelId="{65240C43-CBA2-4F88-B98B-D981F6C01651}">
      <dgm:prSet phldrT="[Texto]"/>
      <dgm:spPr/>
      <dgm:t>
        <a:bodyPr/>
        <a:lstStyle/>
        <a:p>
          <a:r>
            <a:rPr lang="es-CO" dirty="0"/>
            <a:t>Guía de ubicación</a:t>
          </a:r>
          <a:endParaRPr lang="es-EC" dirty="0"/>
        </a:p>
      </dgm:t>
    </dgm:pt>
    <dgm:pt modelId="{AA475265-31D8-474B-BD62-B1E4CFF7C11A}" type="parTrans" cxnId="{37713902-1494-4391-ABB7-B0AAB6079645}">
      <dgm:prSet/>
      <dgm:spPr/>
      <dgm:t>
        <a:bodyPr/>
        <a:lstStyle/>
        <a:p>
          <a:endParaRPr lang="es-EC"/>
        </a:p>
      </dgm:t>
    </dgm:pt>
    <dgm:pt modelId="{E4E4A75A-7B8D-49C1-86AF-AEF37E497A68}" type="sibTrans" cxnId="{37713902-1494-4391-ABB7-B0AAB6079645}">
      <dgm:prSet/>
      <dgm:spPr/>
      <dgm:t>
        <a:bodyPr/>
        <a:lstStyle/>
        <a:p>
          <a:endParaRPr lang="es-EC"/>
        </a:p>
      </dgm:t>
    </dgm:pt>
    <dgm:pt modelId="{1E72CA20-DF70-45C4-A7B2-824C0191187D}">
      <dgm:prSet phldrT="[Texto]"/>
      <dgm:spPr/>
      <dgm:t>
        <a:bodyPr/>
        <a:lstStyle/>
        <a:p>
          <a:r>
            <a:rPr lang="es-CO" dirty="0"/>
            <a:t>Conclusiones y Recomendaciones</a:t>
          </a:r>
          <a:endParaRPr lang="es-EC" dirty="0"/>
        </a:p>
      </dgm:t>
    </dgm:pt>
    <dgm:pt modelId="{49AE428E-89F7-42BF-A5DE-2A1A26103F98}" type="parTrans" cxnId="{050CC641-1BB7-45A6-8DFE-9AC9EA980C4B}">
      <dgm:prSet/>
      <dgm:spPr/>
      <dgm:t>
        <a:bodyPr/>
        <a:lstStyle/>
        <a:p>
          <a:endParaRPr lang="es-EC"/>
        </a:p>
      </dgm:t>
    </dgm:pt>
    <dgm:pt modelId="{D8C6F511-3597-41C8-A715-4F1E2D1BE3C9}" type="sibTrans" cxnId="{050CC641-1BB7-45A6-8DFE-9AC9EA980C4B}">
      <dgm:prSet/>
      <dgm:spPr/>
      <dgm:t>
        <a:bodyPr/>
        <a:lstStyle/>
        <a:p>
          <a:endParaRPr lang="es-EC"/>
        </a:p>
      </dgm:t>
    </dgm:pt>
    <dgm:pt modelId="{CE2C5AAA-9DFE-421F-AEA4-F74FB61F0C65}" type="pres">
      <dgm:prSet presAssocID="{F43D7AC6-B785-4CAA-AF83-8C5E777EB768}" presName="linearFlow" presStyleCnt="0">
        <dgm:presLayoutVars>
          <dgm:dir/>
          <dgm:resizeHandles val="exact"/>
        </dgm:presLayoutVars>
      </dgm:prSet>
      <dgm:spPr/>
    </dgm:pt>
    <dgm:pt modelId="{7E3D48F1-40AE-4DF9-A653-8EE04B3C15C9}" type="pres">
      <dgm:prSet presAssocID="{349E1FC4-CC49-407D-BF19-2EB600040C49}" presName="composite" presStyleCnt="0"/>
      <dgm:spPr/>
    </dgm:pt>
    <dgm:pt modelId="{F37D0D4F-1D2C-41CB-B2F0-FA89C5AAE1B7}" type="pres">
      <dgm:prSet presAssocID="{349E1FC4-CC49-407D-BF19-2EB600040C49}" presName="imgShp" presStyleLbl="fgImgPlac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ngranajes"/>
        </a:ext>
      </dgm:extLst>
    </dgm:pt>
    <dgm:pt modelId="{8CCCCD67-37E7-4611-97A1-C4E35F45D10F}" type="pres">
      <dgm:prSet presAssocID="{349E1FC4-CC49-407D-BF19-2EB600040C49}" presName="txShp" presStyleLbl="node1" presStyleIdx="0" presStyleCnt="7">
        <dgm:presLayoutVars>
          <dgm:bulletEnabled val="1"/>
        </dgm:presLayoutVars>
      </dgm:prSet>
      <dgm:spPr/>
    </dgm:pt>
    <dgm:pt modelId="{2B70773C-50B0-4C21-B990-FE8229D3C4EF}" type="pres">
      <dgm:prSet presAssocID="{B7DEE0EC-DA2D-47B3-92E9-B03373915868}" presName="spacing" presStyleCnt="0"/>
      <dgm:spPr/>
    </dgm:pt>
    <dgm:pt modelId="{09AE5168-7367-46D7-8E74-8FDB21C77E2D}" type="pres">
      <dgm:prSet presAssocID="{CF02704B-D6A4-4E3B-BE98-2DC7EC505030}" presName="composite" presStyleCnt="0"/>
      <dgm:spPr/>
    </dgm:pt>
    <dgm:pt modelId="{6C2D0820-2B0E-40E1-A49E-3568C601A422}" type="pres">
      <dgm:prSet presAssocID="{CF02704B-D6A4-4E3B-BE98-2DC7EC505030}" presName="imgShp" presStyleLbl="fgImgPlac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dificio"/>
        </a:ext>
      </dgm:extLst>
    </dgm:pt>
    <dgm:pt modelId="{9073DCFB-D4B7-4760-A30D-35FC35493BF8}" type="pres">
      <dgm:prSet presAssocID="{CF02704B-D6A4-4E3B-BE98-2DC7EC505030}" presName="txShp" presStyleLbl="node1" presStyleIdx="1" presStyleCnt="7">
        <dgm:presLayoutVars>
          <dgm:bulletEnabled val="1"/>
        </dgm:presLayoutVars>
      </dgm:prSet>
      <dgm:spPr/>
    </dgm:pt>
    <dgm:pt modelId="{72BE365D-8EA8-45C0-B53A-8BDC26B566C9}" type="pres">
      <dgm:prSet presAssocID="{8391FE6B-2971-4641-9D56-BA1E8F028294}" presName="spacing" presStyleCnt="0"/>
      <dgm:spPr/>
    </dgm:pt>
    <dgm:pt modelId="{63C47205-F2C6-4345-8CC8-AF13698D6D64}" type="pres">
      <dgm:prSet presAssocID="{61AADE72-39FD-4235-B82E-5B429D4E5A19}" presName="composite" presStyleCnt="0"/>
      <dgm:spPr/>
    </dgm:pt>
    <dgm:pt modelId="{C2FDF7BA-53FB-442E-AA83-B6564D276409}" type="pres">
      <dgm:prSet presAssocID="{61AADE72-39FD-4235-B82E-5B429D4E5A19}" presName="imgShp" presStyleLbl="fgImgPlac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quipo"/>
        </a:ext>
      </dgm:extLst>
    </dgm:pt>
    <dgm:pt modelId="{0F12CF57-6423-44FD-9E13-7EDC51CEBC83}" type="pres">
      <dgm:prSet presAssocID="{61AADE72-39FD-4235-B82E-5B429D4E5A19}" presName="txShp" presStyleLbl="node1" presStyleIdx="2" presStyleCnt="7">
        <dgm:presLayoutVars>
          <dgm:bulletEnabled val="1"/>
        </dgm:presLayoutVars>
      </dgm:prSet>
      <dgm:spPr/>
    </dgm:pt>
    <dgm:pt modelId="{A897295F-7CC4-4AEF-B637-8F929AD04756}" type="pres">
      <dgm:prSet presAssocID="{68808BD6-6F85-4FD8-B637-B0426E6FF429}" presName="spacing" presStyleCnt="0"/>
      <dgm:spPr/>
    </dgm:pt>
    <dgm:pt modelId="{5AC26AC6-2D39-4B0A-BC2A-C644A1E7A76E}" type="pres">
      <dgm:prSet presAssocID="{B2E9B484-D29B-4F9D-96EF-5392F9FB3C79}" presName="composite" presStyleCnt="0"/>
      <dgm:spPr/>
    </dgm:pt>
    <dgm:pt modelId="{6183F1B4-516B-473E-B816-EB62B7E30D39}" type="pres">
      <dgm:prSet presAssocID="{B2E9B484-D29B-4F9D-96EF-5392F9FB3C79}" presName="imgShp" presStyleLbl="fgImgPlac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ñas"/>
        </a:ext>
      </dgm:extLst>
    </dgm:pt>
    <dgm:pt modelId="{EB370F57-A64B-485A-8C8D-3137B5E7EFA1}" type="pres">
      <dgm:prSet presAssocID="{B2E9B484-D29B-4F9D-96EF-5392F9FB3C79}" presName="txShp" presStyleLbl="node1" presStyleIdx="3" presStyleCnt="7">
        <dgm:presLayoutVars>
          <dgm:bulletEnabled val="1"/>
        </dgm:presLayoutVars>
      </dgm:prSet>
      <dgm:spPr/>
    </dgm:pt>
    <dgm:pt modelId="{8B9D6904-22A5-4A2D-832D-BE623D2C5393}" type="pres">
      <dgm:prSet presAssocID="{02EAD371-A94B-4434-890F-AD1CC7A18634}" presName="spacing" presStyleCnt="0"/>
      <dgm:spPr/>
    </dgm:pt>
    <dgm:pt modelId="{D423F314-04CA-4F5A-B2CD-C6F92FBF426C}" type="pres">
      <dgm:prSet presAssocID="{77AE9785-7347-4F0D-94B0-E7DFA20117F9}" presName="composite" presStyleCnt="0"/>
      <dgm:spPr/>
    </dgm:pt>
    <dgm:pt modelId="{351441AB-CB05-4E16-950D-E78EF3756E23}" type="pres">
      <dgm:prSet presAssocID="{77AE9785-7347-4F0D-94B0-E7DFA20117F9}" presName="imgShp" presStyleLbl="fgImgPlac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seño web"/>
        </a:ext>
      </dgm:extLst>
    </dgm:pt>
    <dgm:pt modelId="{958D14AB-26DD-4351-BE83-C43FA84F90D1}" type="pres">
      <dgm:prSet presAssocID="{77AE9785-7347-4F0D-94B0-E7DFA20117F9}" presName="txShp" presStyleLbl="node1" presStyleIdx="4" presStyleCnt="7">
        <dgm:presLayoutVars>
          <dgm:bulletEnabled val="1"/>
        </dgm:presLayoutVars>
      </dgm:prSet>
      <dgm:spPr/>
    </dgm:pt>
    <dgm:pt modelId="{0CC7DD91-71EF-4101-A83E-23A34659F7F3}" type="pres">
      <dgm:prSet presAssocID="{3D480C00-7D47-4A49-A85D-FDE1920F87DF}" presName="spacing" presStyleCnt="0"/>
      <dgm:spPr/>
    </dgm:pt>
    <dgm:pt modelId="{82A3B911-BD64-4F10-B623-D7B6C1C587A6}" type="pres">
      <dgm:prSet presAssocID="{65240C43-CBA2-4F88-B98B-D981F6C01651}" presName="composite" presStyleCnt="0"/>
      <dgm:spPr/>
    </dgm:pt>
    <dgm:pt modelId="{C1825B3F-C534-4776-AAAC-8E68F5E42DB8}" type="pres">
      <dgm:prSet presAssocID="{65240C43-CBA2-4F88-B98B-D981F6C01651}" presName="imgShp" presStyleLbl="fgImgPlac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etrero"/>
        </a:ext>
      </dgm:extLst>
    </dgm:pt>
    <dgm:pt modelId="{F6796D2D-A81B-4687-B280-064146DBBED2}" type="pres">
      <dgm:prSet presAssocID="{65240C43-CBA2-4F88-B98B-D981F6C01651}" presName="txShp" presStyleLbl="node1" presStyleIdx="5" presStyleCnt="7">
        <dgm:presLayoutVars>
          <dgm:bulletEnabled val="1"/>
        </dgm:presLayoutVars>
      </dgm:prSet>
      <dgm:spPr/>
    </dgm:pt>
    <dgm:pt modelId="{C6E48148-7707-4D17-A48F-AB164958359F}" type="pres">
      <dgm:prSet presAssocID="{E4E4A75A-7B8D-49C1-86AF-AEF37E497A68}" presName="spacing" presStyleCnt="0"/>
      <dgm:spPr/>
    </dgm:pt>
    <dgm:pt modelId="{DDAA0D51-C78A-4A61-8B41-1562C65DED4F}" type="pres">
      <dgm:prSet presAssocID="{1E72CA20-DF70-45C4-A7B2-824C0191187D}" presName="composite" presStyleCnt="0"/>
      <dgm:spPr/>
    </dgm:pt>
    <dgm:pt modelId="{3CA7A9E3-1DB0-4DD1-9DDF-42F3A0617920}" type="pres">
      <dgm:prSet presAssocID="{1E72CA20-DF70-45C4-A7B2-824C0191187D}" presName="imgShp" presStyleLbl="fgImgPlac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mbilla"/>
        </a:ext>
      </dgm:extLst>
    </dgm:pt>
    <dgm:pt modelId="{1BFEE562-C3E9-4F28-ACDD-3B78F2F6854C}" type="pres">
      <dgm:prSet presAssocID="{1E72CA20-DF70-45C4-A7B2-824C0191187D}" presName="txShp" presStyleLbl="node1" presStyleIdx="6" presStyleCnt="7">
        <dgm:presLayoutVars>
          <dgm:bulletEnabled val="1"/>
        </dgm:presLayoutVars>
      </dgm:prSet>
      <dgm:spPr/>
    </dgm:pt>
  </dgm:ptLst>
  <dgm:cxnLst>
    <dgm:cxn modelId="{37713902-1494-4391-ABB7-B0AAB6079645}" srcId="{F43D7AC6-B785-4CAA-AF83-8C5E777EB768}" destId="{65240C43-CBA2-4F88-B98B-D981F6C01651}" srcOrd="5" destOrd="0" parTransId="{AA475265-31D8-474B-BD62-B1E4CFF7C11A}" sibTransId="{E4E4A75A-7B8D-49C1-86AF-AEF37E497A68}"/>
    <dgm:cxn modelId="{9684EE05-045E-426F-B49A-FE476AA940CD}" srcId="{F43D7AC6-B785-4CAA-AF83-8C5E777EB768}" destId="{CF02704B-D6A4-4E3B-BE98-2DC7EC505030}" srcOrd="1" destOrd="0" parTransId="{5BF0935C-8290-4855-8A0C-E763D9AAB540}" sibTransId="{8391FE6B-2971-4641-9D56-BA1E8F028294}"/>
    <dgm:cxn modelId="{32840A14-9951-40E8-94C6-8968E127A40F}" type="presOf" srcId="{349E1FC4-CC49-407D-BF19-2EB600040C49}" destId="{8CCCCD67-37E7-4611-97A1-C4E35F45D10F}" srcOrd="0" destOrd="0" presId="urn:microsoft.com/office/officeart/2005/8/layout/vList3"/>
    <dgm:cxn modelId="{C5BBF82E-376C-442D-A8C5-5C48232F532F}" srcId="{F43D7AC6-B785-4CAA-AF83-8C5E777EB768}" destId="{B2E9B484-D29B-4F9D-96EF-5392F9FB3C79}" srcOrd="3" destOrd="0" parTransId="{318F1796-3867-4D9A-B15D-6CE5CCF60C20}" sibTransId="{02EAD371-A94B-4434-890F-AD1CC7A18634}"/>
    <dgm:cxn modelId="{4BCE913E-F0C8-435C-9622-F63E37146D3E}" type="presOf" srcId="{77AE9785-7347-4F0D-94B0-E7DFA20117F9}" destId="{958D14AB-26DD-4351-BE83-C43FA84F90D1}" srcOrd="0" destOrd="0" presId="urn:microsoft.com/office/officeart/2005/8/layout/vList3"/>
    <dgm:cxn modelId="{050CC641-1BB7-45A6-8DFE-9AC9EA980C4B}" srcId="{F43D7AC6-B785-4CAA-AF83-8C5E777EB768}" destId="{1E72CA20-DF70-45C4-A7B2-824C0191187D}" srcOrd="6" destOrd="0" parTransId="{49AE428E-89F7-42BF-A5DE-2A1A26103F98}" sibTransId="{D8C6F511-3597-41C8-A715-4F1E2D1BE3C9}"/>
    <dgm:cxn modelId="{C7565B4C-2365-4A51-8776-8FDBF0507C6A}" srcId="{F43D7AC6-B785-4CAA-AF83-8C5E777EB768}" destId="{77AE9785-7347-4F0D-94B0-E7DFA20117F9}" srcOrd="4" destOrd="0" parTransId="{312663E6-3C63-4FB4-9ED5-0C265C0C0BAE}" sibTransId="{3D480C00-7D47-4A49-A85D-FDE1920F87DF}"/>
    <dgm:cxn modelId="{EC5E3555-775D-4C68-B939-A0A5ECC20FAC}" srcId="{F43D7AC6-B785-4CAA-AF83-8C5E777EB768}" destId="{349E1FC4-CC49-407D-BF19-2EB600040C49}" srcOrd="0" destOrd="0" parTransId="{DC1A3AC6-F109-4971-81F6-B210E2A2E41C}" sibTransId="{B7DEE0EC-DA2D-47B3-92E9-B03373915868}"/>
    <dgm:cxn modelId="{51522656-E3EF-4E48-B79A-17D16D765471}" type="presOf" srcId="{CF02704B-D6A4-4E3B-BE98-2DC7EC505030}" destId="{9073DCFB-D4B7-4760-A30D-35FC35493BF8}" srcOrd="0" destOrd="0" presId="urn:microsoft.com/office/officeart/2005/8/layout/vList3"/>
    <dgm:cxn modelId="{9A0B857F-FB65-429E-ACD4-C79B6E6993F4}" type="presOf" srcId="{1E72CA20-DF70-45C4-A7B2-824C0191187D}" destId="{1BFEE562-C3E9-4F28-ACDD-3B78F2F6854C}" srcOrd="0" destOrd="0" presId="urn:microsoft.com/office/officeart/2005/8/layout/vList3"/>
    <dgm:cxn modelId="{2A8BE87F-DE05-4F08-88BA-83F5931E908B}" type="presOf" srcId="{F43D7AC6-B785-4CAA-AF83-8C5E777EB768}" destId="{CE2C5AAA-9DFE-421F-AEA4-F74FB61F0C65}" srcOrd="0" destOrd="0" presId="urn:microsoft.com/office/officeart/2005/8/layout/vList3"/>
    <dgm:cxn modelId="{0DC9C4D7-1EAE-4D86-984B-CC487C9D23A1}" srcId="{F43D7AC6-B785-4CAA-AF83-8C5E777EB768}" destId="{61AADE72-39FD-4235-B82E-5B429D4E5A19}" srcOrd="2" destOrd="0" parTransId="{420C226B-C8B8-41D5-B00D-9998113F1BF9}" sibTransId="{68808BD6-6F85-4FD8-B637-B0426E6FF429}"/>
    <dgm:cxn modelId="{8E5F97D9-F93E-484E-8040-11FD21B20F0B}" type="presOf" srcId="{61AADE72-39FD-4235-B82E-5B429D4E5A19}" destId="{0F12CF57-6423-44FD-9E13-7EDC51CEBC83}" srcOrd="0" destOrd="0" presId="urn:microsoft.com/office/officeart/2005/8/layout/vList3"/>
    <dgm:cxn modelId="{8DCA00F1-9324-48D5-ACA0-53D277FFD30B}" type="presOf" srcId="{65240C43-CBA2-4F88-B98B-D981F6C01651}" destId="{F6796D2D-A81B-4687-B280-064146DBBED2}" srcOrd="0" destOrd="0" presId="urn:microsoft.com/office/officeart/2005/8/layout/vList3"/>
    <dgm:cxn modelId="{C00254FA-CDC4-40D9-B386-6190E2923E93}" type="presOf" srcId="{B2E9B484-D29B-4F9D-96EF-5392F9FB3C79}" destId="{EB370F57-A64B-485A-8C8D-3137B5E7EFA1}" srcOrd="0" destOrd="0" presId="urn:microsoft.com/office/officeart/2005/8/layout/vList3"/>
    <dgm:cxn modelId="{CC3EBF28-7BE5-40B6-A488-DDD12C1BFD61}" type="presParOf" srcId="{CE2C5AAA-9DFE-421F-AEA4-F74FB61F0C65}" destId="{7E3D48F1-40AE-4DF9-A653-8EE04B3C15C9}" srcOrd="0" destOrd="0" presId="urn:microsoft.com/office/officeart/2005/8/layout/vList3"/>
    <dgm:cxn modelId="{F798B42D-6F4E-4AB6-9F27-25BDA54B62E2}" type="presParOf" srcId="{7E3D48F1-40AE-4DF9-A653-8EE04B3C15C9}" destId="{F37D0D4F-1D2C-41CB-B2F0-FA89C5AAE1B7}" srcOrd="0" destOrd="0" presId="urn:microsoft.com/office/officeart/2005/8/layout/vList3"/>
    <dgm:cxn modelId="{F05E9596-85DC-4BA2-9F62-A1F0BE95B3D3}" type="presParOf" srcId="{7E3D48F1-40AE-4DF9-A653-8EE04B3C15C9}" destId="{8CCCCD67-37E7-4611-97A1-C4E35F45D10F}" srcOrd="1" destOrd="0" presId="urn:microsoft.com/office/officeart/2005/8/layout/vList3"/>
    <dgm:cxn modelId="{B001A02C-AA63-4117-87FC-802A0439D116}" type="presParOf" srcId="{CE2C5AAA-9DFE-421F-AEA4-F74FB61F0C65}" destId="{2B70773C-50B0-4C21-B990-FE8229D3C4EF}" srcOrd="1" destOrd="0" presId="urn:microsoft.com/office/officeart/2005/8/layout/vList3"/>
    <dgm:cxn modelId="{A6FA4049-9D65-47F7-96FB-3B12FECF0055}" type="presParOf" srcId="{CE2C5AAA-9DFE-421F-AEA4-F74FB61F0C65}" destId="{09AE5168-7367-46D7-8E74-8FDB21C77E2D}" srcOrd="2" destOrd="0" presId="urn:microsoft.com/office/officeart/2005/8/layout/vList3"/>
    <dgm:cxn modelId="{693D5FCC-86E2-4027-8DD1-2B95B99F4AEA}" type="presParOf" srcId="{09AE5168-7367-46D7-8E74-8FDB21C77E2D}" destId="{6C2D0820-2B0E-40E1-A49E-3568C601A422}" srcOrd="0" destOrd="0" presId="urn:microsoft.com/office/officeart/2005/8/layout/vList3"/>
    <dgm:cxn modelId="{B2F663D7-76C6-4C02-89E2-138F67D9B1E4}" type="presParOf" srcId="{09AE5168-7367-46D7-8E74-8FDB21C77E2D}" destId="{9073DCFB-D4B7-4760-A30D-35FC35493BF8}" srcOrd="1" destOrd="0" presId="urn:microsoft.com/office/officeart/2005/8/layout/vList3"/>
    <dgm:cxn modelId="{764FA72F-ABA5-4124-AA4E-441D9D0EB92A}" type="presParOf" srcId="{CE2C5AAA-9DFE-421F-AEA4-F74FB61F0C65}" destId="{72BE365D-8EA8-45C0-B53A-8BDC26B566C9}" srcOrd="3" destOrd="0" presId="urn:microsoft.com/office/officeart/2005/8/layout/vList3"/>
    <dgm:cxn modelId="{2934C63B-69E6-451A-AD50-DFF0EE767BEC}" type="presParOf" srcId="{CE2C5AAA-9DFE-421F-AEA4-F74FB61F0C65}" destId="{63C47205-F2C6-4345-8CC8-AF13698D6D64}" srcOrd="4" destOrd="0" presId="urn:microsoft.com/office/officeart/2005/8/layout/vList3"/>
    <dgm:cxn modelId="{BAC428E0-7261-4633-A557-C3C5B601D014}" type="presParOf" srcId="{63C47205-F2C6-4345-8CC8-AF13698D6D64}" destId="{C2FDF7BA-53FB-442E-AA83-B6564D276409}" srcOrd="0" destOrd="0" presId="urn:microsoft.com/office/officeart/2005/8/layout/vList3"/>
    <dgm:cxn modelId="{E5DE89DC-D43D-4BB0-9894-27C7B31C69B5}" type="presParOf" srcId="{63C47205-F2C6-4345-8CC8-AF13698D6D64}" destId="{0F12CF57-6423-44FD-9E13-7EDC51CEBC83}" srcOrd="1" destOrd="0" presId="urn:microsoft.com/office/officeart/2005/8/layout/vList3"/>
    <dgm:cxn modelId="{972EF533-692B-4EFA-8293-3B4CDD19A9FE}" type="presParOf" srcId="{CE2C5AAA-9DFE-421F-AEA4-F74FB61F0C65}" destId="{A897295F-7CC4-4AEF-B637-8F929AD04756}" srcOrd="5" destOrd="0" presId="urn:microsoft.com/office/officeart/2005/8/layout/vList3"/>
    <dgm:cxn modelId="{9563B7DE-EE02-4C92-8EF0-3EA3C4AF3801}" type="presParOf" srcId="{CE2C5AAA-9DFE-421F-AEA4-F74FB61F0C65}" destId="{5AC26AC6-2D39-4B0A-BC2A-C644A1E7A76E}" srcOrd="6" destOrd="0" presId="urn:microsoft.com/office/officeart/2005/8/layout/vList3"/>
    <dgm:cxn modelId="{EF3C4A17-3179-44E4-86D6-045E05699C17}" type="presParOf" srcId="{5AC26AC6-2D39-4B0A-BC2A-C644A1E7A76E}" destId="{6183F1B4-516B-473E-B816-EB62B7E30D39}" srcOrd="0" destOrd="0" presId="urn:microsoft.com/office/officeart/2005/8/layout/vList3"/>
    <dgm:cxn modelId="{6B780C4F-FB3D-4C96-9B95-C646DEEAEE32}" type="presParOf" srcId="{5AC26AC6-2D39-4B0A-BC2A-C644A1E7A76E}" destId="{EB370F57-A64B-485A-8C8D-3137B5E7EFA1}" srcOrd="1" destOrd="0" presId="urn:microsoft.com/office/officeart/2005/8/layout/vList3"/>
    <dgm:cxn modelId="{E86B3524-87E4-431F-8B0D-8E8229640CCD}" type="presParOf" srcId="{CE2C5AAA-9DFE-421F-AEA4-F74FB61F0C65}" destId="{8B9D6904-22A5-4A2D-832D-BE623D2C5393}" srcOrd="7" destOrd="0" presId="urn:microsoft.com/office/officeart/2005/8/layout/vList3"/>
    <dgm:cxn modelId="{19F02254-A9E5-40E0-A2DB-E7A91DD2CC03}" type="presParOf" srcId="{CE2C5AAA-9DFE-421F-AEA4-F74FB61F0C65}" destId="{D423F314-04CA-4F5A-B2CD-C6F92FBF426C}" srcOrd="8" destOrd="0" presId="urn:microsoft.com/office/officeart/2005/8/layout/vList3"/>
    <dgm:cxn modelId="{1421ED75-F137-49BC-82FB-2A9BBC1493B5}" type="presParOf" srcId="{D423F314-04CA-4F5A-B2CD-C6F92FBF426C}" destId="{351441AB-CB05-4E16-950D-E78EF3756E23}" srcOrd="0" destOrd="0" presId="urn:microsoft.com/office/officeart/2005/8/layout/vList3"/>
    <dgm:cxn modelId="{D0D4671A-0BA6-4B1D-AE0E-B63A28FF7097}" type="presParOf" srcId="{D423F314-04CA-4F5A-B2CD-C6F92FBF426C}" destId="{958D14AB-26DD-4351-BE83-C43FA84F90D1}" srcOrd="1" destOrd="0" presId="urn:microsoft.com/office/officeart/2005/8/layout/vList3"/>
    <dgm:cxn modelId="{8A094F68-9D00-453A-B726-793B90B80219}" type="presParOf" srcId="{CE2C5AAA-9DFE-421F-AEA4-F74FB61F0C65}" destId="{0CC7DD91-71EF-4101-A83E-23A34659F7F3}" srcOrd="9" destOrd="0" presId="urn:microsoft.com/office/officeart/2005/8/layout/vList3"/>
    <dgm:cxn modelId="{DABCCD43-4152-4EDD-9611-937473D48DC7}" type="presParOf" srcId="{CE2C5AAA-9DFE-421F-AEA4-F74FB61F0C65}" destId="{82A3B911-BD64-4F10-B623-D7B6C1C587A6}" srcOrd="10" destOrd="0" presId="urn:microsoft.com/office/officeart/2005/8/layout/vList3"/>
    <dgm:cxn modelId="{C4DA8401-01C1-454E-AFDA-7D44DEEC331E}" type="presParOf" srcId="{82A3B911-BD64-4F10-B623-D7B6C1C587A6}" destId="{C1825B3F-C534-4776-AAAC-8E68F5E42DB8}" srcOrd="0" destOrd="0" presId="urn:microsoft.com/office/officeart/2005/8/layout/vList3"/>
    <dgm:cxn modelId="{2BB39146-6012-4CE9-8FDE-6A5F1F65E883}" type="presParOf" srcId="{82A3B911-BD64-4F10-B623-D7B6C1C587A6}" destId="{F6796D2D-A81B-4687-B280-064146DBBED2}" srcOrd="1" destOrd="0" presId="urn:microsoft.com/office/officeart/2005/8/layout/vList3"/>
    <dgm:cxn modelId="{27B7DA9F-B904-41BD-B5AA-BA2EA0935E55}" type="presParOf" srcId="{CE2C5AAA-9DFE-421F-AEA4-F74FB61F0C65}" destId="{C6E48148-7707-4D17-A48F-AB164958359F}" srcOrd="11" destOrd="0" presId="urn:microsoft.com/office/officeart/2005/8/layout/vList3"/>
    <dgm:cxn modelId="{DB4B1AE9-897F-4227-A8CC-4208A9CF3DAD}" type="presParOf" srcId="{CE2C5AAA-9DFE-421F-AEA4-F74FB61F0C65}" destId="{DDAA0D51-C78A-4A61-8B41-1562C65DED4F}" srcOrd="12" destOrd="0" presId="urn:microsoft.com/office/officeart/2005/8/layout/vList3"/>
    <dgm:cxn modelId="{3931A351-7F70-49EC-AE09-86E189EC7B50}" type="presParOf" srcId="{DDAA0D51-C78A-4A61-8B41-1562C65DED4F}" destId="{3CA7A9E3-1DB0-4DD1-9DDF-42F3A0617920}" srcOrd="0" destOrd="0" presId="urn:microsoft.com/office/officeart/2005/8/layout/vList3"/>
    <dgm:cxn modelId="{19AEF2CA-7FC2-4F55-ACBD-9EEDACB9A225}" type="presParOf" srcId="{DDAA0D51-C78A-4A61-8B41-1562C65DED4F}" destId="{1BFEE562-C3E9-4F28-ACDD-3B78F2F6854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43D7AC6-B785-4CAA-AF83-8C5E777EB768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349E1FC4-CC49-407D-BF19-2EB600040C49}">
      <dgm:prSet phldrT="[Texto]"/>
      <dgm:spPr>
        <a:solidFill>
          <a:schemeClr val="accent1"/>
        </a:solidFill>
      </dgm:spPr>
      <dgm:t>
        <a:bodyPr/>
        <a:lstStyle/>
        <a:p>
          <a:r>
            <a:rPr lang="es-CO" dirty="0"/>
            <a:t>Generalidades</a:t>
          </a:r>
          <a:endParaRPr lang="es-EC" dirty="0"/>
        </a:p>
      </dgm:t>
    </dgm:pt>
    <dgm:pt modelId="{DC1A3AC6-F109-4971-81F6-B210E2A2E41C}" type="parTrans" cxnId="{EC5E3555-775D-4C68-B939-A0A5ECC20FAC}">
      <dgm:prSet/>
      <dgm:spPr/>
      <dgm:t>
        <a:bodyPr/>
        <a:lstStyle/>
        <a:p>
          <a:endParaRPr lang="es-EC"/>
        </a:p>
      </dgm:t>
    </dgm:pt>
    <dgm:pt modelId="{B7DEE0EC-DA2D-47B3-92E9-B03373915868}" type="sibTrans" cxnId="{EC5E3555-775D-4C68-B939-A0A5ECC20FAC}">
      <dgm:prSet/>
      <dgm:spPr/>
      <dgm:t>
        <a:bodyPr/>
        <a:lstStyle/>
        <a:p>
          <a:endParaRPr lang="es-EC"/>
        </a:p>
      </dgm:t>
    </dgm:pt>
    <dgm:pt modelId="{CF02704B-D6A4-4E3B-BE98-2DC7EC505030}">
      <dgm:prSet phldrT="[Texto]"/>
      <dgm:spPr>
        <a:solidFill>
          <a:schemeClr val="accent1"/>
        </a:solidFill>
      </dgm:spPr>
      <dgm:t>
        <a:bodyPr/>
        <a:lstStyle/>
        <a:p>
          <a:r>
            <a:rPr lang="es-CO" dirty="0"/>
            <a:t>Análisis de la estructura</a:t>
          </a:r>
          <a:endParaRPr lang="es-EC" dirty="0"/>
        </a:p>
      </dgm:t>
    </dgm:pt>
    <dgm:pt modelId="{5BF0935C-8290-4855-8A0C-E763D9AAB540}" type="parTrans" cxnId="{9684EE05-045E-426F-B49A-FE476AA940CD}">
      <dgm:prSet/>
      <dgm:spPr/>
      <dgm:t>
        <a:bodyPr/>
        <a:lstStyle/>
        <a:p>
          <a:endParaRPr lang="es-EC"/>
        </a:p>
      </dgm:t>
    </dgm:pt>
    <dgm:pt modelId="{8391FE6B-2971-4641-9D56-BA1E8F028294}" type="sibTrans" cxnId="{9684EE05-045E-426F-B49A-FE476AA940CD}">
      <dgm:prSet/>
      <dgm:spPr/>
      <dgm:t>
        <a:bodyPr/>
        <a:lstStyle/>
        <a:p>
          <a:endParaRPr lang="es-EC"/>
        </a:p>
      </dgm:t>
    </dgm:pt>
    <dgm:pt modelId="{61AADE72-39FD-4235-B82E-5B429D4E5A19}">
      <dgm:prSet phldrT="[Texto]"/>
      <dgm:spPr>
        <a:solidFill>
          <a:schemeClr val="accent1"/>
        </a:solidFill>
      </dgm:spPr>
      <dgm:t>
        <a:bodyPr/>
        <a:lstStyle/>
        <a:p>
          <a:r>
            <a:rPr lang="es-CO" dirty="0"/>
            <a:t>Análisis de equipos</a:t>
          </a:r>
          <a:endParaRPr lang="es-EC" dirty="0"/>
        </a:p>
      </dgm:t>
    </dgm:pt>
    <dgm:pt modelId="{420C226B-C8B8-41D5-B00D-9998113F1BF9}" type="parTrans" cxnId="{0DC9C4D7-1EAE-4D86-984B-CC487C9D23A1}">
      <dgm:prSet/>
      <dgm:spPr/>
      <dgm:t>
        <a:bodyPr/>
        <a:lstStyle/>
        <a:p>
          <a:endParaRPr lang="es-EC"/>
        </a:p>
      </dgm:t>
    </dgm:pt>
    <dgm:pt modelId="{68808BD6-6F85-4FD8-B637-B0426E6FF429}" type="sibTrans" cxnId="{0DC9C4D7-1EAE-4D86-984B-CC487C9D23A1}">
      <dgm:prSet/>
      <dgm:spPr/>
      <dgm:t>
        <a:bodyPr/>
        <a:lstStyle/>
        <a:p>
          <a:endParaRPr lang="es-EC"/>
        </a:p>
      </dgm:t>
    </dgm:pt>
    <dgm:pt modelId="{B2E9B484-D29B-4F9D-96EF-5392F9FB3C79}">
      <dgm:prSet phldrT="[Texto]"/>
      <dgm:spPr>
        <a:solidFill>
          <a:schemeClr val="accent1"/>
        </a:solidFill>
      </dgm:spPr>
      <dgm:t>
        <a:bodyPr/>
        <a:lstStyle/>
        <a:p>
          <a:r>
            <a:rPr lang="es-CO" dirty="0"/>
            <a:t>Diseño de anclajes</a:t>
          </a:r>
          <a:endParaRPr lang="es-EC" dirty="0"/>
        </a:p>
      </dgm:t>
    </dgm:pt>
    <dgm:pt modelId="{318F1796-3867-4D9A-B15D-6CE5CCF60C20}" type="parTrans" cxnId="{C5BBF82E-376C-442D-A8C5-5C48232F532F}">
      <dgm:prSet/>
      <dgm:spPr/>
      <dgm:t>
        <a:bodyPr/>
        <a:lstStyle/>
        <a:p>
          <a:endParaRPr lang="es-EC"/>
        </a:p>
      </dgm:t>
    </dgm:pt>
    <dgm:pt modelId="{02EAD371-A94B-4434-890F-AD1CC7A18634}" type="sibTrans" cxnId="{C5BBF82E-376C-442D-A8C5-5C48232F532F}">
      <dgm:prSet/>
      <dgm:spPr/>
      <dgm:t>
        <a:bodyPr/>
        <a:lstStyle/>
        <a:p>
          <a:endParaRPr lang="es-EC"/>
        </a:p>
      </dgm:t>
    </dgm:pt>
    <dgm:pt modelId="{77AE9785-7347-4F0D-94B0-E7DFA20117F9}">
      <dgm:prSet phldrT="[Texto]"/>
      <dgm:spPr>
        <a:solidFill>
          <a:schemeClr val="accent6"/>
        </a:solidFill>
      </dgm:spPr>
      <dgm:t>
        <a:bodyPr/>
        <a:lstStyle/>
        <a:p>
          <a:r>
            <a:rPr lang="es-CO" dirty="0"/>
            <a:t>RMotion</a:t>
          </a:r>
          <a:endParaRPr lang="es-EC" dirty="0"/>
        </a:p>
      </dgm:t>
    </dgm:pt>
    <dgm:pt modelId="{312663E6-3C63-4FB4-9ED5-0C265C0C0BAE}" type="parTrans" cxnId="{C7565B4C-2365-4A51-8776-8FDBF0507C6A}">
      <dgm:prSet/>
      <dgm:spPr/>
      <dgm:t>
        <a:bodyPr/>
        <a:lstStyle/>
        <a:p>
          <a:endParaRPr lang="es-EC"/>
        </a:p>
      </dgm:t>
    </dgm:pt>
    <dgm:pt modelId="{3D480C00-7D47-4A49-A85D-FDE1920F87DF}" type="sibTrans" cxnId="{C7565B4C-2365-4A51-8776-8FDBF0507C6A}">
      <dgm:prSet/>
      <dgm:spPr/>
      <dgm:t>
        <a:bodyPr/>
        <a:lstStyle/>
        <a:p>
          <a:endParaRPr lang="es-EC"/>
        </a:p>
      </dgm:t>
    </dgm:pt>
    <dgm:pt modelId="{65240C43-CBA2-4F88-B98B-D981F6C01651}">
      <dgm:prSet phldrT="[Texto]"/>
      <dgm:spPr/>
      <dgm:t>
        <a:bodyPr/>
        <a:lstStyle/>
        <a:p>
          <a:r>
            <a:rPr lang="es-CO" dirty="0"/>
            <a:t>Guía de ubicación</a:t>
          </a:r>
          <a:endParaRPr lang="es-EC" dirty="0"/>
        </a:p>
      </dgm:t>
    </dgm:pt>
    <dgm:pt modelId="{AA475265-31D8-474B-BD62-B1E4CFF7C11A}" type="parTrans" cxnId="{37713902-1494-4391-ABB7-B0AAB6079645}">
      <dgm:prSet/>
      <dgm:spPr/>
      <dgm:t>
        <a:bodyPr/>
        <a:lstStyle/>
        <a:p>
          <a:endParaRPr lang="es-EC"/>
        </a:p>
      </dgm:t>
    </dgm:pt>
    <dgm:pt modelId="{E4E4A75A-7B8D-49C1-86AF-AEF37E497A68}" type="sibTrans" cxnId="{37713902-1494-4391-ABB7-B0AAB6079645}">
      <dgm:prSet/>
      <dgm:spPr/>
      <dgm:t>
        <a:bodyPr/>
        <a:lstStyle/>
        <a:p>
          <a:endParaRPr lang="es-EC"/>
        </a:p>
      </dgm:t>
    </dgm:pt>
    <dgm:pt modelId="{1E72CA20-DF70-45C4-A7B2-824C0191187D}">
      <dgm:prSet phldrT="[Texto]"/>
      <dgm:spPr/>
      <dgm:t>
        <a:bodyPr/>
        <a:lstStyle/>
        <a:p>
          <a:r>
            <a:rPr lang="es-CO" dirty="0"/>
            <a:t>Conclusiones y Recomendaciones</a:t>
          </a:r>
          <a:endParaRPr lang="es-EC" dirty="0"/>
        </a:p>
      </dgm:t>
    </dgm:pt>
    <dgm:pt modelId="{49AE428E-89F7-42BF-A5DE-2A1A26103F98}" type="parTrans" cxnId="{050CC641-1BB7-45A6-8DFE-9AC9EA980C4B}">
      <dgm:prSet/>
      <dgm:spPr/>
      <dgm:t>
        <a:bodyPr/>
        <a:lstStyle/>
        <a:p>
          <a:endParaRPr lang="es-EC"/>
        </a:p>
      </dgm:t>
    </dgm:pt>
    <dgm:pt modelId="{D8C6F511-3597-41C8-A715-4F1E2D1BE3C9}" type="sibTrans" cxnId="{050CC641-1BB7-45A6-8DFE-9AC9EA980C4B}">
      <dgm:prSet/>
      <dgm:spPr/>
      <dgm:t>
        <a:bodyPr/>
        <a:lstStyle/>
        <a:p>
          <a:endParaRPr lang="es-EC"/>
        </a:p>
      </dgm:t>
    </dgm:pt>
    <dgm:pt modelId="{CE2C5AAA-9DFE-421F-AEA4-F74FB61F0C65}" type="pres">
      <dgm:prSet presAssocID="{F43D7AC6-B785-4CAA-AF83-8C5E777EB768}" presName="linearFlow" presStyleCnt="0">
        <dgm:presLayoutVars>
          <dgm:dir/>
          <dgm:resizeHandles val="exact"/>
        </dgm:presLayoutVars>
      </dgm:prSet>
      <dgm:spPr/>
    </dgm:pt>
    <dgm:pt modelId="{7E3D48F1-40AE-4DF9-A653-8EE04B3C15C9}" type="pres">
      <dgm:prSet presAssocID="{349E1FC4-CC49-407D-BF19-2EB600040C49}" presName="composite" presStyleCnt="0"/>
      <dgm:spPr/>
    </dgm:pt>
    <dgm:pt modelId="{F37D0D4F-1D2C-41CB-B2F0-FA89C5AAE1B7}" type="pres">
      <dgm:prSet presAssocID="{349E1FC4-CC49-407D-BF19-2EB600040C49}" presName="imgShp" presStyleLbl="fgImgPlac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ngranajes"/>
        </a:ext>
      </dgm:extLst>
    </dgm:pt>
    <dgm:pt modelId="{8CCCCD67-37E7-4611-97A1-C4E35F45D10F}" type="pres">
      <dgm:prSet presAssocID="{349E1FC4-CC49-407D-BF19-2EB600040C49}" presName="txShp" presStyleLbl="node1" presStyleIdx="0" presStyleCnt="7">
        <dgm:presLayoutVars>
          <dgm:bulletEnabled val="1"/>
        </dgm:presLayoutVars>
      </dgm:prSet>
      <dgm:spPr/>
    </dgm:pt>
    <dgm:pt modelId="{2B70773C-50B0-4C21-B990-FE8229D3C4EF}" type="pres">
      <dgm:prSet presAssocID="{B7DEE0EC-DA2D-47B3-92E9-B03373915868}" presName="spacing" presStyleCnt="0"/>
      <dgm:spPr/>
    </dgm:pt>
    <dgm:pt modelId="{09AE5168-7367-46D7-8E74-8FDB21C77E2D}" type="pres">
      <dgm:prSet presAssocID="{CF02704B-D6A4-4E3B-BE98-2DC7EC505030}" presName="composite" presStyleCnt="0"/>
      <dgm:spPr/>
    </dgm:pt>
    <dgm:pt modelId="{6C2D0820-2B0E-40E1-A49E-3568C601A422}" type="pres">
      <dgm:prSet presAssocID="{CF02704B-D6A4-4E3B-BE98-2DC7EC505030}" presName="imgShp" presStyleLbl="fgImgPlac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dificio"/>
        </a:ext>
      </dgm:extLst>
    </dgm:pt>
    <dgm:pt modelId="{9073DCFB-D4B7-4760-A30D-35FC35493BF8}" type="pres">
      <dgm:prSet presAssocID="{CF02704B-D6A4-4E3B-BE98-2DC7EC505030}" presName="txShp" presStyleLbl="node1" presStyleIdx="1" presStyleCnt="7">
        <dgm:presLayoutVars>
          <dgm:bulletEnabled val="1"/>
        </dgm:presLayoutVars>
      </dgm:prSet>
      <dgm:spPr/>
    </dgm:pt>
    <dgm:pt modelId="{72BE365D-8EA8-45C0-B53A-8BDC26B566C9}" type="pres">
      <dgm:prSet presAssocID="{8391FE6B-2971-4641-9D56-BA1E8F028294}" presName="spacing" presStyleCnt="0"/>
      <dgm:spPr/>
    </dgm:pt>
    <dgm:pt modelId="{63C47205-F2C6-4345-8CC8-AF13698D6D64}" type="pres">
      <dgm:prSet presAssocID="{61AADE72-39FD-4235-B82E-5B429D4E5A19}" presName="composite" presStyleCnt="0"/>
      <dgm:spPr/>
    </dgm:pt>
    <dgm:pt modelId="{C2FDF7BA-53FB-442E-AA83-B6564D276409}" type="pres">
      <dgm:prSet presAssocID="{61AADE72-39FD-4235-B82E-5B429D4E5A19}" presName="imgShp" presStyleLbl="fgImgPlac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quipo"/>
        </a:ext>
      </dgm:extLst>
    </dgm:pt>
    <dgm:pt modelId="{0F12CF57-6423-44FD-9E13-7EDC51CEBC83}" type="pres">
      <dgm:prSet presAssocID="{61AADE72-39FD-4235-B82E-5B429D4E5A19}" presName="txShp" presStyleLbl="node1" presStyleIdx="2" presStyleCnt="7">
        <dgm:presLayoutVars>
          <dgm:bulletEnabled val="1"/>
        </dgm:presLayoutVars>
      </dgm:prSet>
      <dgm:spPr/>
    </dgm:pt>
    <dgm:pt modelId="{A897295F-7CC4-4AEF-B637-8F929AD04756}" type="pres">
      <dgm:prSet presAssocID="{68808BD6-6F85-4FD8-B637-B0426E6FF429}" presName="spacing" presStyleCnt="0"/>
      <dgm:spPr/>
    </dgm:pt>
    <dgm:pt modelId="{5AC26AC6-2D39-4B0A-BC2A-C644A1E7A76E}" type="pres">
      <dgm:prSet presAssocID="{B2E9B484-D29B-4F9D-96EF-5392F9FB3C79}" presName="composite" presStyleCnt="0"/>
      <dgm:spPr/>
    </dgm:pt>
    <dgm:pt modelId="{6183F1B4-516B-473E-B816-EB62B7E30D39}" type="pres">
      <dgm:prSet presAssocID="{B2E9B484-D29B-4F9D-96EF-5392F9FB3C79}" presName="imgShp" presStyleLbl="fgImgPlac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ñas"/>
        </a:ext>
      </dgm:extLst>
    </dgm:pt>
    <dgm:pt modelId="{EB370F57-A64B-485A-8C8D-3137B5E7EFA1}" type="pres">
      <dgm:prSet presAssocID="{B2E9B484-D29B-4F9D-96EF-5392F9FB3C79}" presName="txShp" presStyleLbl="node1" presStyleIdx="3" presStyleCnt="7">
        <dgm:presLayoutVars>
          <dgm:bulletEnabled val="1"/>
        </dgm:presLayoutVars>
      </dgm:prSet>
      <dgm:spPr/>
    </dgm:pt>
    <dgm:pt modelId="{8B9D6904-22A5-4A2D-832D-BE623D2C5393}" type="pres">
      <dgm:prSet presAssocID="{02EAD371-A94B-4434-890F-AD1CC7A18634}" presName="spacing" presStyleCnt="0"/>
      <dgm:spPr/>
    </dgm:pt>
    <dgm:pt modelId="{D423F314-04CA-4F5A-B2CD-C6F92FBF426C}" type="pres">
      <dgm:prSet presAssocID="{77AE9785-7347-4F0D-94B0-E7DFA20117F9}" presName="composite" presStyleCnt="0"/>
      <dgm:spPr/>
    </dgm:pt>
    <dgm:pt modelId="{351441AB-CB05-4E16-950D-E78EF3756E23}" type="pres">
      <dgm:prSet presAssocID="{77AE9785-7347-4F0D-94B0-E7DFA20117F9}" presName="imgShp" presStyleLbl="fgImgPlac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seño web"/>
        </a:ext>
      </dgm:extLst>
    </dgm:pt>
    <dgm:pt modelId="{958D14AB-26DD-4351-BE83-C43FA84F90D1}" type="pres">
      <dgm:prSet presAssocID="{77AE9785-7347-4F0D-94B0-E7DFA20117F9}" presName="txShp" presStyleLbl="node1" presStyleIdx="4" presStyleCnt="7">
        <dgm:presLayoutVars>
          <dgm:bulletEnabled val="1"/>
        </dgm:presLayoutVars>
      </dgm:prSet>
      <dgm:spPr/>
    </dgm:pt>
    <dgm:pt modelId="{0CC7DD91-71EF-4101-A83E-23A34659F7F3}" type="pres">
      <dgm:prSet presAssocID="{3D480C00-7D47-4A49-A85D-FDE1920F87DF}" presName="spacing" presStyleCnt="0"/>
      <dgm:spPr/>
    </dgm:pt>
    <dgm:pt modelId="{82A3B911-BD64-4F10-B623-D7B6C1C587A6}" type="pres">
      <dgm:prSet presAssocID="{65240C43-CBA2-4F88-B98B-D981F6C01651}" presName="composite" presStyleCnt="0"/>
      <dgm:spPr/>
    </dgm:pt>
    <dgm:pt modelId="{C1825B3F-C534-4776-AAAC-8E68F5E42DB8}" type="pres">
      <dgm:prSet presAssocID="{65240C43-CBA2-4F88-B98B-D981F6C01651}" presName="imgShp" presStyleLbl="fgImgPlac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etrero"/>
        </a:ext>
      </dgm:extLst>
    </dgm:pt>
    <dgm:pt modelId="{F6796D2D-A81B-4687-B280-064146DBBED2}" type="pres">
      <dgm:prSet presAssocID="{65240C43-CBA2-4F88-B98B-D981F6C01651}" presName="txShp" presStyleLbl="node1" presStyleIdx="5" presStyleCnt="7">
        <dgm:presLayoutVars>
          <dgm:bulletEnabled val="1"/>
        </dgm:presLayoutVars>
      </dgm:prSet>
      <dgm:spPr/>
    </dgm:pt>
    <dgm:pt modelId="{C6E48148-7707-4D17-A48F-AB164958359F}" type="pres">
      <dgm:prSet presAssocID="{E4E4A75A-7B8D-49C1-86AF-AEF37E497A68}" presName="spacing" presStyleCnt="0"/>
      <dgm:spPr/>
    </dgm:pt>
    <dgm:pt modelId="{DDAA0D51-C78A-4A61-8B41-1562C65DED4F}" type="pres">
      <dgm:prSet presAssocID="{1E72CA20-DF70-45C4-A7B2-824C0191187D}" presName="composite" presStyleCnt="0"/>
      <dgm:spPr/>
    </dgm:pt>
    <dgm:pt modelId="{3CA7A9E3-1DB0-4DD1-9DDF-42F3A0617920}" type="pres">
      <dgm:prSet presAssocID="{1E72CA20-DF70-45C4-A7B2-824C0191187D}" presName="imgShp" presStyleLbl="fgImgPlac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mbilla"/>
        </a:ext>
      </dgm:extLst>
    </dgm:pt>
    <dgm:pt modelId="{1BFEE562-C3E9-4F28-ACDD-3B78F2F6854C}" type="pres">
      <dgm:prSet presAssocID="{1E72CA20-DF70-45C4-A7B2-824C0191187D}" presName="txShp" presStyleLbl="node1" presStyleIdx="6" presStyleCnt="7">
        <dgm:presLayoutVars>
          <dgm:bulletEnabled val="1"/>
        </dgm:presLayoutVars>
      </dgm:prSet>
      <dgm:spPr/>
    </dgm:pt>
  </dgm:ptLst>
  <dgm:cxnLst>
    <dgm:cxn modelId="{37713902-1494-4391-ABB7-B0AAB6079645}" srcId="{F43D7AC6-B785-4CAA-AF83-8C5E777EB768}" destId="{65240C43-CBA2-4F88-B98B-D981F6C01651}" srcOrd="5" destOrd="0" parTransId="{AA475265-31D8-474B-BD62-B1E4CFF7C11A}" sibTransId="{E4E4A75A-7B8D-49C1-86AF-AEF37E497A68}"/>
    <dgm:cxn modelId="{9684EE05-045E-426F-B49A-FE476AA940CD}" srcId="{F43D7AC6-B785-4CAA-AF83-8C5E777EB768}" destId="{CF02704B-D6A4-4E3B-BE98-2DC7EC505030}" srcOrd="1" destOrd="0" parTransId="{5BF0935C-8290-4855-8A0C-E763D9AAB540}" sibTransId="{8391FE6B-2971-4641-9D56-BA1E8F028294}"/>
    <dgm:cxn modelId="{32840A14-9951-40E8-94C6-8968E127A40F}" type="presOf" srcId="{349E1FC4-CC49-407D-BF19-2EB600040C49}" destId="{8CCCCD67-37E7-4611-97A1-C4E35F45D10F}" srcOrd="0" destOrd="0" presId="urn:microsoft.com/office/officeart/2005/8/layout/vList3"/>
    <dgm:cxn modelId="{C5BBF82E-376C-442D-A8C5-5C48232F532F}" srcId="{F43D7AC6-B785-4CAA-AF83-8C5E777EB768}" destId="{B2E9B484-D29B-4F9D-96EF-5392F9FB3C79}" srcOrd="3" destOrd="0" parTransId="{318F1796-3867-4D9A-B15D-6CE5CCF60C20}" sibTransId="{02EAD371-A94B-4434-890F-AD1CC7A18634}"/>
    <dgm:cxn modelId="{4BCE913E-F0C8-435C-9622-F63E37146D3E}" type="presOf" srcId="{77AE9785-7347-4F0D-94B0-E7DFA20117F9}" destId="{958D14AB-26DD-4351-BE83-C43FA84F90D1}" srcOrd="0" destOrd="0" presId="urn:microsoft.com/office/officeart/2005/8/layout/vList3"/>
    <dgm:cxn modelId="{050CC641-1BB7-45A6-8DFE-9AC9EA980C4B}" srcId="{F43D7AC6-B785-4CAA-AF83-8C5E777EB768}" destId="{1E72CA20-DF70-45C4-A7B2-824C0191187D}" srcOrd="6" destOrd="0" parTransId="{49AE428E-89F7-42BF-A5DE-2A1A26103F98}" sibTransId="{D8C6F511-3597-41C8-A715-4F1E2D1BE3C9}"/>
    <dgm:cxn modelId="{C7565B4C-2365-4A51-8776-8FDBF0507C6A}" srcId="{F43D7AC6-B785-4CAA-AF83-8C5E777EB768}" destId="{77AE9785-7347-4F0D-94B0-E7DFA20117F9}" srcOrd="4" destOrd="0" parTransId="{312663E6-3C63-4FB4-9ED5-0C265C0C0BAE}" sibTransId="{3D480C00-7D47-4A49-A85D-FDE1920F87DF}"/>
    <dgm:cxn modelId="{EC5E3555-775D-4C68-B939-A0A5ECC20FAC}" srcId="{F43D7AC6-B785-4CAA-AF83-8C5E777EB768}" destId="{349E1FC4-CC49-407D-BF19-2EB600040C49}" srcOrd="0" destOrd="0" parTransId="{DC1A3AC6-F109-4971-81F6-B210E2A2E41C}" sibTransId="{B7DEE0EC-DA2D-47B3-92E9-B03373915868}"/>
    <dgm:cxn modelId="{51522656-E3EF-4E48-B79A-17D16D765471}" type="presOf" srcId="{CF02704B-D6A4-4E3B-BE98-2DC7EC505030}" destId="{9073DCFB-D4B7-4760-A30D-35FC35493BF8}" srcOrd="0" destOrd="0" presId="urn:microsoft.com/office/officeart/2005/8/layout/vList3"/>
    <dgm:cxn modelId="{9A0B857F-FB65-429E-ACD4-C79B6E6993F4}" type="presOf" srcId="{1E72CA20-DF70-45C4-A7B2-824C0191187D}" destId="{1BFEE562-C3E9-4F28-ACDD-3B78F2F6854C}" srcOrd="0" destOrd="0" presId="urn:microsoft.com/office/officeart/2005/8/layout/vList3"/>
    <dgm:cxn modelId="{2A8BE87F-DE05-4F08-88BA-83F5931E908B}" type="presOf" srcId="{F43D7AC6-B785-4CAA-AF83-8C5E777EB768}" destId="{CE2C5AAA-9DFE-421F-AEA4-F74FB61F0C65}" srcOrd="0" destOrd="0" presId="urn:microsoft.com/office/officeart/2005/8/layout/vList3"/>
    <dgm:cxn modelId="{0DC9C4D7-1EAE-4D86-984B-CC487C9D23A1}" srcId="{F43D7AC6-B785-4CAA-AF83-8C5E777EB768}" destId="{61AADE72-39FD-4235-B82E-5B429D4E5A19}" srcOrd="2" destOrd="0" parTransId="{420C226B-C8B8-41D5-B00D-9998113F1BF9}" sibTransId="{68808BD6-6F85-4FD8-B637-B0426E6FF429}"/>
    <dgm:cxn modelId="{8E5F97D9-F93E-484E-8040-11FD21B20F0B}" type="presOf" srcId="{61AADE72-39FD-4235-B82E-5B429D4E5A19}" destId="{0F12CF57-6423-44FD-9E13-7EDC51CEBC83}" srcOrd="0" destOrd="0" presId="urn:microsoft.com/office/officeart/2005/8/layout/vList3"/>
    <dgm:cxn modelId="{8DCA00F1-9324-48D5-ACA0-53D277FFD30B}" type="presOf" srcId="{65240C43-CBA2-4F88-B98B-D981F6C01651}" destId="{F6796D2D-A81B-4687-B280-064146DBBED2}" srcOrd="0" destOrd="0" presId="urn:microsoft.com/office/officeart/2005/8/layout/vList3"/>
    <dgm:cxn modelId="{C00254FA-CDC4-40D9-B386-6190E2923E93}" type="presOf" srcId="{B2E9B484-D29B-4F9D-96EF-5392F9FB3C79}" destId="{EB370F57-A64B-485A-8C8D-3137B5E7EFA1}" srcOrd="0" destOrd="0" presId="urn:microsoft.com/office/officeart/2005/8/layout/vList3"/>
    <dgm:cxn modelId="{CC3EBF28-7BE5-40B6-A488-DDD12C1BFD61}" type="presParOf" srcId="{CE2C5AAA-9DFE-421F-AEA4-F74FB61F0C65}" destId="{7E3D48F1-40AE-4DF9-A653-8EE04B3C15C9}" srcOrd="0" destOrd="0" presId="urn:microsoft.com/office/officeart/2005/8/layout/vList3"/>
    <dgm:cxn modelId="{F798B42D-6F4E-4AB6-9F27-25BDA54B62E2}" type="presParOf" srcId="{7E3D48F1-40AE-4DF9-A653-8EE04B3C15C9}" destId="{F37D0D4F-1D2C-41CB-B2F0-FA89C5AAE1B7}" srcOrd="0" destOrd="0" presId="urn:microsoft.com/office/officeart/2005/8/layout/vList3"/>
    <dgm:cxn modelId="{F05E9596-85DC-4BA2-9F62-A1F0BE95B3D3}" type="presParOf" srcId="{7E3D48F1-40AE-4DF9-A653-8EE04B3C15C9}" destId="{8CCCCD67-37E7-4611-97A1-C4E35F45D10F}" srcOrd="1" destOrd="0" presId="urn:microsoft.com/office/officeart/2005/8/layout/vList3"/>
    <dgm:cxn modelId="{B001A02C-AA63-4117-87FC-802A0439D116}" type="presParOf" srcId="{CE2C5AAA-9DFE-421F-AEA4-F74FB61F0C65}" destId="{2B70773C-50B0-4C21-B990-FE8229D3C4EF}" srcOrd="1" destOrd="0" presId="urn:microsoft.com/office/officeart/2005/8/layout/vList3"/>
    <dgm:cxn modelId="{A6FA4049-9D65-47F7-96FB-3B12FECF0055}" type="presParOf" srcId="{CE2C5AAA-9DFE-421F-AEA4-F74FB61F0C65}" destId="{09AE5168-7367-46D7-8E74-8FDB21C77E2D}" srcOrd="2" destOrd="0" presId="urn:microsoft.com/office/officeart/2005/8/layout/vList3"/>
    <dgm:cxn modelId="{693D5FCC-86E2-4027-8DD1-2B95B99F4AEA}" type="presParOf" srcId="{09AE5168-7367-46D7-8E74-8FDB21C77E2D}" destId="{6C2D0820-2B0E-40E1-A49E-3568C601A422}" srcOrd="0" destOrd="0" presId="urn:microsoft.com/office/officeart/2005/8/layout/vList3"/>
    <dgm:cxn modelId="{B2F663D7-76C6-4C02-89E2-138F67D9B1E4}" type="presParOf" srcId="{09AE5168-7367-46D7-8E74-8FDB21C77E2D}" destId="{9073DCFB-D4B7-4760-A30D-35FC35493BF8}" srcOrd="1" destOrd="0" presId="urn:microsoft.com/office/officeart/2005/8/layout/vList3"/>
    <dgm:cxn modelId="{764FA72F-ABA5-4124-AA4E-441D9D0EB92A}" type="presParOf" srcId="{CE2C5AAA-9DFE-421F-AEA4-F74FB61F0C65}" destId="{72BE365D-8EA8-45C0-B53A-8BDC26B566C9}" srcOrd="3" destOrd="0" presId="urn:microsoft.com/office/officeart/2005/8/layout/vList3"/>
    <dgm:cxn modelId="{2934C63B-69E6-451A-AD50-DFF0EE767BEC}" type="presParOf" srcId="{CE2C5AAA-9DFE-421F-AEA4-F74FB61F0C65}" destId="{63C47205-F2C6-4345-8CC8-AF13698D6D64}" srcOrd="4" destOrd="0" presId="urn:microsoft.com/office/officeart/2005/8/layout/vList3"/>
    <dgm:cxn modelId="{BAC428E0-7261-4633-A557-C3C5B601D014}" type="presParOf" srcId="{63C47205-F2C6-4345-8CC8-AF13698D6D64}" destId="{C2FDF7BA-53FB-442E-AA83-B6564D276409}" srcOrd="0" destOrd="0" presId="urn:microsoft.com/office/officeart/2005/8/layout/vList3"/>
    <dgm:cxn modelId="{E5DE89DC-D43D-4BB0-9894-27C7B31C69B5}" type="presParOf" srcId="{63C47205-F2C6-4345-8CC8-AF13698D6D64}" destId="{0F12CF57-6423-44FD-9E13-7EDC51CEBC83}" srcOrd="1" destOrd="0" presId="urn:microsoft.com/office/officeart/2005/8/layout/vList3"/>
    <dgm:cxn modelId="{972EF533-692B-4EFA-8293-3B4CDD19A9FE}" type="presParOf" srcId="{CE2C5AAA-9DFE-421F-AEA4-F74FB61F0C65}" destId="{A897295F-7CC4-4AEF-B637-8F929AD04756}" srcOrd="5" destOrd="0" presId="urn:microsoft.com/office/officeart/2005/8/layout/vList3"/>
    <dgm:cxn modelId="{9563B7DE-EE02-4C92-8EF0-3EA3C4AF3801}" type="presParOf" srcId="{CE2C5AAA-9DFE-421F-AEA4-F74FB61F0C65}" destId="{5AC26AC6-2D39-4B0A-BC2A-C644A1E7A76E}" srcOrd="6" destOrd="0" presId="urn:microsoft.com/office/officeart/2005/8/layout/vList3"/>
    <dgm:cxn modelId="{EF3C4A17-3179-44E4-86D6-045E05699C17}" type="presParOf" srcId="{5AC26AC6-2D39-4B0A-BC2A-C644A1E7A76E}" destId="{6183F1B4-516B-473E-B816-EB62B7E30D39}" srcOrd="0" destOrd="0" presId="urn:microsoft.com/office/officeart/2005/8/layout/vList3"/>
    <dgm:cxn modelId="{6B780C4F-FB3D-4C96-9B95-C646DEEAEE32}" type="presParOf" srcId="{5AC26AC6-2D39-4B0A-BC2A-C644A1E7A76E}" destId="{EB370F57-A64B-485A-8C8D-3137B5E7EFA1}" srcOrd="1" destOrd="0" presId="urn:microsoft.com/office/officeart/2005/8/layout/vList3"/>
    <dgm:cxn modelId="{E86B3524-87E4-431F-8B0D-8E8229640CCD}" type="presParOf" srcId="{CE2C5AAA-9DFE-421F-AEA4-F74FB61F0C65}" destId="{8B9D6904-22A5-4A2D-832D-BE623D2C5393}" srcOrd="7" destOrd="0" presId="urn:microsoft.com/office/officeart/2005/8/layout/vList3"/>
    <dgm:cxn modelId="{19F02254-A9E5-40E0-A2DB-E7A91DD2CC03}" type="presParOf" srcId="{CE2C5AAA-9DFE-421F-AEA4-F74FB61F0C65}" destId="{D423F314-04CA-4F5A-B2CD-C6F92FBF426C}" srcOrd="8" destOrd="0" presId="urn:microsoft.com/office/officeart/2005/8/layout/vList3"/>
    <dgm:cxn modelId="{1421ED75-F137-49BC-82FB-2A9BBC1493B5}" type="presParOf" srcId="{D423F314-04CA-4F5A-B2CD-C6F92FBF426C}" destId="{351441AB-CB05-4E16-950D-E78EF3756E23}" srcOrd="0" destOrd="0" presId="urn:microsoft.com/office/officeart/2005/8/layout/vList3"/>
    <dgm:cxn modelId="{D0D4671A-0BA6-4B1D-AE0E-B63A28FF7097}" type="presParOf" srcId="{D423F314-04CA-4F5A-B2CD-C6F92FBF426C}" destId="{958D14AB-26DD-4351-BE83-C43FA84F90D1}" srcOrd="1" destOrd="0" presId="urn:microsoft.com/office/officeart/2005/8/layout/vList3"/>
    <dgm:cxn modelId="{8A094F68-9D00-453A-B726-793B90B80219}" type="presParOf" srcId="{CE2C5AAA-9DFE-421F-AEA4-F74FB61F0C65}" destId="{0CC7DD91-71EF-4101-A83E-23A34659F7F3}" srcOrd="9" destOrd="0" presId="urn:microsoft.com/office/officeart/2005/8/layout/vList3"/>
    <dgm:cxn modelId="{DABCCD43-4152-4EDD-9611-937473D48DC7}" type="presParOf" srcId="{CE2C5AAA-9DFE-421F-AEA4-F74FB61F0C65}" destId="{82A3B911-BD64-4F10-B623-D7B6C1C587A6}" srcOrd="10" destOrd="0" presId="urn:microsoft.com/office/officeart/2005/8/layout/vList3"/>
    <dgm:cxn modelId="{C4DA8401-01C1-454E-AFDA-7D44DEEC331E}" type="presParOf" srcId="{82A3B911-BD64-4F10-B623-D7B6C1C587A6}" destId="{C1825B3F-C534-4776-AAAC-8E68F5E42DB8}" srcOrd="0" destOrd="0" presId="urn:microsoft.com/office/officeart/2005/8/layout/vList3"/>
    <dgm:cxn modelId="{2BB39146-6012-4CE9-8FDE-6A5F1F65E883}" type="presParOf" srcId="{82A3B911-BD64-4F10-B623-D7B6C1C587A6}" destId="{F6796D2D-A81B-4687-B280-064146DBBED2}" srcOrd="1" destOrd="0" presId="urn:microsoft.com/office/officeart/2005/8/layout/vList3"/>
    <dgm:cxn modelId="{27B7DA9F-B904-41BD-B5AA-BA2EA0935E55}" type="presParOf" srcId="{CE2C5AAA-9DFE-421F-AEA4-F74FB61F0C65}" destId="{C6E48148-7707-4D17-A48F-AB164958359F}" srcOrd="11" destOrd="0" presId="urn:microsoft.com/office/officeart/2005/8/layout/vList3"/>
    <dgm:cxn modelId="{DB4B1AE9-897F-4227-A8CC-4208A9CF3DAD}" type="presParOf" srcId="{CE2C5AAA-9DFE-421F-AEA4-F74FB61F0C65}" destId="{DDAA0D51-C78A-4A61-8B41-1562C65DED4F}" srcOrd="12" destOrd="0" presId="urn:microsoft.com/office/officeart/2005/8/layout/vList3"/>
    <dgm:cxn modelId="{3931A351-7F70-49EC-AE09-86E189EC7B50}" type="presParOf" srcId="{DDAA0D51-C78A-4A61-8B41-1562C65DED4F}" destId="{3CA7A9E3-1DB0-4DD1-9DDF-42F3A0617920}" srcOrd="0" destOrd="0" presId="urn:microsoft.com/office/officeart/2005/8/layout/vList3"/>
    <dgm:cxn modelId="{19AEF2CA-7FC2-4F55-ACBD-9EEDACB9A225}" type="presParOf" srcId="{DDAA0D51-C78A-4A61-8B41-1562C65DED4F}" destId="{1BFEE562-C3E9-4F28-ACDD-3B78F2F6854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43D7AC6-B785-4CAA-AF83-8C5E777EB768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349E1FC4-CC49-407D-BF19-2EB600040C49}">
      <dgm:prSet phldrT="[Texto]"/>
      <dgm:spPr>
        <a:solidFill>
          <a:schemeClr val="accent1"/>
        </a:solidFill>
      </dgm:spPr>
      <dgm:t>
        <a:bodyPr/>
        <a:lstStyle/>
        <a:p>
          <a:r>
            <a:rPr lang="es-CO" dirty="0"/>
            <a:t>Generalidades</a:t>
          </a:r>
          <a:endParaRPr lang="es-EC" dirty="0"/>
        </a:p>
      </dgm:t>
    </dgm:pt>
    <dgm:pt modelId="{DC1A3AC6-F109-4971-81F6-B210E2A2E41C}" type="parTrans" cxnId="{EC5E3555-775D-4C68-B939-A0A5ECC20FAC}">
      <dgm:prSet/>
      <dgm:spPr/>
      <dgm:t>
        <a:bodyPr/>
        <a:lstStyle/>
        <a:p>
          <a:endParaRPr lang="es-EC"/>
        </a:p>
      </dgm:t>
    </dgm:pt>
    <dgm:pt modelId="{B7DEE0EC-DA2D-47B3-92E9-B03373915868}" type="sibTrans" cxnId="{EC5E3555-775D-4C68-B939-A0A5ECC20FAC}">
      <dgm:prSet/>
      <dgm:spPr/>
      <dgm:t>
        <a:bodyPr/>
        <a:lstStyle/>
        <a:p>
          <a:endParaRPr lang="es-EC"/>
        </a:p>
      </dgm:t>
    </dgm:pt>
    <dgm:pt modelId="{CF02704B-D6A4-4E3B-BE98-2DC7EC505030}">
      <dgm:prSet phldrT="[Texto]"/>
      <dgm:spPr>
        <a:solidFill>
          <a:schemeClr val="accent1"/>
        </a:solidFill>
      </dgm:spPr>
      <dgm:t>
        <a:bodyPr/>
        <a:lstStyle/>
        <a:p>
          <a:r>
            <a:rPr lang="es-CO" dirty="0"/>
            <a:t>Análisis de la estructura</a:t>
          </a:r>
          <a:endParaRPr lang="es-EC" dirty="0"/>
        </a:p>
      </dgm:t>
    </dgm:pt>
    <dgm:pt modelId="{5BF0935C-8290-4855-8A0C-E763D9AAB540}" type="parTrans" cxnId="{9684EE05-045E-426F-B49A-FE476AA940CD}">
      <dgm:prSet/>
      <dgm:spPr/>
      <dgm:t>
        <a:bodyPr/>
        <a:lstStyle/>
        <a:p>
          <a:endParaRPr lang="es-EC"/>
        </a:p>
      </dgm:t>
    </dgm:pt>
    <dgm:pt modelId="{8391FE6B-2971-4641-9D56-BA1E8F028294}" type="sibTrans" cxnId="{9684EE05-045E-426F-B49A-FE476AA940CD}">
      <dgm:prSet/>
      <dgm:spPr/>
      <dgm:t>
        <a:bodyPr/>
        <a:lstStyle/>
        <a:p>
          <a:endParaRPr lang="es-EC"/>
        </a:p>
      </dgm:t>
    </dgm:pt>
    <dgm:pt modelId="{61AADE72-39FD-4235-B82E-5B429D4E5A19}">
      <dgm:prSet phldrT="[Texto]"/>
      <dgm:spPr>
        <a:solidFill>
          <a:schemeClr val="accent1"/>
        </a:solidFill>
      </dgm:spPr>
      <dgm:t>
        <a:bodyPr/>
        <a:lstStyle/>
        <a:p>
          <a:r>
            <a:rPr lang="es-CO" dirty="0"/>
            <a:t>Análisis de equipos</a:t>
          </a:r>
          <a:endParaRPr lang="es-EC" dirty="0"/>
        </a:p>
      </dgm:t>
    </dgm:pt>
    <dgm:pt modelId="{420C226B-C8B8-41D5-B00D-9998113F1BF9}" type="parTrans" cxnId="{0DC9C4D7-1EAE-4D86-984B-CC487C9D23A1}">
      <dgm:prSet/>
      <dgm:spPr/>
      <dgm:t>
        <a:bodyPr/>
        <a:lstStyle/>
        <a:p>
          <a:endParaRPr lang="es-EC"/>
        </a:p>
      </dgm:t>
    </dgm:pt>
    <dgm:pt modelId="{68808BD6-6F85-4FD8-B637-B0426E6FF429}" type="sibTrans" cxnId="{0DC9C4D7-1EAE-4D86-984B-CC487C9D23A1}">
      <dgm:prSet/>
      <dgm:spPr/>
      <dgm:t>
        <a:bodyPr/>
        <a:lstStyle/>
        <a:p>
          <a:endParaRPr lang="es-EC"/>
        </a:p>
      </dgm:t>
    </dgm:pt>
    <dgm:pt modelId="{B2E9B484-D29B-4F9D-96EF-5392F9FB3C79}">
      <dgm:prSet phldrT="[Texto]"/>
      <dgm:spPr>
        <a:solidFill>
          <a:schemeClr val="accent1"/>
        </a:solidFill>
      </dgm:spPr>
      <dgm:t>
        <a:bodyPr/>
        <a:lstStyle/>
        <a:p>
          <a:r>
            <a:rPr lang="es-CO" dirty="0"/>
            <a:t>Diseño de anclajes</a:t>
          </a:r>
          <a:endParaRPr lang="es-EC" dirty="0"/>
        </a:p>
      </dgm:t>
    </dgm:pt>
    <dgm:pt modelId="{318F1796-3867-4D9A-B15D-6CE5CCF60C20}" type="parTrans" cxnId="{C5BBF82E-376C-442D-A8C5-5C48232F532F}">
      <dgm:prSet/>
      <dgm:spPr/>
      <dgm:t>
        <a:bodyPr/>
        <a:lstStyle/>
        <a:p>
          <a:endParaRPr lang="es-EC"/>
        </a:p>
      </dgm:t>
    </dgm:pt>
    <dgm:pt modelId="{02EAD371-A94B-4434-890F-AD1CC7A18634}" type="sibTrans" cxnId="{C5BBF82E-376C-442D-A8C5-5C48232F532F}">
      <dgm:prSet/>
      <dgm:spPr/>
      <dgm:t>
        <a:bodyPr/>
        <a:lstStyle/>
        <a:p>
          <a:endParaRPr lang="es-EC"/>
        </a:p>
      </dgm:t>
    </dgm:pt>
    <dgm:pt modelId="{77AE9785-7347-4F0D-94B0-E7DFA20117F9}">
      <dgm:prSet phldrT="[Texto]"/>
      <dgm:spPr>
        <a:solidFill>
          <a:schemeClr val="accent1"/>
        </a:solidFill>
      </dgm:spPr>
      <dgm:t>
        <a:bodyPr/>
        <a:lstStyle/>
        <a:p>
          <a:r>
            <a:rPr lang="es-CO" dirty="0"/>
            <a:t>RMotion</a:t>
          </a:r>
          <a:endParaRPr lang="es-EC" dirty="0"/>
        </a:p>
      </dgm:t>
    </dgm:pt>
    <dgm:pt modelId="{312663E6-3C63-4FB4-9ED5-0C265C0C0BAE}" type="parTrans" cxnId="{C7565B4C-2365-4A51-8776-8FDBF0507C6A}">
      <dgm:prSet/>
      <dgm:spPr/>
      <dgm:t>
        <a:bodyPr/>
        <a:lstStyle/>
        <a:p>
          <a:endParaRPr lang="es-EC"/>
        </a:p>
      </dgm:t>
    </dgm:pt>
    <dgm:pt modelId="{3D480C00-7D47-4A49-A85D-FDE1920F87DF}" type="sibTrans" cxnId="{C7565B4C-2365-4A51-8776-8FDBF0507C6A}">
      <dgm:prSet/>
      <dgm:spPr/>
      <dgm:t>
        <a:bodyPr/>
        <a:lstStyle/>
        <a:p>
          <a:endParaRPr lang="es-EC"/>
        </a:p>
      </dgm:t>
    </dgm:pt>
    <dgm:pt modelId="{65240C43-CBA2-4F88-B98B-D981F6C01651}">
      <dgm:prSet phldrT="[Texto]"/>
      <dgm:spPr>
        <a:solidFill>
          <a:schemeClr val="accent6"/>
        </a:solidFill>
      </dgm:spPr>
      <dgm:t>
        <a:bodyPr/>
        <a:lstStyle/>
        <a:p>
          <a:r>
            <a:rPr lang="es-CO" dirty="0"/>
            <a:t>Guía de ubicación</a:t>
          </a:r>
          <a:endParaRPr lang="es-EC" dirty="0"/>
        </a:p>
      </dgm:t>
    </dgm:pt>
    <dgm:pt modelId="{AA475265-31D8-474B-BD62-B1E4CFF7C11A}" type="parTrans" cxnId="{37713902-1494-4391-ABB7-B0AAB6079645}">
      <dgm:prSet/>
      <dgm:spPr/>
      <dgm:t>
        <a:bodyPr/>
        <a:lstStyle/>
        <a:p>
          <a:endParaRPr lang="es-EC"/>
        </a:p>
      </dgm:t>
    </dgm:pt>
    <dgm:pt modelId="{E4E4A75A-7B8D-49C1-86AF-AEF37E497A68}" type="sibTrans" cxnId="{37713902-1494-4391-ABB7-B0AAB6079645}">
      <dgm:prSet/>
      <dgm:spPr/>
      <dgm:t>
        <a:bodyPr/>
        <a:lstStyle/>
        <a:p>
          <a:endParaRPr lang="es-EC"/>
        </a:p>
      </dgm:t>
    </dgm:pt>
    <dgm:pt modelId="{1E72CA20-DF70-45C4-A7B2-824C0191187D}">
      <dgm:prSet phldrT="[Texto]"/>
      <dgm:spPr/>
      <dgm:t>
        <a:bodyPr/>
        <a:lstStyle/>
        <a:p>
          <a:r>
            <a:rPr lang="es-CO" dirty="0"/>
            <a:t>Conclusiones y Recomendaciones</a:t>
          </a:r>
          <a:endParaRPr lang="es-EC" dirty="0"/>
        </a:p>
      </dgm:t>
    </dgm:pt>
    <dgm:pt modelId="{49AE428E-89F7-42BF-A5DE-2A1A26103F98}" type="parTrans" cxnId="{050CC641-1BB7-45A6-8DFE-9AC9EA980C4B}">
      <dgm:prSet/>
      <dgm:spPr/>
      <dgm:t>
        <a:bodyPr/>
        <a:lstStyle/>
        <a:p>
          <a:endParaRPr lang="es-EC"/>
        </a:p>
      </dgm:t>
    </dgm:pt>
    <dgm:pt modelId="{D8C6F511-3597-41C8-A715-4F1E2D1BE3C9}" type="sibTrans" cxnId="{050CC641-1BB7-45A6-8DFE-9AC9EA980C4B}">
      <dgm:prSet/>
      <dgm:spPr/>
      <dgm:t>
        <a:bodyPr/>
        <a:lstStyle/>
        <a:p>
          <a:endParaRPr lang="es-EC"/>
        </a:p>
      </dgm:t>
    </dgm:pt>
    <dgm:pt modelId="{CE2C5AAA-9DFE-421F-AEA4-F74FB61F0C65}" type="pres">
      <dgm:prSet presAssocID="{F43D7AC6-B785-4CAA-AF83-8C5E777EB768}" presName="linearFlow" presStyleCnt="0">
        <dgm:presLayoutVars>
          <dgm:dir/>
          <dgm:resizeHandles val="exact"/>
        </dgm:presLayoutVars>
      </dgm:prSet>
      <dgm:spPr/>
    </dgm:pt>
    <dgm:pt modelId="{7E3D48F1-40AE-4DF9-A653-8EE04B3C15C9}" type="pres">
      <dgm:prSet presAssocID="{349E1FC4-CC49-407D-BF19-2EB600040C49}" presName="composite" presStyleCnt="0"/>
      <dgm:spPr/>
    </dgm:pt>
    <dgm:pt modelId="{F37D0D4F-1D2C-41CB-B2F0-FA89C5AAE1B7}" type="pres">
      <dgm:prSet presAssocID="{349E1FC4-CC49-407D-BF19-2EB600040C49}" presName="imgShp" presStyleLbl="fgImgPlac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ngranajes"/>
        </a:ext>
      </dgm:extLst>
    </dgm:pt>
    <dgm:pt modelId="{8CCCCD67-37E7-4611-97A1-C4E35F45D10F}" type="pres">
      <dgm:prSet presAssocID="{349E1FC4-CC49-407D-BF19-2EB600040C49}" presName="txShp" presStyleLbl="node1" presStyleIdx="0" presStyleCnt="7">
        <dgm:presLayoutVars>
          <dgm:bulletEnabled val="1"/>
        </dgm:presLayoutVars>
      </dgm:prSet>
      <dgm:spPr/>
    </dgm:pt>
    <dgm:pt modelId="{2B70773C-50B0-4C21-B990-FE8229D3C4EF}" type="pres">
      <dgm:prSet presAssocID="{B7DEE0EC-DA2D-47B3-92E9-B03373915868}" presName="spacing" presStyleCnt="0"/>
      <dgm:spPr/>
    </dgm:pt>
    <dgm:pt modelId="{09AE5168-7367-46D7-8E74-8FDB21C77E2D}" type="pres">
      <dgm:prSet presAssocID="{CF02704B-D6A4-4E3B-BE98-2DC7EC505030}" presName="composite" presStyleCnt="0"/>
      <dgm:spPr/>
    </dgm:pt>
    <dgm:pt modelId="{6C2D0820-2B0E-40E1-A49E-3568C601A422}" type="pres">
      <dgm:prSet presAssocID="{CF02704B-D6A4-4E3B-BE98-2DC7EC505030}" presName="imgShp" presStyleLbl="fgImgPlac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dificio"/>
        </a:ext>
      </dgm:extLst>
    </dgm:pt>
    <dgm:pt modelId="{9073DCFB-D4B7-4760-A30D-35FC35493BF8}" type="pres">
      <dgm:prSet presAssocID="{CF02704B-D6A4-4E3B-BE98-2DC7EC505030}" presName="txShp" presStyleLbl="node1" presStyleIdx="1" presStyleCnt="7">
        <dgm:presLayoutVars>
          <dgm:bulletEnabled val="1"/>
        </dgm:presLayoutVars>
      </dgm:prSet>
      <dgm:spPr/>
    </dgm:pt>
    <dgm:pt modelId="{72BE365D-8EA8-45C0-B53A-8BDC26B566C9}" type="pres">
      <dgm:prSet presAssocID="{8391FE6B-2971-4641-9D56-BA1E8F028294}" presName="spacing" presStyleCnt="0"/>
      <dgm:spPr/>
    </dgm:pt>
    <dgm:pt modelId="{63C47205-F2C6-4345-8CC8-AF13698D6D64}" type="pres">
      <dgm:prSet presAssocID="{61AADE72-39FD-4235-B82E-5B429D4E5A19}" presName="composite" presStyleCnt="0"/>
      <dgm:spPr/>
    </dgm:pt>
    <dgm:pt modelId="{C2FDF7BA-53FB-442E-AA83-B6564D276409}" type="pres">
      <dgm:prSet presAssocID="{61AADE72-39FD-4235-B82E-5B429D4E5A19}" presName="imgShp" presStyleLbl="fgImgPlac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quipo"/>
        </a:ext>
      </dgm:extLst>
    </dgm:pt>
    <dgm:pt modelId="{0F12CF57-6423-44FD-9E13-7EDC51CEBC83}" type="pres">
      <dgm:prSet presAssocID="{61AADE72-39FD-4235-B82E-5B429D4E5A19}" presName="txShp" presStyleLbl="node1" presStyleIdx="2" presStyleCnt="7">
        <dgm:presLayoutVars>
          <dgm:bulletEnabled val="1"/>
        </dgm:presLayoutVars>
      </dgm:prSet>
      <dgm:spPr/>
    </dgm:pt>
    <dgm:pt modelId="{A897295F-7CC4-4AEF-B637-8F929AD04756}" type="pres">
      <dgm:prSet presAssocID="{68808BD6-6F85-4FD8-B637-B0426E6FF429}" presName="spacing" presStyleCnt="0"/>
      <dgm:spPr/>
    </dgm:pt>
    <dgm:pt modelId="{5AC26AC6-2D39-4B0A-BC2A-C644A1E7A76E}" type="pres">
      <dgm:prSet presAssocID="{B2E9B484-D29B-4F9D-96EF-5392F9FB3C79}" presName="composite" presStyleCnt="0"/>
      <dgm:spPr/>
    </dgm:pt>
    <dgm:pt modelId="{6183F1B4-516B-473E-B816-EB62B7E30D39}" type="pres">
      <dgm:prSet presAssocID="{B2E9B484-D29B-4F9D-96EF-5392F9FB3C79}" presName="imgShp" presStyleLbl="fgImgPlac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ñas"/>
        </a:ext>
      </dgm:extLst>
    </dgm:pt>
    <dgm:pt modelId="{EB370F57-A64B-485A-8C8D-3137B5E7EFA1}" type="pres">
      <dgm:prSet presAssocID="{B2E9B484-D29B-4F9D-96EF-5392F9FB3C79}" presName="txShp" presStyleLbl="node1" presStyleIdx="3" presStyleCnt="7">
        <dgm:presLayoutVars>
          <dgm:bulletEnabled val="1"/>
        </dgm:presLayoutVars>
      </dgm:prSet>
      <dgm:spPr/>
    </dgm:pt>
    <dgm:pt modelId="{8B9D6904-22A5-4A2D-832D-BE623D2C5393}" type="pres">
      <dgm:prSet presAssocID="{02EAD371-A94B-4434-890F-AD1CC7A18634}" presName="spacing" presStyleCnt="0"/>
      <dgm:spPr/>
    </dgm:pt>
    <dgm:pt modelId="{D423F314-04CA-4F5A-B2CD-C6F92FBF426C}" type="pres">
      <dgm:prSet presAssocID="{77AE9785-7347-4F0D-94B0-E7DFA20117F9}" presName="composite" presStyleCnt="0"/>
      <dgm:spPr/>
    </dgm:pt>
    <dgm:pt modelId="{351441AB-CB05-4E16-950D-E78EF3756E23}" type="pres">
      <dgm:prSet presAssocID="{77AE9785-7347-4F0D-94B0-E7DFA20117F9}" presName="imgShp" presStyleLbl="fgImgPlac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seño web"/>
        </a:ext>
      </dgm:extLst>
    </dgm:pt>
    <dgm:pt modelId="{958D14AB-26DD-4351-BE83-C43FA84F90D1}" type="pres">
      <dgm:prSet presAssocID="{77AE9785-7347-4F0D-94B0-E7DFA20117F9}" presName="txShp" presStyleLbl="node1" presStyleIdx="4" presStyleCnt="7">
        <dgm:presLayoutVars>
          <dgm:bulletEnabled val="1"/>
        </dgm:presLayoutVars>
      </dgm:prSet>
      <dgm:spPr/>
    </dgm:pt>
    <dgm:pt modelId="{0CC7DD91-71EF-4101-A83E-23A34659F7F3}" type="pres">
      <dgm:prSet presAssocID="{3D480C00-7D47-4A49-A85D-FDE1920F87DF}" presName="spacing" presStyleCnt="0"/>
      <dgm:spPr/>
    </dgm:pt>
    <dgm:pt modelId="{82A3B911-BD64-4F10-B623-D7B6C1C587A6}" type="pres">
      <dgm:prSet presAssocID="{65240C43-CBA2-4F88-B98B-D981F6C01651}" presName="composite" presStyleCnt="0"/>
      <dgm:spPr/>
    </dgm:pt>
    <dgm:pt modelId="{C1825B3F-C534-4776-AAAC-8E68F5E42DB8}" type="pres">
      <dgm:prSet presAssocID="{65240C43-CBA2-4F88-B98B-D981F6C01651}" presName="imgShp" presStyleLbl="fgImgPlac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etrero"/>
        </a:ext>
      </dgm:extLst>
    </dgm:pt>
    <dgm:pt modelId="{F6796D2D-A81B-4687-B280-064146DBBED2}" type="pres">
      <dgm:prSet presAssocID="{65240C43-CBA2-4F88-B98B-D981F6C01651}" presName="txShp" presStyleLbl="node1" presStyleIdx="5" presStyleCnt="7">
        <dgm:presLayoutVars>
          <dgm:bulletEnabled val="1"/>
        </dgm:presLayoutVars>
      </dgm:prSet>
      <dgm:spPr/>
    </dgm:pt>
    <dgm:pt modelId="{C6E48148-7707-4D17-A48F-AB164958359F}" type="pres">
      <dgm:prSet presAssocID="{E4E4A75A-7B8D-49C1-86AF-AEF37E497A68}" presName="spacing" presStyleCnt="0"/>
      <dgm:spPr/>
    </dgm:pt>
    <dgm:pt modelId="{DDAA0D51-C78A-4A61-8B41-1562C65DED4F}" type="pres">
      <dgm:prSet presAssocID="{1E72CA20-DF70-45C4-A7B2-824C0191187D}" presName="composite" presStyleCnt="0"/>
      <dgm:spPr/>
    </dgm:pt>
    <dgm:pt modelId="{3CA7A9E3-1DB0-4DD1-9DDF-42F3A0617920}" type="pres">
      <dgm:prSet presAssocID="{1E72CA20-DF70-45C4-A7B2-824C0191187D}" presName="imgShp" presStyleLbl="fgImgPlac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mbilla"/>
        </a:ext>
      </dgm:extLst>
    </dgm:pt>
    <dgm:pt modelId="{1BFEE562-C3E9-4F28-ACDD-3B78F2F6854C}" type="pres">
      <dgm:prSet presAssocID="{1E72CA20-DF70-45C4-A7B2-824C0191187D}" presName="txShp" presStyleLbl="node1" presStyleIdx="6" presStyleCnt="7">
        <dgm:presLayoutVars>
          <dgm:bulletEnabled val="1"/>
        </dgm:presLayoutVars>
      </dgm:prSet>
      <dgm:spPr/>
    </dgm:pt>
  </dgm:ptLst>
  <dgm:cxnLst>
    <dgm:cxn modelId="{37713902-1494-4391-ABB7-B0AAB6079645}" srcId="{F43D7AC6-B785-4CAA-AF83-8C5E777EB768}" destId="{65240C43-CBA2-4F88-B98B-D981F6C01651}" srcOrd="5" destOrd="0" parTransId="{AA475265-31D8-474B-BD62-B1E4CFF7C11A}" sibTransId="{E4E4A75A-7B8D-49C1-86AF-AEF37E497A68}"/>
    <dgm:cxn modelId="{9684EE05-045E-426F-B49A-FE476AA940CD}" srcId="{F43D7AC6-B785-4CAA-AF83-8C5E777EB768}" destId="{CF02704B-D6A4-4E3B-BE98-2DC7EC505030}" srcOrd="1" destOrd="0" parTransId="{5BF0935C-8290-4855-8A0C-E763D9AAB540}" sibTransId="{8391FE6B-2971-4641-9D56-BA1E8F028294}"/>
    <dgm:cxn modelId="{32840A14-9951-40E8-94C6-8968E127A40F}" type="presOf" srcId="{349E1FC4-CC49-407D-BF19-2EB600040C49}" destId="{8CCCCD67-37E7-4611-97A1-C4E35F45D10F}" srcOrd="0" destOrd="0" presId="urn:microsoft.com/office/officeart/2005/8/layout/vList3"/>
    <dgm:cxn modelId="{C5BBF82E-376C-442D-A8C5-5C48232F532F}" srcId="{F43D7AC6-B785-4CAA-AF83-8C5E777EB768}" destId="{B2E9B484-D29B-4F9D-96EF-5392F9FB3C79}" srcOrd="3" destOrd="0" parTransId="{318F1796-3867-4D9A-B15D-6CE5CCF60C20}" sibTransId="{02EAD371-A94B-4434-890F-AD1CC7A18634}"/>
    <dgm:cxn modelId="{4BCE913E-F0C8-435C-9622-F63E37146D3E}" type="presOf" srcId="{77AE9785-7347-4F0D-94B0-E7DFA20117F9}" destId="{958D14AB-26DD-4351-BE83-C43FA84F90D1}" srcOrd="0" destOrd="0" presId="urn:microsoft.com/office/officeart/2005/8/layout/vList3"/>
    <dgm:cxn modelId="{050CC641-1BB7-45A6-8DFE-9AC9EA980C4B}" srcId="{F43D7AC6-B785-4CAA-AF83-8C5E777EB768}" destId="{1E72CA20-DF70-45C4-A7B2-824C0191187D}" srcOrd="6" destOrd="0" parTransId="{49AE428E-89F7-42BF-A5DE-2A1A26103F98}" sibTransId="{D8C6F511-3597-41C8-A715-4F1E2D1BE3C9}"/>
    <dgm:cxn modelId="{C7565B4C-2365-4A51-8776-8FDBF0507C6A}" srcId="{F43D7AC6-B785-4CAA-AF83-8C5E777EB768}" destId="{77AE9785-7347-4F0D-94B0-E7DFA20117F9}" srcOrd="4" destOrd="0" parTransId="{312663E6-3C63-4FB4-9ED5-0C265C0C0BAE}" sibTransId="{3D480C00-7D47-4A49-A85D-FDE1920F87DF}"/>
    <dgm:cxn modelId="{EC5E3555-775D-4C68-B939-A0A5ECC20FAC}" srcId="{F43D7AC6-B785-4CAA-AF83-8C5E777EB768}" destId="{349E1FC4-CC49-407D-BF19-2EB600040C49}" srcOrd="0" destOrd="0" parTransId="{DC1A3AC6-F109-4971-81F6-B210E2A2E41C}" sibTransId="{B7DEE0EC-DA2D-47B3-92E9-B03373915868}"/>
    <dgm:cxn modelId="{51522656-E3EF-4E48-B79A-17D16D765471}" type="presOf" srcId="{CF02704B-D6A4-4E3B-BE98-2DC7EC505030}" destId="{9073DCFB-D4B7-4760-A30D-35FC35493BF8}" srcOrd="0" destOrd="0" presId="urn:microsoft.com/office/officeart/2005/8/layout/vList3"/>
    <dgm:cxn modelId="{9A0B857F-FB65-429E-ACD4-C79B6E6993F4}" type="presOf" srcId="{1E72CA20-DF70-45C4-A7B2-824C0191187D}" destId="{1BFEE562-C3E9-4F28-ACDD-3B78F2F6854C}" srcOrd="0" destOrd="0" presId="urn:microsoft.com/office/officeart/2005/8/layout/vList3"/>
    <dgm:cxn modelId="{2A8BE87F-DE05-4F08-88BA-83F5931E908B}" type="presOf" srcId="{F43D7AC6-B785-4CAA-AF83-8C5E777EB768}" destId="{CE2C5AAA-9DFE-421F-AEA4-F74FB61F0C65}" srcOrd="0" destOrd="0" presId="urn:microsoft.com/office/officeart/2005/8/layout/vList3"/>
    <dgm:cxn modelId="{0DC9C4D7-1EAE-4D86-984B-CC487C9D23A1}" srcId="{F43D7AC6-B785-4CAA-AF83-8C5E777EB768}" destId="{61AADE72-39FD-4235-B82E-5B429D4E5A19}" srcOrd="2" destOrd="0" parTransId="{420C226B-C8B8-41D5-B00D-9998113F1BF9}" sibTransId="{68808BD6-6F85-4FD8-B637-B0426E6FF429}"/>
    <dgm:cxn modelId="{8E5F97D9-F93E-484E-8040-11FD21B20F0B}" type="presOf" srcId="{61AADE72-39FD-4235-B82E-5B429D4E5A19}" destId="{0F12CF57-6423-44FD-9E13-7EDC51CEBC83}" srcOrd="0" destOrd="0" presId="urn:microsoft.com/office/officeart/2005/8/layout/vList3"/>
    <dgm:cxn modelId="{8DCA00F1-9324-48D5-ACA0-53D277FFD30B}" type="presOf" srcId="{65240C43-CBA2-4F88-B98B-D981F6C01651}" destId="{F6796D2D-A81B-4687-B280-064146DBBED2}" srcOrd="0" destOrd="0" presId="urn:microsoft.com/office/officeart/2005/8/layout/vList3"/>
    <dgm:cxn modelId="{C00254FA-CDC4-40D9-B386-6190E2923E93}" type="presOf" srcId="{B2E9B484-D29B-4F9D-96EF-5392F9FB3C79}" destId="{EB370F57-A64B-485A-8C8D-3137B5E7EFA1}" srcOrd="0" destOrd="0" presId="urn:microsoft.com/office/officeart/2005/8/layout/vList3"/>
    <dgm:cxn modelId="{CC3EBF28-7BE5-40B6-A488-DDD12C1BFD61}" type="presParOf" srcId="{CE2C5AAA-9DFE-421F-AEA4-F74FB61F0C65}" destId="{7E3D48F1-40AE-4DF9-A653-8EE04B3C15C9}" srcOrd="0" destOrd="0" presId="urn:microsoft.com/office/officeart/2005/8/layout/vList3"/>
    <dgm:cxn modelId="{F798B42D-6F4E-4AB6-9F27-25BDA54B62E2}" type="presParOf" srcId="{7E3D48F1-40AE-4DF9-A653-8EE04B3C15C9}" destId="{F37D0D4F-1D2C-41CB-B2F0-FA89C5AAE1B7}" srcOrd="0" destOrd="0" presId="urn:microsoft.com/office/officeart/2005/8/layout/vList3"/>
    <dgm:cxn modelId="{F05E9596-85DC-4BA2-9F62-A1F0BE95B3D3}" type="presParOf" srcId="{7E3D48F1-40AE-4DF9-A653-8EE04B3C15C9}" destId="{8CCCCD67-37E7-4611-97A1-C4E35F45D10F}" srcOrd="1" destOrd="0" presId="urn:microsoft.com/office/officeart/2005/8/layout/vList3"/>
    <dgm:cxn modelId="{B001A02C-AA63-4117-87FC-802A0439D116}" type="presParOf" srcId="{CE2C5AAA-9DFE-421F-AEA4-F74FB61F0C65}" destId="{2B70773C-50B0-4C21-B990-FE8229D3C4EF}" srcOrd="1" destOrd="0" presId="urn:microsoft.com/office/officeart/2005/8/layout/vList3"/>
    <dgm:cxn modelId="{A6FA4049-9D65-47F7-96FB-3B12FECF0055}" type="presParOf" srcId="{CE2C5AAA-9DFE-421F-AEA4-F74FB61F0C65}" destId="{09AE5168-7367-46D7-8E74-8FDB21C77E2D}" srcOrd="2" destOrd="0" presId="urn:microsoft.com/office/officeart/2005/8/layout/vList3"/>
    <dgm:cxn modelId="{693D5FCC-86E2-4027-8DD1-2B95B99F4AEA}" type="presParOf" srcId="{09AE5168-7367-46D7-8E74-8FDB21C77E2D}" destId="{6C2D0820-2B0E-40E1-A49E-3568C601A422}" srcOrd="0" destOrd="0" presId="urn:microsoft.com/office/officeart/2005/8/layout/vList3"/>
    <dgm:cxn modelId="{B2F663D7-76C6-4C02-89E2-138F67D9B1E4}" type="presParOf" srcId="{09AE5168-7367-46D7-8E74-8FDB21C77E2D}" destId="{9073DCFB-D4B7-4760-A30D-35FC35493BF8}" srcOrd="1" destOrd="0" presId="urn:microsoft.com/office/officeart/2005/8/layout/vList3"/>
    <dgm:cxn modelId="{764FA72F-ABA5-4124-AA4E-441D9D0EB92A}" type="presParOf" srcId="{CE2C5AAA-9DFE-421F-AEA4-F74FB61F0C65}" destId="{72BE365D-8EA8-45C0-B53A-8BDC26B566C9}" srcOrd="3" destOrd="0" presId="urn:microsoft.com/office/officeart/2005/8/layout/vList3"/>
    <dgm:cxn modelId="{2934C63B-69E6-451A-AD50-DFF0EE767BEC}" type="presParOf" srcId="{CE2C5AAA-9DFE-421F-AEA4-F74FB61F0C65}" destId="{63C47205-F2C6-4345-8CC8-AF13698D6D64}" srcOrd="4" destOrd="0" presId="urn:microsoft.com/office/officeart/2005/8/layout/vList3"/>
    <dgm:cxn modelId="{BAC428E0-7261-4633-A557-C3C5B601D014}" type="presParOf" srcId="{63C47205-F2C6-4345-8CC8-AF13698D6D64}" destId="{C2FDF7BA-53FB-442E-AA83-B6564D276409}" srcOrd="0" destOrd="0" presId="urn:microsoft.com/office/officeart/2005/8/layout/vList3"/>
    <dgm:cxn modelId="{E5DE89DC-D43D-4BB0-9894-27C7B31C69B5}" type="presParOf" srcId="{63C47205-F2C6-4345-8CC8-AF13698D6D64}" destId="{0F12CF57-6423-44FD-9E13-7EDC51CEBC83}" srcOrd="1" destOrd="0" presId="urn:microsoft.com/office/officeart/2005/8/layout/vList3"/>
    <dgm:cxn modelId="{972EF533-692B-4EFA-8293-3B4CDD19A9FE}" type="presParOf" srcId="{CE2C5AAA-9DFE-421F-AEA4-F74FB61F0C65}" destId="{A897295F-7CC4-4AEF-B637-8F929AD04756}" srcOrd="5" destOrd="0" presId="urn:microsoft.com/office/officeart/2005/8/layout/vList3"/>
    <dgm:cxn modelId="{9563B7DE-EE02-4C92-8EF0-3EA3C4AF3801}" type="presParOf" srcId="{CE2C5AAA-9DFE-421F-AEA4-F74FB61F0C65}" destId="{5AC26AC6-2D39-4B0A-BC2A-C644A1E7A76E}" srcOrd="6" destOrd="0" presId="urn:microsoft.com/office/officeart/2005/8/layout/vList3"/>
    <dgm:cxn modelId="{EF3C4A17-3179-44E4-86D6-045E05699C17}" type="presParOf" srcId="{5AC26AC6-2D39-4B0A-BC2A-C644A1E7A76E}" destId="{6183F1B4-516B-473E-B816-EB62B7E30D39}" srcOrd="0" destOrd="0" presId="urn:microsoft.com/office/officeart/2005/8/layout/vList3"/>
    <dgm:cxn modelId="{6B780C4F-FB3D-4C96-9B95-C646DEEAEE32}" type="presParOf" srcId="{5AC26AC6-2D39-4B0A-BC2A-C644A1E7A76E}" destId="{EB370F57-A64B-485A-8C8D-3137B5E7EFA1}" srcOrd="1" destOrd="0" presId="urn:microsoft.com/office/officeart/2005/8/layout/vList3"/>
    <dgm:cxn modelId="{E86B3524-87E4-431F-8B0D-8E8229640CCD}" type="presParOf" srcId="{CE2C5AAA-9DFE-421F-AEA4-F74FB61F0C65}" destId="{8B9D6904-22A5-4A2D-832D-BE623D2C5393}" srcOrd="7" destOrd="0" presId="urn:microsoft.com/office/officeart/2005/8/layout/vList3"/>
    <dgm:cxn modelId="{19F02254-A9E5-40E0-A2DB-E7A91DD2CC03}" type="presParOf" srcId="{CE2C5AAA-9DFE-421F-AEA4-F74FB61F0C65}" destId="{D423F314-04CA-4F5A-B2CD-C6F92FBF426C}" srcOrd="8" destOrd="0" presId="urn:microsoft.com/office/officeart/2005/8/layout/vList3"/>
    <dgm:cxn modelId="{1421ED75-F137-49BC-82FB-2A9BBC1493B5}" type="presParOf" srcId="{D423F314-04CA-4F5A-B2CD-C6F92FBF426C}" destId="{351441AB-CB05-4E16-950D-E78EF3756E23}" srcOrd="0" destOrd="0" presId="urn:microsoft.com/office/officeart/2005/8/layout/vList3"/>
    <dgm:cxn modelId="{D0D4671A-0BA6-4B1D-AE0E-B63A28FF7097}" type="presParOf" srcId="{D423F314-04CA-4F5A-B2CD-C6F92FBF426C}" destId="{958D14AB-26DD-4351-BE83-C43FA84F90D1}" srcOrd="1" destOrd="0" presId="urn:microsoft.com/office/officeart/2005/8/layout/vList3"/>
    <dgm:cxn modelId="{8A094F68-9D00-453A-B726-793B90B80219}" type="presParOf" srcId="{CE2C5AAA-9DFE-421F-AEA4-F74FB61F0C65}" destId="{0CC7DD91-71EF-4101-A83E-23A34659F7F3}" srcOrd="9" destOrd="0" presId="urn:microsoft.com/office/officeart/2005/8/layout/vList3"/>
    <dgm:cxn modelId="{DABCCD43-4152-4EDD-9611-937473D48DC7}" type="presParOf" srcId="{CE2C5AAA-9DFE-421F-AEA4-F74FB61F0C65}" destId="{82A3B911-BD64-4F10-B623-D7B6C1C587A6}" srcOrd="10" destOrd="0" presId="urn:microsoft.com/office/officeart/2005/8/layout/vList3"/>
    <dgm:cxn modelId="{C4DA8401-01C1-454E-AFDA-7D44DEEC331E}" type="presParOf" srcId="{82A3B911-BD64-4F10-B623-D7B6C1C587A6}" destId="{C1825B3F-C534-4776-AAAC-8E68F5E42DB8}" srcOrd="0" destOrd="0" presId="urn:microsoft.com/office/officeart/2005/8/layout/vList3"/>
    <dgm:cxn modelId="{2BB39146-6012-4CE9-8FDE-6A5F1F65E883}" type="presParOf" srcId="{82A3B911-BD64-4F10-B623-D7B6C1C587A6}" destId="{F6796D2D-A81B-4687-B280-064146DBBED2}" srcOrd="1" destOrd="0" presId="urn:microsoft.com/office/officeart/2005/8/layout/vList3"/>
    <dgm:cxn modelId="{27B7DA9F-B904-41BD-B5AA-BA2EA0935E55}" type="presParOf" srcId="{CE2C5AAA-9DFE-421F-AEA4-F74FB61F0C65}" destId="{C6E48148-7707-4D17-A48F-AB164958359F}" srcOrd="11" destOrd="0" presId="urn:microsoft.com/office/officeart/2005/8/layout/vList3"/>
    <dgm:cxn modelId="{DB4B1AE9-897F-4227-A8CC-4208A9CF3DAD}" type="presParOf" srcId="{CE2C5AAA-9DFE-421F-AEA4-F74FB61F0C65}" destId="{DDAA0D51-C78A-4A61-8B41-1562C65DED4F}" srcOrd="12" destOrd="0" presId="urn:microsoft.com/office/officeart/2005/8/layout/vList3"/>
    <dgm:cxn modelId="{3931A351-7F70-49EC-AE09-86E189EC7B50}" type="presParOf" srcId="{DDAA0D51-C78A-4A61-8B41-1562C65DED4F}" destId="{3CA7A9E3-1DB0-4DD1-9DDF-42F3A0617920}" srcOrd="0" destOrd="0" presId="urn:microsoft.com/office/officeart/2005/8/layout/vList3"/>
    <dgm:cxn modelId="{19AEF2CA-7FC2-4F55-ACBD-9EEDACB9A225}" type="presParOf" srcId="{DDAA0D51-C78A-4A61-8B41-1562C65DED4F}" destId="{1BFEE562-C3E9-4F28-ACDD-3B78F2F6854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43D7AC6-B785-4CAA-AF83-8C5E777EB768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349E1FC4-CC49-407D-BF19-2EB600040C49}">
      <dgm:prSet phldrT="[Texto]"/>
      <dgm:spPr>
        <a:solidFill>
          <a:schemeClr val="accent1"/>
        </a:solidFill>
      </dgm:spPr>
      <dgm:t>
        <a:bodyPr/>
        <a:lstStyle/>
        <a:p>
          <a:r>
            <a:rPr lang="es-CO" dirty="0"/>
            <a:t>Generalidades</a:t>
          </a:r>
          <a:endParaRPr lang="es-EC" dirty="0"/>
        </a:p>
      </dgm:t>
    </dgm:pt>
    <dgm:pt modelId="{DC1A3AC6-F109-4971-81F6-B210E2A2E41C}" type="parTrans" cxnId="{EC5E3555-775D-4C68-B939-A0A5ECC20FAC}">
      <dgm:prSet/>
      <dgm:spPr/>
      <dgm:t>
        <a:bodyPr/>
        <a:lstStyle/>
        <a:p>
          <a:endParaRPr lang="es-EC"/>
        </a:p>
      </dgm:t>
    </dgm:pt>
    <dgm:pt modelId="{B7DEE0EC-DA2D-47B3-92E9-B03373915868}" type="sibTrans" cxnId="{EC5E3555-775D-4C68-B939-A0A5ECC20FAC}">
      <dgm:prSet/>
      <dgm:spPr/>
      <dgm:t>
        <a:bodyPr/>
        <a:lstStyle/>
        <a:p>
          <a:endParaRPr lang="es-EC"/>
        </a:p>
      </dgm:t>
    </dgm:pt>
    <dgm:pt modelId="{CF02704B-D6A4-4E3B-BE98-2DC7EC505030}">
      <dgm:prSet phldrT="[Texto]"/>
      <dgm:spPr>
        <a:solidFill>
          <a:schemeClr val="accent1"/>
        </a:solidFill>
      </dgm:spPr>
      <dgm:t>
        <a:bodyPr/>
        <a:lstStyle/>
        <a:p>
          <a:r>
            <a:rPr lang="es-CO" dirty="0"/>
            <a:t>Análisis de la estructura</a:t>
          </a:r>
          <a:endParaRPr lang="es-EC" dirty="0"/>
        </a:p>
      </dgm:t>
    </dgm:pt>
    <dgm:pt modelId="{5BF0935C-8290-4855-8A0C-E763D9AAB540}" type="parTrans" cxnId="{9684EE05-045E-426F-B49A-FE476AA940CD}">
      <dgm:prSet/>
      <dgm:spPr/>
      <dgm:t>
        <a:bodyPr/>
        <a:lstStyle/>
        <a:p>
          <a:endParaRPr lang="es-EC"/>
        </a:p>
      </dgm:t>
    </dgm:pt>
    <dgm:pt modelId="{8391FE6B-2971-4641-9D56-BA1E8F028294}" type="sibTrans" cxnId="{9684EE05-045E-426F-B49A-FE476AA940CD}">
      <dgm:prSet/>
      <dgm:spPr/>
      <dgm:t>
        <a:bodyPr/>
        <a:lstStyle/>
        <a:p>
          <a:endParaRPr lang="es-EC"/>
        </a:p>
      </dgm:t>
    </dgm:pt>
    <dgm:pt modelId="{61AADE72-39FD-4235-B82E-5B429D4E5A19}">
      <dgm:prSet phldrT="[Texto]"/>
      <dgm:spPr>
        <a:solidFill>
          <a:schemeClr val="accent1"/>
        </a:solidFill>
      </dgm:spPr>
      <dgm:t>
        <a:bodyPr/>
        <a:lstStyle/>
        <a:p>
          <a:r>
            <a:rPr lang="es-CO" dirty="0"/>
            <a:t>Análisis de equipos</a:t>
          </a:r>
          <a:endParaRPr lang="es-EC" dirty="0"/>
        </a:p>
      </dgm:t>
    </dgm:pt>
    <dgm:pt modelId="{420C226B-C8B8-41D5-B00D-9998113F1BF9}" type="parTrans" cxnId="{0DC9C4D7-1EAE-4D86-984B-CC487C9D23A1}">
      <dgm:prSet/>
      <dgm:spPr/>
      <dgm:t>
        <a:bodyPr/>
        <a:lstStyle/>
        <a:p>
          <a:endParaRPr lang="es-EC"/>
        </a:p>
      </dgm:t>
    </dgm:pt>
    <dgm:pt modelId="{68808BD6-6F85-4FD8-B637-B0426E6FF429}" type="sibTrans" cxnId="{0DC9C4D7-1EAE-4D86-984B-CC487C9D23A1}">
      <dgm:prSet/>
      <dgm:spPr/>
      <dgm:t>
        <a:bodyPr/>
        <a:lstStyle/>
        <a:p>
          <a:endParaRPr lang="es-EC"/>
        </a:p>
      </dgm:t>
    </dgm:pt>
    <dgm:pt modelId="{B2E9B484-D29B-4F9D-96EF-5392F9FB3C79}">
      <dgm:prSet phldrT="[Texto]"/>
      <dgm:spPr>
        <a:solidFill>
          <a:schemeClr val="accent1"/>
        </a:solidFill>
      </dgm:spPr>
      <dgm:t>
        <a:bodyPr/>
        <a:lstStyle/>
        <a:p>
          <a:r>
            <a:rPr lang="es-CO" dirty="0"/>
            <a:t>Diseño de anclajes</a:t>
          </a:r>
          <a:endParaRPr lang="es-EC" dirty="0"/>
        </a:p>
      </dgm:t>
    </dgm:pt>
    <dgm:pt modelId="{318F1796-3867-4D9A-B15D-6CE5CCF60C20}" type="parTrans" cxnId="{C5BBF82E-376C-442D-A8C5-5C48232F532F}">
      <dgm:prSet/>
      <dgm:spPr/>
      <dgm:t>
        <a:bodyPr/>
        <a:lstStyle/>
        <a:p>
          <a:endParaRPr lang="es-EC"/>
        </a:p>
      </dgm:t>
    </dgm:pt>
    <dgm:pt modelId="{02EAD371-A94B-4434-890F-AD1CC7A18634}" type="sibTrans" cxnId="{C5BBF82E-376C-442D-A8C5-5C48232F532F}">
      <dgm:prSet/>
      <dgm:spPr/>
      <dgm:t>
        <a:bodyPr/>
        <a:lstStyle/>
        <a:p>
          <a:endParaRPr lang="es-EC"/>
        </a:p>
      </dgm:t>
    </dgm:pt>
    <dgm:pt modelId="{77AE9785-7347-4F0D-94B0-E7DFA20117F9}">
      <dgm:prSet phldrT="[Texto]"/>
      <dgm:spPr>
        <a:solidFill>
          <a:schemeClr val="accent1"/>
        </a:solidFill>
      </dgm:spPr>
      <dgm:t>
        <a:bodyPr/>
        <a:lstStyle/>
        <a:p>
          <a:r>
            <a:rPr lang="es-CO" dirty="0"/>
            <a:t>RMotion</a:t>
          </a:r>
          <a:endParaRPr lang="es-EC" dirty="0"/>
        </a:p>
      </dgm:t>
    </dgm:pt>
    <dgm:pt modelId="{312663E6-3C63-4FB4-9ED5-0C265C0C0BAE}" type="parTrans" cxnId="{C7565B4C-2365-4A51-8776-8FDBF0507C6A}">
      <dgm:prSet/>
      <dgm:spPr/>
      <dgm:t>
        <a:bodyPr/>
        <a:lstStyle/>
        <a:p>
          <a:endParaRPr lang="es-EC"/>
        </a:p>
      </dgm:t>
    </dgm:pt>
    <dgm:pt modelId="{3D480C00-7D47-4A49-A85D-FDE1920F87DF}" type="sibTrans" cxnId="{C7565B4C-2365-4A51-8776-8FDBF0507C6A}">
      <dgm:prSet/>
      <dgm:spPr/>
      <dgm:t>
        <a:bodyPr/>
        <a:lstStyle/>
        <a:p>
          <a:endParaRPr lang="es-EC"/>
        </a:p>
      </dgm:t>
    </dgm:pt>
    <dgm:pt modelId="{65240C43-CBA2-4F88-B98B-D981F6C01651}">
      <dgm:prSet phldrT="[Texto]"/>
      <dgm:spPr>
        <a:solidFill>
          <a:schemeClr val="accent1"/>
        </a:solidFill>
      </dgm:spPr>
      <dgm:t>
        <a:bodyPr/>
        <a:lstStyle/>
        <a:p>
          <a:r>
            <a:rPr lang="es-CO" dirty="0"/>
            <a:t>Guía de ubicación</a:t>
          </a:r>
          <a:endParaRPr lang="es-EC" dirty="0"/>
        </a:p>
      </dgm:t>
    </dgm:pt>
    <dgm:pt modelId="{AA475265-31D8-474B-BD62-B1E4CFF7C11A}" type="parTrans" cxnId="{37713902-1494-4391-ABB7-B0AAB6079645}">
      <dgm:prSet/>
      <dgm:spPr/>
      <dgm:t>
        <a:bodyPr/>
        <a:lstStyle/>
        <a:p>
          <a:endParaRPr lang="es-EC"/>
        </a:p>
      </dgm:t>
    </dgm:pt>
    <dgm:pt modelId="{E4E4A75A-7B8D-49C1-86AF-AEF37E497A68}" type="sibTrans" cxnId="{37713902-1494-4391-ABB7-B0AAB6079645}">
      <dgm:prSet/>
      <dgm:spPr/>
      <dgm:t>
        <a:bodyPr/>
        <a:lstStyle/>
        <a:p>
          <a:endParaRPr lang="es-EC"/>
        </a:p>
      </dgm:t>
    </dgm:pt>
    <dgm:pt modelId="{1E72CA20-DF70-45C4-A7B2-824C0191187D}">
      <dgm:prSet phldrT="[Texto]"/>
      <dgm:spPr>
        <a:solidFill>
          <a:schemeClr val="accent6"/>
        </a:solidFill>
      </dgm:spPr>
      <dgm:t>
        <a:bodyPr/>
        <a:lstStyle/>
        <a:p>
          <a:r>
            <a:rPr lang="es-CO" dirty="0"/>
            <a:t>Conclusiones y Recomendaciones</a:t>
          </a:r>
          <a:endParaRPr lang="es-EC" dirty="0"/>
        </a:p>
      </dgm:t>
    </dgm:pt>
    <dgm:pt modelId="{49AE428E-89F7-42BF-A5DE-2A1A26103F98}" type="parTrans" cxnId="{050CC641-1BB7-45A6-8DFE-9AC9EA980C4B}">
      <dgm:prSet/>
      <dgm:spPr/>
      <dgm:t>
        <a:bodyPr/>
        <a:lstStyle/>
        <a:p>
          <a:endParaRPr lang="es-EC"/>
        </a:p>
      </dgm:t>
    </dgm:pt>
    <dgm:pt modelId="{D8C6F511-3597-41C8-A715-4F1E2D1BE3C9}" type="sibTrans" cxnId="{050CC641-1BB7-45A6-8DFE-9AC9EA980C4B}">
      <dgm:prSet/>
      <dgm:spPr/>
      <dgm:t>
        <a:bodyPr/>
        <a:lstStyle/>
        <a:p>
          <a:endParaRPr lang="es-EC"/>
        </a:p>
      </dgm:t>
    </dgm:pt>
    <dgm:pt modelId="{CE2C5AAA-9DFE-421F-AEA4-F74FB61F0C65}" type="pres">
      <dgm:prSet presAssocID="{F43D7AC6-B785-4CAA-AF83-8C5E777EB768}" presName="linearFlow" presStyleCnt="0">
        <dgm:presLayoutVars>
          <dgm:dir/>
          <dgm:resizeHandles val="exact"/>
        </dgm:presLayoutVars>
      </dgm:prSet>
      <dgm:spPr/>
    </dgm:pt>
    <dgm:pt modelId="{7E3D48F1-40AE-4DF9-A653-8EE04B3C15C9}" type="pres">
      <dgm:prSet presAssocID="{349E1FC4-CC49-407D-BF19-2EB600040C49}" presName="composite" presStyleCnt="0"/>
      <dgm:spPr/>
    </dgm:pt>
    <dgm:pt modelId="{F37D0D4F-1D2C-41CB-B2F0-FA89C5AAE1B7}" type="pres">
      <dgm:prSet presAssocID="{349E1FC4-CC49-407D-BF19-2EB600040C49}" presName="imgShp" presStyleLbl="fgImgPlac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ngranajes"/>
        </a:ext>
      </dgm:extLst>
    </dgm:pt>
    <dgm:pt modelId="{8CCCCD67-37E7-4611-97A1-C4E35F45D10F}" type="pres">
      <dgm:prSet presAssocID="{349E1FC4-CC49-407D-BF19-2EB600040C49}" presName="txShp" presStyleLbl="node1" presStyleIdx="0" presStyleCnt="7">
        <dgm:presLayoutVars>
          <dgm:bulletEnabled val="1"/>
        </dgm:presLayoutVars>
      </dgm:prSet>
      <dgm:spPr/>
    </dgm:pt>
    <dgm:pt modelId="{2B70773C-50B0-4C21-B990-FE8229D3C4EF}" type="pres">
      <dgm:prSet presAssocID="{B7DEE0EC-DA2D-47B3-92E9-B03373915868}" presName="spacing" presStyleCnt="0"/>
      <dgm:spPr/>
    </dgm:pt>
    <dgm:pt modelId="{09AE5168-7367-46D7-8E74-8FDB21C77E2D}" type="pres">
      <dgm:prSet presAssocID="{CF02704B-D6A4-4E3B-BE98-2DC7EC505030}" presName="composite" presStyleCnt="0"/>
      <dgm:spPr/>
    </dgm:pt>
    <dgm:pt modelId="{6C2D0820-2B0E-40E1-A49E-3568C601A422}" type="pres">
      <dgm:prSet presAssocID="{CF02704B-D6A4-4E3B-BE98-2DC7EC505030}" presName="imgShp" presStyleLbl="fgImgPlac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dificio"/>
        </a:ext>
      </dgm:extLst>
    </dgm:pt>
    <dgm:pt modelId="{9073DCFB-D4B7-4760-A30D-35FC35493BF8}" type="pres">
      <dgm:prSet presAssocID="{CF02704B-D6A4-4E3B-BE98-2DC7EC505030}" presName="txShp" presStyleLbl="node1" presStyleIdx="1" presStyleCnt="7">
        <dgm:presLayoutVars>
          <dgm:bulletEnabled val="1"/>
        </dgm:presLayoutVars>
      </dgm:prSet>
      <dgm:spPr/>
    </dgm:pt>
    <dgm:pt modelId="{72BE365D-8EA8-45C0-B53A-8BDC26B566C9}" type="pres">
      <dgm:prSet presAssocID="{8391FE6B-2971-4641-9D56-BA1E8F028294}" presName="spacing" presStyleCnt="0"/>
      <dgm:spPr/>
    </dgm:pt>
    <dgm:pt modelId="{63C47205-F2C6-4345-8CC8-AF13698D6D64}" type="pres">
      <dgm:prSet presAssocID="{61AADE72-39FD-4235-B82E-5B429D4E5A19}" presName="composite" presStyleCnt="0"/>
      <dgm:spPr/>
    </dgm:pt>
    <dgm:pt modelId="{C2FDF7BA-53FB-442E-AA83-B6564D276409}" type="pres">
      <dgm:prSet presAssocID="{61AADE72-39FD-4235-B82E-5B429D4E5A19}" presName="imgShp" presStyleLbl="fgImgPlac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quipo"/>
        </a:ext>
      </dgm:extLst>
    </dgm:pt>
    <dgm:pt modelId="{0F12CF57-6423-44FD-9E13-7EDC51CEBC83}" type="pres">
      <dgm:prSet presAssocID="{61AADE72-39FD-4235-B82E-5B429D4E5A19}" presName="txShp" presStyleLbl="node1" presStyleIdx="2" presStyleCnt="7">
        <dgm:presLayoutVars>
          <dgm:bulletEnabled val="1"/>
        </dgm:presLayoutVars>
      </dgm:prSet>
      <dgm:spPr/>
    </dgm:pt>
    <dgm:pt modelId="{A897295F-7CC4-4AEF-B637-8F929AD04756}" type="pres">
      <dgm:prSet presAssocID="{68808BD6-6F85-4FD8-B637-B0426E6FF429}" presName="spacing" presStyleCnt="0"/>
      <dgm:spPr/>
    </dgm:pt>
    <dgm:pt modelId="{5AC26AC6-2D39-4B0A-BC2A-C644A1E7A76E}" type="pres">
      <dgm:prSet presAssocID="{B2E9B484-D29B-4F9D-96EF-5392F9FB3C79}" presName="composite" presStyleCnt="0"/>
      <dgm:spPr/>
    </dgm:pt>
    <dgm:pt modelId="{6183F1B4-516B-473E-B816-EB62B7E30D39}" type="pres">
      <dgm:prSet presAssocID="{B2E9B484-D29B-4F9D-96EF-5392F9FB3C79}" presName="imgShp" presStyleLbl="fgImgPlac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ñas"/>
        </a:ext>
      </dgm:extLst>
    </dgm:pt>
    <dgm:pt modelId="{EB370F57-A64B-485A-8C8D-3137B5E7EFA1}" type="pres">
      <dgm:prSet presAssocID="{B2E9B484-D29B-4F9D-96EF-5392F9FB3C79}" presName="txShp" presStyleLbl="node1" presStyleIdx="3" presStyleCnt="7">
        <dgm:presLayoutVars>
          <dgm:bulletEnabled val="1"/>
        </dgm:presLayoutVars>
      </dgm:prSet>
      <dgm:spPr/>
    </dgm:pt>
    <dgm:pt modelId="{8B9D6904-22A5-4A2D-832D-BE623D2C5393}" type="pres">
      <dgm:prSet presAssocID="{02EAD371-A94B-4434-890F-AD1CC7A18634}" presName="spacing" presStyleCnt="0"/>
      <dgm:spPr/>
    </dgm:pt>
    <dgm:pt modelId="{D423F314-04CA-4F5A-B2CD-C6F92FBF426C}" type="pres">
      <dgm:prSet presAssocID="{77AE9785-7347-4F0D-94B0-E7DFA20117F9}" presName="composite" presStyleCnt="0"/>
      <dgm:spPr/>
    </dgm:pt>
    <dgm:pt modelId="{351441AB-CB05-4E16-950D-E78EF3756E23}" type="pres">
      <dgm:prSet presAssocID="{77AE9785-7347-4F0D-94B0-E7DFA20117F9}" presName="imgShp" presStyleLbl="fgImgPlac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seño web"/>
        </a:ext>
      </dgm:extLst>
    </dgm:pt>
    <dgm:pt modelId="{958D14AB-26DD-4351-BE83-C43FA84F90D1}" type="pres">
      <dgm:prSet presAssocID="{77AE9785-7347-4F0D-94B0-E7DFA20117F9}" presName="txShp" presStyleLbl="node1" presStyleIdx="4" presStyleCnt="7">
        <dgm:presLayoutVars>
          <dgm:bulletEnabled val="1"/>
        </dgm:presLayoutVars>
      </dgm:prSet>
      <dgm:spPr/>
    </dgm:pt>
    <dgm:pt modelId="{0CC7DD91-71EF-4101-A83E-23A34659F7F3}" type="pres">
      <dgm:prSet presAssocID="{3D480C00-7D47-4A49-A85D-FDE1920F87DF}" presName="spacing" presStyleCnt="0"/>
      <dgm:spPr/>
    </dgm:pt>
    <dgm:pt modelId="{82A3B911-BD64-4F10-B623-D7B6C1C587A6}" type="pres">
      <dgm:prSet presAssocID="{65240C43-CBA2-4F88-B98B-D981F6C01651}" presName="composite" presStyleCnt="0"/>
      <dgm:spPr/>
    </dgm:pt>
    <dgm:pt modelId="{C1825B3F-C534-4776-AAAC-8E68F5E42DB8}" type="pres">
      <dgm:prSet presAssocID="{65240C43-CBA2-4F88-B98B-D981F6C01651}" presName="imgShp" presStyleLbl="fgImgPlac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etrero"/>
        </a:ext>
      </dgm:extLst>
    </dgm:pt>
    <dgm:pt modelId="{F6796D2D-A81B-4687-B280-064146DBBED2}" type="pres">
      <dgm:prSet presAssocID="{65240C43-CBA2-4F88-B98B-D981F6C01651}" presName="txShp" presStyleLbl="node1" presStyleIdx="5" presStyleCnt="7">
        <dgm:presLayoutVars>
          <dgm:bulletEnabled val="1"/>
        </dgm:presLayoutVars>
      </dgm:prSet>
      <dgm:spPr/>
    </dgm:pt>
    <dgm:pt modelId="{C6E48148-7707-4D17-A48F-AB164958359F}" type="pres">
      <dgm:prSet presAssocID="{E4E4A75A-7B8D-49C1-86AF-AEF37E497A68}" presName="spacing" presStyleCnt="0"/>
      <dgm:spPr/>
    </dgm:pt>
    <dgm:pt modelId="{DDAA0D51-C78A-4A61-8B41-1562C65DED4F}" type="pres">
      <dgm:prSet presAssocID="{1E72CA20-DF70-45C4-A7B2-824C0191187D}" presName="composite" presStyleCnt="0"/>
      <dgm:spPr/>
    </dgm:pt>
    <dgm:pt modelId="{3CA7A9E3-1DB0-4DD1-9DDF-42F3A0617920}" type="pres">
      <dgm:prSet presAssocID="{1E72CA20-DF70-45C4-A7B2-824C0191187D}" presName="imgShp" presStyleLbl="fgImgPlace1" presStyleIdx="6" presStyleCnt="7" custLinFactNeighborY="11453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mbilla"/>
        </a:ext>
      </dgm:extLst>
    </dgm:pt>
    <dgm:pt modelId="{1BFEE562-C3E9-4F28-ACDD-3B78F2F6854C}" type="pres">
      <dgm:prSet presAssocID="{1E72CA20-DF70-45C4-A7B2-824C0191187D}" presName="txShp" presStyleLbl="node1" presStyleIdx="6" presStyleCnt="7">
        <dgm:presLayoutVars>
          <dgm:bulletEnabled val="1"/>
        </dgm:presLayoutVars>
      </dgm:prSet>
      <dgm:spPr/>
    </dgm:pt>
  </dgm:ptLst>
  <dgm:cxnLst>
    <dgm:cxn modelId="{37713902-1494-4391-ABB7-B0AAB6079645}" srcId="{F43D7AC6-B785-4CAA-AF83-8C5E777EB768}" destId="{65240C43-CBA2-4F88-B98B-D981F6C01651}" srcOrd="5" destOrd="0" parTransId="{AA475265-31D8-474B-BD62-B1E4CFF7C11A}" sibTransId="{E4E4A75A-7B8D-49C1-86AF-AEF37E497A68}"/>
    <dgm:cxn modelId="{9684EE05-045E-426F-B49A-FE476AA940CD}" srcId="{F43D7AC6-B785-4CAA-AF83-8C5E777EB768}" destId="{CF02704B-D6A4-4E3B-BE98-2DC7EC505030}" srcOrd="1" destOrd="0" parTransId="{5BF0935C-8290-4855-8A0C-E763D9AAB540}" sibTransId="{8391FE6B-2971-4641-9D56-BA1E8F028294}"/>
    <dgm:cxn modelId="{32840A14-9951-40E8-94C6-8968E127A40F}" type="presOf" srcId="{349E1FC4-CC49-407D-BF19-2EB600040C49}" destId="{8CCCCD67-37E7-4611-97A1-C4E35F45D10F}" srcOrd="0" destOrd="0" presId="urn:microsoft.com/office/officeart/2005/8/layout/vList3"/>
    <dgm:cxn modelId="{C5BBF82E-376C-442D-A8C5-5C48232F532F}" srcId="{F43D7AC6-B785-4CAA-AF83-8C5E777EB768}" destId="{B2E9B484-D29B-4F9D-96EF-5392F9FB3C79}" srcOrd="3" destOrd="0" parTransId="{318F1796-3867-4D9A-B15D-6CE5CCF60C20}" sibTransId="{02EAD371-A94B-4434-890F-AD1CC7A18634}"/>
    <dgm:cxn modelId="{4BCE913E-F0C8-435C-9622-F63E37146D3E}" type="presOf" srcId="{77AE9785-7347-4F0D-94B0-E7DFA20117F9}" destId="{958D14AB-26DD-4351-BE83-C43FA84F90D1}" srcOrd="0" destOrd="0" presId="urn:microsoft.com/office/officeart/2005/8/layout/vList3"/>
    <dgm:cxn modelId="{050CC641-1BB7-45A6-8DFE-9AC9EA980C4B}" srcId="{F43D7AC6-B785-4CAA-AF83-8C5E777EB768}" destId="{1E72CA20-DF70-45C4-A7B2-824C0191187D}" srcOrd="6" destOrd="0" parTransId="{49AE428E-89F7-42BF-A5DE-2A1A26103F98}" sibTransId="{D8C6F511-3597-41C8-A715-4F1E2D1BE3C9}"/>
    <dgm:cxn modelId="{C7565B4C-2365-4A51-8776-8FDBF0507C6A}" srcId="{F43D7AC6-B785-4CAA-AF83-8C5E777EB768}" destId="{77AE9785-7347-4F0D-94B0-E7DFA20117F9}" srcOrd="4" destOrd="0" parTransId="{312663E6-3C63-4FB4-9ED5-0C265C0C0BAE}" sibTransId="{3D480C00-7D47-4A49-A85D-FDE1920F87DF}"/>
    <dgm:cxn modelId="{EC5E3555-775D-4C68-B939-A0A5ECC20FAC}" srcId="{F43D7AC6-B785-4CAA-AF83-8C5E777EB768}" destId="{349E1FC4-CC49-407D-BF19-2EB600040C49}" srcOrd="0" destOrd="0" parTransId="{DC1A3AC6-F109-4971-81F6-B210E2A2E41C}" sibTransId="{B7DEE0EC-DA2D-47B3-92E9-B03373915868}"/>
    <dgm:cxn modelId="{51522656-E3EF-4E48-B79A-17D16D765471}" type="presOf" srcId="{CF02704B-D6A4-4E3B-BE98-2DC7EC505030}" destId="{9073DCFB-D4B7-4760-A30D-35FC35493BF8}" srcOrd="0" destOrd="0" presId="urn:microsoft.com/office/officeart/2005/8/layout/vList3"/>
    <dgm:cxn modelId="{9A0B857F-FB65-429E-ACD4-C79B6E6993F4}" type="presOf" srcId="{1E72CA20-DF70-45C4-A7B2-824C0191187D}" destId="{1BFEE562-C3E9-4F28-ACDD-3B78F2F6854C}" srcOrd="0" destOrd="0" presId="urn:microsoft.com/office/officeart/2005/8/layout/vList3"/>
    <dgm:cxn modelId="{2A8BE87F-DE05-4F08-88BA-83F5931E908B}" type="presOf" srcId="{F43D7AC6-B785-4CAA-AF83-8C5E777EB768}" destId="{CE2C5AAA-9DFE-421F-AEA4-F74FB61F0C65}" srcOrd="0" destOrd="0" presId="urn:microsoft.com/office/officeart/2005/8/layout/vList3"/>
    <dgm:cxn modelId="{0DC9C4D7-1EAE-4D86-984B-CC487C9D23A1}" srcId="{F43D7AC6-B785-4CAA-AF83-8C5E777EB768}" destId="{61AADE72-39FD-4235-B82E-5B429D4E5A19}" srcOrd="2" destOrd="0" parTransId="{420C226B-C8B8-41D5-B00D-9998113F1BF9}" sibTransId="{68808BD6-6F85-4FD8-B637-B0426E6FF429}"/>
    <dgm:cxn modelId="{8E5F97D9-F93E-484E-8040-11FD21B20F0B}" type="presOf" srcId="{61AADE72-39FD-4235-B82E-5B429D4E5A19}" destId="{0F12CF57-6423-44FD-9E13-7EDC51CEBC83}" srcOrd="0" destOrd="0" presId="urn:microsoft.com/office/officeart/2005/8/layout/vList3"/>
    <dgm:cxn modelId="{8DCA00F1-9324-48D5-ACA0-53D277FFD30B}" type="presOf" srcId="{65240C43-CBA2-4F88-B98B-D981F6C01651}" destId="{F6796D2D-A81B-4687-B280-064146DBBED2}" srcOrd="0" destOrd="0" presId="urn:microsoft.com/office/officeart/2005/8/layout/vList3"/>
    <dgm:cxn modelId="{C00254FA-CDC4-40D9-B386-6190E2923E93}" type="presOf" srcId="{B2E9B484-D29B-4F9D-96EF-5392F9FB3C79}" destId="{EB370F57-A64B-485A-8C8D-3137B5E7EFA1}" srcOrd="0" destOrd="0" presId="urn:microsoft.com/office/officeart/2005/8/layout/vList3"/>
    <dgm:cxn modelId="{CC3EBF28-7BE5-40B6-A488-DDD12C1BFD61}" type="presParOf" srcId="{CE2C5AAA-9DFE-421F-AEA4-F74FB61F0C65}" destId="{7E3D48F1-40AE-4DF9-A653-8EE04B3C15C9}" srcOrd="0" destOrd="0" presId="urn:microsoft.com/office/officeart/2005/8/layout/vList3"/>
    <dgm:cxn modelId="{F798B42D-6F4E-4AB6-9F27-25BDA54B62E2}" type="presParOf" srcId="{7E3D48F1-40AE-4DF9-A653-8EE04B3C15C9}" destId="{F37D0D4F-1D2C-41CB-B2F0-FA89C5AAE1B7}" srcOrd="0" destOrd="0" presId="urn:microsoft.com/office/officeart/2005/8/layout/vList3"/>
    <dgm:cxn modelId="{F05E9596-85DC-4BA2-9F62-A1F0BE95B3D3}" type="presParOf" srcId="{7E3D48F1-40AE-4DF9-A653-8EE04B3C15C9}" destId="{8CCCCD67-37E7-4611-97A1-C4E35F45D10F}" srcOrd="1" destOrd="0" presId="urn:microsoft.com/office/officeart/2005/8/layout/vList3"/>
    <dgm:cxn modelId="{B001A02C-AA63-4117-87FC-802A0439D116}" type="presParOf" srcId="{CE2C5AAA-9DFE-421F-AEA4-F74FB61F0C65}" destId="{2B70773C-50B0-4C21-B990-FE8229D3C4EF}" srcOrd="1" destOrd="0" presId="urn:microsoft.com/office/officeart/2005/8/layout/vList3"/>
    <dgm:cxn modelId="{A6FA4049-9D65-47F7-96FB-3B12FECF0055}" type="presParOf" srcId="{CE2C5AAA-9DFE-421F-AEA4-F74FB61F0C65}" destId="{09AE5168-7367-46D7-8E74-8FDB21C77E2D}" srcOrd="2" destOrd="0" presId="urn:microsoft.com/office/officeart/2005/8/layout/vList3"/>
    <dgm:cxn modelId="{693D5FCC-86E2-4027-8DD1-2B95B99F4AEA}" type="presParOf" srcId="{09AE5168-7367-46D7-8E74-8FDB21C77E2D}" destId="{6C2D0820-2B0E-40E1-A49E-3568C601A422}" srcOrd="0" destOrd="0" presId="urn:microsoft.com/office/officeart/2005/8/layout/vList3"/>
    <dgm:cxn modelId="{B2F663D7-76C6-4C02-89E2-138F67D9B1E4}" type="presParOf" srcId="{09AE5168-7367-46D7-8E74-8FDB21C77E2D}" destId="{9073DCFB-D4B7-4760-A30D-35FC35493BF8}" srcOrd="1" destOrd="0" presId="urn:microsoft.com/office/officeart/2005/8/layout/vList3"/>
    <dgm:cxn modelId="{764FA72F-ABA5-4124-AA4E-441D9D0EB92A}" type="presParOf" srcId="{CE2C5AAA-9DFE-421F-AEA4-F74FB61F0C65}" destId="{72BE365D-8EA8-45C0-B53A-8BDC26B566C9}" srcOrd="3" destOrd="0" presId="urn:microsoft.com/office/officeart/2005/8/layout/vList3"/>
    <dgm:cxn modelId="{2934C63B-69E6-451A-AD50-DFF0EE767BEC}" type="presParOf" srcId="{CE2C5AAA-9DFE-421F-AEA4-F74FB61F0C65}" destId="{63C47205-F2C6-4345-8CC8-AF13698D6D64}" srcOrd="4" destOrd="0" presId="urn:microsoft.com/office/officeart/2005/8/layout/vList3"/>
    <dgm:cxn modelId="{BAC428E0-7261-4633-A557-C3C5B601D014}" type="presParOf" srcId="{63C47205-F2C6-4345-8CC8-AF13698D6D64}" destId="{C2FDF7BA-53FB-442E-AA83-B6564D276409}" srcOrd="0" destOrd="0" presId="urn:microsoft.com/office/officeart/2005/8/layout/vList3"/>
    <dgm:cxn modelId="{E5DE89DC-D43D-4BB0-9894-27C7B31C69B5}" type="presParOf" srcId="{63C47205-F2C6-4345-8CC8-AF13698D6D64}" destId="{0F12CF57-6423-44FD-9E13-7EDC51CEBC83}" srcOrd="1" destOrd="0" presId="urn:microsoft.com/office/officeart/2005/8/layout/vList3"/>
    <dgm:cxn modelId="{972EF533-692B-4EFA-8293-3B4CDD19A9FE}" type="presParOf" srcId="{CE2C5AAA-9DFE-421F-AEA4-F74FB61F0C65}" destId="{A897295F-7CC4-4AEF-B637-8F929AD04756}" srcOrd="5" destOrd="0" presId="urn:microsoft.com/office/officeart/2005/8/layout/vList3"/>
    <dgm:cxn modelId="{9563B7DE-EE02-4C92-8EF0-3EA3C4AF3801}" type="presParOf" srcId="{CE2C5AAA-9DFE-421F-AEA4-F74FB61F0C65}" destId="{5AC26AC6-2D39-4B0A-BC2A-C644A1E7A76E}" srcOrd="6" destOrd="0" presId="urn:microsoft.com/office/officeart/2005/8/layout/vList3"/>
    <dgm:cxn modelId="{EF3C4A17-3179-44E4-86D6-045E05699C17}" type="presParOf" srcId="{5AC26AC6-2D39-4B0A-BC2A-C644A1E7A76E}" destId="{6183F1B4-516B-473E-B816-EB62B7E30D39}" srcOrd="0" destOrd="0" presId="urn:microsoft.com/office/officeart/2005/8/layout/vList3"/>
    <dgm:cxn modelId="{6B780C4F-FB3D-4C96-9B95-C646DEEAEE32}" type="presParOf" srcId="{5AC26AC6-2D39-4B0A-BC2A-C644A1E7A76E}" destId="{EB370F57-A64B-485A-8C8D-3137B5E7EFA1}" srcOrd="1" destOrd="0" presId="urn:microsoft.com/office/officeart/2005/8/layout/vList3"/>
    <dgm:cxn modelId="{E86B3524-87E4-431F-8B0D-8E8229640CCD}" type="presParOf" srcId="{CE2C5AAA-9DFE-421F-AEA4-F74FB61F0C65}" destId="{8B9D6904-22A5-4A2D-832D-BE623D2C5393}" srcOrd="7" destOrd="0" presId="urn:microsoft.com/office/officeart/2005/8/layout/vList3"/>
    <dgm:cxn modelId="{19F02254-A9E5-40E0-A2DB-E7A91DD2CC03}" type="presParOf" srcId="{CE2C5AAA-9DFE-421F-AEA4-F74FB61F0C65}" destId="{D423F314-04CA-4F5A-B2CD-C6F92FBF426C}" srcOrd="8" destOrd="0" presId="urn:microsoft.com/office/officeart/2005/8/layout/vList3"/>
    <dgm:cxn modelId="{1421ED75-F137-49BC-82FB-2A9BBC1493B5}" type="presParOf" srcId="{D423F314-04CA-4F5A-B2CD-C6F92FBF426C}" destId="{351441AB-CB05-4E16-950D-E78EF3756E23}" srcOrd="0" destOrd="0" presId="urn:microsoft.com/office/officeart/2005/8/layout/vList3"/>
    <dgm:cxn modelId="{D0D4671A-0BA6-4B1D-AE0E-B63A28FF7097}" type="presParOf" srcId="{D423F314-04CA-4F5A-B2CD-C6F92FBF426C}" destId="{958D14AB-26DD-4351-BE83-C43FA84F90D1}" srcOrd="1" destOrd="0" presId="urn:microsoft.com/office/officeart/2005/8/layout/vList3"/>
    <dgm:cxn modelId="{8A094F68-9D00-453A-B726-793B90B80219}" type="presParOf" srcId="{CE2C5AAA-9DFE-421F-AEA4-F74FB61F0C65}" destId="{0CC7DD91-71EF-4101-A83E-23A34659F7F3}" srcOrd="9" destOrd="0" presId="urn:microsoft.com/office/officeart/2005/8/layout/vList3"/>
    <dgm:cxn modelId="{DABCCD43-4152-4EDD-9611-937473D48DC7}" type="presParOf" srcId="{CE2C5AAA-9DFE-421F-AEA4-F74FB61F0C65}" destId="{82A3B911-BD64-4F10-B623-D7B6C1C587A6}" srcOrd="10" destOrd="0" presId="urn:microsoft.com/office/officeart/2005/8/layout/vList3"/>
    <dgm:cxn modelId="{C4DA8401-01C1-454E-AFDA-7D44DEEC331E}" type="presParOf" srcId="{82A3B911-BD64-4F10-B623-D7B6C1C587A6}" destId="{C1825B3F-C534-4776-AAAC-8E68F5E42DB8}" srcOrd="0" destOrd="0" presId="urn:microsoft.com/office/officeart/2005/8/layout/vList3"/>
    <dgm:cxn modelId="{2BB39146-6012-4CE9-8FDE-6A5F1F65E883}" type="presParOf" srcId="{82A3B911-BD64-4F10-B623-D7B6C1C587A6}" destId="{F6796D2D-A81B-4687-B280-064146DBBED2}" srcOrd="1" destOrd="0" presId="urn:microsoft.com/office/officeart/2005/8/layout/vList3"/>
    <dgm:cxn modelId="{27B7DA9F-B904-41BD-B5AA-BA2EA0935E55}" type="presParOf" srcId="{CE2C5AAA-9DFE-421F-AEA4-F74FB61F0C65}" destId="{C6E48148-7707-4D17-A48F-AB164958359F}" srcOrd="11" destOrd="0" presId="urn:microsoft.com/office/officeart/2005/8/layout/vList3"/>
    <dgm:cxn modelId="{DB4B1AE9-897F-4227-A8CC-4208A9CF3DAD}" type="presParOf" srcId="{CE2C5AAA-9DFE-421F-AEA4-F74FB61F0C65}" destId="{DDAA0D51-C78A-4A61-8B41-1562C65DED4F}" srcOrd="12" destOrd="0" presId="urn:microsoft.com/office/officeart/2005/8/layout/vList3"/>
    <dgm:cxn modelId="{3931A351-7F70-49EC-AE09-86E189EC7B50}" type="presParOf" srcId="{DDAA0D51-C78A-4A61-8B41-1562C65DED4F}" destId="{3CA7A9E3-1DB0-4DD1-9DDF-42F3A0617920}" srcOrd="0" destOrd="0" presId="urn:microsoft.com/office/officeart/2005/8/layout/vList3"/>
    <dgm:cxn modelId="{19AEF2CA-7FC2-4F55-ACBD-9EEDACB9A225}" type="presParOf" srcId="{DDAA0D51-C78A-4A61-8B41-1562C65DED4F}" destId="{1BFEE562-C3E9-4F28-ACDD-3B78F2F6854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16C2CAF-773C-4E7C-98AB-71FFFC05905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77E3205B-CF71-4F9C-BAB8-B72AE6F99A69}">
      <dgm:prSet phldrT="[Texto]"/>
      <dgm:spPr/>
      <dgm:t>
        <a:bodyPr/>
        <a:lstStyle/>
        <a:p>
          <a:pPr algn="ctr"/>
          <a:r>
            <a:rPr lang="es-CO" dirty="0"/>
            <a:t>Conclusiones</a:t>
          </a:r>
          <a:endParaRPr lang="es-EC" dirty="0"/>
        </a:p>
      </dgm:t>
    </dgm:pt>
    <dgm:pt modelId="{E408986C-C06C-4684-ABE1-D003A7DC4348}" type="parTrans" cxnId="{07413511-511C-48DD-94C1-030E8EB09C8A}">
      <dgm:prSet/>
      <dgm:spPr/>
      <dgm:t>
        <a:bodyPr/>
        <a:lstStyle/>
        <a:p>
          <a:endParaRPr lang="es-EC"/>
        </a:p>
      </dgm:t>
    </dgm:pt>
    <dgm:pt modelId="{90F21D79-8CF7-4EB3-84F5-1D63CB5EF914}" type="sibTrans" cxnId="{07413511-511C-48DD-94C1-030E8EB09C8A}">
      <dgm:prSet/>
      <dgm:spPr/>
      <dgm:t>
        <a:bodyPr/>
        <a:lstStyle/>
        <a:p>
          <a:endParaRPr lang="es-EC"/>
        </a:p>
      </dgm:t>
    </dgm:pt>
    <dgm:pt modelId="{5F6008D7-E01A-4699-B9B7-75DA90D37B3C}">
      <dgm:prSet phldrT="[Texto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dirty="0"/>
            <a:t>Para el sismo MCE se registrar valores de derivas cercanos al 5%.</a:t>
          </a:r>
          <a:endParaRPr lang="es-EC" u="none" dirty="0">
            <a:highlight>
              <a:srgbClr val="FFFF00"/>
            </a:highlight>
          </a:endParaRPr>
        </a:p>
      </dgm:t>
    </dgm:pt>
    <dgm:pt modelId="{DE1F4786-1E44-4DBA-877A-D21298266C7D}" type="parTrans" cxnId="{7BA6F405-CDDC-4ED7-A8B1-F6EA9F472DAA}">
      <dgm:prSet/>
      <dgm:spPr/>
      <dgm:t>
        <a:bodyPr/>
        <a:lstStyle/>
        <a:p>
          <a:endParaRPr lang="es-EC"/>
        </a:p>
      </dgm:t>
    </dgm:pt>
    <dgm:pt modelId="{0EA84EF0-B097-4487-86C0-F21603DEBE54}" type="sibTrans" cxnId="{7BA6F405-CDDC-4ED7-A8B1-F6EA9F472DAA}">
      <dgm:prSet/>
      <dgm:spPr/>
      <dgm:t>
        <a:bodyPr/>
        <a:lstStyle/>
        <a:p>
          <a:endParaRPr lang="es-EC"/>
        </a:p>
      </dgm:t>
    </dgm:pt>
    <dgm:pt modelId="{F291ADE0-1E87-4186-B183-227DB11B5D6E}">
      <dgm:prSet phldrT="[Texto]"/>
      <dgm:spPr/>
      <dgm:t>
        <a:bodyPr/>
        <a:lstStyle/>
        <a:p>
          <a:r>
            <a:rPr lang="es-EC" dirty="0"/>
            <a:t>Los equipos están simplemente apoyados sobre los diferentes niveles del hospital.</a:t>
          </a:r>
          <a:endParaRPr lang="es-EC" u="none" dirty="0"/>
        </a:p>
      </dgm:t>
    </dgm:pt>
    <dgm:pt modelId="{DF2294BA-4066-489F-9364-5309C26D7AE8}" type="parTrans" cxnId="{563C6F9C-E752-454E-A9E4-08199FBE44B7}">
      <dgm:prSet/>
      <dgm:spPr/>
      <dgm:t>
        <a:bodyPr/>
        <a:lstStyle/>
        <a:p>
          <a:endParaRPr lang="es-EC"/>
        </a:p>
      </dgm:t>
    </dgm:pt>
    <dgm:pt modelId="{BD31F328-B4D7-472F-9914-5999ABDF2215}" type="sibTrans" cxnId="{563C6F9C-E752-454E-A9E4-08199FBE44B7}">
      <dgm:prSet/>
      <dgm:spPr/>
      <dgm:t>
        <a:bodyPr/>
        <a:lstStyle/>
        <a:p>
          <a:endParaRPr lang="es-EC"/>
        </a:p>
      </dgm:t>
    </dgm:pt>
    <dgm:pt modelId="{58B97FFA-4EB0-43BC-9E26-A7326D2D0686}">
      <dgm:prSet phldrT="[Texto]"/>
      <dgm:spPr/>
      <dgm:t>
        <a:bodyPr/>
        <a:lstStyle/>
        <a:p>
          <a:pPr>
            <a:buFont typeface="Symbol" panose="05050102010706020507" pitchFamily="18" charset="2"/>
            <a:buChar char=""/>
          </a:pPr>
          <a:endParaRPr lang="es-EC" u="none" dirty="0"/>
        </a:p>
      </dgm:t>
    </dgm:pt>
    <dgm:pt modelId="{FA270808-3002-43BE-8D0A-8CB3C4751397}" type="parTrans" cxnId="{082CBACD-EB05-4BF1-9A0C-688C91BB3AEE}">
      <dgm:prSet/>
      <dgm:spPr/>
      <dgm:t>
        <a:bodyPr/>
        <a:lstStyle/>
        <a:p>
          <a:endParaRPr lang="es-EC"/>
        </a:p>
      </dgm:t>
    </dgm:pt>
    <dgm:pt modelId="{415A4C05-0296-42D1-9559-E00DCA49DD50}" type="sibTrans" cxnId="{082CBACD-EB05-4BF1-9A0C-688C91BB3AEE}">
      <dgm:prSet/>
      <dgm:spPr/>
      <dgm:t>
        <a:bodyPr/>
        <a:lstStyle/>
        <a:p>
          <a:endParaRPr lang="es-EC"/>
        </a:p>
      </dgm:t>
    </dgm:pt>
    <dgm:pt modelId="{CE1C1AE6-707B-4127-96F5-0D3AADF5F735}" type="pres">
      <dgm:prSet presAssocID="{816C2CAF-773C-4E7C-98AB-71FFFC059054}" presName="linear" presStyleCnt="0">
        <dgm:presLayoutVars>
          <dgm:dir/>
          <dgm:animLvl val="lvl"/>
          <dgm:resizeHandles val="exact"/>
        </dgm:presLayoutVars>
      </dgm:prSet>
      <dgm:spPr/>
    </dgm:pt>
    <dgm:pt modelId="{E5A0E245-DCF8-4D92-BF11-B14FD03C47F6}" type="pres">
      <dgm:prSet presAssocID="{77E3205B-CF71-4F9C-BAB8-B72AE6F99A69}" presName="parentLin" presStyleCnt="0"/>
      <dgm:spPr/>
    </dgm:pt>
    <dgm:pt modelId="{2077BB15-D699-4A8D-941D-2A176FC28B66}" type="pres">
      <dgm:prSet presAssocID="{77E3205B-CF71-4F9C-BAB8-B72AE6F99A69}" presName="parentLeftMargin" presStyleLbl="node1" presStyleIdx="0" presStyleCnt="1"/>
      <dgm:spPr/>
    </dgm:pt>
    <dgm:pt modelId="{EE4EA765-569C-4783-A6DC-28D107A3297F}" type="pres">
      <dgm:prSet presAssocID="{77E3205B-CF71-4F9C-BAB8-B72AE6F99A69}" presName="parentText" presStyleLbl="node1" presStyleIdx="0" presStyleCnt="1" custScaleX="64547" custScaleY="66588" custLinFactX="26410" custLinFactNeighborX="100000" custLinFactNeighborY="-10203">
        <dgm:presLayoutVars>
          <dgm:chMax val="0"/>
          <dgm:bulletEnabled val="1"/>
        </dgm:presLayoutVars>
      </dgm:prSet>
      <dgm:spPr/>
    </dgm:pt>
    <dgm:pt modelId="{E20DB37F-BC60-407C-8095-D64AA7EC0FED}" type="pres">
      <dgm:prSet presAssocID="{77E3205B-CF71-4F9C-BAB8-B72AE6F99A69}" presName="negativeSpace" presStyleCnt="0"/>
      <dgm:spPr/>
    </dgm:pt>
    <dgm:pt modelId="{8117733B-FF21-4322-A0EA-94485EE372E5}" type="pres">
      <dgm:prSet presAssocID="{77E3205B-CF71-4F9C-BAB8-B72AE6F99A69}" presName="childText" presStyleLbl="conFgAcc1" presStyleIdx="0" presStyleCnt="1" custScaleY="95252" custLinFactNeighborX="232" custLinFactNeighborY="24193">
        <dgm:presLayoutVars>
          <dgm:bulletEnabled val="1"/>
        </dgm:presLayoutVars>
      </dgm:prSet>
      <dgm:spPr/>
    </dgm:pt>
  </dgm:ptLst>
  <dgm:cxnLst>
    <dgm:cxn modelId="{7BA6F405-CDDC-4ED7-A8B1-F6EA9F472DAA}" srcId="{77E3205B-CF71-4F9C-BAB8-B72AE6F99A69}" destId="{5F6008D7-E01A-4699-B9B7-75DA90D37B3C}" srcOrd="0" destOrd="0" parTransId="{DE1F4786-1E44-4DBA-877A-D21298266C7D}" sibTransId="{0EA84EF0-B097-4487-86C0-F21603DEBE54}"/>
    <dgm:cxn modelId="{12B78208-EE3F-4911-9B8C-444DCDE5279F}" type="presOf" srcId="{5F6008D7-E01A-4699-B9B7-75DA90D37B3C}" destId="{8117733B-FF21-4322-A0EA-94485EE372E5}" srcOrd="0" destOrd="0" presId="urn:microsoft.com/office/officeart/2005/8/layout/list1"/>
    <dgm:cxn modelId="{07413511-511C-48DD-94C1-030E8EB09C8A}" srcId="{816C2CAF-773C-4E7C-98AB-71FFFC059054}" destId="{77E3205B-CF71-4F9C-BAB8-B72AE6F99A69}" srcOrd="0" destOrd="0" parTransId="{E408986C-C06C-4684-ABE1-D003A7DC4348}" sibTransId="{90F21D79-8CF7-4EB3-84F5-1D63CB5EF914}"/>
    <dgm:cxn modelId="{F00C4F26-E47B-4792-950B-4EC26CFC668A}" type="presOf" srcId="{77E3205B-CF71-4F9C-BAB8-B72AE6F99A69}" destId="{2077BB15-D699-4A8D-941D-2A176FC28B66}" srcOrd="0" destOrd="0" presId="urn:microsoft.com/office/officeart/2005/8/layout/list1"/>
    <dgm:cxn modelId="{FAF22028-2383-414E-AFE0-B81D178E0818}" type="presOf" srcId="{816C2CAF-773C-4E7C-98AB-71FFFC059054}" destId="{CE1C1AE6-707B-4127-96F5-0D3AADF5F735}" srcOrd="0" destOrd="0" presId="urn:microsoft.com/office/officeart/2005/8/layout/list1"/>
    <dgm:cxn modelId="{F3881E83-5BEA-45D1-B9D0-86A51E0ED581}" type="presOf" srcId="{77E3205B-CF71-4F9C-BAB8-B72AE6F99A69}" destId="{EE4EA765-569C-4783-A6DC-28D107A3297F}" srcOrd="1" destOrd="0" presId="urn:microsoft.com/office/officeart/2005/8/layout/list1"/>
    <dgm:cxn modelId="{563C6F9C-E752-454E-A9E4-08199FBE44B7}" srcId="{77E3205B-CF71-4F9C-BAB8-B72AE6F99A69}" destId="{F291ADE0-1E87-4186-B183-227DB11B5D6E}" srcOrd="2" destOrd="0" parTransId="{DF2294BA-4066-489F-9364-5309C26D7AE8}" sibTransId="{BD31F328-B4D7-472F-9914-5999ABDF2215}"/>
    <dgm:cxn modelId="{082CBACD-EB05-4BF1-9A0C-688C91BB3AEE}" srcId="{77E3205B-CF71-4F9C-BAB8-B72AE6F99A69}" destId="{58B97FFA-4EB0-43BC-9E26-A7326D2D0686}" srcOrd="1" destOrd="0" parTransId="{FA270808-3002-43BE-8D0A-8CB3C4751397}" sibTransId="{415A4C05-0296-42D1-9559-E00DCA49DD50}"/>
    <dgm:cxn modelId="{BB82A6EE-D64A-4D9D-8822-BFBA36BB312A}" type="presOf" srcId="{F291ADE0-1E87-4186-B183-227DB11B5D6E}" destId="{8117733B-FF21-4322-A0EA-94485EE372E5}" srcOrd="0" destOrd="2" presId="urn:microsoft.com/office/officeart/2005/8/layout/list1"/>
    <dgm:cxn modelId="{4648A0EF-49D0-4AEF-BCAA-54137A0152C4}" type="presOf" srcId="{58B97FFA-4EB0-43BC-9E26-A7326D2D0686}" destId="{8117733B-FF21-4322-A0EA-94485EE372E5}" srcOrd="0" destOrd="1" presId="urn:microsoft.com/office/officeart/2005/8/layout/list1"/>
    <dgm:cxn modelId="{ECD6A6AC-4E95-40C8-B8A2-FC353847E5F4}" type="presParOf" srcId="{CE1C1AE6-707B-4127-96F5-0D3AADF5F735}" destId="{E5A0E245-DCF8-4D92-BF11-B14FD03C47F6}" srcOrd="0" destOrd="0" presId="urn:microsoft.com/office/officeart/2005/8/layout/list1"/>
    <dgm:cxn modelId="{AE984585-3952-4B78-803B-8C7A07F34119}" type="presParOf" srcId="{E5A0E245-DCF8-4D92-BF11-B14FD03C47F6}" destId="{2077BB15-D699-4A8D-941D-2A176FC28B66}" srcOrd="0" destOrd="0" presId="urn:microsoft.com/office/officeart/2005/8/layout/list1"/>
    <dgm:cxn modelId="{9619136A-2426-4ADB-99C7-DF7FF673DC2A}" type="presParOf" srcId="{E5A0E245-DCF8-4D92-BF11-B14FD03C47F6}" destId="{EE4EA765-569C-4783-A6DC-28D107A3297F}" srcOrd="1" destOrd="0" presId="urn:microsoft.com/office/officeart/2005/8/layout/list1"/>
    <dgm:cxn modelId="{E39264A7-FA75-4FAD-A3D2-DD48F180108C}" type="presParOf" srcId="{CE1C1AE6-707B-4127-96F5-0D3AADF5F735}" destId="{E20DB37F-BC60-407C-8095-D64AA7EC0FED}" srcOrd="1" destOrd="0" presId="urn:microsoft.com/office/officeart/2005/8/layout/list1"/>
    <dgm:cxn modelId="{1A7D79AA-8D21-4446-A9F6-F694D1B9568A}" type="presParOf" srcId="{CE1C1AE6-707B-4127-96F5-0D3AADF5F735}" destId="{8117733B-FF21-4322-A0EA-94485EE372E5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16C2CAF-773C-4E7C-98AB-71FFFC05905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77E3205B-CF71-4F9C-BAB8-B72AE6F99A69}">
      <dgm:prSet phldrT="[Texto]"/>
      <dgm:spPr/>
      <dgm:t>
        <a:bodyPr/>
        <a:lstStyle/>
        <a:p>
          <a:pPr algn="ctr"/>
          <a:r>
            <a:rPr lang="es-CO" dirty="0"/>
            <a:t>Conclusiones</a:t>
          </a:r>
          <a:endParaRPr lang="es-EC" dirty="0"/>
        </a:p>
      </dgm:t>
    </dgm:pt>
    <dgm:pt modelId="{E408986C-C06C-4684-ABE1-D003A7DC4348}" type="parTrans" cxnId="{07413511-511C-48DD-94C1-030E8EB09C8A}">
      <dgm:prSet/>
      <dgm:spPr/>
      <dgm:t>
        <a:bodyPr/>
        <a:lstStyle/>
        <a:p>
          <a:endParaRPr lang="es-EC"/>
        </a:p>
      </dgm:t>
    </dgm:pt>
    <dgm:pt modelId="{90F21D79-8CF7-4EB3-84F5-1D63CB5EF914}" type="sibTrans" cxnId="{07413511-511C-48DD-94C1-030E8EB09C8A}">
      <dgm:prSet/>
      <dgm:spPr/>
      <dgm:t>
        <a:bodyPr/>
        <a:lstStyle/>
        <a:p>
          <a:endParaRPr lang="es-EC"/>
        </a:p>
      </dgm:t>
    </dgm:pt>
    <dgm:pt modelId="{5F6008D7-E01A-4699-B9B7-75DA90D37B3C}">
      <dgm:prSet phldrT="[Texto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dirty="0"/>
            <a:t>Los equipos seleccionados para este estudio presentan una probabilidad alta de volcamiento.</a:t>
          </a:r>
          <a:endParaRPr lang="es-EC" u="none" dirty="0"/>
        </a:p>
      </dgm:t>
    </dgm:pt>
    <dgm:pt modelId="{DE1F4786-1E44-4DBA-877A-D21298266C7D}" type="parTrans" cxnId="{7BA6F405-CDDC-4ED7-A8B1-F6EA9F472DAA}">
      <dgm:prSet/>
      <dgm:spPr/>
      <dgm:t>
        <a:bodyPr/>
        <a:lstStyle/>
        <a:p>
          <a:endParaRPr lang="es-EC"/>
        </a:p>
      </dgm:t>
    </dgm:pt>
    <dgm:pt modelId="{0EA84EF0-B097-4487-86C0-F21603DEBE54}" type="sibTrans" cxnId="{7BA6F405-CDDC-4ED7-A8B1-F6EA9F472DAA}">
      <dgm:prSet/>
      <dgm:spPr/>
      <dgm:t>
        <a:bodyPr/>
        <a:lstStyle/>
        <a:p>
          <a:endParaRPr lang="es-EC"/>
        </a:p>
      </dgm:t>
    </dgm:pt>
    <dgm:pt modelId="{F291ADE0-1E87-4186-B183-227DB11B5D6E}">
      <dgm:prSet phldrT="[Texto]"/>
      <dgm:spPr/>
      <dgm:t>
        <a:bodyPr/>
        <a:lstStyle/>
        <a:p>
          <a:r>
            <a:rPr lang="es-EC" dirty="0"/>
            <a:t>Hay varias formas de realizar su implementación en cada equipo.</a:t>
          </a:r>
          <a:endParaRPr lang="es-EC" u="none" dirty="0"/>
        </a:p>
      </dgm:t>
    </dgm:pt>
    <dgm:pt modelId="{DF2294BA-4066-489F-9364-5309C26D7AE8}" type="parTrans" cxnId="{563C6F9C-E752-454E-A9E4-08199FBE44B7}">
      <dgm:prSet/>
      <dgm:spPr/>
      <dgm:t>
        <a:bodyPr/>
        <a:lstStyle/>
        <a:p>
          <a:endParaRPr lang="es-EC"/>
        </a:p>
      </dgm:t>
    </dgm:pt>
    <dgm:pt modelId="{BD31F328-B4D7-472F-9914-5999ABDF2215}" type="sibTrans" cxnId="{563C6F9C-E752-454E-A9E4-08199FBE44B7}">
      <dgm:prSet/>
      <dgm:spPr/>
      <dgm:t>
        <a:bodyPr/>
        <a:lstStyle/>
        <a:p>
          <a:endParaRPr lang="es-EC"/>
        </a:p>
      </dgm:t>
    </dgm:pt>
    <dgm:pt modelId="{58B97FFA-4EB0-43BC-9E26-A7326D2D0686}">
      <dgm:prSet phldrT="[Texto]"/>
      <dgm:spPr/>
      <dgm:t>
        <a:bodyPr/>
        <a:lstStyle/>
        <a:p>
          <a:pPr>
            <a:buFont typeface="Symbol" panose="05050102010706020507" pitchFamily="18" charset="2"/>
            <a:buChar char=""/>
          </a:pPr>
          <a:endParaRPr lang="es-EC" u="none" dirty="0"/>
        </a:p>
      </dgm:t>
    </dgm:pt>
    <dgm:pt modelId="{FA270808-3002-43BE-8D0A-8CB3C4751397}" type="parTrans" cxnId="{082CBACD-EB05-4BF1-9A0C-688C91BB3AEE}">
      <dgm:prSet/>
      <dgm:spPr/>
      <dgm:t>
        <a:bodyPr/>
        <a:lstStyle/>
        <a:p>
          <a:endParaRPr lang="es-EC"/>
        </a:p>
      </dgm:t>
    </dgm:pt>
    <dgm:pt modelId="{415A4C05-0296-42D1-9559-E00DCA49DD50}" type="sibTrans" cxnId="{082CBACD-EB05-4BF1-9A0C-688C91BB3AEE}">
      <dgm:prSet/>
      <dgm:spPr/>
      <dgm:t>
        <a:bodyPr/>
        <a:lstStyle/>
        <a:p>
          <a:endParaRPr lang="es-EC"/>
        </a:p>
      </dgm:t>
    </dgm:pt>
    <dgm:pt modelId="{2D15EA33-D006-4051-A67A-8D405623FF52}">
      <dgm:prSet phldrT="[Texto]"/>
      <dgm:spPr/>
      <dgm:t>
        <a:bodyPr/>
        <a:lstStyle/>
        <a:p>
          <a:r>
            <a:rPr lang="es-EC" dirty="0"/>
            <a:t>RMotion es gran utilidad y de fácil manejo.</a:t>
          </a:r>
          <a:endParaRPr lang="es-EC" u="none" dirty="0">
            <a:highlight>
              <a:srgbClr val="FFFF00"/>
            </a:highlight>
          </a:endParaRPr>
        </a:p>
      </dgm:t>
    </dgm:pt>
    <dgm:pt modelId="{65B4DD4E-2C43-4EAA-BE15-C7DF8AB80F1A}" type="parTrans" cxnId="{5AEBC22B-32CA-4B12-839C-23899BF947D2}">
      <dgm:prSet/>
      <dgm:spPr/>
      <dgm:t>
        <a:bodyPr/>
        <a:lstStyle/>
        <a:p>
          <a:endParaRPr lang="es-EC"/>
        </a:p>
      </dgm:t>
    </dgm:pt>
    <dgm:pt modelId="{A10CD418-E36C-49B4-8D3A-F61C8FECB2E7}" type="sibTrans" cxnId="{5AEBC22B-32CA-4B12-839C-23899BF947D2}">
      <dgm:prSet/>
      <dgm:spPr/>
      <dgm:t>
        <a:bodyPr/>
        <a:lstStyle/>
        <a:p>
          <a:endParaRPr lang="es-EC"/>
        </a:p>
      </dgm:t>
    </dgm:pt>
    <dgm:pt modelId="{19ADE488-FD84-423A-9FE2-2658680C0A7D}">
      <dgm:prSet phldrT="[Texto]"/>
      <dgm:spPr/>
      <dgm:t>
        <a:bodyPr/>
        <a:lstStyle/>
        <a:p>
          <a:endParaRPr lang="es-EC" u="none" dirty="0"/>
        </a:p>
      </dgm:t>
    </dgm:pt>
    <dgm:pt modelId="{BC5B8E60-C547-4217-9D07-559CD501A556}" type="parTrans" cxnId="{27E7EA1D-B05D-4D40-844C-F715EDAA832F}">
      <dgm:prSet/>
      <dgm:spPr/>
      <dgm:t>
        <a:bodyPr/>
        <a:lstStyle/>
        <a:p>
          <a:endParaRPr lang="es-EC"/>
        </a:p>
      </dgm:t>
    </dgm:pt>
    <dgm:pt modelId="{0CF58DA6-2685-41D4-B17D-9D2E0FEF1D87}" type="sibTrans" cxnId="{27E7EA1D-B05D-4D40-844C-F715EDAA832F}">
      <dgm:prSet/>
      <dgm:spPr/>
      <dgm:t>
        <a:bodyPr/>
        <a:lstStyle/>
        <a:p>
          <a:endParaRPr lang="es-EC"/>
        </a:p>
      </dgm:t>
    </dgm:pt>
    <dgm:pt modelId="{CE1C1AE6-707B-4127-96F5-0D3AADF5F735}" type="pres">
      <dgm:prSet presAssocID="{816C2CAF-773C-4E7C-98AB-71FFFC059054}" presName="linear" presStyleCnt="0">
        <dgm:presLayoutVars>
          <dgm:dir/>
          <dgm:animLvl val="lvl"/>
          <dgm:resizeHandles val="exact"/>
        </dgm:presLayoutVars>
      </dgm:prSet>
      <dgm:spPr/>
    </dgm:pt>
    <dgm:pt modelId="{E5A0E245-DCF8-4D92-BF11-B14FD03C47F6}" type="pres">
      <dgm:prSet presAssocID="{77E3205B-CF71-4F9C-BAB8-B72AE6F99A69}" presName="parentLin" presStyleCnt="0"/>
      <dgm:spPr/>
    </dgm:pt>
    <dgm:pt modelId="{2077BB15-D699-4A8D-941D-2A176FC28B66}" type="pres">
      <dgm:prSet presAssocID="{77E3205B-CF71-4F9C-BAB8-B72AE6F99A69}" presName="parentLeftMargin" presStyleLbl="node1" presStyleIdx="0" presStyleCnt="1"/>
      <dgm:spPr/>
    </dgm:pt>
    <dgm:pt modelId="{EE4EA765-569C-4783-A6DC-28D107A3297F}" type="pres">
      <dgm:prSet presAssocID="{77E3205B-CF71-4F9C-BAB8-B72AE6F99A69}" presName="parentText" presStyleLbl="node1" presStyleIdx="0" presStyleCnt="1" custScaleX="64547" custScaleY="66588" custLinFactX="26410" custLinFactNeighborX="100000" custLinFactNeighborY="-10203">
        <dgm:presLayoutVars>
          <dgm:chMax val="0"/>
          <dgm:bulletEnabled val="1"/>
        </dgm:presLayoutVars>
      </dgm:prSet>
      <dgm:spPr/>
    </dgm:pt>
    <dgm:pt modelId="{E20DB37F-BC60-407C-8095-D64AA7EC0FED}" type="pres">
      <dgm:prSet presAssocID="{77E3205B-CF71-4F9C-BAB8-B72AE6F99A69}" presName="negativeSpace" presStyleCnt="0"/>
      <dgm:spPr/>
    </dgm:pt>
    <dgm:pt modelId="{8117733B-FF21-4322-A0EA-94485EE372E5}" type="pres">
      <dgm:prSet presAssocID="{77E3205B-CF71-4F9C-BAB8-B72AE6F99A69}" presName="childText" presStyleLbl="conFgAcc1" presStyleIdx="0" presStyleCnt="1" custScaleY="95252" custLinFactNeighborX="232" custLinFactNeighborY="24193">
        <dgm:presLayoutVars>
          <dgm:bulletEnabled val="1"/>
        </dgm:presLayoutVars>
      </dgm:prSet>
      <dgm:spPr/>
    </dgm:pt>
  </dgm:ptLst>
  <dgm:cxnLst>
    <dgm:cxn modelId="{7BA6F405-CDDC-4ED7-A8B1-F6EA9F472DAA}" srcId="{77E3205B-CF71-4F9C-BAB8-B72AE6F99A69}" destId="{5F6008D7-E01A-4699-B9B7-75DA90D37B3C}" srcOrd="0" destOrd="0" parTransId="{DE1F4786-1E44-4DBA-877A-D21298266C7D}" sibTransId="{0EA84EF0-B097-4487-86C0-F21603DEBE54}"/>
    <dgm:cxn modelId="{12B78208-EE3F-4911-9B8C-444DCDE5279F}" type="presOf" srcId="{5F6008D7-E01A-4699-B9B7-75DA90D37B3C}" destId="{8117733B-FF21-4322-A0EA-94485EE372E5}" srcOrd="0" destOrd="0" presId="urn:microsoft.com/office/officeart/2005/8/layout/list1"/>
    <dgm:cxn modelId="{42144F0C-750E-4B26-84A0-AD9D3B5B363B}" type="presOf" srcId="{2D15EA33-D006-4051-A67A-8D405623FF52}" destId="{8117733B-FF21-4322-A0EA-94485EE372E5}" srcOrd="0" destOrd="4" presId="urn:microsoft.com/office/officeart/2005/8/layout/list1"/>
    <dgm:cxn modelId="{07413511-511C-48DD-94C1-030E8EB09C8A}" srcId="{816C2CAF-773C-4E7C-98AB-71FFFC059054}" destId="{77E3205B-CF71-4F9C-BAB8-B72AE6F99A69}" srcOrd="0" destOrd="0" parTransId="{E408986C-C06C-4684-ABE1-D003A7DC4348}" sibTransId="{90F21D79-8CF7-4EB3-84F5-1D63CB5EF914}"/>
    <dgm:cxn modelId="{27E7EA1D-B05D-4D40-844C-F715EDAA832F}" srcId="{77E3205B-CF71-4F9C-BAB8-B72AE6F99A69}" destId="{19ADE488-FD84-423A-9FE2-2658680C0A7D}" srcOrd="3" destOrd="0" parTransId="{BC5B8E60-C547-4217-9D07-559CD501A556}" sibTransId="{0CF58DA6-2685-41D4-B17D-9D2E0FEF1D87}"/>
    <dgm:cxn modelId="{F00C4F26-E47B-4792-950B-4EC26CFC668A}" type="presOf" srcId="{77E3205B-CF71-4F9C-BAB8-B72AE6F99A69}" destId="{2077BB15-D699-4A8D-941D-2A176FC28B66}" srcOrd="0" destOrd="0" presId="urn:microsoft.com/office/officeart/2005/8/layout/list1"/>
    <dgm:cxn modelId="{FAF22028-2383-414E-AFE0-B81D178E0818}" type="presOf" srcId="{816C2CAF-773C-4E7C-98AB-71FFFC059054}" destId="{CE1C1AE6-707B-4127-96F5-0D3AADF5F735}" srcOrd="0" destOrd="0" presId="urn:microsoft.com/office/officeart/2005/8/layout/list1"/>
    <dgm:cxn modelId="{5AEBC22B-32CA-4B12-839C-23899BF947D2}" srcId="{77E3205B-CF71-4F9C-BAB8-B72AE6F99A69}" destId="{2D15EA33-D006-4051-A67A-8D405623FF52}" srcOrd="4" destOrd="0" parTransId="{65B4DD4E-2C43-4EAA-BE15-C7DF8AB80F1A}" sibTransId="{A10CD418-E36C-49B4-8D3A-F61C8FECB2E7}"/>
    <dgm:cxn modelId="{C4095543-68BA-4852-BDE6-9D567C3405A2}" type="presOf" srcId="{19ADE488-FD84-423A-9FE2-2658680C0A7D}" destId="{8117733B-FF21-4322-A0EA-94485EE372E5}" srcOrd="0" destOrd="3" presId="urn:microsoft.com/office/officeart/2005/8/layout/list1"/>
    <dgm:cxn modelId="{F3881E83-5BEA-45D1-B9D0-86A51E0ED581}" type="presOf" srcId="{77E3205B-CF71-4F9C-BAB8-B72AE6F99A69}" destId="{EE4EA765-569C-4783-A6DC-28D107A3297F}" srcOrd="1" destOrd="0" presId="urn:microsoft.com/office/officeart/2005/8/layout/list1"/>
    <dgm:cxn modelId="{563C6F9C-E752-454E-A9E4-08199FBE44B7}" srcId="{77E3205B-CF71-4F9C-BAB8-B72AE6F99A69}" destId="{F291ADE0-1E87-4186-B183-227DB11B5D6E}" srcOrd="2" destOrd="0" parTransId="{DF2294BA-4066-489F-9364-5309C26D7AE8}" sibTransId="{BD31F328-B4D7-472F-9914-5999ABDF2215}"/>
    <dgm:cxn modelId="{082CBACD-EB05-4BF1-9A0C-688C91BB3AEE}" srcId="{77E3205B-CF71-4F9C-BAB8-B72AE6F99A69}" destId="{58B97FFA-4EB0-43BC-9E26-A7326D2D0686}" srcOrd="1" destOrd="0" parTransId="{FA270808-3002-43BE-8D0A-8CB3C4751397}" sibTransId="{415A4C05-0296-42D1-9559-E00DCA49DD50}"/>
    <dgm:cxn modelId="{BB82A6EE-D64A-4D9D-8822-BFBA36BB312A}" type="presOf" srcId="{F291ADE0-1E87-4186-B183-227DB11B5D6E}" destId="{8117733B-FF21-4322-A0EA-94485EE372E5}" srcOrd="0" destOrd="2" presId="urn:microsoft.com/office/officeart/2005/8/layout/list1"/>
    <dgm:cxn modelId="{4648A0EF-49D0-4AEF-BCAA-54137A0152C4}" type="presOf" srcId="{58B97FFA-4EB0-43BC-9E26-A7326D2D0686}" destId="{8117733B-FF21-4322-A0EA-94485EE372E5}" srcOrd="0" destOrd="1" presId="urn:microsoft.com/office/officeart/2005/8/layout/list1"/>
    <dgm:cxn modelId="{ECD6A6AC-4E95-40C8-B8A2-FC353847E5F4}" type="presParOf" srcId="{CE1C1AE6-707B-4127-96F5-0D3AADF5F735}" destId="{E5A0E245-DCF8-4D92-BF11-B14FD03C47F6}" srcOrd="0" destOrd="0" presId="urn:microsoft.com/office/officeart/2005/8/layout/list1"/>
    <dgm:cxn modelId="{AE984585-3952-4B78-803B-8C7A07F34119}" type="presParOf" srcId="{E5A0E245-DCF8-4D92-BF11-B14FD03C47F6}" destId="{2077BB15-D699-4A8D-941D-2A176FC28B66}" srcOrd="0" destOrd="0" presId="urn:microsoft.com/office/officeart/2005/8/layout/list1"/>
    <dgm:cxn modelId="{9619136A-2426-4ADB-99C7-DF7FF673DC2A}" type="presParOf" srcId="{E5A0E245-DCF8-4D92-BF11-B14FD03C47F6}" destId="{EE4EA765-569C-4783-A6DC-28D107A3297F}" srcOrd="1" destOrd="0" presId="urn:microsoft.com/office/officeart/2005/8/layout/list1"/>
    <dgm:cxn modelId="{E39264A7-FA75-4FAD-A3D2-DD48F180108C}" type="presParOf" srcId="{CE1C1AE6-707B-4127-96F5-0D3AADF5F735}" destId="{E20DB37F-BC60-407C-8095-D64AA7EC0FED}" srcOrd="1" destOrd="0" presId="urn:microsoft.com/office/officeart/2005/8/layout/list1"/>
    <dgm:cxn modelId="{1A7D79AA-8D21-4446-A9F6-F694D1B9568A}" type="presParOf" srcId="{CE1C1AE6-707B-4127-96F5-0D3AADF5F735}" destId="{8117733B-FF21-4322-A0EA-94485EE372E5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16C2CAF-773C-4E7C-98AB-71FFFC05905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77E3205B-CF71-4F9C-BAB8-B72AE6F99A69}">
      <dgm:prSet phldrT="[Texto]"/>
      <dgm:spPr/>
      <dgm:t>
        <a:bodyPr/>
        <a:lstStyle/>
        <a:p>
          <a:pPr algn="ctr"/>
          <a:r>
            <a:rPr lang="es-CO" dirty="0"/>
            <a:t>Recomendaciones</a:t>
          </a:r>
          <a:endParaRPr lang="es-EC" dirty="0"/>
        </a:p>
      </dgm:t>
    </dgm:pt>
    <dgm:pt modelId="{E408986C-C06C-4684-ABE1-D003A7DC4348}" type="parTrans" cxnId="{07413511-511C-48DD-94C1-030E8EB09C8A}">
      <dgm:prSet/>
      <dgm:spPr/>
      <dgm:t>
        <a:bodyPr/>
        <a:lstStyle/>
        <a:p>
          <a:endParaRPr lang="es-EC"/>
        </a:p>
      </dgm:t>
    </dgm:pt>
    <dgm:pt modelId="{90F21D79-8CF7-4EB3-84F5-1D63CB5EF914}" type="sibTrans" cxnId="{07413511-511C-48DD-94C1-030E8EB09C8A}">
      <dgm:prSet/>
      <dgm:spPr/>
      <dgm:t>
        <a:bodyPr/>
        <a:lstStyle/>
        <a:p>
          <a:endParaRPr lang="es-EC"/>
        </a:p>
      </dgm:t>
    </dgm:pt>
    <dgm:pt modelId="{5F6008D7-E01A-4699-B9B7-75DA90D37B3C}">
      <dgm:prSet phldrT="[Texto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dirty="0"/>
            <a:t>Realizar un reforzamiento en la estructura.</a:t>
          </a:r>
          <a:endParaRPr lang="es-EC" u="none" dirty="0"/>
        </a:p>
      </dgm:t>
    </dgm:pt>
    <dgm:pt modelId="{DE1F4786-1E44-4DBA-877A-D21298266C7D}" type="parTrans" cxnId="{7BA6F405-CDDC-4ED7-A8B1-F6EA9F472DAA}">
      <dgm:prSet/>
      <dgm:spPr/>
      <dgm:t>
        <a:bodyPr/>
        <a:lstStyle/>
        <a:p>
          <a:endParaRPr lang="es-EC"/>
        </a:p>
      </dgm:t>
    </dgm:pt>
    <dgm:pt modelId="{0EA84EF0-B097-4487-86C0-F21603DEBE54}" type="sibTrans" cxnId="{7BA6F405-CDDC-4ED7-A8B1-F6EA9F472DAA}">
      <dgm:prSet/>
      <dgm:spPr/>
      <dgm:t>
        <a:bodyPr/>
        <a:lstStyle/>
        <a:p>
          <a:endParaRPr lang="es-EC"/>
        </a:p>
      </dgm:t>
    </dgm:pt>
    <dgm:pt modelId="{6DF7D8EE-BBBE-4A24-9F0F-1146B31D0940}">
      <dgm:prSet/>
      <dgm:spPr/>
      <dgm:t>
        <a:bodyPr/>
        <a:lstStyle/>
        <a:p>
          <a:r>
            <a:rPr lang="es-EC" dirty="0"/>
            <a:t>Considerar el comportamiento y requerimientos de los equipos al diseñar la estructura del hospital.</a:t>
          </a:r>
        </a:p>
      </dgm:t>
    </dgm:pt>
    <dgm:pt modelId="{D1EDB12B-6578-49D4-8A50-0D219DD75312}" type="parTrans" cxnId="{38B918CA-FC3E-4178-93C9-869F422695E2}">
      <dgm:prSet/>
      <dgm:spPr/>
      <dgm:t>
        <a:bodyPr/>
        <a:lstStyle/>
        <a:p>
          <a:endParaRPr lang="es-EC"/>
        </a:p>
      </dgm:t>
    </dgm:pt>
    <dgm:pt modelId="{2F63006D-91E7-4A0D-83BE-6B4CAF370140}" type="sibTrans" cxnId="{38B918CA-FC3E-4178-93C9-869F422695E2}">
      <dgm:prSet/>
      <dgm:spPr/>
      <dgm:t>
        <a:bodyPr/>
        <a:lstStyle/>
        <a:p>
          <a:endParaRPr lang="es-EC"/>
        </a:p>
      </dgm:t>
    </dgm:pt>
    <dgm:pt modelId="{8A052014-67D9-4F19-BE97-4F5165600A99}">
      <dgm:prSet/>
      <dgm:spPr/>
      <dgm:t>
        <a:bodyPr/>
        <a:lstStyle/>
        <a:p>
          <a:r>
            <a:rPr lang="es-EC" dirty="0"/>
            <a:t>Realizar un anclaje a todos los equipos analizados.</a:t>
          </a:r>
        </a:p>
      </dgm:t>
    </dgm:pt>
    <dgm:pt modelId="{B9E33B8E-9F37-41C0-8BE1-EB4B5E7E3723}" type="parTrans" cxnId="{AD112A61-618C-486C-9244-D5D52AD4BE46}">
      <dgm:prSet/>
      <dgm:spPr/>
      <dgm:t>
        <a:bodyPr/>
        <a:lstStyle/>
        <a:p>
          <a:endParaRPr lang="es-EC"/>
        </a:p>
      </dgm:t>
    </dgm:pt>
    <dgm:pt modelId="{84FA1799-D2FB-491C-BB5B-1E65E44A35E4}" type="sibTrans" cxnId="{AD112A61-618C-486C-9244-D5D52AD4BE46}">
      <dgm:prSet/>
      <dgm:spPr/>
      <dgm:t>
        <a:bodyPr/>
        <a:lstStyle/>
        <a:p>
          <a:endParaRPr lang="es-EC"/>
        </a:p>
      </dgm:t>
    </dgm:pt>
    <dgm:pt modelId="{63DB7079-52CE-4B89-B282-4355EE5CE57E}">
      <dgm:prSet/>
      <dgm:spPr/>
      <dgm:t>
        <a:bodyPr/>
        <a:lstStyle/>
        <a:p>
          <a:r>
            <a:rPr lang="es-EC" dirty="0"/>
            <a:t>Tomar la guía realizada en este estudio como referencia.</a:t>
          </a:r>
        </a:p>
      </dgm:t>
    </dgm:pt>
    <dgm:pt modelId="{3F90B204-0796-4796-A777-8EEAD228BA88}" type="parTrans" cxnId="{D5F378B8-F57D-44B6-84FE-E0164B4361A5}">
      <dgm:prSet/>
      <dgm:spPr/>
      <dgm:t>
        <a:bodyPr/>
        <a:lstStyle/>
        <a:p>
          <a:endParaRPr lang="es-EC"/>
        </a:p>
      </dgm:t>
    </dgm:pt>
    <dgm:pt modelId="{A878A17F-0740-45DD-9744-2E9D1FE40D3A}" type="sibTrans" cxnId="{D5F378B8-F57D-44B6-84FE-E0164B4361A5}">
      <dgm:prSet/>
      <dgm:spPr/>
      <dgm:t>
        <a:bodyPr/>
        <a:lstStyle/>
        <a:p>
          <a:endParaRPr lang="es-EC"/>
        </a:p>
      </dgm:t>
    </dgm:pt>
    <dgm:pt modelId="{262BA322-8C54-4249-8352-5930DC72EFCF}">
      <dgm:prSet/>
      <dgm:spPr/>
      <dgm:t>
        <a:bodyPr/>
        <a:lstStyle/>
        <a:p>
          <a:r>
            <a:rPr lang="es-EC" dirty="0"/>
            <a:t>Integrar el análisis del comportamiento dinámico de equipos a los estudios necesarios para construir una edificación esencial.</a:t>
          </a:r>
        </a:p>
      </dgm:t>
    </dgm:pt>
    <dgm:pt modelId="{9FC59981-FFF4-4DB4-AE64-FFD2E72DA488}" type="parTrans" cxnId="{C26B1545-39F7-47EB-BC29-81C03561A680}">
      <dgm:prSet/>
      <dgm:spPr/>
      <dgm:t>
        <a:bodyPr/>
        <a:lstStyle/>
        <a:p>
          <a:endParaRPr lang="es-EC"/>
        </a:p>
      </dgm:t>
    </dgm:pt>
    <dgm:pt modelId="{C49A21E1-E351-47D8-912C-A9971FE0EFB2}" type="sibTrans" cxnId="{C26B1545-39F7-47EB-BC29-81C03561A680}">
      <dgm:prSet/>
      <dgm:spPr/>
      <dgm:t>
        <a:bodyPr/>
        <a:lstStyle/>
        <a:p>
          <a:endParaRPr lang="es-EC"/>
        </a:p>
      </dgm:t>
    </dgm:pt>
    <dgm:pt modelId="{CE1C1AE6-707B-4127-96F5-0D3AADF5F735}" type="pres">
      <dgm:prSet presAssocID="{816C2CAF-773C-4E7C-98AB-71FFFC059054}" presName="linear" presStyleCnt="0">
        <dgm:presLayoutVars>
          <dgm:dir/>
          <dgm:animLvl val="lvl"/>
          <dgm:resizeHandles val="exact"/>
        </dgm:presLayoutVars>
      </dgm:prSet>
      <dgm:spPr/>
    </dgm:pt>
    <dgm:pt modelId="{E5A0E245-DCF8-4D92-BF11-B14FD03C47F6}" type="pres">
      <dgm:prSet presAssocID="{77E3205B-CF71-4F9C-BAB8-B72AE6F99A69}" presName="parentLin" presStyleCnt="0"/>
      <dgm:spPr/>
    </dgm:pt>
    <dgm:pt modelId="{2077BB15-D699-4A8D-941D-2A176FC28B66}" type="pres">
      <dgm:prSet presAssocID="{77E3205B-CF71-4F9C-BAB8-B72AE6F99A69}" presName="parentLeftMargin" presStyleLbl="node1" presStyleIdx="0" presStyleCnt="1"/>
      <dgm:spPr/>
    </dgm:pt>
    <dgm:pt modelId="{EE4EA765-569C-4783-A6DC-28D107A3297F}" type="pres">
      <dgm:prSet presAssocID="{77E3205B-CF71-4F9C-BAB8-B72AE6F99A69}" presName="parentText" presStyleLbl="node1" presStyleIdx="0" presStyleCnt="1" custScaleX="64547" custScaleY="66588" custLinFactX="26410" custLinFactNeighborX="100000" custLinFactNeighborY="-10203">
        <dgm:presLayoutVars>
          <dgm:chMax val="0"/>
          <dgm:bulletEnabled val="1"/>
        </dgm:presLayoutVars>
      </dgm:prSet>
      <dgm:spPr/>
    </dgm:pt>
    <dgm:pt modelId="{E20DB37F-BC60-407C-8095-D64AA7EC0FED}" type="pres">
      <dgm:prSet presAssocID="{77E3205B-CF71-4F9C-BAB8-B72AE6F99A69}" presName="negativeSpace" presStyleCnt="0"/>
      <dgm:spPr/>
    </dgm:pt>
    <dgm:pt modelId="{8117733B-FF21-4322-A0EA-94485EE372E5}" type="pres">
      <dgm:prSet presAssocID="{77E3205B-CF71-4F9C-BAB8-B72AE6F99A69}" presName="childText" presStyleLbl="conFgAcc1" presStyleIdx="0" presStyleCnt="1" custScaleY="95252" custLinFactNeighborX="232" custLinFactNeighborY="24193">
        <dgm:presLayoutVars>
          <dgm:bulletEnabled val="1"/>
        </dgm:presLayoutVars>
      </dgm:prSet>
      <dgm:spPr/>
    </dgm:pt>
  </dgm:ptLst>
  <dgm:cxnLst>
    <dgm:cxn modelId="{7BA6F405-CDDC-4ED7-A8B1-F6EA9F472DAA}" srcId="{77E3205B-CF71-4F9C-BAB8-B72AE6F99A69}" destId="{5F6008D7-E01A-4699-B9B7-75DA90D37B3C}" srcOrd="0" destOrd="0" parTransId="{DE1F4786-1E44-4DBA-877A-D21298266C7D}" sibTransId="{0EA84EF0-B097-4487-86C0-F21603DEBE54}"/>
    <dgm:cxn modelId="{12B78208-EE3F-4911-9B8C-444DCDE5279F}" type="presOf" srcId="{5F6008D7-E01A-4699-B9B7-75DA90D37B3C}" destId="{8117733B-FF21-4322-A0EA-94485EE372E5}" srcOrd="0" destOrd="0" presId="urn:microsoft.com/office/officeart/2005/8/layout/list1"/>
    <dgm:cxn modelId="{07413511-511C-48DD-94C1-030E8EB09C8A}" srcId="{816C2CAF-773C-4E7C-98AB-71FFFC059054}" destId="{77E3205B-CF71-4F9C-BAB8-B72AE6F99A69}" srcOrd="0" destOrd="0" parTransId="{E408986C-C06C-4684-ABE1-D003A7DC4348}" sibTransId="{90F21D79-8CF7-4EB3-84F5-1D63CB5EF914}"/>
    <dgm:cxn modelId="{F00C4F26-E47B-4792-950B-4EC26CFC668A}" type="presOf" srcId="{77E3205B-CF71-4F9C-BAB8-B72AE6F99A69}" destId="{2077BB15-D699-4A8D-941D-2A176FC28B66}" srcOrd="0" destOrd="0" presId="urn:microsoft.com/office/officeart/2005/8/layout/list1"/>
    <dgm:cxn modelId="{FAF22028-2383-414E-AFE0-B81D178E0818}" type="presOf" srcId="{816C2CAF-773C-4E7C-98AB-71FFFC059054}" destId="{CE1C1AE6-707B-4127-96F5-0D3AADF5F735}" srcOrd="0" destOrd="0" presId="urn:microsoft.com/office/officeart/2005/8/layout/list1"/>
    <dgm:cxn modelId="{AD112A61-618C-486C-9244-D5D52AD4BE46}" srcId="{77E3205B-CF71-4F9C-BAB8-B72AE6F99A69}" destId="{8A052014-67D9-4F19-BE97-4F5165600A99}" srcOrd="2" destOrd="0" parTransId="{B9E33B8E-9F37-41C0-8BE1-EB4B5E7E3723}" sibTransId="{84FA1799-D2FB-491C-BB5B-1E65E44A35E4}"/>
    <dgm:cxn modelId="{C26B1545-39F7-47EB-BC29-81C03561A680}" srcId="{77E3205B-CF71-4F9C-BAB8-B72AE6F99A69}" destId="{262BA322-8C54-4249-8352-5930DC72EFCF}" srcOrd="4" destOrd="0" parTransId="{9FC59981-FFF4-4DB4-AE64-FFD2E72DA488}" sibTransId="{C49A21E1-E351-47D8-912C-A9971FE0EFB2}"/>
    <dgm:cxn modelId="{F3881E83-5BEA-45D1-B9D0-86A51E0ED581}" type="presOf" srcId="{77E3205B-CF71-4F9C-BAB8-B72AE6F99A69}" destId="{EE4EA765-569C-4783-A6DC-28D107A3297F}" srcOrd="1" destOrd="0" presId="urn:microsoft.com/office/officeart/2005/8/layout/list1"/>
    <dgm:cxn modelId="{2F022892-9E45-450A-A72D-CAE17DB55890}" type="presOf" srcId="{262BA322-8C54-4249-8352-5930DC72EFCF}" destId="{8117733B-FF21-4322-A0EA-94485EE372E5}" srcOrd="0" destOrd="4" presId="urn:microsoft.com/office/officeart/2005/8/layout/list1"/>
    <dgm:cxn modelId="{37E40F9D-223A-417B-955A-731469561366}" type="presOf" srcId="{63DB7079-52CE-4B89-B282-4355EE5CE57E}" destId="{8117733B-FF21-4322-A0EA-94485EE372E5}" srcOrd="0" destOrd="3" presId="urn:microsoft.com/office/officeart/2005/8/layout/list1"/>
    <dgm:cxn modelId="{D5F378B8-F57D-44B6-84FE-E0164B4361A5}" srcId="{77E3205B-CF71-4F9C-BAB8-B72AE6F99A69}" destId="{63DB7079-52CE-4B89-B282-4355EE5CE57E}" srcOrd="3" destOrd="0" parTransId="{3F90B204-0796-4796-A777-8EEAD228BA88}" sibTransId="{A878A17F-0740-45DD-9744-2E9D1FE40D3A}"/>
    <dgm:cxn modelId="{6242E4C9-98A4-4B94-B677-FE22658A1E7B}" type="presOf" srcId="{8A052014-67D9-4F19-BE97-4F5165600A99}" destId="{8117733B-FF21-4322-A0EA-94485EE372E5}" srcOrd="0" destOrd="2" presId="urn:microsoft.com/office/officeart/2005/8/layout/list1"/>
    <dgm:cxn modelId="{38B918CA-FC3E-4178-93C9-869F422695E2}" srcId="{77E3205B-CF71-4F9C-BAB8-B72AE6F99A69}" destId="{6DF7D8EE-BBBE-4A24-9F0F-1146B31D0940}" srcOrd="1" destOrd="0" parTransId="{D1EDB12B-6578-49D4-8A50-0D219DD75312}" sibTransId="{2F63006D-91E7-4A0D-83BE-6B4CAF370140}"/>
    <dgm:cxn modelId="{4ED0E7E9-1163-4DBB-B889-F8B0E1BAC8C0}" type="presOf" srcId="{6DF7D8EE-BBBE-4A24-9F0F-1146B31D0940}" destId="{8117733B-FF21-4322-A0EA-94485EE372E5}" srcOrd="0" destOrd="1" presId="urn:microsoft.com/office/officeart/2005/8/layout/list1"/>
    <dgm:cxn modelId="{ECD6A6AC-4E95-40C8-B8A2-FC353847E5F4}" type="presParOf" srcId="{CE1C1AE6-707B-4127-96F5-0D3AADF5F735}" destId="{E5A0E245-DCF8-4D92-BF11-B14FD03C47F6}" srcOrd="0" destOrd="0" presId="urn:microsoft.com/office/officeart/2005/8/layout/list1"/>
    <dgm:cxn modelId="{AE984585-3952-4B78-803B-8C7A07F34119}" type="presParOf" srcId="{E5A0E245-DCF8-4D92-BF11-B14FD03C47F6}" destId="{2077BB15-D699-4A8D-941D-2A176FC28B66}" srcOrd="0" destOrd="0" presId="urn:microsoft.com/office/officeart/2005/8/layout/list1"/>
    <dgm:cxn modelId="{9619136A-2426-4ADB-99C7-DF7FF673DC2A}" type="presParOf" srcId="{E5A0E245-DCF8-4D92-BF11-B14FD03C47F6}" destId="{EE4EA765-569C-4783-A6DC-28D107A3297F}" srcOrd="1" destOrd="0" presId="urn:microsoft.com/office/officeart/2005/8/layout/list1"/>
    <dgm:cxn modelId="{E39264A7-FA75-4FAD-A3D2-DD48F180108C}" type="presParOf" srcId="{CE1C1AE6-707B-4127-96F5-0D3AADF5F735}" destId="{E20DB37F-BC60-407C-8095-D64AA7EC0FED}" srcOrd="1" destOrd="0" presId="urn:microsoft.com/office/officeart/2005/8/layout/list1"/>
    <dgm:cxn modelId="{1A7D79AA-8D21-4446-A9F6-F694D1B9568A}" type="presParOf" srcId="{CE1C1AE6-707B-4127-96F5-0D3AADF5F735}" destId="{8117733B-FF21-4322-A0EA-94485EE372E5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F8362A-6F08-4F43-8C93-C8927EFE8D46}" type="doc">
      <dgm:prSet loTypeId="urn:microsoft.com/office/officeart/2008/layout/Picture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8E89568D-63BB-4106-B7E6-97410C846D97}">
      <dgm:prSet phldrT="[Texto]"/>
      <dgm:spPr/>
      <dgm:t>
        <a:bodyPr/>
        <a:lstStyle/>
        <a:p>
          <a:r>
            <a:rPr lang="es-CO" dirty="0"/>
            <a:t>Tipos de componentes de una edificación</a:t>
          </a:r>
          <a:endParaRPr lang="es-EC" dirty="0"/>
        </a:p>
      </dgm:t>
    </dgm:pt>
    <dgm:pt modelId="{C0C63430-FDFD-4BA2-BD14-4BE5BC5BF51B}" type="parTrans" cxnId="{0377F0FF-DE39-4929-80F1-4BFC4B6F1A06}">
      <dgm:prSet/>
      <dgm:spPr/>
      <dgm:t>
        <a:bodyPr/>
        <a:lstStyle/>
        <a:p>
          <a:endParaRPr lang="es-EC"/>
        </a:p>
      </dgm:t>
    </dgm:pt>
    <dgm:pt modelId="{889AC197-900B-46B5-BABC-8E5AB4F4138C}" type="sibTrans" cxnId="{0377F0FF-DE39-4929-80F1-4BFC4B6F1A06}">
      <dgm:prSet/>
      <dgm:spPr/>
      <dgm:t>
        <a:bodyPr/>
        <a:lstStyle/>
        <a:p>
          <a:endParaRPr lang="es-EC"/>
        </a:p>
      </dgm:t>
    </dgm:pt>
    <dgm:pt modelId="{8CF36929-5351-4A08-B847-C209793B5F91}">
      <dgm:prSet phldrT="[Texto]"/>
      <dgm:spPr/>
      <dgm:t>
        <a:bodyPr/>
        <a:lstStyle/>
        <a:p>
          <a:r>
            <a:rPr lang="es-CO" dirty="0"/>
            <a:t>Elementos estructurales</a:t>
          </a:r>
          <a:endParaRPr lang="es-EC" dirty="0"/>
        </a:p>
      </dgm:t>
    </dgm:pt>
    <dgm:pt modelId="{AE7D5632-5DAB-4860-A90A-436547B52773}" type="parTrans" cxnId="{451E7797-75FC-4467-8852-2216828FA198}">
      <dgm:prSet/>
      <dgm:spPr/>
      <dgm:t>
        <a:bodyPr/>
        <a:lstStyle/>
        <a:p>
          <a:endParaRPr lang="es-EC"/>
        </a:p>
      </dgm:t>
    </dgm:pt>
    <dgm:pt modelId="{F4DAB3E1-3735-455D-881F-C2131F2FABF9}" type="sibTrans" cxnId="{451E7797-75FC-4467-8852-2216828FA198}">
      <dgm:prSet/>
      <dgm:spPr/>
      <dgm:t>
        <a:bodyPr/>
        <a:lstStyle/>
        <a:p>
          <a:endParaRPr lang="es-EC"/>
        </a:p>
      </dgm:t>
    </dgm:pt>
    <dgm:pt modelId="{8E870621-9159-4EA4-8C89-F04F1A7CBE5D}">
      <dgm:prSet phldrT="[Texto]"/>
      <dgm:spPr/>
      <dgm:t>
        <a:bodyPr/>
        <a:lstStyle/>
        <a:p>
          <a:r>
            <a:rPr lang="es-CO" dirty="0"/>
            <a:t>Elementos no estructurales</a:t>
          </a:r>
          <a:endParaRPr lang="es-EC" dirty="0"/>
        </a:p>
      </dgm:t>
    </dgm:pt>
    <dgm:pt modelId="{39FB049D-6C8C-4831-B4E6-C9B07E2B9F78}" type="parTrans" cxnId="{91206A48-8A7D-4E34-B0B3-AE9F9349E04C}">
      <dgm:prSet/>
      <dgm:spPr/>
      <dgm:t>
        <a:bodyPr/>
        <a:lstStyle/>
        <a:p>
          <a:endParaRPr lang="es-EC"/>
        </a:p>
      </dgm:t>
    </dgm:pt>
    <dgm:pt modelId="{98988CFD-B3B8-4C60-A255-8AA77542F5CC}" type="sibTrans" cxnId="{91206A48-8A7D-4E34-B0B3-AE9F9349E04C}">
      <dgm:prSet/>
      <dgm:spPr/>
      <dgm:t>
        <a:bodyPr/>
        <a:lstStyle/>
        <a:p>
          <a:endParaRPr lang="es-EC"/>
        </a:p>
      </dgm:t>
    </dgm:pt>
    <dgm:pt modelId="{76259E68-E3A4-4129-BA74-F3302E901B82}">
      <dgm:prSet phldrT="[Texto]"/>
      <dgm:spPr/>
      <dgm:t>
        <a:bodyPr/>
        <a:lstStyle/>
        <a:p>
          <a:r>
            <a:rPr lang="es-CO" dirty="0"/>
            <a:t>Equipos</a:t>
          </a:r>
          <a:endParaRPr lang="es-EC" dirty="0"/>
        </a:p>
      </dgm:t>
    </dgm:pt>
    <dgm:pt modelId="{46E8F624-2D25-45DB-B94D-794E9908DAC9}" type="parTrans" cxnId="{D08B408A-6FEC-45C5-9F18-DD3D910CFC07}">
      <dgm:prSet/>
      <dgm:spPr/>
      <dgm:t>
        <a:bodyPr/>
        <a:lstStyle/>
        <a:p>
          <a:endParaRPr lang="es-EC"/>
        </a:p>
      </dgm:t>
    </dgm:pt>
    <dgm:pt modelId="{E6327735-52AA-4125-9F26-B145C9B6F1EC}" type="sibTrans" cxnId="{D08B408A-6FEC-45C5-9F18-DD3D910CFC07}">
      <dgm:prSet/>
      <dgm:spPr/>
      <dgm:t>
        <a:bodyPr/>
        <a:lstStyle/>
        <a:p>
          <a:endParaRPr lang="es-EC"/>
        </a:p>
      </dgm:t>
    </dgm:pt>
    <dgm:pt modelId="{D7BA793B-3751-4C9C-ADB2-2A4E2E2E678A}" type="pres">
      <dgm:prSet presAssocID="{16F8362A-6F08-4F43-8C93-C8927EFE8D46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659475F0-B6A9-4B41-982B-C1A678D43488}" type="pres">
      <dgm:prSet presAssocID="{8E89568D-63BB-4106-B7E6-97410C846D97}" presName="root" presStyleCnt="0">
        <dgm:presLayoutVars>
          <dgm:chMax/>
          <dgm:chPref val="4"/>
        </dgm:presLayoutVars>
      </dgm:prSet>
      <dgm:spPr/>
    </dgm:pt>
    <dgm:pt modelId="{73D2BB6C-D15B-48E8-9C95-2328E3602837}" type="pres">
      <dgm:prSet presAssocID="{8E89568D-63BB-4106-B7E6-97410C846D97}" presName="rootComposite" presStyleCnt="0">
        <dgm:presLayoutVars/>
      </dgm:prSet>
      <dgm:spPr/>
    </dgm:pt>
    <dgm:pt modelId="{8051D305-CE84-4B88-8DEF-15747D37961F}" type="pres">
      <dgm:prSet presAssocID="{8E89568D-63BB-4106-B7E6-97410C846D97}" presName="rootText" presStyleLbl="node0" presStyleIdx="0" presStyleCnt="1">
        <dgm:presLayoutVars>
          <dgm:chMax/>
          <dgm:chPref val="4"/>
        </dgm:presLayoutVars>
      </dgm:prSet>
      <dgm:spPr/>
    </dgm:pt>
    <dgm:pt modelId="{54955F04-8571-4232-9BA6-60500FE167C0}" type="pres">
      <dgm:prSet presAssocID="{8E89568D-63BB-4106-B7E6-97410C846D97}" presName="childShape" presStyleCnt="0">
        <dgm:presLayoutVars>
          <dgm:chMax val="0"/>
          <dgm:chPref val="0"/>
        </dgm:presLayoutVars>
      </dgm:prSet>
      <dgm:spPr/>
    </dgm:pt>
    <dgm:pt modelId="{4D22BEC4-67E8-448A-811D-EBF0919C5FA9}" type="pres">
      <dgm:prSet presAssocID="{8CF36929-5351-4A08-B847-C209793B5F91}" presName="childComposite" presStyleCnt="0">
        <dgm:presLayoutVars>
          <dgm:chMax val="0"/>
          <dgm:chPref val="0"/>
        </dgm:presLayoutVars>
      </dgm:prSet>
      <dgm:spPr/>
    </dgm:pt>
    <dgm:pt modelId="{ABB4E5AD-42B9-4DE4-8FDB-45F6C3C1F598}" type="pres">
      <dgm:prSet presAssocID="{8CF36929-5351-4A08-B847-C209793B5F91}" presName="Imag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228A3BFE-409F-4DA2-997D-43B53855B68D}" type="pres">
      <dgm:prSet presAssocID="{8CF36929-5351-4A08-B847-C209793B5F91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33EB5378-20BB-4190-B560-ED8225F4D8E7}" type="pres">
      <dgm:prSet presAssocID="{8E870621-9159-4EA4-8C89-F04F1A7CBE5D}" presName="childComposite" presStyleCnt="0">
        <dgm:presLayoutVars>
          <dgm:chMax val="0"/>
          <dgm:chPref val="0"/>
        </dgm:presLayoutVars>
      </dgm:prSet>
      <dgm:spPr/>
    </dgm:pt>
    <dgm:pt modelId="{06238BEC-51F4-4A76-90CD-34AACCE49E89}" type="pres">
      <dgm:prSet presAssocID="{8E870621-9159-4EA4-8C89-F04F1A7CBE5D}" presName="Image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AD0B3147-F3F6-4340-8CF5-973888498B2E}" type="pres">
      <dgm:prSet presAssocID="{8E870621-9159-4EA4-8C89-F04F1A7CBE5D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</dgm:pt>
    <dgm:pt modelId="{BDBB97C6-32CB-4A62-B51F-35158F614697}" type="pres">
      <dgm:prSet presAssocID="{76259E68-E3A4-4129-BA74-F3302E901B82}" presName="childComposite" presStyleCnt="0">
        <dgm:presLayoutVars>
          <dgm:chMax val="0"/>
          <dgm:chPref val="0"/>
        </dgm:presLayoutVars>
      </dgm:prSet>
      <dgm:spPr/>
    </dgm:pt>
    <dgm:pt modelId="{14F6CF19-0C53-4769-9949-A8B3E83C4906}" type="pres">
      <dgm:prSet presAssocID="{76259E68-E3A4-4129-BA74-F3302E901B82}" presName="Image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FFE1D5E1-8976-4A9B-A587-98FEE312D32A}" type="pres">
      <dgm:prSet presAssocID="{76259E68-E3A4-4129-BA74-F3302E901B82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1B3D163B-4444-4864-929A-51CBA951B096}" type="presOf" srcId="{8E870621-9159-4EA4-8C89-F04F1A7CBE5D}" destId="{AD0B3147-F3F6-4340-8CF5-973888498B2E}" srcOrd="0" destOrd="0" presId="urn:microsoft.com/office/officeart/2008/layout/PictureAccentList"/>
    <dgm:cxn modelId="{B049B25B-1684-441C-9E5B-1EF64732A669}" type="presOf" srcId="{16F8362A-6F08-4F43-8C93-C8927EFE8D46}" destId="{D7BA793B-3751-4C9C-ADB2-2A4E2E2E678A}" srcOrd="0" destOrd="0" presId="urn:microsoft.com/office/officeart/2008/layout/PictureAccentList"/>
    <dgm:cxn modelId="{91206A48-8A7D-4E34-B0B3-AE9F9349E04C}" srcId="{8E89568D-63BB-4106-B7E6-97410C846D97}" destId="{8E870621-9159-4EA4-8C89-F04F1A7CBE5D}" srcOrd="1" destOrd="0" parTransId="{39FB049D-6C8C-4831-B4E6-C9B07E2B9F78}" sibTransId="{98988CFD-B3B8-4C60-A255-8AA77542F5CC}"/>
    <dgm:cxn modelId="{7963426A-0E62-4E83-9A48-ED1B495B0168}" type="presOf" srcId="{8E89568D-63BB-4106-B7E6-97410C846D97}" destId="{8051D305-CE84-4B88-8DEF-15747D37961F}" srcOrd="0" destOrd="0" presId="urn:microsoft.com/office/officeart/2008/layout/PictureAccentList"/>
    <dgm:cxn modelId="{0C11B76A-8023-4F48-8483-0C5EA5B57016}" type="presOf" srcId="{8CF36929-5351-4A08-B847-C209793B5F91}" destId="{228A3BFE-409F-4DA2-997D-43B53855B68D}" srcOrd="0" destOrd="0" presId="urn:microsoft.com/office/officeart/2008/layout/PictureAccentList"/>
    <dgm:cxn modelId="{D08B408A-6FEC-45C5-9F18-DD3D910CFC07}" srcId="{8E89568D-63BB-4106-B7E6-97410C846D97}" destId="{76259E68-E3A4-4129-BA74-F3302E901B82}" srcOrd="2" destOrd="0" parTransId="{46E8F624-2D25-45DB-B94D-794E9908DAC9}" sibTransId="{E6327735-52AA-4125-9F26-B145C9B6F1EC}"/>
    <dgm:cxn modelId="{451E7797-75FC-4467-8852-2216828FA198}" srcId="{8E89568D-63BB-4106-B7E6-97410C846D97}" destId="{8CF36929-5351-4A08-B847-C209793B5F91}" srcOrd="0" destOrd="0" parTransId="{AE7D5632-5DAB-4860-A90A-436547B52773}" sibTransId="{F4DAB3E1-3735-455D-881F-C2131F2FABF9}"/>
    <dgm:cxn modelId="{925F92B1-CC77-4470-84C6-D1DFD25C5161}" type="presOf" srcId="{76259E68-E3A4-4129-BA74-F3302E901B82}" destId="{FFE1D5E1-8976-4A9B-A587-98FEE312D32A}" srcOrd="0" destOrd="0" presId="urn:microsoft.com/office/officeart/2008/layout/PictureAccentList"/>
    <dgm:cxn modelId="{0377F0FF-DE39-4929-80F1-4BFC4B6F1A06}" srcId="{16F8362A-6F08-4F43-8C93-C8927EFE8D46}" destId="{8E89568D-63BB-4106-B7E6-97410C846D97}" srcOrd="0" destOrd="0" parTransId="{C0C63430-FDFD-4BA2-BD14-4BE5BC5BF51B}" sibTransId="{889AC197-900B-46B5-BABC-8E5AB4F4138C}"/>
    <dgm:cxn modelId="{93E155AE-CA88-4BD8-B67E-87E4F5629DC2}" type="presParOf" srcId="{D7BA793B-3751-4C9C-ADB2-2A4E2E2E678A}" destId="{659475F0-B6A9-4B41-982B-C1A678D43488}" srcOrd="0" destOrd="0" presId="urn:microsoft.com/office/officeart/2008/layout/PictureAccentList"/>
    <dgm:cxn modelId="{80B7B641-9C35-4728-8E0A-16337D3440A0}" type="presParOf" srcId="{659475F0-B6A9-4B41-982B-C1A678D43488}" destId="{73D2BB6C-D15B-48E8-9C95-2328E3602837}" srcOrd="0" destOrd="0" presId="urn:microsoft.com/office/officeart/2008/layout/PictureAccentList"/>
    <dgm:cxn modelId="{67BE9DCE-5805-489D-90E2-A86E05FE14C0}" type="presParOf" srcId="{73D2BB6C-D15B-48E8-9C95-2328E3602837}" destId="{8051D305-CE84-4B88-8DEF-15747D37961F}" srcOrd="0" destOrd="0" presId="urn:microsoft.com/office/officeart/2008/layout/PictureAccentList"/>
    <dgm:cxn modelId="{C41BC416-9936-472A-AB54-E830A6CA151C}" type="presParOf" srcId="{659475F0-B6A9-4B41-982B-C1A678D43488}" destId="{54955F04-8571-4232-9BA6-60500FE167C0}" srcOrd="1" destOrd="0" presId="urn:microsoft.com/office/officeart/2008/layout/PictureAccentList"/>
    <dgm:cxn modelId="{5C0600DC-39BF-4954-B9B8-3074F841C1DF}" type="presParOf" srcId="{54955F04-8571-4232-9BA6-60500FE167C0}" destId="{4D22BEC4-67E8-448A-811D-EBF0919C5FA9}" srcOrd="0" destOrd="0" presId="urn:microsoft.com/office/officeart/2008/layout/PictureAccentList"/>
    <dgm:cxn modelId="{78486B82-D58D-4EF6-9AD7-785D6BC9226D}" type="presParOf" srcId="{4D22BEC4-67E8-448A-811D-EBF0919C5FA9}" destId="{ABB4E5AD-42B9-4DE4-8FDB-45F6C3C1F598}" srcOrd="0" destOrd="0" presId="urn:microsoft.com/office/officeart/2008/layout/PictureAccentList"/>
    <dgm:cxn modelId="{42F55514-05B3-4BE3-B127-7933E010B984}" type="presParOf" srcId="{4D22BEC4-67E8-448A-811D-EBF0919C5FA9}" destId="{228A3BFE-409F-4DA2-997D-43B53855B68D}" srcOrd="1" destOrd="0" presId="urn:microsoft.com/office/officeart/2008/layout/PictureAccentList"/>
    <dgm:cxn modelId="{4700E056-2ED0-429B-ACEA-8034BC0CCBD0}" type="presParOf" srcId="{54955F04-8571-4232-9BA6-60500FE167C0}" destId="{33EB5378-20BB-4190-B560-ED8225F4D8E7}" srcOrd="1" destOrd="0" presId="urn:microsoft.com/office/officeart/2008/layout/PictureAccentList"/>
    <dgm:cxn modelId="{7A8BAFA4-63A1-4629-9EF3-9DE1E1EBD792}" type="presParOf" srcId="{33EB5378-20BB-4190-B560-ED8225F4D8E7}" destId="{06238BEC-51F4-4A76-90CD-34AACCE49E89}" srcOrd="0" destOrd="0" presId="urn:microsoft.com/office/officeart/2008/layout/PictureAccentList"/>
    <dgm:cxn modelId="{CB03C163-98A0-465C-87FE-D67DA2735441}" type="presParOf" srcId="{33EB5378-20BB-4190-B560-ED8225F4D8E7}" destId="{AD0B3147-F3F6-4340-8CF5-973888498B2E}" srcOrd="1" destOrd="0" presId="urn:microsoft.com/office/officeart/2008/layout/PictureAccentList"/>
    <dgm:cxn modelId="{12B3D09D-A30E-4925-9A92-25CE9217D8E4}" type="presParOf" srcId="{54955F04-8571-4232-9BA6-60500FE167C0}" destId="{BDBB97C6-32CB-4A62-B51F-35158F614697}" srcOrd="2" destOrd="0" presId="urn:microsoft.com/office/officeart/2008/layout/PictureAccentList"/>
    <dgm:cxn modelId="{4C89141B-4F2D-4C86-B201-ED9609285286}" type="presParOf" srcId="{BDBB97C6-32CB-4A62-B51F-35158F614697}" destId="{14F6CF19-0C53-4769-9949-A8B3E83C4906}" srcOrd="0" destOrd="0" presId="urn:microsoft.com/office/officeart/2008/layout/PictureAccentList"/>
    <dgm:cxn modelId="{FE9905BB-AD4C-4E4A-B26C-CAB0C3256021}" type="presParOf" srcId="{BDBB97C6-32CB-4A62-B51F-35158F614697}" destId="{FFE1D5E1-8976-4A9B-A587-98FEE312D32A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6C2CAF-773C-4E7C-98AB-71FFFC05905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77E3205B-CF71-4F9C-BAB8-B72AE6F99A69}">
      <dgm:prSet phldrT="[Texto]"/>
      <dgm:spPr/>
      <dgm:t>
        <a:bodyPr/>
        <a:lstStyle/>
        <a:p>
          <a:r>
            <a:rPr lang="es-CO" dirty="0"/>
            <a:t>Objetivo General</a:t>
          </a:r>
          <a:endParaRPr lang="es-EC" dirty="0"/>
        </a:p>
      </dgm:t>
    </dgm:pt>
    <dgm:pt modelId="{E408986C-C06C-4684-ABE1-D003A7DC4348}" type="parTrans" cxnId="{07413511-511C-48DD-94C1-030E8EB09C8A}">
      <dgm:prSet/>
      <dgm:spPr/>
      <dgm:t>
        <a:bodyPr/>
        <a:lstStyle/>
        <a:p>
          <a:endParaRPr lang="es-EC"/>
        </a:p>
      </dgm:t>
    </dgm:pt>
    <dgm:pt modelId="{90F21D79-8CF7-4EB3-84F5-1D63CB5EF914}" type="sibTrans" cxnId="{07413511-511C-48DD-94C1-030E8EB09C8A}">
      <dgm:prSet/>
      <dgm:spPr/>
      <dgm:t>
        <a:bodyPr/>
        <a:lstStyle/>
        <a:p>
          <a:endParaRPr lang="es-EC"/>
        </a:p>
      </dgm:t>
    </dgm:pt>
    <dgm:pt modelId="{5F6008D7-E01A-4699-B9B7-75DA90D37B3C}">
      <dgm:prSet phldrT="[Texto]"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es-EC" dirty="0"/>
            <a:t>	Analizar el comportamiento dinámico de contenidos de uso típico en el Hospital General Docente Ambato   </a:t>
          </a:r>
        </a:p>
      </dgm:t>
    </dgm:pt>
    <dgm:pt modelId="{DE1F4786-1E44-4DBA-877A-D21298266C7D}" type="parTrans" cxnId="{7BA6F405-CDDC-4ED7-A8B1-F6EA9F472DAA}">
      <dgm:prSet/>
      <dgm:spPr/>
      <dgm:t>
        <a:bodyPr/>
        <a:lstStyle/>
        <a:p>
          <a:endParaRPr lang="es-EC"/>
        </a:p>
      </dgm:t>
    </dgm:pt>
    <dgm:pt modelId="{0EA84EF0-B097-4487-86C0-F21603DEBE54}" type="sibTrans" cxnId="{7BA6F405-CDDC-4ED7-A8B1-F6EA9F472DAA}">
      <dgm:prSet/>
      <dgm:spPr/>
      <dgm:t>
        <a:bodyPr/>
        <a:lstStyle/>
        <a:p>
          <a:endParaRPr lang="es-EC"/>
        </a:p>
      </dgm:t>
    </dgm:pt>
    <dgm:pt modelId="{CE1C1AE6-707B-4127-96F5-0D3AADF5F735}" type="pres">
      <dgm:prSet presAssocID="{816C2CAF-773C-4E7C-98AB-71FFFC059054}" presName="linear" presStyleCnt="0">
        <dgm:presLayoutVars>
          <dgm:dir/>
          <dgm:animLvl val="lvl"/>
          <dgm:resizeHandles val="exact"/>
        </dgm:presLayoutVars>
      </dgm:prSet>
      <dgm:spPr/>
    </dgm:pt>
    <dgm:pt modelId="{E5A0E245-DCF8-4D92-BF11-B14FD03C47F6}" type="pres">
      <dgm:prSet presAssocID="{77E3205B-CF71-4F9C-BAB8-B72AE6F99A69}" presName="parentLin" presStyleCnt="0"/>
      <dgm:spPr/>
    </dgm:pt>
    <dgm:pt modelId="{2077BB15-D699-4A8D-941D-2A176FC28B66}" type="pres">
      <dgm:prSet presAssocID="{77E3205B-CF71-4F9C-BAB8-B72AE6F99A69}" presName="parentLeftMargin" presStyleLbl="node1" presStyleIdx="0" presStyleCnt="1"/>
      <dgm:spPr/>
    </dgm:pt>
    <dgm:pt modelId="{EE4EA765-569C-4783-A6DC-28D107A3297F}" type="pres">
      <dgm:prSet presAssocID="{77E3205B-CF71-4F9C-BAB8-B72AE6F99A69}" presName="parentText" presStyleLbl="node1" presStyleIdx="0" presStyleCnt="1" custScaleX="64547" custScaleY="66588" custLinFactX="26410" custLinFactNeighborX="100000" custLinFactNeighborY="-10203">
        <dgm:presLayoutVars>
          <dgm:chMax val="0"/>
          <dgm:bulletEnabled val="1"/>
        </dgm:presLayoutVars>
      </dgm:prSet>
      <dgm:spPr/>
    </dgm:pt>
    <dgm:pt modelId="{E20DB37F-BC60-407C-8095-D64AA7EC0FED}" type="pres">
      <dgm:prSet presAssocID="{77E3205B-CF71-4F9C-BAB8-B72AE6F99A69}" presName="negativeSpace" presStyleCnt="0"/>
      <dgm:spPr/>
    </dgm:pt>
    <dgm:pt modelId="{8117733B-FF21-4322-A0EA-94485EE372E5}" type="pres">
      <dgm:prSet presAssocID="{77E3205B-CF71-4F9C-BAB8-B72AE6F99A69}" presName="childText" presStyleLbl="conFgAcc1" presStyleIdx="0" presStyleCnt="1" custScaleY="51239" custLinFactNeighborX="232" custLinFactNeighborY="24193">
        <dgm:presLayoutVars>
          <dgm:bulletEnabled val="1"/>
        </dgm:presLayoutVars>
      </dgm:prSet>
      <dgm:spPr/>
    </dgm:pt>
  </dgm:ptLst>
  <dgm:cxnLst>
    <dgm:cxn modelId="{7BA6F405-CDDC-4ED7-A8B1-F6EA9F472DAA}" srcId="{77E3205B-CF71-4F9C-BAB8-B72AE6F99A69}" destId="{5F6008D7-E01A-4699-B9B7-75DA90D37B3C}" srcOrd="0" destOrd="0" parTransId="{DE1F4786-1E44-4DBA-877A-D21298266C7D}" sibTransId="{0EA84EF0-B097-4487-86C0-F21603DEBE54}"/>
    <dgm:cxn modelId="{12B78208-EE3F-4911-9B8C-444DCDE5279F}" type="presOf" srcId="{5F6008D7-E01A-4699-B9B7-75DA90D37B3C}" destId="{8117733B-FF21-4322-A0EA-94485EE372E5}" srcOrd="0" destOrd="0" presId="urn:microsoft.com/office/officeart/2005/8/layout/list1"/>
    <dgm:cxn modelId="{07413511-511C-48DD-94C1-030E8EB09C8A}" srcId="{816C2CAF-773C-4E7C-98AB-71FFFC059054}" destId="{77E3205B-CF71-4F9C-BAB8-B72AE6F99A69}" srcOrd="0" destOrd="0" parTransId="{E408986C-C06C-4684-ABE1-D003A7DC4348}" sibTransId="{90F21D79-8CF7-4EB3-84F5-1D63CB5EF914}"/>
    <dgm:cxn modelId="{F00C4F26-E47B-4792-950B-4EC26CFC668A}" type="presOf" srcId="{77E3205B-CF71-4F9C-BAB8-B72AE6F99A69}" destId="{2077BB15-D699-4A8D-941D-2A176FC28B66}" srcOrd="0" destOrd="0" presId="urn:microsoft.com/office/officeart/2005/8/layout/list1"/>
    <dgm:cxn modelId="{FAF22028-2383-414E-AFE0-B81D178E0818}" type="presOf" srcId="{816C2CAF-773C-4E7C-98AB-71FFFC059054}" destId="{CE1C1AE6-707B-4127-96F5-0D3AADF5F735}" srcOrd="0" destOrd="0" presId="urn:microsoft.com/office/officeart/2005/8/layout/list1"/>
    <dgm:cxn modelId="{F3881E83-5BEA-45D1-B9D0-86A51E0ED581}" type="presOf" srcId="{77E3205B-CF71-4F9C-BAB8-B72AE6F99A69}" destId="{EE4EA765-569C-4783-A6DC-28D107A3297F}" srcOrd="1" destOrd="0" presId="urn:microsoft.com/office/officeart/2005/8/layout/list1"/>
    <dgm:cxn modelId="{ECD6A6AC-4E95-40C8-B8A2-FC353847E5F4}" type="presParOf" srcId="{CE1C1AE6-707B-4127-96F5-0D3AADF5F735}" destId="{E5A0E245-DCF8-4D92-BF11-B14FD03C47F6}" srcOrd="0" destOrd="0" presId="urn:microsoft.com/office/officeart/2005/8/layout/list1"/>
    <dgm:cxn modelId="{AE984585-3952-4B78-803B-8C7A07F34119}" type="presParOf" srcId="{E5A0E245-DCF8-4D92-BF11-B14FD03C47F6}" destId="{2077BB15-D699-4A8D-941D-2A176FC28B66}" srcOrd="0" destOrd="0" presId="urn:microsoft.com/office/officeart/2005/8/layout/list1"/>
    <dgm:cxn modelId="{9619136A-2426-4ADB-99C7-DF7FF673DC2A}" type="presParOf" srcId="{E5A0E245-DCF8-4D92-BF11-B14FD03C47F6}" destId="{EE4EA765-569C-4783-A6DC-28D107A3297F}" srcOrd="1" destOrd="0" presId="urn:microsoft.com/office/officeart/2005/8/layout/list1"/>
    <dgm:cxn modelId="{E39264A7-FA75-4FAD-A3D2-DD48F180108C}" type="presParOf" srcId="{CE1C1AE6-707B-4127-96F5-0D3AADF5F735}" destId="{E20DB37F-BC60-407C-8095-D64AA7EC0FED}" srcOrd="1" destOrd="0" presId="urn:microsoft.com/office/officeart/2005/8/layout/list1"/>
    <dgm:cxn modelId="{1A7D79AA-8D21-4446-A9F6-F694D1B9568A}" type="presParOf" srcId="{CE1C1AE6-707B-4127-96F5-0D3AADF5F735}" destId="{8117733B-FF21-4322-A0EA-94485EE372E5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16C2CAF-773C-4E7C-98AB-71FFFC05905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77E3205B-CF71-4F9C-BAB8-B72AE6F99A69}">
      <dgm:prSet phldrT="[Texto]"/>
      <dgm:spPr/>
      <dgm:t>
        <a:bodyPr/>
        <a:lstStyle/>
        <a:p>
          <a:r>
            <a:rPr lang="es-CO" dirty="0"/>
            <a:t>Objetivos Específicos</a:t>
          </a:r>
          <a:endParaRPr lang="es-EC" dirty="0"/>
        </a:p>
      </dgm:t>
    </dgm:pt>
    <dgm:pt modelId="{E408986C-C06C-4684-ABE1-D003A7DC4348}" type="parTrans" cxnId="{07413511-511C-48DD-94C1-030E8EB09C8A}">
      <dgm:prSet/>
      <dgm:spPr/>
      <dgm:t>
        <a:bodyPr/>
        <a:lstStyle/>
        <a:p>
          <a:endParaRPr lang="es-EC"/>
        </a:p>
      </dgm:t>
    </dgm:pt>
    <dgm:pt modelId="{90F21D79-8CF7-4EB3-84F5-1D63CB5EF914}" type="sibTrans" cxnId="{07413511-511C-48DD-94C1-030E8EB09C8A}">
      <dgm:prSet/>
      <dgm:spPr/>
      <dgm:t>
        <a:bodyPr/>
        <a:lstStyle/>
        <a:p>
          <a:endParaRPr lang="es-EC"/>
        </a:p>
      </dgm:t>
    </dgm:pt>
    <dgm:pt modelId="{5F6008D7-E01A-4699-B9B7-75DA90D37B3C}">
      <dgm:prSet phldrT="[Texto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dirty="0"/>
            <a:t>Realizar un análisis sísmico de la estructura actual.</a:t>
          </a:r>
        </a:p>
      </dgm:t>
    </dgm:pt>
    <dgm:pt modelId="{DE1F4786-1E44-4DBA-877A-D21298266C7D}" type="parTrans" cxnId="{7BA6F405-CDDC-4ED7-A8B1-F6EA9F472DAA}">
      <dgm:prSet/>
      <dgm:spPr/>
      <dgm:t>
        <a:bodyPr/>
        <a:lstStyle/>
        <a:p>
          <a:endParaRPr lang="es-EC"/>
        </a:p>
      </dgm:t>
    </dgm:pt>
    <dgm:pt modelId="{0EA84EF0-B097-4487-86C0-F21603DEBE54}" type="sibTrans" cxnId="{7BA6F405-CDDC-4ED7-A8B1-F6EA9F472DAA}">
      <dgm:prSet/>
      <dgm:spPr/>
      <dgm:t>
        <a:bodyPr/>
        <a:lstStyle/>
        <a:p>
          <a:endParaRPr lang="es-EC"/>
        </a:p>
      </dgm:t>
    </dgm:pt>
    <dgm:pt modelId="{608500E3-CF65-4215-8579-F1F703ABD7EB}">
      <dgm:prSet phldrT="[Texto]"/>
      <dgm:spPr/>
      <dgm:t>
        <a:bodyPr/>
        <a:lstStyle/>
        <a:p>
          <a:r>
            <a:rPr lang="es-EC" dirty="0"/>
            <a:t>Realizar un levantamiento de los contenidos de uso típico presentes.</a:t>
          </a:r>
        </a:p>
      </dgm:t>
    </dgm:pt>
    <dgm:pt modelId="{0F06CB9E-86F7-4682-93B3-1DE2E83C552D}" type="parTrans" cxnId="{780B9B46-BC39-4903-B32D-09FF5A142F78}">
      <dgm:prSet/>
      <dgm:spPr/>
      <dgm:t>
        <a:bodyPr/>
        <a:lstStyle/>
        <a:p>
          <a:endParaRPr lang="es-EC"/>
        </a:p>
      </dgm:t>
    </dgm:pt>
    <dgm:pt modelId="{9798E7D4-E2F1-4EBA-8E09-4C162B99D755}" type="sibTrans" cxnId="{780B9B46-BC39-4903-B32D-09FF5A142F78}">
      <dgm:prSet/>
      <dgm:spPr/>
      <dgm:t>
        <a:bodyPr/>
        <a:lstStyle/>
        <a:p>
          <a:endParaRPr lang="es-EC"/>
        </a:p>
      </dgm:t>
    </dgm:pt>
    <dgm:pt modelId="{C83596EA-4B87-4CB6-BB6F-4BF87C071454}">
      <dgm:prSet phldrT="[Texto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dirty="0"/>
            <a:t>Determinar el comportamiento dinámico de los contenidos de uso típico. </a:t>
          </a:r>
        </a:p>
      </dgm:t>
    </dgm:pt>
    <dgm:pt modelId="{2B37DE6A-7C2A-4F80-91D1-8EF6137938AD}" type="parTrans" cxnId="{3B51A0C3-3105-41A1-86DA-55465ACBCCB3}">
      <dgm:prSet/>
      <dgm:spPr/>
      <dgm:t>
        <a:bodyPr/>
        <a:lstStyle/>
        <a:p>
          <a:endParaRPr lang="es-EC"/>
        </a:p>
      </dgm:t>
    </dgm:pt>
    <dgm:pt modelId="{686716A9-3E45-47FC-B25E-EBD0B41C6FFB}" type="sibTrans" cxnId="{3B51A0C3-3105-41A1-86DA-55465ACBCCB3}">
      <dgm:prSet/>
      <dgm:spPr/>
      <dgm:t>
        <a:bodyPr/>
        <a:lstStyle/>
        <a:p>
          <a:endParaRPr lang="es-EC"/>
        </a:p>
      </dgm:t>
    </dgm:pt>
    <dgm:pt modelId="{EEB9BE52-E512-4E0A-BD61-3951EA47D182}">
      <dgm:prSet phldrT="[Texto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dirty="0"/>
            <a:t>Realizar una guía de correcta ubicación de los contenidos de uso típico.</a:t>
          </a:r>
        </a:p>
      </dgm:t>
    </dgm:pt>
    <dgm:pt modelId="{16D4F21D-8930-47EB-9B0C-CB6B67C04F69}" type="parTrans" cxnId="{D7B67631-B2EA-464D-BBA6-1F6D1084846F}">
      <dgm:prSet/>
      <dgm:spPr/>
      <dgm:t>
        <a:bodyPr/>
        <a:lstStyle/>
        <a:p>
          <a:endParaRPr lang="es-EC"/>
        </a:p>
      </dgm:t>
    </dgm:pt>
    <dgm:pt modelId="{C3637668-EAF2-4355-BF63-6D22907E2AA1}" type="sibTrans" cxnId="{D7B67631-B2EA-464D-BBA6-1F6D1084846F}">
      <dgm:prSet/>
      <dgm:spPr/>
      <dgm:t>
        <a:bodyPr/>
        <a:lstStyle/>
        <a:p>
          <a:endParaRPr lang="es-EC"/>
        </a:p>
      </dgm:t>
    </dgm:pt>
    <dgm:pt modelId="{6940F9A7-43BE-4EB2-A5E2-8C59FF95EEA0}">
      <dgm:prSet phldrT="[Texto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dirty="0"/>
            <a:t>Elaborar una herramienta de cálculo que permita realizar un análisis del comportamiento dinámico de bloques rígidos simétricos.</a:t>
          </a:r>
        </a:p>
      </dgm:t>
    </dgm:pt>
    <dgm:pt modelId="{9B145FA2-6496-41B9-AF02-50D72C0546BA}" type="parTrans" cxnId="{883A7687-82AB-4B2E-9D6C-6E88EC33695A}">
      <dgm:prSet/>
      <dgm:spPr/>
      <dgm:t>
        <a:bodyPr/>
        <a:lstStyle/>
        <a:p>
          <a:endParaRPr lang="es-EC"/>
        </a:p>
      </dgm:t>
    </dgm:pt>
    <dgm:pt modelId="{4B095E18-3A93-4AA1-A1A5-7C093C42C857}" type="sibTrans" cxnId="{883A7687-82AB-4B2E-9D6C-6E88EC33695A}">
      <dgm:prSet/>
      <dgm:spPr/>
      <dgm:t>
        <a:bodyPr/>
        <a:lstStyle/>
        <a:p>
          <a:endParaRPr lang="es-EC"/>
        </a:p>
      </dgm:t>
    </dgm:pt>
    <dgm:pt modelId="{CE1C1AE6-707B-4127-96F5-0D3AADF5F735}" type="pres">
      <dgm:prSet presAssocID="{816C2CAF-773C-4E7C-98AB-71FFFC059054}" presName="linear" presStyleCnt="0">
        <dgm:presLayoutVars>
          <dgm:dir/>
          <dgm:animLvl val="lvl"/>
          <dgm:resizeHandles val="exact"/>
        </dgm:presLayoutVars>
      </dgm:prSet>
      <dgm:spPr/>
    </dgm:pt>
    <dgm:pt modelId="{E5A0E245-DCF8-4D92-BF11-B14FD03C47F6}" type="pres">
      <dgm:prSet presAssocID="{77E3205B-CF71-4F9C-BAB8-B72AE6F99A69}" presName="parentLin" presStyleCnt="0"/>
      <dgm:spPr/>
    </dgm:pt>
    <dgm:pt modelId="{2077BB15-D699-4A8D-941D-2A176FC28B66}" type="pres">
      <dgm:prSet presAssocID="{77E3205B-CF71-4F9C-BAB8-B72AE6F99A69}" presName="parentLeftMargin" presStyleLbl="node1" presStyleIdx="0" presStyleCnt="1"/>
      <dgm:spPr/>
    </dgm:pt>
    <dgm:pt modelId="{EE4EA765-569C-4783-A6DC-28D107A3297F}" type="pres">
      <dgm:prSet presAssocID="{77E3205B-CF71-4F9C-BAB8-B72AE6F99A69}" presName="parentText" presStyleLbl="node1" presStyleIdx="0" presStyleCnt="1" custScaleX="64547" custScaleY="66588" custLinFactX="26410" custLinFactNeighborX="100000" custLinFactNeighborY="-10203">
        <dgm:presLayoutVars>
          <dgm:chMax val="0"/>
          <dgm:bulletEnabled val="1"/>
        </dgm:presLayoutVars>
      </dgm:prSet>
      <dgm:spPr/>
    </dgm:pt>
    <dgm:pt modelId="{E20DB37F-BC60-407C-8095-D64AA7EC0FED}" type="pres">
      <dgm:prSet presAssocID="{77E3205B-CF71-4F9C-BAB8-B72AE6F99A69}" presName="negativeSpace" presStyleCnt="0"/>
      <dgm:spPr/>
    </dgm:pt>
    <dgm:pt modelId="{8117733B-FF21-4322-A0EA-94485EE372E5}" type="pres">
      <dgm:prSet presAssocID="{77E3205B-CF71-4F9C-BAB8-B72AE6F99A69}" presName="childText" presStyleLbl="conFgAcc1" presStyleIdx="0" presStyleCnt="1" custScaleY="93967" custLinFactNeighborX="232" custLinFactNeighborY="24193">
        <dgm:presLayoutVars>
          <dgm:bulletEnabled val="1"/>
        </dgm:presLayoutVars>
      </dgm:prSet>
      <dgm:spPr/>
    </dgm:pt>
  </dgm:ptLst>
  <dgm:cxnLst>
    <dgm:cxn modelId="{7BA6F405-CDDC-4ED7-A8B1-F6EA9F472DAA}" srcId="{77E3205B-CF71-4F9C-BAB8-B72AE6F99A69}" destId="{5F6008D7-E01A-4699-B9B7-75DA90D37B3C}" srcOrd="0" destOrd="0" parTransId="{DE1F4786-1E44-4DBA-877A-D21298266C7D}" sibTransId="{0EA84EF0-B097-4487-86C0-F21603DEBE54}"/>
    <dgm:cxn modelId="{12B78208-EE3F-4911-9B8C-444DCDE5279F}" type="presOf" srcId="{5F6008D7-E01A-4699-B9B7-75DA90D37B3C}" destId="{8117733B-FF21-4322-A0EA-94485EE372E5}" srcOrd="0" destOrd="0" presId="urn:microsoft.com/office/officeart/2005/8/layout/list1"/>
    <dgm:cxn modelId="{7B104D10-79CD-47A9-8125-4B9D79DD81D7}" type="presOf" srcId="{C83596EA-4B87-4CB6-BB6F-4BF87C071454}" destId="{8117733B-FF21-4322-A0EA-94485EE372E5}" srcOrd="0" destOrd="2" presId="urn:microsoft.com/office/officeart/2005/8/layout/list1"/>
    <dgm:cxn modelId="{07413511-511C-48DD-94C1-030E8EB09C8A}" srcId="{816C2CAF-773C-4E7C-98AB-71FFFC059054}" destId="{77E3205B-CF71-4F9C-BAB8-B72AE6F99A69}" srcOrd="0" destOrd="0" parTransId="{E408986C-C06C-4684-ABE1-D003A7DC4348}" sibTransId="{90F21D79-8CF7-4EB3-84F5-1D63CB5EF914}"/>
    <dgm:cxn modelId="{FF9E991A-A7EA-4EC4-B4EF-AD3C27C827DD}" type="presOf" srcId="{EEB9BE52-E512-4E0A-BD61-3951EA47D182}" destId="{8117733B-FF21-4322-A0EA-94485EE372E5}" srcOrd="0" destOrd="3" presId="urn:microsoft.com/office/officeart/2005/8/layout/list1"/>
    <dgm:cxn modelId="{F00C4F26-E47B-4792-950B-4EC26CFC668A}" type="presOf" srcId="{77E3205B-CF71-4F9C-BAB8-B72AE6F99A69}" destId="{2077BB15-D699-4A8D-941D-2A176FC28B66}" srcOrd="0" destOrd="0" presId="urn:microsoft.com/office/officeart/2005/8/layout/list1"/>
    <dgm:cxn modelId="{FAF22028-2383-414E-AFE0-B81D178E0818}" type="presOf" srcId="{816C2CAF-773C-4E7C-98AB-71FFFC059054}" destId="{CE1C1AE6-707B-4127-96F5-0D3AADF5F735}" srcOrd="0" destOrd="0" presId="urn:microsoft.com/office/officeart/2005/8/layout/list1"/>
    <dgm:cxn modelId="{D7B67631-B2EA-464D-BBA6-1F6D1084846F}" srcId="{77E3205B-CF71-4F9C-BAB8-B72AE6F99A69}" destId="{EEB9BE52-E512-4E0A-BD61-3951EA47D182}" srcOrd="3" destOrd="0" parTransId="{16D4F21D-8930-47EB-9B0C-CB6B67C04F69}" sibTransId="{C3637668-EAF2-4355-BF63-6D22907E2AA1}"/>
    <dgm:cxn modelId="{780B9B46-BC39-4903-B32D-09FF5A142F78}" srcId="{77E3205B-CF71-4F9C-BAB8-B72AE6F99A69}" destId="{608500E3-CF65-4215-8579-F1F703ABD7EB}" srcOrd="1" destOrd="0" parTransId="{0F06CB9E-86F7-4682-93B3-1DE2E83C552D}" sibTransId="{9798E7D4-E2F1-4EBA-8E09-4C162B99D755}"/>
    <dgm:cxn modelId="{F3881E83-5BEA-45D1-B9D0-86A51E0ED581}" type="presOf" srcId="{77E3205B-CF71-4F9C-BAB8-B72AE6F99A69}" destId="{EE4EA765-569C-4783-A6DC-28D107A3297F}" srcOrd="1" destOrd="0" presId="urn:microsoft.com/office/officeart/2005/8/layout/list1"/>
    <dgm:cxn modelId="{883A7687-82AB-4B2E-9D6C-6E88EC33695A}" srcId="{77E3205B-CF71-4F9C-BAB8-B72AE6F99A69}" destId="{6940F9A7-43BE-4EB2-A5E2-8C59FF95EEA0}" srcOrd="4" destOrd="0" parTransId="{9B145FA2-6496-41B9-AF02-50D72C0546BA}" sibTransId="{4B095E18-3A93-4AA1-A1A5-7C093C42C857}"/>
    <dgm:cxn modelId="{05C82EA4-EA95-4E82-B163-3A7502D1B913}" type="presOf" srcId="{608500E3-CF65-4215-8579-F1F703ABD7EB}" destId="{8117733B-FF21-4322-A0EA-94485EE372E5}" srcOrd="0" destOrd="1" presId="urn:microsoft.com/office/officeart/2005/8/layout/list1"/>
    <dgm:cxn modelId="{E4B39FC1-7BBD-418C-95DE-068D9837EF12}" type="presOf" srcId="{6940F9A7-43BE-4EB2-A5E2-8C59FF95EEA0}" destId="{8117733B-FF21-4322-A0EA-94485EE372E5}" srcOrd="0" destOrd="4" presId="urn:microsoft.com/office/officeart/2005/8/layout/list1"/>
    <dgm:cxn modelId="{3B51A0C3-3105-41A1-86DA-55465ACBCCB3}" srcId="{77E3205B-CF71-4F9C-BAB8-B72AE6F99A69}" destId="{C83596EA-4B87-4CB6-BB6F-4BF87C071454}" srcOrd="2" destOrd="0" parTransId="{2B37DE6A-7C2A-4F80-91D1-8EF6137938AD}" sibTransId="{686716A9-3E45-47FC-B25E-EBD0B41C6FFB}"/>
    <dgm:cxn modelId="{ECD6A6AC-4E95-40C8-B8A2-FC353847E5F4}" type="presParOf" srcId="{CE1C1AE6-707B-4127-96F5-0D3AADF5F735}" destId="{E5A0E245-DCF8-4D92-BF11-B14FD03C47F6}" srcOrd="0" destOrd="0" presId="urn:microsoft.com/office/officeart/2005/8/layout/list1"/>
    <dgm:cxn modelId="{AE984585-3952-4B78-803B-8C7A07F34119}" type="presParOf" srcId="{E5A0E245-DCF8-4D92-BF11-B14FD03C47F6}" destId="{2077BB15-D699-4A8D-941D-2A176FC28B66}" srcOrd="0" destOrd="0" presId="urn:microsoft.com/office/officeart/2005/8/layout/list1"/>
    <dgm:cxn modelId="{9619136A-2426-4ADB-99C7-DF7FF673DC2A}" type="presParOf" srcId="{E5A0E245-DCF8-4D92-BF11-B14FD03C47F6}" destId="{EE4EA765-569C-4783-A6DC-28D107A3297F}" srcOrd="1" destOrd="0" presId="urn:microsoft.com/office/officeart/2005/8/layout/list1"/>
    <dgm:cxn modelId="{E39264A7-FA75-4FAD-A3D2-DD48F180108C}" type="presParOf" srcId="{CE1C1AE6-707B-4127-96F5-0D3AADF5F735}" destId="{E20DB37F-BC60-407C-8095-D64AA7EC0FED}" srcOrd="1" destOrd="0" presId="urn:microsoft.com/office/officeart/2005/8/layout/list1"/>
    <dgm:cxn modelId="{1A7D79AA-8D21-4446-A9F6-F694D1B9568A}" type="presParOf" srcId="{CE1C1AE6-707B-4127-96F5-0D3AADF5F735}" destId="{8117733B-FF21-4322-A0EA-94485EE372E5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43D7AC6-B785-4CAA-AF83-8C5E777EB768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349E1FC4-CC49-407D-BF19-2EB600040C49}">
      <dgm:prSet phldrT="[Texto]"/>
      <dgm:spPr>
        <a:solidFill>
          <a:schemeClr val="accent1"/>
        </a:solidFill>
      </dgm:spPr>
      <dgm:t>
        <a:bodyPr/>
        <a:lstStyle/>
        <a:p>
          <a:r>
            <a:rPr lang="es-CO" dirty="0"/>
            <a:t>Generalidades</a:t>
          </a:r>
          <a:endParaRPr lang="es-EC" dirty="0"/>
        </a:p>
      </dgm:t>
    </dgm:pt>
    <dgm:pt modelId="{DC1A3AC6-F109-4971-81F6-B210E2A2E41C}" type="parTrans" cxnId="{EC5E3555-775D-4C68-B939-A0A5ECC20FAC}">
      <dgm:prSet/>
      <dgm:spPr/>
      <dgm:t>
        <a:bodyPr/>
        <a:lstStyle/>
        <a:p>
          <a:endParaRPr lang="es-EC"/>
        </a:p>
      </dgm:t>
    </dgm:pt>
    <dgm:pt modelId="{B7DEE0EC-DA2D-47B3-92E9-B03373915868}" type="sibTrans" cxnId="{EC5E3555-775D-4C68-B939-A0A5ECC20FAC}">
      <dgm:prSet/>
      <dgm:spPr/>
      <dgm:t>
        <a:bodyPr/>
        <a:lstStyle/>
        <a:p>
          <a:endParaRPr lang="es-EC"/>
        </a:p>
      </dgm:t>
    </dgm:pt>
    <dgm:pt modelId="{CF02704B-D6A4-4E3B-BE98-2DC7EC505030}">
      <dgm:prSet phldrT="[Texto]"/>
      <dgm:spPr>
        <a:solidFill>
          <a:schemeClr val="accent6"/>
        </a:solidFill>
      </dgm:spPr>
      <dgm:t>
        <a:bodyPr/>
        <a:lstStyle/>
        <a:p>
          <a:r>
            <a:rPr lang="es-CO" dirty="0"/>
            <a:t>Análisis de la estructura</a:t>
          </a:r>
          <a:endParaRPr lang="es-EC" dirty="0"/>
        </a:p>
      </dgm:t>
    </dgm:pt>
    <dgm:pt modelId="{5BF0935C-8290-4855-8A0C-E763D9AAB540}" type="parTrans" cxnId="{9684EE05-045E-426F-B49A-FE476AA940CD}">
      <dgm:prSet/>
      <dgm:spPr/>
      <dgm:t>
        <a:bodyPr/>
        <a:lstStyle/>
        <a:p>
          <a:endParaRPr lang="es-EC"/>
        </a:p>
      </dgm:t>
    </dgm:pt>
    <dgm:pt modelId="{8391FE6B-2971-4641-9D56-BA1E8F028294}" type="sibTrans" cxnId="{9684EE05-045E-426F-B49A-FE476AA940CD}">
      <dgm:prSet/>
      <dgm:spPr/>
      <dgm:t>
        <a:bodyPr/>
        <a:lstStyle/>
        <a:p>
          <a:endParaRPr lang="es-EC"/>
        </a:p>
      </dgm:t>
    </dgm:pt>
    <dgm:pt modelId="{61AADE72-39FD-4235-B82E-5B429D4E5A19}">
      <dgm:prSet phldrT="[Texto]"/>
      <dgm:spPr/>
      <dgm:t>
        <a:bodyPr/>
        <a:lstStyle/>
        <a:p>
          <a:r>
            <a:rPr lang="es-CO" dirty="0"/>
            <a:t>Análisis de equipos</a:t>
          </a:r>
          <a:endParaRPr lang="es-EC" dirty="0"/>
        </a:p>
      </dgm:t>
    </dgm:pt>
    <dgm:pt modelId="{420C226B-C8B8-41D5-B00D-9998113F1BF9}" type="parTrans" cxnId="{0DC9C4D7-1EAE-4D86-984B-CC487C9D23A1}">
      <dgm:prSet/>
      <dgm:spPr/>
      <dgm:t>
        <a:bodyPr/>
        <a:lstStyle/>
        <a:p>
          <a:endParaRPr lang="es-EC"/>
        </a:p>
      </dgm:t>
    </dgm:pt>
    <dgm:pt modelId="{68808BD6-6F85-4FD8-B637-B0426E6FF429}" type="sibTrans" cxnId="{0DC9C4D7-1EAE-4D86-984B-CC487C9D23A1}">
      <dgm:prSet/>
      <dgm:spPr/>
      <dgm:t>
        <a:bodyPr/>
        <a:lstStyle/>
        <a:p>
          <a:endParaRPr lang="es-EC"/>
        </a:p>
      </dgm:t>
    </dgm:pt>
    <dgm:pt modelId="{B2E9B484-D29B-4F9D-96EF-5392F9FB3C79}">
      <dgm:prSet phldrT="[Texto]"/>
      <dgm:spPr/>
      <dgm:t>
        <a:bodyPr/>
        <a:lstStyle/>
        <a:p>
          <a:r>
            <a:rPr lang="es-CO" dirty="0"/>
            <a:t>Diseño de anclajes</a:t>
          </a:r>
          <a:endParaRPr lang="es-EC" dirty="0"/>
        </a:p>
      </dgm:t>
    </dgm:pt>
    <dgm:pt modelId="{318F1796-3867-4D9A-B15D-6CE5CCF60C20}" type="parTrans" cxnId="{C5BBF82E-376C-442D-A8C5-5C48232F532F}">
      <dgm:prSet/>
      <dgm:spPr/>
      <dgm:t>
        <a:bodyPr/>
        <a:lstStyle/>
        <a:p>
          <a:endParaRPr lang="es-EC"/>
        </a:p>
      </dgm:t>
    </dgm:pt>
    <dgm:pt modelId="{02EAD371-A94B-4434-890F-AD1CC7A18634}" type="sibTrans" cxnId="{C5BBF82E-376C-442D-A8C5-5C48232F532F}">
      <dgm:prSet/>
      <dgm:spPr/>
      <dgm:t>
        <a:bodyPr/>
        <a:lstStyle/>
        <a:p>
          <a:endParaRPr lang="es-EC"/>
        </a:p>
      </dgm:t>
    </dgm:pt>
    <dgm:pt modelId="{77AE9785-7347-4F0D-94B0-E7DFA20117F9}">
      <dgm:prSet phldrT="[Texto]"/>
      <dgm:spPr/>
      <dgm:t>
        <a:bodyPr/>
        <a:lstStyle/>
        <a:p>
          <a:r>
            <a:rPr lang="es-CO" dirty="0"/>
            <a:t>RMotion</a:t>
          </a:r>
          <a:endParaRPr lang="es-EC" dirty="0"/>
        </a:p>
      </dgm:t>
    </dgm:pt>
    <dgm:pt modelId="{312663E6-3C63-4FB4-9ED5-0C265C0C0BAE}" type="parTrans" cxnId="{C7565B4C-2365-4A51-8776-8FDBF0507C6A}">
      <dgm:prSet/>
      <dgm:spPr/>
      <dgm:t>
        <a:bodyPr/>
        <a:lstStyle/>
        <a:p>
          <a:endParaRPr lang="es-EC"/>
        </a:p>
      </dgm:t>
    </dgm:pt>
    <dgm:pt modelId="{3D480C00-7D47-4A49-A85D-FDE1920F87DF}" type="sibTrans" cxnId="{C7565B4C-2365-4A51-8776-8FDBF0507C6A}">
      <dgm:prSet/>
      <dgm:spPr/>
      <dgm:t>
        <a:bodyPr/>
        <a:lstStyle/>
        <a:p>
          <a:endParaRPr lang="es-EC"/>
        </a:p>
      </dgm:t>
    </dgm:pt>
    <dgm:pt modelId="{65240C43-CBA2-4F88-B98B-D981F6C01651}">
      <dgm:prSet phldrT="[Texto]"/>
      <dgm:spPr/>
      <dgm:t>
        <a:bodyPr/>
        <a:lstStyle/>
        <a:p>
          <a:r>
            <a:rPr lang="es-CO" dirty="0"/>
            <a:t>Guía de ubicación</a:t>
          </a:r>
          <a:endParaRPr lang="es-EC" dirty="0"/>
        </a:p>
      </dgm:t>
    </dgm:pt>
    <dgm:pt modelId="{AA475265-31D8-474B-BD62-B1E4CFF7C11A}" type="parTrans" cxnId="{37713902-1494-4391-ABB7-B0AAB6079645}">
      <dgm:prSet/>
      <dgm:spPr/>
      <dgm:t>
        <a:bodyPr/>
        <a:lstStyle/>
        <a:p>
          <a:endParaRPr lang="es-EC"/>
        </a:p>
      </dgm:t>
    </dgm:pt>
    <dgm:pt modelId="{E4E4A75A-7B8D-49C1-86AF-AEF37E497A68}" type="sibTrans" cxnId="{37713902-1494-4391-ABB7-B0AAB6079645}">
      <dgm:prSet/>
      <dgm:spPr/>
      <dgm:t>
        <a:bodyPr/>
        <a:lstStyle/>
        <a:p>
          <a:endParaRPr lang="es-EC"/>
        </a:p>
      </dgm:t>
    </dgm:pt>
    <dgm:pt modelId="{1E72CA20-DF70-45C4-A7B2-824C0191187D}">
      <dgm:prSet phldrT="[Texto]"/>
      <dgm:spPr/>
      <dgm:t>
        <a:bodyPr/>
        <a:lstStyle/>
        <a:p>
          <a:r>
            <a:rPr lang="es-CO" dirty="0"/>
            <a:t>Conclusiones y Recomendaciones</a:t>
          </a:r>
          <a:endParaRPr lang="es-EC" dirty="0"/>
        </a:p>
      </dgm:t>
    </dgm:pt>
    <dgm:pt modelId="{49AE428E-89F7-42BF-A5DE-2A1A26103F98}" type="parTrans" cxnId="{050CC641-1BB7-45A6-8DFE-9AC9EA980C4B}">
      <dgm:prSet/>
      <dgm:spPr/>
      <dgm:t>
        <a:bodyPr/>
        <a:lstStyle/>
        <a:p>
          <a:endParaRPr lang="es-EC"/>
        </a:p>
      </dgm:t>
    </dgm:pt>
    <dgm:pt modelId="{D8C6F511-3597-41C8-A715-4F1E2D1BE3C9}" type="sibTrans" cxnId="{050CC641-1BB7-45A6-8DFE-9AC9EA980C4B}">
      <dgm:prSet/>
      <dgm:spPr/>
      <dgm:t>
        <a:bodyPr/>
        <a:lstStyle/>
        <a:p>
          <a:endParaRPr lang="es-EC"/>
        </a:p>
      </dgm:t>
    </dgm:pt>
    <dgm:pt modelId="{CE2C5AAA-9DFE-421F-AEA4-F74FB61F0C65}" type="pres">
      <dgm:prSet presAssocID="{F43D7AC6-B785-4CAA-AF83-8C5E777EB768}" presName="linearFlow" presStyleCnt="0">
        <dgm:presLayoutVars>
          <dgm:dir/>
          <dgm:resizeHandles val="exact"/>
        </dgm:presLayoutVars>
      </dgm:prSet>
      <dgm:spPr/>
    </dgm:pt>
    <dgm:pt modelId="{7E3D48F1-40AE-4DF9-A653-8EE04B3C15C9}" type="pres">
      <dgm:prSet presAssocID="{349E1FC4-CC49-407D-BF19-2EB600040C49}" presName="composite" presStyleCnt="0"/>
      <dgm:spPr/>
    </dgm:pt>
    <dgm:pt modelId="{F37D0D4F-1D2C-41CB-B2F0-FA89C5AAE1B7}" type="pres">
      <dgm:prSet presAssocID="{349E1FC4-CC49-407D-BF19-2EB600040C49}" presName="imgShp" presStyleLbl="fgImgPlac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ngranajes"/>
        </a:ext>
      </dgm:extLst>
    </dgm:pt>
    <dgm:pt modelId="{8CCCCD67-37E7-4611-97A1-C4E35F45D10F}" type="pres">
      <dgm:prSet presAssocID="{349E1FC4-CC49-407D-BF19-2EB600040C49}" presName="txShp" presStyleLbl="node1" presStyleIdx="0" presStyleCnt="7">
        <dgm:presLayoutVars>
          <dgm:bulletEnabled val="1"/>
        </dgm:presLayoutVars>
      </dgm:prSet>
      <dgm:spPr/>
    </dgm:pt>
    <dgm:pt modelId="{2B70773C-50B0-4C21-B990-FE8229D3C4EF}" type="pres">
      <dgm:prSet presAssocID="{B7DEE0EC-DA2D-47B3-92E9-B03373915868}" presName="spacing" presStyleCnt="0"/>
      <dgm:spPr/>
    </dgm:pt>
    <dgm:pt modelId="{09AE5168-7367-46D7-8E74-8FDB21C77E2D}" type="pres">
      <dgm:prSet presAssocID="{CF02704B-D6A4-4E3B-BE98-2DC7EC505030}" presName="composite" presStyleCnt="0"/>
      <dgm:spPr/>
    </dgm:pt>
    <dgm:pt modelId="{6C2D0820-2B0E-40E1-A49E-3568C601A422}" type="pres">
      <dgm:prSet presAssocID="{CF02704B-D6A4-4E3B-BE98-2DC7EC505030}" presName="imgShp" presStyleLbl="fgImgPlac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dificio"/>
        </a:ext>
      </dgm:extLst>
    </dgm:pt>
    <dgm:pt modelId="{9073DCFB-D4B7-4760-A30D-35FC35493BF8}" type="pres">
      <dgm:prSet presAssocID="{CF02704B-D6A4-4E3B-BE98-2DC7EC505030}" presName="txShp" presStyleLbl="node1" presStyleIdx="1" presStyleCnt="7">
        <dgm:presLayoutVars>
          <dgm:bulletEnabled val="1"/>
        </dgm:presLayoutVars>
      </dgm:prSet>
      <dgm:spPr/>
    </dgm:pt>
    <dgm:pt modelId="{72BE365D-8EA8-45C0-B53A-8BDC26B566C9}" type="pres">
      <dgm:prSet presAssocID="{8391FE6B-2971-4641-9D56-BA1E8F028294}" presName="spacing" presStyleCnt="0"/>
      <dgm:spPr/>
    </dgm:pt>
    <dgm:pt modelId="{63C47205-F2C6-4345-8CC8-AF13698D6D64}" type="pres">
      <dgm:prSet presAssocID="{61AADE72-39FD-4235-B82E-5B429D4E5A19}" presName="composite" presStyleCnt="0"/>
      <dgm:spPr/>
    </dgm:pt>
    <dgm:pt modelId="{C2FDF7BA-53FB-442E-AA83-B6564D276409}" type="pres">
      <dgm:prSet presAssocID="{61AADE72-39FD-4235-B82E-5B429D4E5A19}" presName="imgShp" presStyleLbl="fgImgPlac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quipo"/>
        </a:ext>
      </dgm:extLst>
    </dgm:pt>
    <dgm:pt modelId="{0F12CF57-6423-44FD-9E13-7EDC51CEBC83}" type="pres">
      <dgm:prSet presAssocID="{61AADE72-39FD-4235-B82E-5B429D4E5A19}" presName="txShp" presStyleLbl="node1" presStyleIdx="2" presStyleCnt="7">
        <dgm:presLayoutVars>
          <dgm:bulletEnabled val="1"/>
        </dgm:presLayoutVars>
      </dgm:prSet>
      <dgm:spPr/>
    </dgm:pt>
    <dgm:pt modelId="{A897295F-7CC4-4AEF-B637-8F929AD04756}" type="pres">
      <dgm:prSet presAssocID="{68808BD6-6F85-4FD8-B637-B0426E6FF429}" presName="spacing" presStyleCnt="0"/>
      <dgm:spPr/>
    </dgm:pt>
    <dgm:pt modelId="{5AC26AC6-2D39-4B0A-BC2A-C644A1E7A76E}" type="pres">
      <dgm:prSet presAssocID="{B2E9B484-D29B-4F9D-96EF-5392F9FB3C79}" presName="composite" presStyleCnt="0"/>
      <dgm:spPr/>
    </dgm:pt>
    <dgm:pt modelId="{6183F1B4-516B-473E-B816-EB62B7E30D39}" type="pres">
      <dgm:prSet presAssocID="{B2E9B484-D29B-4F9D-96EF-5392F9FB3C79}" presName="imgShp" presStyleLbl="fgImgPlac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ñas"/>
        </a:ext>
      </dgm:extLst>
    </dgm:pt>
    <dgm:pt modelId="{EB370F57-A64B-485A-8C8D-3137B5E7EFA1}" type="pres">
      <dgm:prSet presAssocID="{B2E9B484-D29B-4F9D-96EF-5392F9FB3C79}" presName="txShp" presStyleLbl="node1" presStyleIdx="3" presStyleCnt="7">
        <dgm:presLayoutVars>
          <dgm:bulletEnabled val="1"/>
        </dgm:presLayoutVars>
      </dgm:prSet>
      <dgm:spPr/>
    </dgm:pt>
    <dgm:pt modelId="{8B9D6904-22A5-4A2D-832D-BE623D2C5393}" type="pres">
      <dgm:prSet presAssocID="{02EAD371-A94B-4434-890F-AD1CC7A18634}" presName="spacing" presStyleCnt="0"/>
      <dgm:spPr/>
    </dgm:pt>
    <dgm:pt modelId="{D423F314-04CA-4F5A-B2CD-C6F92FBF426C}" type="pres">
      <dgm:prSet presAssocID="{77AE9785-7347-4F0D-94B0-E7DFA20117F9}" presName="composite" presStyleCnt="0"/>
      <dgm:spPr/>
    </dgm:pt>
    <dgm:pt modelId="{351441AB-CB05-4E16-950D-E78EF3756E23}" type="pres">
      <dgm:prSet presAssocID="{77AE9785-7347-4F0D-94B0-E7DFA20117F9}" presName="imgShp" presStyleLbl="fgImgPlac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seño web"/>
        </a:ext>
      </dgm:extLst>
    </dgm:pt>
    <dgm:pt modelId="{958D14AB-26DD-4351-BE83-C43FA84F90D1}" type="pres">
      <dgm:prSet presAssocID="{77AE9785-7347-4F0D-94B0-E7DFA20117F9}" presName="txShp" presStyleLbl="node1" presStyleIdx="4" presStyleCnt="7">
        <dgm:presLayoutVars>
          <dgm:bulletEnabled val="1"/>
        </dgm:presLayoutVars>
      </dgm:prSet>
      <dgm:spPr/>
    </dgm:pt>
    <dgm:pt modelId="{0CC7DD91-71EF-4101-A83E-23A34659F7F3}" type="pres">
      <dgm:prSet presAssocID="{3D480C00-7D47-4A49-A85D-FDE1920F87DF}" presName="spacing" presStyleCnt="0"/>
      <dgm:spPr/>
    </dgm:pt>
    <dgm:pt modelId="{82A3B911-BD64-4F10-B623-D7B6C1C587A6}" type="pres">
      <dgm:prSet presAssocID="{65240C43-CBA2-4F88-B98B-D981F6C01651}" presName="composite" presStyleCnt="0"/>
      <dgm:spPr/>
    </dgm:pt>
    <dgm:pt modelId="{C1825B3F-C534-4776-AAAC-8E68F5E42DB8}" type="pres">
      <dgm:prSet presAssocID="{65240C43-CBA2-4F88-B98B-D981F6C01651}" presName="imgShp" presStyleLbl="fgImgPlac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etrero"/>
        </a:ext>
      </dgm:extLst>
    </dgm:pt>
    <dgm:pt modelId="{F6796D2D-A81B-4687-B280-064146DBBED2}" type="pres">
      <dgm:prSet presAssocID="{65240C43-CBA2-4F88-B98B-D981F6C01651}" presName="txShp" presStyleLbl="node1" presStyleIdx="5" presStyleCnt="7">
        <dgm:presLayoutVars>
          <dgm:bulletEnabled val="1"/>
        </dgm:presLayoutVars>
      </dgm:prSet>
      <dgm:spPr/>
    </dgm:pt>
    <dgm:pt modelId="{C6E48148-7707-4D17-A48F-AB164958359F}" type="pres">
      <dgm:prSet presAssocID="{E4E4A75A-7B8D-49C1-86AF-AEF37E497A68}" presName="spacing" presStyleCnt="0"/>
      <dgm:spPr/>
    </dgm:pt>
    <dgm:pt modelId="{DDAA0D51-C78A-4A61-8B41-1562C65DED4F}" type="pres">
      <dgm:prSet presAssocID="{1E72CA20-DF70-45C4-A7B2-824C0191187D}" presName="composite" presStyleCnt="0"/>
      <dgm:spPr/>
    </dgm:pt>
    <dgm:pt modelId="{3CA7A9E3-1DB0-4DD1-9DDF-42F3A0617920}" type="pres">
      <dgm:prSet presAssocID="{1E72CA20-DF70-45C4-A7B2-824C0191187D}" presName="imgShp" presStyleLbl="fgImgPlac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mbilla"/>
        </a:ext>
      </dgm:extLst>
    </dgm:pt>
    <dgm:pt modelId="{1BFEE562-C3E9-4F28-ACDD-3B78F2F6854C}" type="pres">
      <dgm:prSet presAssocID="{1E72CA20-DF70-45C4-A7B2-824C0191187D}" presName="txShp" presStyleLbl="node1" presStyleIdx="6" presStyleCnt="7">
        <dgm:presLayoutVars>
          <dgm:bulletEnabled val="1"/>
        </dgm:presLayoutVars>
      </dgm:prSet>
      <dgm:spPr/>
    </dgm:pt>
  </dgm:ptLst>
  <dgm:cxnLst>
    <dgm:cxn modelId="{37713902-1494-4391-ABB7-B0AAB6079645}" srcId="{F43D7AC6-B785-4CAA-AF83-8C5E777EB768}" destId="{65240C43-CBA2-4F88-B98B-D981F6C01651}" srcOrd="5" destOrd="0" parTransId="{AA475265-31D8-474B-BD62-B1E4CFF7C11A}" sibTransId="{E4E4A75A-7B8D-49C1-86AF-AEF37E497A68}"/>
    <dgm:cxn modelId="{9684EE05-045E-426F-B49A-FE476AA940CD}" srcId="{F43D7AC6-B785-4CAA-AF83-8C5E777EB768}" destId="{CF02704B-D6A4-4E3B-BE98-2DC7EC505030}" srcOrd="1" destOrd="0" parTransId="{5BF0935C-8290-4855-8A0C-E763D9AAB540}" sibTransId="{8391FE6B-2971-4641-9D56-BA1E8F028294}"/>
    <dgm:cxn modelId="{32840A14-9951-40E8-94C6-8968E127A40F}" type="presOf" srcId="{349E1FC4-CC49-407D-BF19-2EB600040C49}" destId="{8CCCCD67-37E7-4611-97A1-C4E35F45D10F}" srcOrd="0" destOrd="0" presId="urn:microsoft.com/office/officeart/2005/8/layout/vList3"/>
    <dgm:cxn modelId="{C5BBF82E-376C-442D-A8C5-5C48232F532F}" srcId="{F43D7AC6-B785-4CAA-AF83-8C5E777EB768}" destId="{B2E9B484-D29B-4F9D-96EF-5392F9FB3C79}" srcOrd="3" destOrd="0" parTransId="{318F1796-3867-4D9A-B15D-6CE5CCF60C20}" sibTransId="{02EAD371-A94B-4434-890F-AD1CC7A18634}"/>
    <dgm:cxn modelId="{4BCE913E-F0C8-435C-9622-F63E37146D3E}" type="presOf" srcId="{77AE9785-7347-4F0D-94B0-E7DFA20117F9}" destId="{958D14AB-26DD-4351-BE83-C43FA84F90D1}" srcOrd="0" destOrd="0" presId="urn:microsoft.com/office/officeart/2005/8/layout/vList3"/>
    <dgm:cxn modelId="{050CC641-1BB7-45A6-8DFE-9AC9EA980C4B}" srcId="{F43D7AC6-B785-4CAA-AF83-8C5E777EB768}" destId="{1E72CA20-DF70-45C4-A7B2-824C0191187D}" srcOrd="6" destOrd="0" parTransId="{49AE428E-89F7-42BF-A5DE-2A1A26103F98}" sibTransId="{D8C6F511-3597-41C8-A715-4F1E2D1BE3C9}"/>
    <dgm:cxn modelId="{C7565B4C-2365-4A51-8776-8FDBF0507C6A}" srcId="{F43D7AC6-B785-4CAA-AF83-8C5E777EB768}" destId="{77AE9785-7347-4F0D-94B0-E7DFA20117F9}" srcOrd="4" destOrd="0" parTransId="{312663E6-3C63-4FB4-9ED5-0C265C0C0BAE}" sibTransId="{3D480C00-7D47-4A49-A85D-FDE1920F87DF}"/>
    <dgm:cxn modelId="{EC5E3555-775D-4C68-B939-A0A5ECC20FAC}" srcId="{F43D7AC6-B785-4CAA-AF83-8C5E777EB768}" destId="{349E1FC4-CC49-407D-BF19-2EB600040C49}" srcOrd="0" destOrd="0" parTransId="{DC1A3AC6-F109-4971-81F6-B210E2A2E41C}" sibTransId="{B7DEE0EC-DA2D-47B3-92E9-B03373915868}"/>
    <dgm:cxn modelId="{51522656-E3EF-4E48-B79A-17D16D765471}" type="presOf" srcId="{CF02704B-D6A4-4E3B-BE98-2DC7EC505030}" destId="{9073DCFB-D4B7-4760-A30D-35FC35493BF8}" srcOrd="0" destOrd="0" presId="urn:microsoft.com/office/officeart/2005/8/layout/vList3"/>
    <dgm:cxn modelId="{9A0B857F-FB65-429E-ACD4-C79B6E6993F4}" type="presOf" srcId="{1E72CA20-DF70-45C4-A7B2-824C0191187D}" destId="{1BFEE562-C3E9-4F28-ACDD-3B78F2F6854C}" srcOrd="0" destOrd="0" presId="urn:microsoft.com/office/officeart/2005/8/layout/vList3"/>
    <dgm:cxn modelId="{2A8BE87F-DE05-4F08-88BA-83F5931E908B}" type="presOf" srcId="{F43D7AC6-B785-4CAA-AF83-8C5E777EB768}" destId="{CE2C5AAA-9DFE-421F-AEA4-F74FB61F0C65}" srcOrd="0" destOrd="0" presId="urn:microsoft.com/office/officeart/2005/8/layout/vList3"/>
    <dgm:cxn modelId="{0DC9C4D7-1EAE-4D86-984B-CC487C9D23A1}" srcId="{F43D7AC6-B785-4CAA-AF83-8C5E777EB768}" destId="{61AADE72-39FD-4235-B82E-5B429D4E5A19}" srcOrd="2" destOrd="0" parTransId="{420C226B-C8B8-41D5-B00D-9998113F1BF9}" sibTransId="{68808BD6-6F85-4FD8-B637-B0426E6FF429}"/>
    <dgm:cxn modelId="{8E5F97D9-F93E-484E-8040-11FD21B20F0B}" type="presOf" srcId="{61AADE72-39FD-4235-B82E-5B429D4E5A19}" destId="{0F12CF57-6423-44FD-9E13-7EDC51CEBC83}" srcOrd="0" destOrd="0" presId="urn:microsoft.com/office/officeart/2005/8/layout/vList3"/>
    <dgm:cxn modelId="{8DCA00F1-9324-48D5-ACA0-53D277FFD30B}" type="presOf" srcId="{65240C43-CBA2-4F88-B98B-D981F6C01651}" destId="{F6796D2D-A81B-4687-B280-064146DBBED2}" srcOrd="0" destOrd="0" presId="urn:microsoft.com/office/officeart/2005/8/layout/vList3"/>
    <dgm:cxn modelId="{C00254FA-CDC4-40D9-B386-6190E2923E93}" type="presOf" srcId="{B2E9B484-D29B-4F9D-96EF-5392F9FB3C79}" destId="{EB370F57-A64B-485A-8C8D-3137B5E7EFA1}" srcOrd="0" destOrd="0" presId="urn:microsoft.com/office/officeart/2005/8/layout/vList3"/>
    <dgm:cxn modelId="{CC3EBF28-7BE5-40B6-A488-DDD12C1BFD61}" type="presParOf" srcId="{CE2C5AAA-9DFE-421F-AEA4-F74FB61F0C65}" destId="{7E3D48F1-40AE-4DF9-A653-8EE04B3C15C9}" srcOrd="0" destOrd="0" presId="urn:microsoft.com/office/officeart/2005/8/layout/vList3"/>
    <dgm:cxn modelId="{F798B42D-6F4E-4AB6-9F27-25BDA54B62E2}" type="presParOf" srcId="{7E3D48F1-40AE-4DF9-A653-8EE04B3C15C9}" destId="{F37D0D4F-1D2C-41CB-B2F0-FA89C5AAE1B7}" srcOrd="0" destOrd="0" presId="urn:microsoft.com/office/officeart/2005/8/layout/vList3"/>
    <dgm:cxn modelId="{F05E9596-85DC-4BA2-9F62-A1F0BE95B3D3}" type="presParOf" srcId="{7E3D48F1-40AE-4DF9-A653-8EE04B3C15C9}" destId="{8CCCCD67-37E7-4611-97A1-C4E35F45D10F}" srcOrd="1" destOrd="0" presId="urn:microsoft.com/office/officeart/2005/8/layout/vList3"/>
    <dgm:cxn modelId="{B001A02C-AA63-4117-87FC-802A0439D116}" type="presParOf" srcId="{CE2C5AAA-9DFE-421F-AEA4-F74FB61F0C65}" destId="{2B70773C-50B0-4C21-B990-FE8229D3C4EF}" srcOrd="1" destOrd="0" presId="urn:microsoft.com/office/officeart/2005/8/layout/vList3"/>
    <dgm:cxn modelId="{A6FA4049-9D65-47F7-96FB-3B12FECF0055}" type="presParOf" srcId="{CE2C5AAA-9DFE-421F-AEA4-F74FB61F0C65}" destId="{09AE5168-7367-46D7-8E74-8FDB21C77E2D}" srcOrd="2" destOrd="0" presId="urn:microsoft.com/office/officeart/2005/8/layout/vList3"/>
    <dgm:cxn modelId="{693D5FCC-86E2-4027-8DD1-2B95B99F4AEA}" type="presParOf" srcId="{09AE5168-7367-46D7-8E74-8FDB21C77E2D}" destId="{6C2D0820-2B0E-40E1-A49E-3568C601A422}" srcOrd="0" destOrd="0" presId="urn:microsoft.com/office/officeart/2005/8/layout/vList3"/>
    <dgm:cxn modelId="{B2F663D7-76C6-4C02-89E2-138F67D9B1E4}" type="presParOf" srcId="{09AE5168-7367-46D7-8E74-8FDB21C77E2D}" destId="{9073DCFB-D4B7-4760-A30D-35FC35493BF8}" srcOrd="1" destOrd="0" presId="urn:microsoft.com/office/officeart/2005/8/layout/vList3"/>
    <dgm:cxn modelId="{764FA72F-ABA5-4124-AA4E-441D9D0EB92A}" type="presParOf" srcId="{CE2C5AAA-9DFE-421F-AEA4-F74FB61F0C65}" destId="{72BE365D-8EA8-45C0-B53A-8BDC26B566C9}" srcOrd="3" destOrd="0" presId="urn:microsoft.com/office/officeart/2005/8/layout/vList3"/>
    <dgm:cxn modelId="{2934C63B-69E6-451A-AD50-DFF0EE767BEC}" type="presParOf" srcId="{CE2C5AAA-9DFE-421F-AEA4-F74FB61F0C65}" destId="{63C47205-F2C6-4345-8CC8-AF13698D6D64}" srcOrd="4" destOrd="0" presId="urn:microsoft.com/office/officeart/2005/8/layout/vList3"/>
    <dgm:cxn modelId="{BAC428E0-7261-4633-A557-C3C5B601D014}" type="presParOf" srcId="{63C47205-F2C6-4345-8CC8-AF13698D6D64}" destId="{C2FDF7BA-53FB-442E-AA83-B6564D276409}" srcOrd="0" destOrd="0" presId="urn:microsoft.com/office/officeart/2005/8/layout/vList3"/>
    <dgm:cxn modelId="{E5DE89DC-D43D-4BB0-9894-27C7B31C69B5}" type="presParOf" srcId="{63C47205-F2C6-4345-8CC8-AF13698D6D64}" destId="{0F12CF57-6423-44FD-9E13-7EDC51CEBC83}" srcOrd="1" destOrd="0" presId="urn:microsoft.com/office/officeart/2005/8/layout/vList3"/>
    <dgm:cxn modelId="{972EF533-692B-4EFA-8293-3B4CDD19A9FE}" type="presParOf" srcId="{CE2C5AAA-9DFE-421F-AEA4-F74FB61F0C65}" destId="{A897295F-7CC4-4AEF-B637-8F929AD04756}" srcOrd="5" destOrd="0" presId="urn:microsoft.com/office/officeart/2005/8/layout/vList3"/>
    <dgm:cxn modelId="{9563B7DE-EE02-4C92-8EF0-3EA3C4AF3801}" type="presParOf" srcId="{CE2C5AAA-9DFE-421F-AEA4-F74FB61F0C65}" destId="{5AC26AC6-2D39-4B0A-BC2A-C644A1E7A76E}" srcOrd="6" destOrd="0" presId="urn:microsoft.com/office/officeart/2005/8/layout/vList3"/>
    <dgm:cxn modelId="{EF3C4A17-3179-44E4-86D6-045E05699C17}" type="presParOf" srcId="{5AC26AC6-2D39-4B0A-BC2A-C644A1E7A76E}" destId="{6183F1B4-516B-473E-B816-EB62B7E30D39}" srcOrd="0" destOrd="0" presId="urn:microsoft.com/office/officeart/2005/8/layout/vList3"/>
    <dgm:cxn modelId="{6B780C4F-FB3D-4C96-9B95-C646DEEAEE32}" type="presParOf" srcId="{5AC26AC6-2D39-4B0A-BC2A-C644A1E7A76E}" destId="{EB370F57-A64B-485A-8C8D-3137B5E7EFA1}" srcOrd="1" destOrd="0" presId="urn:microsoft.com/office/officeart/2005/8/layout/vList3"/>
    <dgm:cxn modelId="{E86B3524-87E4-431F-8B0D-8E8229640CCD}" type="presParOf" srcId="{CE2C5AAA-9DFE-421F-AEA4-F74FB61F0C65}" destId="{8B9D6904-22A5-4A2D-832D-BE623D2C5393}" srcOrd="7" destOrd="0" presId="urn:microsoft.com/office/officeart/2005/8/layout/vList3"/>
    <dgm:cxn modelId="{19F02254-A9E5-40E0-A2DB-E7A91DD2CC03}" type="presParOf" srcId="{CE2C5AAA-9DFE-421F-AEA4-F74FB61F0C65}" destId="{D423F314-04CA-4F5A-B2CD-C6F92FBF426C}" srcOrd="8" destOrd="0" presId="urn:microsoft.com/office/officeart/2005/8/layout/vList3"/>
    <dgm:cxn modelId="{1421ED75-F137-49BC-82FB-2A9BBC1493B5}" type="presParOf" srcId="{D423F314-04CA-4F5A-B2CD-C6F92FBF426C}" destId="{351441AB-CB05-4E16-950D-E78EF3756E23}" srcOrd="0" destOrd="0" presId="urn:microsoft.com/office/officeart/2005/8/layout/vList3"/>
    <dgm:cxn modelId="{D0D4671A-0BA6-4B1D-AE0E-B63A28FF7097}" type="presParOf" srcId="{D423F314-04CA-4F5A-B2CD-C6F92FBF426C}" destId="{958D14AB-26DD-4351-BE83-C43FA84F90D1}" srcOrd="1" destOrd="0" presId="urn:microsoft.com/office/officeart/2005/8/layout/vList3"/>
    <dgm:cxn modelId="{8A094F68-9D00-453A-B726-793B90B80219}" type="presParOf" srcId="{CE2C5AAA-9DFE-421F-AEA4-F74FB61F0C65}" destId="{0CC7DD91-71EF-4101-A83E-23A34659F7F3}" srcOrd="9" destOrd="0" presId="urn:microsoft.com/office/officeart/2005/8/layout/vList3"/>
    <dgm:cxn modelId="{DABCCD43-4152-4EDD-9611-937473D48DC7}" type="presParOf" srcId="{CE2C5AAA-9DFE-421F-AEA4-F74FB61F0C65}" destId="{82A3B911-BD64-4F10-B623-D7B6C1C587A6}" srcOrd="10" destOrd="0" presId="urn:microsoft.com/office/officeart/2005/8/layout/vList3"/>
    <dgm:cxn modelId="{C4DA8401-01C1-454E-AFDA-7D44DEEC331E}" type="presParOf" srcId="{82A3B911-BD64-4F10-B623-D7B6C1C587A6}" destId="{C1825B3F-C534-4776-AAAC-8E68F5E42DB8}" srcOrd="0" destOrd="0" presId="urn:microsoft.com/office/officeart/2005/8/layout/vList3"/>
    <dgm:cxn modelId="{2BB39146-6012-4CE9-8FDE-6A5F1F65E883}" type="presParOf" srcId="{82A3B911-BD64-4F10-B623-D7B6C1C587A6}" destId="{F6796D2D-A81B-4687-B280-064146DBBED2}" srcOrd="1" destOrd="0" presId="urn:microsoft.com/office/officeart/2005/8/layout/vList3"/>
    <dgm:cxn modelId="{27B7DA9F-B904-41BD-B5AA-BA2EA0935E55}" type="presParOf" srcId="{CE2C5AAA-9DFE-421F-AEA4-F74FB61F0C65}" destId="{C6E48148-7707-4D17-A48F-AB164958359F}" srcOrd="11" destOrd="0" presId="urn:microsoft.com/office/officeart/2005/8/layout/vList3"/>
    <dgm:cxn modelId="{DB4B1AE9-897F-4227-A8CC-4208A9CF3DAD}" type="presParOf" srcId="{CE2C5AAA-9DFE-421F-AEA4-F74FB61F0C65}" destId="{DDAA0D51-C78A-4A61-8B41-1562C65DED4F}" srcOrd="12" destOrd="0" presId="urn:microsoft.com/office/officeart/2005/8/layout/vList3"/>
    <dgm:cxn modelId="{3931A351-7F70-49EC-AE09-86E189EC7B50}" type="presParOf" srcId="{DDAA0D51-C78A-4A61-8B41-1562C65DED4F}" destId="{3CA7A9E3-1DB0-4DD1-9DDF-42F3A0617920}" srcOrd="0" destOrd="0" presId="urn:microsoft.com/office/officeart/2005/8/layout/vList3"/>
    <dgm:cxn modelId="{19AEF2CA-7FC2-4F55-ACBD-9EEDACB9A225}" type="presParOf" srcId="{DDAA0D51-C78A-4A61-8B41-1562C65DED4F}" destId="{1BFEE562-C3E9-4F28-ACDD-3B78F2F6854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43D7AC6-B785-4CAA-AF83-8C5E777EB768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349E1FC4-CC49-407D-BF19-2EB600040C49}">
      <dgm:prSet phldrT="[Texto]"/>
      <dgm:spPr>
        <a:solidFill>
          <a:schemeClr val="accent1"/>
        </a:solidFill>
      </dgm:spPr>
      <dgm:t>
        <a:bodyPr/>
        <a:lstStyle/>
        <a:p>
          <a:r>
            <a:rPr lang="es-CO" dirty="0"/>
            <a:t>Generalidades</a:t>
          </a:r>
          <a:endParaRPr lang="es-EC" dirty="0"/>
        </a:p>
      </dgm:t>
    </dgm:pt>
    <dgm:pt modelId="{DC1A3AC6-F109-4971-81F6-B210E2A2E41C}" type="parTrans" cxnId="{EC5E3555-775D-4C68-B939-A0A5ECC20FAC}">
      <dgm:prSet/>
      <dgm:spPr/>
      <dgm:t>
        <a:bodyPr/>
        <a:lstStyle/>
        <a:p>
          <a:endParaRPr lang="es-EC"/>
        </a:p>
      </dgm:t>
    </dgm:pt>
    <dgm:pt modelId="{B7DEE0EC-DA2D-47B3-92E9-B03373915868}" type="sibTrans" cxnId="{EC5E3555-775D-4C68-B939-A0A5ECC20FAC}">
      <dgm:prSet/>
      <dgm:spPr/>
      <dgm:t>
        <a:bodyPr/>
        <a:lstStyle/>
        <a:p>
          <a:endParaRPr lang="es-EC"/>
        </a:p>
      </dgm:t>
    </dgm:pt>
    <dgm:pt modelId="{CF02704B-D6A4-4E3B-BE98-2DC7EC505030}">
      <dgm:prSet phldrT="[Texto]"/>
      <dgm:spPr>
        <a:solidFill>
          <a:schemeClr val="accent1"/>
        </a:solidFill>
      </dgm:spPr>
      <dgm:t>
        <a:bodyPr/>
        <a:lstStyle/>
        <a:p>
          <a:r>
            <a:rPr lang="es-CO" dirty="0"/>
            <a:t>Análisis de la estructura</a:t>
          </a:r>
          <a:endParaRPr lang="es-EC" dirty="0"/>
        </a:p>
      </dgm:t>
    </dgm:pt>
    <dgm:pt modelId="{5BF0935C-8290-4855-8A0C-E763D9AAB540}" type="parTrans" cxnId="{9684EE05-045E-426F-B49A-FE476AA940CD}">
      <dgm:prSet/>
      <dgm:spPr/>
      <dgm:t>
        <a:bodyPr/>
        <a:lstStyle/>
        <a:p>
          <a:endParaRPr lang="es-EC"/>
        </a:p>
      </dgm:t>
    </dgm:pt>
    <dgm:pt modelId="{8391FE6B-2971-4641-9D56-BA1E8F028294}" type="sibTrans" cxnId="{9684EE05-045E-426F-B49A-FE476AA940CD}">
      <dgm:prSet/>
      <dgm:spPr/>
      <dgm:t>
        <a:bodyPr/>
        <a:lstStyle/>
        <a:p>
          <a:endParaRPr lang="es-EC"/>
        </a:p>
      </dgm:t>
    </dgm:pt>
    <dgm:pt modelId="{61AADE72-39FD-4235-B82E-5B429D4E5A19}">
      <dgm:prSet phldrT="[Texto]"/>
      <dgm:spPr>
        <a:solidFill>
          <a:schemeClr val="accent6"/>
        </a:solidFill>
      </dgm:spPr>
      <dgm:t>
        <a:bodyPr/>
        <a:lstStyle/>
        <a:p>
          <a:r>
            <a:rPr lang="es-CO" dirty="0"/>
            <a:t>Análisis de equipos</a:t>
          </a:r>
          <a:endParaRPr lang="es-EC" dirty="0"/>
        </a:p>
      </dgm:t>
    </dgm:pt>
    <dgm:pt modelId="{420C226B-C8B8-41D5-B00D-9998113F1BF9}" type="parTrans" cxnId="{0DC9C4D7-1EAE-4D86-984B-CC487C9D23A1}">
      <dgm:prSet/>
      <dgm:spPr/>
      <dgm:t>
        <a:bodyPr/>
        <a:lstStyle/>
        <a:p>
          <a:endParaRPr lang="es-EC"/>
        </a:p>
      </dgm:t>
    </dgm:pt>
    <dgm:pt modelId="{68808BD6-6F85-4FD8-B637-B0426E6FF429}" type="sibTrans" cxnId="{0DC9C4D7-1EAE-4D86-984B-CC487C9D23A1}">
      <dgm:prSet/>
      <dgm:spPr/>
      <dgm:t>
        <a:bodyPr/>
        <a:lstStyle/>
        <a:p>
          <a:endParaRPr lang="es-EC"/>
        </a:p>
      </dgm:t>
    </dgm:pt>
    <dgm:pt modelId="{B2E9B484-D29B-4F9D-96EF-5392F9FB3C79}">
      <dgm:prSet phldrT="[Texto]"/>
      <dgm:spPr/>
      <dgm:t>
        <a:bodyPr/>
        <a:lstStyle/>
        <a:p>
          <a:r>
            <a:rPr lang="es-CO" dirty="0"/>
            <a:t>Diseño de anclajes</a:t>
          </a:r>
          <a:endParaRPr lang="es-EC" dirty="0"/>
        </a:p>
      </dgm:t>
    </dgm:pt>
    <dgm:pt modelId="{318F1796-3867-4D9A-B15D-6CE5CCF60C20}" type="parTrans" cxnId="{C5BBF82E-376C-442D-A8C5-5C48232F532F}">
      <dgm:prSet/>
      <dgm:spPr/>
      <dgm:t>
        <a:bodyPr/>
        <a:lstStyle/>
        <a:p>
          <a:endParaRPr lang="es-EC"/>
        </a:p>
      </dgm:t>
    </dgm:pt>
    <dgm:pt modelId="{02EAD371-A94B-4434-890F-AD1CC7A18634}" type="sibTrans" cxnId="{C5BBF82E-376C-442D-A8C5-5C48232F532F}">
      <dgm:prSet/>
      <dgm:spPr/>
      <dgm:t>
        <a:bodyPr/>
        <a:lstStyle/>
        <a:p>
          <a:endParaRPr lang="es-EC"/>
        </a:p>
      </dgm:t>
    </dgm:pt>
    <dgm:pt modelId="{77AE9785-7347-4F0D-94B0-E7DFA20117F9}">
      <dgm:prSet phldrT="[Texto]"/>
      <dgm:spPr/>
      <dgm:t>
        <a:bodyPr/>
        <a:lstStyle/>
        <a:p>
          <a:r>
            <a:rPr lang="es-CO" dirty="0"/>
            <a:t>RMotion</a:t>
          </a:r>
          <a:endParaRPr lang="es-EC" dirty="0"/>
        </a:p>
      </dgm:t>
    </dgm:pt>
    <dgm:pt modelId="{312663E6-3C63-4FB4-9ED5-0C265C0C0BAE}" type="parTrans" cxnId="{C7565B4C-2365-4A51-8776-8FDBF0507C6A}">
      <dgm:prSet/>
      <dgm:spPr/>
      <dgm:t>
        <a:bodyPr/>
        <a:lstStyle/>
        <a:p>
          <a:endParaRPr lang="es-EC"/>
        </a:p>
      </dgm:t>
    </dgm:pt>
    <dgm:pt modelId="{3D480C00-7D47-4A49-A85D-FDE1920F87DF}" type="sibTrans" cxnId="{C7565B4C-2365-4A51-8776-8FDBF0507C6A}">
      <dgm:prSet/>
      <dgm:spPr/>
      <dgm:t>
        <a:bodyPr/>
        <a:lstStyle/>
        <a:p>
          <a:endParaRPr lang="es-EC"/>
        </a:p>
      </dgm:t>
    </dgm:pt>
    <dgm:pt modelId="{65240C43-CBA2-4F88-B98B-D981F6C01651}">
      <dgm:prSet phldrT="[Texto]"/>
      <dgm:spPr/>
      <dgm:t>
        <a:bodyPr/>
        <a:lstStyle/>
        <a:p>
          <a:r>
            <a:rPr lang="es-CO" dirty="0"/>
            <a:t>Guía de ubicación</a:t>
          </a:r>
          <a:endParaRPr lang="es-EC" dirty="0"/>
        </a:p>
      </dgm:t>
    </dgm:pt>
    <dgm:pt modelId="{AA475265-31D8-474B-BD62-B1E4CFF7C11A}" type="parTrans" cxnId="{37713902-1494-4391-ABB7-B0AAB6079645}">
      <dgm:prSet/>
      <dgm:spPr/>
      <dgm:t>
        <a:bodyPr/>
        <a:lstStyle/>
        <a:p>
          <a:endParaRPr lang="es-EC"/>
        </a:p>
      </dgm:t>
    </dgm:pt>
    <dgm:pt modelId="{E4E4A75A-7B8D-49C1-86AF-AEF37E497A68}" type="sibTrans" cxnId="{37713902-1494-4391-ABB7-B0AAB6079645}">
      <dgm:prSet/>
      <dgm:spPr/>
      <dgm:t>
        <a:bodyPr/>
        <a:lstStyle/>
        <a:p>
          <a:endParaRPr lang="es-EC"/>
        </a:p>
      </dgm:t>
    </dgm:pt>
    <dgm:pt modelId="{1E72CA20-DF70-45C4-A7B2-824C0191187D}">
      <dgm:prSet phldrT="[Texto]"/>
      <dgm:spPr/>
      <dgm:t>
        <a:bodyPr/>
        <a:lstStyle/>
        <a:p>
          <a:r>
            <a:rPr lang="es-CO" dirty="0"/>
            <a:t>Conclusiones y Recomendaciones</a:t>
          </a:r>
          <a:endParaRPr lang="es-EC" dirty="0"/>
        </a:p>
      </dgm:t>
    </dgm:pt>
    <dgm:pt modelId="{49AE428E-89F7-42BF-A5DE-2A1A26103F98}" type="parTrans" cxnId="{050CC641-1BB7-45A6-8DFE-9AC9EA980C4B}">
      <dgm:prSet/>
      <dgm:spPr/>
      <dgm:t>
        <a:bodyPr/>
        <a:lstStyle/>
        <a:p>
          <a:endParaRPr lang="es-EC"/>
        </a:p>
      </dgm:t>
    </dgm:pt>
    <dgm:pt modelId="{D8C6F511-3597-41C8-A715-4F1E2D1BE3C9}" type="sibTrans" cxnId="{050CC641-1BB7-45A6-8DFE-9AC9EA980C4B}">
      <dgm:prSet/>
      <dgm:spPr/>
      <dgm:t>
        <a:bodyPr/>
        <a:lstStyle/>
        <a:p>
          <a:endParaRPr lang="es-EC"/>
        </a:p>
      </dgm:t>
    </dgm:pt>
    <dgm:pt modelId="{CE2C5AAA-9DFE-421F-AEA4-F74FB61F0C65}" type="pres">
      <dgm:prSet presAssocID="{F43D7AC6-B785-4CAA-AF83-8C5E777EB768}" presName="linearFlow" presStyleCnt="0">
        <dgm:presLayoutVars>
          <dgm:dir/>
          <dgm:resizeHandles val="exact"/>
        </dgm:presLayoutVars>
      </dgm:prSet>
      <dgm:spPr/>
    </dgm:pt>
    <dgm:pt modelId="{7E3D48F1-40AE-4DF9-A653-8EE04B3C15C9}" type="pres">
      <dgm:prSet presAssocID="{349E1FC4-CC49-407D-BF19-2EB600040C49}" presName="composite" presStyleCnt="0"/>
      <dgm:spPr/>
    </dgm:pt>
    <dgm:pt modelId="{F37D0D4F-1D2C-41CB-B2F0-FA89C5AAE1B7}" type="pres">
      <dgm:prSet presAssocID="{349E1FC4-CC49-407D-BF19-2EB600040C49}" presName="imgShp" presStyleLbl="fgImgPlac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ngranajes"/>
        </a:ext>
      </dgm:extLst>
    </dgm:pt>
    <dgm:pt modelId="{8CCCCD67-37E7-4611-97A1-C4E35F45D10F}" type="pres">
      <dgm:prSet presAssocID="{349E1FC4-CC49-407D-BF19-2EB600040C49}" presName="txShp" presStyleLbl="node1" presStyleIdx="0" presStyleCnt="7">
        <dgm:presLayoutVars>
          <dgm:bulletEnabled val="1"/>
        </dgm:presLayoutVars>
      </dgm:prSet>
      <dgm:spPr/>
    </dgm:pt>
    <dgm:pt modelId="{2B70773C-50B0-4C21-B990-FE8229D3C4EF}" type="pres">
      <dgm:prSet presAssocID="{B7DEE0EC-DA2D-47B3-92E9-B03373915868}" presName="spacing" presStyleCnt="0"/>
      <dgm:spPr/>
    </dgm:pt>
    <dgm:pt modelId="{09AE5168-7367-46D7-8E74-8FDB21C77E2D}" type="pres">
      <dgm:prSet presAssocID="{CF02704B-D6A4-4E3B-BE98-2DC7EC505030}" presName="composite" presStyleCnt="0"/>
      <dgm:spPr/>
    </dgm:pt>
    <dgm:pt modelId="{6C2D0820-2B0E-40E1-A49E-3568C601A422}" type="pres">
      <dgm:prSet presAssocID="{CF02704B-D6A4-4E3B-BE98-2DC7EC505030}" presName="imgShp" presStyleLbl="fgImgPlac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dificio"/>
        </a:ext>
      </dgm:extLst>
    </dgm:pt>
    <dgm:pt modelId="{9073DCFB-D4B7-4760-A30D-35FC35493BF8}" type="pres">
      <dgm:prSet presAssocID="{CF02704B-D6A4-4E3B-BE98-2DC7EC505030}" presName="txShp" presStyleLbl="node1" presStyleIdx="1" presStyleCnt="7">
        <dgm:presLayoutVars>
          <dgm:bulletEnabled val="1"/>
        </dgm:presLayoutVars>
      </dgm:prSet>
      <dgm:spPr/>
    </dgm:pt>
    <dgm:pt modelId="{72BE365D-8EA8-45C0-B53A-8BDC26B566C9}" type="pres">
      <dgm:prSet presAssocID="{8391FE6B-2971-4641-9D56-BA1E8F028294}" presName="spacing" presStyleCnt="0"/>
      <dgm:spPr/>
    </dgm:pt>
    <dgm:pt modelId="{63C47205-F2C6-4345-8CC8-AF13698D6D64}" type="pres">
      <dgm:prSet presAssocID="{61AADE72-39FD-4235-B82E-5B429D4E5A19}" presName="composite" presStyleCnt="0"/>
      <dgm:spPr/>
    </dgm:pt>
    <dgm:pt modelId="{C2FDF7BA-53FB-442E-AA83-B6564D276409}" type="pres">
      <dgm:prSet presAssocID="{61AADE72-39FD-4235-B82E-5B429D4E5A19}" presName="imgShp" presStyleLbl="fgImgPlac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quipo"/>
        </a:ext>
      </dgm:extLst>
    </dgm:pt>
    <dgm:pt modelId="{0F12CF57-6423-44FD-9E13-7EDC51CEBC83}" type="pres">
      <dgm:prSet presAssocID="{61AADE72-39FD-4235-B82E-5B429D4E5A19}" presName="txShp" presStyleLbl="node1" presStyleIdx="2" presStyleCnt="7">
        <dgm:presLayoutVars>
          <dgm:bulletEnabled val="1"/>
        </dgm:presLayoutVars>
      </dgm:prSet>
      <dgm:spPr/>
    </dgm:pt>
    <dgm:pt modelId="{A897295F-7CC4-4AEF-B637-8F929AD04756}" type="pres">
      <dgm:prSet presAssocID="{68808BD6-6F85-4FD8-B637-B0426E6FF429}" presName="spacing" presStyleCnt="0"/>
      <dgm:spPr/>
    </dgm:pt>
    <dgm:pt modelId="{5AC26AC6-2D39-4B0A-BC2A-C644A1E7A76E}" type="pres">
      <dgm:prSet presAssocID="{B2E9B484-D29B-4F9D-96EF-5392F9FB3C79}" presName="composite" presStyleCnt="0"/>
      <dgm:spPr/>
    </dgm:pt>
    <dgm:pt modelId="{6183F1B4-516B-473E-B816-EB62B7E30D39}" type="pres">
      <dgm:prSet presAssocID="{B2E9B484-D29B-4F9D-96EF-5392F9FB3C79}" presName="imgShp" presStyleLbl="fgImgPlac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ñas"/>
        </a:ext>
      </dgm:extLst>
    </dgm:pt>
    <dgm:pt modelId="{EB370F57-A64B-485A-8C8D-3137B5E7EFA1}" type="pres">
      <dgm:prSet presAssocID="{B2E9B484-D29B-4F9D-96EF-5392F9FB3C79}" presName="txShp" presStyleLbl="node1" presStyleIdx="3" presStyleCnt="7">
        <dgm:presLayoutVars>
          <dgm:bulletEnabled val="1"/>
        </dgm:presLayoutVars>
      </dgm:prSet>
      <dgm:spPr/>
    </dgm:pt>
    <dgm:pt modelId="{8B9D6904-22A5-4A2D-832D-BE623D2C5393}" type="pres">
      <dgm:prSet presAssocID="{02EAD371-A94B-4434-890F-AD1CC7A18634}" presName="spacing" presStyleCnt="0"/>
      <dgm:spPr/>
    </dgm:pt>
    <dgm:pt modelId="{D423F314-04CA-4F5A-B2CD-C6F92FBF426C}" type="pres">
      <dgm:prSet presAssocID="{77AE9785-7347-4F0D-94B0-E7DFA20117F9}" presName="composite" presStyleCnt="0"/>
      <dgm:spPr/>
    </dgm:pt>
    <dgm:pt modelId="{351441AB-CB05-4E16-950D-E78EF3756E23}" type="pres">
      <dgm:prSet presAssocID="{77AE9785-7347-4F0D-94B0-E7DFA20117F9}" presName="imgShp" presStyleLbl="fgImgPlac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seño web"/>
        </a:ext>
      </dgm:extLst>
    </dgm:pt>
    <dgm:pt modelId="{958D14AB-26DD-4351-BE83-C43FA84F90D1}" type="pres">
      <dgm:prSet presAssocID="{77AE9785-7347-4F0D-94B0-E7DFA20117F9}" presName="txShp" presStyleLbl="node1" presStyleIdx="4" presStyleCnt="7">
        <dgm:presLayoutVars>
          <dgm:bulletEnabled val="1"/>
        </dgm:presLayoutVars>
      </dgm:prSet>
      <dgm:spPr/>
    </dgm:pt>
    <dgm:pt modelId="{0CC7DD91-71EF-4101-A83E-23A34659F7F3}" type="pres">
      <dgm:prSet presAssocID="{3D480C00-7D47-4A49-A85D-FDE1920F87DF}" presName="spacing" presStyleCnt="0"/>
      <dgm:spPr/>
    </dgm:pt>
    <dgm:pt modelId="{82A3B911-BD64-4F10-B623-D7B6C1C587A6}" type="pres">
      <dgm:prSet presAssocID="{65240C43-CBA2-4F88-B98B-D981F6C01651}" presName="composite" presStyleCnt="0"/>
      <dgm:spPr/>
    </dgm:pt>
    <dgm:pt modelId="{C1825B3F-C534-4776-AAAC-8E68F5E42DB8}" type="pres">
      <dgm:prSet presAssocID="{65240C43-CBA2-4F88-B98B-D981F6C01651}" presName="imgShp" presStyleLbl="fgImgPlac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etrero"/>
        </a:ext>
      </dgm:extLst>
    </dgm:pt>
    <dgm:pt modelId="{F6796D2D-A81B-4687-B280-064146DBBED2}" type="pres">
      <dgm:prSet presAssocID="{65240C43-CBA2-4F88-B98B-D981F6C01651}" presName="txShp" presStyleLbl="node1" presStyleIdx="5" presStyleCnt="7">
        <dgm:presLayoutVars>
          <dgm:bulletEnabled val="1"/>
        </dgm:presLayoutVars>
      </dgm:prSet>
      <dgm:spPr/>
    </dgm:pt>
    <dgm:pt modelId="{C6E48148-7707-4D17-A48F-AB164958359F}" type="pres">
      <dgm:prSet presAssocID="{E4E4A75A-7B8D-49C1-86AF-AEF37E497A68}" presName="spacing" presStyleCnt="0"/>
      <dgm:spPr/>
    </dgm:pt>
    <dgm:pt modelId="{DDAA0D51-C78A-4A61-8B41-1562C65DED4F}" type="pres">
      <dgm:prSet presAssocID="{1E72CA20-DF70-45C4-A7B2-824C0191187D}" presName="composite" presStyleCnt="0"/>
      <dgm:spPr/>
    </dgm:pt>
    <dgm:pt modelId="{3CA7A9E3-1DB0-4DD1-9DDF-42F3A0617920}" type="pres">
      <dgm:prSet presAssocID="{1E72CA20-DF70-45C4-A7B2-824C0191187D}" presName="imgShp" presStyleLbl="fgImgPlac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mbilla"/>
        </a:ext>
      </dgm:extLst>
    </dgm:pt>
    <dgm:pt modelId="{1BFEE562-C3E9-4F28-ACDD-3B78F2F6854C}" type="pres">
      <dgm:prSet presAssocID="{1E72CA20-DF70-45C4-A7B2-824C0191187D}" presName="txShp" presStyleLbl="node1" presStyleIdx="6" presStyleCnt="7">
        <dgm:presLayoutVars>
          <dgm:bulletEnabled val="1"/>
        </dgm:presLayoutVars>
      </dgm:prSet>
      <dgm:spPr/>
    </dgm:pt>
  </dgm:ptLst>
  <dgm:cxnLst>
    <dgm:cxn modelId="{37713902-1494-4391-ABB7-B0AAB6079645}" srcId="{F43D7AC6-B785-4CAA-AF83-8C5E777EB768}" destId="{65240C43-CBA2-4F88-B98B-D981F6C01651}" srcOrd="5" destOrd="0" parTransId="{AA475265-31D8-474B-BD62-B1E4CFF7C11A}" sibTransId="{E4E4A75A-7B8D-49C1-86AF-AEF37E497A68}"/>
    <dgm:cxn modelId="{9684EE05-045E-426F-B49A-FE476AA940CD}" srcId="{F43D7AC6-B785-4CAA-AF83-8C5E777EB768}" destId="{CF02704B-D6A4-4E3B-BE98-2DC7EC505030}" srcOrd="1" destOrd="0" parTransId="{5BF0935C-8290-4855-8A0C-E763D9AAB540}" sibTransId="{8391FE6B-2971-4641-9D56-BA1E8F028294}"/>
    <dgm:cxn modelId="{32840A14-9951-40E8-94C6-8968E127A40F}" type="presOf" srcId="{349E1FC4-CC49-407D-BF19-2EB600040C49}" destId="{8CCCCD67-37E7-4611-97A1-C4E35F45D10F}" srcOrd="0" destOrd="0" presId="urn:microsoft.com/office/officeart/2005/8/layout/vList3"/>
    <dgm:cxn modelId="{C5BBF82E-376C-442D-A8C5-5C48232F532F}" srcId="{F43D7AC6-B785-4CAA-AF83-8C5E777EB768}" destId="{B2E9B484-D29B-4F9D-96EF-5392F9FB3C79}" srcOrd="3" destOrd="0" parTransId="{318F1796-3867-4D9A-B15D-6CE5CCF60C20}" sibTransId="{02EAD371-A94B-4434-890F-AD1CC7A18634}"/>
    <dgm:cxn modelId="{4BCE913E-F0C8-435C-9622-F63E37146D3E}" type="presOf" srcId="{77AE9785-7347-4F0D-94B0-E7DFA20117F9}" destId="{958D14AB-26DD-4351-BE83-C43FA84F90D1}" srcOrd="0" destOrd="0" presId="urn:microsoft.com/office/officeart/2005/8/layout/vList3"/>
    <dgm:cxn modelId="{050CC641-1BB7-45A6-8DFE-9AC9EA980C4B}" srcId="{F43D7AC6-B785-4CAA-AF83-8C5E777EB768}" destId="{1E72CA20-DF70-45C4-A7B2-824C0191187D}" srcOrd="6" destOrd="0" parTransId="{49AE428E-89F7-42BF-A5DE-2A1A26103F98}" sibTransId="{D8C6F511-3597-41C8-A715-4F1E2D1BE3C9}"/>
    <dgm:cxn modelId="{C7565B4C-2365-4A51-8776-8FDBF0507C6A}" srcId="{F43D7AC6-B785-4CAA-AF83-8C5E777EB768}" destId="{77AE9785-7347-4F0D-94B0-E7DFA20117F9}" srcOrd="4" destOrd="0" parTransId="{312663E6-3C63-4FB4-9ED5-0C265C0C0BAE}" sibTransId="{3D480C00-7D47-4A49-A85D-FDE1920F87DF}"/>
    <dgm:cxn modelId="{EC5E3555-775D-4C68-B939-A0A5ECC20FAC}" srcId="{F43D7AC6-B785-4CAA-AF83-8C5E777EB768}" destId="{349E1FC4-CC49-407D-BF19-2EB600040C49}" srcOrd="0" destOrd="0" parTransId="{DC1A3AC6-F109-4971-81F6-B210E2A2E41C}" sibTransId="{B7DEE0EC-DA2D-47B3-92E9-B03373915868}"/>
    <dgm:cxn modelId="{51522656-E3EF-4E48-B79A-17D16D765471}" type="presOf" srcId="{CF02704B-D6A4-4E3B-BE98-2DC7EC505030}" destId="{9073DCFB-D4B7-4760-A30D-35FC35493BF8}" srcOrd="0" destOrd="0" presId="urn:microsoft.com/office/officeart/2005/8/layout/vList3"/>
    <dgm:cxn modelId="{9A0B857F-FB65-429E-ACD4-C79B6E6993F4}" type="presOf" srcId="{1E72CA20-DF70-45C4-A7B2-824C0191187D}" destId="{1BFEE562-C3E9-4F28-ACDD-3B78F2F6854C}" srcOrd="0" destOrd="0" presId="urn:microsoft.com/office/officeart/2005/8/layout/vList3"/>
    <dgm:cxn modelId="{2A8BE87F-DE05-4F08-88BA-83F5931E908B}" type="presOf" srcId="{F43D7AC6-B785-4CAA-AF83-8C5E777EB768}" destId="{CE2C5AAA-9DFE-421F-AEA4-F74FB61F0C65}" srcOrd="0" destOrd="0" presId="urn:microsoft.com/office/officeart/2005/8/layout/vList3"/>
    <dgm:cxn modelId="{0DC9C4D7-1EAE-4D86-984B-CC487C9D23A1}" srcId="{F43D7AC6-B785-4CAA-AF83-8C5E777EB768}" destId="{61AADE72-39FD-4235-B82E-5B429D4E5A19}" srcOrd="2" destOrd="0" parTransId="{420C226B-C8B8-41D5-B00D-9998113F1BF9}" sibTransId="{68808BD6-6F85-4FD8-B637-B0426E6FF429}"/>
    <dgm:cxn modelId="{8E5F97D9-F93E-484E-8040-11FD21B20F0B}" type="presOf" srcId="{61AADE72-39FD-4235-B82E-5B429D4E5A19}" destId="{0F12CF57-6423-44FD-9E13-7EDC51CEBC83}" srcOrd="0" destOrd="0" presId="urn:microsoft.com/office/officeart/2005/8/layout/vList3"/>
    <dgm:cxn modelId="{8DCA00F1-9324-48D5-ACA0-53D277FFD30B}" type="presOf" srcId="{65240C43-CBA2-4F88-B98B-D981F6C01651}" destId="{F6796D2D-A81B-4687-B280-064146DBBED2}" srcOrd="0" destOrd="0" presId="urn:microsoft.com/office/officeart/2005/8/layout/vList3"/>
    <dgm:cxn modelId="{C00254FA-CDC4-40D9-B386-6190E2923E93}" type="presOf" srcId="{B2E9B484-D29B-4F9D-96EF-5392F9FB3C79}" destId="{EB370F57-A64B-485A-8C8D-3137B5E7EFA1}" srcOrd="0" destOrd="0" presId="urn:microsoft.com/office/officeart/2005/8/layout/vList3"/>
    <dgm:cxn modelId="{CC3EBF28-7BE5-40B6-A488-DDD12C1BFD61}" type="presParOf" srcId="{CE2C5AAA-9DFE-421F-AEA4-F74FB61F0C65}" destId="{7E3D48F1-40AE-4DF9-A653-8EE04B3C15C9}" srcOrd="0" destOrd="0" presId="urn:microsoft.com/office/officeart/2005/8/layout/vList3"/>
    <dgm:cxn modelId="{F798B42D-6F4E-4AB6-9F27-25BDA54B62E2}" type="presParOf" srcId="{7E3D48F1-40AE-4DF9-A653-8EE04B3C15C9}" destId="{F37D0D4F-1D2C-41CB-B2F0-FA89C5AAE1B7}" srcOrd="0" destOrd="0" presId="urn:microsoft.com/office/officeart/2005/8/layout/vList3"/>
    <dgm:cxn modelId="{F05E9596-85DC-4BA2-9F62-A1F0BE95B3D3}" type="presParOf" srcId="{7E3D48F1-40AE-4DF9-A653-8EE04B3C15C9}" destId="{8CCCCD67-37E7-4611-97A1-C4E35F45D10F}" srcOrd="1" destOrd="0" presId="urn:microsoft.com/office/officeart/2005/8/layout/vList3"/>
    <dgm:cxn modelId="{B001A02C-AA63-4117-87FC-802A0439D116}" type="presParOf" srcId="{CE2C5AAA-9DFE-421F-AEA4-F74FB61F0C65}" destId="{2B70773C-50B0-4C21-B990-FE8229D3C4EF}" srcOrd="1" destOrd="0" presId="urn:microsoft.com/office/officeart/2005/8/layout/vList3"/>
    <dgm:cxn modelId="{A6FA4049-9D65-47F7-96FB-3B12FECF0055}" type="presParOf" srcId="{CE2C5AAA-9DFE-421F-AEA4-F74FB61F0C65}" destId="{09AE5168-7367-46D7-8E74-8FDB21C77E2D}" srcOrd="2" destOrd="0" presId="urn:microsoft.com/office/officeart/2005/8/layout/vList3"/>
    <dgm:cxn modelId="{693D5FCC-86E2-4027-8DD1-2B95B99F4AEA}" type="presParOf" srcId="{09AE5168-7367-46D7-8E74-8FDB21C77E2D}" destId="{6C2D0820-2B0E-40E1-A49E-3568C601A422}" srcOrd="0" destOrd="0" presId="urn:microsoft.com/office/officeart/2005/8/layout/vList3"/>
    <dgm:cxn modelId="{B2F663D7-76C6-4C02-89E2-138F67D9B1E4}" type="presParOf" srcId="{09AE5168-7367-46D7-8E74-8FDB21C77E2D}" destId="{9073DCFB-D4B7-4760-A30D-35FC35493BF8}" srcOrd="1" destOrd="0" presId="urn:microsoft.com/office/officeart/2005/8/layout/vList3"/>
    <dgm:cxn modelId="{764FA72F-ABA5-4124-AA4E-441D9D0EB92A}" type="presParOf" srcId="{CE2C5AAA-9DFE-421F-AEA4-F74FB61F0C65}" destId="{72BE365D-8EA8-45C0-B53A-8BDC26B566C9}" srcOrd="3" destOrd="0" presId="urn:microsoft.com/office/officeart/2005/8/layout/vList3"/>
    <dgm:cxn modelId="{2934C63B-69E6-451A-AD50-DFF0EE767BEC}" type="presParOf" srcId="{CE2C5AAA-9DFE-421F-AEA4-F74FB61F0C65}" destId="{63C47205-F2C6-4345-8CC8-AF13698D6D64}" srcOrd="4" destOrd="0" presId="urn:microsoft.com/office/officeart/2005/8/layout/vList3"/>
    <dgm:cxn modelId="{BAC428E0-7261-4633-A557-C3C5B601D014}" type="presParOf" srcId="{63C47205-F2C6-4345-8CC8-AF13698D6D64}" destId="{C2FDF7BA-53FB-442E-AA83-B6564D276409}" srcOrd="0" destOrd="0" presId="urn:microsoft.com/office/officeart/2005/8/layout/vList3"/>
    <dgm:cxn modelId="{E5DE89DC-D43D-4BB0-9894-27C7B31C69B5}" type="presParOf" srcId="{63C47205-F2C6-4345-8CC8-AF13698D6D64}" destId="{0F12CF57-6423-44FD-9E13-7EDC51CEBC83}" srcOrd="1" destOrd="0" presId="urn:microsoft.com/office/officeart/2005/8/layout/vList3"/>
    <dgm:cxn modelId="{972EF533-692B-4EFA-8293-3B4CDD19A9FE}" type="presParOf" srcId="{CE2C5AAA-9DFE-421F-AEA4-F74FB61F0C65}" destId="{A897295F-7CC4-4AEF-B637-8F929AD04756}" srcOrd="5" destOrd="0" presId="urn:microsoft.com/office/officeart/2005/8/layout/vList3"/>
    <dgm:cxn modelId="{9563B7DE-EE02-4C92-8EF0-3EA3C4AF3801}" type="presParOf" srcId="{CE2C5AAA-9DFE-421F-AEA4-F74FB61F0C65}" destId="{5AC26AC6-2D39-4B0A-BC2A-C644A1E7A76E}" srcOrd="6" destOrd="0" presId="urn:microsoft.com/office/officeart/2005/8/layout/vList3"/>
    <dgm:cxn modelId="{EF3C4A17-3179-44E4-86D6-045E05699C17}" type="presParOf" srcId="{5AC26AC6-2D39-4B0A-BC2A-C644A1E7A76E}" destId="{6183F1B4-516B-473E-B816-EB62B7E30D39}" srcOrd="0" destOrd="0" presId="urn:microsoft.com/office/officeart/2005/8/layout/vList3"/>
    <dgm:cxn modelId="{6B780C4F-FB3D-4C96-9B95-C646DEEAEE32}" type="presParOf" srcId="{5AC26AC6-2D39-4B0A-BC2A-C644A1E7A76E}" destId="{EB370F57-A64B-485A-8C8D-3137B5E7EFA1}" srcOrd="1" destOrd="0" presId="urn:microsoft.com/office/officeart/2005/8/layout/vList3"/>
    <dgm:cxn modelId="{E86B3524-87E4-431F-8B0D-8E8229640CCD}" type="presParOf" srcId="{CE2C5AAA-9DFE-421F-AEA4-F74FB61F0C65}" destId="{8B9D6904-22A5-4A2D-832D-BE623D2C5393}" srcOrd="7" destOrd="0" presId="urn:microsoft.com/office/officeart/2005/8/layout/vList3"/>
    <dgm:cxn modelId="{19F02254-A9E5-40E0-A2DB-E7A91DD2CC03}" type="presParOf" srcId="{CE2C5AAA-9DFE-421F-AEA4-F74FB61F0C65}" destId="{D423F314-04CA-4F5A-B2CD-C6F92FBF426C}" srcOrd="8" destOrd="0" presId="urn:microsoft.com/office/officeart/2005/8/layout/vList3"/>
    <dgm:cxn modelId="{1421ED75-F137-49BC-82FB-2A9BBC1493B5}" type="presParOf" srcId="{D423F314-04CA-4F5A-B2CD-C6F92FBF426C}" destId="{351441AB-CB05-4E16-950D-E78EF3756E23}" srcOrd="0" destOrd="0" presId="urn:microsoft.com/office/officeart/2005/8/layout/vList3"/>
    <dgm:cxn modelId="{D0D4671A-0BA6-4B1D-AE0E-B63A28FF7097}" type="presParOf" srcId="{D423F314-04CA-4F5A-B2CD-C6F92FBF426C}" destId="{958D14AB-26DD-4351-BE83-C43FA84F90D1}" srcOrd="1" destOrd="0" presId="urn:microsoft.com/office/officeart/2005/8/layout/vList3"/>
    <dgm:cxn modelId="{8A094F68-9D00-453A-B726-793B90B80219}" type="presParOf" srcId="{CE2C5AAA-9DFE-421F-AEA4-F74FB61F0C65}" destId="{0CC7DD91-71EF-4101-A83E-23A34659F7F3}" srcOrd="9" destOrd="0" presId="urn:microsoft.com/office/officeart/2005/8/layout/vList3"/>
    <dgm:cxn modelId="{DABCCD43-4152-4EDD-9611-937473D48DC7}" type="presParOf" srcId="{CE2C5AAA-9DFE-421F-AEA4-F74FB61F0C65}" destId="{82A3B911-BD64-4F10-B623-D7B6C1C587A6}" srcOrd="10" destOrd="0" presId="urn:microsoft.com/office/officeart/2005/8/layout/vList3"/>
    <dgm:cxn modelId="{C4DA8401-01C1-454E-AFDA-7D44DEEC331E}" type="presParOf" srcId="{82A3B911-BD64-4F10-B623-D7B6C1C587A6}" destId="{C1825B3F-C534-4776-AAAC-8E68F5E42DB8}" srcOrd="0" destOrd="0" presId="urn:microsoft.com/office/officeart/2005/8/layout/vList3"/>
    <dgm:cxn modelId="{2BB39146-6012-4CE9-8FDE-6A5F1F65E883}" type="presParOf" srcId="{82A3B911-BD64-4F10-B623-D7B6C1C587A6}" destId="{F6796D2D-A81B-4687-B280-064146DBBED2}" srcOrd="1" destOrd="0" presId="urn:microsoft.com/office/officeart/2005/8/layout/vList3"/>
    <dgm:cxn modelId="{27B7DA9F-B904-41BD-B5AA-BA2EA0935E55}" type="presParOf" srcId="{CE2C5AAA-9DFE-421F-AEA4-F74FB61F0C65}" destId="{C6E48148-7707-4D17-A48F-AB164958359F}" srcOrd="11" destOrd="0" presId="urn:microsoft.com/office/officeart/2005/8/layout/vList3"/>
    <dgm:cxn modelId="{DB4B1AE9-897F-4227-A8CC-4208A9CF3DAD}" type="presParOf" srcId="{CE2C5AAA-9DFE-421F-AEA4-F74FB61F0C65}" destId="{DDAA0D51-C78A-4A61-8B41-1562C65DED4F}" srcOrd="12" destOrd="0" presId="urn:microsoft.com/office/officeart/2005/8/layout/vList3"/>
    <dgm:cxn modelId="{3931A351-7F70-49EC-AE09-86E189EC7B50}" type="presParOf" srcId="{DDAA0D51-C78A-4A61-8B41-1562C65DED4F}" destId="{3CA7A9E3-1DB0-4DD1-9DDF-42F3A0617920}" srcOrd="0" destOrd="0" presId="urn:microsoft.com/office/officeart/2005/8/layout/vList3"/>
    <dgm:cxn modelId="{19AEF2CA-7FC2-4F55-ACBD-9EEDACB9A225}" type="presParOf" srcId="{DDAA0D51-C78A-4A61-8B41-1562C65DED4F}" destId="{1BFEE562-C3E9-4F28-ACDD-3B78F2F6854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6F8362A-6F08-4F43-8C93-C8927EFE8D46}" type="doc">
      <dgm:prSet loTypeId="urn:microsoft.com/office/officeart/2008/layout/Picture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8E89568D-63BB-4106-B7E6-97410C846D97}">
      <dgm:prSet phldrT="[Texto]"/>
      <dgm:spPr/>
      <dgm:t>
        <a:bodyPr/>
        <a:lstStyle/>
        <a:p>
          <a:r>
            <a:rPr lang="es-CO" dirty="0"/>
            <a:t>Elementos no estructurales</a:t>
          </a:r>
          <a:endParaRPr lang="es-EC" dirty="0"/>
        </a:p>
      </dgm:t>
    </dgm:pt>
    <dgm:pt modelId="{C0C63430-FDFD-4BA2-BD14-4BE5BC5BF51B}" type="parTrans" cxnId="{0377F0FF-DE39-4929-80F1-4BFC4B6F1A06}">
      <dgm:prSet/>
      <dgm:spPr/>
      <dgm:t>
        <a:bodyPr/>
        <a:lstStyle/>
        <a:p>
          <a:endParaRPr lang="es-EC"/>
        </a:p>
      </dgm:t>
    </dgm:pt>
    <dgm:pt modelId="{889AC197-900B-46B5-BABC-8E5AB4F4138C}" type="sibTrans" cxnId="{0377F0FF-DE39-4929-80F1-4BFC4B6F1A06}">
      <dgm:prSet/>
      <dgm:spPr/>
      <dgm:t>
        <a:bodyPr/>
        <a:lstStyle/>
        <a:p>
          <a:endParaRPr lang="es-EC"/>
        </a:p>
      </dgm:t>
    </dgm:pt>
    <dgm:pt modelId="{8CF36929-5351-4A08-B847-C209793B5F91}">
      <dgm:prSet phldrT="[Texto]"/>
      <dgm:spPr/>
      <dgm:t>
        <a:bodyPr/>
        <a:lstStyle/>
        <a:p>
          <a:r>
            <a:rPr lang="es-CO" dirty="0"/>
            <a:t>Arquitectónicos</a:t>
          </a:r>
          <a:endParaRPr lang="es-EC" dirty="0"/>
        </a:p>
      </dgm:t>
    </dgm:pt>
    <dgm:pt modelId="{AE7D5632-5DAB-4860-A90A-436547B52773}" type="parTrans" cxnId="{451E7797-75FC-4467-8852-2216828FA198}">
      <dgm:prSet/>
      <dgm:spPr/>
      <dgm:t>
        <a:bodyPr/>
        <a:lstStyle/>
        <a:p>
          <a:endParaRPr lang="es-EC"/>
        </a:p>
      </dgm:t>
    </dgm:pt>
    <dgm:pt modelId="{F4DAB3E1-3735-455D-881F-C2131F2FABF9}" type="sibTrans" cxnId="{451E7797-75FC-4467-8852-2216828FA198}">
      <dgm:prSet/>
      <dgm:spPr/>
      <dgm:t>
        <a:bodyPr/>
        <a:lstStyle/>
        <a:p>
          <a:endParaRPr lang="es-EC"/>
        </a:p>
      </dgm:t>
    </dgm:pt>
    <dgm:pt modelId="{8E870621-9159-4EA4-8C89-F04F1A7CBE5D}">
      <dgm:prSet phldrT="[Texto]"/>
      <dgm:spPr/>
      <dgm:t>
        <a:bodyPr/>
        <a:lstStyle/>
        <a:p>
          <a:r>
            <a:rPr lang="es-CO" dirty="0"/>
            <a:t>Mecánicos, eléctricos, plomería</a:t>
          </a:r>
          <a:endParaRPr lang="es-EC" dirty="0"/>
        </a:p>
      </dgm:t>
    </dgm:pt>
    <dgm:pt modelId="{39FB049D-6C8C-4831-B4E6-C9B07E2B9F78}" type="parTrans" cxnId="{91206A48-8A7D-4E34-B0B3-AE9F9349E04C}">
      <dgm:prSet/>
      <dgm:spPr/>
      <dgm:t>
        <a:bodyPr/>
        <a:lstStyle/>
        <a:p>
          <a:endParaRPr lang="es-EC"/>
        </a:p>
      </dgm:t>
    </dgm:pt>
    <dgm:pt modelId="{98988CFD-B3B8-4C60-A255-8AA77542F5CC}" type="sibTrans" cxnId="{91206A48-8A7D-4E34-B0B3-AE9F9349E04C}">
      <dgm:prSet/>
      <dgm:spPr/>
      <dgm:t>
        <a:bodyPr/>
        <a:lstStyle/>
        <a:p>
          <a:endParaRPr lang="es-EC"/>
        </a:p>
      </dgm:t>
    </dgm:pt>
    <dgm:pt modelId="{76259E68-E3A4-4129-BA74-F3302E901B82}">
      <dgm:prSet phldrT="[Texto]"/>
      <dgm:spPr/>
      <dgm:t>
        <a:bodyPr/>
        <a:lstStyle/>
        <a:p>
          <a:r>
            <a:rPr lang="es-CO" dirty="0"/>
            <a:t>Equipos, contenidos, estantes</a:t>
          </a:r>
          <a:endParaRPr lang="es-EC" dirty="0"/>
        </a:p>
      </dgm:t>
    </dgm:pt>
    <dgm:pt modelId="{46E8F624-2D25-45DB-B94D-794E9908DAC9}" type="parTrans" cxnId="{D08B408A-6FEC-45C5-9F18-DD3D910CFC07}">
      <dgm:prSet/>
      <dgm:spPr/>
      <dgm:t>
        <a:bodyPr/>
        <a:lstStyle/>
        <a:p>
          <a:endParaRPr lang="es-EC"/>
        </a:p>
      </dgm:t>
    </dgm:pt>
    <dgm:pt modelId="{E6327735-52AA-4125-9F26-B145C9B6F1EC}" type="sibTrans" cxnId="{D08B408A-6FEC-45C5-9F18-DD3D910CFC07}">
      <dgm:prSet/>
      <dgm:spPr/>
      <dgm:t>
        <a:bodyPr/>
        <a:lstStyle/>
        <a:p>
          <a:endParaRPr lang="es-EC"/>
        </a:p>
      </dgm:t>
    </dgm:pt>
    <dgm:pt modelId="{D7BA793B-3751-4C9C-ADB2-2A4E2E2E678A}" type="pres">
      <dgm:prSet presAssocID="{16F8362A-6F08-4F43-8C93-C8927EFE8D46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659475F0-B6A9-4B41-982B-C1A678D43488}" type="pres">
      <dgm:prSet presAssocID="{8E89568D-63BB-4106-B7E6-97410C846D97}" presName="root" presStyleCnt="0">
        <dgm:presLayoutVars>
          <dgm:chMax/>
          <dgm:chPref val="4"/>
        </dgm:presLayoutVars>
      </dgm:prSet>
      <dgm:spPr/>
    </dgm:pt>
    <dgm:pt modelId="{73D2BB6C-D15B-48E8-9C95-2328E3602837}" type="pres">
      <dgm:prSet presAssocID="{8E89568D-63BB-4106-B7E6-97410C846D97}" presName="rootComposite" presStyleCnt="0">
        <dgm:presLayoutVars/>
      </dgm:prSet>
      <dgm:spPr/>
    </dgm:pt>
    <dgm:pt modelId="{8051D305-CE84-4B88-8DEF-15747D37961F}" type="pres">
      <dgm:prSet presAssocID="{8E89568D-63BB-4106-B7E6-97410C846D97}" presName="rootText" presStyleLbl="node0" presStyleIdx="0" presStyleCnt="1">
        <dgm:presLayoutVars>
          <dgm:chMax/>
          <dgm:chPref val="4"/>
        </dgm:presLayoutVars>
      </dgm:prSet>
      <dgm:spPr/>
    </dgm:pt>
    <dgm:pt modelId="{54955F04-8571-4232-9BA6-60500FE167C0}" type="pres">
      <dgm:prSet presAssocID="{8E89568D-63BB-4106-B7E6-97410C846D97}" presName="childShape" presStyleCnt="0">
        <dgm:presLayoutVars>
          <dgm:chMax val="0"/>
          <dgm:chPref val="0"/>
        </dgm:presLayoutVars>
      </dgm:prSet>
      <dgm:spPr/>
    </dgm:pt>
    <dgm:pt modelId="{4D22BEC4-67E8-448A-811D-EBF0919C5FA9}" type="pres">
      <dgm:prSet presAssocID="{8CF36929-5351-4A08-B847-C209793B5F91}" presName="childComposite" presStyleCnt="0">
        <dgm:presLayoutVars>
          <dgm:chMax val="0"/>
          <dgm:chPref val="0"/>
        </dgm:presLayoutVars>
      </dgm:prSet>
      <dgm:spPr/>
    </dgm:pt>
    <dgm:pt modelId="{ABB4E5AD-42B9-4DE4-8FDB-45F6C3C1F598}" type="pres">
      <dgm:prSet presAssocID="{8CF36929-5351-4A08-B847-C209793B5F91}" presName="Image" presStyleLbl="node1" presStyleIdx="0" presStyleCnt="3"/>
      <dgm:spPr>
        <a:blipFill>
          <a:blip xmlns:r="http://schemas.openxmlformats.org/officeDocument/2006/relationships" r:embed="rId1"/>
          <a:srcRect/>
          <a:stretch>
            <a:fillRect l="-16000" r="-16000"/>
          </a:stretch>
        </a:blipFill>
      </dgm:spPr>
    </dgm:pt>
    <dgm:pt modelId="{228A3BFE-409F-4DA2-997D-43B53855B68D}" type="pres">
      <dgm:prSet presAssocID="{8CF36929-5351-4A08-B847-C209793B5F91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33EB5378-20BB-4190-B560-ED8225F4D8E7}" type="pres">
      <dgm:prSet presAssocID="{8E870621-9159-4EA4-8C89-F04F1A7CBE5D}" presName="childComposite" presStyleCnt="0">
        <dgm:presLayoutVars>
          <dgm:chMax val="0"/>
          <dgm:chPref val="0"/>
        </dgm:presLayoutVars>
      </dgm:prSet>
      <dgm:spPr/>
    </dgm:pt>
    <dgm:pt modelId="{06238BEC-51F4-4A76-90CD-34AACCE49E89}" type="pres">
      <dgm:prSet presAssocID="{8E870621-9159-4EA4-8C89-F04F1A7CBE5D}" presName="Image" presStyleLbl="node1" presStyleIdx="1" presStyleCnt="3"/>
      <dgm:spPr>
        <a:blipFill>
          <a:blip xmlns:r="http://schemas.openxmlformats.org/officeDocument/2006/relationships" r:embed="rId2"/>
          <a:srcRect/>
          <a:stretch>
            <a:fillRect l="-12000" r="-12000"/>
          </a:stretch>
        </a:blipFill>
      </dgm:spPr>
    </dgm:pt>
    <dgm:pt modelId="{AD0B3147-F3F6-4340-8CF5-973888498B2E}" type="pres">
      <dgm:prSet presAssocID="{8E870621-9159-4EA4-8C89-F04F1A7CBE5D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</dgm:pt>
    <dgm:pt modelId="{BDBB97C6-32CB-4A62-B51F-35158F614697}" type="pres">
      <dgm:prSet presAssocID="{76259E68-E3A4-4129-BA74-F3302E901B82}" presName="childComposite" presStyleCnt="0">
        <dgm:presLayoutVars>
          <dgm:chMax val="0"/>
          <dgm:chPref val="0"/>
        </dgm:presLayoutVars>
      </dgm:prSet>
      <dgm:spPr/>
    </dgm:pt>
    <dgm:pt modelId="{14F6CF19-0C53-4769-9949-A8B3E83C4906}" type="pres">
      <dgm:prSet presAssocID="{76259E68-E3A4-4129-BA74-F3302E901B82}" presName="Image" presStyleLbl="node1" presStyleIdx="2" presStyleCnt="3"/>
      <dgm:spPr>
        <a:blipFill>
          <a:blip xmlns:r="http://schemas.openxmlformats.org/officeDocument/2006/relationships" r:embed="rId3"/>
          <a:srcRect/>
          <a:stretch>
            <a:fillRect l="-39000" r="-39000"/>
          </a:stretch>
        </a:blipFill>
      </dgm:spPr>
    </dgm:pt>
    <dgm:pt modelId="{FFE1D5E1-8976-4A9B-A587-98FEE312D32A}" type="pres">
      <dgm:prSet presAssocID="{76259E68-E3A4-4129-BA74-F3302E901B82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1B3D163B-4444-4864-929A-51CBA951B096}" type="presOf" srcId="{8E870621-9159-4EA4-8C89-F04F1A7CBE5D}" destId="{AD0B3147-F3F6-4340-8CF5-973888498B2E}" srcOrd="0" destOrd="0" presId="urn:microsoft.com/office/officeart/2008/layout/PictureAccentList"/>
    <dgm:cxn modelId="{B049B25B-1684-441C-9E5B-1EF64732A669}" type="presOf" srcId="{16F8362A-6F08-4F43-8C93-C8927EFE8D46}" destId="{D7BA793B-3751-4C9C-ADB2-2A4E2E2E678A}" srcOrd="0" destOrd="0" presId="urn:microsoft.com/office/officeart/2008/layout/PictureAccentList"/>
    <dgm:cxn modelId="{91206A48-8A7D-4E34-B0B3-AE9F9349E04C}" srcId="{8E89568D-63BB-4106-B7E6-97410C846D97}" destId="{8E870621-9159-4EA4-8C89-F04F1A7CBE5D}" srcOrd="1" destOrd="0" parTransId="{39FB049D-6C8C-4831-B4E6-C9B07E2B9F78}" sibTransId="{98988CFD-B3B8-4C60-A255-8AA77542F5CC}"/>
    <dgm:cxn modelId="{7963426A-0E62-4E83-9A48-ED1B495B0168}" type="presOf" srcId="{8E89568D-63BB-4106-B7E6-97410C846D97}" destId="{8051D305-CE84-4B88-8DEF-15747D37961F}" srcOrd="0" destOrd="0" presId="urn:microsoft.com/office/officeart/2008/layout/PictureAccentList"/>
    <dgm:cxn modelId="{0C11B76A-8023-4F48-8483-0C5EA5B57016}" type="presOf" srcId="{8CF36929-5351-4A08-B847-C209793B5F91}" destId="{228A3BFE-409F-4DA2-997D-43B53855B68D}" srcOrd="0" destOrd="0" presId="urn:microsoft.com/office/officeart/2008/layout/PictureAccentList"/>
    <dgm:cxn modelId="{D08B408A-6FEC-45C5-9F18-DD3D910CFC07}" srcId="{8E89568D-63BB-4106-B7E6-97410C846D97}" destId="{76259E68-E3A4-4129-BA74-F3302E901B82}" srcOrd="2" destOrd="0" parTransId="{46E8F624-2D25-45DB-B94D-794E9908DAC9}" sibTransId="{E6327735-52AA-4125-9F26-B145C9B6F1EC}"/>
    <dgm:cxn modelId="{451E7797-75FC-4467-8852-2216828FA198}" srcId="{8E89568D-63BB-4106-B7E6-97410C846D97}" destId="{8CF36929-5351-4A08-B847-C209793B5F91}" srcOrd="0" destOrd="0" parTransId="{AE7D5632-5DAB-4860-A90A-436547B52773}" sibTransId="{F4DAB3E1-3735-455D-881F-C2131F2FABF9}"/>
    <dgm:cxn modelId="{925F92B1-CC77-4470-84C6-D1DFD25C5161}" type="presOf" srcId="{76259E68-E3A4-4129-BA74-F3302E901B82}" destId="{FFE1D5E1-8976-4A9B-A587-98FEE312D32A}" srcOrd="0" destOrd="0" presId="urn:microsoft.com/office/officeart/2008/layout/PictureAccentList"/>
    <dgm:cxn modelId="{0377F0FF-DE39-4929-80F1-4BFC4B6F1A06}" srcId="{16F8362A-6F08-4F43-8C93-C8927EFE8D46}" destId="{8E89568D-63BB-4106-B7E6-97410C846D97}" srcOrd="0" destOrd="0" parTransId="{C0C63430-FDFD-4BA2-BD14-4BE5BC5BF51B}" sibTransId="{889AC197-900B-46B5-BABC-8E5AB4F4138C}"/>
    <dgm:cxn modelId="{93E155AE-CA88-4BD8-B67E-87E4F5629DC2}" type="presParOf" srcId="{D7BA793B-3751-4C9C-ADB2-2A4E2E2E678A}" destId="{659475F0-B6A9-4B41-982B-C1A678D43488}" srcOrd="0" destOrd="0" presId="urn:microsoft.com/office/officeart/2008/layout/PictureAccentList"/>
    <dgm:cxn modelId="{80B7B641-9C35-4728-8E0A-16337D3440A0}" type="presParOf" srcId="{659475F0-B6A9-4B41-982B-C1A678D43488}" destId="{73D2BB6C-D15B-48E8-9C95-2328E3602837}" srcOrd="0" destOrd="0" presId="urn:microsoft.com/office/officeart/2008/layout/PictureAccentList"/>
    <dgm:cxn modelId="{67BE9DCE-5805-489D-90E2-A86E05FE14C0}" type="presParOf" srcId="{73D2BB6C-D15B-48E8-9C95-2328E3602837}" destId="{8051D305-CE84-4B88-8DEF-15747D37961F}" srcOrd="0" destOrd="0" presId="urn:microsoft.com/office/officeart/2008/layout/PictureAccentList"/>
    <dgm:cxn modelId="{C41BC416-9936-472A-AB54-E830A6CA151C}" type="presParOf" srcId="{659475F0-B6A9-4B41-982B-C1A678D43488}" destId="{54955F04-8571-4232-9BA6-60500FE167C0}" srcOrd="1" destOrd="0" presId="urn:microsoft.com/office/officeart/2008/layout/PictureAccentList"/>
    <dgm:cxn modelId="{5C0600DC-39BF-4954-B9B8-3074F841C1DF}" type="presParOf" srcId="{54955F04-8571-4232-9BA6-60500FE167C0}" destId="{4D22BEC4-67E8-448A-811D-EBF0919C5FA9}" srcOrd="0" destOrd="0" presId="urn:microsoft.com/office/officeart/2008/layout/PictureAccentList"/>
    <dgm:cxn modelId="{78486B82-D58D-4EF6-9AD7-785D6BC9226D}" type="presParOf" srcId="{4D22BEC4-67E8-448A-811D-EBF0919C5FA9}" destId="{ABB4E5AD-42B9-4DE4-8FDB-45F6C3C1F598}" srcOrd="0" destOrd="0" presId="urn:microsoft.com/office/officeart/2008/layout/PictureAccentList"/>
    <dgm:cxn modelId="{42F55514-05B3-4BE3-B127-7933E010B984}" type="presParOf" srcId="{4D22BEC4-67E8-448A-811D-EBF0919C5FA9}" destId="{228A3BFE-409F-4DA2-997D-43B53855B68D}" srcOrd="1" destOrd="0" presId="urn:microsoft.com/office/officeart/2008/layout/PictureAccentList"/>
    <dgm:cxn modelId="{4700E056-2ED0-429B-ACEA-8034BC0CCBD0}" type="presParOf" srcId="{54955F04-8571-4232-9BA6-60500FE167C0}" destId="{33EB5378-20BB-4190-B560-ED8225F4D8E7}" srcOrd="1" destOrd="0" presId="urn:microsoft.com/office/officeart/2008/layout/PictureAccentList"/>
    <dgm:cxn modelId="{7A8BAFA4-63A1-4629-9EF3-9DE1E1EBD792}" type="presParOf" srcId="{33EB5378-20BB-4190-B560-ED8225F4D8E7}" destId="{06238BEC-51F4-4A76-90CD-34AACCE49E89}" srcOrd="0" destOrd="0" presId="urn:microsoft.com/office/officeart/2008/layout/PictureAccentList"/>
    <dgm:cxn modelId="{CB03C163-98A0-465C-87FE-D67DA2735441}" type="presParOf" srcId="{33EB5378-20BB-4190-B560-ED8225F4D8E7}" destId="{AD0B3147-F3F6-4340-8CF5-973888498B2E}" srcOrd="1" destOrd="0" presId="urn:microsoft.com/office/officeart/2008/layout/PictureAccentList"/>
    <dgm:cxn modelId="{12B3D09D-A30E-4925-9A92-25CE9217D8E4}" type="presParOf" srcId="{54955F04-8571-4232-9BA6-60500FE167C0}" destId="{BDBB97C6-32CB-4A62-B51F-35158F614697}" srcOrd="2" destOrd="0" presId="urn:microsoft.com/office/officeart/2008/layout/PictureAccentList"/>
    <dgm:cxn modelId="{4C89141B-4F2D-4C86-B201-ED9609285286}" type="presParOf" srcId="{BDBB97C6-32CB-4A62-B51F-35158F614697}" destId="{14F6CF19-0C53-4769-9949-A8B3E83C4906}" srcOrd="0" destOrd="0" presId="urn:microsoft.com/office/officeart/2008/layout/PictureAccentList"/>
    <dgm:cxn modelId="{FE9905BB-AD4C-4E4A-B26C-CAB0C3256021}" type="presParOf" srcId="{BDBB97C6-32CB-4A62-B51F-35158F614697}" destId="{FFE1D5E1-8976-4A9B-A587-98FEE312D32A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43D7AC6-B785-4CAA-AF83-8C5E777EB768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349E1FC4-CC49-407D-BF19-2EB600040C49}">
      <dgm:prSet phldrT="[Texto]"/>
      <dgm:spPr>
        <a:solidFill>
          <a:schemeClr val="accent1"/>
        </a:solidFill>
      </dgm:spPr>
      <dgm:t>
        <a:bodyPr/>
        <a:lstStyle/>
        <a:p>
          <a:r>
            <a:rPr lang="es-CO" dirty="0"/>
            <a:t>Generalidades</a:t>
          </a:r>
          <a:endParaRPr lang="es-EC" dirty="0"/>
        </a:p>
      </dgm:t>
    </dgm:pt>
    <dgm:pt modelId="{DC1A3AC6-F109-4971-81F6-B210E2A2E41C}" type="parTrans" cxnId="{EC5E3555-775D-4C68-B939-A0A5ECC20FAC}">
      <dgm:prSet/>
      <dgm:spPr/>
      <dgm:t>
        <a:bodyPr/>
        <a:lstStyle/>
        <a:p>
          <a:endParaRPr lang="es-EC"/>
        </a:p>
      </dgm:t>
    </dgm:pt>
    <dgm:pt modelId="{B7DEE0EC-DA2D-47B3-92E9-B03373915868}" type="sibTrans" cxnId="{EC5E3555-775D-4C68-B939-A0A5ECC20FAC}">
      <dgm:prSet/>
      <dgm:spPr/>
      <dgm:t>
        <a:bodyPr/>
        <a:lstStyle/>
        <a:p>
          <a:endParaRPr lang="es-EC"/>
        </a:p>
      </dgm:t>
    </dgm:pt>
    <dgm:pt modelId="{CF02704B-D6A4-4E3B-BE98-2DC7EC505030}">
      <dgm:prSet phldrT="[Texto]"/>
      <dgm:spPr>
        <a:solidFill>
          <a:schemeClr val="accent1"/>
        </a:solidFill>
      </dgm:spPr>
      <dgm:t>
        <a:bodyPr/>
        <a:lstStyle/>
        <a:p>
          <a:r>
            <a:rPr lang="es-CO" dirty="0"/>
            <a:t>Análisis de la estructura</a:t>
          </a:r>
          <a:endParaRPr lang="es-EC" dirty="0"/>
        </a:p>
      </dgm:t>
    </dgm:pt>
    <dgm:pt modelId="{5BF0935C-8290-4855-8A0C-E763D9AAB540}" type="parTrans" cxnId="{9684EE05-045E-426F-B49A-FE476AA940CD}">
      <dgm:prSet/>
      <dgm:spPr/>
      <dgm:t>
        <a:bodyPr/>
        <a:lstStyle/>
        <a:p>
          <a:endParaRPr lang="es-EC"/>
        </a:p>
      </dgm:t>
    </dgm:pt>
    <dgm:pt modelId="{8391FE6B-2971-4641-9D56-BA1E8F028294}" type="sibTrans" cxnId="{9684EE05-045E-426F-B49A-FE476AA940CD}">
      <dgm:prSet/>
      <dgm:spPr/>
      <dgm:t>
        <a:bodyPr/>
        <a:lstStyle/>
        <a:p>
          <a:endParaRPr lang="es-EC"/>
        </a:p>
      </dgm:t>
    </dgm:pt>
    <dgm:pt modelId="{61AADE72-39FD-4235-B82E-5B429D4E5A19}">
      <dgm:prSet phldrT="[Texto]"/>
      <dgm:spPr>
        <a:solidFill>
          <a:schemeClr val="accent1"/>
        </a:solidFill>
      </dgm:spPr>
      <dgm:t>
        <a:bodyPr/>
        <a:lstStyle/>
        <a:p>
          <a:r>
            <a:rPr lang="es-CO" dirty="0"/>
            <a:t>Análisis de equipos</a:t>
          </a:r>
          <a:endParaRPr lang="es-EC" dirty="0"/>
        </a:p>
      </dgm:t>
    </dgm:pt>
    <dgm:pt modelId="{420C226B-C8B8-41D5-B00D-9998113F1BF9}" type="parTrans" cxnId="{0DC9C4D7-1EAE-4D86-984B-CC487C9D23A1}">
      <dgm:prSet/>
      <dgm:spPr/>
      <dgm:t>
        <a:bodyPr/>
        <a:lstStyle/>
        <a:p>
          <a:endParaRPr lang="es-EC"/>
        </a:p>
      </dgm:t>
    </dgm:pt>
    <dgm:pt modelId="{68808BD6-6F85-4FD8-B637-B0426E6FF429}" type="sibTrans" cxnId="{0DC9C4D7-1EAE-4D86-984B-CC487C9D23A1}">
      <dgm:prSet/>
      <dgm:spPr/>
      <dgm:t>
        <a:bodyPr/>
        <a:lstStyle/>
        <a:p>
          <a:endParaRPr lang="es-EC"/>
        </a:p>
      </dgm:t>
    </dgm:pt>
    <dgm:pt modelId="{B2E9B484-D29B-4F9D-96EF-5392F9FB3C79}">
      <dgm:prSet phldrT="[Texto]"/>
      <dgm:spPr>
        <a:solidFill>
          <a:schemeClr val="accent6"/>
        </a:solidFill>
      </dgm:spPr>
      <dgm:t>
        <a:bodyPr/>
        <a:lstStyle/>
        <a:p>
          <a:r>
            <a:rPr lang="es-CO" dirty="0"/>
            <a:t>Diseño de anclajes</a:t>
          </a:r>
          <a:endParaRPr lang="es-EC" dirty="0"/>
        </a:p>
      </dgm:t>
    </dgm:pt>
    <dgm:pt modelId="{318F1796-3867-4D9A-B15D-6CE5CCF60C20}" type="parTrans" cxnId="{C5BBF82E-376C-442D-A8C5-5C48232F532F}">
      <dgm:prSet/>
      <dgm:spPr/>
      <dgm:t>
        <a:bodyPr/>
        <a:lstStyle/>
        <a:p>
          <a:endParaRPr lang="es-EC"/>
        </a:p>
      </dgm:t>
    </dgm:pt>
    <dgm:pt modelId="{02EAD371-A94B-4434-890F-AD1CC7A18634}" type="sibTrans" cxnId="{C5BBF82E-376C-442D-A8C5-5C48232F532F}">
      <dgm:prSet/>
      <dgm:spPr/>
      <dgm:t>
        <a:bodyPr/>
        <a:lstStyle/>
        <a:p>
          <a:endParaRPr lang="es-EC"/>
        </a:p>
      </dgm:t>
    </dgm:pt>
    <dgm:pt modelId="{77AE9785-7347-4F0D-94B0-E7DFA20117F9}">
      <dgm:prSet phldrT="[Texto]"/>
      <dgm:spPr/>
      <dgm:t>
        <a:bodyPr/>
        <a:lstStyle/>
        <a:p>
          <a:r>
            <a:rPr lang="es-CO" dirty="0"/>
            <a:t>RMotion</a:t>
          </a:r>
          <a:endParaRPr lang="es-EC" dirty="0"/>
        </a:p>
      </dgm:t>
    </dgm:pt>
    <dgm:pt modelId="{312663E6-3C63-4FB4-9ED5-0C265C0C0BAE}" type="parTrans" cxnId="{C7565B4C-2365-4A51-8776-8FDBF0507C6A}">
      <dgm:prSet/>
      <dgm:spPr/>
      <dgm:t>
        <a:bodyPr/>
        <a:lstStyle/>
        <a:p>
          <a:endParaRPr lang="es-EC"/>
        </a:p>
      </dgm:t>
    </dgm:pt>
    <dgm:pt modelId="{3D480C00-7D47-4A49-A85D-FDE1920F87DF}" type="sibTrans" cxnId="{C7565B4C-2365-4A51-8776-8FDBF0507C6A}">
      <dgm:prSet/>
      <dgm:spPr/>
      <dgm:t>
        <a:bodyPr/>
        <a:lstStyle/>
        <a:p>
          <a:endParaRPr lang="es-EC"/>
        </a:p>
      </dgm:t>
    </dgm:pt>
    <dgm:pt modelId="{65240C43-CBA2-4F88-B98B-D981F6C01651}">
      <dgm:prSet phldrT="[Texto]"/>
      <dgm:spPr/>
      <dgm:t>
        <a:bodyPr/>
        <a:lstStyle/>
        <a:p>
          <a:r>
            <a:rPr lang="es-CO" dirty="0"/>
            <a:t>Guía de ubicación</a:t>
          </a:r>
          <a:endParaRPr lang="es-EC" dirty="0"/>
        </a:p>
      </dgm:t>
    </dgm:pt>
    <dgm:pt modelId="{AA475265-31D8-474B-BD62-B1E4CFF7C11A}" type="parTrans" cxnId="{37713902-1494-4391-ABB7-B0AAB6079645}">
      <dgm:prSet/>
      <dgm:spPr/>
      <dgm:t>
        <a:bodyPr/>
        <a:lstStyle/>
        <a:p>
          <a:endParaRPr lang="es-EC"/>
        </a:p>
      </dgm:t>
    </dgm:pt>
    <dgm:pt modelId="{E4E4A75A-7B8D-49C1-86AF-AEF37E497A68}" type="sibTrans" cxnId="{37713902-1494-4391-ABB7-B0AAB6079645}">
      <dgm:prSet/>
      <dgm:spPr/>
      <dgm:t>
        <a:bodyPr/>
        <a:lstStyle/>
        <a:p>
          <a:endParaRPr lang="es-EC"/>
        </a:p>
      </dgm:t>
    </dgm:pt>
    <dgm:pt modelId="{1E72CA20-DF70-45C4-A7B2-824C0191187D}">
      <dgm:prSet phldrT="[Texto]"/>
      <dgm:spPr/>
      <dgm:t>
        <a:bodyPr/>
        <a:lstStyle/>
        <a:p>
          <a:r>
            <a:rPr lang="es-CO" dirty="0"/>
            <a:t>Conclusiones y Recomendaciones</a:t>
          </a:r>
          <a:endParaRPr lang="es-EC" dirty="0"/>
        </a:p>
      </dgm:t>
    </dgm:pt>
    <dgm:pt modelId="{49AE428E-89F7-42BF-A5DE-2A1A26103F98}" type="parTrans" cxnId="{050CC641-1BB7-45A6-8DFE-9AC9EA980C4B}">
      <dgm:prSet/>
      <dgm:spPr/>
      <dgm:t>
        <a:bodyPr/>
        <a:lstStyle/>
        <a:p>
          <a:endParaRPr lang="es-EC"/>
        </a:p>
      </dgm:t>
    </dgm:pt>
    <dgm:pt modelId="{D8C6F511-3597-41C8-A715-4F1E2D1BE3C9}" type="sibTrans" cxnId="{050CC641-1BB7-45A6-8DFE-9AC9EA980C4B}">
      <dgm:prSet/>
      <dgm:spPr/>
      <dgm:t>
        <a:bodyPr/>
        <a:lstStyle/>
        <a:p>
          <a:endParaRPr lang="es-EC"/>
        </a:p>
      </dgm:t>
    </dgm:pt>
    <dgm:pt modelId="{CE2C5AAA-9DFE-421F-AEA4-F74FB61F0C65}" type="pres">
      <dgm:prSet presAssocID="{F43D7AC6-B785-4CAA-AF83-8C5E777EB768}" presName="linearFlow" presStyleCnt="0">
        <dgm:presLayoutVars>
          <dgm:dir/>
          <dgm:resizeHandles val="exact"/>
        </dgm:presLayoutVars>
      </dgm:prSet>
      <dgm:spPr/>
    </dgm:pt>
    <dgm:pt modelId="{7E3D48F1-40AE-4DF9-A653-8EE04B3C15C9}" type="pres">
      <dgm:prSet presAssocID="{349E1FC4-CC49-407D-BF19-2EB600040C49}" presName="composite" presStyleCnt="0"/>
      <dgm:spPr/>
    </dgm:pt>
    <dgm:pt modelId="{F37D0D4F-1D2C-41CB-B2F0-FA89C5AAE1B7}" type="pres">
      <dgm:prSet presAssocID="{349E1FC4-CC49-407D-BF19-2EB600040C49}" presName="imgShp" presStyleLbl="fgImgPlac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ngranajes"/>
        </a:ext>
      </dgm:extLst>
    </dgm:pt>
    <dgm:pt modelId="{8CCCCD67-37E7-4611-97A1-C4E35F45D10F}" type="pres">
      <dgm:prSet presAssocID="{349E1FC4-CC49-407D-BF19-2EB600040C49}" presName="txShp" presStyleLbl="node1" presStyleIdx="0" presStyleCnt="7">
        <dgm:presLayoutVars>
          <dgm:bulletEnabled val="1"/>
        </dgm:presLayoutVars>
      </dgm:prSet>
      <dgm:spPr/>
    </dgm:pt>
    <dgm:pt modelId="{2B70773C-50B0-4C21-B990-FE8229D3C4EF}" type="pres">
      <dgm:prSet presAssocID="{B7DEE0EC-DA2D-47B3-92E9-B03373915868}" presName="spacing" presStyleCnt="0"/>
      <dgm:spPr/>
    </dgm:pt>
    <dgm:pt modelId="{09AE5168-7367-46D7-8E74-8FDB21C77E2D}" type="pres">
      <dgm:prSet presAssocID="{CF02704B-D6A4-4E3B-BE98-2DC7EC505030}" presName="composite" presStyleCnt="0"/>
      <dgm:spPr/>
    </dgm:pt>
    <dgm:pt modelId="{6C2D0820-2B0E-40E1-A49E-3568C601A422}" type="pres">
      <dgm:prSet presAssocID="{CF02704B-D6A4-4E3B-BE98-2DC7EC505030}" presName="imgShp" presStyleLbl="fgImgPlac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dificio"/>
        </a:ext>
      </dgm:extLst>
    </dgm:pt>
    <dgm:pt modelId="{9073DCFB-D4B7-4760-A30D-35FC35493BF8}" type="pres">
      <dgm:prSet presAssocID="{CF02704B-D6A4-4E3B-BE98-2DC7EC505030}" presName="txShp" presStyleLbl="node1" presStyleIdx="1" presStyleCnt="7">
        <dgm:presLayoutVars>
          <dgm:bulletEnabled val="1"/>
        </dgm:presLayoutVars>
      </dgm:prSet>
      <dgm:spPr/>
    </dgm:pt>
    <dgm:pt modelId="{72BE365D-8EA8-45C0-B53A-8BDC26B566C9}" type="pres">
      <dgm:prSet presAssocID="{8391FE6B-2971-4641-9D56-BA1E8F028294}" presName="spacing" presStyleCnt="0"/>
      <dgm:spPr/>
    </dgm:pt>
    <dgm:pt modelId="{63C47205-F2C6-4345-8CC8-AF13698D6D64}" type="pres">
      <dgm:prSet presAssocID="{61AADE72-39FD-4235-B82E-5B429D4E5A19}" presName="composite" presStyleCnt="0"/>
      <dgm:spPr/>
    </dgm:pt>
    <dgm:pt modelId="{C2FDF7BA-53FB-442E-AA83-B6564D276409}" type="pres">
      <dgm:prSet presAssocID="{61AADE72-39FD-4235-B82E-5B429D4E5A19}" presName="imgShp" presStyleLbl="fgImgPlac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quipo"/>
        </a:ext>
      </dgm:extLst>
    </dgm:pt>
    <dgm:pt modelId="{0F12CF57-6423-44FD-9E13-7EDC51CEBC83}" type="pres">
      <dgm:prSet presAssocID="{61AADE72-39FD-4235-B82E-5B429D4E5A19}" presName="txShp" presStyleLbl="node1" presStyleIdx="2" presStyleCnt="7">
        <dgm:presLayoutVars>
          <dgm:bulletEnabled val="1"/>
        </dgm:presLayoutVars>
      </dgm:prSet>
      <dgm:spPr/>
    </dgm:pt>
    <dgm:pt modelId="{A897295F-7CC4-4AEF-B637-8F929AD04756}" type="pres">
      <dgm:prSet presAssocID="{68808BD6-6F85-4FD8-B637-B0426E6FF429}" presName="spacing" presStyleCnt="0"/>
      <dgm:spPr/>
    </dgm:pt>
    <dgm:pt modelId="{5AC26AC6-2D39-4B0A-BC2A-C644A1E7A76E}" type="pres">
      <dgm:prSet presAssocID="{B2E9B484-D29B-4F9D-96EF-5392F9FB3C79}" presName="composite" presStyleCnt="0"/>
      <dgm:spPr/>
    </dgm:pt>
    <dgm:pt modelId="{6183F1B4-516B-473E-B816-EB62B7E30D39}" type="pres">
      <dgm:prSet presAssocID="{B2E9B484-D29B-4F9D-96EF-5392F9FB3C79}" presName="imgShp" presStyleLbl="fgImgPlac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ñas"/>
        </a:ext>
      </dgm:extLst>
    </dgm:pt>
    <dgm:pt modelId="{EB370F57-A64B-485A-8C8D-3137B5E7EFA1}" type="pres">
      <dgm:prSet presAssocID="{B2E9B484-D29B-4F9D-96EF-5392F9FB3C79}" presName="txShp" presStyleLbl="node1" presStyleIdx="3" presStyleCnt="7">
        <dgm:presLayoutVars>
          <dgm:bulletEnabled val="1"/>
        </dgm:presLayoutVars>
      </dgm:prSet>
      <dgm:spPr/>
    </dgm:pt>
    <dgm:pt modelId="{8B9D6904-22A5-4A2D-832D-BE623D2C5393}" type="pres">
      <dgm:prSet presAssocID="{02EAD371-A94B-4434-890F-AD1CC7A18634}" presName="spacing" presStyleCnt="0"/>
      <dgm:spPr/>
    </dgm:pt>
    <dgm:pt modelId="{D423F314-04CA-4F5A-B2CD-C6F92FBF426C}" type="pres">
      <dgm:prSet presAssocID="{77AE9785-7347-4F0D-94B0-E7DFA20117F9}" presName="composite" presStyleCnt="0"/>
      <dgm:spPr/>
    </dgm:pt>
    <dgm:pt modelId="{351441AB-CB05-4E16-950D-E78EF3756E23}" type="pres">
      <dgm:prSet presAssocID="{77AE9785-7347-4F0D-94B0-E7DFA20117F9}" presName="imgShp" presStyleLbl="fgImgPlac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seño web"/>
        </a:ext>
      </dgm:extLst>
    </dgm:pt>
    <dgm:pt modelId="{958D14AB-26DD-4351-BE83-C43FA84F90D1}" type="pres">
      <dgm:prSet presAssocID="{77AE9785-7347-4F0D-94B0-E7DFA20117F9}" presName="txShp" presStyleLbl="node1" presStyleIdx="4" presStyleCnt="7">
        <dgm:presLayoutVars>
          <dgm:bulletEnabled val="1"/>
        </dgm:presLayoutVars>
      </dgm:prSet>
      <dgm:spPr/>
    </dgm:pt>
    <dgm:pt modelId="{0CC7DD91-71EF-4101-A83E-23A34659F7F3}" type="pres">
      <dgm:prSet presAssocID="{3D480C00-7D47-4A49-A85D-FDE1920F87DF}" presName="spacing" presStyleCnt="0"/>
      <dgm:spPr/>
    </dgm:pt>
    <dgm:pt modelId="{82A3B911-BD64-4F10-B623-D7B6C1C587A6}" type="pres">
      <dgm:prSet presAssocID="{65240C43-CBA2-4F88-B98B-D981F6C01651}" presName="composite" presStyleCnt="0"/>
      <dgm:spPr/>
    </dgm:pt>
    <dgm:pt modelId="{C1825B3F-C534-4776-AAAC-8E68F5E42DB8}" type="pres">
      <dgm:prSet presAssocID="{65240C43-CBA2-4F88-B98B-D981F6C01651}" presName="imgShp" presStyleLbl="fgImgPlac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etrero"/>
        </a:ext>
      </dgm:extLst>
    </dgm:pt>
    <dgm:pt modelId="{F6796D2D-A81B-4687-B280-064146DBBED2}" type="pres">
      <dgm:prSet presAssocID="{65240C43-CBA2-4F88-B98B-D981F6C01651}" presName="txShp" presStyleLbl="node1" presStyleIdx="5" presStyleCnt="7">
        <dgm:presLayoutVars>
          <dgm:bulletEnabled val="1"/>
        </dgm:presLayoutVars>
      </dgm:prSet>
      <dgm:spPr/>
    </dgm:pt>
    <dgm:pt modelId="{C6E48148-7707-4D17-A48F-AB164958359F}" type="pres">
      <dgm:prSet presAssocID="{E4E4A75A-7B8D-49C1-86AF-AEF37E497A68}" presName="spacing" presStyleCnt="0"/>
      <dgm:spPr/>
    </dgm:pt>
    <dgm:pt modelId="{DDAA0D51-C78A-4A61-8B41-1562C65DED4F}" type="pres">
      <dgm:prSet presAssocID="{1E72CA20-DF70-45C4-A7B2-824C0191187D}" presName="composite" presStyleCnt="0"/>
      <dgm:spPr/>
    </dgm:pt>
    <dgm:pt modelId="{3CA7A9E3-1DB0-4DD1-9DDF-42F3A0617920}" type="pres">
      <dgm:prSet presAssocID="{1E72CA20-DF70-45C4-A7B2-824C0191187D}" presName="imgShp" presStyleLbl="fgImgPlac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mbilla"/>
        </a:ext>
      </dgm:extLst>
    </dgm:pt>
    <dgm:pt modelId="{1BFEE562-C3E9-4F28-ACDD-3B78F2F6854C}" type="pres">
      <dgm:prSet presAssocID="{1E72CA20-DF70-45C4-A7B2-824C0191187D}" presName="txShp" presStyleLbl="node1" presStyleIdx="6" presStyleCnt="7">
        <dgm:presLayoutVars>
          <dgm:bulletEnabled val="1"/>
        </dgm:presLayoutVars>
      </dgm:prSet>
      <dgm:spPr/>
    </dgm:pt>
  </dgm:ptLst>
  <dgm:cxnLst>
    <dgm:cxn modelId="{37713902-1494-4391-ABB7-B0AAB6079645}" srcId="{F43D7AC6-B785-4CAA-AF83-8C5E777EB768}" destId="{65240C43-CBA2-4F88-B98B-D981F6C01651}" srcOrd="5" destOrd="0" parTransId="{AA475265-31D8-474B-BD62-B1E4CFF7C11A}" sibTransId="{E4E4A75A-7B8D-49C1-86AF-AEF37E497A68}"/>
    <dgm:cxn modelId="{9684EE05-045E-426F-B49A-FE476AA940CD}" srcId="{F43D7AC6-B785-4CAA-AF83-8C5E777EB768}" destId="{CF02704B-D6A4-4E3B-BE98-2DC7EC505030}" srcOrd="1" destOrd="0" parTransId="{5BF0935C-8290-4855-8A0C-E763D9AAB540}" sibTransId="{8391FE6B-2971-4641-9D56-BA1E8F028294}"/>
    <dgm:cxn modelId="{32840A14-9951-40E8-94C6-8968E127A40F}" type="presOf" srcId="{349E1FC4-CC49-407D-BF19-2EB600040C49}" destId="{8CCCCD67-37E7-4611-97A1-C4E35F45D10F}" srcOrd="0" destOrd="0" presId="urn:microsoft.com/office/officeart/2005/8/layout/vList3"/>
    <dgm:cxn modelId="{C5BBF82E-376C-442D-A8C5-5C48232F532F}" srcId="{F43D7AC6-B785-4CAA-AF83-8C5E777EB768}" destId="{B2E9B484-D29B-4F9D-96EF-5392F9FB3C79}" srcOrd="3" destOrd="0" parTransId="{318F1796-3867-4D9A-B15D-6CE5CCF60C20}" sibTransId="{02EAD371-A94B-4434-890F-AD1CC7A18634}"/>
    <dgm:cxn modelId="{4BCE913E-F0C8-435C-9622-F63E37146D3E}" type="presOf" srcId="{77AE9785-7347-4F0D-94B0-E7DFA20117F9}" destId="{958D14AB-26DD-4351-BE83-C43FA84F90D1}" srcOrd="0" destOrd="0" presId="urn:microsoft.com/office/officeart/2005/8/layout/vList3"/>
    <dgm:cxn modelId="{050CC641-1BB7-45A6-8DFE-9AC9EA980C4B}" srcId="{F43D7AC6-B785-4CAA-AF83-8C5E777EB768}" destId="{1E72CA20-DF70-45C4-A7B2-824C0191187D}" srcOrd="6" destOrd="0" parTransId="{49AE428E-89F7-42BF-A5DE-2A1A26103F98}" sibTransId="{D8C6F511-3597-41C8-A715-4F1E2D1BE3C9}"/>
    <dgm:cxn modelId="{C7565B4C-2365-4A51-8776-8FDBF0507C6A}" srcId="{F43D7AC6-B785-4CAA-AF83-8C5E777EB768}" destId="{77AE9785-7347-4F0D-94B0-E7DFA20117F9}" srcOrd="4" destOrd="0" parTransId="{312663E6-3C63-4FB4-9ED5-0C265C0C0BAE}" sibTransId="{3D480C00-7D47-4A49-A85D-FDE1920F87DF}"/>
    <dgm:cxn modelId="{EC5E3555-775D-4C68-B939-A0A5ECC20FAC}" srcId="{F43D7AC6-B785-4CAA-AF83-8C5E777EB768}" destId="{349E1FC4-CC49-407D-BF19-2EB600040C49}" srcOrd="0" destOrd="0" parTransId="{DC1A3AC6-F109-4971-81F6-B210E2A2E41C}" sibTransId="{B7DEE0EC-DA2D-47B3-92E9-B03373915868}"/>
    <dgm:cxn modelId="{51522656-E3EF-4E48-B79A-17D16D765471}" type="presOf" srcId="{CF02704B-D6A4-4E3B-BE98-2DC7EC505030}" destId="{9073DCFB-D4B7-4760-A30D-35FC35493BF8}" srcOrd="0" destOrd="0" presId="urn:microsoft.com/office/officeart/2005/8/layout/vList3"/>
    <dgm:cxn modelId="{9A0B857F-FB65-429E-ACD4-C79B6E6993F4}" type="presOf" srcId="{1E72CA20-DF70-45C4-A7B2-824C0191187D}" destId="{1BFEE562-C3E9-4F28-ACDD-3B78F2F6854C}" srcOrd="0" destOrd="0" presId="urn:microsoft.com/office/officeart/2005/8/layout/vList3"/>
    <dgm:cxn modelId="{2A8BE87F-DE05-4F08-88BA-83F5931E908B}" type="presOf" srcId="{F43D7AC6-B785-4CAA-AF83-8C5E777EB768}" destId="{CE2C5AAA-9DFE-421F-AEA4-F74FB61F0C65}" srcOrd="0" destOrd="0" presId="urn:microsoft.com/office/officeart/2005/8/layout/vList3"/>
    <dgm:cxn modelId="{0DC9C4D7-1EAE-4D86-984B-CC487C9D23A1}" srcId="{F43D7AC6-B785-4CAA-AF83-8C5E777EB768}" destId="{61AADE72-39FD-4235-B82E-5B429D4E5A19}" srcOrd="2" destOrd="0" parTransId="{420C226B-C8B8-41D5-B00D-9998113F1BF9}" sibTransId="{68808BD6-6F85-4FD8-B637-B0426E6FF429}"/>
    <dgm:cxn modelId="{8E5F97D9-F93E-484E-8040-11FD21B20F0B}" type="presOf" srcId="{61AADE72-39FD-4235-B82E-5B429D4E5A19}" destId="{0F12CF57-6423-44FD-9E13-7EDC51CEBC83}" srcOrd="0" destOrd="0" presId="urn:microsoft.com/office/officeart/2005/8/layout/vList3"/>
    <dgm:cxn modelId="{8DCA00F1-9324-48D5-ACA0-53D277FFD30B}" type="presOf" srcId="{65240C43-CBA2-4F88-B98B-D981F6C01651}" destId="{F6796D2D-A81B-4687-B280-064146DBBED2}" srcOrd="0" destOrd="0" presId="urn:microsoft.com/office/officeart/2005/8/layout/vList3"/>
    <dgm:cxn modelId="{C00254FA-CDC4-40D9-B386-6190E2923E93}" type="presOf" srcId="{B2E9B484-D29B-4F9D-96EF-5392F9FB3C79}" destId="{EB370F57-A64B-485A-8C8D-3137B5E7EFA1}" srcOrd="0" destOrd="0" presId="urn:microsoft.com/office/officeart/2005/8/layout/vList3"/>
    <dgm:cxn modelId="{CC3EBF28-7BE5-40B6-A488-DDD12C1BFD61}" type="presParOf" srcId="{CE2C5AAA-9DFE-421F-AEA4-F74FB61F0C65}" destId="{7E3D48F1-40AE-4DF9-A653-8EE04B3C15C9}" srcOrd="0" destOrd="0" presId="urn:microsoft.com/office/officeart/2005/8/layout/vList3"/>
    <dgm:cxn modelId="{F798B42D-6F4E-4AB6-9F27-25BDA54B62E2}" type="presParOf" srcId="{7E3D48F1-40AE-4DF9-A653-8EE04B3C15C9}" destId="{F37D0D4F-1D2C-41CB-B2F0-FA89C5AAE1B7}" srcOrd="0" destOrd="0" presId="urn:microsoft.com/office/officeart/2005/8/layout/vList3"/>
    <dgm:cxn modelId="{F05E9596-85DC-4BA2-9F62-A1F0BE95B3D3}" type="presParOf" srcId="{7E3D48F1-40AE-4DF9-A653-8EE04B3C15C9}" destId="{8CCCCD67-37E7-4611-97A1-C4E35F45D10F}" srcOrd="1" destOrd="0" presId="urn:microsoft.com/office/officeart/2005/8/layout/vList3"/>
    <dgm:cxn modelId="{B001A02C-AA63-4117-87FC-802A0439D116}" type="presParOf" srcId="{CE2C5AAA-9DFE-421F-AEA4-F74FB61F0C65}" destId="{2B70773C-50B0-4C21-B990-FE8229D3C4EF}" srcOrd="1" destOrd="0" presId="urn:microsoft.com/office/officeart/2005/8/layout/vList3"/>
    <dgm:cxn modelId="{A6FA4049-9D65-47F7-96FB-3B12FECF0055}" type="presParOf" srcId="{CE2C5AAA-9DFE-421F-AEA4-F74FB61F0C65}" destId="{09AE5168-7367-46D7-8E74-8FDB21C77E2D}" srcOrd="2" destOrd="0" presId="urn:microsoft.com/office/officeart/2005/8/layout/vList3"/>
    <dgm:cxn modelId="{693D5FCC-86E2-4027-8DD1-2B95B99F4AEA}" type="presParOf" srcId="{09AE5168-7367-46D7-8E74-8FDB21C77E2D}" destId="{6C2D0820-2B0E-40E1-A49E-3568C601A422}" srcOrd="0" destOrd="0" presId="urn:microsoft.com/office/officeart/2005/8/layout/vList3"/>
    <dgm:cxn modelId="{B2F663D7-76C6-4C02-89E2-138F67D9B1E4}" type="presParOf" srcId="{09AE5168-7367-46D7-8E74-8FDB21C77E2D}" destId="{9073DCFB-D4B7-4760-A30D-35FC35493BF8}" srcOrd="1" destOrd="0" presId="urn:microsoft.com/office/officeart/2005/8/layout/vList3"/>
    <dgm:cxn modelId="{764FA72F-ABA5-4124-AA4E-441D9D0EB92A}" type="presParOf" srcId="{CE2C5AAA-9DFE-421F-AEA4-F74FB61F0C65}" destId="{72BE365D-8EA8-45C0-B53A-8BDC26B566C9}" srcOrd="3" destOrd="0" presId="urn:microsoft.com/office/officeart/2005/8/layout/vList3"/>
    <dgm:cxn modelId="{2934C63B-69E6-451A-AD50-DFF0EE767BEC}" type="presParOf" srcId="{CE2C5AAA-9DFE-421F-AEA4-F74FB61F0C65}" destId="{63C47205-F2C6-4345-8CC8-AF13698D6D64}" srcOrd="4" destOrd="0" presId="urn:microsoft.com/office/officeart/2005/8/layout/vList3"/>
    <dgm:cxn modelId="{BAC428E0-7261-4633-A557-C3C5B601D014}" type="presParOf" srcId="{63C47205-F2C6-4345-8CC8-AF13698D6D64}" destId="{C2FDF7BA-53FB-442E-AA83-B6564D276409}" srcOrd="0" destOrd="0" presId="urn:microsoft.com/office/officeart/2005/8/layout/vList3"/>
    <dgm:cxn modelId="{E5DE89DC-D43D-4BB0-9894-27C7B31C69B5}" type="presParOf" srcId="{63C47205-F2C6-4345-8CC8-AF13698D6D64}" destId="{0F12CF57-6423-44FD-9E13-7EDC51CEBC83}" srcOrd="1" destOrd="0" presId="urn:microsoft.com/office/officeart/2005/8/layout/vList3"/>
    <dgm:cxn modelId="{972EF533-692B-4EFA-8293-3B4CDD19A9FE}" type="presParOf" srcId="{CE2C5AAA-9DFE-421F-AEA4-F74FB61F0C65}" destId="{A897295F-7CC4-4AEF-B637-8F929AD04756}" srcOrd="5" destOrd="0" presId="urn:microsoft.com/office/officeart/2005/8/layout/vList3"/>
    <dgm:cxn modelId="{9563B7DE-EE02-4C92-8EF0-3EA3C4AF3801}" type="presParOf" srcId="{CE2C5AAA-9DFE-421F-AEA4-F74FB61F0C65}" destId="{5AC26AC6-2D39-4B0A-BC2A-C644A1E7A76E}" srcOrd="6" destOrd="0" presId="urn:microsoft.com/office/officeart/2005/8/layout/vList3"/>
    <dgm:cxn modelId="{EF3C4A17-3179-44E4-86D6-045E05699C17}" type="presParOf" srcId="{5AC26AC6-2D39-4B0A-BC2A-C644A1E7A76E}" destId="{6183F1B4-516B-473E-B816-EB62B7E30D39}" srcOrd="0" destOrd="0" presId="urn:microsoft.com/office/officeart/2005/8/layout/vList3"/>
    <dgm:cxn modelId="{6B780C4F-FB3D-4C96-9B95-C646DEEAEE32}" type="presParOf" srcId="{5AC26AC6-2D39-4B0A-BC2A-C644A1E7A76E}" destId="{EB370F57-A64B-485A-8C8D-3137B5E7EFA1}" srcOrd="1" destOrd="0" presId="urn:microsoft.com/office/officeart/2005/8/layout/vList3"/>
    <dgm:cxn modelId="{E86B3524-87E4-431F-8B0D-8E8229640CCD}" type="presParOf" srcId="{CE2C5AAA-9DFE-421F-AEA4-F74FB61F0C65}" destId="{8B9D6904-22A5-4A2D-832D-BE623D2C5393}" srcOrd="7" destOrd="0" presId="urn:microsoft.com/office/officeart/2005/8/layout/vList3"/>
    <dgm:cxn modelId="{19F02254-A9E5-40E0-A2DB-E7A91DD2CC03}" type="presParOf" srcId="{CE2C5AAA-9DFE-421F-AEA4-F74FB61F0C65}" destId="{D423F314-04CA-4F5A-B2CD-C6F92FBF426C}" srcOrd="8" destOrd="0" presId="urn:microsoft.com/office/officeart/2005/8/layout/vList3"/>
    <dgm:cxn modelId="{1421ED75-F137-49BC-82FB-2A9BBC1493B5}" type="presParOf" srcId="{D423F314-04CA-4F5A-B2CD-C6F92FBF426C}" destId="{351441AB-CB05-4E16-950D-E78EF3756E23}" srcOrd="0" destOrd="0" presId="urn:microsoft.com/office/officeart/2005/8/layout/vList3"/>
    <dgm:cxn modelId="{D0D4671A-0BA6-4B1D-AE0E-B63A28FF7097}" type="presParOf" srcId="{D423F314-04CA-4F5A-B2CD-C6F92FBF426C}" destId="{958D14AB-26DD-4351-BE83-C43FA84F90D1}" srcOrd="1" destOrd="0" presId="urn:microsoft.com/office/officeart/2005/8/layout/vList3"/>
    <dgm:cxn modelId="{8A094F68-9D00-453A-B726-793B90B80219}" type="presParOf" srcId="{CE2C5AAA-9DFE-421F-AEA4-F74FB61F0C65}" destId="{0CC7DD91-71EF-4101-A83E-23A34659F7F3}" srcOrd="9" destOrd="0" presId="urn:microsoft.com/office/officeart/2005/8/layout/vList3"/>
    <dgm:cxn modelId="{DABCCD43-4152-4EDD-9611-937473D48DC7}" type="presParOf" srcId="{CE2C5AAA-9DFE-421F-AEA4-F74FB61F0C65}" destId="{82A3B911-BD64-4F10-B623-D7B6C1C587A6}" srcOrd="10" destOrd="0" presId="urn:microsoft.com/office/officeart/2005/8/layout/vList3"/>
    <dgm:cxn modelId="{C4DA8401-01C1-454E-AFDA-7D44DEEC331E}" type="presParOf" srcId="{82A3B911-BD64-4F10-B623-D7B6C1C587A6}" destId="{C1825B3F-C534-4776-AAAC-8E68F5E42DB8}" srcOrd="0" destOrd="0" presId="urn:microsoft.com/office/officeart/2005/8/layout/vList3"/>
    <dgm:cxn modelId="{2BB39146-6012-4CE9-8FDE-6A5F1F65E883}" type="presParOf" srcId="{82A3B911-BD64-4F10-B623-D7B6C1C587A6}" destId="{F6796D2D-A81B-4687-B280-064146DBBED2}" srcOrd="1" destOrd="0" presId="urn:microsoft.com/office/officeart/2005/8/layout/vList3"/>
    <dgm:cxn modelId="{27B7DA9F-B904-41BD-B5AA-BA2EA0935E55}" type="presParOf" srcId="{CE2C5AAA-9DFE-421F-AEA4-F74FB61F0C65}" destId="{C6E48148-7707-4D17-A48F-AB164958359F}" srcOrd="11" destOrd="0" presId="urn:microsoft.com/office/officeart/2005/8/layout/vList3"/>
    <dgm:cxn modelId="{DB4B1AE9-897F-4227-A8CC-4208A9CF3DAD}" type="presParOf" srcId="{CE2C5AAA-9DFE-421F-AEA4-F74FB61F0C65}" destId="{DDAA0D51-C78A-4A61-8B41-1562C65DED4F}" srcOrd="12" destOrd="0" presId="urn:microsoft.com/office/officeart/2005/8/layout/vList3"/>
    <dgm:cxn modelId="{3931A351-7F70-49EC-AE09-86E189EC7B50}" type="presParOf" srcId="{DDAA0D51-C78A-4A61-8B41-1562C65DED4F}" destId="{3CA7A9E3-1DB0-4DD1-9DDF-42F3A0617920}" srcOrd="0" destOrd="0" presId="urn:microsoft.com/office/officeart/2005/8/layout/vList3"/>
    <dgm:cxn modelId="{19AEF2CA-7FC2-4F55-ACBD-9EEDACB9A225}" type="presParOf" srcId="{DDAA0D51-C78A-4A61-8B41-1562C65DED4F}" destId="{1BFEE562-C3E9-4F28-ACDD-3B78F2F6854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43D7AC6-B785-4CAA-AF83-8C5E777EB768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349E1FC4-CC49-407D-BF19-2EB600040C49}">
      <dgm:prSet phldrT="[Texto]"/>
      <dgm:spPr>
        <a:solidFill>
          <a:schemeClr val="accent6"/>
        </a:solidFill>
      </dgm:spPr>
      <dgm:t>
        <a:bodyPr/>
        <a:lstStyle/>
        <a:p>
          <a:r>
            <a:rPr lang="es-CO" dirty="0"/>
            <a:t>Operacional</a:t>
          </a:r>
          <a:endParaRPr lang="es-EC" dirty="0"/>
        </a:p>
      </dgm:t>
    </dgm:pt>
    <dgm:pt modelId="{DC1A3AC6-F109-4971-81F6-B210E2A2E41C}" type="parTrans" cxnId="{EC5E3555-775D-4C68-B939-A0A5ECC20FAC}">
      <dgm:prSet/>
      <dgm:spPr/>
      <dgm:t>
        <a:bodyPr/>
        <a:lstStyle/>
        <a:p>
          <a:endParaRPr lang="es-EC"/>
        </a:p>
      </dgm:t>
    </dgm:pt>
    <dgm:pt modelId="{B7DEE0EC-DA2D-47B3-92E9-B03373915868}" type="sibTrans" cxnId="{EC5E3555-775D-4C68-B939-A0A5ECC20FAC}">
      <dgm:prSet/>
      <dgm:spPr/>
      <dgm:t>
        <a:bodyPr/>
        <a:lstStyle/>
        <a:p>
          <a:endParaRPr lang="es-EC"/>
        </a:p>
      </dgm:t>
    </dgm:pt>
    <dgm:pt modelId="{CF02704B-D6A4-4E3B-BE98-2DC7EC505030}">
      <dgm:prSet phldrT="[Texto]"/>
      <dgm:spPr/>
      <dgm:t>
        <a:bodyPr/>
        <a:lstStyle/>
        <a:p>
          <a:r>
            <a:rPr lang="es-CO" dirty="0"/>
            <a:t>Retención de posición</a:t>
          </a:r>
          <a:endParaRPr lang="es-EC" dirty="0"/>
        </a:p>
      </dgm:t>
    </dgm:pt>
    <dgm:pt modelId="{5BF0935C-8290-4855-8A0C-E763D9AAB540}" type="parTrans" cxnId="{9684EE05-045E-426F-B49A-FE476AA940CD}">
      <dgm:prSet/>
      <dgm:spPr/>
      <dgm:t>
        <a:bodyPr/>
        <a:lstStyle/>
        <a:p>
          <a:endParaRPr lang="es-EC"/>
        </a:p>
      </dgm:t>
    </dgm:pt>
    <dgm:pt modelId="{8391FE6B-2971-4641-9D56-BA1E8F028294}" type="sibTrans" cxnId="{9684EE05-045E-426F-B49A-FE476AA940CD}">
      <dgm:prSet/>
      <dgm:spPr/>
      <dgm:t>
        <a:bodyPr/>
        <a:lstStyle/>
        <a:p>
          <a:endParaRPr lang="es-EC"/>
        </a:p>
      </dgm:t>
    </dgm:pt>
    <dgm:pt modelId="{61AADE72-39FD-4235-B82E-5B429D4E5A19}">
      <dgm:prSet phldrT="[Texto]"/>
      <dgm:spPr/>
      <dgm:t>
        <a:bodyPr/>
        <a:lstStyle/>
        <a:p>
          <a:r>
            <a:rPr lang="es-CO" dirty="0"/>
            <a:t>Seguridad de vida</a:t>
          </a:r>
          <a:endParaRPr lang="es-EC" dirty="0"/>
        </a:p>
      </dgm:t>
    </dgm:pt>
    <dgm:pt modelId="{420C226B-C8B8-41D5-B00D-9998113F1BF9}" type="parTrans" cxnId="{0DC9C4D7-1EAE-4D86-984B-CC487C9D23A1}">
      <dgm:prSet/>
      <dgm:spPr/>
      <dgm:t>
        <a:bodyPr/>
        <a:lstStyle/>
        <a:p>
          <a:endParaRPr lang="es-EC"/>
        </a:p>
      </dgm:t>
    </dgm:pt>
    <dgm:pt modelId="{68808BD6-6F85-4FD8-B637-B0426E6FF429}" type="sibTrans" cxnId="{0DC9C4D7-1EAE-4D86-984B-CC487C9D23A1}">
      <dgm:prSet/>
      <dgm:spPr/>
      <dgm:t>
        <a:bodyPr/>
        <a:lstStyle/>
        <a:p>
          <a:endParaRPr lang="es-EC"/>
        </a:p>
      </dgm:t>
    </dgm:pt>
    <dgm:pt modelId="{B2E9B484-D29B-4F9D-96EF-5392F9FB3C79}">
      <dgm:prSet phldrT="[Texto]"/>
      <dgm:spPr/>
      <dgm:t>
        <a:bodyPr/>
        <a:lstStyle/>
        <a:p>
          <a:r>
            <a:rPr lang="es-CO" dirty="0"/>
            <a:t>Reducido</a:t>
          </a:r>
          <a:endParaRPr lang="es-EC" dirty="0"/>
        </a:p>
      </dgm:t>
    </dgm:pt>
    <dgm:pt modelId="{318F1796-3867-4D9A-B15D-6CE5CCF60C20}" type="parTrans" cxnId="{C5BBF82E-376C-442D-A8C5-5C48232F532F}">
      <dgm:prSet/>
      <dgm:spPr/>
      <dgm:t>
        <a:bodyPr/>
        <a:lstStyle/>
        <a:p>
          <a:endParaRPr lang="es-EC"/>
        </a:p>
      </dgm:t>
    </dgm:pt>
    <dgm:pt modelId="{02EAD371-A94B-4434-890F-AD1CC7A18634}" type="sibTrans" cxnId="{C5BBF82E-376C-442D-A8C5-5C48232F532F}">
      <dgm:prSet/>
      <dgm:spPr/>
      <dgm:t>
        <a:bodyPr/>
        <a:lstStyle/>
        <a:p>
          <a:endParaRPr lang="es-EC"/>
        </a:p>
      </dgm:t>
    </dgm:pt>
    <dgm:pt modelId="{77AE9785-7347-4F0D-94B0-E7DFA20117F9}">
      <dgm:prSet phldrT="[Texto]"/>
      <dgm:spPr/>
      <dgm:t>
        <a:bodyPr/>
        <a:lstStyle/>
        <a:p>
          <a:r>
            <a:rPr lang="es-CO" dirty="0"/>
            <a:t>No considerado</a:t>
          </a:r>
          <a:endParaRPr lang="es-EC" dirty="0"/>
        </a:p>
      </dgm:t>
    </dgm:pt>
    <dgm:pt modelId="{312663E6-3C63-4FB4-9ED5-0C265C0C0BAE}" type="parTrans" cxnId="{C7565B4C-2365-4A51-8776-8FDBF0507C6A}">
      <dgm:prSet/>
      <dgm:spPr/>
      <dgm:t>
        <a:bodyPr/>
        <a:lstStyle/>
        <a:p>
          <a:endParaRPr lang="es-EC"/>
        </a:p>
      </dgm:t>
    </dgm:pt>
    <dgm:pt modelId="{3D480C00-7D47-4A49-A85D-FDE1920F87DF}" type="sibTrans" cxnId="{C7565B4C-2365-4A51-8776-8FDBF0507C6A}">
      <dgm:prSet/>
      <dgm:spPr/>
      <dgm:t>
        <a:bodyPr/>
        <a:lstStyle/>
        <a:p>
          <a:endParaRPr lang="es-EC"/>
        </a:p>
      </dgm:t>
    </dgm:pt>
    <dgm:pt modelId="{CE2C5AAA-9DFE-421F-AEA4-F74FB61F0C65}" type="pres">
      <dgm:prSet presAssocID="{F43D7AC6-B785-4CAA-AF83-8C5E777EB768}" presName="linearFlow" presStyleCnt="0">
        <dgm:presLayoutVars>
          <dgm:dir/>
          <dgm:resizeHandles val="exact"/>
        </dgm:presLayoutVars>
      </dgm:prSet>
      <dgm:spPr/>
    </dgm:pt>
    <dgm:pt modelId="{7E3D48F1-40AE-4DF9-A653-8EE04B3C15C9}" type="pres">
      <dgm:prSet presAssocID="{349E1FC4-CC49-407D-BF19-2EB600040C49}" presName="composite" presStyleCnt="0"/>
      <dgm:spPr/>
    </dgm:pt>
    <dgm:pt modelId="{F37D0D4F-1D2C-41CB-B2F0-FA89C5AAE1B7}" type="pres">
      <dgm:prSet presAssocID="{349E1FC4-CC49-407D-BF19-2EB600040C49}" presName="imgShp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ngranajes"/>
        </a:ext>
      </dgm:extLst>
    </dgm:pt>
    <dgm:pt modelId="{8CCCCD67-37E7-4611-97A1-C4E35F45D10F}" type="pres">
      <dgm:prSet presAssocID="{349E1FC4-CC49-407D-BF19-2EB600040C49}" presName="txShp" presStyleLbl="node1" presStyleIdx="0" presStyleCnt="5">
        <dgm:presLayoutVars>
          <dgm:bulletEnabled val="1"/>
        </dgm:presLayoutVars>
      </dgm:prSet>
      <dgm:spPr/>
    </dgm:pt>
    <dgm:pt modelId="{2B70773C-50B0-4C21-B990-FE8229D3C4EF}" type="pres">
      <dgm:prSet presAssocID="{B7DEE0EC-DA2D-47B3-92E9-B03373915868}" presName="spacing" presStyleCnt="0"/>
      <dgm:spPr/>
    </dgm:pt>
    <dgm:pt modelId="{09AE5168-7367-46D7-8E74-8FDB21C77E2D}" type="pres">
      <dgm:prSet presAssocID="{CF02704B-D6A4-4E3B-BE98-2DC7EC505030}" presName="composite" presStyleCnt="0"/>
      <dgm:spPr/>
    </dgm:pt>
    <dgm:pt modelId="{6C2D0820-2B0E-40E1-A49E-3568C601A422}" type="pres">
      <dgm:prSet presAssocID="{CF02704B-D6A4-4E3B-BE98-2DC7EC505030}" presName="imgShp" presStyleLbl="fgImgPlac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dificio"/>
        </a:ext>
      </dgm:extLst>
    </dgm:pt>
    <dgm:pt modelId="{9073DCFB-D4B7-4760-A30D-35FC35493BF8}" type="pres">
      <dgm:prSet presAssocID="{CF02704B-D6A4-4E3B-BE98-2DC7EC505030}" presName="txShp" presStyleLbl="node1" presStyleIdx="1" presStyleCnt="5">
        <dgm:presLayoutVars>
          <dgm:bulletEnabled val="1"/>
        </dgm:presLayoutVars>
      </dgm:prSet>
      <dgm:spPr/>
    </dgm:pt>
    <dgm:pt modelId="{72BE365D-8EA8-45C0-B53A-8BDC26B566C9}" type="pres">
      <dgm:prSet presAssocID="{8391FE6B-2971-4641-9D56-BA1E8F028294}" presName="spacing" presStyleCnt="0"/>
      <dgm:spPr/>
    </dgm:pt>
    <dgm:pt modelId="{63C47205-F2C6-4345-8CC8-AF13698D6D64}" type="pres">
      <dgm:prSet presAssocID="{61AADE72-39FD-4235-B82E-5B429D4E5A19}" presName="composite" presStyleCnt="0"/>
      <dgm:spPr/>
    </dgm:pt>
    <dgm:pt modelId="{C2FDF7BA-53FB-442E-AA83-B6564D276409}" type="pres">
      <dgm:prSet presAssocID="{61AADE72-39FD-4235-B82E-5B429D4E5A19}" presName="imgShp" presStyleLbl="fgImgPlac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nimizar"/>
        </a:ext>
      </dgm:extLst>
    </dgm:pt>
    <dgm:pt modelId="{0F12CF57-6423-44FD-9E13-7EDC51CEBC83}" type="pres">
      <dgm:prSet presAssocID="{61AADE72-39FD-4235-B82E-5B429D4E5A19}" presName="txShp" presStyleLbl="node1" presStyleIdx="2" presStyleCnt="5">
        <dgm:presLayoutVars>
          <dgm:bulletEnabled val="1"/>
        </dgm:presLayoutVars>
      </dgm:prSet>
      <dgm:spPr/>
    </dgm:pt>
    <dgm:pt modelId="{A897295F-7CC4-4AEF-B637-8F929AD04756}" type="pres">
      <dgm:prSet presAssocID="{68808BD6-6F85-4FD8-B637-B0426E6FF429}" presName="spacing" presStyleCnt="0"/>
      <dgm:spPr/>
    </dgm:pt>
    <dgm:pt modelId="{5AC26AC6-2D39-4B0A-BC2A-C644A1E7A76E}" type="pres">
      <dgm:prSet presAssocID="{B2E9B484-D29B-4F9D-96EF-5392F9FB3C79}" presName="composite" presStyleCnt="0"/>
      <dgm:spPr/>
    </dgm:pt>
    <dgm:pt modelId="{6183F1B4-516B-473E-B816-EB62B7E30D39}" type="pres">
      <dgm:prSet presAssocID="{B2E9B484-D29B-4F9D-96EF-5392F9FB3C79}" presName="imgShp" presStyleLbl="fgImgPlac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dvertencia"/>
        </a:ext>
      </dgm:extLst>
    </dgm:pt>
    <dgm:pt modelId="{EB370F57-A64B-485A-8C8D-3137B5E7EFA1}" type="pres">
      <dgm:prSet presAssocID="{B2E9B484-D29B-4F9D-96EF-5392F9FB3C79}" presName="txShp" presStyleLbl="node1" presStyleIdx="3" presStyleCnt="5">
        <dgm:presLayoutVars>
          <dgm:bulletEnabled val="1"/>
        </dgm:presLayoutVars>
      </dgm:prSet>
      <dgm:spPr/>
    </dgm:pt>
    <dgm:pt modelId="{8B9D6904-22A5-4A2D-832D-BE623D2C5393}" type="pres">
      <dgm:prSet presAssocID="{02EAD371-A94B-4434-890F-AD1CC7A18634}" presName="spacing" presStyleCnt="0"/>
      <dgm:spPr/>
    </dgm:pt>
    <dgm:pt modelId="{D423F314-04CA-4F5A-B2CD-C6F92FBF426C}" type="pres">
      <dgm:prSet presAssocID="{77AE9785-7347-4F0D-94B0-E7DFA20117F9}" presName="composite" presStyleCnt="0"/>
      <dgm:spPr/>
    </dgm:pt>
    <dgm:pt modelId="{351441AB-CB05-4E16-950D-E78EF3756E23}" type="pres">
      <dgm:prSet presAssocID="{77AE9785-7347-4F0D-94B0-E7DFA20117F9}" presName="imgShp" presStyleLbl="fgImgPlac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errar"/>
        </a:ext>
      </dgm:extLst>
    </dgm:pt>
    <dgm:pt modelId="{958D14AB-26DD-4351-BE83-C43FA84F90D1}" type="pres">
      <dgm:prSet presAssocID="{77AE9785-7347-4F0D-94B0-E7DFA20117F9}" presName="txShp" presStyleLbl="node1" presStyleIdx="4" presStyleCnt="5">
        <dgm:presLayoutVars>
          <dgm:bulletEnabled val="1"/>
        </dgm:presLayoutVars>
      </dgm:prSet>
      <dgm:spPr/>
    </dgm:pt>
  </dgm:ptLst>
  <dgm:cxnLst>
    <dgm:cxn modelId="{9684EE05-045E-426F-B49A-FE476AA940CD}" srcId="{F43D7AC6-B785-4CAA-AF83-8C5E777EB768}" destId="{CF02704B-D6A4-4E3B-BE98-2DC7EC505030}" srcOrd="1" destOrd="0" parTransId="{5BF0935C-8290-4855-8A0C-E763D9AAB540}" sibTransId="{8391FE6B-2971-4641-9D56-BA1E8F028294}"/>
    <dgm:cxn modelId="{32840A14-9951-40E8-94C6-8968E127A40F}" type="presOf" srcId="{349E1FC4-CC49-407D-BF19-2EB600040C49}" destId="{8CCCCD67-37E7-4611-97A1-C4E35F45D10F}" srcOrd="0" destOrd="0" presId="urn:microsoft.com/office/officeart/2005/8/layout/vList3"/>
    <dgm:cxn modelId="{C5BBF82E-376C-442D-A8C5-5C48232F532F}" srcId="{F43D7AC6-B785-4CAA-AF83-8C5E777EB768}" destId="{B2E9B484-D29B-4F9D-96EF-5392F9FB3C79}" srcOrd="3" destOrd="0" parTransId="{318F1796-3867-4D9A-B15D-6CE5CCF60C20}" sibTransId="{02EAD371-A94B-4434-890F-AD1CC7A18634}"/>
    <dgm:cxn modelId="{4BCE913E-F0C8-435C-9622-F63E37146D3E}" type="presOf" srcId="{77AE9785-7347-4F0D-94B0-E7DFA20117F9}" destId="{958D14AB-26DD-4351-BE83-C43FA84F90D1}" srcOrd="0" destOrd="0" presId="urn:microsoft.com/office/officeart/2005/8/layout/vList3"/>
    <dgm:cxn modelId="{C7565B4C-2365-4A51-8776-8FDBF0507C6A}" srcId="{F43D7AC6-B785-4CAA-AF83-8C5E777EB768}" destId="{77AE9785-7347-4F0D-94B0-E7DFA20117F9}" srcOrd="4" destOrd="0" parTransId="{312663E6-3C63-4FB4-9ED5-0C265C0C0BAE}" sibTransId="{3D480C00-7D47-4A49-A85D-FDE1920F87DF}"/>
    <dgm:cxn modelId="{EC5E3555-775D-4C68-B939-A0A5ECC20FAC}" srcId="{F43D7AC6-B785-4CAA-AF83-8C5E777EB768}" destId="{349E1FC4-CC49-407D-BF19-2EB600040C49}" srcOrd="0" destOrd="0" parTransId="{DC1A3AC6-F109-4971-81F6-B210E2A2E41C}" sibTransId="{B7DEE0EC-DA2D-47B3-92E9-B03373915868}"/>
    <dgm:cxn modelId="{51522656-E3EF-4E48-B79A-17D16D765471}" type="presOf" srcId="{CF02704B-D6A4-4E3B-BE98-2DC7EC505030}" destId="{9073DCFB-D4B7-4760-A30D-35FC35493BF8}" srcOrd="0" destOrd="0" presId="urn:microsoft.com/office/officeart/2005/8/layout/vList3"/>
    <dgm:cxn modelId="{2A8BE87F-DE05-4F08-88BA-83F5931E908B}" type="presOf" srcId="{F43D7AC6-B785-4CAA-AF83-8C5E777EB768}" destId="{CE2C5AAA-9DFE-421F-AEA4-F74FB61F0C65}" srcOrd="0" destOrd="0" presId="urn:microsoft.com/office/officeart/2005/8/layout/vList3"/>
    <dgm:cxn modelId="{0DC9C4D7-1EAE-4D86-984B-CC487C9D23A1}" srcId="{F43D7AC6-B785-4CAA-AF83-8C5E777EB768}" destId="{61AADE72-39FD-4235-B82E-5B429D4E5A19}" srcOrd="2" destOrd="0" parTransId="{420C226B-C8B8-41D5-B00D-9998113F1BF9}" sibTransId="{68808BD6-6F85-4FD8-B637-B0426E6FF429}"/>
    <dgm:cxn modelId="{8E5F97D9-F93E-484E-8040-11FD21B20F0B}" type="presOf" srcId="{61AADE72-39FD-4235-B82E-5B429D4E5A19}" destId="{0F12CF57-6423-44FD-9E13-7EDC51CEBC83}" srcOrd="0" destOrd="0" presId="urn:microsoft.com/office/officeart/2005/8/layout/vList3"/>
    <dgm:cxn modelId="{C00254FA-CDC4-40D9-B386-6190E2923E93}" type="presOf" srcId="{B2E9B484-D29B-4F9D-96EF-5392F9FB3C79}" destId="{EB370F57-A64B-485A-8C8D-3137B5E7EFA1}" srcOrd="0" destOrd="0" presId="urn:microsoft.com/office/officeart/2005/8/layout/vList3"/>
    <dgm:cxn modelId="{CC3EBF28-7BE5-40B6-A488-DDD12C1BFD61}" type="presParOf" srcId="{CE2C5AAA-9DFE-421F-AEA4-F74FB61F0C65}" destId="{7E3D48F1-40AE-4DF9-A653-8EE04B3C15C9}" srcOrd="0" destOrd="0" presId="urn:microsoft.com/office/officeart/2005/8/layout/vList3"/>
    <dgm:cxn modelId="{F798B42D-6F4E-4AB6-9F27-25BDA54B62E2}" type="presParOf" srcId="{7E3D48F1-40AE-4DF9-A653-8EE04B3C15C9}" destId="{F37D0D4F-1D2C-41CB-B2F0-FA89C5AAE1B7}" srcOrd="0" destOrd="0" presId="urn:microsoft.com/office/officeart/2005/8/layout/vList3"/>
    <dgm:cxn modelId="{F05E9596-85DC-4BA2-9F62-A1F0BE95B3D3}" type="presParOf" srcId="{7E3D48F1-40AE-4DF9-A653-8EE04B3C15C9}" destId="{8CCCCD67-37E7-4611-97A1-C4E35F45D10F}" srcOrd="1" destOrd="0" presId="urn:microsoft.com/office/officeart/2005/8/layout/vList3"/>
    <dgm:cxn modelId="{B001A02C-AA63-4117-87FC-802A0439D116}" type="presParOf" srcId="{CE2C5AAA-9DFE-421F-AEA4-F74FB61F0C65}" destId="{2B70773C-50B0-4C21-B990-FE8229D3C4EF}" srcOrd="1" destOrd="0" presId="urn:microsoft.com/office/officeart/2005/8/layout/vList3"/>
    <dgm:cxn modelId="{A6FA4049-9D65-47F7-96FB-3B12FECF0055}" type="presParOf" srcId="{CE2C5AAA-9DFE-421F-AEA4-F74FB61F0C65}" destId="{09AE5168-7367-46D7-8E74-8FDB21C77E2D}" srcOrd="2" destOrd="0" presId="urn:microsoft.com/office/officeart/2005/8/layout/vList3"/>
    <dgm:cxn modelId="{693D5FCC-86E2-4027-8DD1-2B95B99F4AEA}" type="presParOf" srcId="{09AE5168-7367-46D7-8E74-8FDB21C77E2D}" destId="{6C2D0820-2B0E-40E1-A49E-3568C601A422}" srcOrd="0" destOrd="0" presId="urn:microsoft.com/office/officeart/2005/8/layout/vList3"/>
    <dgm:cxn modelId="{B2F663D7-76C6-4C02-89E2-138F67D9B1E4}" type="presParOf" srcId="{09AE5168-7367-46D7-8E74-8FDB21C77E2D}" destId="{9073DCFB-D4B7-4760-A30D-35FC35493BF8}" srcOrd="1" destOrd="0" presId="urn:microsoft.com/office/officeart/2005/8/layout/vList3"/>
    <dgm:cxn modelId="{764FA72F-ABA5-4124-AA4E-441D9D0EB92A}" type="presParOf" srcId="{CE2C5AAA-9DFE-421F-AEA4-F74FB61F0C65}" destId="{72BE365D-8EA8-45C0-B53A-8BDC26B566C9}" srcOrd="3" destOrd="0" presId="urn:microsoft.com/office/officeart/2005/8/layout/vList3"/>
    <dgm:cxn modelId="{2934C63B-69E6-451A-AD50-DFF0EE767BEC}" type="presParOf" srcId="{CE2C5AAA-9DFE-421F-AEA4-F74FB61F0C65}" destId="{63C47205-F2C6-4345-8CC8-AF13698D6D64}" srcOrd="4" destOrd="0" presId="urn:microsoft.com/office/officeart/2005/8/layout/vList3"/>
    <dgm:cxn modelId="{BAC428E0-7261-4633-A557-C3C5B601D014}" type="presParOf" srcId="{63C47205-F2C6-4345-8CC8-AF13698D6D64}" destId="{C2FDF7BA-53FB-442E-AA83-B6564D276409}" srcOrd="0" destOrd="0" presId="urn:microsoft.com/office/officeart/2005/8/layout/vList3"/>
    <dgm:cxn modelId="{E5DE89DC-D43D-4BB0-9894-27C7B31C69B5}" type="presParOf" srcId="{63C47205-F2C6-4345-8CC8-AF13698D6D64}" destId="{0F12CF57-6423-44FD-9E13-7EDC51CEBC83}" srcOrd="1" destOrd="0" presId="urn:microsoft.com/office/officeart/2005/8/layout/vList3"/>
    <dgm:cxn modelId="{972EF533-692B-4EFA-8293-3B4CDD19A9FE}" type="presParOf" srcId="{CE2C5AAA-9DFE-421F-AEA4-F74FB61F0C65}" destId="{A897295F-7CC4-4AEF-B637-8F929AD04756}" srcOrd="5" destOrd="0" presId="urn:microsoft.com/office/officeart/2005/8/layout/vList3"/>
    <dgm:cxn modelId="{9563B7DE-EE02-4C92-8EF0-3EA3C4AF3801}" type="presParOf" srcId="{CE2C5AAA-9DFE-421F-AEA4-F74FB61F0C65}" destId="{5AC26AC6-2D39-4B0A-BC2A-C644A1E7A76E}" srcOrd="6" destOrd="0" presId="urn:microsoft.com/office/officeart/2005/8/layout/vList3"/>
    <dgm:cxn modelId="{EF3C4A17-3179-44E4-86D6-045E05699C17}" type="presParOf" srcId="{5AC26AC6-2D39-4B0A-BC2A-C644A1E7A76E}" destId="{6183F1B4-516B-473E-B816-EB62B7E30D39}" srcOrd="0" destOrd="0" presId="urn:microsoft.com/office/officeart/2005/8/layout/vList3"/>
    <dgm:cxn modelId="{6B780C4F-FB3D-4C96-9B95-C646DEEAEE32}" type="presParOf" srcId="{5AC26AC6-2D39-4B0A-BC2A-C644A1E7A76E}" destId="{EB370F57-A64B-485A-8C8D-3137B5E7EFA1}" srcOrd="1" destOrd="0" presId="urn:microsoft.com/office/officeart/2005/8/layout/vList3"/>
    <dgm:cxn modelId="{E86B3524-87E4-431F-8B0D-8E8229640CCD}" type="presParOf" srcId="{CE2C5AAA-9DFE-421F-AEA4-F74FB61F0C65}" destId="{8B9D6904-22A5-4A2D-832D-BE623D2C5393}" srcOrd="7" destOrd="0" presId="urn:microsoft.com/office/officeart/2005/8/layout/vList3"/>
    <dgm:cxn modelId="{19F02254-A9E5-40E0-A2DB-E7A91DD2CC03}" type="presParOf" srcId="{CE2C5AAA-9DFE-421F-AEA4-F74FB61F0C65}" destId="{D423F314-04CA-4F5A-B2CD-C6F92FBF426C}" srcOrd="8" destOrd="0" presId="urn:microsoft.com/office/officeart/2005/8/layout/vList3"/>
    <dgm:cxn modelId="{1421ED75-F137-49BC-82FB-2A9BBC1493B5}" type="presParOf" srcId="{D423F314-04CA-4F5A-B2CD-C6F92FBF426C}" destId="{351441AB-CB05-4E16-950D-E78EF3756E23}" srcOrd="0" destOrd="0" presId="urn:microsoft.com/office/officeart/2005/8/layout/vList3"/>
    <dgm:cxn modelId="{D0D4671A-0BA6-4B1D-AE0E-B63A28FF7097}" type="presParOf" srcId="{D423F314-04CA-4F5A-B2CD-C6F92FBF426C}" destId="{958D14AB-26DD-4351-BE83-C43FA84F90D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CCD67-37E7-4611-97A1-C4E35F45D10F}">
      <dsp:nvSpPr>
        <dsp:cNvPr id="0" name=""/>
        <dsp:cNvSpPr/>
      </dsp:nvSpPr>
      <dsp:spPr>
        <a:xfrm rot="10800000">
          <a:off x="1392214" y="1094"/>
          <a:ext cx="4935110" cy="596641"/>
        </a:xfrm>
        <a:prstGeom prst="homePlat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Generalidades</a:t>
          </a:r>
          <a:endParaRPr lang="es-EC" sz="2500" kern="1200" dirty="0"/>
        </a:p>
      </dsp:txBody>
      <dsp:txXfrm rot="10800000">
        <a:off x="1541374" y="1094"/>
        <a:ext cx="4785950" cy="596641"/>
      </dsp:txXfrm>
    </dsp:sp>
    <dsp:sp modelId="{F37D0D4F-1D2C-41CB-B2F0-FA89C5AAE1B7}">
      <dsp:nvSpPr>
        <dsp:cNvPr id="0" name=""/>
        <dsp:cNvSpPr/>
      </dsp:nvSpPr>
      <dsp:spPr>
        <a:xfrm>
          <a:off x="1093893" y="1094"/>
          <a:ext cx="596641" cy="59664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73DCFB-D4B7-4760-A30D-35FC35493BF8}">
      <dsp:nvSpPr>
        <dsp:cNvPr id="0" name=""/>
        <dsp:cNvSpPr/>
      </dsp:nvSpPr>
      <dsp:spPr>
        <a:xfrm rot="10800000">
          <a:off x="1392214" y="775838"/>
          <a:ext cx="4935110" cy="59664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Análisis de la estructura</a:t>
          </a:r>
          <a:endParaRPr lang="es-EC" sz="2500" kern="1200" dirty="0"/>
        </a:p>
      </dsp:txBody>
      <dsp:txXfrm rot="10800000">
        <a:off x="1541374" y="775838"/>
        <a:ext cx="4785950" cy="596641"/>
      </dsp:txXfrm>
    </dsp:sp>
    <dsp:sp modelId="{6C2D0820-2B0E-40E1-A49E-3568C601A422}">
      <dsp:nvSpPr>
        <dsp:cNvPr id="0" name=""/>
        <dsp:cNvSpPr/>
      </dsp:nvSpPr>
      <dsp:spPr>
        <a:xfrm>
          <a:off x="1093893" y="775838"/>
          <a:ext cx="596641" cy="59664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2CF57-6423-44FD-9E13-7EDC51CEBC83}">
      <dsp:nvSpPr>
        <dsp:cNvPr id="0" name=""/>
        <dsp:cNvSpPr/>
      </dsp:nvSpPr>
      <dsp:spPr>
        <a:xfrm rot="10800000">
          <a:off x="1392214" y="1550581"/>
          <a:ext cx="4935110" cy="59664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Análisis de equipos</a:t>
          </a:r>
          <a:endParaRPr lang="es-EC" sz="2500" kern="1200" dirty="0"/>
        </a:p>
      </dsp:txBody>
      <dsp:txXfrm rot="10800000">
        <a:off x="1541374" y="1550581"/>
        <a:ext cx="4785950" cy="596641"/>
      </dsp:txXfrm>
    </dsp:sp>
    <dsp:sp modelId="{C2FDF7BA-53FB-442E-AA83-B6564D276409}">
      <dsp:nvSpPr>
        <dsp:cNvPr id="0" name=""/>
        <dsp:cNvSpPr/>
      </dsp:nvSpPr>
      <dsp:spPr>
        <a:xfrm>
          <a:off x="1093893" y="1550581"/>
          <a:ext cx="596641" cy="59664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370F57-A64B-485A-8C8D-3137B5E7EFA1}">
      <dsp:nvSpPr>
        <dsp:cNvPr id="0" name=""/>
        <dsp:cNvSpPr/>
      </dsp:nvSpPr>
      <dsp:spPr>
        <a:xfrm rot="10800000">
          <a:off x="1392214" y="2325325"/>
          <a:ext cx="4935110" cy="59664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Diseño de anclajes</a:t>
          </a:r>
          <a:endParaRPr lang="es-EC" sz="2500" kern="1200" dirty="0"/>
        </a:p>
      </dsp:txBody>
      <dsp:txXfrm rot="10800000">
        <a:off x="1541374" y="2325325"/>
        <a:ext cx="4785950" cy="596641"/>
      </dsp:txXfrm>
    </dsp:sp>
    <dsp:sp modelId="{6183F1B4-516B-473E-B816-EB62B7E30D39}">
      <dsp:nvSpPr>
        <dsp:cNvPr id="0" name=""/>
        <dsp:cNvSpPr/>
      </dsp:nvSpPr>
      <dsp:spPr>
        <a:xfrm>
          <a:off x="1093893" y="2325325"/>
          <a:ext cx="596641" cy="596641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8D14AB-26DD-4351-BE83-C43FA84F90D1}">
      <dsp:nvSpPr>
        <dsp:cNvPr id="0" name=""/>
        <dsp:cNvSpPr/>
      </dsp:nvSpPr>
      <dsp:spPr>
        <a:xfrm rot="10800000">
          <a:off x="1392214" y="3100069"/>
          <a:ext cx="4935110" cy="59664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RMotion</a:t>
          </a:r>
          <a:endParaRPr lang="es-EC" sz="2500" kern="1200" dirty="0"/>
        </a:p>
      </dsp:txBody>
      <dsp:txXfrm rot="10800000">
        <a:off x="1541374" y="3100069"/>
        <a:ext cx="4785950" cy="596641"/>
      </dsp:txXfrm>
    </dsp:sp>
    <dsp:sp modelId="{351441AB-CB05-4E16-950D-E78EF3756E23}">
      <dsp:nvSpPr>
        <dsp:cNvPr id="0" name=""/>
        <dsp:cNvSpPr/>
      </dsp:nvSpPr>
      <dsp:spPr>
        <a:xfrm>
          <a:off x="1093893" y="3100069"/>
          <a:ext cx="596641" cy="596641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796D2D-A81B-4687-B280-064146DBBED2}">
      <dsp:nvSpPr>
        <dsp:cNvPr id="0" name=""/>
        <dsp:cNvSpPr/>
      </dsp:nvSpPr>
      <dsp:spPr>
        <a:xfrm rot="10800000">
          <a:off x="1392214" y="3874813"/>
          <a:ext cx="4935110" cy="59664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Guía de ubicación</a:t>
          </a:r>
          <a:endParaRPr lang="es-EC" sz="2500" kern="1200" dirty="0"/>
        </a:p>
      </dsp:txBody>
      <dsp:txXfrm rot="10800000">
        <a:off x="1541374" y="3874813"/>
        <a:ext cx="4785950" cy="596641"/>
      </dsp:txXfrm>
    </dsp:sp>
    <dsp:sp modelId="{C1825B3F-C534-4776-AAAC-8E68F5E42DB8}">
      <dsp:nvSpPr>
        <dsp:cNvPr id="0" name=""/>
        <dsp:cNvSpPr/>
      </dsp:nvSpPr>
      <dsp:spPr>
        <a:xfrm>
          <a:off x="1093893" y="3874813"/>
          <a:ext cx="596641" cy="596641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FEE562-C3E9-4F28-ACDD-3B78F2F6854C}">
      <dsp:nvSpPr>
        <dsp:cNvPr id="0" name=""/>
        <dsp:cNvSpPr/>
      </dsp:nvSpPr>
      <dsp:spPr>
        <a:xfrm rot="10800000">
          <a:off x="1392214" y="4649556"/>
          <a:ext cx="4935110" cy="59664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Conclusiones y Recomendaciones</a:t>
          </a:r>
          <a:endParaRPr lang="es-EC" sz="2500" kern="1200" dirty="0"/>
        </a:p>
      </dsp:txBody>
      <dsp:txXfrm rot="10800000">
        <a:off x="1541374" y="4649556"/>
        <a:ext cx="4785950" cy="596641"/>
      </dsp:txXfrm>
    </dsp:sp>
    <dsp:sp modelId="{3CA7A9E3-1DB0-4DD1-9DDF-42F3A0617920}">
      <dsp:nvSpPr>
        <dsp:cNvPr id="0" name=""/>
        <dsp:cNvSpPr/>
      </dsp:nvSpPr>
      <dsp:spPr>
        <a:xfrm>
          <a:off x="1093893" y="4649556"/>
          <a:ext cx="596641" cy="596641"/>
        </a:xfrm>
        <a:prstGeom prst="ellipse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CCD67-37E7-4611-97A1-C4E35F45D10F}">
      <dsp:nvSpPr>
        <dsp:cNvPr id="0" name=""/>
        <dsp:cNvSpPr/>
      </dsp:nvSpPr>
      <dsp:spPr>
        <a:xfrm rot="10800000">
          <a:off x="1392214" y="1094"/>
          <a:ext cx="4935110" cy="596641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Generalidades</a:t>
          </a:r>
          <a:endParaRPr lang="es-EC" sz="2500" kern="1200" dirty="0"/>
        </a:p>
      </dsp:txBody>
      <dsp:txXfrm rot="10800000">
        <a:off x="1541374" y="1094"/>
        <a:ext cx="4785950" cy="596641"/>
      </dsp:txXfrm>
    </dsp:sp>
    <dsp:sp modelId="{F37D0D4F-1D2C-41CB-B2F0-FA89C5AAE1B7}">
      <dsp:nvSpPr>
        <dsp:cNvPr id="0" name=""/>
        <dsp:cNvSpPr/>
      </dsp:nvSpPr>
      <dsp:spPr>
        <a:xfrm>
          <a:off x="1093893" y="1094"/>
          <a:ext cx="596641" cy="59664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73DCFB-D4B7-4760-A30D-35FC35493BF8}">
      <dsp:nvSpPr>
        <dsp:cNvPr id="0" name=""/>
        <dsp:cNvSpPr/>
      </dsp:nvSpPr>
      <dsp:spPr>
        <a:xfrm rot="10800000">
          <a:off x="1392214" y="775838"/>
          <a:ext cx="4935110" cy="596641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Análisis de la estructura</a:t>
          </a:r>
          <a:endParaRPr lang="es-EC" sz="2500" kern="1200" dirty="0"/>
        </a:p>
      </dsp:txBody>
      <dsp:txXfrm rot="10800000">
        <a:off x="1541374" y="775838"/>
        <a:ext cx="4785950" cy="596641"/>
      </dsp:txXfrm>
    </dsp:sp>
    <dsp:sp modelId="{6C2D0820-2B0E-40E1-A49E-3568C601A422}">
      <dsp:nvSpPr>
        <dsp:cNvPr id="0" name=""/>
        <dsp:cNvSpPr/>
      </dsp:nvSpPr>
      <dsp:spPr>
        <a:xfrm>
          <a:off x="1093893" y="775838"/>
          <a:ext cx="596641" cy="59664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2CF57-6423-44FD-9E13-7EDC51CEBC83}">
      <dsp:nvSpPr>
        <dsp:cNvPr id="0" name=""/>
        <dsp:cNvSpPr/>
      </dsp:nvSpPr>
      <dsp:spPr>
        <a:xfrm rot="10800000">
          <a:off x="1392214" y="1550581"/>
          <a:ext cx="4935110" cy="596641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Análisis de equipos</a:t>
          </a:r>
          <a:endParaRPr lang="es-EC" sz="2500" kern="1200" dirty="0"/>
        </a:p>
      </dsp:txBody>
      <dsp:txXfrm rot="10800000">
        <a:off x="1541374" y="1550581"/>
        <a:ext cx="4785950" cy="596641"/>
      </dsp:txXfrm>
    </dsp:sp>
    <dsp:sp modelId="{C2FDF7BA-53FB-442E-AA83-B6564D276409}">
      <dsp:nvSpPr>
        <dsp:cNvPr id="0" name=""/>
        <dsp:cNvSpPr/>
      </dsp:nvSpPr>
      <dsp:spPr>
        <a:xfrm>
          <a:off x="1093893" y="1550581"/>
          <a:ext cx="596641" cy="59664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370F57-A64B-485A-8C8D-3137B5E7EFA1}">
      <dsp:nvSpPr>
        <dsp:cNvPr id="0" name=""/>
        <dsp:cNvSpPr/>
      </dsp:nvSpPr>
      <dsp:spPr>
        <a:xfrm rot="10800000">
          <a:off x="1392214" y="2325325"/>
          <a:ext cx="4935110" cy="596641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Diseño de anclajes</a:t>
          </a:r>
          <a:endParaRPr lang="es-EC" sz="2500" kern="1200" dirty="0"/>
        </a:p>
      </dsp:txBody>
      <dsp:txXfrm rot="10800000">
        <a:off x="1541374" y="2325325"/>
        <a:ext cx="4785950" cy="596641"/>
      </dsp:txXfrm>
    </dsp:sp>
    <dsp:sp modelId="{6183F1B4-516B-473E-B816-EB62B7E30D39}">
      <dsp:nvSpPr>
        <dsp:cNvPr id="0" name=""/>
        <dsp:cNvSpPr/>
      </dsp:nvSpPr>
      <dsp:spPr>
        <a:xfrm>
          <a:off x="1093893" y="2325325"/>
          <a:ext cx="596641" cy="596641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8D14AB-26DD-4351-BE83-C43FA84F90D1}">
      <dsp:nvSpPr>
        <dsp:cNvPr id="0" name=""/>
        <dsp:cNvSpPr/>
      </dsp:nvSpPr>
      <dsp:spPr>
        <a:xfrm rot="10800000">
          <a:off x="1392214" y="3100069"/>
          <a:ext cx="4935110" cy="596641"/>
        </a:xfrm>
        <a:prstGeom prst="homePlat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RMotion</a:t>
          </a:r>
          <a:endParaRPr lang="es-EC" sz="2500" kern="1200" dirty="0"/>
        </a:p>
      </dsp:txBody>
      <dsp:txXfrm rot="10800000">
        <a:off x="1541374" y="3100069"/>
        <a:ext cx="4785950" cy="596641"/>
      </dsp:txXfrm>
    </dsp:sp>
    <dsp:sp modelId="{351441AB-CB05-4E16-950D-E78EF3756E23}">
      <dsp:nvSpPr>
        <dsp:cNvPr id="0" name=""/>
        <dsp:cNvSpPr/>
      </dsp:nvSpPr>
      <dsp:spPr>
        <a:xfrm>
          <a:off x="1093893" y="3100069"/>
          <a:ext cx="596641" cy="596641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796D2D-A81B-4687-B280-064146DBBED2}">
      <dsp:nvSpPr>
        <dsp:cNvPr id="0" name=""/>
        <dsp:cNvSpPr/>
      </dsp:nvSpPr>
      <dsp:spPr>
        <a:xfrm rot="10800000">
          <a:off x="1392214" y="3874813"/>
          <a:ext cx="4935110" cy="59664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Guía de ubicación</a:t>
          </a:r>
          <a:endParaRPr lang="es-EC" sz="2500" kern="1200" dirty="0"/>
        </a:p>
      </dsp:txBody>
      <dsp:txXfrm rot="10800000">
        <a:off x="1541374" y="3874813"/>
        <a:ext cx="4785950" cy="596641"/>
      </dsp:txXfrm>
    </dsp:sp>
    <dsp:sp modelId="{C1825B3F-C534-4776-AAAC-8E68F5E42DB8}">
      <dsp:nvSpPr>
        <dsp:cNvPr id="0" name=""/>
        <dsp:cNvSpPr/>
      </dsp:nvSpPr>
      <dsp:spPr>
        <a:xfrm>
          <a:off x="1093893" y="3874813"/>
          <a:ext cx="596641" cy="596641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FEE562-C3E9-4F28-ACDD-3B78F2F6854C}">
      <dsp:nvSpPr>
        <dsp:cNvPr id="0" name=""/>
        <dsp:cNvSpPr/>
      </dsp:nvSpPr>
      <dsp:spPr>
        <a:xfrm rot="10800000">
          <a:off x="1392214" y="4649556"/>
          <a:ext cx="4935110" cy="59664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Conclusiones y Recomendaciones</a:t>
          </a:r>
          <a:endParaRPr lang="es-EC" sz="2500" kern="1200" dirty="0"/>
        </a:p>
      </dsp:txBody>
      <dsp:txXfrm rot="10800000">
        <a:off x="1541374" y="4649556"/>
        <a:ext cx="4785950" cy="596641"/>
      </dsp:txXfrm>
    </dsp:sp>
    <dsp:sp modelId="{3CA7A9E3-1DB0-4DD1-9DDF-42F3A0617920}">
      <dsp:nvSpPr>
        <dsp:cNvPr id="0" name=""/>
        <dsp:cNvSpPr/>
      </dsp:nvSpPr>
      <dsp:spPr>
        <a:xfrm>
          <a:off x="1093893" y="4649556"/>
          <a:ext cx="596641" cy="596641"/>
        </a:xfrm>
        <a:prstGeom prst="ellipse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CCD67-37E7-4611-97A1-C4E35F45D10F}">
      <dsp:nvSpPr>
        <dsp:cNvPr id="0" name=""/>
        <dsp:cNvSpPr/>
      </dsp:nvSpPr>
      <dsp:spPr>
        <a:xfrm rot="10800000">
          <a:off x="1392214" y="1094"/>
          <a:ext cx="4935110" cy="596641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Generalidades</a:t>
          </a:r>
          <a:endParaRPr lang="es-EC" sz="2500" kern="1200" dirty="0"/>
        </a:p>
      </dsp:txBody>
      <dsp:txXfrm rot="10800000">
        <a:off x="1541374" y="1094"/>
        <a:ext cx="4785950" cy="596641"/>
      </dsp:txXfrm>
    </dsp:sp>
    <dsp:sp modelId="{F37D0D4F-1D2C-41CB-B2F0-FA89C5AAE1B7}">
      <dsp:nvSpPr>
        <dsp:cNvPr id="0" name=""/>
        <dsp:cNvSpPr/>
      </dsp:nvSpPr>
      <dsp:spPr>
        <a:xfrm>
          <a:off x="1093893" y="1094"/>
          <a:ext cx="596641" cy="59664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73DCFB-D4B7-4760-A30D-35FC35493BF8}">
      <dsp:nvSpPr>
        <dsp:cNvPr id="0" name=""/>
        <dsp:cNvSpPr/>
      </dsp:nvSpPr>
      <dsp:spPr>
        <a:xfrm rot="10800000">
          <a:off x="1392214" y="775838"/>
          <a:ext cx="4935110" cy="596641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Análisis de la estructura</a:t>
          </a:r>
          <a:endParaRPr lang="es-EC" sz="2500" kern="1200" dirty="0"/>
        </a:p>
      </dsp:txBody>
      <dsp:txXfrm rot="10800000">
        <a:off x="1541374" y="775838"/>
        <a:ext cx="4785950" cy="596641"/>
      </dsp:txXfrm>
    </dsp:sp>
    <dsp:sp modelId="{6C2D0820-2B0E-40E1-A49E-3568C601A422}">
      <dsp:nvSpPr>
        <dsp:cNvPr id="0" name=""/>
        <dsp:cNvSpPr/>
      </dsp:nvSpPr>
      <dsp:spPr>
        <a:xfrm>
          <a:off x="1093893" y="775838"/>
          <a:ext cx="596641" cy="59664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2CF57-6423-44FD-9E13-7EDC51CEBC83}">
      <dsp:nvSpPr>
        <dsp:cNvPr id="0" name=""/>
        <dsp:cNvSpPr/>
      </dsp:nvSpPr>
      <dsp:spPr>
        <a:xfrm rot="10800000">
          <a:off x="1392214" y="1550581"/>
          <a:ext cx="4935110" cy="596641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Análisis de equipos</a:t>
          </a:r>
          <a:endParaRPr lang="es-EC" sz="2500" kern="1200" dirty="0"/>
        </a:p>
      </dsp:txBody>
      <dsp:txXfrm rot="10800000">
        <a:off x="1541374" y="1550581"/>
        <a:ext cx="4785950" cy="596641"/>
      </dsp:txXfrm>
    </dsp:sp>
    <dsp:sp modelId="{C2FDF7BA-53FB-442E-AA83-B6564D276409}">
      <dsp:nvSpPr>
        <dsp:cNvPr id="0" name=""/>
        <dsp:cNvSpPr/>
      </dsp:nvSpPr>
      <dsp:spPr>
        <a:xfrm>
          <a:off x="1093893" y="1550581"/>
          <a:ext cx="596641" cy="59664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370F57-A64B-485A-8C8D-3137B5E7EFA1}">
      <dsp:nvSpPr>
        <dsp:cNvPr id="0" name=""/>
        <dsp:cNvSpPr/>
      </dsp:nvSpPr>
      <dsp:spPr>
        <a:xfrm rot="10800000">
          <a:off x="1392214" y="2325325"/>
          <a:ext cx="4935110" cy="596641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Diseño de anclajes</a:t>
          </a:r>
          <a:endParaRPr lang="es-EC" sz="2500" kern="1200" dirty="0"/>
        </a:p>
      </dsp:txBody>
      <dsp:txXfrm rot="10800000">
        <a:off x="1541374" y="2325325"/>
        <a:ext cx="4785950" cy="596641"/>
      </dsp:txXfrm>
    </dsp:sp>
    <dsp:sp modelId="{6183F1B4-516B-473E-B816-EB62B7E30D39}">
      <dsp:nvSpPr>
        <dsp:cNvPr id="0" name=""/>
        <dsp:cNvSpPr/>
      </dsp:nvSpPr>
      <dsp:spPr>
        <a:xfrm>
          <a:off x="1093893" y="2325325"/>
          <a:ext cx="596641" cy="596641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8D14AB-26DD-4351-BE83-C43FA84F90D1}">
      <dsp:nvSpPr>
        <dsp:cNvPr id="0" name=""/>
        <dsp:cNvSpPr/>
      </dsp:nvSpPr>
      <dsp:spPr>
        <a:xfrm rot="10800000">
          <a:off x="1392214" y="3100069"/>
          <a:ext cx="4935110" cy="596641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RMotion</a:t>
          </a:r>
          <a:endParaRPr lang="es-EC" sz="2500" kern="1200" dirty="0"/>
        </a:p>
      </dsp:txBody>
      <dsp:txXfrm rot="10800000">
        <a:off x="1541374" y="3100069"/>
        <a:ext cx="4785950" cy="596641"/>
      </dsp:txXfrm>
    </dsp:sp>
    <dsp:sp modelId="{351441AB-CB05-4E16-950D-E78EF3756E23}">
      <dsp:nvSpPr>
        <dsp:cNvPr id="0" name=""/>
        <dsp:cNvSpPr/>
      </dsp:nvSpPr>
      <dsp:spPr>
        <a:xfrm>
          <a:off x="1093893" y="3100069"/>
          <a:ext cx="596641" cy="596641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796D2D-A81B-4687-B280-064146DBBED2}">
      <dsp:nvSpPr>
        <dsp:cNvPr id="0" name=""/>
        <dsp:cNvSpPr/>
      </dsp:nvSpPr>
      <dsp:spPr>
        <a:xfrm rot="10800000">
          <a:off x="1392214" y="3874813"/>
          <a:ext cx="4935110" cy="596641"/>
        </a:xfrm>
        <a:prstGeom prst="homePlat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Guía de ubicación</a:t>
          </a:r>
          <a:endParaRPr lang="es-EC" sz="2500" kern="1200" dirty="0"/>
        </a:p>
      </dsp:txBody>
      <dsp:txXfrm rot="10800000">
        <a:off x="1541374" y="3874813"/>
        <a:ext cx="4785950" cy="596641"/>
      </dsp:txXfrm>
    </dsp:sp>
    <dsp:sp modelId="{C1825B3F-C534-4776-AAAC-8E68F5E42DB8}">
      <dsp:nvSpPr>
        <dsp:cNvPr id="0" name=""/>
        <dsp:cNvSpPr/>
      </dsp:nvSpPr>
      <dsp:spPr>
        <a:xfrm>
          <a:off x="1093893" y="3874813"/>
          <a:ext cx="596641" cy="596641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FEE562-C3E9-4F28-ACDD-3B78F2F6854C}">
      <dsp:nvSpPr>
        <dsp:cNvPr id="0" name=""/>
        <dsp:cNvSpPr/>
      </dsp:nvSpPr>
      <dsp:spPr>
        <a:xfrm rot="10800000">
          <a:off x="1392214" y="4649556"/>
          <a:ext cx="4935110" cy="59664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Conclusiones y Recomendaciones</a:t>
          </a:r>
          <a:endParaRPr lang="es-EC" sz="2500" kern="1200" dirty="0"/>
        </a:p>
      </dsp:txBody>
      <dsp:txXfrm rot="10800000">
        <a:off x="1541374" y="4649556"/>
        <a:ext cx="4785950" cy="596641"/>
      </dsp:txXfrm>
    </dsp:sp>
    <dsp:sp modelId="{3CA7A9E3-1DB0-4DD1-9DDF-42F3A0617920}">
      <dsp:nvSpPr>
        <dsp:cNvPr id="0" name=""/>
        <dsp:cNvSpPr/>
      </dsp:nvSpPr>
      <dsp:spPr>
        <a:xfrm>
          <a:off x="1093893" y="4649556"/>
          <a:ext cx="596641" cy="596641"/>
        </a:xfrm>
        <a:prstGeom prst="ellipse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CCD67-37E7-4611-97A1-C4E35F45D10F}">
      <dsp:nvSpPr>
        <dsp:cNvPr id="0" name=""/>
        <dsp:cNvSpPr/>
      </dsp:nvSpPr>
      <dsp:spPr>
        <a:xfrm rot="10800000">
          <a:off x="1392214" y="1094"/>
          <a:ext cx="4935110" cy="596641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Generalidades</a:t>
          </a:r>
          <a:endParaRPr lang="es-EC" sz="2500" kern="1200" dirty="0"/>
        </a:p>
      </dsp:txBody>
      <dsp:txXfrm rot="10800000">
        <a:off x="1541374" y="1094"/>
        <a:ext cx="4785950" cy="596641"/>
      </dsp:txXfrm>
    </dsp:sp>
    <dsp:sp modelId="{F37D0D4F-1D2C-41CB-B2F0-FA89C5AAE1B7}">
      <dsp:nvSpPr>
        <dsp:cNvPr id="0" name=""/>
        <dsp:cNvSpPr/>
      </dsp:nvSpPr>
      <dsp:spPr>
        <a:xfrm>
          <a:off x="1093893" y="1094"/>
          <a:ext cx="596641" cy="59664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73DCFB-D4B7-4760-A30D-35FC35493BF8}">
      <dsp:nvSpPr>
        <dsp:cNvPr id="0" name=""/>
        <dsp:cNvSpPr/>
      </dsp:nvSpPr>
      <dsp:spPr>
        <a:xfrm rot="10800000">
          <a:off x="1392214" y="775838"/>
          <a:ext cx="4935110" cy="596641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Análisis de la estructura</a:t>
          </a:r>
          <a:endParaRPr lang="es-EC" sz="2500" kern="1200" dirty="0"/>
        </a:p>
      </dsp:txBody>
      <dsp:txXfrm rot="10800000">
        <a:off x="1541374" y="775838"/>
        <a:ext cx="4785950" cy="596641"/>
      </dsp:txXfrm>
    </dsp:sp>
    <dsp:sp modelId="{6C2D0820-2B0E-40E1-A49E-3568C601A422}">
      <dsp:nvSpPr>
        <dsp:cNvPr id="0" name=""/>
        <dsp:cNvSpPr/>
      </dsp:nvSpPr>
      <dsp:spPr>
        <a:xfrm>
          <a:off x="1093893" y="775838"/>
          <a:ext cx="596641" cy="59664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2CF57-6423-44FD-9E13-7EDC51CEBC83}">
      <dsp:nvSpPr>
        <dsp:cNvPr id="0" name=""/>
        <dsp:cNvSpPr/>
      </dsp:nvSpPr>
      <dsp:spPr>
        <a:xfrm rot="10800000">
          <a:off x="1392214" y="1550581"/>
          <a:ext cx="4935110" cy="596641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Análisis de equipos</a:t>
          </a:r>
          <a:endParaRPr lang="es-EC" sz="2500" kern="1200" dirty="0"/>
        </a:p>
      </dsp:txBody>
      <dsp:txXfrm rot="10800000">
        <a:off x="1541374" y="1550581"/>
        <a:ext cx="4785950" cy="596641"/>
      </dsp:txXfrm>
    </dsp:sp>
    <dsp:sp modelId="{C2FDF7BA-53FB-442E-AA83-B6564D276409}">
      <dsp:nvSpPr>
        <dsp:cNvPr id="0" name=""/>
        <dsp:cNvSpPr/>
      </dsp:nvSpPr>
      <dsp:spPr>
        <a:xfrm>
          <a:off x="1093893" y="1550581"/>
          <a:ext cx="596641" cy="59664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370F57-A64B-485A-8C8D-3137B5E7EFA1}">
      <dsp:nvSpPr>
        <dsp:cNvPr id="0" name=""/>
        <dsp:cNvSpPr/>
      </dsp:nvSpPr>
      <dsp:spPr>
        <a:xfrm rot="10800000">
          <a:off x="1392214" y="2325325"/>
          <a:ext cx="4935110" cy="596641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Diseño de anclajes</a:t>
          </a:r>
          <a:endParaRPr lang="es-EC" sz="2500" kern="1200" dirty="0"/>
        </a:p>
      </dsp:txBody>
      <dsp:txXfrm rot="10800000">
        <a:off x="1541374" y="2325325"/>
        <a:ext cx="4785950" cy="596641"/>
      </dsp:txXfrm>
    </dsp:sp>
    <dsp:sp modelId="{6183F1B4-516B-473E-B816-EB62B7E30D39}">
      <dsp:nvSpPr>
        <dsp:cNvPr id="0" name=""/>
        <dsp:cNvSpPr/>
      </dsp:nvSpPr>
      <dsp:spPr>
        <a:xfrm>
          <a:off x="1093893" y="2325325"/>
          <a:ext cx="596641" cy="596641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8D14AB-26DD-4351-BE83-C43FA84F90D1}">
      <dsp:nvSpPr>
        <dsp:cNvPr id="0" name=""/>
        <dsp:cNvSpPr/>
      </dsp:nvSpPr>
      <dsp:spPr>
        <a:xfrm rot="10800000">
          <a:off x="1392214" y="3100069"/>
          <a:ext cx="4935110" cy="596641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RMotion</a:t>
          </a:r>
          <a:endParaRPr lang="es-EC" sz="2500" kern="1200" dirty="0"/>
        </a:p>
      </dsp:txBody>
      <dsp:txXfrm rot="10800000">
        <a:off x="1541374" y="3100069"/>
        <a:ext cx="4785950" cy="596641"/>
      </dsp:txXfrm>
    </dsp:sp>
    <dsp:sp modelId="{351441AB-CB05-4E16-950D-E78EF3756E23}">
      <dsp:nvSpPr>
        <dsp:cNvPr id="0" name=""/>
        <dsp:cNvSpPr/>
      </dsp:nvSpPr>
      <dsp:spPr>
        <a:xfrm>
          <a:off x="1093893" y="3100069"/>
          <a:ext cx="596641" cy="596641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796D2D-A81B-4687-B280-064146DBBED2}">
      <dsp:nvSpPr>
        <dsp:cNvPr id="0" name=""/>
        <dsp:cNvSpPr/>
      </dsp:nvSpPr>
      <dsp:spPr>
        <a:xfrm rot="10800000">
          <a:off x="1392214" y="3874813"/>
          <a:ext cx="4935110" cy="596641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Guía de ubicación</a:t>
          </a:r>
          <a:endParaRPr lang="es-EC" sz="2500" kern="1200" dirty="0"/>
        </a:p>
      </dsp:txBody>
      <dsp:txXfrm rot="10800000">
        <a:off x="1541374" y="3874813"/>
        <a:ext cx="4785950" cy="596641"/>
      </dsp:txXfrm>
    </dsp:sp>
    <dsp:sp modelId="{C1825B3F-C534-4776-AAAC-8E68F5E42DB8}">
      <dsp:nvSpPr>
        <dsp:cNvPr id="0" name=""/>
        <dsp:cNvSpPr/>
      </dsp:nvSpPr>
      <dsp:spPr>
        <a:xfrm>
          <a:off x="1093893" y="3874813"/>
          <a:ext cx="596641" cy="596641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FEE562-C3E9-4F28-ACDD-3B78F2F6854C}">
      <dsp:nvSpPr>
        <dsp:cNvPr id="0" name=""/>
        <dsp:cNvSpPr/>
      </dsp:nvSpPr>
      <dsp:spPr>
        <a:xfrm rot="10800000">
          <a:off x="1392214" y="4649556"/>
          <a:ext cx="4935110" cy="596641"/>
        </a:xfrm>
        <a:prstGeom prst="homePlat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Conclusiones y Recomendaciones</a:t>
          </a:r>
          <a:endParaRPr lang="es-EC" sz="2500" kern="1200" dirty="0"/>
        </a:p>
      </dsp:txBody>
      <dsp:txXfrm rot="10800000">
        <a:off x="1541374" y="4649556"/>
        <a:ext cx="4785950" cy="596641"/>
      </dsp:txXfrm>
    </dsp:sp>
    <dsp:sp modelId="{3CA7A9E3-1DB0-4DD1-9DDF-42F3A0617920}">
      <dsp:nvSpPr>
        <dsp:cNvPr id="0" name=""/>
        <dsp:cNvSpPr/>
      </dsp:nvSpPr>
      <dsp:spPr>
        <a:xfrm>
          <a:off x="1093893" y="4650651"/>
          <a:ext cx="596641" cy="596641"/>
        </a:xfrm>
        <a:prstGeom prst="ellipse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17733B-FF21-4322-A0EA-94485EE372E5}">
      <dsp:nvSpPr>
        <dsp:cNvPr id="0" name=""/>
        <dsp:cNvSpPr/>
      </dsp:nvSpPr>
      <dsp:spPr>
        <a:xfrm>
          <a:off x="0" y="280873"/>
          <a:ext cx="10515600" cy="488471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853948" rIns="816127" bIns="291592" numCol="1" spcCol="1270" anchor="t" anchorCtr="0">
          <a:noAutofit/>
        </a:bodyPr>
        <a:lstStyle/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s-EC" sz="4100" kern="1200" dirty="0"/>
            <a:t>Para el sismo MCE se registrar valores de derivas cercanos al 5%.</a:t>
          </a:r>
          <a:endParaRPr lang="es-EC" sz="4100" u="none" kern="1200" dirty="0">
            <a:highlight>
              <a:srgbClr val="FFFF00"/>
            </a:highlight>
          </a:endParaRPr>
        </a:p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endParaRPr lang="es-EC" sz="4100" u="none" kern="1200" dirty="0"/>
        </a:p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4100" kern="1200" dirty="0"/>
            <a:t>Los equipos están simplemente apoyados sobre los diferentes niveles del hospital.</a:t>
          </a:r>
          <a:endParaRPr lang="es-EC" sz="4100" u="none" kern="1200" dirty="0"/>
        </a:p>
      </dsp:txBody>
      <dsp:txXfrm>
        <a:off x="0" y="280873"/>
        <a:ext cx="10515600" cy="4884713"/>
      </dsp:txXfrm>
    </dsp:sp>
    <dsp:sp modelId="{EE4EA765-569C-4783-A6DC-28D107A3297F}">
      <dsp:nvSpPr>
        <dsp:cNvPr id="0" name=""/>
        <dsp:cNvSpPr/>
      </dsp:nvSpPr>
      <dsp:spPr>
        <a:xfrm>
          <a:off x="2995578" y="0"/>
          <a:ext cx="4751253" cy="8648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4100" kern="1200" dirty="0"/>
            <a:t>Conclusiones</a:t>
          </a:r>
          <a:endParaRPr lang="es-EC" sz="4100" kern="1200" dirty="0"/>
        </a:p>
      </dsp:txBody>
      <dsp:txXfrm>
        <a:off x="3037799" y="42221"/>
        <a:ext cx="4666811" cy="78045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17733B-FF21-4322-A0EA-94485EE372E5}">
      <dsp:nvSpPr>
        <dsp:cNvPr id="0" name=""/>
        <dsp:cNvSpPr/>
      </dsp:nvSpPr>
      <dsp:spPr>
        <a:xfrm>
          <a:off x="0" y="594128"/>
          <a:ext cx="10515600" cy="438664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666496" rIns="816127" bIns="227584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s-EC" sz="3200" kern="1200" dirty="0"/>
            <a:t>Los equipos seleccionados para este estudio presentan una probabilidad alta de volcamiento.</a:t>
          </a:r>
          <a:endParaRPr lang="es-EC" sz="3200" u="none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endParaRPr lang="es-EC" sz="3200" u="none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3200" kern="1200" dirty="0"/>
            <a:t>Hay varias formas de realizar su implementación en cada equipo.</a:t>
          </a:r>
          <a:endParaRPr lang="es-EC" sz="3200" u="none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3200" u="none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3200" kern="1200" dirty="0"/>
            <a:t>RMotion es gran utilidad y de fácil manejo.</a:t>
          </a:r>
          <a:endParaRPr lang="es-EC" sz="3200" u="none" kern="1200" dirty="0">
            <a:highlight>
              <a:srgbClr val="FFFF00"/>
            </a:highlight>
          </a:endParaRPr>
        </a:p>
      </dsp:txBody>
      <dsp:txXfrm>
        <a:off x="0" y="594128"/>
        <a:ext cx="10515600" cy="4386640"/>
      </dsp:txXfrm>
    </dsp:sp>
    <dsp:sp modelId="{EE4EA765-569C-4783-A6DC-28D107A3297F}">
      <dsp:nvSpPr>
        <dsp:cNvPr id="0" name=""/>
        <dsp:cNvSpPr/>
      </dsp:nvSpPr>
      <dsp:spPr>
        <a:xfrm>
          <a:off x="2995578" y="203822"/>
          <a:ext cx="4751253" cy="6683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200" kern="1200" dirty="0"/>
            <a:t>Conclusiones</a:t>
          </a:r>
          <a:endParaRPr lang="es-EC" sz="3200" kern="1200" dirty="0"/>
        </a:p>
      </dsp:txBody>
      <dsp:txXfrm>
        <a:off x="3028203" y="236447"/>
        <a:ext cx="4686003" cy="60308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17733B-FF21-4322-A0EA-94485EE372E5}">
      <dsp:nvSpPr>
        <dsp:cNvPr id="0" name=""/>
        <dsp:cNvSpPr/>
      </dsp:nvSpPr>
      <dsp:spPr>
        <a:xfrm>
          <a:off x="0" y="172858"/>
          <a:ext cx="10515600" cy="499272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624840" rIns="816127" bIns="21336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s-EC" sz="3000" kern="1200" dirty="0"/>
            <a:t>Realizar un reforzamiento en la estructura.</a:t>
          </a:r>
          <a:endParaRPr lang="es-EC" sz="3000" u="none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3000" kern="1200" dirty="0"/>
            <a:t>Considerar el comportamiento y requerimientos de los equipos al diseñar la estructura del hospital.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3000" kern="1200" dirty="0"/>
            <a:t>Realizar un anclaje a todos los equipos analizados.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3000" kern="1200" dirty="0"/>
            <a:t>Tomar la guía realizada en este estudio como referencia.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3000" kern="1200" dirty="0"/>
            <a:t>Integrar el análisis del comportamiento dinámico de equipos a los estudios necesarios para construir una edificación esencial.</a:t>
          </a:r>
        </a:p>
      </dsp:txBody>
      <dsp:txXfrm>
        <a:off x="0" y="172858"/>
        <a:ext cx="10515600" cy="4992728"/>
      </dsp:txXfrm>
    </dsp:sp>
    <dsp:sp modelId="{EE4EA765-569C-4783-A6DC-28D107A3297F}">
      <dsp:nvSpPr>
        <dsp:cNvPr id="0" name=""/>
        <dsp:cNvSpPr/>
      </dsp:nvSpPr>
      <dsp:spPr>
        <a:xfrm>
          <a:off x="2995578" y="0"/>
          <a:ext cx="4751253" cy="6290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000" kern="1200" dirty="0"/>
            <a:t>Recomendaciones</a:t>
          </a:r>
          <a:endParaRPr lang="es-EC" sz="3000" kern="1200" dirty="0"/>
        </a:p>
      </dsp:txBody>
      <dsp:txXfrm>
        <a:off x="3026284" y="30706"/>
        <a:ext cx="4689841" cy="5676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51D305-CE84-4B88-8DEF-15747D37961F}">
      <dsp:nvSpPr>
        <dsp:cNvPr id="0" name=""/>
        <dsp:cNvSpPr/>
      </dsp:nvSpPr>
      <dsp:spPr>
        <a:xfrm>
          <a:off x="388937" y="2037"/>
          <a:ext cx="7350124" cy="1225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85" tIns="46990" rIns="70485" bIns="4699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700" kern="1200" dirty="0"/>
            <a:t>Tipos de componentes de una edificación</a:t>
          </a:r>
          <a:endParaRPr lang="es-EC" sz="3700" kern="1200" dirty="0"/>
        </a:p>
      </dsp:txBody>
      <dsp:txXfrm>
        <a:off x="424817" y="37917"/>
        <a:ext cx="7278364" cy="1153260"/>
      </dsp:txXfrm>
    </dsp:sp>
    <dsp:sp modelId="{ABB4E5AD-42B9-4DE4-8FDB-45F6C3C1F598}">
      <dsp:nvSpPr>
        <dsp:cNvPr id="0" name=""/>
        <dsp:cNvSpPr/>
      </dsp:nvSpPr>
      <dsp:spPr>
        <a:xfrm>
          <a:off x="388937" y="1447561"/>
          <a:ext cx="1225020" cy="122502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8A3BFE-409F-4DA2-997D-43B53855B68D}">
      <dsp:nvSpPr>
        <dsp:cNvPr id="0" name=""/>
        <dsp:cNvSpPr/>
      </dsp:nvSpPr>
      <dsp:spPr>
        <a:xfrm>
          <a:off x="1687459" y="1447561"/>
          <a:ext cx="6051602" cy="1225020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700" kern="1200" dirty="0"/>
            <a:t>Elementos estructurales</a:t>
          </a:r>
          <a:endParaRPr lang="es-EC" sz="3700" kern="1200" dirty="0"/>
        </a:p>
      </dsp:txBody>
      <dsp:txXfrm>
        <a:off x="1747270" y="1507372"/>
        <a:ext cx="5931980" cy="1105398"/>
      </dsp:txXfrm>
    </dsp:sp>
    <dsp:sp modelId="{06238BEC-51F4-4A76-90CD-34AACCE49E89}">
      <dsp:nvSpPr>
        <dsp:cNvPr id="0" name=""/>
        <dsp:cNvSpPr/>
      </dsp:nvSpPr>
      <dsp:spPr>
        <a:xfrm>
          <a:off x="388937" y="2819585"/>
          <a:ext cx="1225020" cy="122502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0B3147-F3F6-4340-8CF5-973888498B2E}">
      <dsp:nvSpPr>
        <dsp:cNvPr id="0" name=""/>
        <dsp:cNvSpPr/>
      </dsp:nvSpPr>
      <dsp:spPr>
        <a:xfrm>
          <a:off x="1687459" y="2819585"/>
          <a:ext cx="6051602" cy="1225020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700" kern="1200" dirty="0"/>
            <a:t>Elementos no estructurales</a:t>
          </a:r>
          <a:endParaRPr lang="es-EC" sz="3700" kern="1200" dirty="0"/>
        </a:p>
      </dsp:txBody>
      <dsp:txXfrm>
        <a:off x="1747270" y="2879396"/>
        <a:ext cx="5931980" cy="1105398"/>
      </dsp:txXfrm>
    </dsp:sp>
    <dsp:sp modelId="{14F6CF19-0C53-4769-9949-A8B3E83C4906}">
      <dsp:nvSpPr>
        <dsp:cNvPr id="0" name=""/>
        <dsp:cNvSpPr/>
      </dsp:nvSpPr>
      <dsp:spPr>
        <a:xfrm>
          <a:off x="388937" y="4191608"/>
          <a:ext cx="1225020" cy="122502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E1D5E1-8976-4A9B-A587-98FEE312D32A}">
      <dsp:nvSpPr>
        <dsp:cNvPr id="0" name=""/>
        <dsp:cNvSpPr/>
      </dsp:nvSpPr>
      <dsp:spPr>
        <a:xfrm>
          <a:off x="1687459" y="4191608"/>
          <a:ext cx="6051602" cy="1225020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700" kern="1200" dirty="0"/>
            <a:t>Equipos</a:t>
          </a:r>
          <a:endParaRPr lang="es-EC" sz="3700" kern="1200" dirty="0"/>
        </a:p>
      </dsp:txBody>
      <dsp:txXfrm>
        <a:off x="1747270" y="4251419"/>
        <a:ext cx="5931980" cy="11053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17733B-FF21-4322-A0EA-94485EE372E5}">
      <dsp:nvSpPr>
        <dsp:cNvPr id="0" name=""/>
        <dsp:cNvSpPr/>
      </dsp:nvSpPr>
      <dsp:spPr>
        <a:xfrm>
          <a:off x="0" y="988101"/>
          <a:ext cx="10515600" cy="37187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916432" rIns="816127" bIns="312928" numCol="1" spcCol="1270" anchor="t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es-EC" sz="4400" kern="1200" dirty="0"/>
            <a:t>	Analizar el comportamiento dinámico de contenidos de uso típico en el Hospital General Docente Ambato   </a:t>
          </a:r>
        </a:p>
      </dsp:txBody>
      <dsp:txXfrm>
        <a:off x="0" y="988101"/>
        <a:ext cx="10515600" cy="3718721"/>
      </dsp:txXfrm>
    </dsp:sp>
    <dsp:sp modelId="{EE4EA765-569C-4783-A6DC-28D107A3297F}">
      <dsp:nvSpPr>
        <dsp:cNvPr id="0" name=""/>
        <dsp:cNvSpPr/>
      </dsp:nvSpPr>
      <dsp:spPr>
        <a:xfrm>
          <a:off x="2995578" y="253407"/>
          <a:ext cx="4751253" cy="12580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4400" kern="1200" dirty="0"/>
            <a:t>Objetivo General</a:t>
          </a:r>
          <a:endParaRPr lang="es-EC" sz="4400" kern="1200" dirty="0"/>
        </a:p>
      </dsp:txBody>
      <dsp:txXfrm>
        <a:off x="3056990" y="314819"/>
        <a:ext cx="4628429" cy="11352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17733B-FF21-4322-A0EA-94485EE372E5}">
      <dsp:nvSpPr>
        <dsp:cNvPr id="0" name=""/>
        <dsp:cNvSpPr/>
      </dsp:nvSpPr>
      <dsp:spPr>
        <a:xfrm>
          <a:off x="0" y="283434"/>
          <a:ext cx="10515600" cy="489281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562356" rIns="816127" bIns="192024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s-EC" sz="2700" kern="1200" dirty="0"/>
            <a:t>Realizar un análisis sísmico de la estructura actual.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2700" kern="1200" dirty="0"/>
            <a:t>Realizar un levantamiento de los contenidos de uso típico presentes.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s-EC" sz="2700" kern="1200" dirty="0"/>
            <a:t>Determinar el comportamiento dinámico de los contenidos de uso típico. 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s-EC" sz="2700" kern="1200" dirty="0"/>
            <a:t>Realizar una guía de correcta ubicación de los contenidos de uso típico.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s-EC" sz="2700" kern="1200" dirty="0"/>
            <a:t>Elaborar una herramienta de cálculo que permita realizar un análisis del comportamiento dinámico de bloques rígidos simétricos.</a:t>
          </a:r>
        </a:p>
      </dsp:txBody>
      <dsp:txXfrm>
        <a:off x="0" y="283434"/>
        <a:ext cx="10515600" cy="4892814"/>
      </dsp:txXfrm>
    </dsp:sp>
    <dsp:sp modelId="{EE4EA765-569C-4783-A6DC-28D107A3297F}">
      <dsp:nvSpPr>
        <dsp:cNvPr id="0" name=""/>
        <dsp:cNvSpPr/>
      </dsp:nvSpPr>
      <dsp:spPr>
        <a:xfrm>
          <a:off x="2995578" y="0"/>
          <a:ext cx="4751253" cy="5700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700" kern="1200" dirty="0"/>
            <a:t>Objetivos Específicos</a:t>
          </a:r>
          <a:endParaRPr lang="es-EC" sz="2700" kern="1200" dirty="0"/>
        </a:p>
      </dsp:txBody>
      <dsp:txXfrm>
        <a:off x="3023405" y="27827"/>
        <a:ext cx="4695599" cy="51439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CCD67-37E7-4611-97A1-C4E35F45D10F}">
      <dsp:nvSpPr>
        <dsp:cNvPr id="0" name=""/>
        <dsp:cNvSpPr/>
      </dsp:nvSpPr>
      <dsp:spPr>
        <a:xfrm rot="10800000">
          <a:off x="1392214" y="1094"/>
          <a:ext cx="4935110" cy="596641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Generalidades</a:t>
          </a:r>
          <a:endParaRPr lang="es-EC" sz="2500" kern="1200" dirty="0"/>
        </a:p>
      </dsp:txBody>
      <dsp:txXfrm rot="10800000">
        <a:off x="1541374" y="1094"/>
        <a:ext cx="4785950" cy="596641"/>
      </dsp:txXfrm>
    </dsp:sp>
    <dsp:sp modelId="{F37D0D4F-1D2C-41CB-B2F0-FA89C5AAE1B7}">
      <dsp:nvSpPr>
        <dsp:cNvPr id="0" name=""/>
        <dsp:cNvSpPr/>
      </dsp:nvSpPr>
      <dsp:spPr>
        <a:xfrm>
          <a:off x="1093893" y="1094"/>
          <a:ext cx="596641" cy="59664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73DCFB-D4B7-4760-A30D-35FC35493BF8}">
      <dsp:nvSpPr>
        <dsp:cNvPr id="0" name=""/>
        <dsp:cNvSpPr/>
      </dsp:nvSpPr>
      <dsp:spPr>
        <a:xfrm rot="10800000">
          <a:off x="1392214" y="775838"/>
          <a:ext cx="4935110" cy="596641"/>
        </a:xfrm>
        <a:prstGeom prst="homePlat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Análisis de la estructura</a:t>
          </a:r>
          <a:endParaRPr lang="es-EC" sz="2500" kern="1200" dirty="0"/>
        </a:p>
      </dsp:txBody>
      <dsp:txXfrm rot="10800000">
        <a:off x="1541374" y="775838"/>
        <a:ext cx="4785950" cy="596641"/>
      </dsp:txXfrm>
    </dsp:sp>
    <dsp:sp modelId="{6C2D0820-2B0E-40E1-A49E-3568C601A422}">
      <dsp:nvSpPr>
        <dsp:cNvPr id="0" name=""/>
        <dsp:cNvSpPr/>
      </dsp:nvSpPr>
      <dsp:spPr>
        <a:xfrm>
          <a:off x="1093893" y="775838"/>
          <a:ext cx="596641" cy="59664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2CF57-6423-44FD-9E13-7EDC51CEBC83}">
      <dsp:nvSpPr>
        <dsp:cNvPr id="0" name=""/>
        <dsp:cNvSpPr/>
      </dsp:nvSpPr>
      <dsp:spPr>
        <a:xfrm rot="10800000">
          <a:off x="1392214" y="1550581"/>
          <a:ext cx="4935110" cy="59664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Análisis de equipos</a:t>
          </a:r>
          <a:endParaRPr lang="es-EC" sz="2500" kern="1200" dirty="0"/>
        </a:p>
      </dsp:txBody>
      <dsp:txXfrm rot="10800000">
        <a:off x="1541374" y="1550581"/>
        <a:ext cx="4785950" cy="596641"/>
      </dsp:txXfrm>
    </dsp:sp>
    <dsp:sp modelId="{C2FDF7BA-53FB-442E-AA83-B6564D276409}">
      <dsp:nvSpPr>
        <dsp:cNvPr id="0" name=""/>
        <dsp:cNvSpPr/>
      </dsp:nvSpPr>
      <dsp:spPr>
        <a:xfrm>
          <a:off x="1093893" y="1550581"/>
          <a:ext cx="596641" cy="59664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370F57-A64B-485A-8C8D-3137B5E7EFA1}">
      <dsp:nvSpPr>
        <dsp:cNvPr id="0" name=""/>
        <dsp:cNvSpPr/>
      </dsp:nvSpPr>
      <dsp:spPr>
        <a:xfrm rot="10800000">
          <a:off x="1392214" y="2325325"/>
          <a:ext cx="4935110" cy="59664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Diseño de anclajes</a:t>
          </a:r>
          <a:endParaRPr lang="es-EC" sz="2500" kern="1200" dirty="0"/>
        </a:p>
      </dsp:txBody>
      <dsp:txXfrm rot="10800000">
        <a:off x="1541374" y="2325325"/>
        <a:ext cx="4785950" cy="596641"/>
      </dsp:txXfrm>
    </dsp:sp>
    <dsp:sp modelId="{6183F1B4-516B-473E-B816-EB62B7E30D39}">
      <dsp:nvSpPr>
        <dsp:cNvPr id="0" name=""/>
        <dsp:cNvSpPr/>
      </dsp:nvSpPr>
      <dsp:spPr>
        <a:xfrm>
          <a:off x="1093893" y="2325325"/>
          <a:ext cx="596641" cy="596641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8D14AB-26DD-4351-BE83-C43FA84F90D1}">
      <dsp:nvSpPr>
        <dsp:cNvPr id="0" name=""/>
        <dsp:cNvSpPr/>
      </dsp:nvSpPr>
      <dsp:spPr>
        <a:xfrm rot="10800000">
          <a:off x="1392214" y="3100069"/>
          <a:ext cx="4935110" cy="59664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RMotion</a:t>
          </a:r>
          <a:endParaRPr lang="es-EC" sz="2500" kern="1200" dirty="0"/>
        </a:p>
      </dsp:txBody>
      <dsp:txXfrm rot="10800000">
        <a:off x="1541374" y="3100069"/>
        <a:ext cx="4785950" cy="596641"/>
      </dsp:txXfrm>
    </dsp:sp>
    <dsp:sp modelId="{351441AB-CB05-4E16-950D-E78EF3756E23}">
      <dsp:nvSpPr>
        <dsp:cNvPr id="0" name=""/>
        <dsp:cNvSpPr/>
      </dsp:nvSpPr>
      <dsp:spPr>
        <a:xfrm>
          <a:off x="1093893" y="3100069"/>
          <a:ext cx="596641" cy="596641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796D2D-A81B-4687-B280-064146DBBED2}">
      <dsp:nvSpPr>
        <dsp:cNvPr id="0" name=""/>
        <dsp:cNvSpPr/>
      </dsp:nvSpPr>
      <dsp:spPr>
        <a:xfrm rot="10800000">
          <a:off x="1392214" y="3874813"/>
          <a:ext cx="4935110" cy="59664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Guía de ubicación</a:t>
          </a:r>
          <a:endParaRPr lang="es-EC" sz="2500" kern="1200" dirty="0"/>
        </a:p>
      </dsp:txBody>
      <dsp:txXfrm rot="10800000">
        <a:off x="1541374" y="3874813"/>
        <a:ext cx="4785950" cy="596641"/>
      </dsp:txXfrm>
    </dsp:sp>
    <dsp:sp modelId="{C1825B3F-C534-4776-AAAC-8E68F5E42DB8}">
      <dsp:nvSpPr>
        <dsp:cNvPr id="0" name=""/>
        <dsp:cNvSpPr/>
      </dsp:nvSpPr>
      <dsp:spPr>
        <a:xfrm>
          <a:off x="1093893" y="3874813"/>
          <a:ext cx="596641" cy="596641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FEE562-C3E9-4F28-ACDD-3B78F2F6854C}">
      <dsp:nvSpPr>
        <dsp:cNvPr id="0" name=""/>
        <dsp:cNvSpPr/>
      </dsp:nvSpPr>
      <dsp:spPr>
        <a:xfrm rot="10800000">
          <a:off x="1392214" y="4649556"/>
          <a:ext cx="4935110" cy="59664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Conclusiones y Recomendaciones</a:t>
          </a:r>
          <a:endParaRPr lang="es-EC" sz="2500" kern="1200" dirty="0"/>
        </a:p>
      </dsp:txBody>
      <dsp:txXfrm rot="10800000">
        <a:off x="1541374" y="4649556"/>
        <a:ext cx="4785950" cy="596641"/>
      </dsp:txXfrm>
    </dsp:sp>
    <dsp:sp modelId="{3CA7A9E3-1DB0-4DD1-9DDF-42F3A0617920}">
      <dsp:nvSpPr>
        <dsp:cNvPr id="0" name=""/>
        <dsp:cNvSpPr/>
      </dsp:nvSpPr>
      <dsp:spPr>
        <a:xfrm>
          <a:off x="1093893" y="4649556"/>
          <a:ext cx="596641" cy="596641"/>
        </a:xfrm>
        <a:prstGeom prst="ellipse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CCD67-37E7-4611-97A1-C4E35F45D10F}">
      <dsp:nvSpPr>
        <dsp:cNvPr id="0" name=""/>
        <dsp:cNvSpPr/>
      </dsp:nvSpPr>
      <dsp:spPr>
        <a:xfrm rot="10800000">
          <a:off x="1392214" y="1094"/>
          <a:ext cx="4935110" cy="596641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Generalidades</a:t>
          </a:r>
          <a:endParaRPr lang="es-EC" sz="2500" kern="1200" dirty="0"/>
        </a:p>
      </dsp:txBody>
      <dsp:txXfrm rot="10800000">
        <a:off x="1541374" y="1094"/>
        <a:ext cx="4785950" cy="596641"/>
      </dsp:txXfrm>
    </dsp:sp>
    <dsp:sp modelId="{F37D0D4F-1D2C-41CB-B2F0-FA89C5AAE1B7}">
      <dsp:nvSpPr>
        <dsp:cNvPr id="0" name=""/>
        <dsp:cNvSpPr/>
      </dsp:nvSpPr>
      <dsp:spPr>
        <a:xfrm>
          <a:off x="1093893" y="1094"/>
          <a:ext cx="596641" cy="59664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73DCFB-D4B7-4760-A30D-35FC35493BF8}">
      <dsp:nvSpPr>
        <dsp:cNvPr id="0" name=""/>
        <dsp:cNvSpPr/>
      </dsp:nvSpPr>
      <dsp:spPr>
        <a:xfrm rot="10800000">
          <a:off x="1392214" y="775838"/>
          <a:ext cx="4935110" cy="596641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Análisis de la estructura</a:t>
          </a:r>
          <a:endParaRPr lang="es-EC" sz="2500" kern="1200" dirty="0"/>
        </a:p>
      </dsp:txBody>
      <dsp:txXfrm rot="10800000">
        <a:off x="1541374" y="775838"/>
        <a:ext cx="4785950" cy="596641"/>
      </dsp:txXfrm>
    </dsp:sp>
    <dsp:sp modelId="{6C2D0820-2B0E-40E1-A49E-3568C601A422}">
      <dsp:nvSpPr>
        <dsp:cNvPr id="0" name=""/>
        <dsp:cNvSpPr/>
      </dsp:nvSpPr>
      <dsp:spPr>
        <a:xfrm>
          <a:off x="1093893" y="775838"/>
          <a:ext cx="596641" cy="59664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2CF57-6423-44FD-9E13-7EDC51CEBC83}">
      <dsp:nvSpPr>
        <dsp:cNvPr id="0" name=""/>
        <dsp:cNvSpPr/>
      </dsp:nvSpPr>
      <dsp:spPr>
        <a:xfrm rot="10800000">
          <a:off x="1392214" y="1550581"/>
          <a:ext cx="4935110" cy="596641"/>
        </a:xfrm>
        <a:prstGeom prst="homePlat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Análisis de equipos</a:t>
          </a:r>
          <a:endParaRPr lang="es-EC" sz="2500" kern="1200" dirty="0"/>
        </a:p>
      </dsp:txBody>
      <dsp:txXfrm rot="10800000">
        <a:off x="1541374" y="1550581"/>
        <a:ext cx="4785950" cy="596641"/>
      </dsp:txXfrm>
    </dsp:sp>
    <dsp:sp modelId="{C2FDF7BA-53FB-442E-AA83-B6564D276409}">
      <dsp:nvSpPr>
        <dsp:cNvPr id="0" name=""/>
        <dsp:cNvSpPr/>
      </dsp:nvSpPr>
      <dsp:spPr>
        <a:xfrm>
          <a:off x="1093893" y="1550581"/>
          <a:ext cx="596641" cy="59664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370F57-A64B-485A-8C8D-3137B5E7EFA1}">
      <dsp:nvSpPr>
        <dsp:cNvPr id="0" name=""/>
        <dsp:cNvSpPr/>
      </dsp:nvSpPr>
      <dsp:spPr>
        <a:xfrm rot="10800000">
          <a:off x="1392214" y="2325325"/>
          <a:ext cx="4935110" cy="59664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Diseño de anclajes</a:t>
          </a:r>
          <a:endParaRPr lang="es-EC" sz="2500" kern="1200" dirty="0"/>
        </a:p>
      </dsp:txBody>
      <dsp:txXfrm rot="10800000">
        <a:off x="1541374" y="2325325"/>
        <a:ext cx="4785950" cy="596641"/>
      </dsp:txXfrm>
    </dsp:sp>
    <dsp:sp modelId="{6183F1B4-516B-473E-B816-EB62B7E30D39}">
      <dsp:nvSpPr>
        <dsp:cNvPr id="0" name=""/>
        <dsp:cNvSpPr/>
      </dsp:nvSpPr>
      <dsp:spPr>
        <a:xfrm>
          <a:off x="1093893" y="2325325"/>
          <a:ext cx="596641" cy="596641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8D14AB-26DD-4351-BE83-C43FA84F90D1}">
      <dsp:nvSpPr>
        <dsp:cNvPr id="0" name=""/>
        <dsp:cNvSpPr/>
      </dsp:nvSpPr>
      <dsp:spPr>
        <a:xfrm rot="10800000">
          <a:off x="1392214" y="3100069"/>
          <a:ext cx="4935110" cy="59664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RMotion</a:t>
          </a:r>
          <a:endParaRPr lang="es-EC" sz="2500" kern="1200" dirty="0"/>
        </a:p>
      </dsp:txBody>
      <dsp:txXfrm rot="10800000">
        <a:off x="1541374" y="3100069"/>
        <a:ext cx="4785950" cy="596641"/>
      </dsp:txXfrm>
    </dsp:sp>
    <dsp:sp modelId="{351441AB-CB05-4E16-950D-E78EF3756E23}">
      <dsp:nvSpPr>
        <dsp:cNvPr id="0" name=""/>
        <dsp:cNvSpPr/>
      </dsp:nvSpPr>
      <dsp:spPr>
        <a:xfrm>
          <a:off x="1093893" y="3100069"/>
          <a:ext cx="596641" cy="596641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796D2D-A81B-4687-B280-064146DBBED2}">
      <dsp:nvSpPr>
        <dsp:cNvPr id="0" name=""/>
        <dsp:cNvSpPr/>
      </dsp:nvSpPr>
      <dsp:spPr>
        <a:xfrm rot="10800000">
          <a:off x="1392214" y="3874813"/>
          <a:ext cx="4935110" cy="59664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Guía de ubicación</a:t>
          </a:r>
          <a:endParaRPr lang="es-EC" sz="2500" kern="1200" dirty="0"/>
        </a:p>
      </dsp:txBody>
      <dsp:txXfrm rot="10800000">
        <a:off x="1541374" y="3874813"/>
        <a:ext cx="4785950" cy="596641"/>
      </dsp:txXfrm>
    </dsp:sp>
    <dsp:sp modelId="{C1825B3F-C534-4776-AAAC-8E68F5E42DB8}">
      <dsp:nvSpPr>
        <dsp:cNvPr id="0" name=""/>
        <dsp:cNvSpPr/>
      </dsp:nvSpPr>
      <dsp:spPr>
        <a:xfrm>
          <a:off x="1093893" y="3874813"/>
          <a:ext cx="596641" cy="596641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FEE562-C3E9-4F28-ACDD-3B78F2F6854C}">
      <dsp:nvSpPr>
        <dsp:cNvPr id="0" name=""/>
        <dsp:cNvSpPr/>
      </dsp:nvSpPr>
      <dsp:spPr>
        <a:xfrm rot="10800000">
          <a:off x="1392214" y="4649556"/>
          <a:ext cx="4935110" cy="59664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Conclusiones y Recomendaciones</a:t>
          </a:r>
          <a:endParaRPr lang="es-EC" sz="2500" kern="1200" dirty="0"/>
        </a:p>
      </dsp:txBody>
      <dsp:txXfrm rot="10800000">
        <a:off x="1541374" y="4649556"/>
        <a:ext cx="4785950" cy="596641"/>
      </dsp:txXfrm>
    </dsp:sp>
    <dsp:sp modelId="{3CA7A9E3-1DB0-4DD1-9DDF-42F3A0617920}">
      <dsp:nvSpPr>
        <dsp:cNvPr id="0" name=""/>
        <dsp:cNvSpPr/>
      </dsp:nvSpPr>
      <dsp:spPr>
        <a:xfrm>
          <a:off x="1093893" y="4649556"/>
          <a:ext cx="596641" cy="596641"/>
        </a:xfrm>
        <a:prstGeom prst="ellipse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51D305-CE84-4B88-8DEF-15747D37961F}">
      <dsp:nvSpPr>
        <dsp:cNvPr id="0" name=""/>
        <dsp:cNvSpPr/>
      </dsp:nvSpPr>
      <dsp:spPr>
        <a:xfrm>
          <a:off x="388937" y="2037"/>
          <a:ext cx="7350124" cy="1225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63500" rIns="95250" bIns="63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5000" kern="1200" dirty="0"/>
            <a:t>Elementos no estructurales</a:t>
          </a:r>
          <a:endParaRPr lang="es-EC" sz="5000" kern="1200" dirty="0"/>
        </a:p>
      </dsp:txBody>
      <dsp:txXfrm>
        <a:off x="424817" y="37917"/>
        <a:ext cx="7278364" cy="1153260"/>
      </dsp:txXfrm>
    </dsp:sp>
    <dsp:sp modelId="{ABB4E5AD-42B9-4DE4-8FDB-45F6C3C1F598}">
      <dsp:nvSpPr>
        <dsp:cNvPr id="0" name=""/>
        <dsp:cNvSpPr/>
      </dsp:nvSpPr>
      <dsp:spPr>
        <a:xfrm>
          <a:off x="388937" y="1447561"/>
          <a:ext cx="1225020" cy="122502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/>
          <a:srcRect/>
          <a:stretch>
            <a:fillRect l="-16000" r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8A3BFE-409F-4DA2-997D-43B53855B68D}">
      <dsp:nvSpPr>
        <dsp:cNvPr id="0" name=""/>
        <dsp:cNvSpPr/>
      </dsp:nvSpPr>
      <dsp:spPr>
        <a:xfrm>
          <a:off x="1687459" y="1447561"/>
          <a:ext cx="6051602" cy="1225020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300" kern="1200" dirty="0"/>
            <a:t>Arquitectónicos</a:t>
          </a:r>
          <a:endParaRPr lang="es-EC" sz="3300" kern="1200" dirty="0"/>
        </a:p>
      </dsp:txBody>
      <dsp:txXfrm>
        <a:off x="1747270" y="1507372"/>
        <a:ext cx="5931980" cy="1105398"/>
      </dsp:txXfrm>
    </dsp:sp>
    <dsp:sp modelId="{06238BEC-51F4-4A76-90CD-34AACCE49E89}">
      <dsp:nvSpPr>
        <dsp:cNvPr id="0" name=""/>
        <dsp:cNvSpPr/>
      </dsp:nvSpPr>
      <dsp:spPr>
        <a:xfrm>
          <a:off x="388937" y="2819585"/>
          <a:ext cx="1225020" cy="122502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/>
          <a:srcRect/>
          <a:stretch>
            <a:fillRect l="-12000" r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0B3147-F3F6-4340-8CF5-973888498B2E}">
      <dsp:nvSpPr>
        <dsp:cNvPr id="0" name=""/>
        <dsp:cNvSpPr/>
      </dsp:nvSpPr>
      <dsp:spPr>
        <a:xfrm>
          <a:off x="1687459" y="2819585"/>
          <a:ext cx="6051602" cy="1225020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300" kern="1200" dirty="0"/>
            <a:t>Mecánicos, eléctricos, plomería</a:t>
          </a:r>
          <a:endParaRPr lang="es-EC" sz="3300" kern="1200" dirty="0"/>
        </a:p>
      </dsp:txBody>
      <dsp:txXfrm>
        <a:off x="1747270" y="2879396"/>
        <a:ext cx="5931980" cy="1105398"/>
      </dsp:txXfrm>
    </dsp:sp>
    <dsp:sp modelId="{14F6CF19-0C53-4769-9949-A8B3E83C4906}">
      <dsp:nvSpPr>
        <dsp:cNvPr id="0" name=""/>
        <dsp:cNvSpPr/>
      </dsp:nvSpPr>
      <dsp:spPr>
        <a:xfrm>
          <a:off x="388937" y="4191608"/>
          <a:ext cx="1225020" cy="122502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E1D5E1-8976-4A9B-A587-98FEE312D32A}">
      <dsp:nvSpPr>
        <dsp:cNvPr id="0" name=""/>
        <dsp:cNvSpPr/>
      </dsp:nvSpPr>
      <dsp:spPr>
        <a:xfrm>
          <a:off x="1687459" y="4191608"/>
          <a:ext cx="6051602" cy="1225020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300" kern="1200" dirty="0"/>
            <a:t>Equipos, contenidos, estantes</a:t>
          </a:r>
          <a:endParaRPr lang="es-EC" sz="3300" kern="1200" dirty="0"/>
        </a:p>
      </dsp:txBody>
      <dsp:txXfrm>
        <a:off x="1747270" y="4251419"/>
        <a:ext cx="5931980" cy="110539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CCD67-37E7-4611-97A1-C4E35F45D10F}">
      <dsp:nvSpPr>
        <dsp:cNvPr id="0" name=""/>
        <dsp:cNvSpPr/>
      </dsp:nvSpPr>
      <dsp:spPr>
        <a:xfrm rot="10800000">
          <a:off x="1392214" y="1094"/>
          <a:ext cx="4935110" cy="596641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Generalidades</a:t>
          </a:r>
          <a:endParaRPr lang="es-EC" sz="2500" kern="1200" dirty="0"/>
        </a:p>
      </dsp:txBody>
      <dsp:txXfrm rot="10800000">
        <a:off x="1541374" y="1094"/>
        <a:ext cx="4785950" cy="596641"/>
      </dsp:txXfrm>
    </dsp:sp>
    <dsp:sp modelId="{F37D0D4F-1D2C-41CB-B2F0-FA89C5AAE1B7}">
      <dsp:nvSpPr>
        <dsp:cNvPr id="0" name=""/>
        <dsp:cNvSpPr/>
      </dsp:nvSpPr>
      <dsp:spPr>
        <a:xfrm>
          <a:off x="1093893" y="1094"/>
          <a:ext cx="596641" cy="59664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73DCFB-D4B7-4760-A30D-35FC35493BF8}">
      <dsp:nvSpPr>
        <dsp:cNvPr id="0" name=""/>
        <dsp:cNvSpPr/>
      </dsp:nvSpPr>
      <dsp:spPr>
        <a:xfrm rot="10800000">
          <a:off x="1392214" y="775838"/>
          <a:ext cx="4935110" cy="596641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Análisis de la estructura</a:t>
          </a:r>
          <a:endParaRPr lang="es-EC" sz="2500" kern="1200" dirty="0"/>
        </a:p>
      </dsp:txBody>
      <dsp:txXfrm rot="10800000">
        <a:off x="1541374" y="775838"/>
        <a:ext cx="4785950" cy="596641"/>
      </dsp:txXfrm>
    </dsp:sp>
    <dsp:sp modelId="{6C2D0820-2B0E-40E1-A49E-3568C601A422}">
      <dsp:nvSpPr>
        <dsp:cNvPr id="0" name=""/>
        <dsp:cNvSpPr/>
      </dsp:nvSpPr>
      <dsp:spPr>
        <a:xfrm>
          <a:off x="1093893" y="775838"/>
          <a:ext cx="596641" cy="59664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2CF57-6423-44FD-9E13-7EDC51CEBC83}">
      <dsp:nvSpPr>
        <dsp:cNvPr id="0" name=""/>
        <dsp:cNvSpPr/>
      </dsp:nvSpPr>
      <dsp:spPr>
        <a:xfrm rot="10800000">
          <a:off x="1392214" y="1550581"/>
          <a:ext cx="4935110" cy="596641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Análisis de equipos</a:t>
          </a:r>
          <a:endParaRPr lang="es-EC" sz="2500" kern="1200" dirty="0"/>
        </a:p>
      </dsp:txBody>
      <dsp:txXfrm rot="10800000">
        <a:off x="1541374" y="1550581"/>
        <a:ext cx="4785950" cy="596641"/>
      </dsp:txXfrm>
    </dsp:sp>
    <dsp:sp modelId="{C2FDF7BA-53FB-442E-AA83-B6564D276409}">
      <dsp:nvSpPr>
        <dsp:cNvPr id="0" name=""/>
        <dsp:cNvSpPr/>
      </dsp:nvSpPr>
      <dsp:spPr>
        <a:xfrm>
          <a:off x="1093893" y="1550581"/>
          <a:ext cx="596641" cy="59664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370F57-A64B-485A-8C8D-3137B5E7EFA1}">
      <dsp:nvSpPr>
        <dsp:cNvPr id="0" name=""/>
        <dsp:cNvSpPr/>
      </dsp:nvSpPr>
      <dsp:spPr>
        <a:xfrm rot="10800000">
          <a:off x="1392214" y="2325325"/>
          <a:ext cx="4935110" cy="596641"/>
        </a:xfrm>
        <a:prstGeom prst="homePlat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Diseño de anclajes</a:t>
          </a:r>
          <a:endParaRPr lang="es-EC" sz="2500" kern="1200" dirty="0"/>
        </a:p>
      </dsp:txBody>
      <dsp:txXfrm rot="10800000">
        <a:off x="1541374" y="2325325"/>
        <a:ext cx="4785950" cy="596641"/>
      </dsp:txXfrm>
    </dsp:sp>
    <dsp:sp modelId="{6183F1B4-516B-473E-B816-EB62B7E30D39}">
      <dsp:nvSpPr>
        <dsp:cNvPr id="0" name=""/>
        <dsp:cNvSpPr/>
      </dsp:nvSpPr>
      <dsp:spPr>
        <a:xfrm>
          <a:off x="1093893" y="2325325"/>
          <a:ext cx="596641" cy="596641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8D14AB-26DD-4351-BE83-C43FA84F90D1}">
      <dsp:nvSpPr>
        <dsp:cNvPr id="0" name=""/>
        <dsp:cNvSpPr/>
      </dsp:nvSpPr>
      <dsp:spPr>
        <a:xfrm rot="10800000">
          <a:off x="1392214" y="3100069"/>
          <a:ext cx="4935110" cy="59664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RMotion</a:t>
          </a:r>
          <a:endParaRPr lang="es-EC" sz="2500" kern="1200" dirty="0"/>
        </a:p>
      </dsp:txBody>
      <dsp:txXfrm rot="10800000">
        <a:off x="1541374" y="3100069"/>
        <a:ext cx="4785950" cy="596641"/>
      </dsp:txXfrm>
    </dsp:sp>
    <dsp:sp modelId="{351441AB-CB05-4E16-950D-E78EF3756E23}">
      <dsp:nvSpPr>
        <dsp:cNvPr id="0" name=""/>
        <dsp:cNvSpPr/>
      </dsp:nvSpPr>
      <dsp:spPr>
        <a:xfrm>
          <a:off x="1093893" y="3100069"/>
          <a:ext cx="596641" cy="596641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796D2D-A81B-4687-B280-064146DBBED2}">
      <dsp:nvSpPr>
        <dsp:cNvPr id="0" name=""/>
        <dsp:cNvSpPr/>
      </dsp:nvSpPr>
      <dsp:spPr>
        <a:xfrm rot="10800000">
          <a:off x="1392214" y="3874813"/>
          <a:ext cx="4935110" cy="59664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Guía de ubicación</a:t>
          </a:r>
          <a:endParaRPr lang="es-EC" sz="2500" kern="1200" dirty="0"/>
        </a:p>
      </dsp:txBody>
      <dsp:txXfrm rot="10800000">
        <a:off x="1541374" y="3874813"/>
        <a:ext cx="4785950" cy="596641"/>
      </dsp:txXfrm>
    </dsp:sp>
    <dsp:sp modelId="{C1825B3F-C534-4776-AAAC-8E68F5E42DB8}">
      <dsp:nvSpPr>
        <dsp:cNvPr id="0" name=""/>
        <dsp:cNvSpPr/>
      </dsp:nvSpPr>
      <dsp:spPr>
        <a:xfrm>
          <a:off x="1093893" y="3874813"/>
          <a:ext cx="596641" cy="596641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FEE562-C3E9-4F28-ACDD-3B78F2F6854C}">
      <dsp:nvSpPr>
        <dsp:cNvPr id="0" name=""/>
        <dsp:cNvSpPr/>
      </dsp:nvSpPr>
      <dsp:spPr>
        <a:xfrm rot="10800000">
          <a:off x="1392214" y="4649556"/>
          <a:ext cx="4935110" cy="59664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02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/>
            <a:t>Conclusiones y Recomendaciones</a:t>
          </a:r>
          <a:endParaRPr lang="es-EC" sz="2500" kern="1200" dirty="0"/>
        </a:p>
      </dsp:txBody>
      <dsp:txXfrm rot="10800000">
        <a:off x="1541374" y="4649556"/>
        <a:ext cx="4785950" cy="596641"/>
      </dsp:txXfrm>
    </dsp:sp>
    <dsp:sp modelId="{3CA7A9E3-1DB0-4DD1-9DDF-42F3A0617920}">
      <dsp:nvSpPr>
        <dsp:cNvPr id="0" name=""/>
        <dsp:cNvSpPr/>
      </dsp:nvSpPr>
      <dsp:spPr>
        <a:xfrm>
          <a:off x="1093893" y="4649556"/>
          <a:ext cx="596641" cy="596641"/>
        </a:xfrm>
        <a:prstGeom prst="ellipse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CCD67-37E7-4611-97A1-C4E35F45D10F}">
      <dsp:nvSpPr>
        <dsp:cNvPr id="0" name=""/>
        <dsp:cNvSpPr/>
      </dsp:nvSpPr>
      <dsp:spPr>
        <a:xfrm rot="10800000">
          <a:off x="1101432" y="335"/>
          <a:ext cx="3745547" cy="632022"/>
        </a:xfrm>
        <a:prstGeom prst="homePlat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704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700" kern="1200" dirty="0"/>
            <a:t>Operacional</a:t>
          </a:r>
          <a:endParaRPr lang="es-EC" sz="2700" kern="1200" dirty="0"/>
        </a:p>
      </dsp:txBody>
      <dsp:txXfrm rot="10800000">
        <a:off x="1259437" y="335"/>
        <a:ext cx="3587542" cy="632022"/>
      </dsp:txXfrm>
    </dsp:sp>
    <dsp:sp modelId="{F37D0D4F-1D2C-41CB-B2F0-FA89C5AAE1B7}">
      <dsp:nvSpPr>
        <dsp:cNvPr id="0" name=""/>
        <dsp:cNvSpPr/>
      </dsp:nvSpPr>
      <dsp:spPr>
        <a:xfrm>
          <a:off x="785421" y="335"/>
          <a:ext cx="632022" cy="63202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73DCFB-D4B7-4760-A30D-35FC35493BF8}">
      <dsp:nvSpPr>
        <dsp:cNvPr id="0" name=""/>
        <dsp:cNvSpPr/>
      </dsp:nvSpPr>
      <dsp:spPr>
        <a:xfrm rot="10800000">
          <a:off x="1101432" y="821021"/>
          <a:ext cx="3745547" cy="63202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704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700" kern="1200" dirty="0"/>
            <a:t>Retención de posición</a:t>
          </a:r>
          <a:endParaRPr lang="es-EC" sz="2700" kern="1200" dirty="0"/>
        </a:p>
      </dsp:txBody>
      <dsp:txXfrm rot="10800000">
        <a:off x="1259437" y="821021"/>
        <a:ext cx="3587542" cy="632022"/>
      </dsp:txXfrm>
    </dsp:sp>
    <dsp:sp modelId="{6C2D0820-2B0E-40E1-A49E-3568C601A422}">
      <dsp:nvSpPr>
        <dsp:cNvPr id="0" name=""/>
        <dsp:cNvSpPr/>
      </dsp:nvSpPr>
      <dsp:spPr>
        <a:xfrm>
          <a:off x="785421" y="821021"/>
          <a:ext cx="632022" cy="63202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2CF57-6423-44FD-9E13-7EDC51CEBC83}">
      <dsp:nvSpPr>
        <dsp:cNvPr id="0" name=""/>
        <dsp:cNvSpPr/>
      </dsp:nvSpPr>
      <dsp:spPr>
        <a:xfrm rot="10800000">
          <a:off x="1101432" y="1641707"/>
          <a:ext cx="3745547" cy="63202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704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700" kern="1200" dirty="0"/>
            <a:t>Seguridad de vida</a:t>
          </a:r>
          <a:endParaRPr lang="es-EC" sz="2700" kern="1200" dirty="0"/>
        </a:p>
      </dsp:txBody>
      <dsp:txXfrm rot="10800000">
        <a:off x="1259437" y="1641707"/>
        <a:ext cx="3587542" cy="632022"/>
      </dsp:txXfrm>
    </dsp:sp>
    <dsp:sp modelId="{C2FDF7BA-53FB-442E-AA83-B6564D276409}">
      <dsp:nvSpPr>
        <dsp:cNvPr id="0" name=""/>
        <dsp:cNvSpPr/>
      </dsp:nvSpPr>
      <dsp:spPr>
        <a:xfrm>
          <a:off x="785421" y="1641707"/>
          <a:ext cx="632022" cy="632022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370F57-A64B-485A-8C8D-3137B5E7EFA1}">
      <dsp:nvSpPr>
        <dsp:cNvPr id="0" name=""/>
        <dsp:cNvSpPr/>
      </dsp:nvSpPr>
      <dsp:spPr>
        <a:xfrm rot="10800000">
          <a:off x="1101432" y="2462393"/>
          <a:ext cx="3745547" cy="63202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704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700" kern="1200" dirty="0"/>
            <a:t>Reducido</a:t>
          </a:r>
          <a:endParaRPr lang="es-EC" sz="2700" kern="1200" dirty="0"/>
        </a:p>
      </dsp:txBody>
      <dsp:txXfrm rot="10800000">
        <a:off x="1259437" y="2462393"/>
        <a:ext cx="3587542" cy="632022"/>
      </dsp:txXfrm>
    </dsp:sp>
    <dsp:sp modelId="{6183F1B4-516B-473E-B816-EB62B7E30D39}">
      <dsp:nvSpPr>
        <dsp:cNvPr id="0" name=""/>
        <dsp:cNvSpPr/>
      </dsp:nvSpPr>
      <dsp:spPr>
        <a:xfrm>
          <a:off x="785421" y="2462393"/>
          <a:ext cx="632022" cy="632022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8D14AB-26DD-4351-BE83-C43FA84F90D1}">
      <dsp:nvSpPr>
        <dsp:cNvPr id="0" name=""/>
        <dsp:cNvSpPr/>
      </dsp:nvSpPr>
      <dsp:spPr>
        <a:xfrm rot="10800000">
          <a:off x="1101432" y="3283079"/>
          <a:ext cx="3745547" cy="63202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704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700" kern="1200" dirty="0"/>
            <a:t>No considerado</a:t>
          </a:r>
          <a:endParaRPr lang="es-EC" sz="2700" kern="1200" dirty="0"/>
        </a:p>
      </dsp:txBody>
      <dsp:txXfrm rot="10800000">
        <a:off x="1259437" y="3283079"/>
        <a:ext cx="3587542" cy="632022"/>
      </dsp:txXfrm>
    </dsp:sp>
    <dsp:sp modelId="{351441AB-CB05-4E16-950D-E78EF3756E23}">
      <dsp:nvSpPr>
        <dsp:cNvPr id="0" name=""/>
        <dsp:cNvSpPr/>
      </dsp:nvSpPr>
      <dsp:spPr>
        <a:xfrm>
          <a:off x="785421" y="3283079"/>
          <a:ext cx="632022" cy="632022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8861D11-995F-45C1-892F-820EB3834C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D6ACF3B-42C2-4FB6-8766-CA2B51E56C5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49737D-DD24-4097-9141-D25266A7858C}" type="datetimeFigureOut">
              <a:rPr lang="es-EC" smtClean="0"/>
              <a:t>13/1/2021</a:t>
            </a:fld>
            <a:endParaRPr lang="es-EC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25A2E8D-F3A0-4C83-8A15-08F7649AE7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D2A72A3-EE6E-424B-A085-EF377767DB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7C0674-8AF5-49F5-88CA-25338C54441C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495548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C5451B-24FE-4068-9235-17353DD5C690}" type="datetimeFigureOut">
              <a:rPr lang="es-EC" smtClean="0"/>
              <a:t>13/1/2021</a:t>
            </a:fld>
            <a:endParaRPr lang="es-EC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558C86-9C93-4229-9480-60017F17157B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35510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t="1072"/>
          <a:stretch/>
        </p:blipFill>
        <p:spPr>
          <a:xfrm>
            <a:off x="0" y="12878"/>
            <a:ext cx="12191999" cy="685504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DC7A9-EE29-47CF-BAE0-8B0125CF0979}" type="datetime1">
              <a:rPr lang="es-EC" smtClean="0"/>
              <a:t>13/1/2021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581297" y="6269289"/>
            <a:ext cx="942703" cy="365125"/>
          </a:xfrm>
        </p:spPr>
        <p:txBody>
          <a:bodyPr/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fld id="{715B2D49-308C-4988-B52F-571922BFD142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883518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16E72-BFA1-4D57-8057-D64C4F579EA7}" type="datetime1">
              <a:rPr lang="es-EC" smtClean="0"/>
              <a:t>13/1/2021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89405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E407C-C3B1-49A3-964B-19F2DCF7BE1C}" type="datetime1">
              <a:rPr lang="es-EC" smtClean="0"/>
              <a:t>13/1/2021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809046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FB683-34A1-44DD-A317-6C4B07468E8B}" type="datetime1">
              <a:rPr lang="es-EC" smtClean="0"/>
              <a:t>13/1/2021</a:t>
            </a:fld>
            <a:endParaRPr lang="es-EC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21097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30592"/>
            <a:ext cx="2743200" cy="365125"/>
          </a:xfrm>
        </p:spPr>
        <p:txBody>
          <a:bodyPr/>
          <a:lstStyle/>
          <a:p>
            <a:fld id="{37A6A034-FFB8-4BBF-8FF4-A80056743E38}" type="datetime1">
              <a:rPr lang="es-EC" smtClean="0"/>
              <a:t>13/1/2021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969224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2A51D-A32C-4291-9DFA-DE9B19D97700}" type="datetime1">
              <a:rPr lang="es-EC" smtClean="0"/>
              <a:t>13/1/2021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0086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E6752-E1CD-422D-9EF6-29E766D5A529}" type="datetime1">
              <a:rPr lang="es-EC" smtClean="0"/>
              <a:t>13/1/2021</a:t>
            </a:fld>
            <a:endParaRPr lang="es-EC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30589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F903D-4830-4677-8308-3250A685CBF8}" type="datetime1">
              <a:rPr lang="es-EC" smtClean="0"/>
              <a:t>13/1/2021</a:t>
            </a:fld>
            <a:endParaRPr lang="es-EC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68666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68079-8AF4-4992-B13D-CDDC29EC37D9}" type="datetime1">
              <a:rPr lang="es-EC" smtClean="0"/>
              <a:t>13/1/2021</a:t>
            </a:fld>
            <a:endParaRPr lang="es-EC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109890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7A76E-F98C-49AB-AA67-1310FD3A017C}" type="datetime1">
              <a:rPr lang="es-EC" smtClean="0"/>
              <a:t>13/1/2021</a:t>
            </a:fld>
            <a:endParaRPr lang="es-EC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754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861BF-7E6D-4814-AF36-CCCAE468761C}" type="datetime1">
              <a:rPr lang="es-EC" smtClean="0"/>
              <a:t>13/1/2021</a:t>
            </a:fld>
            <a:endParaRPr lang="es-EC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58414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7EF5A-0816-48B1-8BD1-16ED9F3507F7}" type="datetime1">
              <a:rPr lang="es-EC" smtClean="0"/>
              <a:t>13/1/2021</a:t>
            </a:fld>
            <a:endParaRPr lang="es-EC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3631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12879"/>
            <a:ext cx="12192000" cy="684069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15"/>
          <a:srcRect r="10665"/>
          <a:stretch/>
        </p:blipFill>
        <p:spPr>
          <a:xfrm>
            <a:off x="1" y="0"/>
            <a:ext cx="11359166" cy="579549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592426"/>
            <a:ext cx="10515600" cy="1265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2070326"/>
            <a:ext cx="10515600" cy="3866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2919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D2951-2297-46FA-BC8B-F8F2A69191E9}" type="datetime1">
              <a:rPr lang="es-EC" smtClean="0"/>
              <a:t>13/1/2021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2919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281939" y="6234334"/>
            <a:ext cx="1112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715B2D49-308C-4988-B52F-571922BFD142}" type="slidenum">
              <a:rPr lang="es-EC" smtClean="0"/>
              <a:pPr/>
              <a:t>‹Nº›</a:t>
            </a:fld>
            <a:endParaRPr lang="es-EC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530383" y="2"/>
            <a:ext cx="601516" cy="59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80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7.svg"/><Relationship Id="rId7" Type="http://schemas.openxmlformats.org/officeDocument/2006/relationships/diagramColors" Target="../diagrams/colors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7.svg"/><Relationship Id="rId7" Type="http://schemas.openxmlformats.org/officeDocument/2006/relationships/diagramColors" Target="../diagrams/colors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20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20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58.svg"/><Relationship Id="rId7" Type="http://schemas.openxmlformats.org/officeDocument/2006/relationships/diagramColors" Target="../diagrams/colors7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0.png"/><Relationship Id="rId5" Type="http://schemas.openxmlformats.org/officeDocument/2006/relationships/image" Target="../media/image600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7" Type="http://schemas.openxmlformats.org/officeDocument/2006/relationships/image" Target="../media/image6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0.png"/><Relationship Id="rId5" Type="http://schemas.openxmlformats.org/officeDocument/2006/relationships/image" Target="../media/image630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gif"/><Relationship Id="rId5" Type="http://schemas.openxmlformats.org/officeDocument/2006/relationships/image" Target="../media/image71.gif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7" Type="http://schemas.openxmlformats.org/officeDocument/2006/relationships/image" Target="../media/image76.g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20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gif"/><Relationship Id="rId4" Type="http://schemas.openxmlformats.org/officeDocument/2006/relationships/image" Target="../media/image86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0.png"/><Relationship Id="rId5" Type="http://schemas.openxmlformats.org/officeDocument/2006/relationships/image" Target="../media/image87.png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40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58.svg"/><Relationship Id="rId7" Type="http://schemas.openxmlformats.org/officeDocument/2006/relationships/diagramColors" Target="../diagrams/colors9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8.svg"/><Relationship Id="rId7" Type="http://schemas.openxmlformats.org/officeDocument/2006/relationships/image" Target="../media/image10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20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2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sv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svg"/><Relationship Id="rId7" Type="http://schemas.openxmlformats.org/officeDocument/2006/relationships/diagramColors" Target="../diagrams/colors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sv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Layout" Target="../diagrams/layout11.xml"/><Relationship Id="rId7" Type="http://schemas.openxmlformats.org/officeDocument/2006/relationships/image" Target="../media/image20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2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2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1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emf"/><Relationship Id="rId4" Type="http://schemas.openxmlformats.org/officeDocument/2006/relationships/image" Target="../media/image2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jpeg"/><Relationship Id="rId4" Type="http://schemas.openxmlformats.org/officeDocument/2006/relationships/image" Target="../media/image121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jpeg"/><Relationship Id="rId4" Type="http://schemas.openxmlformats.org/officeDocument/2006/relationships/image" Target="../media/image121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21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png"/><Relationship Id="rId4" Type="http://schemas.openxmlformats.org/officeDocument/2006/relationships/image" Target="../media/image121.sv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3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21.sv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3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21.sv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Layout" Target="../diagrams/layout12.xml"/><Relationship Id="rId7" Type="http://schemas.openxmlformats.org/officeDocument/2006/relationships/image" Target="../media/image20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2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sv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7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143.svg"/><Relationship Id="rId7" Type="http://schemas.openxmlformats.org/officeDocument/2006/relationships/diagramColors" Target="../diagrams/colors13.xml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7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143.svg"/><Relationship Id="rId7" Type="http://schemas.openxmlformats.org/officeDocument/2006/relationships/diagramColors" Target="../diagrams/colors14.xml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7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143.svg"/><Relationship Id="rId7" Type="http://schemas.openxmlformats.org/officeDocument/2006/relationships/diagramColors" Target="../diagrams/colors15.xml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Rectángulo"/>
          <p:cNvSpPr/>
          <p:nvPr/>
        </p:nvSpPr>
        <p:spPr>
          <a:xfrm>
            <a:off x="1439339" y="1657277"/>
            <a:ext cx="9313321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DEPARTAMENTO DE CIENCIAS DE LA TIERRA Y DE LA CONSTRUCCIÓN</a:t>
            </a:r>
            <a:endParaRPr lang="es-EC" sz="20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s-ES" b="1" dirty="0">
                <a:solidFill>
                  <a:prstClr val="black"/>
                </a:solidFill>
                <a:cs typeface="Times New Roman" panose="02020603050405020304" pitchFamily="18" charset="0"/>
              </a:rPr>
              <a:t> CARRERA DE INGENIERÍA CIVIL</a:t>
            </a:r>
          </a:p>
          <a:p>
            <a:pPr algn="ctr"/>
            <a:endParaRPr lang="es-ES" b="1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r>
              <a:rPr lang="es-ES" sz="800" b="1" dirty="0">
                <a:solidFill>
                  <a:prstClr val="black"/>
                </a:solidFill>
                <a:cs typeface="Times New Roman" panose="02020603050405020304" pitchFamily="18" charset="0"/>
              </a:rPr>
              <a:t> </a:t>
            </a:r>
            <a:endParaRPr lang="es-EC" sz="8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s-ES" sz="1000" b="1" dirty="0">
                <a:solidFill>
                  <a:prstClr val="black"/>
                </a:solidFill>
                <a:cs typeface="Times New Roman" panose="02020603050405020304" pitchFamily="18" charset="0"/>
              </a:rPr>
              <a:t> </a:t>
            </a:r>
            <a:r>
              <a:rPr lang="es-EC" sz="1000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s-MX" sz="2800" b="1" dirty="0">
                <a:solidFill>
                  <a:prstClr val="black"/>
                </a:solidFill>
                <a:cs typeface="Times New Roman" panose="02020603050405020304" pitchFamily="18" charset="0"/>
              </a:rPr>
              <a:t>“ESTUDIO DEL COMPORTAMIENTO SÍSMICO DE CONTENIDOS DE USO TÍPICO EN</a:t>
            </a:r>
            <a:br>
              <a:rPr lang="es-MX" sz="2800" b="1" dirty="0">
                <a:solidFill>
                  <a:prstClr val="black"/>
                </a:solidFill>
                <a:cs typeface="Times New Roman" panose="02020603050405020304" pitchFamily="18" charset="0"/>
              </a:rPr>
            </a:br>
            <a:r>
              <a:rPr lang="es-MX" sz="2800" b="1" dirty="0">
                <a:solidFill>
                  <a:prstClr val="black"/>
                </a:solidFill>
                <a:cs typeface="Times New Roman" panose="02020603050405020304" pitchFamily="18" charset="0"/>
              </a:rPr>
              <a:t>EL HOSPITAL GENERAL DOCENTE AMBATO</a:t>
            </a:r>
            <a:r>
              <a:rPr lang="es-E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”</a:t>
            </a:r>
          </a:p>
          <a:p>
            <a:pPr algn="ctr"/>
            <a:endParaRPr lang="es-ES" sz="12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s-ES" sz="800" dirty="0">
                <a:solidFill>
                  <a:prstClr val="black"/>
                </a:solidFill>
                <a:cs typeface="Times New Roman" panose="02020603050405020304" pitchFamily="18" charset="0"/>
              </a:rPr>
              <a:t> </a:t>
            </a:r>
            <a:endParaRPr lang="es-EC" sz="8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s-ES" sz="1600" b="1" dirty="0">
                <a:solidFill>
                  <a:prstClr val="black"/>
                </a:solidFill>
                <a:cs typeface="Times New Roman" panose="02020603050405020304" pitchFamily="18" charset="0"/>
              </a:rPr>
              <a:t>AUTOR:</a:t>
            </a:r>
            <a:r>
              <a:rPr lang="es-ES" sz="1600" dirty="0">
                <a:solidFill>
                  <a:prstClr val="black"/>
                </a:solidFill>
                <a:cs typeface="Times New Roman" panose="02020603050405020304" pitchFamily="18" charset="0"/>
              </a:rPr>
              <a:t> SR. OSCAR STIVEN SARMIENTO PASPUEL</a:t>
            </a:r>
            <a:endParaRPr lang="es-EC" sz="16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s-EC" sz="1400" dirty="0">
                <a:solidFill>
                  <a:prstClr val="black"/>
                </a:solidFill>
                <a:cs typeface="Times New Roman" panose="02020603050405020304" pitchFamily="18" charset="0"/>
              </a:rPr>
              <a:t>       </a:t>
            </a:r>
            <a:r>
              <a:rPr lang="es-ES" sz="1400" dirty="0">
                <a:solidFill>
                  <a:prstClr val="black"/>
                </a:solidFill>
                <a:cs typeface="Times New Roman" panose="02020603050405020304" pitchFamily="18" charset="0"/>
              </a:rPr>
              <a:t>  </a:t>
            </a:r>
            <a:endParaRPr lang="es-EC" sz="14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s-ES" sz="1600" b="1" dirty="0">
                <a:solidFill>
                  <a:prstClr val="black"/>
                </a:solidFill>
                <a:cs typeface="Times New Roman" panose="02020603050405020304" pitchFamily="18" charset="0"/>
              </a:rPr>
              <a:t>DIRECTORA: </a:t>
            </a:r>
            <a:r>
              <a:rPr lang="es-ES" sz="1600" dirty="0">
                <a:solidFill>
                  <a:prstClr val="black"/>
                </a:solidFill>
                <a:cs typeface="Times New Roman" panose="02020603050405020304" pitchFamily="18" charset="0"/>
              </a:rPr>
              <a:t>ING. ANA GABRIELA HARO BAEZ,</a:t>
            </a:r>
            <a:r>
              <a:rPr lang="es-EC" sz="1600" dirty="0">
                <a:solidFill>
                  <a:prstClr val="black"/>
                </a:solidFill>
                <a:cs typeface="Times New Roman" panose="02020603050405020304" pitchFamily="18" charset="0"/>
              </a:rPr>
              <a:t> PhD.</a:t>
            </a:r>
            <a:r>
              <a:rPr lang="es-ES" sz="1600" dirty="0">
                <a:solidFill>
                  <a:prstClr val="black"/>
                </a:solidFill>
                <a:cs typeface="Times New Roman" panose="02020603050405020304" pitchFamily="18" charset="0"/>
              </a:rPr>
              <a:t> </a:t>
            </a:r>
            <a:endParaRPr lang="es-EC" sz="16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ctr"/>
            <a:endParaRPr lang="es-ES" sz="14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s-ES" sz="1600" dirty="0">
                <a:solidFill>
                  <a:prstClr val="black"/>
                </a:solidFill>
                <a:cs typeface="Times New Roman" panose="02020603050405020304" pitchFamily="18" charset="0"/>
              </a:rPr>
              <a:t>SANGOLQUÍ - </a:t>
            </a:r>
            <a:r>
              <a:rPr lang="es-ES_tradnl" sz="1600" dirty="0">
                <a:solidFill>
                  <a:prstClr val="black"/>
                </a:solidFill>
                <a:cs typeface="Times New Roman" panose="02020603050405020304" pitchFamily="18" charset="0"/>
              </a:rPr>
              <a:t>2021</a:t>
            </a:r>
            <a:endParaRPr lang="es-EC" sz="16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ctr"/>
            <a:endParaRPr lang="es-ES" sz="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0566" y="223475"/>
            <a:ext cx="1244188" cy="124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4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B66419D4-2297-4518-A38E-23A9ECD7E157}"/>
              </a:ext>
            </a:extLst>
          </p:cNvPr>
          <p:cNvGrpSpPr/>
          <p:nvPr/>
        </p:nvGrpSpPr>
        <p:grpSpPr>
          <a:xfrm>
            <a:off x="6418690" y="-1"/>
            <a:ext cx="4935110" cy="596641"/>
            <a:chOff x="1392214" y="1094"/>
            <a:chExt cx="4935110" cy="596641"/>
          </a:xfrm>
        </p:grpSpPr>
        <p:sp>
          <p:nvSpPr>
            <p:cNvPr id="6" name="Flecha: pentágono 5">
              <a:extLst>
                <a:ext uri="{FF2B5EF4-FFF2-40B4-BE49-F238E27FC236}">
                  <a16:creationId xmlns:a16="http://schemas.microsoft.com/office/drawing/2014/main" id="{D47C4DB3-8ED6-46C1-BE9D-8702DC1A0254}"/>
                </a:ext>
              </a:extLst>
            </p:cNvPr>
            <p:cNvSpPr/>
            <p:nvPr/>
          </p:nvSpPr>
          <p:spPr>
            <a:xfrm rot="10800000">
              <a:off x="1392214" y="1094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echa: pentágono 4">
              <a:extLst>
                <a:ext uri="{FF2B5EF4-FFF2-40B4-BE49-F238E27FC236}">
                  <a16:creationId xmlns:a16="http://schemas.microsoft.com/office/drawing/2014/main" id="{7FB94EEC-2928-43F8-A050-76B9C8F9A7F5}"/>
                </a:ext>
              </a:extLst>
            </p:cNvPr>
            <p:cNvSpPr txBox="1"/>
            <p:nvPr/>
          </p:nvSpPr>
          <p:spPr>
            <a:xfrm rot="21600000">
              <a:off x="1541374" y="1094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Generalidades</a:t>
              </a:r>
              <a:endParaRPr lang="es-EC" sz="2500" kern="1200" dirty="0"/>
            </a:p>
          </p:txBody>
        </p:sp>
      </p:grpSp>
      <p:sp>
        <p:nvSpPr>
          <p:cNvPr id="9" name="Elipse 8" descr="Engranajes">
            <a:extLst>
              <a:ext uri="{FF2B5EF4-FFF2-40B4-BE49-F238E27FC236}">
                <a16:creationId xmlns:a16="http://schemas.microsoft.com/office/drawing/2014/main" id="{B20981D4-4232-4580-8BBB-8B70706CE009}"/>
              </a:ext>
            </a:extLst>
          </p:cNvPr>
          <p:cNvSpPr/>
          <p:nvPr/>
        </p:nvSpPr>
        <p:spPr>
          <a:xfrm>
            <a:off x="6120369" y="-3"/>
            <a:ext cx="596641" cy="5966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4C513CF0-EC1C-4519-B9EB-6A11821FA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3574774" cy="622852"/>
          </a:xfrm>
        </p:spPr>
        <p:txBody>
          <a:bodyPr>
            <a:normAutofit/>
          </a:bodyPr>
          <a:lstStyle/>
          <a:p>
            <a:r>
              <a:rPr lang="es-CO" sz="3600" b="1" dirty="0"/>
              <a:t>OBJETIVOS</a:t>
            </a:r>
            <a:endParaRPr lang="es-EC" sz="3600" b="1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CDC030C8-FB77-455B-9988-CE01F222B5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7734080"/>
              </p:ext>
            </p:extLst>
          </p:nvPr>
        </p:nvGraphicFramePr>
        <p:xfrm>
          <a:off x="838200" y="826985"/>
          <a:ext cx="10515600" cy="4924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CE83A64-E279-443A-BFE3-4B9B1865A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10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820152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B66419D4-2297-4518-A38E-23A9ECD7E157}"/>
              </a:ext>
            </a:extLst>
          </p:cNvPr>
          <p:cNvGrpSpPr/>
          <p:nvPr/>
        </p:nvGrpSpPr>
        <p:grpSpPr>
          <a:xfrm>
            <a:off x="6418690" y="-1"/>
            <a:ext cx="4935110" cy="596641"/>
            <a:chOff x="1392214" y="1094"/>
            <a:chExt cx="4935110" cy="596641"/>
          </a:xfrm>
        </p:grpSpPr>
        <p:sp>
          <p:nvSpPr>
            <p:cNvPr id="6" name="Flecha: pentágono 5">
              <a:extLst>
                <a:ext uri="{FF2B5EF4-FFF2-40B4-BE49-F238E27FC236}">
                  <a16:creationId xmlns:a16="http://schemas.microsoft.com/office/drawing/2014/main" id="{D47C4DB3-8ED6-46C1-BE9D-8702DC1A0254}"/>
                </a:ext>
              </a:extLst>
            </p:cNvPr>
            <p:cNvSpPr/>
            <p:nvPr/>
          </p:nvSpPr>
          <p:spPr>
            <a:xfrm rot="10800000">
              <a:off x="1392214" y="1094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echa: pentágono 4">
              <a:extLst>
                <a:ext uri="{FF2B5EF4-FFF2-40B4-BE49-F238E27FC236}">
                  <a16:creationId xmlns:a16="http://schemas.microsoft.com/office/drawing/2014/main" id="{7FB94EEC-2928-43F8-A050-76B9C8F9A7F5}"/>
                </a:ext>
              </a:extLst>
            </p:cNvPr>
            <p:cNvSpPr txBox="1"/>
            <p:nvPr/>
          </p:nvSpPr>
          <p:spPr>
            <a:xfrm rot="21600000">
              <a:off x="1541374" y="1094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Generalidades</a:t>
              </a:r>
              <a:endParaRPr lang="es-EC" sz="2500" kern="1200" dirty="0"/>
            </a:p>
          </p:txBody>
        </p:sp>
      </p:grpSp>
      <p:sp>
        <p:nvSpPr>
          <p:cNvPr id="9" name="Elipse 8" descr="Engranajes">
            <a:extLst>
              <a:ext uri="{FF2B5EF4-FFF2-40B4-BE49-F238E27FC236}">
                <a16:creationId xmlns:a16="http://schemas.microsoft.com/office/drawing/2014/main" id="{B20981D4-4232-4580-8BBB-8B70706CE009}"/>
              </a:ext>
            </a:extLst>
          </p:cNvPr>
          <p:cNvSpPr/>
          <p:nvPr/>
        </p:nvSpPr>
        <p:spPr>
          <a:xfrm>
            <a:off x="6120369" y="-3"/>
            <a:ext cx="596641" cy="5966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4C513CF0-EC1C-4519-B9EB-6A11821FA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3574774" cy="622852"/>
          </a:xfrm>
        </p:spPr>
        <p:txBody>
          <a:bodyPr>
            <a:normAutofit/>
          </a:bodyPr>
          <a:lstStyle/>
          <a:p>
            <a:r>
              <a:rPr lang="es-CO" sz="3600" b="1" dirty="0"/>
              <a:t>OBJETIVOS</a:t>
            </a:r>
            <a:endParaRPr lang="es-EC" sz="3600" b="1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CDC030C8-FB77-455B-9988-CE01F222B5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5393522"/>
              </p:ext>
            </p:extLst>
          </p:nvPr>
        </p:nvGraphicFramePr>
        <p:xfrm>
          <a:off x="838200" y="826986"/>
          <a:ext cx="10515600" cy="5176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674EE96-F6D2-40BE-8607-E39026663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11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813980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3574774" cy="622852"/>
          </a:xfrm>
        </p:spPr>
        <p:txBody>
          <a:bodyPr>
            <a:normAutofit/>
          </a:bodyPr>
          <a:lstStyle/>
          <a:p>
            <a:r>
              <a:rPr lang="es-CO" sz="3600" b="1" dirty="0"/>
              <a:t>ÍNDICE</a:t>
            </a:r>
            <a:endParaRPr lang="es-EC" sz="3600" b="1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99BA094D-A427-4E15-B75D-C1EAA657D8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8614013"/>
              </p:ext>
            </p:extLst>
          </p:nvPr>
        </p:nvGraphicFramePr>
        <p:xfrm>
          <a:off x="5261113" y="715617"/>
          <a:ext cx="7421219" cy="52472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6A351059-198A-44ED-A60F-A9C138A85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77790" y="4147360"/>
            <a:ext cx="3670368" cy="173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noce-la-ESPE | Admisión y Registro">
            <a:extLst>
              <a:ext uri="{FF2B5EF4-FFF2-40B4-BE49-F238E27FC236}">
                <a16:creationId xmlns:a16="http://schemas.microsoft.com/office/drawing/2014/main" id="{A8B9FA32-4A71-4B6F-AE95-65C112666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50" y="2710640"/>
            <a:ext cx="3081252" cy="204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9B393C0-B913-4161-9784-C69E88D0E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92257" y="1126171"/>
            <a:ext cx="3670368" cy="172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A45D19C-0CDB-4AD6-9547-0206A69CA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12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095892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3574774" cy="622852"/>
          </a:xfrm>
        </p:spPr>
        <p:txBody>
          <a:bodyPr>
            <a:normAutofit/>
          </a:bodyPr>
          <a:lstStyle/>
          <a:p>
            <a:r>
              <a:rPr lang="es-CO" sz="3600" b="1" dirty="0"/>
              <a:t>ZONA DE ESTUDIO</a:t>
            </a:r>
            <a:endParaRPr lang="es-EC" sz="3600" b="1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E16FBF1-AB64-44D6-B87B-DC1E2B24B33E}"/>
              </a:ext>
            </a:extLst>
          </p:cNvPr>
          <p:cNvGrpSpPr/>
          <p:nvPr/>
        </p:nvGrpSpPr>
        <p:grpSpPr>
          <a:xfrm>
            <a:off x="6392186" y="0"/>
            <a:ext cx="4935110" cy="596641"/>
            <a:chOff x="1392214" y="775838"/>
            <a:chExt cx="4935110" cy="596641"/>
          </a:xfrm>
        </p:grpSpPr>
        <p:sp>
          <p:nvSpPr>
            <p:cNvPr id="8" name="Flecha: pentágono 7">
              <a:extLst>
                <a:ext uri="{FF2B5EF4-FFF2-40B4-BE49-F238E27FC236}">
                  <a16:creationId xmlns:a16="http://schemas.microsoft.com/office/drawing/2014/main" id="{FF9B63CA-5E3B-4D6C-9675-ACB2DCB17E66}"/>
                </a:ext>
              </a:extLst>
            </p:cNvPr>
            <p:cNvSpPr/>
            <p:nvPr/>
          </p:nvSpPr>
          <p:spPr>
            <a:xfrm rot="10800000">
              <a:off x="1392214" y="775838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lecha: pentágono 4">
              <a:extLst>
                <a:ext uri="{FF2B5EF4-FFF2-40B4-BE49-F238E27FC236}">
                  <a16:creationId xmlns:a16="http://schemas.microsoft.com/office/drawing/2014/main" id="{DE4772EC-1479-4C74-8823-E8A4798ED0C2}"/>
                </a:ext>
              </a:extLst>
            </p:cNvPr>
            <p:cNvSpPr txBox="1"/>
            <p:nvPr/>
          </p:nvSpPr>
          <p:spPr>
            <a:xfrm rot="21600000">
              <a:off x="1541374" y="775838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Análisis de la estructura</a:t>
              </a:r>
              <a:endParaRPr lang="es-EC" sz="2500" kern="1200" dirty="0"/>
            </a:p>
          </p:txBody>
        </p:sp>
      </p:grpSp>
      <p:sp>
        <p:nvSpPr>
          <p:cNvPr id="10" name="Elipse 9" descr="Edificio">
            <a:extLst>
              <a:ext uri="{FF2B5EF4-FFF2-40B4-BE49-F238E27FC236}">
                <a16:creationId xmlns:a16="http://schemas.microsoft.com/office/drawing/2014/main" id="{D5FAB4CA-B9ED-4537-95D7-81A32F57FCE4}"/>
              </a:ext>
            </a:extLst>
          </p:cNvPr>
          <p:cNvSpPr/>
          <p:nvPr/>
        </p:nvSpPr>
        <p:spPr>
          <a:xfrm>
            <a:off x="6045790" y="5770"/>
            <a:ext cx="596641" cy="5966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074" name="Picture 2" descr="El Telégrafo - Noticias del Ecuador y del mundo - 14 hospitales  investigados y 15 detenidos hasta la fecha">
            <a:extLst>
              <a:ext uri="{FF2B5EF4-FFF2-40B4-BE49-F238E27FC236}">
                <a16:creationId xmlns:a16="http://schemas.microsoft.com/office/drawing/2014/main" id="{D24F9420-069C-4E85-9F1F-D20B6E76F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10" y="1714497"/>
            <a:ext cx="5272480" cy="248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72C22F9-455C-41A7-B555-E1ED125C5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4327" y="1337350"/>
            <a:ext cx="2890827" cy="4396828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ECD207DA-397E-4BD8-BE41-E4111B787057}"/>
              </a:ext>
            </a:extLst>
          </p:cNvPr>
          <p:cNvSpPr txBox="1"/>
          <p:nvPr/>
        </p:nvSpPr>
        <p:spPr>
          <a:xfrm>
            <a:off x="749614" y="4513681"/>
            <a:ext cx="46747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20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Estructura de estudio</a:t>
            </a:r>
            <a:endParaRPr lang="es-EC" sz="20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1B2ADFE-77D4-4D90-9348-22F5662858EE}"/>
              </a:ext>
            </a:extLst>
          </p:cNvPr>
          <p:cNvSpPr txBox="1"/>
          <p:nvPr/>
        </p:nvSpPr>
        <p:spPr>
          <a:xfrm>
            <a:off x="6640876" y="939156"/>
            <a:ext cx="43758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20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Amenaza sísmica</a:t>
            </a:r>
            <a:endParaRPr lang="es-EC" sz="20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0FFB66D-5212-44E8-A746-2E0288D38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13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019680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3574774" cy="622852"/>
          </a:xfrm>
        </p:spPr>
        <p:txBody>
          <a:bodyPr>
            <a:normAutofit fontScale="90000"/>
          </a:bodyPr>
          <a:lstStyle/>
          <a:p>
            <a:r>
              <a:rPr lang="es-CO" sz="3600" b="1" dirty="0"/>
              <a:t>AMENAZA SÍSMICA</a:t>
            </a:r>
            <a:endParaRPr lang="es-EC" sz="3600" b="1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E16FBF1-AB64-44D6-B87B-DC1E2B24B33E}"/>
              </a:ext>
            </a:extLst>
          </p:cNvPr>
          <p:cNvGrpSpPr/>
          <p:nvPr/>
        </p:nvGrpSpPr>
        <p:grpSpPr>
          <a:xfrm>
            <a:off x="6392186" y="0"/>
            <a:ext cx="4935110" cy="596641"/>
            <a:chOff x="1392214" y="775838"/>
            <a:chExt cx="4935110" cy="596641"/>
          </a:xfrm>
        </p:grpSpPr>
        <p:sp>
          <p:nvSpPr>
            <p:cNvPr id="8" name="Flecha: pentágono 7">
              <a:extLst>
                <a:ext uri="{FF2B5EF4-FFF2-40B4-BE49-F238E27FC236}">
                  <a16:creationId xmlns:a16="http://schemas.microsoft.com/office/drawing/2014/main" id="{FF9B63CA-5E3B-4D6C-9675-ACB2DCB17E66}"/>
                </a:ext>
              </a:extLst>
            </p:cNvPr>
            <p:cNvSpPr/>
            <p:nvPr/>
          </p:nvSpPr>
          <p:spPr>
            <a:xfrm rot="10800000">
              <a:off x="1392214" y="775838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lecha: pentágono 4">
              <a:extLst>
                <a:ext uri="{FF2B5EF4-FFF2-40B4-BE49-F238E27FC236}">
                  <a16:creationId xmlns:a16="http://schemas.microsoft.com/office/drawing/2014/main" id="{DE4772EC-1479-4C74-8823-E8A4798ED0C2}"/>
                </a:ext>
              </a:extLst>
            </p:cNvPr>
            <p:cNvSpPr txBox="1"/>
            <p:nvPr/>
          </p:nvSpPr>
          <p:spPr>
            <a:xfrm rot="21600000">
              <a:off x="1541374" y="775838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Análisis de la estructura</a:t>
              </a:r>
              <a:endParaRPr lang="es-EC" sz="2500" kern="1200" dirty="0"/>
            </a:p>
          </p:txBody>
        </p:sp>
      </p:grpSp>
      <p:sp>
        <p:nvSpPr>
          <p:cNvPr id="10" name="Elipse 9" descr="Edificio">
            <a:extLst>
              <a:ext uri="{FF2B5EF4-FFF2-40B4-BE49-F238E27FC236}">
                <a16:creationId xmlns:a16="http://schemas.microsoft.com/office/drawing/2014/main" id="{D5FAB4CA-B9ED-4537-95D7-81A32F57FCE4}"/>
              </a:ext>
            </a:extLst>
          </p:cNvPr>
          <p:cNvSpPr/>
          <p:nvPr/>
        </p:nvSpPr>
        <p:spPr>
          <a:xfrm>
            <a:off x="6045790" y="5770"/>
            <a:ext cx="596641" cy="5966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24F9420-069C-4E85-9F1F-D20B6E76F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58403" y="1001237"/>
            <a:ext cx="3574774" cy="474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ECD207DA-397E-4BD8-BE41-E4111B787057}"/>
              </a:ext>
            </a:extLst>
          </p:cNvPr>
          <p:cNvSpPr txBox="1"/>
          <p:nvPr/>
        </p:nvSpPr>
        <p:spPr>
          <a:xfrm>
            <a:off x="3708438" y="601127"/>
            <a:ext cx="46747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2000" dirty="0">
                <a:ea typeface="SimSun" panose="02010600030101010101" pitchFamily="2" charset="-122"/>
                <a:cs typeface="Times New Roman" panose="02020603050405020304" pitchFamily="18" charset="0"/>
              </a:rPr>
              <a:t>Tipo de suelo</a:t>
            </a:r>
            <a:endParaRPr lang="es-EC" sz="2000" dirty="0">
              <a:highlight>
                <a:srgbClr val="FFFF00"/>
              </a:highlight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9F3EA81-7724-4E92-8464-CA09306A0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14</a:t>
            </a:fld>
            <a:endParaRPr lang="es-EC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A7994E9-1872-4E1C-AD30-8DCEC5CFD2E1}"/>
              </a:ext>
            </a:extLst>
          </p:cNvPr>
          <p:cNvSpPr txBox="1"/>
          <p:nvPr/>
        </p:nvSpPr>
        <p:spPr>
          <a:xfrm>
            <a:off x="4450789" y="5749550"/>
            <a:ext cx="3882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Tomado de Microzonificación sísmica de Ambato (p.99), por (Aguiar &amp; Rivas, 2018).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1647834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3574774" cy="622852"/>
          </a:xfrm>
        </p:spPr>
        <p:txBody>
          <a:bodyPr>
            <a:normAutofit/>
          </a:bodyPr>
          <a:lstStyle/>
          <a:p>
            <a:r>
              <a:rPr lang="es-CO" sz="3600" b="1" dirty="0"/>
              <a:t>ZONA DE ESTUDIO</a:t>
            </a:r>
            <a:endParaRPr lang="es-EC" sz="3600" b="1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E16FBF1-AB64-44D6-B87B-DC1E2B24B33E}"/>
              </a:ext>
            </a:extLst>
          </p:cNvPr>
          <p:cNvGrpSpPr/>
          <p:nvPr/>
        </p:nvGrpSpPr>
        <p:grpSpPr>
          <a:xfrm>
            <a:off x="6392186" y="0"/>
            <a:ext cx="4935110" cy="596641"/>
            <a:chOff x="1392214" y="775838"/>
            <a:chExt cx="4935110" cy="596641"/>
          </a:xfrm>
        </p:grpSpPr>
        <p:sp>
          <p:nvSpPr>
            <p:cNvPr id="8" name="Flecha: pentágono 7">
              <a:extLst>
                <a:ext uri="{FF2B5EF4-FFF2-40B4-BE49-F238E27FC236}">
                  <a16:creationId xmlns:a16="http://schemas.microsoft.com/office/drawing/2014/main" id="{FF9B63CA-5E3B-4D6C-9675-ACB2DCB17E66}"/>
                </a:ext>
              </a:extLst>
            </p:cNvPr>
            <p:cNvSpPr/>
            <p:nvPr/>
          </p:nvSpPr>
          <p:spPr>
            <a:xfrm rot="10800000">
              <a:off x="1392214" y="775838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lecha: pentágono 4">
              <a:extLst>
                <a:ext uri="{FF2B5EF4-FFF2-40B4-BE49-F238E27FC236}">
                  <a16:creationId xmlns:a16="http://schemas.microsoft.com/office/drawing/2014/main" id="{DE4772EC-1479-4C74-8823-E8A4798ED0C2}"/>
                </a:ext>
              </a:extLst>
            </p:cNvPr>
            <p:cNvSpPr txBox="1"/>
            <p:nvPr/>
          </p:nvSpPr>
          <p:spPr>
            <a:xfrm rot="21600000">
              <a:off x="1541374" y="775838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Análisis de la estructura</a:t>
              </a:r>
              <a:endParaRPr lang="es-EC" sz="2500" kern="1200" dirty="0"/>
            </a:p>
          </p:txBody>
        </p:sp>
      </p:grpSp>
      <p:sp>
        <p:nvSpPr>
          <p:cNvPr id="10" name="Elipse 9" descr="Edificio">
            <a:extLst>
              <a:ext uri="{FF2B5EF4-FFF2-40B4-BE49-F238E27FC236}">
                <a16:creationId xmlns:a16="http://schemas.microsoft.com/office/drawing/2014/main" id="{D5FAB4CA-B9ED-4537-95D7-81A32F57FCE4}"/>
              </a:ext>
            </a:extLst>
          </p:cNvPr>
          <p:cNvSpPr/>
          <p:nvPr/>
        </p:nvSpPr>
        <p:spPr>
          <a:xfrm>
            <a:off x="6045790" y="5770"/>
            <a:ext cx="596641" cy="5966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24F9420-069C-4E85-9F1F-D20B6E76F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65851" y="608181"/>
            <a:ext cx="6138549" cy="542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EFA7B8C-DDE8-4835-84CE-E4811ED2F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15</a:t>
            </a:fld>
            <a:endParaRPr lang="es-EC" dirty="0"/>
          </a:p>
        </p:txBody>
      </p:sp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1F08293B-B8EC-4223-BBAB-644EB2792B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573135"/>
              </p:ext>
            </p:extLst>
          </p:nvPr>
        </p:nvGraphicFramePr>
        <p:xfrm>
          <a:off x="8537192" y="1130483"/>
          <a:ext cx="279010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5052">
                  <a:extLst>
                    <a:ext uri="{9D8B030D-6E8A-4147-A177-3AD203B41FA5}">
                      <a16:colId xmlns:a16="http://schemas.microsoft.com/office/drawing/2014/main" val="3202449458"/>
                    </a:ext>
                  </a:extLst>
                </a:gridCol>
                <a:gridCol w="1395052">
                  <a:extLst>
                    <a:ext uri="{9D8B030D-6E8A-4147-A177-3AD203B41FA5}">
                      <a16:colId xmlns:a16="http://schemas.microsoft.com/office/drawing/2014/main" val="2363961503"/>
                    </a:ext>
                  </a:extLst>
                </a:gridCol>
              </a:tblGrid>
              <a:tr h="334372">
                <a:tc gridSpan="2">
                  <a:txBody>
                    <a:bodyPr/>
                    <a:lstStyle/>
                    <a:p>
                      <a:r>
                        <a:rPr lang="es-CO" dirty="0"/>
                        <a:t>Coordenada </a:t>
                      </a:r>
                      <a:r>
                        <a:rPr lang="es-EC" dirty="0"/>
                        <a:t>UTM</a:t>
                      </a:r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s-CO" dirty="0"/>
                        <a:t>metros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494169"/>
                  </a:ext>
                </a:extLst>
              </a:tr>
              <a:tr h="334372">
                <a:tc>
                  <a:txBody>
                    <a:bodyPr/>
                    <a:lstStyle/>
                    <a:p>
                      <a:r>
                        <a:rPr lang="es-CO" dirty="0"/>
                        <a:t>Este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764504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3291270"/>
                  </a:ext>
                </a:extLst>
              </a:tr>
              <a:tr h="334372">
                <a:tc>
                  <a:txBody>
                    <a:bodyPr/>
                    <a:lstStyle/>
                    <a:p>
                      <a:r>
                        <a:rPr lang="es-CO" dirty="0"/>
                        <a:t>Norte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9863744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4133683"/>
                  </a:ext>
                </a:extLst>
              </a:tr>
            </a:tbl>
          </a:graphicData>
        </a:graphic>
      </p:graphicFrame>
      <p:graphicFrame>
        <p:nvGraphicFramePr>
          <p:cNvPr id="11" name="Tabla 5">
            <a:extLst>
              <a:ext uri="{FF2B5EF4-FFF2-40B4-BE49-F238E27FC236}">
                <a16:creationId xmlns:a16="http://schemas.microsoft.com/office/drawing/2014/main" id="{62DDB7F1-377E-4FEB-AFFE-48170BD467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375773"/>
              </p:ext>
            </p:extLst>
          </p:nvPr>
        </p:nvGraphicFramePr>
        <p:xfrm>
          <a:off x="8537192" y="2581596"/>
          <a:ext cx="2790104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5052">
                  <a:extLst>
                    <a:ext uri="{9D8B030D-6E8A-4147-A177-3AD203B41FA5}">
                      <a16:colId xmlns:a16="http://schemas.microsoft.com/office/drawing/2014/main" val="3202449458"/>
                    </a:ext>
                  </a:extLst>
                </a:gridCol>
                <a:gridCol w="1395052">
                  <a:extLst>
                    <a:ext uri="{9D8B030D-6E8A-4147-A177-3AD203B41FA5}">
                      <a16:colId xmlns:a16="http://schemas.microsoft.com/office/drawing/2014/main" val="2363961503"/>
                    </a:ext>
                  </a:extLst>
                </a:gridCol>
              </a:tblGrid>
              <a:tr h="334372">
                <a:tc gridSpan="2">
                  <a:txBody>
                    <a:bodyPr/>
                    <a:lstStyle/>
                    <a:p>
                      <a:r>
                        <a:rPr lang="es-CO" dirty="0"/>
                        <a:t>Clasificación de suelo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s-CO" dirty="0"/>
                        <a:t>metros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494169"/>
                  </a:ext>
                </a:extLst>
              </a:tr>
              <a:tr h="334372">
                <a:tc>
                  <a:txBody>
                    <a:bodyPr/>
                    <a:lstStyle/>
                    <a:p>
                      <a:r>
                        <a:rPr lang="es-CO" dirty="0"/>
                        <a:t>Suelo tipo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3291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5677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3574774" cy="622852"/>
          </a:xfrm>
        </p:spPr>
        <p:txBody>
          <a:bodyPr>
            <a:normAutofit fontScale="90000"/>
          </a:bodyPr>
          <a:lstStyle/>
          <a:p>
            <a:r>
              <a:rPr lang="es-CO" sz="3600" dirty="0"/>
              <a:t>AMENAZA</a:t>
            </a:r>
            <a:r>
              <a:rPr lang="es-CO" sz="3600" b="1" dirty="0"/>
              <a:t> </a:t>
            </a:r>
            <a:r>
              <a:rPr lang="es-CO" sz="3600" dirty="0"/>
              <a:t>SÍSMICA</a:t>
            </a:r>
            <a:endParaRPr lang="es-EC" sz="3600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E16FBF1-AB64-44D6-B87B-DC1E2B24B33E}"/>
              </a:ext>
            </a:extLst>
          </p:cNvPr>
          <p:cNvGrpSpPr/>
          <p:nvPr/>
        </p:nvGrpSpPr>
        <p:grpSpPr>
          <a:xfrm>
            <a:off x="6392186" y="0"/>
            <a:ext cx="4935110" cy="596641"/>
            <a:chOff x="1392214" y="775838"/>
            <a:chExt cx="4935110" cy="596641"/>
          </a:xfrm>
        </p:grpSpPr>
        <p:sp>
          <p:nvSpPr>
            <p:cNvPr id="8" name="Flecha: pentágono 7">
              <a:extLst>
                <a:ext uri="{FF2B5EF4-FFF2-40B4-BE49-F238E27FC236}">
                  <a16:creationId xmlns:a16="http://schemas.microsoft.com/office/drawing/2014/main" id="{FF9B63CA-5E3B-4D6C-9675-ACB2DCB17E66}"/>
                </a:ext>
              </a:extLst>
            </p:cNvPr>
            <p:cNvSpPr/>
            <p:nvPr/>
          </p:nvSpPr>
          <p:spPr>
            <a:xfrm rot="10800000">
              <a:off x="1392214" y="775838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lecha: pentágono 4">
              <a:extLst>
                <a:ext uri="{FF2B5EF4-FFF2-40B4-BE49-F238E27FC236}">
                  <a16:creationId xmlns:a16="http://schemas.microsoft.com/office/drawing/2014/main" id="{DE4772EC-1479-4C74-8823-E8A4798ED0C2}"/>
                </a:ext>
              </a:extLst>
            </p:cNvPr>
            <p:cNvSpPr txBox="1"/>
            <p:nvPr/>
          </p:nvSpPr>
          <p:spPr>
            <a:xfrm rot="21600000">
              <a:off x="1541374" y="775838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Análisis de la estructura</a:t>
              </a:r>
              <a:endParaRPr lang="es-EC" sz="2500" kern="1200" dirty="0"/>
            </a:p>
          </p:txBody>
        </p:sp>
      </p:grpSp>
      <p:sp>
        <p:nvSpPr>
          <p:cNvPr id="10" name="Elipse 9" descr="Edificio">
            <a:extLst>
              <a:ext uri="{FF2B5EF4-FFF2-40B4-BE49-F238E27FC236}">
                <a16:creationId xmlns:a16="http://schemas.microsoft.com/office/drawing/2014/main" id="{D5FAB4CA-B9ED-4537-95D7-81A32F57FCE4}"/>
              </a:ext>
            </a:extLst>
          </p:cNvPr>
          <p:cNvSpPr/>
          <p:nvPr/>
        </p:nvSpPr>
        <p:spPr>
          <a:xfrm>
            <a:off x="6045790" y="5770"/>
            <a:ext cx="596641" cy="5966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1B2ADFE-77D4-4D90-9348-22F5662858EE}"/>
              </a:ext>
            </a:extLst>
          </p:cNvPr>
          <p:cNvSpPr txBox="1"/>
          <p:nvPr/>
        </p:nvSpPr>
        <p:spPr>
          <a:xfrm>
            <a:off x="6426743" y="1239528"/>
            <a:ext cx="46747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000" dirty="0">
                <a:ea typeface="SimSun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es-EC" sz="2000" dirty="0">
                <a:ea typeface="SimSun" panose="02010600030101010101" pitchFamily="2" charset="-122"/>
                <a:cs typeface="Times New Roman" panose="02020603050405020304" pitchFamily="18" charset="0"/>
              </a:rPr>
              <a:t>actores de modificación para suelo tipo D</a:t>
            </a:r>
            <a:endParaRPr lang="es-EC" sz="20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A1BB84B-B849-4FCF-A18C-8D143360E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16</a:t>
            </a:fld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a 2">
                <a:extLst>
                  <a:ext uri="{FF2B5EF4-FFF2-40B4-BE49-F238E27FC236}">
                    <a16:creationId xmlns:a16="http://schemas.microsoft.com/office/drawing/2014/main" id="{FFA1C7C7-09C7-4139-B620-4B1C1AD2957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344110" y="2037715"/>
              <a:ext cx="4839970" cy="1391285"/>
            </p:xfrm>
            <a:graphic>
              <a:graphicData uri="http://schemas.openxmlformats.org/drawingml/2006/table">
                <a:tbl>
                  <a:tblPr firstRow="1" firstCol="1">
                    <a:tableStyleId>{5C22544A-7EE6-4342-B048-85BDC9FD1C3A}</a:tableStyleId>
                  </a:tblPr>
                  <a:tblGrid>
                    <a:gridCol w="719299">
                      <a:extLst>
                        <a:ext uri="{9D8B030D-6E8A-4147-A177-3AD203B41FA5}">
                          <a16:colId xmlns:a16="http://schemas.microsoft.com/office/drawing/2014/main" val="3404290745"/>
                        </a:ext>
                      </a:extLst>
                    </a:gridCol>
                    <a:gridCol w="893601">
                      <a:extLst>
                        <a:ext uri="{9D8B030D-6E8A-4147-A177-3AD203B41FA5}">
                          <a16:colId xmlns:a16="http://schemas.microsoft.com/office/drawing/2014/main" val="1780201369"/>
                        </a:ext>
                      </a:extLst>
                    </a:gridCol>
                    <a:gridCol w="806450">
                      <a:extLst>
                        <a:ext uri="{9D8B030D-6E8A-4147-A177-3AD203B41FA5}">
                          <a16:colId xmlns:a16="http://schemas.microsoft.com/office/drawing/2014/main" val="1167618264"/>
                        </a:ext>
                      </a:extLst>
                    </a:gridCol>
                    <a:gridCol w="806450">
                      <a:extLst>
                        <a:ext uri="{9D8B030D-6E8A-4147-A177-3AD203B41FA5}">
                          <a16:colId xmlns:a16="http://schemas.microsoft.com/office/drawing/2014/main" val="633667879"/>
                        </a:ext>
                      </a:extLst>
                    </a:gridCol>
                    <a:gridCol w="807085">
                      <a:extLst>
                        <a:ext uri="{9D8B030D-6E8A-4147-A177-3AD203B41FA5}">
                          <a16:colId xmlns:a16="http://schemas.microsoft.com/office/drawing/2014/main" val="900749570"/>
                        </a:ext>
                      </a:extLst>
                    </a:gridCol>
                    <a:gridCol w="807085">
                      <a:extLst>
                        <a:ext uri="{9D8B030D-6E8A-4147-A177-3AD203B41FA5}">
                          <a16:colId xmlns:a16="http://schemas.microsoft.com/office/drawing/2014/main" val="726943390"/>
                        </a:ext>
                      </a:extLst>
                    </a:gridCol>
                  </a:tblGrid>
                  <a:tr h="321310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100" i="1" cap="all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e>
                                  <m:sub>
                                    <m:r>
                                      <a:rPr lang="es-EC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C" sz="1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100">
                                    <a:effectLst/>
                                    <a:latin typeface="Cambria Math" panose="02040503050406030204" pitchFamily="18" charset="0"/>
                                  </a:rPr>
                                  <m:t>𝒁</m:t>
                                </m:r>
                              </m:oMath>
                            </m:oMathPara>
                          </a14:m>
                          <a:endParaRPr lang="es-EC" sz="1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100" i="1" cap="all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𝑭</m:t>
                                    </m:r>
                                  </m:e>
                                  <m:sub>
                                    <m:r>
                                      <a:rPr lang="es-EC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𝒂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C" sz="1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100" i="1" cap="all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100" cap="all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𝑭</m:t>
                                    </m:r>
                                  </m:e>
                                  <m:sub>
                                    <m:r>
                                      <a:rPr lang="es-EC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C" sz="1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100" i="1" cap="all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100" cap="all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𝑭</m:t>
                                    </m:r>
                                  </m:e>
                                  <m:sub>
                                    <m:r>
                                      <a:rPr lang="es-EC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C" sz="1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100">
                                    <a:effectLst/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oMath>
                            </m:oMathPara>
                          </a14:m>
                          <a:endParaRPr lang="es-EC" sz="1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74879756"/>
                      </a:ext>
                    </a:extLst>
                  </a:tr>
                  <a:tr h="311785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475</a:t>
                          </a:r>
                          <a:endParaRPr lang="es-EC" sz="1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0.43</a:t>
                          </a:r>
                          <a:endParaRPr lang="es-EC" sz="1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1.1</a:t>
                          </a:r>
                          <a:endParaRPr lang="es-EC" sz="1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1.19</a:t>
                          </a:r>
                          <a:endParaRPr lang="es-EC" sz="1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1.28</a:t>
                          </a:r>
                          <a:endParaRPr lang="es-EC" sz="1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1.2</a:t>
                          </a:r>
                          <a:endParaRPr lang="es-EC" sz="1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106566125"/>
                      </a:ext>
                    </a:extLst>
                  </a:tr>
                  <a:tr h="321310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975</a:t>
                          </a:r>
                          <a:endParaRPr lang="es-EC" sz="1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0.59</a:t>
                          </a:r>
                          <a:endParaRPr lang="es-EC" sz="1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1.02</a:t>
                          </a:r>
                          <a:endParaRPr lang="es-EC" sz="1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1.12</a:t>
                          </a:r>
                          <a:endParaRPr lang="es-EC" sz="1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1.20</a:t>
                          </a:r>
                          <a:endParaRPr lang="es-EC" sz="1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1.2</a:t>
                          </a:r>
                          <a:endParaRPr lang="es-EC" sz="1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249737486"/>
                      </a:ext>
                    </a:extLst>
                  </a:tr>
                  <a:tr h="321310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2475</a:t>
                          </a:r>
                          <a:endParaRPr lang="es-EC" sz="1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0.78</a:t>
                          </a:r>
                          <a:endParaRPr lang="es-EC" sz="1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1.02</a:t>
                          </a:r>
                          <a:endParaRPr lang="es-EC" sz="1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1.20</a:t>
                          </a:r>
                          <a:endParaRPr lang="es-EC" sz="1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1.19</a:t>
                          </a:r>
                          <a:endParaRPr lang="es-EC" sz="1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1.2</a:t>
                          </a:r>
                          <a:endParaRPr lang="es-EC" sz="1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6331107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a 2">
                <a:extLst>
                  <a:ext uri="{FF2B5EF4-FFF2-40B4-BE49-F238E27FC236}">
                    <a16:creationId xmlns:a16="http://schemas.microsoft.com/office/drawing/2014/main" id="{FFA1C7C7-09C7-4139-B620-4B1C1AD2957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344110" y="2037715"/>
              <a:ext cx="4839970" cy="1391285"/>
            </p:xfrm>
            <a:graphic>
              <a:graphicData uri="http://schemas.openxmlformats.org/drawingml/2006/table">
                <a:tbl>
                  <a:tblPr firstRow="1" firstCol="1">
                    <a:tableStyleId>{5C22544A-7EE6-4342-B048-85BDC9FD1C3A}</a:tableStyleId>
                  </a:tblPr>
                  <a:tblGrid>
                    <a:gridCol w="719299">
                      <a:extLst>
                        <a:ext uri="{9D8B030D-6E8A-4147-A177-3AD203B41FA5}">
                          <a16:colId xmlns:a16="http://schemas.microsoft.com/office/drawing/2014/main" val="3404290745"/>
                        </a:ext>
                      </a:extLst>
                    </a:gridCol>
                    <a:gridCol w="893601">
                      <a:extLst>
                        <a:ext uri="{9D8B030D-6E8A-4147-A177-3AD203B41FA5}">
                          <a16:colId xmlns:a16="http://schemas.microsoft.com/office/drawing/2014/main" val="1780201369"/>
                        </a:ext>
                      </a:extLst>
                    </a:gridCol>
                    <a:gridCol w="806450">
                      <a:extLst>
                        <a:ext uri="{9D8B030D-6E8A-4147-A177-3AD203B41FA5}">
                          <a16:colId xmlns:a16="http://schemas.microsoft.com/office/drawing/2014/main" val="1167618264"/>
                        </a:ext>
                      </a:extLst>
                    </a:gridCol>
                    <a:gridCol w="806450">
                      <a:extLst>
                        <a:ext uri="{9D8B030D-6E8A-4147-A177-3AD203B41FA5}">
                          <a16:colId xmlns:a16="http://schemas.microsoft.com/office/drawing/2014/main" val="633667879"/>
                        </a:ext>
                      </a:extLst>
                    </a:gridCol>
                    <a:gridCol w="807085">
                      <a:extLst>
                        <a:ext uri="{9D8B030D-6E8A-4147-A177-3AD203B41FA5}">
                          <a16:colId xmlns:a16="http://schemas.microsoft.com/office/drawing/2014/main" val="900749570"/>
                        </a:ext>
                      </a:extLst>
                    </a:gridCol>
                    <a:gridCol w="807085">
                      <a:extLst>
                        <a:ext uri="{9D8B030D-6E8A-4147-A177-3AD203B41FA5}">
                          <a16:colId xmlns:a16="http://schemas.microsoft.com/office/drawing/2014/main" val="726943390"/>
                        </a:ext>
                      </a:extLst>
                    </a:gridCol>
                  </a:tblGrid>
                  <a:tr h="436880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847" t="-1389" r="-577119" b="-229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80952" t="-1389" r="-363265" b="-229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201515" t="-1389" r="-304545" b="-229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299248" t="-1389" r="-202256" b="-229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402273" t="-1389" r="-103788" b="-229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498496" t="-1389" r="-3008" b="-229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4879756"/>
                      </a:ext>
                    </a:extLst>
                  </a:tr>
                  <a:tr h="311785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475</a:t>
                          </a:r>
                          <a:endParaRPr lang="es-EC" sz="11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0.43</a:t>
                          </a:r>
                          <a:endParaRPr lang="es-EC" sz="1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1.1</a:t>
                          </a:r>
                          <a:endParaRPr lang="es-EC" sz="11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1.19</a:t>
                          </a:r>
                          <a:endParaRPr lang="es-EC" sz="11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1.28</a:t>
                          </a:r>
                          <a:endParaRPr lang="es-EC" sz="11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1.2</a:t>
                          </a:r>
                          <a:endParaRPr lang="es-EC" sz="11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106566125"/>
                      </a:ext>
                    </a:extLst>
                  </a:tr>
                  <a:tr h="321310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975</a:t>
                          </a:r>
                          <a:endParaRPr lang="es-EC" sz="11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0.59</a:t>
                          </a:r>
                          <a:endParaRPr lang="es-EC" sz="11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1.02</a:t>
                          </a:r>
                          <a:endParaRPr lang="es-EC" sz="11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1.12</a:t>
                          </a:r>
                          <a:endParaRPr lang="es-EC" sz="11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1.20</a:t>
                          </a:r>
                          <a:endParaRPr lang="es-EC" sz="11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1.2</a:t>
                          </a:r>
                          <a:endParaRPr lang="es-EC" sz="11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249737486"/>
                      </a:ext>
                    </a:extLst>
                  </a:tr>
                  <a:tr h="321310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2475</a:t>
                          </a:r>
                          <a:endParaRPr lang="es-EC" sz="11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0.78</a:t>
                          </a:r>
                          <a:endParaRPr lang="es-EC" sz="11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1.02</a:t>
                          </a:r>
                          <a:endParaRPr lang="es-EC" sz="11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1.20</a:t>
                          </a:r>
                          <a:endParaRPr lang="es-EC" sz="11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1.19</a:t>
                          </a:r>
                          <a:endParaRPr lang="es-EC" sz="11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1.2</a:t>
                          </a:r>
                          <a:endParaRPr lang="es-EC" sz="1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633110700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6" name="Imagen 5">
            <a:extLst>
              <a:ext uri="{FF2B5EF4-FFF2-40B4-BE49-F238E27FC236}">
                <a16:creationId xmlns:a16="http://schemas.microsoft.com/office/drawing/2014/main" id="{4683813A-44CF-4566-B88A-EC353CCEA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39" y="622852"/>
            <a:ext cx="5890188" cy="551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942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3574774" cy="622852"/>
          </a:xfrm>
        </p:spPr>
        <p:txBody>
          <a:bodyPr>
            <a:normAutofit fontScale="90000"/>
          </a:bodyPr>
          <a:lstStyle/>
          <a:p>
            <a:r>
              <a:rPr lang="es-CO" sz="3600" dirty="0"/>
              <a:t>AMENAZA</a:t>
            </a:r>
            <a:r>
              <a:rPr lang="es-CO" sz="3600" b="1" dirty="0"/>
              <a:t> </a:t>
            </a:r>
            <a:r>
              <a:rPr lang="es-CO" sz="3600" dirty="0"/>
              <a:t>SÍSMICA</a:t>
            </a:r>
            <a:endParaRPr lang="es-EC" sz="3600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E16FBF1-AB64-44D6-B87B-DC1E2B24B33E}"/>
              </a:ext>
            </a:extLst>
          </p:cNvPr>
          <p:cNvGrpSpPr/>
          <p:nvPr/>
        </p:nvGrpSpPr>
        <p:grpSpPr>
          <a:xfrm>
            <a:off x="6392186" y="0"/>
            <a:ext cx="4935110" cy="596641"/>
            <a:chOff x="1392214" y="775838"/>
            <a:chExt cx="4935110" cy="596641"/>
          </a:xfrm>
        </p:grpSpPr>
        <p:sp>
          <p:nvSpPr>
            <p:cNvPr id="8" name="Flecha: pentágono 7">
              <a:extLst>
                <a:ext uri="{FF2B5EF4-FFF2-40B4-BE49-F238E27FC236}">
                  <a16:creationId xmlns:a16="http://schemas.microsoft.com/office/drawing/2014/main" id="{FF9B63CA-5E3B-4D6C-9675-ACB2DCB17E66}"/>
                </a:ext>
              </a:extLst>
            </p:cNvPr>
            <p:cNvSpPr/>
            <p:nvPr/>
          </p:nvSpPr>
          <p:spPr>
            <a:xfrm rot="10800000">
              <a:off x="1392214" y="775838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lecha: pentágono 4">
              <a:extLst>
                <a:ext uri="{FF2B5EF4-FFF2-40B4-BE49-F238E27FC236}">
                  <a16:creationId xmlns:a16="http://schemas.microsoft.com/office/drawing/2014/main" id="{DE4772EC-1479-4C74-8823-E8A4798ED0C2}"/>
                </a:ext>
              </a:extLst>
            </p:cNvPr>
            <p:cNvSpPr txBox="1"/>
            <p:nvPr/>
          </p:nvSpPr>
          <p:spPr>
            <a:xfrm rot="21600000">
              <a:off x="1541374" y="775838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Análisis de la estructura</a:t>
              </a:r>
              <a:endParaRPr lang="es-EC" sz="2500" kern="1200" dirty="0"/>
            </a:p>
          </p:txBody>
        </p:sp>
      </p:grpSp>
      <p:sp>
        <p:nvSpPr>
          <p:cNvPr id="10" name="Elipse 9" descr="Edificio">
            <a:extLst>
              <a:ext uri="{FF2B5EF4-FFF2-40B4-BE49-F238E27FC236}">
                <a16:creationId xmlns:a16="http://schemas.microsoft.com/office/drawing/2014/main" id="{D5FAB4CA-B9ED-4537-95D7-81A32F57FCE4}"/>
              </a:ext>
            </a:extLst>
          </p:cNvPr>
          <p:cNvSpPr/>
          <p:nvPr/>
        </p:nvSpPr>
        <p:spPr>
          <a:xfrm>
            <a:off x="6045790" y="5770"/>
            <a:ext cx="596641" cy="5966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72C22F9-455C-41A7-B555-E1ED125C5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8141" y="912001"/>
            <a:ext cx="7773497" cy="463085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01B2ADFE-77D4-4D90-9348-22F5662858EE}"/>
              </a:ext>
            </a:extLst>
          </p:cNvPr>
          <p:cNvSpPr txBox="1"/>
          <p:nvPr/>
        </p:nvSpPr>
        <p:spPr>
          <a:xfrm>
            <a:off x="4793109" y="5545889"/>
            <a:ext cx="46747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20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Espectro de diseño</a:t>
            </a:r>
            <a:endParaRPr lang="es-EC" sz="20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A1BB84B-B849-4FCF-A18C-8D143360E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17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96263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3574774" cy="622852"/>
          </a:xfrm>
        </p:spPr>
        <p:txBody>
          <a:bodyPr>
            <a:normAutofit fontScale="90000"/>
          </a:bodyPr>
          <a:lstStyle/>
          <a:p>
            <a:r>
              <a:rPr lang="es-CO" sz="3600" b="1" dirty="0"/>
              <a:t>AMENAZA SÍSMICA</a:t>
            </a:r>
            <a:endParaRPr lang="es-EC" sz="3600" b="1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E16FBF1-AB64-44D6-B87B-DC1E2B24B33E}"/>
              </a:ext>
            </a:extLst>
          </p:cNvPr>
          <p:cNvGrpSpPr/>
          <p:nvPr/>
        </p:nvGrpSpPr>
        <p:grpSpPr>
          <a:xfrm>
            <a:off x="6392186" y="0"/>
            <a:ext cx="4935110" cy="596641"/>
            <a:chOff x="1392214" y="775838"/>
            <a:chExt cx="4935110" cy="596641"/>
          </a:xfrm>
        </p:grpSpPr>
        <p:sp>
          <p:nvSpPr>
            <p:cNvPr id="8" name="Flecha: pentágono 7">
              <a:extLst>
                <a:ext uri="{FF2B5EF4-FFF2-40B4-BE49-F238E27FC236}">
                  <a16:creationId xmlns:a16="http://schemas.microsoft.com/office/drawing/2014/main" id="{FF9B63CA-5E3B-4D6C-9675-ACB2DCB17E66}"/>
                </a:ext>
              </a:extLst>
            </p:cNvPr>
            <p:cNvSpPr/>
            <p:nvPr/>
          </p:nvSpPr>
          <p:spPr>
            <a:xfrm rot="10800000">
              <a:off x="1392214" y="775838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lecha: pentágono 4">
              <a:extLst>
                <a:ext uri="{FF2B5EF4-FFF2-40B4-BE49-F238E27FC236}">
                  <a16:creationId xmlns:a16="http://schemas.microsoft.com/office/drawing/2014/main" id="{DE4772EC-1479-4C74-8823-E8A4798ED0C2}"/>
                </a:ext>
              </a:extLst>
            </p:cNvPr>
            <p:cNvSpPr txBox="1"/>
            <p:nvPr/>
          </p:nvSpPr>
          <p:spPr>
            <a:xfrm rot="21600000">
              <a:off x="1541374" y="775838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Análisis de la estructura</a:t>
              </a:r>
              <a:endParaRPr lang="es-EC" sz="2500" kern="1200" dirty="0"/>
            </a:p>
          </p:txBody>
        </p:sp>
      </p:grpSp>
      <p:sp>
        <p:nvSpPr>
          <p:cNvPr id="10" name="Elipse 9" descr="Edificio">
            <a:extLst>
              <a:ext uri="{FF2B5EF4-FFF2-40B4-BE49-F238E27FC236}">
                <a16:creationId xmlns:a16="http://schemas.microsoft.com/office/drawing/2014/main" id="{D5FAB4CA-B9ED-4537-95D7-81A32F57FCE4}"/>
              </a:ext>
            </a:extLst>
          </p:cNvPr>
          <p:cNvSpPr/>
          <p:nvPr/>
        </p:nvSpPr>
        <p:spPr>
          <a:xfrm>
            <a:off x="6045790" y="5770"/>
            <a:ext cx="596641" cy="5966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72C22F9-455C-41A7-B555-E1ED125C5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8865" y="1043139"/>
            <a:ext cx="7993850" cy="4642644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01B2ADFE-77D4-4D90-9348-22F5662858EE}"/>
              </a:ext>
            </a:extLst>
          </p:cNvPr>
          <p:cNvSpPr txBox="1"/>
          <p:nvPr/>
        </p:nvSpPr>
        <p:spPr>
          <a:xfrm>
            <a:off x="3758648" y="643029"/>
            <a:ext cx="46747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20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Fallas de </a:t>
            </a:r>
            <a:r>
              <a:rPr lang="es-EC" sz="2000" dirty="0">
                <a:ea typeface="SimSun" panose="02010600030101010101" pitchFamily="2" charset="-122"/>
                <a:cs typeface="Times New Roman" panose="02020603050405020304" pitchFamily="18" charset="0"/>
              </a:rPr>
              <a:t>la zona </a:t>
            </a:r>
            <a:r>
              <a:rPr lang="es-EC" sz="20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con amenaza sísmica alta </a:t>
            </a:r>
            <a:endParaRPr lang="es-EC" sz="20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BD024F1-202A-45E2-9ED8-2C0A8822E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18</a:t>
            </a:fld>
            <a:endParaRPr lang="es-EC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AB7C424-D225-401B-91CA-AF726B46AB6D}"/>
              </a:ext>
            </a:extLst>
          </p:cNvPr>
          <p:cNvSpPr txBox="1"/>
          <p:nvPr/>
        </p:nvSpPr>
        <p:spPr>
          <a:xfrm>
            <a:off x="2902640" y="5749201"/>
            <a:ext cx="60316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Tomado de Microzonificación sísmica de Ambato (p.164), por (Aguiar &amp; Rivas, 2018).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2080508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3574774" cy="622852"/>
          </a:xfrm>
        </p:spPr>
        <p:txBody>
          <a:bodyPr>
            <a:normAutofit fontScale="90000"/>
          </a:bodyPr>
          <a:lstStyle/>
          <a:p>
            <a:r>
              <a:rPr lang="es-CO" sz="3600" dirty="0"/>
              <a:t>AMENAZA</a:t>
            </a:r>
            <a:r>
              <a:rPr lang="es-CO" sz="3600" b="1" dirty="0"/>
              <a:t> </a:t>
            </a:r>
            <a:r>
              <a:rPr lang="es-CO" sz="3600" dirty="0"/>
              <a:t>SÍSMICA</a:t>
            </a:r>
            <a:endParaRPr lang="es-EC" sz="3600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E16FBF1-AB64-44D6-B87B-DC1E2B24B33E}"/>
              </a:ext>
            </a:extLst>
          </p:cNvPr>
          <p:cNvGrpSpPr/>
          <p:nvPr/>
        </p:nvGrpSpPr>
        <p:grpSpPr>
          <a:xfrm>
            <a:off x="6392186" y="0"/>
            <a:ext cx="4935110" cy="596641"/>
            <a:chOff x="1392214" y="775838"/>
            <a:chExt cx="4935110" cy="596641"/>
          </a:xfrm>
        </p:grpSpPr>
        <p:sp>
          <p:nvSpPr>
            <p:cNvPr id="8" name="Flecha: pentágono 7">
              <a:extLst>
                <a:ext uri="{FF2B5EF4-FFF2-40B4-BE49-F238E27FC236}">
                  <a16:creationId xmlns:a16="http://schemas.microsoft.com/office/drawing/2014/main" id="{FF9B63CA-5E3B-4D6C-9675-ACB2DCB17E66}"/>
                </a:ext>
              </a:extLst>
            </p:cNvPr>
            <p:cNvSpPr/>
            <p:nvPr/>
          </p:nvSpPr>
          <p:spPr>
            <a:xfrm rot="10800000">
              <a:off x="1392214" y="775838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lecha: pentágono 4">
              <a:extLst>
                <a:ext uri="{FF2B5EF4-FFF2-40B4-BE49-F238E27FC236}">
                  <a16:creationId xmlns:a16="http://schemas.microsoft.com/office/drawing/2014/main" id="{DE4772EC-1479-4C74-8823-E8A4798ED0C2}"/>
                </a:ext>
              </a:extLst>
            </p:cNvPr>
            <p:cNvSpPr txBox="1"/>
            <p:nvPr/>
          </p:nvSpPr>
          <p:spPr>
            <a:xfrm rot="21600000">
              <a:off x="1541374" y="775838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Análisis de la estructura</a:t>
              </a:r>
              <a:endParaRPr lang="es-EC" sz="2500" kern="1200" dirty="0"/>
            </a:p>
          </p:txBody>
        </p:sp>
      </p:grpSp>
      <p:sp>
        <p:nvSpPr>
          <p:cNvPr id="10" name="Elipse 9" descr="Edificio">
            <a:extLst>
              <a:ext uri="{FF2B5EF4-FFF2-40B4-BE49-F238E27FC236}">
                <a16:creationId xmlns:a16="http://schemas.microsoft.com/office/drawing/2014/main" id="{D5FAB4CA-B9ED-4537-95D7-81A32F57FCE4}"/>
              </a:ext>
            </a:extLst>
          </p:cNvPr>
          <p:cNvSpPr/>
          <p:nvPr/>
        </p:nvSpPr>
        <p:spPr>
          <a:xfrm>
            <a:off x="6045790" y="5770"/>
            <a:ext cx="596641" cy="5966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1B2ADFE-77D4-4D90-9348-22F5662858EE}"/>
              </a:ext>
            </a:extLst>
          </p:cNvPr>
          <p:cNvSpPr txBox="1"/>
          <p:nvPr/>
        </p:nvSpPr>
        <p:spPr>
          <a:xfrm>
            <a:off x="6426743" y="1239528"/>
            <a:ext cx="46747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000" dirty="0">
                <a:ea typeface="SimSun" panose="02010600030101010101" pitchFamily="2" charset="-122"/>
                <a:cs typeface="Times New Roman" panose="02020603050405020304" pitchFamily="18" charset="0"/>
              </a:rPr>
              <a:t>Registro escalado en base a MCE - ETABS</a:t>
            </a:r>
            <a:endParaRPr lang="es-EC" sz="20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A1BB84B-B849-4FCF-A18C-8D143360E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19</a:t>
            </a:fld>
            <a:endParaRPr lang="es-EC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D935C303-5142-414F-AA0E-0431243950C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" y="2345439"/>
            <a:ext cx="5618480" cy="300418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FFBF441-7DCC-4C5C-A01C-F47F5DD6FD3F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26"/>
          <a:stretch/>
        </p:blipFill>
        <p:spPr bwMode="auto">
          <a:xfrm>
            <a:off x="6783166" y="1890873"/>
            <a:ext cx="4153149" cy="1956659"/>
          </a:xfrm>
          <a:prstGeom prst="rect">
            <a:avLst/>
          </a:prstGeom>
          <a:noFill/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FC07A66-C62D-4899-A921-307C4E6BAFF4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2"/>
          <a:stretch/>
        </p:blipFill>
        <p:spPr bwMode="auto">
          <a:xfrm>
            <a:off x="6783166" y="3966247"/>
            <a:ext cx="4153149" cy="1785196"/>
          </a:xfrm>
          <a:prstGeom prst="rect">
            <a:avLst/>
          </a:prstGeom>
          <a:noFill/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FE12E108-E46C-4404-B77D-C98AB11F1FBB}"/>
              </a:ext>
            </a:extLst>
          </p:cNvPr>
          <p:cNvSpPr txBox="1"/>
          <p:nvPr/>
        </p:nvSpPr>
        <p:spPr>
          <a:xfrm>
            <a:off x="1090553" y="1239528"/>
            <a:ext cx="46747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000" dirty="0">
                <a:ea typeface="SimSun" panose="02010600030101010101" pitchFamily="2" charset="-122"/>
                <a:cs typeface="Times New Roman" panose="02020603050405020304" pitchFamily="18" charset="0"/>
              </a:rPr>
              <a:t>PEER Ground Motion Data Base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3227696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3574774" cy="622852"/>
          </a:xfrm>
        </p:spPr>
        <p:txBody>
          <a:bodyPr>
            <a:normAutofit/>
          </a:bodyPr>
          <a:lstStyle/>
          <a:p>
            <a:r>
              <a:rPr lang="es-CO" sz="3600" b="1" dirty="0"/>
              <a:t>INTRODUCCIÓN</a:t>
            </a:r>
            <a:endParaRPr lang="es-EC" sz="36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412318-7148-4F78-8837-DB91C1D93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5708" y="2599829"/>
            <a:ext cx="6980583" cy="1658342"/>
          </a:xfrm>
        </p:spPr>
        <p:txBody>
          <a:bodyPr/>
          <a:lstStyle/>
          <a:p>
            <a:pPr marL="0" indent="0">
              <a:buNone/>
            </a:pPr>
            <a:r>
              <a:rPr lang="es-CO" i="1" dirty="0"/>
              <a:t>“Nada es imposible para aquel que lo intenta”</a:t>
            </a:r>
          </a:p>
          <a:p>
            <a:pPr marL="0" indent="0">
              <a:buNone/>
            </a:pPr>
            <a:endParaRPr lang="es-CO" dirty="0"/>
          </a:p>
          <a:p>
            <a:pPr marL="0" indent="0" algn="r">
              <a:buNone/>
            </a:pPr>
            <a:r>
              <a:rPr lang="es-CO" i="1" dirty="0"/>
              <a:t>-Alejandro Magno</a:t>
            </a:r>
            <a:endParaRPr lang="es-EC" i="1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87DE711-C8D9-4ABB-BDDF-58DA9A3F5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2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201997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3574774" cy="622852"/>
          </a:xfrm>
        </p:spPr>
        <p:txBody>
          <a:bodyPr>
            <a:normAutofit/>
          </a:bodyPr>
          <a:lstStyle/>
          <a:p>
            <a:r>
              <a:rPr lang="es-CO" sz="3600" dirty="0"/>
              <a:t>ESTRUCTURA</a:t>
            </a:r>
            <a:endParaRPr lang="es-EC" sz="3600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E16FBF1-AB64-44D6-B87B-DC1E2B24B33E}"/>
              </a:ext>
            </a:extLst>
          </p:cNvPr>
          <p:cNvGrpSpPr/>
          <p:nvPr/>
        </p:nvGrpSpPr>
        <p:grpSpPr>
          <a:xfrm>
            <a:off x="6392186" y="0"/>
            <a:ext cx="4935110" cy="596641"/>
            <a:chOff x="1392214" y="775838"/>
            <a:chExt cx="4935110" cy="596641"/>
          </a:xfrm>
        </p:grpSpPr>
        <p:sp>
          <p:nvSpPr>
            <p:cNvPr id="8" name="Flecha: pentágono 7">
              <a:extLst>
                <a:ext uri="{FF2B5EF4-FFF2-40B4-BE49-F238E27FC236}">
                  <a16:creationId xmlns:a16="http://schemas.microsoft.com/office/drawing/2014/main" id="{FF9B63CA-5E3B-4D6C-9675-ACB2DCB17E66}"/>
                </a:ext>
              </a:extLst>
            </p:cNvPr>
            <p:cNvSpPr/>
            <p:nvPr/>
          </p:nvSpPr>
          <p:spPr>
            <a:xfrm rot="10800000">
              <a:off x="1392214" y="775838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lecha: pentágono 4">
              <a:extLst>
                <a:ext uri="{FF2B5EF4-FFF2-40B4-BE49-F238E27FC236}">
                  <a16:creationId xmlns:a16="http://schemas.microsoft.com/office/drawing/2014/main" id="{DE4772EC-1479-4C74-8823-E8A4798ED0C2}"/>
                </a:ext>
              </a:extLst>
            </p:cNvPr>
            <p:cNvSpPr txBox="1"/>
            <p:nvPr/>
          </p:nvSpPr>
          <p:spPr>
            <a:xfrm rot="21600000">
              <a:off x="1541374" y="775838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Análisis de la estructura</a:t>
              </a:r>
              <a:endParaRPr lang="es-EC" sz="2500" kern="1200" dirty="0"/>
            </a:p>
          </p:txBody>
        </p:sp>
      </p:grpSp>
      <p:sp>
        <p:nvSpPr>
          <p:cNvPr id="10" name="Elipse 9" descr="Edificio">
            <a:extLst>
              <a:ext uri="{FF2B5EF4-FFF2-40B4-BE49-F238E27FC236}">
                <a16:creationId xmlns:a16="http://schemas.microsoft.com/office/drawing/2014/main" id="{D5FAB4CA-B9ED-4537-95D7-81A32F57FCE4}"/>
              </a:ext>
            </a:extLst>
          </p:cNvPr>
          <p:cNvSpPr/>
          <p:nvPr/>
        </p:nvSpPr>
        <p:spPr>
          <a:xfrm>
            <a:off x="6045790" y="5770"/>
            <a:ext cx="596641" cy="5966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24F9420-069C-4E85-9F1F-D20B6E76F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08567" y="1526394"/>
            <a:ext cx="2944520" cy="229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72C22F9-455C-41A7-B555-E1ED125C5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7179" y="1678793"/>
            <a:ext cx="2435789" cy="2018566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ECD207DA-397E-4BD8-BE41-E4111B787057}"/>
              </a:ext>
            </a:extLst>
          </p:cNvPr>
          <p:cNvSpPr txBox="1"/>
          <p:nvPr/>
        </p:nvSpPr>
        <p:spPr>
          <a:xfrm>
            <a:off x="749613" y="4513681"/>
            <a:ext cx="29625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20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Bloques del hospital</a:t>
            </a:r>
            <a:endParaRPr lang="es-EC" sz="20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1B2ADFE-77D4-4D90-9348-22F5662858EE}"/>
              </a:ext>
            </a:extLst>
          </p:cNvPr>
          <p:cNvSpPr txBox="1"/>
          <p:nvPr/>
        </p:nvSpPr>
        <p:spPr>
          <a:xfrm>
            <a:off x="8384447" y="4513681"/>
            <a:ext cx="27915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20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Modelamiento en ETABS</a:t>
            </a:r>
            <a:endParaRPr lang="es-EC" sz="2000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E8F385E8-38B8-4CEE-B79E-09DFF25CD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6491" y="2202655"/>
            <a:ext cx="2962528" cy="122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795CED8-0A46-427A-A937-818FCE8F25C0}"/>
              </a:ext>
            </a:extLst>
          </p:cNvPr>
          <p:cNvSpPr txBox="1"/>
          <p:nvPr/>
        </p:nvSpPr>
        <p:spPr>
          <a:xfrm>
            <a:off x="4465982" y="4513681"/>
            <a:ext cx="30669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20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Bloque B</a:t>
            </a:r>
            <a:endParaRPr lang="es-EC" sz="20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673288-EB08-41A0-B5D1-B397D8C6D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20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071829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3574774" cy="622852"/>
          </a:xfrm>
        </p:spPr>
        <p:txBody>
          <a:bodyPr>
            <a:normAutofit/>
          </a:bodyPr>
          <a:lstStyle/>
          <a:p>
            <a:r>
              <a:rPr lang="es-CO" sz="3600" b="1" dirty="0"/>
              <a:t>RESULTADOS</a:t>
            </a:r>
            <a:endParaRPr lang="es-EC" sz="3600" b="1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E16FBF1-AB64-44D6-B87B-DC1E2B24B33E}"/>
              </a:ext>
            </a:extLst>
          </p:cNvPr>
          <p:cNvGrpSpPr/>
          <p:nvPr/>
        </p:nvGrpSpPr>
        <p:grpSpPr>
          <a:xfrm>
            <a:off x="6392186" y="0"/>
            <a:ext cx="4935110" cy="596641"/>
            <a:chOff x="1392214" y="775838"/>
            <a:chExt cx="4935110" cy="596641"/>
          </a:xfrm>
        </p:grpSpPr>
        <p:sp>
          <p:nvSpPr>
            <p:cNvPr id="8" name="Flecha: pentágono 7">
              <a:extLst>
                <a:ext uri="{FF2B5EF4-FFF2-40B4-BE49-F238E27FC236}">
                  <a16:creationId xmlns:a16="http://schemas.microsoft.com/office/drawing/2014/main" id="{FF9B63CA-5E3B-4D6C-9675-ACB2DCB17E66}"/>
                </a:ext>
              </a:extLst>
            </p:cNvPr>
            <p:cNvSpPr/>
            <p:nvPr/>
          </p:nvSpPr>
          <p:spPr>
            <a:xfrm rot="10800000">
              <a:off x="1392214" y="775838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lecha: pentágono 4">
              <a:extLst>
                <a:ext uri="{FF2B5EF4-FFF2-40B4-BE49-F238E27FC236}">
                  <a16:creationId xmlns:a16="http://schemas.microsoft.com/office/drawing/2014/main" id="{DE4772EC-1479-4C74-8823-E8A4798ED0C2}"/>
                </a:ext>
              </a:extLst>
            </p:cNvPr>
            <p:cNvSpPr txBox="1"/>
            <p:nvPr/>
          </p:nvSpPr>
          <p:spPr>
            <a:xfrm rot="21600000">
              <a:off x="1541374" y="775838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Análisis de la estructura</a:t>
              </a:r>
              <a:endParaRPr lang="es-EC" sz="2500" kern="1200" dirty="0"/>
            </a:p>
          </p:txBody>
        </p:sp>
      </p:grpSp>
      <p:sp>
        <p:nvSpPr>
          <p:cNvPr id="10" name="Elipse 9" descr="Edificio">
            <a:extLst>
              <a:ext uri="{FF2B5EF4-FFF2-40B4-BE49-F238E27FC236}">
                <a16:creationId xmlns:a16="http://schemas.microsoft.com/office/drawing/2014/main" id="{D5FAB4CA-B9ED-4537-95D7-81A32F57FCE4}"/>
              </a:ext>
            </a:extLst>
          </p:cNvPr>
          <p:cNvSpPr/>
          <p:nvPr/>
        </p:nvSpPr>
        <p:spPr>
          <a:xfrm>
            <a:off x="6045790" y="5770"/>
            <a:ext cx="596641" cy="5966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72C22F9-455C-41A7-B555-E1ED125C5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5022" y="1223588"/>
            <a:ext cx="6981534" cy="3391638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01B2ADFE-77D4-4D90-9348-22F5662858EE}"/>
              </a:ext>
            </a:extLst>
          </p:cNvPr>
          <p:cNvSpPr txBox="1"/>
          <p:nvPr/>
        </p:nvSpPr>
        <p:spPr>
          <a:xfrm>
            <a:off x="3758648" y="4836293"/>
            <a:ext cx="46747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20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Aceleraciones por piso en Bloque B</a:t>
            </a:r>
            <a:endParaRPr lang="es-EC" sz="20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1A11DC3-D01B-468E-AACD-DBD19D1C9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21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13313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3574774" cy="622852"/>
          </a:xfrm>
        </p:spPr>
        <p:txBody>
          <a:bodyPr>
            <a:normAutofit/>
          </a:bodyPr>
          <a:lstStyle/>
          <a:p>
            <a:r>
              <a:rPr lang="es-CO" sz="3600" b="1" dirty="0"/>
              <a:t>RESULTADOS</a:t>
            </a:r>
            <a:endParaRPr lang="es-EC" sz="3600" b="1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E16FBF1-AB64-44D6-B87B-DC1E2B24B33E}"/>
              </a:ext>
            </a:extLst>
          </p:cNvPr>
          <p:cNvGrpSpPr/>
          <p:nvPr/>
        </p:nvGrpSpPr>
        <p:grpSpPr>
          <a:xfrm>
            <a:off x="6392186" y="0"/>
            <a:ext cx="4935110" cy="596641"/>
            <a:chOff x="1392214" y="775838"/>
            <a:chExt cx="4935110" cy="596641"/>
          </a:xfrm>
        </p:grpSpPr>
        <p:sp>
          <p:nvSpPr>
            <p:cNvPr id="8" name="Flecha: pentágono 7">
              <a:extLst>
                <a:ext uri="{FF2B5EF4-FFF2-40B4-BE49-F238E27FC236}">
                  <a16:creationId xmlns:a16="http://schemas.microsoft.com/office/drawing/2014/main" id="{FF9B63CA-5E3B-4D6C-9675-ACB2DCB17E66}"/>
                </a:ext>
              </a:extLst>
            </p:cNvPr>
            <p:cNvSpPr/>
            <p:nvPr/>
          </p:nvSpPr>
          <p:spPr>
            <a:xfrm rot="10800000">
              <a:off x="1392214" y="775838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lecha: pentágono 4">
              <a:extLst>
                <a:ext uri="{FF2B5EF4-FFF2-40B4-BE49-F238E27FC236}">
                  <a16:creationId xmlns:a16="http://schemas.microsoft.com/office/drawing/2014/main" id="{DE4772EC-1479-4C74-8823-E8A4798ED0C2}"/>
                </a:ext>
              </a:extLst>
            </p:cNvPr>
            <p:cNvSpPr txBox="1"/>
            <p:nvPr/>
          </p:nvSpPr>
          <p:spPr>
            <a:xfrm rot="21600000">
              <a:off x="1541374" y="775838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Análisis de la estructura</a:t>
              </a:r>
              <a:endParaRPr lang="es-EC" sz="2500" kern="1200" dirty="0"/>
            </a:p>
          </p:txBody>
        </p:sp>
      </p:grpSp>
      <p:sp>
        <p:nvSpPr>
          <p:cNvPr id="10" name="Elipse 9" descr="Edificio">
            <a:extLst>
              <a:ext uri="{FF2B5EF4-FFF2-40B4-BE49-F238E27FC236}">
                <a16:creationId xmlns:a16="http://schemas.microsoft.com/office/drawing/2014/main" id="{D5FAB4CA-B9ED-4537-95D7-81A32F57FCE4}"/>
              </a:ext>
            </a:extLst>
          </p:cNvPr>
          <p:cNvSpPr/>
          <p:nvPr/>
        </p:nvSpPr>
        <p:spPr>
          <a:xfrm>
            <a:off x="6045790" y="5770"/>
            <a:ext cx="596641" cy="5966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72C22F9-455C-41A7-B555-E1ED125C5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1736" y="1427799"/>
            <a:ext cx="7365273" cy="3144201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01B2ADFE-77D4-4D90-9348-22F5662858EE}"/>
              </a:ext>
            </a:extLst>
          </p:cNvPr>
          <p:cNvSpPr txBox="1"/>
          <p:nvPr/>
        </p:nvSpPr>
        <p:spPr>
          <a:xfrm>
            <a:off x="3708438" y="4976837"/>
            <a:ext cx="46747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20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Derivas inelásticas </a:t>
            </a:r>
            <a:endParaRPr lang="es-EC" sz="20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364CBAE-D72B-48C9-8441-50E991870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22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10341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3574774" cy="622852"/>
          </a:xfrm>
        </p:spPr>
        <p:txBody>
          <a:bodyPr>
            <a:normAutofit/>
          </a:bodyPr>
          <a:lstStyle/>
          <a:p>
            <a:r>
              <a:rPr lang="es-CO" sz="3600" b="1" dirty="0"/>
              <a:t>RESULTADOS</a:t>
            </a:r>
            <a:endParaRPr lang="es-EC" sz="3600" b="1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E16FBF1-AB64-44D6-B87B-DC1E2B24B33E}"/>
              </a:ext>
            </a:extLst>
          </p:cNvPr>
          <p:cNvGrpSpPr/>
          <p:nvPr/>
        </p:nvGrpSpPr>
        <p:grpSpPr>
          <a:xfrm>
            <a:off x="6392186" y="0"/>
            <a:ext cx="4935110" cy="596641"/>
            <a:chOff x="1392214" y="775838"/>
            <a:chExt cx="4935110" cy="596641"/>
          </a:xfrm>
        </p:grpSpPr>
        <p:sp>
          <p:nvSpPr>
            <p:cNvPr id="8" name="Flecha: pentágono 7">
              <a:extLst>
                <a:ext uri="{FF2B5EF4-FFF2-40B4-BE49-F238E27FC236}">
                  <a16:creationId xmlns:a16="http://schemas.microsoft.com/office/drawing/2014/main" id="{FF9B63CA-5E3B-4D6C-9675-ACB2DCB17E66}"/>
                </a:ext>
              </a:extLst>
            </p:cNvPr>
            <p:cNvSpPr/>
            <p:nvPr/>
          </p:nvSpPr>
          <p:spPr>
            <a:xfrm rot="10800000">
              <a:off x="1392214" y="775838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lecha: pentágono 4">
              <a:extLst>
                <a:ext uri="{FF2B5EF4-FFF2-40B4-BE49-F238E27FC236}">
                  <a16:creationId xmlns:a16="http://schemas.microsoft.com/office/drawing/2014/main" id="{DE4772EC-1479-4C74-8823-E8A4798ED0C2}"/>
                </a:ext>
              </a:extLst>
            </p:cNvPr>
            <p:cNvSpPr txBox="1"/>
            <p:nvPr/>
          </p:nvSpPr>
          <p:spPr>
            <a:xfrm rot="21600000">
              <a:off x="1541374" y="775838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Análisis de la estructura</a:t>
              </a:r>
              <a:endParaRPr lang="es-EC" sz="2500" kern="1200" dirty="0"/>
            </a:p>
          </p:txBody>
        </p:sp>
      </p:grpSp>
      <p:sp>
        <p:nvSpPr>
          <p:cNvPr id="10" name="Elipse 9" descr="Edificio">
            <a:extLst>
              <a:ext uri="{FF2B5EF4-FFF2-40B4-BE49-F238E27FC236}">
                <a16:creationId xmlns:a16="http://schemas.microsoft.com/office/drawing/2014/main" id="{D5FAB4CA-B9ED-4537-95D7-81A32F57FCE4}"/>
              </a:ext>
            </a:extLst>
          </p:cNvPr>
          <p:cNvSpPr/>
          <p:nvPr/>
        </p:nvSpPr>
        <p:spPr>
          <a:xfrm>
            <a:off x="6045790" y="5770"/>
            <a:ext cx="596641" cy="5966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72C22F9-455C-41A7-B555-E1ED125C5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2577" y="973650"/>
            <a:ext cx="5366426" cy="4314374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01B2ADFE-77D4-4D90-9348-22F5662858EE}"/>
              </a:ext>
            </a:extLst>
          </p:cNvPr>
          <p:cNvSpPr txBox="1"/>
          <p:nvPr/>
        </p:nvSpPr>
        <p:spPr>
          <a:xfrm>
            <a:off x="3199314" y="5459208"/>
            <a:ext cx="57933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2000" dirty="0">
                <a:ea typeface="SimSun" panose="02010600030101010101" pitchFamily="2" charset="-122"/>
                <a:cs typeface="Times New Roman" panose="02020603050405020304" pitchFamily="18" charset="0"/>
              </a:rPr>
              <a:t>Respuesta de aceleración  en el tiempo Nivel +13.40 </a:t>
            </a:r>
            <a:endParaRPr lang="es-EC" sz="20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53C0E4B-0DE8-4381-9811-964DDA851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23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991044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3574774" cy="622852"/>
          </a:xfrm>
        </p:spPr>
        <p:txBody>
          <a:bodyPr>
            <a:normAutofit/>
          </a:bodyPr>
          <a:lstStyle/>
          <a:p>
            <a:r>
              <a:rPr lang="es-CO" sz="3600" b="1" dirty="0"/>
              <a:t>ÍNDICE</a:t>
            </a:r>
            <a:endParaRPr lang="es-EC" sz="3600" b="1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99BA094D-A427-4E15-B75D-C1EAA657D8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538260"/>
              </p:ext>
            </p:extLst>
          </p:nvPr>
        </p:nvGraphicFramePr>
        <p:xfrm>
          <a:off x="5261113" y="715617"/>
          <a:ext cx="7421219" cy="52472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6A351059-198A-44ED-A60F-A9C138A85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77790" y="4147360"/>
            <a:ext cx="3670368" cy="173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noce-la-ESPE | Admisión y Registro">
            <a:extLst>
              <a:ext uri="{FF2B5EF4-FFF2-40B4-BE49-F238E27FC236}">
                <a16:creationId xmlns:a16="http://schemas.microsoft.com/office/drawing/2014/main" id="{A8B9FA32-4A71-4B6F-AE95-65C112666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50" y="2710640"/>
            <a:ext cx="3081252" cy="204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9B393C0-B913-4161-9784-C69E88D0E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92257" y="1126171"/>
            <a:ext cx="3670368" cy="172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33D8FB9-6A46-4000-ACB8-5C53DB30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24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113671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3574774" cy="622852"/>
          </a:xfrm>
        </p:spPr>
        <p:txBody>
          <a:bodyPr>
            <a:normAutofit/>
          </a:bodyPr>
          <a:lstStyle/>
          <a:p>
            <a:r>
              <a:rPr lang="es-CO" sz="3600" b="1" dirty="0"/>
              <a:t>ÍNDICE</a:t>
            </a:r>
            <a:endParaRPr lang="es-EC" sz="3600" b="1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FBB47F1-0AFB-4041-A794-3341198643EB}"/>
              </a:ext>
            </a:extLst>
          </p:cNvPr>
          <p:cNvGrpSpPr/>
          <p:nvPr/>
        </p:nvGrpSpPr>
        <p:grpSpPr>
          <a:xfrm>
            <a:off x="6418690" y="0"/>
            <a:ext cx="4935110" cy="596641"/>
            <a:chOff x="1392214" y="1550581"/>
            <a:chExt cx="4935110" cy="596641"/>
          </a:xfrm>
        </p:grpSpPr>
        <p:sp>
          <p:nvSpPr>
            <p:cNvPr id="9" name="Flecha: pentágono 8">
              <a:extLst>
                <a:ext uri="{FF2B5EF4-FFF2-40B4-BE49-F238E27FC236}">
                  <a16:creationId xmlns:a16="http://schemas.microsoft.com/office/drawing/2014/main" id="{E81AD26C-D176-4652-93BD-06D063F2D87F}"/>
                </a:ext>
              </a:extLst>
            </p:cNvPr>
            <p:cNvSpPr/>
            <p:nvPr/>
          </p:nvSpPr>
          <p:spPr>
            <a:xfrm rot="10800000">
              <a:off x="1392214" y="1550581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echa: pentágono 4">
              <a:extLst>
                <a:ext uri="{FF2B5EF4-FFF2-40B4-BE49-F238E27FC236}">
                  <a16:creationId xmlns:a16="http://schemas.microsoft.com/office/drawing/2014/main" id="{465953A4-E49D-464A-993D-F2B4A88D6B24}"/>
                </a:ext>
              </a:extLst>
            </p:cNvPr>
            <p:cNvSpPr txBox="1"/>
            <p:nvPr/>
          </p:nvSpPr>
          <p:spPr>
            <a:xfrm rot="21600000">
              <a:off x="1541374" y="1550581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Análisis de equipos</a:t>
              </a:r>
              <a:endParaRPr lang="es-EC" sz="2500" kern="1200" dirty="0"/>
            </a:p>
          </p:txBody>
        </p:sp>
      </p:grpSp>
      <p:sp>
        <p:nvSpPr>
          <p:cNvPr id="8" name="Elipse 7" descr="Equipo">
            <a:extLst>
              <a:ext uri="{FF2B5EF4-FFF2-40B4-BE49-F238E27FC236}">
                <a16:creationId xmlns:a16="http://schemas.microsoft.com/office/drawing/2014/main" id="{3FF403F3-E150-4842-8A4E-3C7D1D8E80AE}"/>
              </a:ext>
            </a:extLst>
          </p:cNvPr>
          <p:cNvSpPr/>
          <p:nvPr/>
        </p:nvSpPr>
        <p:spPr>
          <a:xfrm>
            <a:off x="6120369" y="0"/>
            <a:ext cx="596641" cy="5966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8BB3EA28-F8BB-40D8-97A8-FF719DDC19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5048940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9DFE524-433E-4D89-A895-4719BE98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25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797074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4935110" cy="622852"/>
          </a:xfrm>
        </p:spPr>
        <p:txBody>
          <a:bodyPr>
            <a:noAutofit/>
          </a:bodyPr>
          <a:lstStyle/>
          <a:p>
            <a:r>
              <a:rPr lang="es-CO" sz="2400" b="1" dirty="0">
                <a:latin typeface="+mn-lt"/>
              </a:rPr>
              <a:t>BALANCEO DE CUERPOS RÍGIDOS</a:t>
            </a:r>
            <a:endParaRPr lang="es-EC" sz="2400" b="1" dirty="0">
              <a:latin typeface="+mn-lt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FBB47F1-0AFB-4041-A794-3341198643EB}"/>
              </a:ext>
            </a:extLst>
          </p:cNvPr>
          <p:cNvGrpSpPr/>
          <p:nvPr/>
        </p:nvGrpSpPr>
        <p:grpSpPr>
          <a:xfrm>
            <a:off x="6418690" y="0"/>
            <a:ext cx="4935110" cy="596641"/>
            <a:chOff x="1392214" y="1550581"/>
            <a:chExt cx="4935110" cy="596641"/>
          </a:xfrm>
        </p:grpSpPr>
        <p:sp>
          <p:nvSpPr>
            <p:cNvPr id="9" name="Flecha: pentágono 8">
              <a:extLst>
                <a:ext uri="{FF2B5EF4-FFF2-40B4-BE49-F238E27FC236}">
                  <a16:creationId xmlns:a16="http://schemas.microsoft.com/office/drawing/2014/main" id="{E81AD26C-D176-4652-93BD-06D063F2D87F}"/>
                </a:ext>
              </a:extLst>
            </p:cNvPr>
            <p:cNvSpPr/>
            <p:nvPr/>
          </p:nvSpPr>
          <p:spPr>
            <a:xfrm rot="10800000">
              <a:off x="1392214" y="1550581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echa: pentágono 4">
              <a:extLst>
                <a:ext uri="{FF2B5EF4-FFF2-40B4-BE49-F238E27FC236}">
                  <a16:creationId xmlns:a16="http://schemas.microsoft.com/office/drawing/2014/main" id="{465953A4-E49D-464A-993D-F2B4A88D6B24}"/>
                </a:ext>
              </a:extLst>
            </p:cNvPr>
            <p:cNvSpPr txBox="1"/>
            <p:nvPr/>
          </p:nvSpPr>
          <p:spPr>
            <a:xfrm rot="21600000">
              <a:off x="1541374" y="1550581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Análisis de equipos</a:t>
              </a:r>
              <a:endParaRPr lang="es-EC" sz="2500" kern="1200" dirty="0"/>
            </a:p>
          </p:txBody>
        </p:sp>
      </p:grpSp>
      <p:sp>
        <p:nvSpPr>
          <p:cNvPr id="8" name="Elipse 7" descr="Equipo">
            <a:extLst>
              <a:ext uri="{FF2B5EF4-FFF2-40B4-BE49-F238E27FC236}">
                <a16:creationId xmlns:a16="http://schemas.microsoft.com/office/drawing/2014/main" id="{3FF403F3-E150-4842-8A4E-3C7D1D8E80AE}"/>
              </a:ext>
            </a:extLst>
          </p:cNvPr>
          <p:cNvSpPr/>
          <p:nvPr/>
        </p:nvSpPr>
        <p:spPr>
          <a:xfrm>
            <a:off x="6120369" y="0"/>
            <a:ext cx="596641" cy="5966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8499D91-840F-45D1-BAE2-A762EAB9D7D0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0170" y="2086281"/>
            <a:ext cx="2951923" cy="30911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9ECB10C-E3B4-4CCF-9FE5-3FAD8668A2F8}"/>
              </a:ext>
            </a:extLst>
          </p:cNvPr>
          <p:cNvSpPr txBox="1"/>
          <p:nvPr/>
        </p:nvSpPr>
        <p:spPr>
          <a:xfrm>
            <a:off x="1331772" y="1625109"/>
            <a:ext cx="21687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2000" dirty="0">
                <a:ea typeface="SimSun" panose="02010600030101010101" pitchFamily="2" charset="-122"/>
                <a:cs typeface="Times New Roman" panose="02020603050405020304" pitchFamily="18" charset="0"/>
              </a:rPr>
              <a:t>Cuerpo rígido</a:t>
            </a:r>
            <a:endParaRPr lang="es-EC" sz="20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D9E8F16-8B35-4BCF-8A06-2785BC583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26</a:t>
            </a:fld>
            <a:endParaRPr lang="es-EC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60BA06-551E-4194-86D8-35CCBD5E23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0601" y="2470928"/>
            <a:ext cx="5886450" cy="2543175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CCDD9E89-3AF4-4AB4-BBFD-561B999F9B58}"/>
              </a:ext>
            </a:extLst>
          </p:cNvPr>
          <p:cNvSpPr txBox="1"/>
          <p:nvPr/>
        </p:nvSpPr>
        <p:spPr>
          <a:xfrm>
            <a:off x="6363545" y="5206023"/>
            <a:ext cx="38848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Tomado de Reducing the Risks of Nonstructural Earthquake Damage – A Practical Guide (p.27), por (FEMA E-74, 2012).</a:t>
            </a:r>
            <a:endParaRPr lang="es-EC" sz="12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6F29038-040C-433F-80F9-26B74C29BFD1}"/>
              </a:ext>
            </a:extLst>
          </p:cNvPr>
          <p:cNvSpPr txBox="1"/>
          <p:nvPr/>
        </p:nvSpPr>
        <p:spPr>
          <a:xfrm>
            <a:off x="6792104" y="1714757"/>
            <a:ext cx="34562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2000" dirty="0">
                <a:ea typeface="SimSun" panose="02010600030101010101" pitchFamily="2" charset="-122"/>
                <a:cs typeface="Times New Roman" panose="02020603050405020304" pitchFamily="18" charset="0"/>
              </a:rPr>
              <a:t>Balanceo de cuerpos rígidos</a:t>
            </a:r>
            <a:endParaRPr lang="es-EC" sz="20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F566EAB-382B-4356-A78E-B176FC2BC0A8}"/>
              </a:ext>
            </a:extLst>
          </p:cNvPr>
          <p:cNvSpPr txBox="1"/>
          <p:nvPr/>
        </p:nvSpPr>
        <p:spPr>
          <a:xfrm>
            <a:off x="473716" y="5382720"/>
            <a:ext cx="38848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Tomado de Rocking Response and Overturning of Equipment Under Horizontal Pulse-Type Motions (p.15), por (Makris &amp; Roussos, 1998).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15021950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4935110" cy="622852"/>
          </a:xfrm>
        </p:spPr>
        <p:txBody>
          <a:bodyPr>
            <a:noAutofit/>
          </a:bodyPr>
          <a:lstStyle/>
          <a:p>
            <a:r>
              <a:rPr lang="es-CO" sz="2800" b="1" dirty="0">
                <a:latin typeface="+mn-lt"/>
              </a:rPr>
              <a:t>MODELO DE HOUSNER (1963)</a:t>
            </a:r>
            <a:endParaRPr lang="es-EC" sz="2800" b="1" dirty="0">
              <a:latin typeface="+mn-lt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FBB47F1-0AFB-4041-A794-3341198643EB}"/>
              </a:ext>
            </a:extLst>
          </p:cNvPr>
          <p:cNvGrpSpPr/>
          <p:nvPr/>
        </p:nvGrpSpPr>
        <p:grpSpPr>
          <a:xfrm>
            <a:off x="6418690" y="0"/>
            <a:ext cx="4935110" cy="596641"/>
            <a:chOff x="1392214" y="1550581"/>
            <a:chExt cx="4935110" cy="596641"/>
          </a:xfrm>
        </p:grpSpPr>
        <p:sp>
          <p:nvSpPr>
            <p:cNvPr id="9" name="Flecha: pentágono 8">
              <a:extLst>
                <a:ext uri="{FF2B5EF4-FFF2-40B4-BE49-F238E27FC236}">
                  <a16:creationId xmlns:a16="http://schemas.microsoft.com/office/drawing/2014/main" id="{E81AD26C-D176-4652-93BD-06D063F2D87F}"/>
                </a:ext>
              </a:extLst>
            </p:cNvPr>
            <p:cNvSpPr/>
            <p:nvPr/>
          </p:nvSpPr>
          <p:spPr>
            <a:xfrm rot="10800000">
              <a:off x="1392214" y="1550581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echa: pentágono 4">
              <a:extLst>
                <a:ext uri="{FF2B5EF4-FFF2-40B4-BE49-F238E27FC236}">
                  <a16:creationId xmlns:a16="http://schemas.microsoft.com/office/drawing/2014/main" id="{465953A4-E49D-464A-993D-F2B4A88D6B24}"/>
                </a:ext>
              </a:extLst>
            </p:cNvPr>
            <p:cNvSpPr txBox="1"/>
            <p:nvPr/>
          </p:nvSpPr>
          <p:spPr>
            <a:xfrm rot="21600000">
              <a:off x="1541374" y="1550581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Análisis de equipos</a:t>
              </a:r>
              <a:endParaRPr lang="es-EC" sz="2500" kern="1200" dirty="0"/>
            </a:p>
          </p:txBody>
        </p:sp>
      </p:grpSp>
      <p:sp>
        <p:nvSpPr>
          <p:cNvPr id="8" name="Elipse 7" descr="Equipo">
            <a:extLst>
              <a:ext uri="{FF2B5EF4-FFF2-40B4-BE49-F238E27FC236}">
                <a16:creationId xmlns:a16="http://schemas.microsoft.com/office/drawing/2014/main" id="{3FF403F3-E150-4842-8A4E-3C7D1D8E80AE}"/>
              </a:ext>
            </a:extLst>
          </p:cNvPr>
          <p:cNvSpPr/>
          <p:nvPr/>
        </p:nvSpPr>
        <p:spPr>
          <a:xfrm>
            <a:off x="6120369" y="0"/>
            <a:ext cx="596641" cy="5966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8499D91-840F-45D1-BAE2-A762EAB9D7D0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2808" y="1756788"/>
            <a:ext cx="3155869" cy="34143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9ECB10C-E3B4-4CCF-9FE5-3FAD8668A2F8}"/>
              </a:ext>
            </a:extLst>
          </p:cNvPr>
          <p:cNvSpPr txBox="1"/>
          <p:nvPr/>
        </p:nvSpPr>
        <p:spPr>
          <a:xfrm>
            <a:off x="1331772" y="1412558"/>
            <a:ext cx="21687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2000" dirty="0">
                <a:ea typeface="SimSun" panose="02010600030101010101" pitchFamily="2" charset="-122"/>
                <a:cs typeface="Times New Roman" panose="02020603050405020304" pitchFamily="18" charset="0"/>
              </a:rPr>
              <a:t>Cuerpo rígido</a:t>
            </a:r>
            <a:endParaRPr lang="es-EC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B26A31AF-7D75-4D51-9FBC-61996E6CDF3C}"/>
                  </a:ext>
                </a:extLst>
              </p:cNvPr>
              <p:cNvSpPr txBox="1"/>
              <p:nvPr/>
            </p:nvSpPr>
            <p:spPr>
              <a:xfrm>
                <a:off x="3994069" y="1112610"/>
                <a:ext cx="5206922" cy="4543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1600" dirty="0"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Dependiendo de la velocidad del movimiento del suelo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sz="16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s-EC" sz="16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s-EC" sz="16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s-EC" sz="1600" dirty="0"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.</a:t>
                </a:r>
              </a:p>
              <a:p>
                <a:endParaRPr lang="es-CO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600" i="1" smtClean="0"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s-EC" sz="1600" i="1" smtClean="0"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C" sz="1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s-EC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s-EC" sz="1600" i="1"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∗</m:t>
                      </m:r>
                      <m:rad>
                        <m:radPr>
                          <m:degHide m:val="on"/>
                          <m:ctrlPr>
                            <a:rPr lang="es-EC" sz="1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s-EC" sz="1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h</m:t>
                              </m:r>
                            </m:num>
                            <m:den>
                              <m:r>
                                <a:rPr lang="es-EC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s-EC" sz="1600" dirty="0"/>
              </a:p>
              <a:p>
                <a:endParaRPr lang="es-EC" sz="1600" dirty="0"/>
              </a:p>
              <a:p>
                <a:r>
                  <a:rPr lang="es-EC" sz="1600" dirty="0"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Sometido a un pulso cuadrado de aceleración</a:t>
                </a:r>
                <a:endParaRPr lang="es-EC" sz="1600" dirty="0"/>
              </a:p>
              <a:p>
                <a:endParaRPr lang="es-EC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600" i="1" smtClean="0"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s-EC" sz="1600" i="1" smtClean="0"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s-EC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𝑔</m:t>
                          </m:r>
                        </m:den>
                      </m:f>
                      <m:r>
                        <a:rPr lang="es-EC" sz="1600" i="1"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∗</m:t>
                      </m:r>
                      <m:f>
                        <m:fPr>
                          <m:ctrlPr>
                            <a:rPr lang="es-EC" sz="1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s-EC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s-EC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1+</m:t>
                          </m:r>
                          <m:rad>
                            <m:radPr>
                              <m:degHide m:val="on"/>
                              <m:ctrlPr>
                                <a:rPr lang="es-EC" sz="1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s-EC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s-EC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C" sz="1600" i="1"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  <m:r>
                                    <a:rPr lang="es-EC" sz="1600" i="1"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r>
                                    <a:rPr lang="es-EC" sz="1600" i="1"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𝑔</m:t>
                                  </m:r>
                                  <m:r>
                                    <a:rPr lang="es-EC" sz="1600" i="1"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∗</m:t>
                                  </m:r>
                                  <m:sSubSup>
                                    <m:sSubSupPr>
                                      <m:ctrlPr>
                                        <a:rPr lang="es-EC" sz="16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EC" sz="1600" i="1"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s-EC" sz="1600" i="1"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s-EC" sz="1600" i="1"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es-EC" sz="1600" dirty="0"/>
              </a:p>
              <a:p>
                <a:endParaRPr lang="es-EC" sz="1600" dirty="0"/>
              </a:p>
              <a:p>
                <a:r>
                  <a:rPr lang="es-EC" sz="1600" dirty="0"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Sometido a un pulso sinusoidal</a:t>
                </a:r>
                <a:endParaRPr lang="es-EC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600" i="1" smtClean="0"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s-EC" sz="1600" i="1" smtClean="0"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s-EC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𝑔</m:t>
                          </m:r>
                        </m:den>
                      </m:f>
                      <m:r>
                        <a:rPr lang="es-EC" sz="1600" i="1"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∗</m:t>
                      </m:r>
                      <m:f>
                        <m:fPr>
                          <m:ctrlPr>
                            <a:rPr lang="es-EC" sz="1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h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s-EC" sz="1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s-EC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s-EC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C" sz="1600" i="1"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r>
                                    <a:rPr lang="es-EC" sz="1600" i="1"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𝑔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s-EC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s-EC" sz="16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s-EC" sz="1600" i="1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C" sz="1600" i="1">
                                              <a:effectLst/>
                                              <a:latin typeface="Cambria Math" panose="02040503050406030204" pitchFamily="18" charset="0"/>
                                              <a:ea typeface="SimSu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s-EC" sz="1600" i="1">
                                              <a:effectLst/>
                                              <a:latin typeface="Cambria Math" panose="02040503050406030204" pitchFamily="18" charset="0"/>
                                              <a:ea typeface="SimSu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𝜋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s-EC" sz="1600" i="1">
                                                  <a:effectLst/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C" sz="1600" i="1">
                                                  <a:effectLst/>
                                                  <a:latin typeface="Cambria Math" panose="02040503050406030204" pitchFamily="18" charset="0"/>
                                                  <a:ea typeface="SimSun" panose="02010600030101010101" pitchFamily="2" charset="-122"/>
                                                  <a:cs typeface="Times New Roman" panose="02020603050405020304" pitchFamily="18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C" sz="1600" i="1">
                                                  <a:effectLst/>
                                                  <a:latin typeface="Cambria Math" panose="02040503050406030204" pitchFamily="18" charset="0"/>
                                                  <a:ea typeface="SimSun" panose="02010600030101010101" pitchFamily="2" charset="-122"/>
                                                  <a:cs typeface="Times New Roman" panose="02020603050405020304" pitchFamily="18" charset="0"/>
                                                </a:rPr>
                                                <m:t>𝑔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s-EC" sz="1600" i="1"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s-EC" sz="1600" dirty="0"/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B26A31AF-7D75-4D51-9FBC-61996E6CD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4069" y="1112610"/>
                <a:ext cx="5206922" cy="4543680"/>
              </a:xfrm>
              <a:prstGeom prst="rect">
                <a:avLst/>
              </a:prstGeom>
              <a:blipFill>
                <a:blip r:embed="rId5"/>
                <a:stretch>
                  <a:fillRect l="-585" t="-403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98D98813-EB5E-4E87-A112-6B67E9122BD8}"/>
                  </a:ext>
                </a:extLst>
              </p:cNvPr>
              <p:cNvSpPr txBox="1"/>
              <p:nvPr/>
            </p:nvSpPr>
            <p:spPr>
              <a:xfrm>
                <a:off x="9200991" y="1328808"/>
                <a:ext cx="2716696" cy="48215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457200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s-EC" sz="1400" dirty="0"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En donde:</a:t>
                </a:r>
                <a:br>
                  <a:rPr lang="es-EC" sz="1400" dirty="0"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</a:br>
                <a:r>
                  <a:rPr lang="es-EC" sz="1400" b="1" i="1" dirty="0"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a</a:t>
                </a:r>
                <a:r>
                  <a:rPr lang="es-EC" sz="1400" i="1" dirty="0"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 = </a:t>
                </a:r>
                <a:r>
                  <a:rPr lang="es-EC" sz="1400" dirty="0"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Aceleración del suelo. </a:t>
                </a:r>
                <a:br>
                  <a:rPr lang="es-EC" sz="1400" dirty="0"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</a:br>
                <a:r>
                  <a:rPr lang="es-EC" sz="1400" b="1" i="1" dirty="0">
                    <a:ea typeface="SimSun" panose="02010600030101010101" pitchFamily="2" charset="-122"/>
                    <a:cs typeface="Times New Roman" panose="02020603050405020304" pitchFamily="18" charset="0"/>
                  </a:rPr>
                  <a:t>g</a:t>
                </a:r>
                <a:r>
                  <a:rPr lang="es-EC" sz="1400" i="1" dirty="0"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 = </a:t>
                </a:r>
                <a:r>
                  <a:rPr lang="es-EC" sz="1400" dirty="0"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Valor de la constante de la gravedad.</a:t>
                </a:r>
                <a:br>
                  <a:rPr lang="es-EC" sz="1400" dirty="0"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s-EC" sz="1400" b="1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s-EC" sz="1400" b="1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lang="es-EC" sz="1400" b="1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𝒈</m:t>
                        </m:r>
                      </m:sub>
                    </m:sSub>
                  </m:oMath>
                </a14:m>
                <a:r>
                  <a:rPr lang="es-EC" sz="1400" b="1" i="1" dirty="0"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s-EC" sz="1400" i="1" dirty="0"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= </a:t>
                </a:r>
                <a:r>
                  <a:rPr lang="es-EC" sz="1400" dirty="0"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Es el periodo del pulso correspondiente a la aceleración del suelo.</a:t>
                </a:r>
                <a:br>
                  <a:rPr lang="es-EC" sz="1400" dirty="0"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s-EC" sz="1400" b="1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s-EC" sz="1400" b="1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𝒕</m:t>
                        </m:r>
                      </m:e>
                      <m:sub>
                        <m:r>
                          <a:rPr lang="es-EC" sz="1400" b="1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s-EC" sz="1400" b="1" dirty="0"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s-EC" sz="1400" dirty="0"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= Es el periodo del puso cuadrado necesario para producir un volcamiento</a:t>
                </a:r>
              </a:p>
              <a:p>
                <a:endParaRPr lang="es-EC" sz="2000" dirty="0"/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98D98813-EB5E-4E87-A112-6B67E9122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0991" y="1328808"/>
                <a:ext cx="2716696" cy="4821576"/>
              </a:xfrm>
              <a:prstGeom prst="rect">
                <a:avLst/>
              </a:prstGeom>
              <a:blipFill>
                <a:blip r:embed="rId6"/>
                <a:stretch>
                  <a:fillRect l="-673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C0773A0-B20B-4B34-B7E2-FA463EE8E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27</a:t>
            </a:fld>
            <a:endParaRPr lang="es-EC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B2B2854-9B7F-429B-8C03-6927D4B9BE7A}"/>
              </a:ext>
            </a:extLst>
          </p:cNvPr>
          <p:cNvSpPr txBox="1"/>
          <p:nvPr/>
        </p:nvSpPr>
        <p:spPr>
          <a:xfrm>
            <a:off x="378327" y="5445442"/>
            <a:ext cx="38848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Tomado de Rocking Response and Overturning of Equipment Under Horizontal Pulse-Type Motions (p.15), por (Makris &amp; Roussos, 1998).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32907973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0"/>
            <a:ext cx="5125279" cy="622852"/>
          </a:xfrm>
        </p:spPr>
        <p:txBody>
          <a:bodyPr>
            <a:noAutofit/>
          </a:bodyPr>
          <a:lstStyle/>
          <a:p>
            <a:r>
              <a:rPr lang="es-CO" sz="2400" b="1" dirty="0"/>
              <a:t>MODELO DE MAKRIS &amp; ROUSSOS (1998)</a:t>
            </a:r>
            <a:endParaRPr lang="es-EC" sz="2400" b="1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FBB47F1-0AFB-4041-A794-3341198643EB}"/>
              </a:ext>
            </a:extLst>
          </p:cNvPr>
          <p:cNvGrpSpPr/>
          <p:nvPr/>
        </p:nvGrpSpPr>
        <p:grpSpPr>
          <a:xfrm>
            <a:off x="6418690" y="0"/>
            <a:ext cx="4935110" cy="596641"/>
            <a:chOff x="1392214" y="1550581"/>
            <a:chExt cx="4935110" cy="596641"/>
          </a:xfrm>
        </p:grpSpPr>
        <p:sp>
          <p:nvSpPr>
            <p:cNvPr id="9" name="Flecha: pentágono 8">
              <a:extLst>
                <a:ext uri="{FF2B5EF4-FFF2-40B4-BE49-F238E27FC236}">
                  <a16:creationId xmlns:a16="http://schemas.microsoft.com/office/drawing/2014/main" id="{E81AD26C-D176-4652-93BD-06D063F2D87F}"/>
                </a:ext>
              </a:extLst>
            </p:cNvPr>
            <p:cNvSpPr/>
            <p:nvPr/>
          </p:nvSpPr>
          <p:spPr>
            <a:xfrm rot="10800000">
              <a:off x="1392214" y="1550581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echa: pentágono 4">
              <a:extLst>
                <a:ext uri="{FF2B5EF4-FFF2-40B4-BE49-F238E27FC236}">
                  <a16:creationId xmlns:a16="http://schemas.microsoft.com/office/drawing/2014/main" id="{465953A4-E49D-464A-993D-F2B4A88D6B24}"/>
                </a:ext>
              </a:extLst>
            </p:cNvPr>
            <p:cNvSpPr txBox="1"/>
            <p:nvPr/>
          </p:nvSpPr>
          <p:spPr>
            <a:xfrm rot="21600000">
              <a:off x="1541374" y="1550581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Análisis de equipos</a:t>
              </a:r>
              <a:endParaRPr lang="es-EC" sz="2500" kern="1200" dirty="0"/>
            </a:p>
          </p:txBody>
        </p:sp>
      </p:grpSp>
      <p:sp>
        <p:nvSpPr>
          <p:cNvPr id="8" name="Elipse 7" descr="Equipo">
            <a:extLst>
              <a:ext uri="{FF2B5EF4-FFF2-40B4-BE49-F238E27FC236}">
                <a16:creationId xmlns:a16="http://schemas.microsoft.com/office/drawing/2014/main" id="{3FF403F3-E150-4842-8A4E-3C7D1D8E80AE}"/>
              </a:ext>
            </a:extLst>
          </p:cNvPr>
          <p:cNvSpPr/>
          <p:nvPr/>
        </p:nvSpPr>
        <p:spPr>
          <a:xfrm>
            <a:off x="6120369" y="0"/>
            <a:ext cx="596641" cy="5966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8499D91-840F-45D1-BAE2-A762EAB9D7D0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8197" y="1809205"/>
            <a:ext cx="3155869" cy="34143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9ECB10C-E3B4-4CCF-9FE5-3FAD8668A2F8}"/>
              </a:ext>
            </a:extLst>
          </p:cNvPr>
          <p:cNvSpPr txBox="1"/>
          <p:nvPr/>
        </p:nvSpPr>
        <p:spPr>
          <a:xfrm>
            <a:off x="1331772" y="1413125"/>
            <a:ext cx="21687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2000" dirty="0">
                <a:ea typeface="SimSun" panose="02010600030101010101" pitchFamily="2" charset="-122"/>
                <a:cs typeface="Times New Roman" panose="02020603050405020304" pitchFamily="18" charset="0"/>
              </a:rPr>
              <a:t>Cuerpo rígido</a:t>
            </a:r>
            <a:endParaRPr lang="es-EC" sz="20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26A31AF-7D75-4D51-9FBC-61996E6CDF3C}"/>
              </a:ext>
            </a:extLst>
          </p:cNvPr>
          <p:cNvSpPr txBox="1"/>
          <p:nvPr/>
        </p:nvSpPr>
        <p:spPr>
          <a:xfrm>
            <a:off x="5992751" y="714789"/>
            <a:ext cx="1969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Tipos de pulsos</a:t>
            </a:r>
            <a:endParaRPr lang="es-EC" sz="2000" dirty="0">
              <a:effectLst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CE2BF1B-5750-4469-BDF6-7F70AC75C7B8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919" y="1233048"/>
            <a:ext cx="4791075" cy="12954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B45B3AA-CDDC-4873-8015-B539168C624D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919" y="2569173"/>
            <a:ext cx="4791074" cy="125285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923AFB3-C7C0-4C35-A023-DAC93EA5069F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147" y="4036152"/>
            <a:ext cx="4785846" cy="114300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71C50E1E-7D2A-40C2-87EE-93A6C1833900}"/>
              </a:ext>
            </a:extLst>
          </p:cNvPr>
          <p:cNvSpPr txBox="1"/>
          <p:nvPr/>
        </p:nvSpPr>
        <p:spPr>
          <a:xfrm>
            <a:off x="9581051" y="1808566"/>
            <a:ext cx="1969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Pulso tipo A</a:t>
            </a:r>
            <a:endParaRPr lang="es-EC" sz="1600" dirty="0">
              <a:effectLst/>
              <a:latin typeface="Arial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8802396-C656-4192-993A-66BC227B7655}"/>
              </a:ext>
            </a:extLst>
          </p:cNvPr>
          <p:cNvSpPr txBox="1"/>
          <p:nvPr/>
        </p:nvSpPr>
        <p:spPr>
          <a:xfrm>
            <a:off x="9581051" y="3026323"/>
            <a:ext cx="1969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Pulso tipo B</a:t>
            </a:r>
            <a:endParaRPr lang="es-EC" sz="1600" dirty="0">
              <a:effectLst/>
              <a:latin typeface="Arial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B9442DC-29D4-4871-92A7-341F1EFCA4A2}"/>
              </a:ext>
            </a:extLst>
          </p:cNvPr>
          <p:cNvSpPr txBox="1"/>
          <p:nvPr/>
        </p:nvSpPr>
        <p:spPr>
          <a:xfrm>
            <a:off x="9581051" y="4438375"/>
            <a:ext cx="1969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Pulso tipo Cn</a:t>
            </a:r>
            <a:endParaRPr lang="es-EC" sz="1600" dirty="0">
              <a:effectLst/>
              <a:latin typeface="Arial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B3E2B62-458F-4FFC-A163-F85D3D74F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28</a:t>
            </a:fld>
            <a:endParaRPr lang="es-EC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06143F3-A326-410E-A3AF-44B5F0CF65AF}"/>
              </a:ext>
            </a:extLst>
          </p:cNvPr>
          <p:cNvSpPr txBox="1"/>
          <p:nvPr/>
        </p:nvSpPr>
        <p:spPr>
          <a:xfrm>
            <a:off x="378327" y="5445442"/>
            <a:ext cx="38848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Tomado de Rocking Response and Overturning of Equipment Under Horizontal Pulse-Type Motions (p.15), por (Makris &amp; Roussos, 1998).</a:t>
            </a:r>
            <a:endParaRPr lang="es-EC" sz="1200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BE2D36F-BBC3-48AB-B199-930BC06B81A3}"/>
              </a:ext>
            </a:extLst>
          </p:cNvPr>
          <p:cNvSpPr txBox="1"/>
          <p:nvPr/>
        </p:nvSpPr>
        <p:spPr>
          <a:xfrm>
            <a:off x="5075996" y="5445441"/>
            <a:ext cx="38848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Tomado de Rocking Response and Overturning of Equipment Under Horizontal Pulse-Type Motions (p.31), por (Makris &amp; Roussos, 1998).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16675449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0"/>
            <a:ext cx="5125279" cy="622852"/>
          </a:xfrm>
        </p:spPr>
        <p:txBody>
          <a:bodyPr>
            <a:noAutofit/>
          </a:bodyPr>
          <a:lstStyle/>
          <a:p>
            <a:r>
              <a:rPr lang="es-CO" sz="2400" b="1" dirty="0"/>
              <a:t>MODELO DE MAKRIS &amp; ROUSSOS (1998)</a:t>
            </a:r>
            <a:endParaRPr lang="es-EC" sz="2400" b="1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FBB47F1-0AFB-4041-A794-3341198643EB}"/>
              </a:ext>
            </a:extLst>
          </p:cNvPr>
          <p:cNvGrpSpPr/>
          <p:nvPr/>
        </p:nvGrpSpPr>
        <p:grpSpPr>
          <a:xfrm>
            <a:off x="6418690" y="0"/>
            <a:ext cx="4935110" cy="596641"/>
            <a:chOff x="1392214" y="1550581"/>
            <a:chExt cx="4935110" cy="596641"/>
          </a:xfrm>
        </p:grpSpPr>
        <p:sp>
          <p:nvSpPr>
            <p:cNvPr id="9" name="Flecha: pentágono 8">
              <a:extLst>
                <a:ext uri="{FF2B5EF4-FFF2-40B4-BE49-F238E27FC236}">
                  <a16:creationId xmlns:a16="http://schemas.microsoft.com/office/drawing/2014/main" id="{E81AD26C-D176-4652-93BD-06D063F2D87F}"/>
                </a:ext>
              </a:extLst>
            </p:cNvPr>
            <p:cNvSpPr/>
            <p:nvPr/>
          </p:nvSpPr>
          <p:spPr>
            <a:xfrm rot="10800000">
              <a:off x="1392214" y="1550581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echa: pentágono 4">
              <a:extLst>
                <a:ext uri="{FF2B5EF4-FFF2-40B4-BE49-F238E27FC236}">
                  <a16:creationId xmlns:a16="http://schemas.microsoft.com/office/drawing/2014/main" id="{465953A4-E49D-464A-993D-F2B4A88D6B24}"/>
                </a:ext>
              </a:extLst>
            </p:cNvPr>
            <p:cNvSpPr txBox="1"/>
            <p:nvPr/>
          </p:nvSpPr>
          <p:spPr>
            <a:xfrm rot="21600000">
              <a:off x="1541374" y="1550581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Análisis de equipos</a:t>
              </a:r>
              <a:endParaRPr lang="es-EC" sz="2500" kern="1200" dirty="0"/>
            </a:p>
          </p:txBody>
        </p:sp>
      </p:grpSp>
      <p:sp>
        <p:nvSpPr>
          <p:cNvPr id="8" name="Elipse 7" descr="Equipo">
            <a:extLst>
              <a:ext uri="{FF2B5EF4-FFF2-40B4-BE49-F238E27FC236}">
                <a16:creationId xmlns:a16="http://schemas.microsoft.com/office/drawing/2014/main" id="{3FF403F3-E150-4842-8A4E-3C7D1D8E80AE}"/>
              </a:ext>
            </a:extLst>
          </p:cNvPr>
          <p:cNvSpPr/>
          <p:nvPr/>
        </p:nvSpPr>
        <p:spPr>
          <a:xfrm>
            <a:off x="6120369" y="0"/>
            <a:ext cx="596641" cy="5966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8499D91-840F-45D1-BAE2-A762EAB9D7D0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758" y="1455127"/>
            <a:ext cx="3155869" cy="34143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9ECB10C-E3B4-4CCF-9FE5-3FAD8668A2F8}"/>
              </a:ext>
            </a:extLst>
          </p:cNvPr>
          <p:cNvSpPr txBox="1"/>
          <p:nvPr/>
        </p:nvSpPr>
        <p:spPr>
          <a:xfrm>
            <a:off x="1276333" y="1168804"/>
            <a:ext cx="21687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2000" dirty="0">
                <a:ea typeface="SimSun" panose="02010600030101010101" pitchFamily="2" charset="-122"/>
                <a:cs typeface="Times New Roman" panose="02020603050405020304" pitchFamily="18" charset="0"/>
              </a:rPr>
              <a:t>Cuerpo rígido</a:t>
            </a:r>
            <a:endParaRPr lang="es-EC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B26A31AF-7D75-4D51-9FBC-61996E6CDF3C}"/>
                  </a:ext>
                </a:extLst>
              </p:cNvPr>
              <p:cNvSpPr txBox="1"/>
              <p:nvPr/>
            </p:nvSpPr>
            <p:spPr>
              <a:xfrm>
                <a:off x="3883187" y="841791"/>
                <a:ext cx="4935110" cy="5663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C" sz="1800" smtClean="0"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tan</m:t>
                      </m:r>
                      <m:r>
                        <a:rPr lang="es-EC" sz="1800" smtClean="0"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s-EC" sz="1800" i="1"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)=</m:t>
                      </m:r>
                      <m:f>
                        <m:fPr>
                          <m:ctrlPr>
                            <a:rPr lang="es-EC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18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s-EC" sz="18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es-EC" i="1" dirty="0"/>
              </a:p>
              <a:p>
                <a:endParaRPr lang="es-EC" i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800" i="1" smtClean="0"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𝑝</m:t>
                      </m:r>
                      <m:r>
                        <a:rPr lang="es-EC" sz="1800" i="1" smtClean="0"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EC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s-EC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sz="18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a:rPr lang="es-EC" sz="18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num>
                            <m:den>
                              <m:r>
                                <a:rPr lang="es-EC" sz="18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a:rPr lang="es-EC" sz="18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s-EC" i="1" dirty="0"/>
              </a:p>
              <a:p>
                <a:endParaRPr lang="es-EC" i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8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s-EC" sz="18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s-EC" sz="1800" i="1"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18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s-EC" sz="18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sSub>
                            <m:sSubPr>
                              <m:ctrlPr>
                                <a:rPr lang="es-EC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18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s-EC" sz="18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EC" i="1" dirty="0"/>
              </a:p>
              <a:p>
                <a:endParaRPr lang="es-EC" i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𝑝𝑜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begChr m:val="["/>
                          <m:endChr m:val="]"/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𝛽</m:t>
                          </m:r>
                          <m:d>
                            <m:d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es-EC" sz="1400" dirty="0"/>
              </a:p>
              <a:p>
                <a:endParaRPr lang="es-EC" sz="1400" dirty="0"/>
              </a:p>
              <a:p>
                <a:endParaRPr lang="es-EC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𝑝𝑜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EC" sz="1400" dirty="0"/>
              </a:p>
              <a:p>
                <a:endParaRPr lang="es-EC" i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s-EC" sz="1400" dirty="0"/>
              </a:p>
              <a:p>
                <a:endParaRPr lang="es-EC" sz="1400" dirty="0"/>
              </a:p>
              <a:p>
                <a:endParaRPr lang="es-EC" sz="1400" dirty="0"/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B26A31AF-7D75-4D51-9FBC-61996E6CD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3187" y="841791"/>
                <a:ext cx="4935110" cy="56635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98D98813-EB5E-4E87-A112-6B67E9122BD8}"/>
                  </a:ext>
                </a:extLst>
              </p:cNvPr>
              <p:cNvSpPr txBox="1"/>
              <p:nvPr/>
            </p:nvSpPr>
            <p:spPr>
              <a:xfrm>
                <a:off x="9200990" y="1328808"/>
                <a:ext cx="2991009" cy="3242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457200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s-EC" sz="1400" dirty="0"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En donde:</a:t>
                </a:r>
                <a:br>
                  <a:rPr lang="es-EC" sz="1400" dirty="0"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</a:br>
                <a:r>
                  <a:rPr lang="es-EC" sz="1400" dirty="0"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s-EC" sz="1400" i="1" dirty="0">
                    <a:ea typeface="SimSun" panose="02010600030101010101" pitchFamily="2" charset="-122"/>
                    <a:cs typeface="Times New Roman" panose="02020603050405020304" pitchFamily="18" charset="0"/>
                  </a:rPr>
                  <a:t>g</a:t>
                </a:r>
                <a:r>
                  <a:rPr lang="es-EC" sz="1400" dirty="0">
                    <a:ea typeface="SimSun" panose="02010600030101010101" pitchFamily="2" charset="-122"/>
                    <a:cs typeface="Times New Roman" panose="02020603050405020304" pitchFamily="18" charset="0"/>
                  </a:rPr>
                  <a:t> = Valor constante de la gravedad.</a:t>
                </a:r>
                <a:br>
                  <a:rPr lang="es-EC" sz="1400" dirty="0">
                    <a:ea typeface="SimSun" panose="02010600030101010101" pitchFamily="2" charset="-122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s-EC" sz="1400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s-EC" sz="1400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𝜔</m:t>
                        </m:r>
                      </m:e>
                      <m:sub>
                        <m:r>
                          <a:rPr lang="es-EC" sz="1400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s-EC" sz="1400" dirty="0">
                    <a:ea typeface="SimSun" panose="02010600030101010101" pitchFamily="2" charset="-122"/>
                    <a:cs typeface="Times New Roman" panose="02020603050405020304" pitchFamily="18" charset="0"/>
                  </a:rPr>
                  <a:t> = Frecuencia del pulso</a:t>
                </a:r>
                <a:br>
                  <a:rPr lang="es-EC" sz="1400" dirty="0">
                    <a:ea typeface="SimSun" panose="02010600030101010101" pitchFamily="2" charset="-122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s-EC" sz="1400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s-EC" sz="1400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s-EC" sz="1400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s-EC" sz="1400" dirty="0">
                    <a:ea typeface="SimSun" panose="02010600030101010101" pitchFamily="2" charset="-122"/>
                    <a:cs typeface="Times New Roman" panose="02020603050405020304" pitchFamily="18" charset="0"/>
                  </a:rPr>
                  <a:t> = Periodo del pulso</a:t>
                </a:r>
                <a:br>
                  <a:rPr lang="es-EC" sz="1400" dirty="0">
                    <a:ea typeface="SimSun" panose="02010600030101010101" pitchFamily="2" charset="-122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s-EC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sz="1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s-EC" sz="14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s-EC" sz="1400" dirty="0">
                    <a:ea typeface="SimSun" panose="02010600030101010101" pitchFamily="2" charset="-122"/>
                    <a:cs typeface="Times New Roman" panose="02020603050405020304" pitchFamily="18" charset="0"/>
                  </a:rPr>
                  <a:t> = Pico de aceleración en el pulso</a:t>
                </a:r>
                <a:br>
                  <a:rPr lang="es-EC" sz="1400" dirty="0">
                    <a:ea typeface="SimSun" panose="02010600030101010101" pitchFamily="2" charset="-122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s-EC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sz="14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s-EC" sz="14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s-EC" sz="1400" dirty="0">
                    <a:ea typeface="SimSun" panose="02010600030101010101" pitchFamily="2" charset="-122"/>
                    <a:cs typeface="Times New Roman" panose="02020603050405020304" pitchFamily="18" charset="0"/>
                  </a:rPr>
                  <a:t> = Velocidad </a:t>
                </a:r>
              </a:p>
              <a:p>
                <a:endParaRPr lang="es-EC" sz="2000" dirty="0"/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98D98813-EB5E-4E87-A112-6B67E9122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0990" y="1328808"/>
                <a:ext cx="2991009" cy="324242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uadroTexto 2">
            <a:extLst>
              <a:ext uri="{FF2B5EF4-FFF2-40B4-BE49-F238E27FC236}">
                <a16:creationId xmlns:a16="http://schemas.microsoft.com/office/drawing/2014/main" id="{230F0C21-1566-485F-8A8A-79719E512FA4}"/>
              </a:ext>
            </a:extLst>
          </p:cNvPr>
          <p:cNvSpPr txBox="1"/>
          <p:nvPr/>
        </p:nvSpPr>
        <p:spPr>
          <a:xfrm>
            <a:off x="9200990" y="4367865"/>
            <a:ext cx="257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Si r &gt; 1 	ok</a:t>
            </a:r>
          </a:p>
          <a:p>
            <a:r>
              <a:rPr lang="es-CO" dirty="0"/>
              <a:t>Si r &lt; 1	falla</a:t>
            </a:r>
            <a:endParaRPr lang="es-EC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B5F6E57-6631-42BA-9909-BEAF75E7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29</a:t>
            </a:fld>
            <a:endParaRPr lang="es-EC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3115DFE-EF38-46E9-AB25-7FF4981B2135}"/>
              </a:ext>
            </a:extLst>
          </p:cNvPr>
          <p:cNvSpPr txBox="1"/>
          <p:nvPr/>
        </p:nvSpPr>
        <p:spPr>
          <a:xfrm>
            <a:off x="696409" y="5155368"/>
            <a:ext cx="38848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Tomado de Rocking Response and Overturning of Equipment Under Horizontal Pulse-Type Motions (p.15), por (Makris &amp; Roussos, 1998).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2312859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3574774" cy="622852"/>
          </a:xfrm>
        </p:spPr>
        <p:txBody>
          <a:bodyPr>
            <a:normAutofit/>
          </a:bodyPr>
          <a:lstStyle/>
          <a:p>
            <a:r>
              <a:rPr lang="es-CO" sz="3600" b="1" dirty="0"/>
              <a:t>ÍNDICE</a:t>
            </a:r>
            <a:endParaRPr lang="es-EC" sz="3600" b="1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99BA094D-A427-4E15-B75D-C1EAA657D8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9438784"/>
              </p:ext>
            </p:extLst>
          </p:nvPr>
        </p:nvGraphicFramePr>
        <p:xfrm>
          <a:off x="5261113" y="715617"/>
          <a:ext cx="7421219" cy="52472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6A351059-198A-44ED-A60F-A9C138A85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77790" y="4147360"/>
            <a:ext cx="3670368" cy="173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noce-la-ESPE | Admisión y Registro">
            <a:extLst>
              <a:ext uri="{FF2B5EF4-FFF2-40B4-BE49-F238E27FC236}">
                <a16:creationId xmlns:a16="http://schemas.microsoft.com/office/drawing/2014/main" id="{A8B9FA32-4A71-4B6F-AE95-65C112666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50" y="2710640"/>
            <a:ext cx="3081252" cy="204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9B393C0-B913-4161-9784-C69E88D0E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92257" y="1126171"/>
            <a:ext cx="3670368" cy="172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BF9A9E6-F40F-49E6-9D82-225A6EF6F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3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31549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0"/>
            <a:ext cx="5125279" cy="622852"/>
          </a:xfrm>
        </p:spPr>
        <p:txBody>
          <a:bodyPr>
            <a:noAutofit/>
          </a:bodyPr>
          <a:lstStyle/>
          <a:p>
            <a:r>
              <a:rPr lang="es-CO" sz="2400" b="1" dirty="0"/>
              <a:t>LEVANTAMIENTO DE EQUIPOS</a:t>
            </a:r>
            <a:endParaRPr lang="es-EC" sz="2400" b="1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FBB47F1-0AFB-4041-A794-3341198643EB}"/>
              </a:ext>
            </a:extLst>
          </p:cNvPr>
          <p:cNvGrpSpPr/>
          <p:nvPr/>
        </p:nvGrpSpPr>
        <p:grpSpPr>
          <a:xfrm>
            <a:off x="6418690" y="0"/>
            <a:ext cx="4935110" cy="596641"/>
            <a:chOff x="1392214" y="1550581"/>
            <a:chExt cx="4935110" cy="596641"/>
          </a:xfrm>
        </p:grpSpPr>
        <p:sp>
          <p:nvSpPr>
            <p:cNvPr id="9" name="Flecha: pentágono 8">
              <a:extLst>
                <a:ext uri="{FF2B5EF4-FFF2-40B4-BE49-F238E27FC236}">
                  <a16:creationId xmlns:a16="http://schemas.microsoft.com/office/drawing/2014/main" id="{E81AD26C-D176-4652-93BD-06D063F2D87F}"/>
                </a:ext>
              </a:extLst>
            </p:cNvPr>
            <p:cNvSpPr/>
            <p:nvPr/>
          </p:nvSpPr>
          <p:spPr>
            <a:xfrm rot="10800000">
              <a:off x="1392214" y="1550581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echa: pentágono 4">
              <a:extLst>
                <a:ext uri="{FF2B5EF4-FFF2-40B4-BE49-F238E27FC236}">
                  <a16:creationId xmlns:a16="http://schemas.microsoft.com/office/drawing/2014/main" id="{465953A4-E49D-464A-993D-F2B4A88D6B24}"/>
                </a:ext>
              </a:extLst>
            </p:cNvPr>
            <p:cNvSpPr txBox="1"/>
            <p:nvPr/>
          </p:nvSpPr>
          <p:spPr>
            <a:xfrm rot="21600000">
              <a:off x="1541374" y="1550581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Análisis de equipos</a:t>
              </a:r>
              <a:endParaRPr lang="es-EC" sz="2500" kern="1200" dirty="0"/>
            </a:p>
          </p:txBody>
        </p:sp>
      </p:grpSp>
      <p:sp>
        <p:nvSpPr>
          <p:cNvPr id="8" name="Elipse 7" descr="Equipo">
            <a:extLst>
              <a:ext uri="{FF2B5EF4-FFF2-40B4-BE49-F238E27FC236}">
                <a16:creationId xmlns:a16="http://schemas.microsoft.com/office/drawing/2014/main" id="{3FF403F3-E150-4842-8A4E-3C7D1D8E80AE}"/>
              </a:ext>
            </a:extLst>
          </p:cNvPr>
          <p:cNvSpPr/>
          <p:nvPr/>
        </p:nvSpPr>
        <p:spPr>
          <a:xfrm>
            <a:off x="6120369" y="0"/>
            <a:ext cx="596641" cy="5966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9ECB10C-E3B4-4CCF-9FE5-3FAD8668A2F8}"/>
              </a:ext>
            </a:extLst>
          </p:cNvPr>
          <p:cNvSpPr txBox="1"/>
          <p:nvPr/>
        </p:nvSpPr>
        <p:spPr>
          <a:xfrm>
            <a:off x="1232116" y="1130337"/>
            <a:ext cx="21687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2000" dirty="0">
                <a:ea typeface="SimSun" panose="02010600030101010101" pitchFamily="2" charset="-122"/>
                <a:cs typeface="Times New Roman" panose="02020603050405020304" pitchFamily="18" charset="0"/>
              </a:rPr>
              <a:t>Equipos médicos</a:t>
            </a:r>
            <a:endParaRPr lang="es-EC" sz="2000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1251694-0B38-40CA-ACF9-D5C0BA1EBD8D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9377" y="1780139"/>
            <a:ext cx="3718560" cy="21050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2BB769C-5DC6-4EAC-8225-0528DC6DD2B6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33055" y="3317391"/>
            <a:ext cx="3901661" cy="21050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F51DC97-8934-4782-B173-ACB3FEA27DD1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52139" y="1780139"/>
            <a:ext cx="3901661" cy="21050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D5D3F52-0D0C-4AFC-9D8C-22E2522C7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30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02599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0"/>
            <a:ext cx="5125279" cy="622852"/>
          </a:xfrm>
        </p:spPr>
        <p:txBody>
          <a:bodyPr>
            <a:noAutofit/>
          </a:bodyPr>
          <a:lstStyle/>
          <a:p>
            <a:r>
              <a:rPr lang="es-CO" sz="2400" b="1" dirty="0"/>
              <a:t>LEVANTAMIENTO DE EQUIPOS</a:t>
            </a:r>
            <a:endParaRPr lang="es-EC" sz="2400" b="1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FBB47F1-0AFB-4041-A794-3341198643EB}"/>
              </a:ext>
            </a:extLst>
          </p:cNvPr>
          <p:cNvGrpSpPr/>
          <p:nvPr/>
        </p:nvGrpSpPr>
        <p:grpSpPr>
          <a:xfrm>
            <a:off x="6418690" y="0"/>
            <a:ext cx="4935110" cy="596641"/>
            <a:chOff x="1392214" y="1550581"/>
            <a:chExt cx="4935110" cy="596641"/>
          </a:xfrm>
        </p:grpSpPr>
        <p:sp>
          <p:nvSpPr>
            <p:cNvPr id="9" name="Flecha: pentágono 8">
              <a:extLst>
                <a:ext uri="{FF2B5EF4-FFF2-40B4-BE49-F238E27FC236}">
                  <a16:creationId xmlns:a16="http://schemas.microsoft.com/office/drawing/2014/main" id="{E81AD26C-D176-4652-93BD-06D063F2D87F}"/>
                </a:ext>
              </a:extLst>
            </p:cNvPr>
            <p:cNvSpPr/>
            <p:nvPr/>
          </p:nvSpPr>
          <p:spPr>
            <a:xfrm rot="10800000">
              <a:off x="1392214" y="1550581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echa: pentágono 4">
              <a:extLst>
                <a:ext uri="{FF2B5EF4-FFF2-40B4-BE49-F238E27FC236}">
                  <a16:creationId xmlns:a16="http://schemas.microsoft.com/office/drawing/2014/main" id="{465953A4-E49D-464A-993D-F2B4A88D6B24}"/>
                </a:ext>
              </a:extLst>
            </p:cNvPr>
            <p:cNvSpPr txBox="1"/>
            <p:nvPr/>
          </p:nvSpPr>
          <p:spPr>
            <a:xfrm rot="21600000">
              <a:off x="1541374" y="1550581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Análisis de equipos</a:t>
              </a:r>
              <a:endParaRPr lang="es-EC" sz="2500" kern="1200" dirty="0"/>
            </a:p>
          </p:txBody>
        </p:sp>
      </p:grpSp>
      <p:sp>
        <p:nvSpPr>
          <p:cNvPr id="8" name="Elipse 7" descr="Equipo">
            <a:extLst>
              <a:ext uri="{FF2B5EF4-FFF2-40B4-BE49-F238E27FC236}">
                <a16:creationId xmlns:a16="http://schemas.microsoft.com/office/drawing/2014/main" id="{3FF403F3-E150-4842-8A4E-3C7D1D8E80AE}"/>
              </a:ext>
            </a:extLst>
          </p:cNvPr>
          <p:cNvSpPr/>
          <p:nvPr/>
        </p:nvSpPr>
        <p:spPr>
          <a:xfrm>
            <a:off x="6120369" y="0"/>
            <a:ext cx="596641" cy="5966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9ECB10C-E3B4-4CCF-9FE5-3FAD8668A2F8}"/>
              </a:ext>
            </a:extLst>
          </p:cNvPr>
          <p:cNvSpPr txBox="1"/>
          <p:nvPr/>
        </p:nvSpPr>
        <p:spPr>
          <a:xfrm>
            <a:off x="2118633" y="843036"/>
            <a:ext cx="21687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000" dirty="0">
                <a:ea typeface="SimSun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es-EC" sz="2000" dirty="0">
                <a:ea typeface="SimSun" panose="02010600030101010101" pitchFamily="2" charset="-122"/>
                <a:cs typeface="Times New Roman" panose="02020603050405020304" pitchFamily="18" charset="0"/>
              </a:rPr>
              <a:t>quipos</a:t>
            </a:r>
            <a:endParaRPr lang="es-EC" sz="2000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88A61573-538E-4C57-8013-3B657294AF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69631"/>
              </p:ext>
            </p:extLst>
          </p:nvPr>
        </p:nvGraphicFramePr>
        <p:xfrm>
          <a:off x="4664765" y="1130337"/>
          <a:ext cx="6689034" cy="4568101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939911">
                  <a:extLst>
                    <a:ext uri="{9D8B030D-6E8A-4147-A177-3AD203B41FA5}">
                      <a16:colId xmlns:a16="http://schemas.microsoft.com/office/drawing/2014/main" val="1570731393"/>
                    </a:ext>
                  </a:extLst>
                </a:gridCol>
                <a:gridCol w="1879822">
                  <a:extLst>
                    <a:ext uri="{9D8B030D-6E8A-4147-A177-3AD203B41FA5}">
                      <a16:colId xmlns:a16="http://schemas.microsoft.com/office/drawing/2014/main" val="1663779647"/>
                    </a:ext>
                  </a:extLst>
                </a:gridCol>
                <a:gridCol w="939911">
                  <a:extLst>
                    <a:ext uri="{9D8B030D-6E8A-4147-A177-3AD203B41FA5}">
                      <a16:colId xmlns:a16="http://schemas.microsoft.com/office/drawing/2014/main" val="3098576685"/>
                    </a:ext>
                  </a:extLst>
                </a:gridCol>
                <a:gridCol w="1221885">
                  <a:extLst>
                    <a:ext uri="{9D8B030D-6E8A-4147-A177-3AD203B41FA5}">
                      <a16:colId xmlns:a16="http://schemas.microsoft.com/office/drawing/2014/main" val="292510408"/>
                    </a:ext>
                  </a:extLst>
                </a:gridCol>
                <a:gridCol w="1707505">
                  <a:extLst>
                    <a:ext uri="{9D8B030D-6E8A-4147-A177-3AD203B41FA5}">
                      <a16:colId xmlns:a16="http://schemas.microsoft.com/office/drawing/2014/main" val="3161457831"/>
                    </a:ext>
                  </a:extLst>
                </a:gridCol>
              </a:tblGrid>
              <a:tr h="318077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Número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Equipos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Nivel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Marca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Modelo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3661793"/>
                  </a:ext>
                </a:extLst>
              </a:tr>
              <a:tr h="318077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1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Tomógrafo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N+3.50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Siemens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Emotion 16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1388831"/>
                  </a:ext>
                </a:extLst>
              </a:tr>
              <a:tr h="318077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2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Autoclave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N+3.50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Matachana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S1000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38760"/>
                  </a:ext>
                </a:extLst>
              </a:tr>
              <a:tr h="318077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3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UPS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Todos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GE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LP 33 Series UPS 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0809166"/>
                  </a:ext>
                </a:extLst>
              </a:tr>
              <a:tr h="318077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4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Equipo de Rayos x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N+3.50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Italray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BT-Statix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4139649"/>
                  </a:ext>
                </a:extLst>
              </a:tr>
              <a:tr h="318077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5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E. de Hemodiálisis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N+8.00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OCM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4008S Classix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0648297"/>
                  </a:ext>
                </a:extLst>
              </a:tr>
              <a:tr h="318077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6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Planta osmosis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N+8.00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2900157"/>
                  </a:ext>
                </a:extLst>
              </a:tr>
              <a:tr h="674495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7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Filtros de ablandamiento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N+8.00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45282471"/>
                  </a:ext>
                </a:extLst>
              </a:tr>
              <a:tr h="674495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8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Tanque de recirculación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N+8.00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8619587"/>
                  </a:ext>
                </a:extLst>
              </a:tr>
              <a:tr h="674495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9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Cisternas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N+17.00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155972"/>
                  </a:ext>
                </a:extLst>
              </a:tr>
              <a:tr h="318077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10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Monitor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Todos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Edan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Elite V6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22695"/>
                  </a:ext>
                </a:extLst>
              </a:tr>
            </a:tbl>
          </a:graphicData>
        </a:graphic>
      </p:graphicFrame>
      <p:pic>
        <p:nvPicPr>
          <p:cNvPr id="14" name="Imagen 13">
            <a:extLst>
              <a:ext uri="{FF2B5EF4-FFF2-40B4-BE49-F238E27FC236}">
                <a16:creationId xmlns:a16="http://schemas.microsoft.com/office/drawing/2014/main" id="{6E0509D8-D1FD-40AC-8C85-246EF966C43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54" y="1315003"/>
            <a:ext cx="3644900" cy="273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7ADAAD4-CE06-4E8F-A45E-94C9DADB9C9C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51"/>
          <a:stretch/>
        </p:blipFill>
        <p:spPr bwMode="auto">
          <a:xfrm>
            <a:off x="642453" y="4253948"/>
            <a:ext cx="1663423" cy="16583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8DA5FC97-6F27-4D59-A6A4-92F7790EAF93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0" r="27927"/>
          <a:stretch/>
        </p:blipFill>
        <p:spPr bwMode="auto">
          <a:xfrm>
            <a:off x="2623930" y="4253948"/>
            <a:ext cx="1663424" cy="16721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E700F90-D419-45BA-8B4D-54F6A5E8A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31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5486958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0"/>
            <a:ext cx="5125279" cy="622852"/>
          </a:xfrm>
        </p:spPr>
        <p:txBody>
          <a:bodyPr>
            <a:noAutofit/>
          </a:bodyPr>
          <a:lstStyle/>
          <a:p>
            <a:r>
              <a:rPr lang="es-CO" sz="2400" b="1" dirty="0"/>
              <a:t>ANÁLISIS DE EQUIPOS</a:t>
            </a:r>
            <a:endParaRPr lang="es-EC" sz="2400" b="1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FBB47F1-0AFB-4041-A794-3341198643EB}"/>
              </a:ext>
            </a:extLst>
          </p:cNvPr>
          <p:cNvGrpSpPr/>
          <p:nvPr/>
        </p:nvGrpSpPr>
        <p:grpSpPr>
          <a:xfrm>
            <a:off x="6418690" y="0"/>
            <a:ext cx="4935110" cy="596641"/>
            <a:chOff x="1392214" y="1550581"/>
            <a:chExt cx="4935110" cy="596641"/>
          </a:xfrm>
        </p:grpSpPr>
        <p:sp>
          <p:nvSpPr>
            <p:cNvPr id="9" name="Flecha: pentágono 8">
              <a:extLst>
                <a:ext uri="{FF2B5EF4-FFF2-40B4-BE49-F238E27FC236}">
                  <a16:creationId xmlns:a16="http://schemas.microsoft.com/office/drawing/2014/main" id="{E81AD26C-D176-4652-93BD-06D063F2D87F}"/>
                </a:ext>
              </a:extLst>
            </p:cNvPr>
            <p:cNvSpPr/>
            <p:nvPr/>
          </p:nvSpPr>
          <p:spPr>
            <a:xfrm rot="10800000">
              <a:off x="1392214" y="1550581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echa: pentágono 4">
              <a:extLst>
                <a:ext uri="{FF2B5EF4-FFF2-40B4-BE49-F238E27FC236}">
                  <a16:creationId xmlns:a16="http://schemas.microsoft.com/office/drawing/2014/main" id="{465953A4-E49D-464A-993D-F2B4A88D6B24}"/>
                </a:ext>
              </a:extLst>
            </p:cNvPr>
            <p:cNvSpPr txBox="1"/>
            <p:nvPr/>
          </p:nvSpPr>
          <p:spPr>
            <a:xfrm rot="21600000">
              <a:off x="1541374" y="1550581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Análisis de equipos</a:t>
              </a:r>
              <a:endParaRPr lang="es-EC" sz="2500" kern="1200" dirty="0"/>
            </a:p>
          </p:txBody>
        </p:sp>
      </p:grpSp>
      <p:sp>
        <p:nvSpPr>
          <p:cNvPr id="8" name="Elipse 7" descr="Equipo">
            <a:extLst>
              <a:ext uri="{FF2B5EF4-FFF2-40B4-BE49-F238E27FC236}">
                <a16:creationId xmlns:a16="http://schemas.microsoft.com/office/drawing/2014/main" id="{3FF403F3-E150-4842-8A4E-3C7D1D8E80AE}"/>
              </a:ext>
            </a:extLst>
          </p:cNvPr>
          <p:cNvSpPr/>
          <p:nvPr/>
        </p:nvSpPr>
        <p:spPr>
          <a:xfrm>
            <a:off x="6120369" y="0"/>
            <a:ext cx="596641" cy="5966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9ECB10C-E3B4-4CCF-9FE5-3FAD8668A2F8}"/>
              </a:ext>
            </a:extLst>
          </p:cNvPr>
          <p:cNvSpPr txBox="1"/>
          <p:nvPr/>
        </p:nvSpPr>
        <p:spPr>
          <a:xfrm>
            <a:off x="2118633" y="843036"/>
            <a:ext cx="32617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000" dirty="0">
                <a:ea typeface="SimSun" panose="02010600030101010101" pitchFamily="2" charset="-122"/>
                <a:cs typeface="Times New Roman" panose="02020603050405020304" pitchFamily="18" charset="0"/>
              </a:rPr>
              <a:t>Aceleraciones y periodos</a:t>
            </a:r>
            <a:endParaRPr lang="es-EC" sz="2000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1288C8F-C505-4010-BE17-869C1FB3DF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313137"/>
              </p:ext>
            </p:extLst>
          </p:nvPr>
        </p:nvGraphicFramePr>
        <p:xfrm>
          <a:off x="5599613" y="1315002"/>
          <a:ext cx="5754186" cy="2620894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228652">
                  <a:extLst>
                    <a:ext uri="{9D8B030D-6E8A-4147-A177-3AD203B41FA5}">
                      <a16:colId xmlns:a16="http://schemas.microsoft.com/office/drawing/2014/main" val="1632320322"/>
                    </a:ext>
                  </a:extLst>
                </a:gridCol>
                <a:gridCol w="1228652">
                  <a:extLst>
                    <a:ext uri="{9D8B030D-6E8A-4147-A177-3AD203B41FA5}">
                      <a16:colId xmlns:a16="http://schemas.microsoft.com/office/drawing/2014/main" val="2512610786"/>
                    </a:ext>
                  </a:extLst>
                </a:gridCol>
                <a:gridCol w="1187696">
                  <a:extLst>
                    <a:ext uri="{9D8B030D-6E8A-4147-A177-3AD203B41FA5}">
                      <a16:colId xmlns:a16="http://schemas.microsoft.com/office/drawing/2014/main" val="666501682"/>
                    </a:ext>
                  </a:extLst>
                </a:gridCol>
                <a:gridCol w="757669">
                  <a:extLst>
                    <a:ext uri="{9D8B030D-6E8A-4147-A177-3AD203B41FA5}">
                      <a16:colId xmlns:a16="http://schemas.microsoft.com/office/drawing/2014/main" val="3803710861"/>
                    </a:ext>
                  </a:extLst>
                </a:gridCol>
                <a:gridCol w="1351517">
                  <a:extLst>
                    <a:ext uri="{9D8B030D-6E8A-4147-A177-3AD203B41FA5}">
                      <a16:colId xmlns:a16="http://schemas.microsoft.com/office/drawing/2014/main" val="3424226234"/>
                    </a:ext>
                  </a:extLst>
                </a:gridCol>
              </a:tblGrid>
              <a:tr h="908042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</a:rPr>
                        <a:t>Nivel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</a:rPr>
                        <a:t>Sa (m/s2)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</a:rPr>
                        <a:t>T (s) Makris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</a:rPr>
                        <a:t>Tipo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</a:rPr>
                        <a:t>T (s) Housner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9658259"/>
                  </a:ext>
                </a:extLst>
              </a:tr>
              <a:tr h="428213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</a:rPr>
                        <a:t>N+13.4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</a:rPr>
                        <a:t>33.18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</a:rPr>
                        <a:t>0.53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</a:rPr>
                        <a:t>Cn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</a:rPr>
                        <a:t>0.9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5790938"/>
                  </a:ext>
                </a:extLst>
              </a:tr>
              <a:tr h="428213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</a:rPr>
                        <a:t>N+8.90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</a:rPr>
                        <a:t>22.58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</a:rPr>
                        <a:t>0.61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</a:rPr>
                        <a:t>Cn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</a:rPr>
                        <a:t>0.8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6424198"/>
                  </a:ext>
                </a:extLst>
              </a:tr>
              <a:tr h="428213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</a:rPr>
                        <a:t>N+4.40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</a:rPr>
                        <a:t>17.68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</a:rPr>
                        <a:t>0.67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</a:rPr>
                        <a:t>A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</a:rPr>
                        <a:t>0.6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7373449"/>
                  </a:ext>
                </a:extLst>
              </a:tr>
              <a:tr h="428213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</a:rPr>
                        <a:t>N-0.10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</a:rPr>
                        <a:t>11.35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</a:rPr>
                        <a:t>0.4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</a:rPr>
                        <a:t>B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</a:rPr>
                        <a:t>0.2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035080"/>
                  </a:ext>
                </a:extLst>
              </a:tr>
            </a:tbl>
          </a:graphicData>
        </a:graphic>
      </p:graphicFrame>
      <p:pic>
        <p:nvPicPr>
          <p:cNvPr id="13" name="Imagen 12">
            <a:extLst>
              <a:ext uri="{FF2B5EF4-FFF2-40B4-BE49-F238E27FC236}">
                <a16:creationId xmlns:a16="http://schemas.microsoft.com/office/drawing/2014/main" id="{EA10D9DB-D461-4552-8D05-F636A596E1A9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5019" y="1432552"/>
            <a:ext cx="4825365" cy="3514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819ABD2-AC42-40A8-A2D7-1F72FFF7EDC8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99613" y="4147362"/>
            <a:ext cx="1936474" cy="14349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25CA312-AE61-4047-BFB7-9EBC88818687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55316" y="4147362"/>
            <a:ext cx="1936474" cy="14077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31C0DFF0-DDB3-496B-B499-889D4083E1FE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07899" y="4135290"/>
            <a:ext cx="1742714" cy="14077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0DB2C97-0700-4496-9C3B-01FE27B39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32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87609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0"/>
            <a:ext cx="5125279" cy="622852"/>
          </a:xfrm>
        </p:spPr>
        <p:txBody>
          <a:bodyPr>
            <a:noAutofit/>
          </a:bodyPr>
          <a:lstStyle/>
          <a:p>
            <a:r>
              <a:rPr lang="es-CO" sz="2400" b="1" dirty="0"/>
              <a:t>USO DE RMOTION</a:t>
            </a:r>
            <a:endParaRPr lang="es-EC" sz="2400" b="1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FBB47F1-0AFB-4041-A794-3341198643EB}"/>
              </a:ext>
            </a:extLst>
          </p:cNvPr>
          <p:cNvGrpSpPr/>
          <p:nvPr/>
        </p:nvGrpSpPr>
        <p:grpSpPr>
          <a:xfrm>
            <a:off x="6418690" y="0"/>
            <a:ext cx="4935110" cy="596641"/>
            <a:chOff x="1392214" y="1550581"/>
            <a:chExt cx="4935110" cy="596641"/>
          </a:xfrm>
        </p:grpSpPr>
        <p:sp>
          <p:nvSpPr>
            <p:cNvPr id="9" name="Flecha: pentágono 8">
              <a:extLst>
                <a:ext uri="{FF2B5EF4-FFF2-40B4-BE49-F238E27FC236}">
                  <a16:creationId xmlns:a16="http://schemas.microsoft.com/office/drawing/2014/main" id="{E81AD26C-D176-4652-93BD-06D063F2D87F}"/>
                </a:ext>
              </a:extLst>
            </p:cNvPr>
            <p:cNvSpPr/>
            <p:nvPr/>
          </p:nvSpPr>
          <p:spPr>
            <a:xfrm rot="10800000">
              <a:off x="1392214" y="1550581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echa: pentágono 4">
              <a:extLst>
                <a:ext uri="{FF2B5EF4-FFF2-40B4-BE49-F238E27FC236}">
                  <a16:creationId xmlns:a16="http://schemas.microsoft.com/office/drawing/2014/main" id="{465953A4-E49D-464A-993D-F2B4A88D6B24}"/>
                </a:ext>
              </a:extLst>
            </p:cNvPr>
            <p:cNvSpPr txBox="1"/>
            <p:nvPr/>
          </p:nvSpPr>
          <p:spPr>
            <a:xfrm rot="21600000">
              <a:off x="1541374" y="1550581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Análisis de equipos</a:t>
              </a:r>
              <a:endParaRPr lang="es-EC" sz="2500" kern="1200" dirty="0"/>
            </a:p>
          </p:txBody>
        </p:sp>
      </p:grpSp>
      <p:sp>
        <p:nvSpPr>
          <p:cNvPr id="8" name="Elipse 7" descr="Equipo">
            <a:extLst>
              <a:ext uri="{FF2B5EF4-FFF2-40B4-BE49-F238E27FC236}">
                <a16:creationId xmlns:a16="http://schemas.microsoft.com/office/drawing/2014/main" id="{3FF403F3-E150-4842-8A4E-3C7D1D8E80AE}"/>
              </a:ext>
            </a:extLst>
          </p:cNvPr>
          <p:cNvSpPr/>
          <p:nvPr/>
        </p:nvSpPr>
        <p:spPr>
          <a:xfrm>
            <a:off x="6120369" y="0"/>
            <a:ext cx="596641" cy="5966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9ECB10C-E3B4-4CCF-9FE5-3FAD8668A2F8}"/>
              </a:ext>
            </a:extLst>
          </p:cNvPr>
          <p:cNvSpPr txBox="1"/>
          <p:nvPr/>
        </p:nvSpPr>
        <p:spPr>
          <a:xfrm>
            <a:off x="4396570" y="856141"/>
            <a:ext cx="31338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000" dirty="0">
                <a:ea typeface="SimSun" panose="02010600030101010101" pitchFamily="2" charset="-122"/>
                <a:cs typeface="Times New Roman" panose="02020603050405020304" pitchFamily="18" charset="0"/>
              </a:rPr>
              <a:t>Modelo</a:t>
            </a:r>
            <a:r>
              <a:rPr lang="es-CO" dirty="0">
                <a:ea typeface="SimSun" panose="02010600030101010101" pitchFamily="2" charset="-122"/>
                <a:cs typeface="Times New Roman" panose="02020603050405020304" pitchFamily="18" charset="0"/>
              </a:rPr>
              <a:t> de Housner (1963)</a:t>
            </a:r>
            <a:endParaRPr lang="es-EC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B8EE6FE9-950C-409A-B6FE-6EF4FD7B2FB6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" r="1417"/>
          <a:stretch/>
        </p:blipFill>
        <p:spPr bwMode="auto">
          <a:xfrm>
            <a:off x="2643710" y="1442280"/>
            <a:ext cx="6639533" cy="44249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5BC0386-00EC-46B6-8952-2159155C4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33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371276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0"/>
            <a:ext cx="5125279" cy="622852"/>
          </a:xfrm>
        </p:spPr>
        <p:txBody>
          <a:bodyPr>
            <a:noAutofit/>
          </a:bodyPr>
          <a:lstStyle/>
          <a:p>
            <a:r>
              <a:rPr lang="es-CO" sz="2400" b="1" dirty="0"/>
              <a:t>USO DE RMOTION</a:t>
            </a:r>
            <a:endParaRPr lang="es-EC" sz="2400" b="1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FBB47F1-0AFB-4041-A794-3341198643EB}"/>
              </a:ext>
            </a:extLst>
          </p:cNvPr>
          <p:cNvGrpSpPr/>
          <p:nvPr/>
        </p:nvGrpSpPr>
        <p:grpSpPr>
          <a:xfrm>
            <a:off x="6418690" y="0"/>
            <a:ext cx="4935110" cy="596641"/>
            <a:chOff x="1392214" y="1550581"/>
            <a:chExt cx="4935110" cy="596641"/>
          </a:xfrm>
        </p:grpSpPr>
        <p:sp>
          <p:nvSpPr>
            <p:cNvPr id="9" name="Flecha: pentágono 8">
              <a:extLst>
                <a:ext uri="{FF2B5EF4-FFF2-40B4-BE49-F238E27FC236}">
                  <a16:creationId xmlns:a16="http://schemas.microsoft.com/office/drawing/2014/main" id="{E81AD26C-D176-4652-93BD-06D063F2D87F}"/>
                </a:ext>
              </a:extLst>
            </p:cNvPr>
            <p:cNvSpPr/>
            <p:nvPr/>
          </p:nvSpPr>
          <p:spPr>
            <a:xfrm rot="10800000">
              <a:off x="1392214" y="1550581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echa: pentágono 4">
              <a:extLst>
                <a:ext uri="{FF2B5EF4-FFF2-40B4-BE49-F238E27FC236}">
                  <a16:creationId xmlns:a16="http://schemas.microsoft.com/office/drawing/2014/main" id="{465953A4-E49D-464A-993D-F2B4A88D6B24}"/>
                </a:ext>
              </a:extLst>
            </p:cNvPr>
            <p:cNvSpPr txBox="1"/>
            <p:nvPr/>
          </p:nvSpPr>
          <p:spPr>
            <a:xfrm rot="21600000">
              <a:off x="1541374" y="1550581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Análisis de equipos</a:t>
              </a:r>
              <a:endParaRPr lang="es-EC" sz="2500" kern="1200" dirty="0"/>
            </a:p>
          </p:txBody>
        </p:sp>
      </p:grpSp>
      <p:sp>
        <p:nvSpPr>
          <p:cNvPr id="8" name="Elipse 7" descr="Equipo">
            <a:extLst>
              <a:ext uri="{FF2B5EF4-FFF2-40B4-BE49-F238E27FC236}">
                <a16:creationId xmlns:a16="http://schemas.microsoft.com/office/drawing/2014/main" id="{3FF403F3-E150-4842-8A4E-3C7D1D8E80AE}"/>
              </a:ext>
            </a:extLst>
          </p:cNvPr>
          <p:cNvSpPr/>
          <p:nvPr/>
        </p:nvSpPr>
        <p:spPr>
          <a:xfrm>
            <a:off x="6120369" y="0"/>
            <a:ext cx="596641" cy="5966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9ECB10C-E3B4-4CCF-9FE5-3FAD8668A2F8}"/>
              </a:ext>
            </a:extLst>
          </p:cNvPr>
          <p:cNvSpPr txBox="1"/>
          <p:nvPr/>
        </p:nvSpPr>
        <p:spPr>
          <a:xfrm>
            <a:off x="4396569" y="856141"/>
            <a:ext cx="40652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000" dirty="0">
                <a:ea typeface="SimSun" panose="02010600030101010101" pitchFamily="2" charset="-122"/>
                <a:cs typeface="Times New Roman" panose="02020603050405020304" pitchFamily="18" charset="0"/>
              </a:rPr>
              <a:t>Modelo de Makris &amp; Roussos (1963)</a:t>
            </a:r>
            <a:endParaRPr lang="es-EC" sz="2000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B8EE6FE9-950C-409A-B6FE-6EF4FD7B2FB6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" r="1778"/>
          <a:stretch/>
        </p:blipFill>
        <p:spPr bwMode="auto">
          <a:xfrm>
            <a:off x="2643710" y="1432552"/>
            <a:ext cx="6639533" cy="44249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B410135-F3F4-4BE6-8BB5-3AAD13D9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34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7193870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0"/>
            <a:ext cx="5125279" cy="622852"/>
          </a:xfrm>
        </p:spPr>
        <p:txBody>
          <a:bodyPr>
            <a:noAutofit/>
          </a:bodyPr>
          <a:lstStyle/>
          <a:p>
            <a:r>
              <a:rPr lang="es-CO" sz="2400" b="1" dirty="0"/>
              <a:t>USO DE RMOTION</a:t>
            </a:r>
            <a:endParaRPr lang="es-EC" sz="2400" b="1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FBB47F1-0AFB-4041-A794-3341198643EB}"/>
              </a:ext>
            </a:extLst>
          </p:cNvPr>
          <p:cNvGrpSpPr/>
          <p:nvPr/>
        </p:nvGrpSpPr>
        <p:grpSpPr>
          <a:xfrm>
            <a:off x="6418690" y="0"/>
            <a:ext cx="4935110" cy="596641"/>
            <a:chOff x="1392214" y="1550581"/>
            <a:chExt cx="4935110" cy="596641"/>
          </a:xfrm>
        </p:grpSpPr>
        <p:sp>
          <p:nvSpPr>
            <p:cNvPr id="9" name="Flecha: pentágono 8">
              <a:extLst>
                <a:ext uri="{FF2B5EF4-FFF2-40B4-BE49-F238E27FC236}">
                  <a16:creationId xmlns:a16="http://schemas.microsoft.com/office/drawing/2014/main" id="{E81AD26C-D176-4652-93BD-06D063F2D87F}"/>
                </a:ext>
              </a:extLst>
            </p:cNvPr>
            <p:cNvSpPr/>
            <p:nvPr/>
          </p:nvSpPr>
          <p:spPr>
            <a:xfrm rot="10800000">
              <a:off x="1392214" y="1550581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echa: pentágono 4">
              <a:extLst>
                <a:ext uri="{FF2B5EF4-FFF2-40B4-BE49-F238E27FC236}">
                  <a16:creationId xmlns:a16="http://schemas.microsoft.com/office/drawing/2014/main" id="{465953A4-E49D-464A-993D-F2B4A88D6B24}"/>
                </a:ext>
              </a:extLst>
            </p:cNvPr>
            <p:cNvSpPr txBox="1"/>
            <p:nvPr/>
          </p:nvSpPr>
          <p:spPr>
            <a:xfrm rot="21600000">
              <a:off x="1541374" y="1550581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Análisis de equipos</a:t>
              </a:r>
              <a:endParaRPr lang="es-EC" sz="2500" kern="1200" dirty="0"/>
            </a:p>
          </p:txBody>
        </p:sp>
      </p:grpSp>
      <p:sp>
        <p:nvSpPr>
          <p:cNvPr id="8" name="Elipse 7" descr="Equipo">
            <a:extLst>
              <a:ext uri="{FF2B5EF4-FFF2-40B4-BE49-F238E27FC236}">
                <a16:creationId xmlns:a16="http://schemas.microsoft.com/office/drawing/2014/main" id="{3FF403F3-E150-4842-8A4E-3C7D1D8E80AE}"/>
              </a:ext>
            </a:extLst>
          </p:cNvPr>
          <p:cNvSpPr/>
          <p:nvPr/>
        </p:nvSpPr>
        <p:spPr>
          <a:xfrm>
            <a:off x="6120369" y="0"/>
            <a:ext cx="596641" cy="5966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9ECB10C-E3B4-4CCF-9FE5-3FAD8668A2F8}"/>
              </a:ext>
            </a:extLst>
          </p:cNvPr>
          <p:cNvSpPr txBox="1"/>
          <p:nvPr/>
        </p:nvSpPr>
        <p:spPr>
          <a:xfrm>
            <a:off x="5156552" y="980583"/>
            <a:ext cx="18788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400" dirty="0">
                <a:ea typeface="SimSun" panose="02010600030101010101" pitchFamily="2" charset="-122"/>
                <a:cs typeface="Times New Roman" panose="02020603050405020304" pitchFamily="18" charset="0"/>
              </a:rPr>
              <a:t>Resultados</a:t>
            </a:r>
            <a:endParaRPr lang="es-EC" sz="2400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4CDB43E2-0B52-4069-A1C3-545240D8C5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005132"/>
              </p:ext>
            </p:extLst>
          </p:nvPr>
        </p:nvGraphicFramePr>
        <p:xfrm>
          <a:off x="838197" y="1773768"/>
          <a:ext cx="4409663" cy="3725882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736645">
                  <a:extLst>
                    <a:ext uri="{9D8B030D-6E8A-4147-A177-3AD203B41FA5}">
                      <a16:colId xmlns:a16="http://schemas.microsoft.com/office/drawing/2014/main" val="1962343763"/>
                    </a:ext>
                  </a:extLst>
                </a:gridCol>
                <a:gridCol w="822048">
                  <a:extLst>
                    <a:ext uri="{9D8B030D-6E8A-4147-A177-3AD203B41FA5}">
                      <a16:colId xmlns:a16="http://schemas.microsoft.com/office/drawing/2014/main" val="667043186"/>
                    </a:ext>
                  </a:extLst>
                </a:gridCol>
                <a:gridCol w="925485">
                  <a:extLst>
                    <a:ext uri="{9D8B030D-6E8A-4147-A177-3AD203B41FA5}">
                      <a16:colId xmlns:a16="http://schemas.microsoft.com/office/drawing/2014/main" val="1868801285"/>
                    </a:ext>
                  </a:extLst>
                </a:gridCol>
                <a:gridCol w="925485">
                  <a:extLst>
                    <a:ext uri="{9D8B030D-6E8A-4147-A177-3AD203B41FA5}">
                      <a16:colId xmlns:a16="http://schemas.microsoft.com/office/drawing/2014/main" val="3966002765"/>
                    </a:ext>
                  </a:extLst>
                </a:gridCol>
              </a:tblGrid>
              <a:tr h="596695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Equipo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Nivel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Modelo </a:t>
                      </a:r>
                      <a:br>
                        <a:rPr lang="es-EC" sz="1200" dirty="0">
                          <a:effectLst/>
                        </a:rPr>
                      </a:br>
                      <a:r>
                        <a:rPr lang="es-EC" sz="1200" dirty="0">
                          <a:effectLst/>
                        </a:rPr>
                        <a:t>Housner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Modelo Makris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0813134"/>
                  </a:ext>
                </a:extLst>
              </a:tr>
              <a:tr h="281388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Cuerpo del tomógrafo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N-0.10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ok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falla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884977"/>
                  </a:ext>
                </a:extLst>
              </a:tr>
              <a:tr h="281388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Cama del tomógrafo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N-0.10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ok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ok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6060480"/>
                  </a:ext>
                </a:extLst>
              </a:tr>
              <a:tr h="281388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Consola del tomógrafo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N-0.10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ok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ok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0620757"/>
                  </a:ext>
                </a:extLst>
              </a:tr>
              <a:tr h="281388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Autoclave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N-0.10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ok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falla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6057035"/>
                  </a:ext>
                </a:extLst>
              </a:tr>
              <a:tr h="281388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UPS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N-0.10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ok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falla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9862374"/>
                  </a:ext>
                </a:extLst>
              </a:tr>
              <a:tr h="281388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Monitor 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N-0.10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ok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falla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8889074"/>
                  </a:ext>
                </a:extLst>
              </a:tr>
              <a:tr h="281388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Equipo de hemodiálisis 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N-0.10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ok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falla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2675239"/>
                  </a:ext>
                </a:extLst>
              </a:tr>
              <a:tr h="281388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Ecógrafo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N-0.10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ok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falla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894490"/>
                  </a:ext>
                </a:extLst>
              </a:tr>
              <a:tr h="281388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Camilla de E. Rayos X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N-0.10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ok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ok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9279262"/>
                  </a:ext>
                </a:extLst>
              </a:tr>
              <a:tr h="596695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Generador de E. Rayos X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N-0.10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ok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falla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8059398"/>
                  </a:ext>
                </a:extLst>
              </a:tr>
            </a:tbl>
          </a:graphicData>
        </a:graphic>
      </p:graphicFrame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308A6D77-BA21-4879-B86D-09F6D1E5CD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7036958"/>
              </p:ext>
            </p:extLst>
          </p:nvPr>
        </p:nvGraphicFramePr>
        <p:xfrm>
          <a:off x="6397489" y="1773768"/>
          <a:ext cx="4956310" cy="37258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1930">
                  <a:extLst>
                    <a:ext uri="{9D8B030D-6E8A-4147-A177-3AD203B41FA5}">
                      <a16:colId xmlns:a16="http://schemas.microsoft.com/office/drawing/2014/main" val="4266225250"/>
                    </a:ext>
                  </a:extLst>
                </a:gridCol>
                <a:gridCol w="923954">
                  <a:extLst>
                    <a:ext uri="{9D8B030D-6E8A-4147-A177-3AD203B41FA5}">
                      <a16:colId xmlns:a16="http://schemas.microsoft.com/office/drawing/2014/main" val="78980980"/>
                    </a:ext>
                  </a:extLst>
                </a:gridCol>
                <a:gridCol w="1040213">
                  <a:extLst>
                    <a:ext uri="{9D8B030D-6E8A-4147-A177-3AD203B41FA5}">
                      <a16:colId xmlns:a16="http://schemas.microsoft.com/office/drawing/2014/main" val="4101260385"/>
                    </a:ext>
                  </a:extLst>
                </a:gridCol>
                <a:gridCol w="1040213">
                  <a:extLst>
                    <a:ext uri="{9D8B030D-6E8A-4147-A177-3AD203B41FA5}">
                      <a16:colId xmlns:a16="http://schemas.microsoft.com/office/drawing/2014/main" val="1514106190"/>
                    </a:ext>
                  </a:extLst>
                </a:gridCol>
              </a:tblGrid>
              <a:tr h="304375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UPS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N+4.40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falla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falla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2442936"/>
                  </a:ext>
                </a:extLst>
              </a:tr>
              <a:tr h="304375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Planta osmosis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N+4.40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falla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falla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8313355"/>
                  </a:ext>
                </a:extLst>
              </a:tr>
              <a:tr h="645441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Filtros de ablandamiento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N+4.40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falla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falla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3181390"/>
                  </a:ext>
                </a:extLst>
              </a:tr>
              <a:tr h="645441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Tanque de recirculación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N+4.40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ok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falla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3584135"/>
                  </a:ext>
                </a:extLst>
              </a:tr>
              <a:tr h="304375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Ecógrafo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N+4.40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falla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falla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3631593"/>
                  </a:ext>
                </a:extLst>
              </a:tr>
              <a:tr h="304375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Monito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N+4.40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falla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falla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7353070"/>
                  </a:ext>
                </a:extLst>
              </a:tr>
              <a:tr h="304375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Ecógrafo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N+8.90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falla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falla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950513"/>
                  </a:ext>
                </a:extLst>
              </a:tr>
              <a:tr h="304375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UPS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N+8.90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falla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falla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7137711"/>
                  </a:ext>
                </a:extLst>
              </a:tr>
              <a:tr h="304375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Monitor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N+8.90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falla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falla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7304187"/>
                  </a:ext>
                </a:extLst>
              </a:tr>
              <a:tr h="304375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Cisterna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N+13.4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falla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falla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99023385"/>
                  </a:ext>
                </a:extLst>
              </a:tr>
            </a:tbl>
          </a:graphicData>
        </a:graphic>
      </p:graphicFrame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CC0CC80-EAA0-4F3D-AF96-8EAC756A8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35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5440905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3574774" cy="622852"/>
          </a:xfrm>
        </p:spPr>
        <p:txBody>
          <a:bodyPr>
            <a:normAutofit/>
          </a:bodyPr>
          <a:lstStyle/>
          <a:p>
            <a:r>
              <a:rPr lang="es-CO" sz="3600" b="1" dirty="0"/>
              <a:t>ÍNDICE</a:t>
            </a:r>
            <a:endParaRPr lang="es-EC" sz="3600" b="1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99BA094D-A427-4E15-B75D-C1EAA657D8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4598198"/>
              </p:ext>
            </p:extLst>
          </p:nvPr>
        </p:nvGraphicFramePr>
        <p:xfrm>
          <a:off x="5261113" y="715617"/>
          <a:ext cx="7421219" cy="52472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6A351059-198A-44ED-A60F-A9C138A85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77790" y="4147360"/>
            <a:ext cx="3670368" cy="173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noce-la-ESPE | Admisión y Registro">
            <a:extLst>
              <a:ext uri="{FF2B5EF4-FFF2-40B4-BE49-F238E27FC236}">
                <a16:creationId xmlns:a16="http://schemas.microsoft.com/office/drawing/2014/main" id="{A8B9FA32-4A71-4B6F-AE95-65C112666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50" y="2710640"/>
            <a:ext cx="3081252" cy="204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9B393C0-B913-4161-9784-C69E88D0E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92257" y="1126171"/>
            <a:ext cx="3670368" cy="172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2C5AAAF-38F4-4A34-A2A8-885A64B5D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36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0203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0"/>
            <a:ext cx="5125279" cy="622852"/>
          </a:xfrm>
        </p:spPr>
        <p:txBody>
          <a:bodyPr>
            <a:noAutofit/>
          </a:bodyPr>
          <a:lstStyle/>
          <a:p>
            <a:r>
              <a:rPr lang="es-CO" sz="2400" b="1" dirty="0"/>
              <a:t>NORMAS</a:t>
            </a:r>
            <a:endParaRPr lang="es-EC" sz="2400" b="1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FBB47F1-0AFB-4041-A794-3341198643EB}"/>
              </a:ext>
            </a:extLst>
          </p:cNvPr>
          <p:cNvGrpSpPr/>
          <p:nvPr/>
        </p:nvGrpSpPr>
        <p:grpSpPr>
          <a:xfrm>
            <a:off x="6418690" y="0"/>
            <a:ext cx="4935110" cy="596641"/>
            <a:chOff x="1392214" y="1550581"/>
            <a:chExt cx="4935110" cy="596641"/>
          </a:xfrm>
        </p:grpSpPr>
        <p:sp>
          <p:nvSpPr>
            <p:cNvPr id="9" name="Flecha: pentágono 8">
              <a:extLst>
                <a:ext uri="{FF2B5EF4-FFF2-40B4-BE49-F238E27FC236}">
                  <a16:creationId xmlns:a16="http://schemas.microsoft.com/office/drawing/2014/main" id="{E81AD26C-D176-4652-93BD-06D063F2D87F}"/>
                </a:ext>
              </a:extLst>
            </p:cNvPr>
            <p:cNvSpPr/>
            <p:nvPr/>
          </p:nvSpPr>
          <p:spPr>
            <a:xfrm rot="10800000">
              <a:off x="1392214" y="1550581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echa: pentágono 4">
              <a:extLst>
                <a:ext uri="{FF2B5EF4-FFF2-40B4-BE49-F238E27FC236}">
                  <a16:creationId xmlns:a16="http://schemas.microsoft.com/office/drawing/2014/main" id="{465953A4-E49D-464A-993D-F2B4A88D6B24}"/>
                </a:ext>
              </a:extLst>
            </p:cNvPr>
            <p:cNvSpPr txBox="1"/>
            <p:nvPr/>
          </p:nvSpPr>
          <p:spPr>
            <a:xfrm rot="21600000">
              <a:off x="1541374" y="1550581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dirty="0"/>
                <a:t>Diseño de anclajes</a:t>
              </a:r>
              <a:endParaRPr lang="es-EC" sz="2500" kern="1200" dirty="0"/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9ECB10C-E3B4-4CCF-9FE5-3FAD8668A2F8}"/>
              </a:ext>
            </a:extLst>
          </p:cNvPr>
          <p:cNvSpPr txBox="1"/>
          <p:nvPr/>
        </p:nvSpPr>
        <p:spPr>
          <a:xfrm>
            <a:off x="4665492" y="1122059"/>
            <a:ext cx="25959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400" dirty="0">
                <a:ea typeface="SimSun" panose="02010600030101010101" pitchFamily="2" charset="-122"/>
                <a:cs typeface="Times New Roman" panose="02020603050405020304" pitchFamily="18" charset="0"/>
              </a:rPr>
              <a:t>Normas de diseño</a:t>
            </a:r>
            <a:endParaRPr lang="es-EC" sz="2400" dirty="0"/>
          </a:p>
        </p:txBody>
      </p:sp>
      <p:sp>
        <p:nvSpPr>
          <p:cNvPr id="11" name="Elipse 10" descr="Uñas">
            <a:extLst>
              <a:ext uri="{FF2B5EF4-FFF2-40B4-BE49-F238E27FC236}">
                <a16:creationId xmlns:a16="http://schemas.microsoft.com/office/drawing/2014/main" id="{F280E3D6-3057-4D65-B42A-1C2F859D339C}"/>
              </a:ext>
            </a:extLst>
          </p:cNvPr>
          <p:cNvSpPr/>
          <p:nvPr/>
        </p:nvSpPr>
        <p:spPr>
          <a:xfrm>
            <a:off x="6158949" y="-2"/>
            <a:ext cx="596641" cy="5966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BC6586D-96FF-4308-8D21-94B479455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2314" y="1718294"/>
            <a:ext cx="3069148" cy="394509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A250E49-1DC1-4D91-891B-63008C3E0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98" y="1731769"/>
            <a:ext cx="3066169" cy="3945093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4157C6D-C8D4-462E-87FD-48B2489D2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37</a:t>
            </a:fld>
            <a:endParaRPr lang="es-EC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1D0A7AF-AC75-44B3-829D-76C949CBB0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9409" y="1718294"/>
            <a:ext cx="3838144" cy="312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204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0"/>
            <a:ext cx="5125279" cy="622852"/>
          </a:xfrm>
        </p:spPr>
        <p:txBody>
          <a:bodyPr>
            <a:noAutofit/>
          </a:bodyPr>
          <a:lstStyle/>
          <a:p>
            <a:r>
              <a:rPr lang="es-CO" sz="2400" b="1" dirty="0">
                <a:latin typeface="+mn-lt"/>
              </a:rPr>
              <a:t>NORMAS</a:t>
            </a:r>
            <a:endParaRPr lang="es-EC" sz="2400" b="1" dirty="0">
              <a:latin typeface="+mn-lt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FBB47F1-0AFB-4041-A794-3341198643EB}"/>
              </a:ext>
            </a:extLst>
          </p:cNvPr>
          <p:cNvGrpSpPr/>
          <p:nvPr/>
        </p:nvGrpSpPr>
        <p:grpSpPr>
          <a:xfrm>
            <a:off x="6418690" y="0"/>
            <a:ext cx="4935110" cy="596641"/>
            <a:chOff x="1392214" y="1550581"/>
            <a:chExt cx="4935110" cy="596641"/>
          </a:xfrm>
        </p:grpSpPr>
        <p:sp>
          <p:nvSpPr>
            <p:cNvPr id="9" name="Flecha: pentágono 8">
              <a:extLst>
                <a:ext uri="{FF2B5EF4-FFF2-40B4-BE49-F238E27FC236}">
                  <a16:creationId xmlns:a16="http://schemas.microsoft.com/office/drawing/2014/main" id="{E81AD26C-D176-4652-93BD-06D063F2D87F}"/>
                </a:ext>
              </a:extLst>
            </p:cNvPr>
            <p:cNvSpPr/>
            <p:nvPr/>
          </p:nvSpPr>
          <p:spPr>
            <a:xfrm rot="10800000">
              <a:off x="1392214" y="1550581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echa: pentágono 4">
              <a:extLst>
                <a:ext uri="{FF2B5EF4-FFF2-40B4-BE49-F238E27FC236}">
                  <a16:creationId xmlns:a16="http://schemas.microsoft.com/office/drawing/2014/main" id="{465953A4-E49D-464A-993D-F2B4A88D6B24}"/>
                </a:ext>
              </a:extLst>
            </p:cNvPr>
            <p:cNvSpPr txBox="1"/>
            <p:nvPr/>
          </p:nvSpPr>
          <p:spPr>
            <a:xfrm rot="21600000">
              <a:off x="1541374" y="1550581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dirty="0"/>
                <a:t>Diseño de anclajes</a:t>
              </a:r>
              <a:endParaRPr lang="es-EC" sz="2500" kern="1200" dirty="0"/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9ECB10C-E3B4-4CCF-9FE5-3FAD8668A2F8}"/>
              </a:ext>
            </a:extLst>
          </p:cNvPr>
          <p:cNvSpPr txBox="1"/>
          <p:nvPr/>
        </p:nvSpPr>
        <p:spPr>
          <a:xfrm>
            <a:off x="4798015" y="1056845"/>
            <a:ext cx="25959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400" dirty="0">
                <a:ea typeface="SimSun" panose="02010600030101010101" pitchFamily="2" charset="-122"/>
                <a:cs typeface="Times New Roman" panose="02020603050405020304" pitchFamily="18" charset="0"/>
              </a:rPr>
              <a:t>Modo de cálculo</a:t>
            </a:r>
            <a:endParaRPr lang="es-EC" sz="2400" dirty="0"/>
          </a:p>
        </p:txBody>
      </p:sp>
      <p:sp>
        <p:nvSpPr>
          <p:cNvPr id="11" name="Elipse 10" descr="Uñas">
            <a:extLst>
              <a:ext uri="{FF2B5EF4-FFF2-40B4-BE49-F238E27FC236}">
                <a16:creationId xmlns:a16="http://schemas.microsoft.com/office/drawing/2014/main" id="{F280E3D6-3057-4D65-B42A-1C2F859D339C}"/>
              </a:ext>
            </a:extLst>
          </p:cNvPr>
          <p:cNvSpPr/>
          <p:nvPr/>
        </p:nvSpPr>
        <p:spPr>
          <a:xfrm>
            <a:off x="6158949" y="-2"/>
            <a:ext cx="596641" cy="5966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DF52281B-CBF4-4D22-93C4-7DBC638A17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425" y="2004930"/>
            <a:ext cx="4774824" cy="284814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5A7D00F-A504-411E-BE94-11D4A88F8A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1736" y="2004930"/>
            <a:ext cx="4352064" cy="2848140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1F5FA974-361B-4F14-9D9D-A222428F33A2}"/>
              </a:ext>
            </a:extLst>
          </p:cNvPr>
          <p:cNvSpPr txBox="1"/>
          <p:nvPr/>
        </p:nvSpPr>
        <p:spPr>
          <a:xfrm>
            <a:off x="1547042" y="4970158"/>
            <a:ext cx="23225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20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Análisis estático</a:t>
            </a:r>
            <a:endParaRPr lang="es-EC" sz="200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9C758B0-45BD-4F5C-A366-E1733637F509}"/>
              </a:ext>
            </a:extLst>
          </p:cNvPr>
          <p:cNvSpPr txBox="1"/>
          <p:nvPr/>
        </p:nvSpPr>
        <p:spPr>
          <a:xfrm>
            <a:off x="7799528" y="4970158"/>
            <a:ext cx="23225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20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Análisis dinámico</a:t>
            </a:r>
            <a:endParaRPr lang="es-EC" sz="20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B93D8E7-A1AA-4E94-AE4D-04C74A596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38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5576598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4409661" cy="622852"/>
          </a:xfrm>
        </p:spPr>
        <p:txBody>
          <a:bodyPr>
            <a:noAutofit/>
          </a:bodyPr>
          <a:lstStyle/>
          <a:p>
            <a:r>
              <a:rPr lang="es-CO" sz="2800" dirty="0">
                <a:latin typeface="+mn-lt"/>
              </a:rPr>
              <a:t>FUERZAS DE DISEÑO</a:t>
            </a:r>
            <a:endParaRPr lang="es-EC" sz="2800" dirty="0">
              <a:latin typeface="+mn-lt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FBB47F1-0AFB-4041-A794-3341198643EB}"/>
              </a:ext>
            </a:extLst>
          </p:cNvPr>
          <p:cNvGrpSpPr/>
          <p:nvPr/>
        </p:nvGrpSpPr>
        <p:grpSpPr>
          <a:xfrm>
            <a:off x="6418690" y="0"/>
            <a:ext cx="4935110" cy="596641"/>
            <a:chOff x="1392214" y="1550581"/>
            <a:chExt cx="4935110" cy="596641"/>
          </a:xfrm>
        </p:grpSpPr>
        <p:sp>
          <p:nvSpPr>
            <p:cNvPr id="9" name="Flecha: pentágono 8">
              <a:extLst>
                <a:ext uri="{FF2B5EF4-FFF2-40B4-BE49-F238E27FC236}">
                  <a16:creationId xmlns:a16="http://schemas.microsoft.com/office/drawing/2014/main" id="{E81AD26C-D176-4652-93BD-06D063F2D87F}"/>
                </a:ext>
              </a:extLst>
            </p:cNvPr>
            <p:cNvSpPr/>
            <p:nvPr/>
          </p:nvSpPr>
          <p:spPr>
            <a:xfrm rot="10800000">
              <a:off x="1392214" y="1550581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echa: pentágono 4">
              <a:extLst>
                <a:ext uri="{FF2B5EF4-FFF2-40B4-BE49-F238E27FC236}">
                  <a16:creationId xmlns:a16="http://schemas.microsoft.com/office/drawing/2014/main" id="{465953A4-E49D-464A-993D-F2B4A88D6B24}"/>
                </a:ext>
              </a:extLst>
            </p:cNvPr>
            <p:cNvSpPr txBox="1"/>
            <p:nvPr/>
          </p:nvSpPr>
          <p:spPr>
            <a:xfrm rot="21600000">
              <a:off x="1541374" y="1550581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Análisis de equipos</a:t>
              </a:r>
              <a:endParaRPr lang="es-EC" sz="2500" kern="1200" dirty="0"/>
            </a:p>
          </p:txBody>
        </p:sp>
      </p:grpSp>
      <p:sp>
        <p:nvSpPr>
          <p:cNvPr id="8" name="Elipse 7" descr="Equipo">
            <a:extLst>
              <a:ext uri="{FF2B5EF4-FFF2-40B4-BE49-F238E27FC236}">
                <a16:creationId xmlns:a16="http://schemas.microsoft.com/office/drawing/2014/main" id="{3FF403F3-E150-4842-8A4E-3C7D1D8E80AE}"/>
              </a:ext>
            </a:extLst>
          </p:cNvPr>
          <p:cNvSpPr/>
          <p:nvPr/>
        </p:nvSpPr>
        <p:spPr>
          <a:xfrm>
            <a:off x="6120369" y="0"/>
            <a:ext cx="596641" cy="5966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8499D91-840F-45D1-BAE2-A762EAB9D7D0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0821" y="2380513"/>
            <a:ext cx="3031436" cy="28285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9ECB10C-E3B4-4CCF-9FE5-3FAD8668A2F8}"/>
              </a:ext>
            </a:extLst>
          </p:cNvPr>
          <p:cNvSpPr txBox="1"/>
          <p:nvPr/>
        </p:nvSpPr>
        <p:spPr>
          <a:xfrm>
            <a:off x="1331772" y="1625109"/>
            <a:ext cx="21687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000" dirty="0">
                <a:ea typeface="SimSun" panose="02010600030101010101" pitchFamily="2" charset="-122"/>
                <a:cs typeface="Times New Roman" panose="02020603050405020304" pitchFamily="18" charset="0"/>
              </a:rPr>
              <a:t>Comportamiento</a:t>
            </a:r>
            <a:endParaRPr lang="es-EC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B26A31AF-7D75-4D51-9FBC-61996E6CDF3C}"/>
                  </a:ext>
                </a:extLst>
              </p:cNvPr>
              <p:cNvSpPr txBox="1"/>
              <p:nvPr/>
            </p:nvSpPr>
            <p:spPr>
              <a:xfrm>
                <a:off x="4064699" y="596641"/>
                <a:ext cx="4409661" cy="58960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1600" dirty="0"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Fuerza de diseño – análisis estático.</a:t>
                </a:r>
              </a:p>
              <a:p>
                <a:endParaRPr lang="es-CO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s-EC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0.4</m:t>
                          </m:r>
                          <m:sSub>
                            <m:sSubPr>
                              <m:ctrlPr>
                                <a:rPr lang="es-EC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16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s-EC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sSub>
                            <m:sSubPr>
                              <m:ctrlPr>
                                <a:rPr lang="es-EC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16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s-EC" sz="1600" i="1">
                                  <a:latin typeface="Cambria Math" panose="02040503050406030204" pitchFamily="18" charset="0"/>
                                </a:rPr>
                                <m:t>𝑋𝑆</m:t>
                              </m:r>
                            </m:sub>
                          </m:sSub>
                          <m:sSub>
                            <m:sSubPr>
                              <m:ctrlPr>
                                <a:rPr lang="es-EC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160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s-EC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ctrlPr>
                                <a:rPr lang="es-EC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sz="1600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s-EC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C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s-EC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s-EC" sz="16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f>
                            <m:fPr>
                              <m:ctrlPr>
                                <a:rPr lang="es-EC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s-EC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16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s-EC" sz="16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s-EC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16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s-EC" sz="16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</m:oMath>
                  </m:oMathPara>
                </a14:m>
                <a:endParaRPr lang="es-EC" sz="1600" dirty="0"/>
              </a:p>
              <a:p>
                <a:endParaRPr lang="es-EC" sz="1600" dirty="0"/>
              </a:p>
              <a:p>
                <a:r>
                  <a:rPr lang="es-EC" sz="1600" dirty="0"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Fuerza de diseño – análisis dinámico.</a:t>
                </a:r>
              </a:p>
              <a:p>
                <a:endParaRPr lang="es-EC" sz="1600" dirty="0">
                  <a:effectLst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s-EC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s-EC" sz="1600" i="1"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sz="1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s-EC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s-EC" sz="1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s-EC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sub>
                          </m:sSub>
                          <m:sSub>
                            <m:sSubPr>
                              <m:ctrlPr>
                                <a:rPr lang="es-EC" sz="1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s-EC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ctrlPr>
                                <a:rPr lang="es-EC" sz="1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C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s-EC" sz="16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sz="1600" i="1"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s-EC" sz="1600" i="1"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s-EC" sz="16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sz="1600" i="1"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s-EC" sz="1600" i="1"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den>
                      </m:f>
                      <m:sSub>
                        <m:sSubPr>
                          <m:ctrlPr>
                            <a:rPr lang="es-EC" sz="1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C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s-EC" sz="1600" dirty="0"/>
              </a:p>
              <a:p>
                <a:r>
                  <a:rPr lang="es-EC" sz="1600" dirty="0"/>
                  <a:t>Fuerza vertical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20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s-EC" sz="20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𝑝𝑣</m:t>
                          </m:r>
                        </m:sub>
                      </m:sSub>
                      <m:r>
                        <a:rPr lang="es-EC" sz="2000" i="1"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=0.2</m:t>
                      </m:r>
                      <m:sSub>
                        <m:sSubPr>
                          <m:ctrlPr>
                            <a:rPr lang="es-EC" sz="1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20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s-EC" sz="20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𝑋𝑆</m:t>
                          </m:r>
                        </m:sub>
                      </m:sSub>
                      <m:sSub>
                        <m:sSubPr>
                          <m:ctrlPr>
                            <a:rPr lang="es-EC" sz="1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20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s-EC" sz="20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𝑃</m:t>
                          </m:r>
                        </m:sub>
                      </m:sSub>
                    </m:oMath>
                  </m:oMathPara>
                </a14:m>
                <a:endParaRPr lang="es-EC" sz="1600" dirty="0"/>
              </a:p>
              <a:p>
                <a:endParaRPr lang="es-EC" sz="1600" dirty="0">
                  <a:effectLst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  <a:p>
                <a:r>
                  <a:rPr lang="es-EC" sz="1600" dirty="0"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Fuerza máxima</a:t>
                </a:r>
                <a:endParaRPr lang="es-EC" sz="1600" dirty="0"/>
              </a:p>
              <a:p>
                <a:endParaRPr lang="es-EC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s-EC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á</m:t>
                          </m:r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𝑥𝑖𝑚𝑜</m:t>
                          </m:r>
                        </m:e>
                      </m:d>
                      <m:r>
                        <a:rPr lang="es-EC" sz="1600" i="1">
                          <a:latin typeface="Cambria Math" panose="02040503050406030204" pitchFamily="18" charset="0"/>
                        </a:rPr>
                        <m:t>=1.6</m:t>
                      </m:r>
                      <m:sSub>
                        <m:sSubPr>
                          <m:ctrlPr>
                            <a:rPr lang="es-EC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𝑋𝑆</m:t>
                          </m:r>
                        </m:sub>
                      </m:sSub>
                      <m:sSub>
                        <m:sSubPr>
                          <m:ctrlPr>
                            <a:rPr lang="es-EC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sSub>
                        <m:sSubPr>
                          <m:ctrlPr>
                            <a:rPr lang="es-EC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s-EC" sz="1600" dirty="0"/>
              </a:p>
              <a:p>
                <a:endParaRPr lang="es-EC" sz="1600" dirty="0">
                  <a:effectLst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  <a:p>
                <a:r>
                  <a:rPr lang="es-EC" sz="1600" dirty="0"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Fuerza mínima</a:t>
                </a:r>
              </a:p>
              <a:p>
                <a:endParaRPr lang="es-EC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s-EC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𝑚𝑖𝑛𝑖𝑚𝑜</m:t>
                          </m:r>
                        </m:e>
                      </m:d>
                      <m:r>
                        <a:rPr lang="es-EC" sz="1600" i="1">
                          <a:latin typeface="Cambria Math" panose="02040503050406030204" pitchFamily="18" charset="0"/>
                        </a:rPr>
                        <m:t>=0.3</m:t>
                      </m:r>
                      <m:sSub>
                        <m:sSubPr>
                          <m:ctrlPr>
                            <a:rPr lang="es-EC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𝑋𝑆</m:t>
                          </m:r>
                        </m:sub>
                      </m:sSub>
                      <m:sSub>
                        <m:sSubPr>
                          <m:ctrlPr>
                            <a:rPr lang="es-EC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sSub>
                        <m:sSubPr>
                          <m:ctrlPr>
                            <a:rPr lang="es-EC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s-EC" sz="1600" dirty="0"/>
              </a:p>
              <a:p>
                <a:endParaRPr lang="es-EC" sz="1600" dirty="0"/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B26A31AF-7D75-4D51-9FBC-61996E6CD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699" y="596641"/>
                <a:ext cx="4409661" cy="5896038"/>
              </a:xfrm>
              <a:prstGeom prst="rect">
                <a:avLst/>
              </a:prstGeom>
              <a:blipFill>
                <a:blip r:embed="rId5"/>
                <a:stretch>
                  <a:fillRect l="-830" t="-310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98D98813-EB5E-4E87-A112-6B67E9122BD8}"/>
                  </a:ext>
                </a:extLst>
              </p:cNvPr>
              <p:cNvSpPr txBox="1"/>
              <p:nvPr/>
            </p:nvSpPr>
            <p:spPr>
              <a:xfrm>
                <a:off x="8816802" y="1328808"/>
                <a:ext cx="3100885" cy="31266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457200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s-EC" sz="1400" dirty="0"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En donde:</a:t>
                </a:r>
                <a:br>
                  <a:rPr lang="es-EC" sz="1400" dirty="0"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</a:br>
                <a:r>
                  <a:rPr lang="es-EC" sz="1400" b="1" i="1" dirty="0">
                    <a:ea typeface="SimSun" panose="02010600030101010101" pitchFamily="2" charset="-122"/>
                    <a:cs typeface="Times New Roman" panose="02020603050405020304" pitchFamily="18" charset="0"/>
                  </a:rPr>
                  <a:t>Sxs</a:t>
                </a:r>
                <a:r>
                  <a:rPr lang="es-EC" sz="1400" i="1" dirty="0"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 = </a:t>
                </a:r>
                <a:r>
                  <a:rPr lang="es-EC" sz="1400" dirty="0">
                    <a:ea typeface="SimSun" panose="02010600030101010101" pitchFamily="2" charset="-122"/>
                    <a:cs typeface="Times New Roman" panose="02020603050405020304" pitchFamily="18" charset="0"/>
                  </a:rPr>
                  <a:t>Máxima aceleración en el espectro de diseño</a:t>
                </a:r>
                <a:r>
                  <a:rPr lang="es-EC" sz="1400" dirty="0"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. </a:t>
                </a:r>
                <a:br>
                  <a:rPr lang="es-EC" sz="1400" dirty="0"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</a:br>
                <a:r>
                  <a:rPr lang="es-EC" sz="1400" b="1" i="1" dirty="0">
                    <a:ea typeface="SimSun" panose="02010600030101010101" pitchFamily="2" charset="-122"/>
                    <a:cs typeface="Times New Roman" panose="02020603050405020304" pitchFamily="18" charset="0"/>
                  </a:rPr>
                  <a:t>ai</a:t>
                </a:r>
                <a:r>
                  <a:rPr lang="es-EC" sz="1400" i="1" dirty="0"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 = </a:t>
                </a:r>
                <a:r>
                  <a:rPr lang="es-EC" sz="1400" dirty="0"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Aceleración en nivel de piso.</a:t>
                </a:r>
                <a:br>
                  <a:rPr lang="es-EC" sz="1400" dirty="0"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s-EC" sz="1400" b="1" i="1" smtClean="0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s-CO" sz="1400" b="1" i="1" smtClean="0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𝑭</m:t>
                        </m:r>
                      </m:e>
                      <m:sub>
                        <m:r>
                          <a:rPr lang="es-CO" sz="1400" b="1" i="1" smtClean="0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es-EC" sz="1400" b="1" i="1" dirty="0"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s-EC" sz="1400" i="1" dirty="0"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= </a:t>
                </a:r>
                <a:r>
                  <a:rPr lang="es-EC" sz="1400" dirty="0"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Fuerza de diseño</a:t>
                </a:r>
                <a:br>
                  <a:rPr lang="es-EC" sz="1400" dirty="0"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</a:br>
                <a:r>
                  <a:rPr lang="es-EC" sz="1400" b="1" i="1" dirty="0"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Fvp </a:t>
                </a:r>
                <a:r>
                  <a:rPr lang="es-EC" sz="1400" dirty="0"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= Fuerza de diseño vertical</a:t>
                </a:r>
              </a:p>
              <a:p>
                <a:endParaRPr lang="es-EC" sz="2000" dirty="0"/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98D98813-EB5E-4E87-A112-6B67E9122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6802" y="1328808"/>
                <a:ext cx="3100885" cy="3126625"/>
              </a:xfrm>
              <a:prstGeom prst="rect">
                <a:avLst/>
              </a:prstGeom>
              <a:blipFill>
                <a:blip r:embed="rId6"/>
                <a:stretch>
                  <a:fillRect l="-589" r="-1572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8897E34-25C3-425B-987A-09FD69B42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39</a:t>
            </a:fld>
            <a:endParaRPr lang="es-EC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2C737CA-A355-44A0-B5A0-5F705E548AB6}"/>
              </a:ext>
            </a:extLst>
          </p:cNvPr>
          <p:cNvSpPr txBox="1"/>
          <p:nvPr/>
        </p:nvSpPr>
        <p:spPr>
          <a:xfrm>
            <a:off x="378327" y="5445442"/>
            <a:ext cx="38848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Tomado de Reducing the Risks of Nonstructural Earthquake Damage (p.2-7), por (FEMA E-74, 2012).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485182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B66419D4-2297-4518-A38E-23A9ECD7E157}"/>
              </a:ext>
            </a:extLst>
          </p:cNvPr>
          <p:cNvGrpSpPr/>
          <p:nvPr/>
        </p:nvGrpSpPr>
        <p:grpSpPr>
          <a:xfrm>
            <a:off x="6418690" y="-1"/>
            <a:ext cx="4935110" cy="596641"/>
            <a:chOff x="1392214" y="1094"/>
            <a:chExt cx="4935110" cy="596641"/>
          </a:xfrm>
        </p:grpSpPr>
        <p:sp>
          <p:nvSpPr>
            <p:cNvPr id="6" name="Flecha: pentágono 5">
              <a:extLst>
                <a:ext uri="{FF2B5EF4-FFF2-40B4-BE49-F238E27FC236}">
                  <a16:creationId xmlns:a16="http://schemas.microsoft.com/office/drawing/2014/main" id="{D47C4DB3-8ED6-46C1-BE9D-8702DC1A0254}"/>
                </a:ext>
              </a:extLst>
            </p:cNvPr>
            <p:cNvSpPr/>
            <p:nvPr/>
          </p:nvSpPr>
          <p:spPr>
            <a:xfrm rot="10800000">
              <a:off x="1392214" y="1094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echa: pentágono 4">
              <a:extLst>
                <a:ext uri="{FF2B5EF4-FFF2-40B4-BE49-F238E27FC236}">
                  <a16:creationId xmlns:a16="http://schemas.microsoft.com/office/drawing/2014/main" id="{7FB94EEC-2928-43F8-A050-76B9C8F9A7F5}"/>
                </a:ext>
              </a:extLst>
            </p:cNvPr>
            <p:cNvSpPr txBox="1"/>
            <p:nvPr/>
          </p:nvSpPr>
          <p:spPr>
            <a:xfrm rot="21600000">
              <a:off x="1541374" y="1094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Generalidades</a:t>
              </a:r>
              <a:endParaRPr lang="es-EC" sz="2500" kern="1200" dirty="0"/>
            </a:p>
          </p:txBody>
        </p:sp>
      </p:grpSp>
      <p:sp>
        <p:nvSpPr>
          <p:cNvPr id="9" name="Elipse 8" descr="Engranajes">
            <a:extLst>
              <a:ext uri="{FF2B5EF4-FFF2-40B4-BE49-F238E27FC236}">
                <a16:creationId xmlns:a16="http://schemas.microsoft.com/office/drawing/2014/main" id="{B20981D4-4232-4580-8BBB-8B70706CE009}"/>
              </a:ext>
            </a:extLst>
          </p:cNvPr>
          <p:cNvSpPr/>
          <p:nvPr/>
        </p:nvSpPr>
        <p:spPr>
          <a:xfrm>
            <a:off x="6120369" y="-3"/>
            <a:ext cx="596641" cy="5966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4C513CF0-EC1C-4519-B9EB-6A11821FA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3574774" cy="622852"/>
          </a:xfrm>
        </p:spPr>
        <p:txBody>
          <a:bodyPr>
            <a:normAutofit/>
          </a:bodyPr>
          <a:lstStyle/>
          <a:p>
            <a:r>
              <a:rPr lang="es-CO" sz="3600" dirty="0">
                <a:latin typeface="+mn-lt"/>
              </a:rPr>
              <a:t>ANTECENDETES</a:t>
            </a:r>
            <a:endParaRPr lang="es-EC" sz="3600" dirty="0">
              <a:latin typeface="+mn-lt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ECF765C-0C62-4F35-88FC-A588F4395F6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8438" y="1351722"/>
            <a:ext cx="5375123" cy="4058733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6C524E71-1573-4A1E-BE23-322919AC3454}"/>
              </a:ext>
            </a:extLst>
          </p:cNvPr>
          <p:cNvSpPr txBox="1"/>
          <p:nvPr/>
        </p:nvSpPr>
        <p:spPr>
          <a:xfrm>
            <a:off x="3536340" y="725677"/>
            <a:ext cx="5764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2800" dirty="0">
                <a:ea typeface="SimSun" panose="02010600030101010101" pitchFamily="2" charset="-122"/>
                <a:cs typeface="Times New Roman" panose="02020603050405020304" pitchFamily="18" charset="0"/>
              </a:rPr>
              <a:t>Efectos de un sismo</a:t>
            </a:r>
            <a:endParaRPr lang="es-EC" sz="2800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7FAC7C3-EFF4-4ED7-8BA7-AC6B410BA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4</a:t>
            </a:fld>
            <a:endParaRPr lang="es-EC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E11928F-AD90-43CA-90D1-F43E891D7000}"/>
              </a:ext>
            </a:extLst>
          </p:cNvPr>
          <p:cNvSpPr txBox="1"/>
          <p:nvPr/>
        </p:nvSpPr>
        <p:spPr>
          <a:xfrm>
            <a:off x="4153584" y="5410455"/>
            <a:ext cx="38848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Tomado de Reducing the Risks of Nonstructural Earthquake Damage – A Practical Guide (p.25), por (FEMA E-74, 2012).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2253901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4409661" cy="622852"/>
          </a:xfrm>
        </p:spPr>
        <p:txBody>
          <a:bodyPr>
            <a:noAutofit/>
          </a:bodyPr>
          <a:lstStyle/>
          <a:p>
            <a:r>
              <a:rPr lang="es-CO" sz="2800" dirty="0">
                <a:latin typeface="+mn-lt"/>
              </a:rPr>
              <a:t>FUERZAS DE DISEÑO</a:t>
            </a:r>
            <a:endParaRPr lang="es-EC" sz="2800" dirty="0">
              <a:latin typeface="+mn-lt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FBB47F1-0AFB-4041-A794-3341198643EB}"/>
              </a:ext>
            </a:extLst>
          </p:cNvPr>
          <p:cNvGrpSpPr/>
          <p:nvPr/>
        </p:nvGrpSpPr>
        <p:grpSpPr>
          <a:xfrm>
            <a:off x="6418690" y="0"/>
            <a:ext cx="4935110" cy="596641"/>
            <a:chOff x="1392214" y="1550581"/>
            <a:chExt cx="4935110" cy="596641"/>
          </a:xfrm>
        </p:grpSpPr>
        <p:sp>
          <p:nvSpPr>
            <p:cNvPr id="9" name="Flecha: pentágono 8">
              <a:extLst>
                <a:ext uri="{FF2B5EF4-FFF2-40B4-BE49-F238E27FC236}">
                  <a16:creationId xmlns:a16="http://schemas.microsoft.com/office/drawing/2014/main" id="{E81AD26C-D176-4652-93BD-06D063F2D87F}"/>
                </a:ext>
              </a:extLst>
            </p:cNvPr>
            <p:cNvSpPr/>
            <p:nvPr/>
          </p:nvSpPr>
          <p:spPr>
            <a:xfrm rot="10800000">
              <a:off x="1392214" y="1550581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echa: pentágono 4">
              <a:extLst>
                <a:ext uri="{FF2B5EF4-FFF2-40B4-BE49-F238E27FC236}">
                  <a16:creationId xmlns:a16="http://schemas.microsoft.com/office/drawing/2014/main" id="{465953A4-E49D-464A-993D-F2B4A88D6B24}"/>
                </a:ext>
              </a:extLst>
            </p:cNvPr>
            <p:cNvSpPr txBox="1"/>
            <p:nvPr/>
          </p:nvSpPr>
          <p:spPr>
            <a:xfrm rot="21600000">
              <a:off x="1541374" y="1550581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Análisis de equipos</a:t>
              </a:r>
              <a:endParaRPr lang="es-EC" sz="2500" kern="1200" dirty="0"/>
            </a:p>
          </p:txBody>
        </p:sp>
      </p:grpSp>
      <p:sp>
        <p:nvSpPr>
          <p:cNvPr id="8" name="Elipse 7" descr="Equipo">
            <a:extLst>
              <a:ext uri="{FF2B5EF4-FFF2-40B4-BE49-F238E27FC236}">
                <a16:creationId xmlns:a16="http://schemas.microsoft.com/office/drawing/2014/main" id="{3FF403F3-E150-4842-8A4E-3C7D1D8E80AE}"/>
              </a:ext>
            </a:extLst>
          </p:cNvPr>
          <p:cNvSpPr/>
          <p:nvPr/>
        </p:nvSpPr>
        <p:spPr>
          <a:xfrm>
            <a:off x="6120369" y="0"/>
            <a:ext cx="596641" cy="5966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9ECB10C-E3B4-4CCF-9FE5-3FAD8668A2F8}"/>
              </a:ext>
            </a:extLst>
          </p:cNvPr>
          <p:cNvSpPr txBox="1"/>
          <p:nvPr/>
        </p:nvSpPr>
        <p:spPr>
          <a:xfrm>
            <a:off x="1331772" y="1625109"/>
            <a:ext cx="21687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000" dirty="0">
                <a:ea typeface="SimSun" panose="02010600030101010101" pitchFamily="2" charset="-122"/>
                <a:cs typeface="Times New Roman" panose="02020603050405020304" pitchFamily="18" charset="0"/>
              </a:rPr>
              <a:t>Comportamiento</a:t>
            </a:r>
            <a:endParaRPr lang="es-EC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a 3">
                <a:extLst>
                  <a:ext uri="{FF2B5EF4-FFF2-40B4-BE49-F238E27FC236}">
                    <a16:creationId xmlns:a16="http://schemas.microsoft.com/office/drawing/2014/main" id="{CF868A81-91E0-4933-BC16-52FF87F246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67527740"/>
                  </p:ext>
                </p:extLst>
              </p:nvPr>
            </p:nvGraphicFramePr>
            <p:xfrm>
              <a:off x="4332395" y="2323271"/>
              <a:ext cx="7262192" cy="2211457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5535740">
                      <a:extLst>
                        <a:ext uri="{9D8B030D-6E8A-4147-A177-3AD203B41FA5}">
                          <a16:colId xmlns:a16="http://schemas.microsoft.com/office/drawing/2014/main" val="2094250108"/>
                        </a:ext>
                      </a:extLst>
                    </a:gridCol>
                    <a:gridCol w="527854">
                      <a:extLst>
                        <a:ext uri="{9D8B030D-6E8A-4147-A177-3AD203B41FA5}">
                          <a16:colId xmlns:a16="http://schemas.microsoft.com/office/drawing/2014/main" val="1024092100"/>
                        </a:ext>
                      </a:extLst>
                    </a:gridCol>
                    <a:gridCol w="557272">
                      <a:extLst>
                        <a:ext uri="{9D8B030D-6E8A-4147-A177-3AD203B41FA5}">
                          <a16:colId xmlns:a16="http://schemas.microsoft.com/office/drawing/2014/main" val="4255806254"/>
                        </a:ext>
                      </a:extLst>
                    </a:gridCol>
                    <a:gridCol w="641326">
                      <a:extLst>
                        <a:ext uri="{9D8B030D-6E8A-4147-A177-3AD203B41FA5}">
                          <a16:colId xmlns:a16="http://schemas.microsoft.com/office/drawing/2014/main" val="2407272185"/>
                        </a:ext>
                      </a:extLst>
                    </a:gridCol>
                  </a:tblGrid>
                  <a:tr h="539788"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Equipos</a:t>
                          </a:r>
                          <a:endParaRPr lang="es-EC" sz="1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es-EC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C" sz="1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s-EC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C" sz="1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𝛀</m:t>
                                    </m:r>
                                  </m:e>
                                  <m:sub>
                                    <m:r>
                                      <a:rPr lang="es-EC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C" sz="1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80500176"/>
                      </a:ext>
                    </a:extLst>
                  </a:tr>
                  <a:tr h="444808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Techos falsos, gabinetes, equipo de laboratorio, estanterías </a:t>
                          </a:r>
                          <a:endParaRPr lang="es-EC" sz="1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1</a:t>
                          </a:r>
                          <a:endParaRPr lang="es-EC" sz="1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2.5</a:t>
                          </a:r>
                          <a:endParaRPr lang="es-EC" sz="1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2</a:t>
                          </a:r>
                          <a:endParaRPr lang="es-EC" sz="1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623606523"/>
                      </a:ext>
                    </a:extLst>
                  </a:tr>
                  <a:tr h="400034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Motores, bombas, y recipientes a presión, sin soportes tipo falda</a:t>
                          </a:r>
                          <a:endParaRPr lang="es-EC" sz="1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1</a:t>
                          </a:r>
                          <a:endParaRPr lang="es-EC" sz="1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2.5</a:t>
                          </a:r>
                          <a:endParaRPr lang="es-EC" sz="1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2</a:t>
                          </a:r>
                          <a:endParaRPr lang="es-EC" sz="1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553708158"/>
                      </a:ext>
                    </a:extLst>
                  </a:tr>
                  <a:tr h="400034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Recipientes a presión, con soportes tipo falda</a:t>
                          </a:r>
                          <a:endParaRPr lang="es-EC" sz="1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2.5</a:t>
                          </a:r>
                          <a:endParaRPr lang="es-EC" sz="1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2.5</a:t>
                          </a:r>
                          <a:endParaRPr lang="es-EC" sz="1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2</a:t>
                          </a:r>
                          <a:endParaRPr lang="es-EC" sz="1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520540153"/>
                      </a:ext>
                    </a:extLst>
                  </a:tr>
                  <a:tr h="400034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Generadores, baterías, inversores, motores y transformadores</a:t>
                          </a:r>
                          <a:endParaRPr lang="es-EC" sz="1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1</a:t>
                          </a:r>
                          <a:endParaRPr lang="es-EC" sz="1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2.5</a:t>
                          </a:r>
                          <a:endParaRPr lang="es-EC" sz="1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2</a:t>
                          </a:r>
                          <a:endParaRPr lang="es-EC" sz="1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6351537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a 3">
                <a:extLst>
                  <a:ext uri="{FF2B5EF4-FFF2-40B4-BE49-F238E27FC236}">
                    <a16:creationId xmlns:a16="http://schemas.microsoft.com/office/drawing/2014/main" id="{CF868A81-91E0-4933-BC16-52FF87F246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67527740"/>
                  </p:ext>
                </p:extLst>
              </p:nvPr>
            </p:nvGraphicFramePr>
            <p:xfrm>
              <a:off x="4332395" y="2323271"/>
              <a:ext cx="7262192" cy="2211457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5535740">
                      <a:extLst>
                        <a:ext uri="{9D8B030D-6E8A-4147-A177-3AD203B41FA5}">
                          <a16:colId xmlns:a16="http://schemas.microsoft.com/office/drawing/2014/main" val="2094250108"/>
                        </a:ext>
                      </a:extLst>
                    </a:gridCol>
                    <a:gridCol w="527854">
                      <a:extLst>
                        <a:ext uri="{9D8B030D-6E8A-4147-A177-3AD203B41FA5}">
                          <a16:colId xmlns:a16="http://schemas.microsoft.com/office/drawing/2014/main" val="1024092100"/>
                        </a:ext>
                      </a:extLst>
                    </a:gridCol>
                    <a:gridCol w="557272">
                      <a:extLst>
                        <a:ext uri="{9D8B030D-6E8A-4147-A177-3AD203B41FA5}">
                          <a16:colId xmlns:a16="http://schemas.microsoft.com/office/drawing/2014/main" val="4255806254"/>
                        </a:ext>
                      </a:extLst>
                    </a:gridCol>
                    <a:gridCol w="641326">
                      <a:extLst>
                        <a:ext uri="{9D8B030D-6E8A-4147-A177-3AD203B41FA5}">
                          <a16:colId xmlns:a16="http://schemas.microsoft.com/office/drawing/2014/main" val="2407272185"/>
                        </a:ext>
                      </a:extLst>
                    </a:gridCol>
                  </a:tblGrid>
                  <a:tr h="566547"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Equipos</a:t>
                          </a:r>
                          <a:endParaRPr lang="es-EC" sz="1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058140" t="-1075" r="-234884" b="-3043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082609" t="-1075" r="-119565" b="-3043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036190" t="-1075" r="-4762" b="-30430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80500176"/>
                      </a:ext>
                    </a:extLst>
                  </a:tr>
                  <a:tr h="444808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Techos falsos, gabinetes, equipo de laboratorio, estanterías </a:t>
                          </a:r>
                          <a:endParaRPr lang="es-EC" sz="14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</a:t>
                          </a:r>
                          <a:endParaRPr lang="es-EC" sz="14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2.5</a:t>
                          </a:r>
                          <a:endParaRPr lang="es-EC" sz="14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2</a:t>
                          </a:r>
                          <a:endParaRPr lang="es-EC" sz="14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623606523"/>
                      </a:ext>
                    </a:extLst>
                  </a:tr>
                  <a:tr h="400034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Motores, bombas, y recipientes a presión, sin soportes tipo falda</a:t>
                          </a:r>
                          <a:endParaRPr lang="es-EC" sz="14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</a:t>
                          </a:r>
                          <a:endParaRPr lang="es-EC" sz="14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2.5</a:t>
                          </a:r>
                          <a:endParaRPr lang="es-EC" sz="14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2</a:t>
                          </a:r>
                          <a:endParaRPr lang="es-EC" sz="14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553708158"/>
                      </a:ext>
                    </a:extLst>
                  </a:tr>
                  <a:tr h="400034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Recipientes a presión, con soportes tipo falda</a:t>
                          </a:r>
                          <a:endParaRPr lang="es-EC" sz="14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2.5</a:t>
                          </a:r>
                          <a:endParaRPr lang="es-EC" sz="14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2.5</a:t>
                          </a:r>
                          <a:endParaRPr lang="es-EC" sz="14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2</a:t>
                          </a:r>
                          <a:endParaRPr lang="es-EC" sz="14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520540153"/>
                      </a:ext>
                    </a:extLst>
                  </a:tr>
                  <a:tr h="400034"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Generadores, baterías, inversores, motores y transformadores</a:t>
                          </a:r>
                          <a:endParaRPr lang="es-EC" sz="14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</a:t>
                          </a:r>
                          <a:endParaRPr lang="es-EC" sz="14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2.5</a:t>
                          </a:r>
                          <a:endParaRPr lang="es-EC" sz="14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144145" algn="ctr">
                            <a:lnSpc>
                              <a:spcPct val="2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2</a:t>
                          </a:r>
                          <a:endParaRPr lang="es-EC" sz="1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63515370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3" name="Imagen 12">
            <a:extLst>
              <a:ext uri="{FF2B5EF4-FFF2-40B4-BE49-F238E27FC236}">
                <a16:creationId xmlns:a16="http://schemas.microsoft.com/office/drawing/2014/main" id="{A0A1BF06-30DF-43B9-B328-62ADA0191B50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7413" y="2321042"/>
            <a:ext cx="3031436" cy="28285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6957BD3-4EAD-43F3-AFEB-2B594CAB489B}"/>
              </a:ext>
            </a:extLst>
          </p:cNvPr>
          <p:cNvSpPr txBox="1"/>
          <p:nvPr/>
        </p:nvSpPr>
        <p:spPr>
          <a:xfrm>
            <a:off x="6913988" y="1625109"/>
            <a:ext cx="31444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000" dirty="0">
                <a:ea typeface="SimSun" panose="02010600030101010101" pitchFamily="2" charset="-122"/>
                <a:cs typeface="Times New Roman" panose="02020603050405020304" pitchFamily="18" charset="0"/>
              </a:rPr>
              <a:t>Clasificación de equipos</a:t>
            </a:r>
            <a:endParaRPr lang="es-EC" sz="2000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862327D-A826-4167-91A9-1A9A6B1C2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40</a:t>
            </a:fld>
            <a:endParaRPr lang="es-EC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E0F4232-BD74-4271-B325-ADFC3FC2A1C5}"/>
              </a:ext>
            </a:extLst>
          </p:cNvPr>
          <p:cNvSpPr txBox="1"/>
          <p:nvPr/>
        </p:nvSpPr>
        <p:spPr>
          <a:xfrm>
            <a:off x="378327" y="5445442"/>
            <a:ext cx="38848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Tomado de Reducing the Risks of Nonstructural Earthquake Damage (p.2-7), por (FEMA E-74, 2012).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40804523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4409661" cy="622852"/>
          </a:xfrm>
        </p:spPr>
        <p:txBody>
          <a:bodyPr>
            <a:noAutofit/>
          </a:bodyPr>
          <a:lstStyle/>
          <a:p>
            <a:r>
              <a:rPr lang="es-CO" sz="2800" b="1" dirty="0">
                <a:latin typeface="+mn-lt"/>
              </a:rPr>
              <a:t>FUERZAS DE DISEÑO</a:t>
            </a:r>
            <a:endParaRPr lang="es-EC" sz="2800" b="1" dirty="0">
              <a:latin typeface="+mn-lt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FBB47F1-0AFB-4041-A794-3341198643EB}"/>
              </a:ext>
            </a:extLst>
          </p:cNvPr>
          <p:cNvGrpSpPr/>
          <p:nvPr/>
        </p:nvGrpSpPr>
        <p:grpSpPr>
          <a:xfrm>
            <a:off x="6418690" y="0"/>
            <a:ext cx="4935110" cy="596641"/>
            <a:chOff x="1392214" y="1550581"/>
            <a:chExt cx="4935110" cy="596641"/>
          </a:xfrm>
        </p:grpSpPr>
        <p:sp>
          <p:nvSpPr>
            <p:cNvPr id="9" name="Flecha: pentágono 8">
              <a:extLst>
                <a:ext uri="{FF2B5EF4-FFF2-40B4-BE49-F238E27FC236}">
                  <a16:creationId xmlns:a16="http://schemas.microsoft.com/office/drawing/2014/main" id="{E81AD26C-D176-4652-93BD-06D063F2D87F}"/>
                </a:ext>
              </a:extLst>
            </p:cNvPr>
            <p:cNvSpPr/>
            <p:nvPr/>
          </p:nvSpPr>
          <p:spPr>
            <a:xfrm rot="10800000">
              <a:off x="1392214" y="1550581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echa: pentágono 4">
              <a:extLst>
                <a:ext uri="{FF2B5EF4-FFF2-40B4-BE49-F238E27FC236}">
                  <a16:creationId xmlns:a16="http://schemas.microsoft.com/office/drawing/2014/main" id="{465953A4-E49D-464A-993D-F2B4A88D6B24}"/>
                </a:ext>
              </a:extLst>
            </p:cNvPr>
            <p:cNvSpPr txBox="1"/>
            <p:nvPr/>
          </p:nvSpPr>
          <p:spPr>
            <a:xfrm rot="21600000">
              <a:off x="1541374" y="1550581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Análisis de equipos</a:t>
              </a:r>
              <a:endParaRPr lang="es-EC" sz="2500" kern="1200" dirty="0"/>
            </a:p>
          </p:txBody>
        </p:sp>
      </p:grpSp>
      <p:sp>
        <p:nvSpPr>
          <p:cNvPr id="8" name="Elipse 7" descr="Equipo">
            <a:extLst>
              <a:ext uri="{FF2B5EF4-FFF2-40B4-BE49-F238E27FC236}">
                <a16:creationId xmlns:a16="http://schemas.microsoft.com/office/drawing/2014/main" id="{3FF403F3-E150-4842-8A4E-3C7D1D8E80AE}"/>
              </a:ext>
            </a:extLst>
          </p:cNvPr>
          <p:cNvSpPr/>
          <p:nvPr/>
        </p:nvSpPr>
        <p:spPr>
          <a:xfrm>
            <a:off x="6120369" y="0"/>
            <a:ext cx="596641" cy="5966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9ECB10C-E3B4-4CCF-9FE5-3FAD8668A2F8}"/>
              </a:ext>
            </a:extLst>
          </p:cNvPr>
          <p:cNvSpPr txBox="1"/>
          <p:nvPr/>
        </p:nvSpPr>
        <p:spPr>
          <a:xfrm>
            <a:off x="3138620" y="1174511"/>
            <a:ext cx="59634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800" dirty="0">
                <a:ea typeface="SimSun" panose="02010600030101010101" pitchFamily="2" charset="-122"/>
                <a:cs typeface="Times New Roman" panose="02020603050405020304" pitchFamily="18" charset="0"/>
              </a:rPr>
              <a:t>Niveles de desempeño no estructural</a:t>
            </a:r>
            <a:endParaRPr lang="es-EC" sz="2800" dirty="0"/>
          </a:p>
        </p:txBody>
      </p:sp>
      <p:graphicFrame>
        <p:nvGraphicFramePr>
          <p:cNvPr id="11" name="Marcador de contenido 3">
            <a:extLst>
              <a:ext uri="{FF2B5EF4-FFF2-40B4-BE49-F238E27FC236}">
                <a16:creationId xmlns:a16="http://schemas.microsoft.com/office/drawing/2014/main" id="{45E2AC98-1EF4-4C21-9A5A-6012202515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4213287"/>
              </p:ext>
            </p:extLst>
          </p:nvPr>
        </p:nvGraphicFramePr>
        <p:xfrm>
          <a:off x="3279799" y="1961322"/>
          <a:ext cx="5632402" cy="3915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47F8D69-4B47-44E8-9ABF-178E36686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41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9595070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4409661" cy="622852"/>
          </a:xfrm>
        </p:spPr>
        <p:txBody>
          <a:bodyPr>
            <a:noAutofit/>
          </a:bodyPr>
          <a:lstStyle/>
          <a:p>
            <a:r>
              <a:rPr lang="es-CO" sz="2800" dirty="0">
                <a:latin typeface="+mn-lt"/>
              </a:rPr>
              <a:t>USO DE RMOTION</a:t>
            </a:r>
            <a:endParaRPr lang="es-EC" sz="2800" dirty="0">
              <a:latin typeface="+mn-lt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FBB47F1-0AFB-4041-A794-3341198643EB}"/>
              </a:ext>
            </a:extLst>
          </p:cNvPr>
          <p:cNvGrpSpPr/>
          <p:nvPr/>
        </p:nvGrpSpPr>
        <p:grpSpPr>
          <a:xfrm>
            <a:off x="6418690" y="0"/>
            <a:ext cx="4935110" cy="596641"/>
            <a:chOff x="1392214" y="1550581"/>
            <a:chExt cx="4935110" cy="596641"/>
          </a:xfrm>
        </p:grpSpPr>
        <p:sp>
          <p:nvSpPr>
            <p:cNvPr id="9" name="Flecha: pentágono 8">
              <a:extLst>
                <a:ext uri="{FF2B5EF4-FFF2-40B4-BE49-F238E27FC236}">
                  <a16:creationId xmlns:a16="http://schemas.microsoft.com/office/drawing/2014/main" id="{E81AD26C-D176-4652-93BD-06D063F2D87F}"/>
                </a:ext>
              </a:extLst>
            </p:cNvPr>
            <p:cNvSpPr/>
            <p:nvPr/>
          </p:nvSpPr>
          <p:spPr>
            <a:xfrm rot="10800000">
              <a:off x="1392214" y="1550581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echa: pentágono 4">
              <a:extLst>
                <a:ext uri="{FF2B5EF4-FFF2-40B4-BE49-F238E27FC236}">
                  <a16:creationId xmlns:a16="http://schemas.microsoft.com/office/drawing/2014/main" id="{465953A4-E49D-464A-993D-F2B4A88D6B24}"/>
                </a:ext>
              </a:extLst>
            </p:cNvPr>
            <p:cNvSpPr txBox="1"/>
            <p:nvPr/>
          </p:nvSpPr>
          <p:spPr>
            <a:xfrm rot="21600000">
              <a:off x="1541374" y="1550581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Análisis de equipos</a:t>
              </a:r>
              <a:endParaRPr lang="es-EC" sz="2500" kern="1200" dirty="0"/>
            </a:p>
          </p:txBody>
        </p:sp>
      </p:grpSp>
      <p:sp>
        <p:nvSpPr>
          <p:cNvPr id="8" name="Elipse 7" descr="Equipo">
            <a:extLst>
              <a:ext uri="{FF2B5EF4-FFF2-40B4-BE49-F238E27FC236}">
                <a16:creationId xmlns:a16="http://schemas.microsoft.com/office/drawing/2014/main" id="{3FF403F3-E150-4842-8A4E-3C7D1D8E80AE}"/>
              </a:ext>
            </a:extLst>
          </p:cNvPr>
          <p:cNvSpPr/>
          <p:nvPr/>
        </p:nvSpPr>
        <p:spPr>
          <a:xfrm>
            <a:off x="6120369" y="0"/>
            <a:ext cx="596641" cy="5966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9ECB10C-E3B4-4CCF-9FE5-3FAD8668A2F8}"/>
              </a:ext>
            </a:extLst>
          </p:cNvPr>
          <p:cNvSpPr txBox="1"/>
          <p:nvPr/>
        </p:nvSpPr>
        <p:spPr>
          <a:xfrm>
            <a:off x="3114251" y="992620"/>
            <a:ext cx="59634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800" dirty="0">
                <a:ea typeface="SimSun" panose="02010600030101010101" pitchFamily="2" charset="-122"/>
                <a:cs typeface="Times New Roman" panose="02020603050405020304" pitchFamily="18" charset="0"/>
              </a:rPr>
              <a:t>Análisis estático</a:t>
            </a:r>
            <a:endParaRPr lang="es-EC" sz="2800" dirty="0"/>
          </a:p>
        </p:txBody>
      </p:sp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CA4A820C-9E78-4777-A3DD-10226102E8B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1523" y="1622798"/>
            <a:ext cx="6608952" cy="42425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71361F1-16A4-4132-89DE-3146C444B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42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900426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4409661" cy="622852"/>
          </a:xfrm>
        </p:spPr>
        <p:txBody>
          <a:bodyPr>
            <a:noAutofit/>
          </a:bodyPr>
          <a:lstStyle/>
          <a:p>
            <a:r>
              <a:rPr lang="es-CO" sz="2800" dirty="0">
                <a:latin typeface="+mn-lt"/>
              </a:rPr>
              <a:t>USO DE RMOTION</a:t>
            </a:r>
            <a:endParaRPr lang="es-EC" sz="2800" dirty="0">
              <a:latin typeface="+mn-lt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FBB47F1-0AFB-4041-A794-3341198643EB}"/>
              </a:ext>
            </a:extLst>
          </p:cNvPr>
          <p:cNvGrpSpPr/>
          <p:nvPr/>
        </p:nvGrpSpPr>
        <p:grpSpPr>
          <a:xfrm>
            <a:off x="6418690" y="0"/>
            <a:ext cx="4935110" cy="596641"/>
            <a:chOff x="1392214" y="1550581"/>
            <a:chExt cx="4935110" cy="596641"/>
          </a:xfrm>
        </p:grpSpPr>
        <p:sp>
          <p:nvSpPr>
            <p:cNvPr id="9" name="Flecha: pentágono 8">
              <a:extLst>
                <a:ext uri="{FF2B5EF4-FFF2-40B4-BE49-F238E27FC236}">
                  <a16:creationId xmlns:a16="http://schemas.microsoft.com/office/drawing/2014/main" id="{E81AD26C-D176-4652-93BD-06D063F2D87F}"/>
                </a:ext>
              </a:extLst>
            </p:cNvPr>
            <p:cNvSpPr/>
            <p:nvPr/>
          </p:nvSpPr>
          <p:spPr>
            <a:xfrm rot="10800000">
              <a:off x="1392214" y="1550581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echa: pentágono 4">
              <a:extLst>
                <a:ext uri="{FF2B5EF4-FFF2-40B4-BE49-F238E27FC236}">
                  <a16:creationId xmlns:a16="http://schemas.microsoft.com/office/drawing/2014/main" id="{465953A4-E49D-464A-993D-F2B4A88D6B24}"/>
                </a:ext>
              </a:extLst>
            </p:cNvPr>
            <p:cNvSpPr txBox="1"/>
            <p:nvPr/>
          </p:nvSpPr>
          <p:spPr>
            <a:xfrm rot="21600000">
              <a:off x="1541374" y="1550581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Análisis de equipos</a:t>
              </a:r>
              <a:endParaRPr lang="es-EC" sz="2500" kern="1200" dirty="0"/>
            </a:p>
          </p:txBody>
        </p:sp>
      </p:grpSp>
      <p:sp>
        <p:nvSpPr>
          <p:cNvPr id="8" name="Elipse 7" descr="Equipo">
            <a:extLst>
              <a:ext uri="{FF2B5EF4-FFF2-40B4-BE49-F238E27FC236}">
                <a16:creationId xmlns:a16="http://schemas.microsoft.com/office/drawing/2014/main" id="{3FF403F3-E150-4842-8A4E-3C7D1D8E80AE}"/>
              </a:ext>
            </a:extLst>
          </p:cNvPr>
          <p:cNvSpPr/>
          <p:nvPr/>
        </p:nvSpPr>
        <p:spPr>
          <a:xfrm>
            <a:off x="6120369" y="0"/>
            <a:ext cx="596641" cy="5966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9ECB10C-E3B4-4CCF-9FE5-3FAD8668A2F8}"/>
              </a:ext>
            </a:extLst>
          </p:cNvPr>
          <p:cNvSpPr txBox="1"/>
          <p:nvPr/>
        </p:nvSpPr>
        <p:spPr>
          <a:xfrm>
            <a:off x="3114251" y="992620"/>
            <a:ext cx="59634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800" dirty="0">
                <a:ea typeface="SimSun" panose="02010600030101010101" pitchFamily="2" charset="-122"/>
                <a:cs typeface="Times New Roman" panose="02020603050405020304" pitchFamily="18" charset="0"/>
              </a:rPr>
              <a:t>Análisis dinámico</a:t>
            </a:r>
            <a:endParaRPr lang="es-EC" sz="2800" dirty="0"/>
          </a:p>
        </p:txBody>
      </p:sp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CA4A820C-9E78-4777-A3DD-10226102E8B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11874" y="1622798"/>
            <a:ext cx="6568250" cy="42425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F046693-3A28-447D-9D24-F61CDD7E7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43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333238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0"/>
            <a:ext cx="5125279" cy="622852"/>
          </a:xfrm>
        </p:spPr>
        <p:txBody>
          <a:bodyPr>
            <a:noAutofit/>
          </a:bodyPr>
          <a:lstStyle/>
          <a:p>
            <a:r>
              <a:rPr lang="es-CO" sz="2400" b="1" dirty="0"/>
              <a:t>NORMA</a:t>
            </a:r>
            <a:endParaRPr lang="es-EC" sz="2400" b="1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FBB47F1-0AFB-4041-A794-3341198643EB}"/>
              </a:ext>
            </a:extLst>
          </p:cNvPr>
          <p:cNvGrpSpPr/>
          <p:nvPr/>
        </p:nvGrpSpPr>
        <p:grpSpPr>
          <a:xfrm>
            <a:off x="6418690" y="0"/>
            <a:ext cx="4935110" cy="596641"/>
            <a:chOff x="1392214" y="1550581"/>
            <a:chExt cx="4935110" cy="596641"/>
          </a:xfrm>
        </p:grpSpPr>
        <p:sp>
          <p:nvSpPr>
            <p:cNvPr id="9" name="Flecha: pentágono 8">
              <a:extLst>
                <a:ext uri="{FF2B5EF4-FFF2-40B4-BE49-F238E27FC236}">
                  <a16:creationId xmlns:a16="http://schemas.microsoft.com/office/drawing/2014/main" id="{E81AD26C-D176-4652-93BD-06D063F2D87F}"/>
                </a:ext>
              </a:extLst>
            </p:cNvPr>
            <p:cNvSpPr/>
            <p:nvPr/>
          </p:nvSpPr>
          <p:spPr>
            <a:xfrm rot="10800000">
              <a:off x="1392214" y="1550581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echa: pentágono 4">
              <a:extLst>
                <a:ext uri="{FF2B5EF4-FFF2-40B4-BE49-F238E27FC236}">
                  <a16:creationId xmlns:a16="http://schemas.microsoft.com/office/drawing/2014/main" id="{465953A4-E49D-464A-993D-F2B4A88D6B24}"/>
                </a:ext>
              </a:extLst>
            </p:cNvPr>
            <p:cNvSpPr txBox="1"/>
            <p:nvPr/>
          </p:nvSpPr>
          <p:spPr>
            <a:xfrm rot="21600000">
              <a:off x="1541374" y="1550581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dirty="0"/>
                <a:t>Diseño de anclajes</a:t>
              </a:r>
              <a:endParaRPr lang="es-EC" sz="2500" kern="1200" dirty="0"/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9ECB10C-E3B4-4CCF-9FE5-3FAD8668A2F8}"/>
              </a:ext>
            </a:extLst>
          </p:cNvPr>
          <p:cNvSpPr txBox="1"/>
          <p:nvPr/>
        </p:nvSpPr>
        <p:spPr>
          <a:xfrm>
            <a:off x="4860964" y="920044"/>
            <a:ext cx="25959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400" dirty="0">
                <a:ea typeface="SimSun" panose="02010600030101010101" pitchFamily="2" charset="-122"/>
                <a:cs typeface="Times New Roman" panose="02020603050405020304" pitchFamily="18" charset="0"/>
              </a:rPr>
              <a:t>AISC 360 - 16</a:t>
            </a:r>
            <a:endParaRPr lang="es-EC" sz="2400" dirty="0"/>
          </a:p>
        </p:txBody>
      </p:sp>
      <p:sp>
        <p:nvSpPr>
          <p:cNvPr id="11" name="Elipse 10" descr="Uñas">
            <a:extLst>
              <a:ext uri="{FF2B5EF4-FFF2-40B4-BE49-F238E27FC236}">
                <a16:creationId xmlns:a16="http://schemas.microsoft.com/office/drawing/2014/main" id="{F280E3D6-3057-4D65-B42A-1C2F859D339C}"/>
              </a:ext>
            </a:extLst>
          </p:cNvPr>
          <p:cNvSpPr/>
          <p:nvPr/>
        </p:nvSpPr>
        <p:spPr>
          <a:xfrm>
            <a:off x="6158949" y="-2"/>
            <a:ext cx="596641" cy="5966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BC6586D-96FF-4308-8D21-94B4794556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9027" y="1792528"/>
            <a:ext cx="4228900" cy="379099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A250E49-1DC1-4D91-891B-63008C3E0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198" y="1792528"/>
            <a:ext cx="2768486" cy="3945093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4157C6D-C8D4-462E-87FD-48B2489D2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44</a:t>
            </a:fld>
            <a:endParaRPr lang="es-EC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DB7DB23-025E-48AC-BEFD-FCDBE8ABB0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4652" y="1792528"/>
            <a:ext cx="3069148" cy="382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554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4409661" cy="622852"/>
          </a:xfrm>
        </p:spPr>
        <p:txBody>
          <a:bodyPr>
            <a:noAutofit/>
          </a:bodyPr>
          <a:lstStyle/>
          <a:p>
            <a:r>
              <a:rPr lang="es-CO" sz="2800" dirty="0">
                <a:latin typeface="+mn-lt"/>
              </a:rPr>
              <a:t>USO DE RMOTION</a:t>
            </a:r>
            <a:endParaRPr lang="es-EC" sz="2800" dirty="0">
              <a:latin typeface="+mn-lt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FBB47F1-0AFB-4041-A794-3341198643EB}"/>
              </a:ext>
            </a:extLst>
          </p:cNvPr>
          <p:cNvGrpSpPr/>
          <p:nvPr/>
        </p:nvGrpSpPr>
        <p:grpSpPr>
          <a:xfrm>
            <a:off x="6418690" y="0"/>
            <a:ext cx="4935110" cy="596641"/>
            <a:chOff x="1392214" y="1550581"/>
            <a:chExt cx="4935110" cy="596641"/>
          </a:xfrm>
        </p:grpSpPr>
        <p:sp>
          <p:nvSpPr>
            <p:cNvPr id="9" name="Flecha: pentágono 8">
              <a:extLst>
                <a:ext uri="{FF2B5EF4-FFF2-40B4-BE49-F238E27FC236}">
                  <a16:creationId xmlns:a16="http://schemas.microsoft.com/office/drawing/2014/main" id="{E81AD26C-D176-4652-93BD-06D063F2D87F}"/>
                </a:ext>
              </a:extLst>
            </p:cNvPr>
            <p:cNvSpPr/>
            <p:nvPr/>
          </p:nvSpPr>
          <p:spPr>
            <a:xfrm rot="10800000">
              <a:off x="1392214" y="1550581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echa: pentágono 4">
              <a:extLst>
                <a:ext uri="{FF2B5EF4-FFF2-40B4-BE49-F238E27FC236}">
                  <a16:creationId xmlns:a16="http://schemas.microsoft.com/office/drawing/2014/main" id="{465953A4-E49D-464A-993D-F2B4A88D6B24}"/>
                </a:ext>
              </a:extLst>
            </p:cNvPr>
            <p:cNvSpPr txBox="1"/>
            <p:nvPr/>
          </p:nvSpPr>
          <p:spPr>
            <a:xfrm rot="21600000">
              <a:off x="1541374" y="1550581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Análisis de equipos</a:t>
              </a:r>
              <a:endParaRPr lang="es-EC" sz="2500" kern="1200" dirty="0"/>
            </a:p>
          </p:txBody>
        </p:sp>
      </p:grpSp>
      <p:sp>
        <p:nvSpPr>
          <p:cNvPr id="8" name="Elipse 7" descr="Equipo">
            <a:extLst>
              <a:ext uri="{FF2B5EF4-FFF2-40B4-BE49-F238E27FC236}">
                <a16:creationId xmlns:a16="http://schemas.microsoft.com/office/drawing/2014/main" id="{3FF403F3-E150-4842-8A4E-3C7D1D8E80AE}"/>
              </a:ext>
            </a:extLst>
          </p:cNvPr>
          <p:cNvSpPr/>
          <p:nvPr/>
        </p:nvSpPr>
        <p:spPr>
          <a:xfrm>
            <a:off x="6120369" y="0"/>
            <a:ext cx="596641" cy="5966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9ECB10C-E3B4-4CCF-9FE5-3FAD8668A2F8}"/>
              </a:ext>
            </a:extLst>
          </p:cNvPr>
          <p:cNvSpPr txBox="1"/>
          <p:nvPr/>
        </p:nvSpPr>
        <p:spPr>
          <a:xfrm>
            <a:off x="3114251" y="992620"/>
            <a:ext cx="59634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800" dirty="0">
                <a:ea typeface="SimSun" panose="02010600030101010101" pitchFamily="2" charset="-122"/>
                <a:cs typeface="Times New Roman" panose="02020603050405020304" pitchFamily="18" charset="0"/>
              </a:rPr>
              <a:t>Diseño de anclajes</a:t>
            </a:r>
            <a:endParaRPr lang="es-EC" sz="2800" dirty="0"/>
          </a:p>
        </p:txBody>
      </p:sp>
      <p:pic>
        <p:nvPicPr>
          <p:cNvPr id="15" name="Marcador de contenido 14">
            <a:extLst>
              <a:ext uri="{FF2B5EF4-FFF2-40B4-BE49-F238E27FC236}">
                <a16:creationId xmlns:a16="http://schemas.microsoft.com/office/drawing/2014/main" id="{21E36FDD-BBB3-4329-A8BE-E90B605C3CD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-226115" y="3063184"/>
            <a:ext cx="3924300" cy="10858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C06524A-A494-4557-96E3-0A3260268F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4552" y="2957058"/>
            <a:ext cx="4147305" cy="215444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FF51499-13CC-43A5-A84D-75187E07B8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6074" y="1706907"/>
            <a:ext cx="6419850" cy="8763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53D170F9-079E-4998-AD80-AC58FC4AF4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8350" y="2957057"/>
            <a:ext cx="4224950" cy="215444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F8A5E79E-4286-4A6A-A5B3-9D7DF26A12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8800" y="1724990"/>
            <a:ext cx="1276350" cy="876300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D95F3F1-D48F-44ED-B93D-D4177C6C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45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8623982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4409661" cy="622852"/>
          </a:xfrm>
        </p:spPr>
        <p:txBody>
          <a:bodyPr>
            <a:noAutofit/>
          </a:bodyPr>
          <a:lstStyle/>
          <a:p>
            <a:r>
              <a:rPr lang="es-CO" sz="2800" dirty="0">
                <a:latin typeface="+mn-lt"/>
              </a:rPr>
              <a:t>USO DE RMOTION</a:t>
            </a:r>
            <a:endParaRPr lang="es-EC" sz="2800" dirty="0">
              <a:latin typeface="+mn-lt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FBB47F1-0AFB-4041-A794-3341198643EB}"/>
              </a:ext>
            </a:extLst>
          </p:cNvPr>
          <p:cNvGrpSpPr/>
          <p:nvPr/>
        </p:nvGrpSpPr>
        <p:grpSpPr>
          <a:xfrm>
            <a:off x="6418690" y="0"/>
            <a:ext cx="4935110" cy="596641"/>
            <a:chOff x="1392214" y="1550581"/>
            <a:chExt cx="4935110" cy="596641"/>
          </a:xfrm>
        </p:grpSpPr>
        <p:sp>
          <p:nvSpPr>
            <p:cNvPr id="9" name="Flecha: pentágono 8">
              <a:extLst>
                <a:ext uri="{FF2B5EF4-FFF2-40B4-BE49-F238E27FC236}">
                  <a16:creationId xmlns:a16="http://schemas.microsoft.com/office/drawing/2014/main" id="{E81AD26C-D176-4652-93BD-06D063F2D87F}"/>
                </a:ext>
              </a:extLst>
            </p:cNvPr>
            <p:cNvSpPr/>
            <p:nvPr/>
          </p:nvSpPr>
          <p:spPr>
            <a:xfrm rot="10800000">
              <a:off x="1392214" y="1550581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echa: pentágono 4">
              <a:extLst>
                <a:ext uri="{FF2B5EF4-FFF2-40B4-BE49-F238E27FC236}">
                  <a16:creationId xmlns:a16="http://schemas.microsoft.com/office/drawing/2014/main" id="{465953A4-E49D-464A-993D-F2B4A88D6B24}"/>
                </a:ext>
              </a:extLst>
            </p:cNvPr>
            <p:cNvSpPr txBox="1"/>
            <p:nvPr/>
          </p:nvSpPr>
          <p:spPr>
            <a:xfrm rot="21600000">
              <a:off x="1541374" y="1550581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Análisis de equipos</a:t>
              </a:r>
              <a:endParaRPr lang="es-EC" sz="2500" kern="1200" dirty="0"/>
            </a:p>
          </p:txBody>
        </p:sp>
      </p:grpSp>
      <p:sp>
        <p:nvSpPr>
          <p:cNvPr id="8" name="Elipse 7" descr="Equipo">
            <a:extLst>
              <a:ext uri="{FF2B5EF4-FFF2-40B4-BE49-F238E27FC236}">
                <a16:creationId xmlns:a16="http://schemas.microsoft.com/office/drawing/2014/main" id="{3FF403F3-E150-4842-8A4E-3C7D1D8E80AE}"/>
              </a:ext>
            </a:extLst>
          </p:cNvPr>
          <p:cNvSpPr/>
          <p:nvPr/>
        </p:nvSpPr>
        <p:spPr>
          <a:xfrm>
            <a:off x="6120369" y="0"/>
            <a:ext cx="596641" cy="5966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9ECB10C-E3B4-4CCF-9FE5-3FAD8668A2F8}"/>
              </a:ext>
            </a:extLst>
          </p:cNvPr>
          <p:cNvSpPr txBox="1"/>
          <p:nvPr/>
        </p:nvSpPr>
        <p:spPr>
          <a:xfrm>
            <a:off x="3114251" y="992620"/>
            <a:ext cx="59634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800" dirty="0">
                <a:ea typeface="SimSun" panose="02010600030101010101" pitchFamily="2" charset="-122"/>
                <a:cs typeface="Times New Roman" panose="02020603050405020304" pitchFamily="18" charset="0"/>
              </a:rPr>
              <a:t>Diseño de anclajes</a:t>
            </a:r>
            <a:endParaRPr lang="es-EC" sz="2800" dirty="0"/>
          </a:p>
        </p:txBody>
      </p:sp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CA4A820C-9E78-4777-A3DD-10226102E8B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22790" y="1623386"/>
            <a:ext cx="6546417" cy="42414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84BA912-4719-424B-AB09-7B5F72805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46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303901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4409661" cy="622852"/>
          </a:xfrm>
        </p:spPr>
        <p:txBody>
          <a:bodyPr>
            <a:noAutofit/>
          </a:bodyPr>
          <a:lstStyle/>
          <a:p>
            <a:r>
              <a:rPr lang="es-CO" sz="2800" dirty="0">
                <a:latin typeface="+mn-lt"/>
              </a:rPr>
              <a:t>USO DE RMOTION</a:t>
            </a:r>
            <a:endParaRPr lang="es-EC" sz="2800" dirty="0">
              <a:latin typeface="+mn-lt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FBB47F1-0AFB-4041-A794-3341198643EB}"/>
              </a:ext>
            </a:extLst>
          </p:cNvPr>
          <p:cNvGrpSpPr/>
          <p:nvPr/>
        </p:nvGrpSpPr>
        <p:grpSpPr>
          <a:xfrm>
            <a:off x="6418690" y="0"/>
            <a:ext cx="4935110" cy="596641"/>
            <a:chOff x="1392214" y="1550581"/>
            <a:chExt cx="4935110" cy="596641"/>
          </a:xfrm>
        </p:grpSpPr>
        <p:sp>
          <p:nvSpPr>
            <p:cNvPr id="9" name="Flecha: pentágono 8">
              <a:extLst>
                <a:ext uri="{FF2B5EF4-FFF2-40B4-BE49-F238E27FC236}">
                  <a16:creationId xmlns:a16="http://schemas.microsoft.com/office/drawing/2014/main" id="{E81AD26C-D176-4652-93BD-06D063F2D87F}"/>
                </a:ext>
              </a:extLst>
            </p:cNvPr>
            <p:cNvSpPr/>
            <p:nvPr/>
          </p:nvSpPr>
          <p:spPr>
            <a:xfrm rot="10800000">
              <a:off x="1392214" y="1550581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echa: pentágono 4">
              <a:extLst>
                <a:ext uri="{FF2B5EF4-FFF2-40B4-BE49-F238E27FC236}">
                  <a16:creationId xmlns:a16="http://schemas.microsoft.com/office/drawing/2014/main" id="{465953A4-E49D-464A-993D-F2B4A88D6B24}"/>
                </a:ext>
              </a:extLst>
            </p:cNvPr>
            <p:cNvSpPr txBox="1"/>
            <p:nvPr/>
          </p:nvSpPr>
          <p:spPr>
            <a:xfrm rot="21600000">
              <a:off x="1541374" y="1550581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Análisis de equipos</a:t>
              </a:r>
              <a:endParaRPr lang="es-EC" sz="2500" kern="1200" dirty="0"/>
            </a:p>
          </p:txBody>
        </p:sp>
      </p:grpSp>
      <p:sp>
        <p:nvSpPr>
          <p:cNvPr id="8" name="Elipse 7" descr="Equipo">
            <a:extLst>
              <a:ext uri="{FF2B5EF4-FFF2-40B4-BE49-F238E27FC236}">
                <a16:creationId xmlns:a16="http://schemas.microsoft.com/office/drawing/2014/main" id="{3FF403F3-E150-4842-8A4E-3C7D1D8E80AE}"/>
              </a:ext>
            </a:extLst>
          </p:cNvPr>
          <p:cNvSpPr/>
          <p:nvPr/>
        </p:nvSpPr>
        <p:spPr>
          <a:xfrm>
            <a:off x="6120369" y="0"/>
            <a:ext cx="596641" cy="5966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9ECB10C-E3B4-4CCF-9FE5-3FAD8668A2F8}"/>
              </a:ext>
            </a:extLst>
          </p:cNvPr>
          <p:cNvSpPr txBox="1"/>
          <p:nvPr/>
        </p:nvSpPr>
        <p:spPr>
          <a:xfrm>
            <a:off x="3138620" y="659141"/>
            <a:ext cx="59634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800" dirty="0">
                <a:ea typeface="SimSun" panose="02010600030101010101" pitchFamily="2" charset="-122"/>
                <a:cs typeface="Times New Roman" panose="02020603050405020304" pitchFamily="18" charset="0"/>
              </a:rPr>
              <a:t>Diseño de anclajes</a:t>
            </a:r>
            <a:endParaRPr lang="es-EC" sz="2800" dirty="0"/>
          </a:p>
        </p:txBody>
      </p:sp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45B76D94-B19E-44F1-BA43-0FF2716F1A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3139407"/>
              </p:ext>
            </p:extLst>
          </p:nvPr>
        </p:nvGraphicFramePr>
        <p:xfrm>
          <a:off x="410817" y="1341462"/>
          <a:ext cx="5539408" cy="4658492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510748">
                  <a:extLst>
                    <a:ext uri="{9D8B030D-6E8A-4147-A177-3AD203B41FA5}">
                      <a16:colId xmlns:a16="http://schemas.microsoft.com/office/drawing/2014/main" val="2241163497"/>
                    </a:ext>
                  </a:extLst>
                </a:gridCol>
                <a:gridCol w="656855">
                  <a:extLst>
                    <a:ext uri="{9D8B030D-6E8A-4147-A177-3AD203B41FA5}">
                      <a16:colId xmlns:a16="http://schemas.microsoft.com/office/drawing/2014/main" val="1040570336"/>
                    </a:ext>
                  </a:extLst>
                </a:gridCol>
                <a:gridCol w="860449">
                  <a:extLst>
                    <a:ext uri="{9D8B030D-6E8A-4147-A177-3AD203B41FA5}">
                      <a16:colId xmlns:a16="http://schemas.microsoft.com/office/drawing/2014/main" val="3729886562"/>
                    </a:ext>
                  </a:extLst>
                </a:gridCol>
                <a:gridCol w="1034370">
                  <a:extLst>
                    <a:ext uri="{9D8B030D-6E8A-4147-A177-3AD203B41FA5}">
                      <a16:colId xmlns:a16="http://schemas.microsoft.com/office/drawing/2014/main" val="301737432"/>
                    </a:ext>
                  </a:extLst>
                </a:gridCol>
                <a:gridCol w="710328">
                  <a:extLst>
                    <a:ext uri="{9D8B030D-6E8A-4147-A177-3AD203B41FA5}">
                      <a16:colId xmlns:a16="http://schemas.microsoft.com/office/drawing/2014/main" val="153898043"/>
                    </a:ext>
                  </a:extLst>
                </a:gridCol>
                <a:gridCol w="766658">
                  <a:extLst>
                    <a:ext uri="{9D8B030D-6E8A-4147-A177-3AD203B41FA5}">
                      <a16:colId xmlns:a16="http://schemas.microsoft.com/office/drawing/2014/main" val="3313814821"/>
                    </a:ext>
                  </a:extLst>
                </a:gridCol>
              </a:tblGrid>
              <a:tr h="422593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Equipo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Nivel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Fuerza axial Kgf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Fuerza Cortante Kgf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Diám.</a:t>
                      </a:r>
                      <a:br>
                        <a:rPr lang="es-EC" sz="1000" dirty="0">
                          <a:effectLst/>
                        </a:rPr>
                      </a:br>
                      <a:r>
                        <a:rPr lang="es-EC" sz="1000" dirty="0">
                          <a:effectLst/>
                        </a:rPr>
                        <a:t>pulg.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# de </a:t>
                      </a:r>
                      <a:br>
                        <a:rPr lang="es-EC" sz="1000" dirty="0">
                          <a:effectLst/>
                        </a:rPr>
                      </a:br>
                      <a:r>
                        <a:rPr lang="es-EC" sz="1000" dirty="0">
                          <a:effectLst/>
                        </a:rPr>
                        <a:t>anclajes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extLst>
                  <a:ext uri="{0D108BD9-81ED-4DB2-BD59-A6C34878D82A}">
                    <a16:rowId xmlns:a16="http://schemas.microsoft.com/office/drawing/2014/main" val="501118720"/>
                  </a:ext>
                </a:extLst>
              </a:tr>
              <a:tr h="422593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Cuerpo del tomógrafo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N-0.10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709.60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7240.23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1/4"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8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extLst>
                  <a:ext uri="{0D108BD9-81ED-4DB2-BD59-A6C34878D82A}">
                    <a16:rowId xmlns:a16="http://schemas.microsoft.com/office/drawing/2014/main" val="3248994159"/>
                  </a:ext>
                </a:extLst>
              </a:tr>
              <a:tr h="422593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Cama del tomógrafo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N-0.10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236.53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2413.41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1/4"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4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extLst>
                  <a:ext uri="{0D108BD9-81ED-4DB2-BD59-A6C34878D82A}">
                    <a16:rowId xmlns:a16="http://schemas.microsoft.com/office/drawing/2014/main" val="1568529942"/>
                  </a:ext>
                </a:extLst>
              </a:tr>
              <a:tr h="422593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Consola del tomógrafo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N-0.10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35.48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362.01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1/4"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2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extLst>
                  <a:ext uri="{0D108BD9-81ED-4DB2-BD59-A6C34878D82A}">
                    <a16:rowId xmlns:a16="http://schemas.microsoft.com/office/drawing/2014/main" val="3175013381"/>
                  </a:ext>
                </a:extLst>
              </a:tr>
              <a:tr h="422593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Autoclave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N-0.10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1448.76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14782.14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3/8"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8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extLst>
                  <a:ext uri="{0D108BD9-81ED-4DB2-BD59-A6C34878D82A}">
                    <a16:rowId xmlns:a16="http://schemas.microsoft.com/office/drawing/2014/main" val="3578499843"/>
                  </a:ext>
                </a:extLst>
              </a:tr>
              <a:tr h="422593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UPS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N-0.10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236.53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2413.41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1/4"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4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extLst>
                  <a:ext uri="{0D108BD9-81ED-4DB2-BD59-A6C34878D82A}">
                    <a16:rowId xmlns:a16="http://schemas.microsoft.com/office/drawing/2014/main" val="506343325"/>
                  </a:ext>
                </a:extLst>
              </a:tr>
              <a:tr h="422593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UPS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N+4.40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236.53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3097.43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1/4"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4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extLst>
                  <a:ext uri="{0D108BD9-81ED-4DB2-BD59-A6C34878D82A}">
                    <a16:rowId xmlns:a16="http://schemas.microsoft.com/office/drawing/2014/main" val="3326311788"/>
                  </a:ext>
                </a:extLst>
              </a:tr>
              <a:tr h="422593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UPS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N+8.90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236.53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4831.35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1/4"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4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extLst>
                  <a:ext uri="{0D108BD9-81ED-4DB2-BD59-A6C34878D82A}">
                    <a16:rowId xmlns:a16="http://schemas.microsoft.com/office/drawing/2014/main" val="3063218843"/>
                  </a:ext>
                </a:extLst>
              </a:tr>
              <a:tr h="422593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Camilla de E. Rayos X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N-0.10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82.79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844.69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1/4"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4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extLst>
                  <a:ext uri="{0D108BD9-81ED-4DB2-BD59-A6C34878D82A}">
                    <a16:rowId xmlns:a16="http://schemas.microsoft.com/office/drawing/2014/main" val="1797902050"/>
                  </a:ext>
                </a:extLst>
              </a:tr>
              <a:tr h="422593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Generador de E. Rayos X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N-0.10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79.83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814.53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1/4"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4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extLst>
                  <a:ext uri="{0D108BD9-81ED-4DB2-BD59-A6C34878D82A}">
                    <a16:rowId xmlns:a16="http://schemas.microsoft.com/office/drawing/2014/main" val="1968424964"/>
                  </a:ext>
                </a:extLst>
              </a:tr>
              <a:tr h="422593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Equipo de hemodiálisis 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N-0.10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50.85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518.88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1/4"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2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665" marR="50665" marT="0" marB="0"/>
                </a:tc>
                <a:extLst>
                  <a:ext uri="{0D108BD9-81ED-4DB2-BD59-A6C34878D82A}">
                    <a16:rowId xmlns:a16="http://schemas.microsoft.com/office/drawing/2014/main" val="3529136018"/>
                  </a:ext>
                </a:extLst>
              </a:tr>
            </a:tbl>
          </a:graphicData>
        </a:graphic>
      </p:graphicFrame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00610092-C47A-4B14-A4AE-A6F83C6B16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2777946"/>
              </p:ext>
            </p:extLst>
          </p:nvPr>
        </p:nvGraphicFramePr>
        <p:xfrm>
          <a:off x="6120369" y="1341462"/>
          <a:ext cx="5660814" cy="4648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53526">
                  <a:extLst>
                    <a:ext uri="{9D8B030D-6E8A-4147-A177-3AD203B41FA5}">
                      <a16:colId xmlns:a16="http://schemas.microsoft.com/office/drawing/2014/main" val="2174536796"/>
                    </a:ext>
                  </a:extLst>
                </a:gridCol>
                <a:gridCol w="738153">
                  <a:extLst>
                    <a:ext uri="{9D8B030D-6E8A-4147-A177-3AD203B41FA5}">
                      <a16:colId xmlns:a16="http://schemas.microsoft.com/office/drawing/2014/main" val="3403287396"/>
                    </a:ext>
                  </a:extLst>
                </a:gridCol>
                <a:gridCol w="909705">
                  <a:extLst>
                    <a:ext uri="{9D8B030D-6E8A-4147-A177-3AD203B41FA5}">
                      <a16:colId xmlns:a16="http://schemas.microsoft.com/office/drawing/2014/main" val="146100681"/>
                    </a:ext>
                  </a:extLst>
                </a:gridCol>
                <a:gridCol w="1093581">
                  <a:extLst>
                    <a:ext uri="{9D8B030D-6E8A-4147-A177-3AD203B41FA5}">
                      <a16:colId xmlns:a16="http://schemas.microsoft.com/office/drawing/2014/main" val="1075621578"/>
                    </a:ext>
                  </a:extLst>
                </a:gridCol>
                <a:gridCol w="750991">
                  <a:extLst>
                    <a:ext uri="{9D8B030D-6E8A-4147-A177-3AD203B41FA5}">
                      <a16:colId xmlns:a16="http://schemas.microsoft.com/office/drawing/2014/main" val="1774914008"/>
                    </a:ext>
                  </a:extLst>
                </a:gridCol>
                <a:gridCol w="614858">
                  <a:extLst>
                    <a:ext uri="{9D8B030D-6E8A-4147-A177-3AD203B41FA5}">
                      <a16:colId xmlns:a16="http://schemas.microsoft.com/office/drawing/2014/main" val="2984605294"/>
                    </a:ext>
                  </a:extLst>
                </a:gridCol>
              </a:tblGrid>
              <a:tr h="464852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Planta osmosis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N+4.40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118.27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1548.72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1/4"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2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extLst>
                  <a:ext uri="{0D108BD9-81ED-4DB2-BD59-A6C34878D82A}">
                    <a16:rowId xmlns:a16="http://schemas.microsoft.com/office/drawing/2014/main" val="855245709"/>
                  </a:ext>
                </a:extLst>
              </a:tr>
              <a:tr h="464852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Filtros de ablandamiento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N+4.40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112.35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1471.28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1/4"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2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extLst>
                  <a:ext uri="{0D108BD9-81ED-4DB2-BD59-A6C34878D82A}">
                    <a16:rowId xmlns:a16="http://schemas.microsoft.com/office/drawing/2014/main" val="397587869"/>
                  </a:ext>
                </a:extLst>
              </a:tr>
              <a:tr h="464852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Tanque de recirculación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N+4.40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591.33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7743.58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1/4"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8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extLst>
                  <a:ext uri="{0D108BD9-81ED-4DB2-BD59-A6C34878D82A}">
                    <a16:rowId xmlns:a16="http://schemas.microsoft.com/office/drawing/2014/main" val="2788012803"/>
                  </a:ext>
                </a:extLst>
              </a:tr>
              <a:tr h="464852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Cisterna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N+13.4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2956.65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60391.87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5/8"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12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extLst>
                  <a:ext uri="{0D108BD9-81ED-4DB2-BD59-A6C34878D82A}">
                    <a16:rowId xmlns:a16="http://schemas.microsoft.com/office/drawing/2014/main" val="2804758648"/>
                  </a:ext>
                </a:extLst>
              </a:tr>
              <a:tr h="464852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Ecógrafo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N-0.10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41.39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422.35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1/4"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extLst>
                  <a:ext uri="{0D108BD9-81ED-4DB2-BD59-A6C34878D82A}">
                    <a16:rowId xmlns:a16="http://schemas.microsoft.com/office/drawing/2014/main" val="743413255"/>
                  </a:ext>
                </a:extLst>
              </a:tr>
              <a:tr h="464852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Ecógrafo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N+4.40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41.39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542.05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1/4"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extLst>
                  <a:ext uri="{0D108BD9-81ED-4DB2-BD59-A6C34878D82A}">
                    <a16:rowId xmlns:a16="http://schemas.microsoft.com/office/drawing/2014/main" val="2851210262"/>
                  </a:ext>
                </a:extLst>
              </a:tr>
              <a:tr h="464852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Ecógrafo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N+8.90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41.39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563.46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1/4"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extLst>
                  <a:ext uri="{0D108BD9-81ED-4DB2-BD59-A6C34878D82A}">
                    <a16:rowId xmlns:a16="http://schemas.microsoft.com/office/drawing/2014/main" val="253763526"/>
                  </a:ext>
                </a:extLst>
              </a:tr>
              <a:tr h="464852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Monitor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N-0.10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8.57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87.49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1/4"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extLst>
                  <a:ext uri="{0D108BD9-81ED-4DB2-BD59-A6C34878D82A}">
                    <a16:rowId xmlns:a16="http://schemas.microsoft.com/office/drawing/2014/main" val="4066445557"/>
                  </a:ext>
                </a:extLst>
              </a:tr>
              <a:tr h="464852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Monitor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N+4.40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8.57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112.28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1/4"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extLst>
                  <a:ext uri="{0D108BD9-81ED-4DB2-BD59-A6C34878D82A}">
                    <a16:rowId xmlns:a16="http://schemas.microsoft.com/office/drawing/2014/main" val="2587654875"/>
                  </a:ext>
                </a:extLst>
              </a:tr>
              <a:tr h="464852"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Monitor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N+8.90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8.57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116.72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1/4"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/>
                </a:tc>
                <a:extLst>
                  <a:ext uri="{0D108BD9-81ED-4DB2-BD59-A6C34878D82A}">
                    <a16:rowId xmlns:a16="http://schemas.microsoft.com/office/drawing/2014/main" val="2106618980"/>
                  </a:ext>
                </a:extLst>
              </a:tr>
            </a:tbl>
          </a:graphicData>
        </a:graphic>
      </p:graphicFrame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6282C1-BF4E-4419-882E-67DA22AF3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47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35700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3574774" cy="622852"/>
          </a:xfrm>
        </p:spPr>
        <p:txBody>
          <a:bodyPr>
            <a:normAutofit/>
          </a:bodyPr>
          <a:lstStyle/>
          <a:p>
            <a:r>
              <a:rPr lang="es-CO" sz="3600" b="1" dirty="0"/>
              <a:t>ÍNDICE</a:t>
            </a:r>
            <a:endParaRPr lang="es-EC" sz="3600" b="1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99BA094D-A427-4E15-B75D-C1EAA657D8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3916253"/>
              </p:ext>
            </p:extLst>
          </p:nvPr>
        </p:nvGraphicFramePr>
        <p:xfrm>
          <a:off x="5261113" y="715617"/>
          <a:ext cx="7421219" cy="52472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6A351059-198A-44ED-A60F-A9C138A85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77790" y="4147360"/>
            <a:ext cx="3670368" cy="173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noce-la-ESPE | Admisión y Registro">
            <a:extLst>
              <a:ext uri="{FF2B5EF4-FFF2-40B4-BE49-F238E27FC236}">
                <a16:creationId xmlns:a16="http://schemas.microsoft.com/office/drawing/2014/main" id="{A8B9FA32-4A71-4B6F-AE95-65C112666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50" y="2710640"/>
            <a:ext cx="3081252" cy="204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9B393C0-B913-4161-9784-C69E88D0E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92257" y="1126171"/>
            <a:ext cx="3670368" cy="172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807917-CEEE-4F11-A7A5-22ECC6514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48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9098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4409661" cy="622852"/>
          </a:xfrm>
        </p:spPr>
        <p:txBody>
          <a:bodyPr>
            <a:noAutofit/>
          </a:bodyPr>
          <a:lstStyle/>
          <a:p>
            <a:r>
              <a:rPr lang="es-CO" sz="2800" dirty="0">
                <a:latin typeface="+mn-lt"/>
              </a:rPr>
              <a:t>RMOTION</a:t>
            </a:r>
            <a:endParaRPr lang="es-EC" sz="2800" dirty="0">
              <a:latin typeface="+mn-lt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FBB47F1-0AFB-4041-A794-3341198643EB}"/>
              </a:ext>
            </a:extLst>
          </p:cNvPr>
          <p:cNvGrpSpPr/>
          <p:nvPr/>
        </p:nvGrpSpPr>
        <p:grpSpPr>
          <a:xfrm>
            <a:off x="6418690" y="0"/>
            <a:ext cx="4935110" cy="596641"/>
            <a:chOff x="1392214" y="1550581"/>
            <a:chExt cx="4935110" cy="596641"/>
          </a:xfrm>
        </p:grpSpPr>
        <p:sp>
          <p:nvSpPr>
            <p:cNvPr id="9" name="Flecha: pentágono 8">
              <a:extLst>
                <a:ext uri="{FF2B5EF4-FFF2-40B4-BE49-F238E27FC236}">
                  <a16:creationId xmlns:a16="http://schemas.microsoft.com/office/drawing/2014/main" id="{E81AD26C-D176-4652-93BD-06D063F2D87F}"/>
                </a:ext>
              </a:extLst>
            </p:cNvPr>
            <p:cNvSpPr/>
            <p:nvPr/>
          </p:nvSpPr>
          <p:spPr>
            <a:xfrm rot="10800000">
              <a:off x="1392214" y="1550581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echa: pentágono 4">
              <a:extLst>
                <a:ext uri="{FF2B5EF4-FFF2-40B4-BE49-F238E27FC236}">
                  <a16:creationId xmlns:a16="http://schemas.microsoft.com/office/drawing/2014/main" id="{465953A4-E49D-464A-993D-F2B4A88D6B24}"/>
                </a:ext>
              </a:extLst>
            </p:cNvPr>
            <p:cNvSpPr txBox="1"/>
            <p:nvPr/>
          </p:nvSpPr>
          <p:spPr>
            <a:xfrm>
              <a:off x="1541374" y="1550581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RMotion</a:t>
              </a:r>
              <a:endParaRPr lang="es-EC" sz="2500" kern="1200" dirty="0"/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9ECB10C-E3B4-4CCF-9FE5-3FAD8668A2F8}"/>
              </a:ext>
            </a:extLst>
          </p:cNvPr>
          <p:cNvSpPr txBox="1"/>
          <p:nvPr/>
        </p:nvSpPr>
        <p:spPr>
          <a:xfrm>
            <a:off x="3043029" y="826248"/>
            <a:ext cx="596349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800" dirty="0">
                <a:ea typeface="SimSun" panose="02010600030101010101" pitchFamily="2" charset="-122"/>
                <a:cs typeface="Times New Roman" panose="02020603050405020304" pitchFamily="18" charset="0"/>
              </a:rPr>
              <a:t>Rocking Motion</a:t>
            </a:r>
          </a:p>
          <a:p>
            <a:pPr algn="ctr"/>
            <a:r>
              <a:rPr lang="es-CO" sz="2800" dirty="0">
                <a:ea typeface="SimSun" panose="02010600030101010101" pitchFamily="2" charset="-122"/>
                <a:cs typeface="Times New Roman" panose="02020603050405020304" pitchFamily="18" charset="0"/>
              </a:rPr>
              <a:t>=</a:t>
            </a:r>
          </a:p>
          <a:p>
            <a:pPr algn="ctr"/>
            <a:r>
              <a:rPr lang="es-CO" sz="2800" dirty="0">
                <a:ea typeface="SimSun" panose="02010600030101010101" pitchFamily="2" charset="-122"/>
                <a:cs typeface="Times New Roman" panose="02020603050405020304" pitchFamily="18" charset="0"/>
              </a:rPr>
              <a:t>RMotion</a:t>
            </a:r>
            <a:endParaRPr lang="es-EC" sz="2800" dirty="0"/>
          </a:p>
        </p:txBody>
      </p:sp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CA4A820C-9E78-4777-A3DD-10226102E8B2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" t="2146" r="1288" b="-1"/>
          <a:stretch/>
        </p:blipFill>
        <p:spPr bwMode="auto">
          <a:xfrm>
            <a:off x="3636924" y="2427745"/>
            <a:ext cx="4775706" cy="36171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Elipse 10" descr="Diseño web">
            <a:extLst>
              <a:ext uri="{FF2B5EF4-FFF2-40B4-BE49-F238E27FC236}">
                <a16:creationId xmlns:a16="http://schemas.microsoft.com/office/drawing/2014/main" id="{A1E7FB7A-641C-4F52-BC5D-07B4F5C7F4B3}"/>
              </a:ext>
            </a:extLst>
          </p:cNvPr>
          <p:cNvSpPr/>
          <p:nvPr/>
        </p:nvSpPr>
        <p:spPr>
          <a:xfrm>
            <a:off x="6120369" y="13105"/>
            <a:ext cx="596641" cy="596641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16DFBAE-4510-4C45-8338-E73067499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49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52836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B66419D4-2297-4518-A38E-23A9ECD7E157}"/>
              </a:ext>
            </a:extLst>
          </p:cNvPr>
          <p:cNvGrpSpPr/>
          <p:nvPr/>
        </p:nvGrpSpPr>
        <p:grpSpPr>
          <a:xfrm>
            <a:off x="6418690" y="-1"/>
            <a:ext cx="4935110" cy="596641"/>
            <a:chOff x="1392214" y="1094"/>
            <a:chExt cx="4935110" cy="596641"/>
          </a:xfrm>
        </p:grpSpPr>
        <p:sp>
          <p:nvSpPr>
            <p:cNvPr id="6" name="Flecha: pentágono 5">
              <a:extLst>
                <a:ext uri="{FF2B5EF4-FFF2-40B4-BE49-F238E27FC236}">
                  <a16:creationId xmlns:a16="http://schemas.microsoft.com/office/drawing/2014/main" id="{D47C4DB3-8ED6-46C1-BE9D-8702DC1A0254}"/>
                </a:ext>
              </a:extLst>
            </p:cNvPr>
            <p:cNvSpPr/>
            <p:nvPr/>
          </p:nvSpPr>
          <p:spPr>
            <a:xfrm rot="10800000">
              <a:off x="1392214" y="1094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echa: pentágono 4">
              <a:extLst>
                <a:ext uri="{FF2B5EF4-FFF2-40B4-BE49-F238E27FC236}">
                  <a16:creationId xmlns:a16="http://schemas.microsoft.com/office/drawing/2014/main" id="{7FB94EEC-2928-43F8-A050-76B9C8F9A7F5}"/>
                </a:ext>
              </a:extLst>
            </p:cNvPr>
            <p:cNvSpPr txBox="1"/>
            <p:nvPr/>
          </p:nvSpPr>
          <p:spPr>
            <a:xfrm rot="21600000">
              <a:off x="1541374" y="1094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Generalidades</a:t>
              </a:r>
              <a:endParaRPr lang="es-EC" sz="2500" kern="1200" dirty="0"/>
            </a:p>
          </p:txBody>
        </p:sp>
      </p:grpSp>
      <p:sp>
        <p:nvSpPr>
          <p:cNvPr id="9" name="Elipse 8" descr="Engranajes">
            <a:extLst>
              <a:ext uri="{FF2B5EF4-FFF2-40B4-BE49-F238E27FC236}">
                <a16:creationId xmlns:a16="http://schemas.microsoft.com/office/drawing/2014/main" id="{B20981D4-4232-4580-8BBB-8B70706CE009}"/>
              </a:ext>
            </a:extLst>
          </p:cNvPr>
          <p:cNvSpPr/>
          <p:nvPr/>
        </p:nvSpPr>
        <p:spPr>
          <a:xfrm>
            <a:off x="6120369" y="-3"/>
            <a:ext cx="596641" cy="5966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4C513CF0-EC1C-4519-B9EB-6A11821FA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3574774" cy="622852"/>
          </a:xfrm>
        </p:spPr>
        <p:txBody>
          <a:bodyPr>
            <a:normAutofit/>
          </a:bodyPr>
          <a:lstStyle/>
          <a:p>
            <a:r>
              <a:rPr lang="es-CO" sz="3600" b="1" dirty="0"/>
              <a:t>JUSTIFICACIÓN</a:t>
            </a:r>
            <a:endParaRPr lang="es-EC" sz="3600" b="1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D862784-DF61-413F-AD7E-73A0FD05512D}"/>
              </a:ext>
            </a:extLst>
          </p:cNvPr>
          <p:cNvSpPr txBox="1"/>
          <p:nvPr/>
        </p:nvSpPr>
        <p:spPr>
          <a:xfrm>
            <a:off x="3684931" y="1255099"/>
            <a:ext cx="53136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Inversiones típicas en construcción de edificios</a:t>
            </a:r>
            <a:endParaRPr lang="es-EC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5E1F32C3-B890-4BA4-A196-55468B9E37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9628004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01B429C-D366-4D87-AC73-1BE0443FA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5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0187279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4409661" cy="622852"/>
          </a:xfrm>
        </p:spPr>
        <p:txBody>
          <a:bodyPr>
            <a:noAutofit/>
          </a:bodyPr>
          <a:lstStyle/>
          <a:p>
            <a:r>
              <a:rPr lang="es-CO" sz="2800" dirty="0">
                <a:latin typeface="+mn-lt"/>
              </a:rPr>
              <a:t>RMOTION</a:t>
            </a:r>
            <a:endParaRPr lang="es-EC" sz="2800" dirty="0">
              <a:latin typeface="+mn-lt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FBB47F1-0AFB-4041-A794-3341198643EB}"/>
              </a:ext>
            </a:extLst>
          </p:cNvPr>
          <p:cNvGrpSpPr/>
          <p:nvPr/>
        </p:nvGrpSpPr>
        <p:grpSpPr>
          <a:xfrm>
            <a:off x="6418690" y="0"/>
            <a:ext cx="4935110" cy="596641"/>
            <a:chOff x="1392214" y="1550581"/>
            <a:chExt cx="4935110" cy="596641"/>
          </a:xfrm>
        </p:grpSpPr>
        <p:sp>
          <p:nvSpPr>
            <p:cNvPr id="9" name="Flecha: pentágono 8">
              <a:extLst>
                <a:ext uri="{FF2B5EF4-FFF2-40B4-BE49-F238E27FC236}">
                  <a16:creationId xmlns:a16="http://schemas.microsoft.com/office/drawing/2014/main" id="{E81AD26C-D176-4652-93BD-06D063F2D87F}"/>
                </a:ext>
              </a:extLst>
            </p:cNvPr>
            <p:cNvSpPr/>
            <p:nvPr/>
          </p:nvSpPr>
          <p:spPr>
            <a:xfrm rot="10800000">
              <a:off x="1392214" y="1550581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echa: pentágono 4">
              <a:extLst>
                <a:ext uri="{FF2B5EF4-FFF2-40B4-BE49-F238E27FC236}">
                  <a16:creationId xmlns:a16="http://schemas.microsoft.com/office/drawing/2014/main" id="{465953A4-E49D-464A-993D-F2B4A88D6B24}"/>
                </a:ext>
              </a:extLst>
            </p:cNvPr>
            <p:cNvSpPr txBox="1"/>
            <p:nvPr/>
          </p:nvSpPr>
          <p:spPr>
            <a:xfrm>
              <a:off x="1541374" y="1550581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RMotion</a:t>
              </a:r>
              <a:endParaRPr lang="es-EC" sz="2500" kern="1200" dirty="0"/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9ECB10C-E3B4-4CCF-9FE5-3FAD8668A2F8}"/>
              </a:ext>
            </a:extLst>
          </p:cNvPr>
          <p:cNvSpPr txBox="1"/>
          <p:nvPr/>
        </p:nvSpPr>
        <p:spPr>
          <a:xfrm>
            <a:off x="3043029" y="826248"/>
            <a:ext cx="59634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800" dirty="0">
                <a:ea typeface="SimSun" panose="02010600030101010101" pitchFamily="2" charset="-122"/>
                <a:cs typeface="Times New Roman" panose="02020603050405020304" pitchFamily="18" charset="0"/>
              </a:rPr>
              <a:t>Matlab</a:t>
            </a:r>
            <a:endParaRPr lang="es-EC" sz="2800" dirty="0"/>
          </a:p>
        </p:txBody>
      </p:sp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CA4A820C-9E78-4777-A3DD-10226102E8B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48146" y="1542344"/>
            <a:ext cx="8083750" cy="4349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Elipse 10" descr="Diseño web">
            <a:extLst>
              <a:ext uri="{FF2B5EF4-FFF2-40B4-BE49-F238E27FC236}">
                <a16:creationId xmlns:a16="http://schemas.microsoft.com/office/drawing/2014/main" id="{A1E7FB7A-641C-4F52-BC5D-07B4F5C7F4B3}"/>
              </a:ext>
            </a:extLst>
          </p:cNvPr>
          <p:cNvSpPr/>
          <p:nvPr/>
        </p:nvSpPr>
        <p:spPr>
          <a:xfrm>
            <a:off x="6120369" y="13105"/>
            <a:ext cx="596641" cy="596641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16DFBAE-4510-4C45-8338-E73067499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50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1255262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4409661" cy="622852"/>
          </a:xfrm>
        </p:spPr>
        <p:txBody>
          <a:bodyPr>
            <a:noAutofit/>
          </a:bodyPr>
          <a:lstStyle/>
          <a:p>
            <a:r>
              <a:rPr lang="es-CO" sz="2800" dirty="0">
                <a:latin typeface="+mn-lt"/>
              </a:rPr>
              <a:t>RMOTION</a:t>
            </a:r>
            <a:endParaRPr lang="es-EC" sz="2800" dirty="0">
              <a:latin typeface="+mn-lt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FBB47F1-0AFB-4041-A794-3341198643EB}"/>
              </a:ext>
            </a:extLst>
          </p:cNvPr>
          <p:cNvGrpSpPr/>
          <p:nvPr/>
        </p:nvGrpSpPr>
        <p:grpSpPr>
          <a:xfrm>
            <a:off x="6418690" y="0"/>
            <a:ext cx="4935110" cy="596641"/>
            <a:chOff x="1392214" y="1550581"/>
            <a:chExt cx="4935110" cy="596641"/>
          </a:xfrm>
        </p:grpSpPr>
        <p:sp>
          <p:nvSpPr>
            <p:cNvPr id="9" name="Flecha: pentágono 8">
              <a:extLst>
                <a:ext uri="{FF2B5EF4-FFF2-40B4-BE49-F238E27FC236}">
                  <a16:creationId xmlns:a16="http://schemas.microsoft.com/office/drawing/2014/main" id="{E81AD26C-D176-4652-93BD-06D063F2D87F}"/>
                </a:ext>
              </a:extLst>
            </p:cNvPr>
            <p:cNvSpPr/>
            <p:nvPr/>
          </p:nvSpPr>
          <p:spPr>
            <a:xfrm rot="10800000">
              <a:off x="1392214" y="1550581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echa: pentágono 4">
              <a:extLst>
                <a:ext uri="{FF2B5EF4-FFF2-40B4-BE49-F238E27FC236}">
                  <a16:creationId xmlns:a16="http://schemas.microsoft.com/office/drawing/2014/main" id="{465953A4-E49D-464A-993D-F2B4A88D6B24}"/>
                </a:ext>
              </a:extLst>
            </p:cNvPr>
            <p:cNvSpPr txBox="1"/>
            <p:nvPr/>
          </p:nvSpPr>
          <p:spPr>
            <a:xfrm>
              <a:off x="1541374" y="1550581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RMotion</a:t>
              </a:r>
              <a:endParaRPr lang="es-EC" sz="2500" kern="1200" dirty="0"/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9ECB10C-E3B4-4CCF-9FE5-3FAD8668A2F8}"/>
              </a:ext>
            </a:extLst>
          </p:cNvPr>
          <p:cNvSpPr txBox="1"/>
          <p:nvPr/>
        </p:nvSpPr>
        <p:spPr>
          <a:xfrm>
            <a:off x="2997328" y="635957"/>
            <a:ext cx="59634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800" dirty="0">
                <a:ea typeface="SimSun" panose="02010600030101010101" pitchFamily="2" charset="-122"/>
                <a:cs typeface="Times New Roman" panose="02020603050405020304" pitchFamily="18" charset="0"/>
              </a:rPr>
              <a:t>Inicio</a:t>
            </a:r>
            <a:endParaRPr lang="es-EC" sz="2800" dirty="0"/>
          </a:p>
        </p:txBody>
      </p:sp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CA4A820C-9E78-4777-A3DD-10226102E8B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83241" y="1198492"/>
            <a:ext cx="7791670" cy="50092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Elipse 10" descr="Diseño web">
            <a:extLst>
              <a:ext uri="{FF2B5EF4-FFF2-40B4-BE49-F238E27FC236}">
                <a16:creationId xmlns:a16="http://schemas.microsoft.com/office/drawing/2014/main" id="{A1E7FB7A-641C-4F52-BC5D-07B4F5C7F4B3}"/>
              </a:ext>
            </a:extLst>
          </p:cNvPr>
          <p:cNvSpPr/>
          <p:nvPr/>
        </p:nvSpPr>
        <p:spPr>
          <a:xfrm>
            <a:off x="6120369" y="13105"/>
            <a:ext cx="596641" cy="596641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835AB9F-6DD9-4764-B176-95AC3CD60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51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2421404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4409661" cy="622852"/>
          </a:xfrm>
        </p:spPr>
        <p:txBody>
          <a:bodyPr>
            <a:noAutofit/>
          </a:bodyPr>
          <a:lstStyle/>
          <a:p>
            <a:r>
              <a:rPr lang="es-CO" sz="2800" dirty="0">
                <a:latin typeface="+mn-lt"/>
              </a:rPr>
              <a:t>RMOTION</a:t>
            </a:r>
            <a:endParaRPr lang="es-EC" sz="2800" dirty="0">
              <a:latin typeface="+mn-lt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FBB47F1-0AFB-4041-A794-3341198643EB}"/>
              </a:ext>
            </a:extLst>
          </p:cNvPr>
          <p:cNvGrpSpPr/>
          <p:nvPr/>
        </p:nvGrpSpPr>
        <p:grpSpPr>
          <a:xfrm>
            <a:off x="6418690" y="0"/>
            <a:ext cx="4935110" cy="596641"/>
            <a:chOff x="1392214" y="1550581"/>
            <a:chExt cx="4935110" cy="596641"/>
          </a:xfrm>
        </p:grpSpPr>
        <p:sp>
          <p:nvSpPr>
            <p:cNvPr id="9" name="Flecha: pentágono 8">
              <a:extLst>
                <a:ext uri="{FF2B5EF4-FFF2-40B4-BE49-F238E27FC236}">
                  <a16:creationId xmlns:a16="http://schemas.microsoft.com/office/drawing/2014/main" id="{E81AD26C-D176-4652-93BD-06D063F2D87F}"/>
                </a:ext>
              </a:extLst>
            </p:cNvPr>
            <p:cNvSpPr/>
            <p:nvPr/>
          </p:nvSpPr>
          <p:spPr>
            <a:xfrm rot="10800000">
              <a:off x="1392214" y="1550581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echa: pentágono 4">
              <a:extLst>
                <a:ext uri="{FF2B5EF4-FFF2-40B4-BE49-F238E27FC236}">
                  <a16:creationId xmlns:a16="http://schemas.microsoft.com/office/drawing/2014/main" id="{465953A4-E49D-464A-993D-F2B4A88D6B24}"/>
                </a:ext>
              </a:extLst>
            </p:cNvPr>
            <p:cNvSpPr txBox="1"/>
            <p:nvPr/>
          </p:nvSpPr>
          <p:spPr>
            <a:xfrm>
              <a:off x="1541374" y="1550581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RMotion</a:t>
              </a:r>
              <a:endParaRPr lang="es-EC" sz="2500" kern="1200" dirty="0"/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9ECB10C-E3B4-4CCF-9FE5-3FAD8668A2F8}"/>
              </a:ext>
            </a:extLst>
          </p:cNvPr>
          <p:cNvSpPr txBox="1"/>
          <p:nvPr/>
        </p:nvSpPr>
        <p:spPr>
          <a:xfrm>
            <a:off x="3043029" y="648427"/>
            <a:ext cx="59634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800" dirty="0">
                <a:ea typeface="SimSun" panose="02010600030101010101" pitchFamily="2" charset="-122"/>
                <a:cs typeface="Times New Roman" panose="02020603050405020304" pitchFamily="18" charset="0"/>
              </a:rPr>
              <a:t>Modelo Makris</a:t>
            </a:r>
            <a:endParaRPr lang="es-EC" sz="2800" dirty="0"/>
          </a:p>
        </p:txBody>
      </p:sp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CA4A820C-9E78-4777-A3DD-10226102E8B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26953" y="1223432"/>
            <a:ext cx="7795647" cy="48858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Elipse 10" descr="Diseño web">
            <a:extLst>
              <a:ext uri="{FF2B5EF4-FFF2-40B4-BE49-F238E27FC236}">
                <a16:creationId xmlns:a16="http://schemas.microsoft.com/office/drawing/2014/main" id="{A1E7FB7A-641C-4F52-BC5D-07B4F5C7F4B3}"/>
              </a:ext>
            </a:extLst>
          </p:cNvPr>
          <p:cNvSpPr/>
          <p:nvPr/>
        </p:nvSpPr>
        <p:spPr>
          <a:xfrm>
            <a:off x="6120369" y="13105"/>
            <a:ext cx="596641" cy="596641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1626A21-1FA2-463D-8A6D-66F010C5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52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8297075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4409661" cy="622852"/>
          </a:xfrm>
        </p:spPr>
        <p:txBody>
          <a:bodyPr>
            <a:noAutofit/>
          </a:bodyPr>
          <a:lstStyle/>
          <a:p>
            <a:r>
              <a:rPr lang="es-CO" sz="2800" dirty="0">
                <a:latin typeface="+mn-lt"/>
              </a:rPr>
              <a:t>RMOTION</a:t>
            </a:r>
            <a:endParaRPr lang="es-EC" sz="2800" dirty="0">
              <a:latin typeface="+mn-lt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FBB47F1-0AFB-4041-A794-3341198643EB}"/>
              </a:ext>
            </a:extLst>
          </p:cNvPr>
          <p:cNvGrpSpPr/>
          <p:nvPr/>
        </p:nvGrpSpPr>
        <p:grpSpPr>
          <a:xfrm>
            <a:off x="6418690" y="0"/>
            <a:ext cx="4935110" cy="596641"/>
            <a:chOff x="1392214" y="1550581"/>
            <a:chExt cx="4935110" cy="596641"/>
          </a:xfrm>
        </p:grpSpPr>
        <p:sp>
          <p:nvSpPr>
            <p:cNvPr id="9" name="Flecha: pentágono 8">
              <a:extLst>
                <a:ext uri="{FF2B5EF4-FFF2-40B4-BE49-F238E27FC236}">
                  <a16:creationId xmlns:a16="http://schemas.microsoft.com/office/drawing/2014/main" id="{E81AD26C-D176-4652-93BD-06D063F2D87F}"/>
                </a:ext>
              </a:extLst>
            </p:cNvPr>
            <p:cNvSpPr/>
            <p:nvPr/>
          </p:nvSpPr>
          <p:spPr>
            <a:xfrm rot="10800000">
              <a:off x="1392214" y="1550581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echa: pentágono 4">
              <a:extLst>
                <a:ext uri="{FF2B5EF4-FFF2-40B4-BE49-F238E27FC236}">
                  <a16:creationId xmlns:a16="http://schemas.microsoft.com/office/drawing/2014/main" id="{465953A4-E49D-464A-993D-F2B4A88D6B24}"/>
                </a:ext>
              </a:extLst>
            </p:cNvPr>
            <p:cNvSpPr txBox="1"/>
            <p:nvPr/>
          </p:nvSpPr>
          <p:spPr>
            <a:xfrm>
              <a:off x="1541374" y="1550581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RMotion</a:t>
              </a:r>
              <a:endParaRPr lang="es-EC" sz="2500" kern="1200" dirty="0"/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9ECB10C-E3B4-4CCF-9FE5-3FAD8668A2F8}"/>
              </a:ext>
            </a:extLst>
          </p:cNvPr>
          <p:cNvSpPr txBox="1"/>
          <p:nvPr/>
        </p:nvSpPr>
        <p:spPr>
          <a:xfrm>
            <a:off x="3034415" y="635957"/>
            <a:ext cx="59634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800" dirty="0">
                <a:ea typeface="SimSun" panose="02010600030101010101" pitchFamily="2" charset="-122"/>
                <a:cs typeface="Times New Roman" panose="02020603050405020304" pitchFamily="18" charset="0"/>
              </a:rPr>
              <a:t>Modelo Housner</a:t>
            </a:r>
            <a:endParaRPr lang="es-EC" sz="2800" dirty="0"/>
          </a:p>
        </p:txBody>
      </p:sp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CA4A820C-9E78-4777-A3DD-10226102E8B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4449" y="1198492"/>
            <a:ext cx="7723102" cy="48577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Elipse 10" descr="Diseño web">
            <a:extLst>
              <a:ext uri="{FF2B5EF4-FFF2-40B4-BE49-F238E27FC236}">
                <a16:creationId xmlns:a16="http://schemas.microsoft.com/office/drawing/2014/main" id="{A1E7FB7A-641C-4F52-BC5D-07B4F5C7F4B3}"/>
              </a:ext>
            </a:extLst>
          </p:cNvPr>
          <p:cNvSpPr/>
          <p:nvPr/>
        </p:nvSpPr>
        <p:spPr>
          <a:xfrm>
            <a:off x="6120369" y="13105"/>
            <a:ext cx="596641" cy="596641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E04E430-88AD-44D7-848A-77FCABEC4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53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530846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4409661" cy="622852"/>
          </a:xfrm>
        </p:spPr>
        <p:txBody>
          <a:bodyPr>
            <a:noAutofit/>
          </a:bodyPr>
          <a:lstStyle/>
          <a:p>
            <a:r>
              <a:rPr lang="es-CO" sz="2800" dirty="0">
                <a:latin typeface="+mn-lt"/>
              </a:rPr>
              <a:t>RMOTION</a:t>
            </a:r>
            <a:endParaRPr lang="es-EC" sz="2800" dirty="0">
              <a:latin typeface="+mn-lt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FBB47F1-0AFB-4041-A794-3341198643EB}"/>
              </a:ext>
            </a:extLst>
          </p:cNvPr>
          <p:cNvGrpSpPr/>
          <p:nvPr/>
        </p:nvGrpSpPr>
        <p:grpSpPr>
          <a:xfrm>
            <a:off x="6418690" y="0"/>
            <a:ext cx="4935110" cy="596641"/>
            <a:chOff x="1392214" y="1550581"/>
            <a:chExt cx="4935110" cy="596641"/>
          </a:xfrm>
        </p:grpSpPr>
        <p:sp>
          <p:nvSpPr>
            <p:cNvPr id="9" name="Flecha: pentágono 8">
              <a:extLst>
                <a:ext uri="{FF2B5EF4-FFF2-40B4-BE49-F238E27FC236}">
                  <a16:creationId xmlns:a16="http://schemas.microsoft.com/office/drawing/2014/main" id="{E81AD26C-D176-4652-93BD-06D063F2D87F}"/>
                </a:ext>
              </a:extLst>
            </p:cNvPr>
            <p:cNvSpPr/>
            <p:nvPr/>
          </p:nvSpPr>
          <p:spPr>
            <a:xfrm rot="10800000">
              <a:off x="1392214" y="1550581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echa: pentágono 4">
              <a:extLst>
                <a:ext uri="{FF2B5EF4-FFF2-40B4-BE49-F238E27FC236}">
                  <a16:creationId xmlns:a16="http://schemas.microsoft.com/office/drawing/2014/main" id="{465953A4-E49D-464A-993D-F2B4A88D6B24}"/>
                </a:ext>
              </a:extLst>
            </p:cNvPr>
            <p:cNvSpPr txBox="1"/>
            <p:nvPr/>
          </p:nvSpPr>
          <p:spPr>
            <a:xfrm>
              <a:off x="1541374" y="1550581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RMotion</a:t>
              </a:r>
              <a:endParaRPr lang="es-EC" sz="2500" kern="1200" dirty="0"/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9ECB10C-E3B4-4CCF-9FE5-3FAD8668A2F8}"/>
              </a:ext>
            </a:extLst>
          </p:cNvPr>
          <p:cNvSpPr txBox="1"/>
          <p:nvPr/>
        </p:nvSpPr>
        <p:spPr>
          <a:xfrm>
            <a:off x="3043029" y="639659"/>
            <a:ext cx="59634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800" dirty="0">
                <a:ea typeface="SimSun" panose="02010600030101010101" pitchFamily="2" charset="-122"/>
                <a:cs typeface="Times New Roman" panose="02020603050405020304" pitchFamily="18" charset="0"/>
              </a:rPr>
              <a:t>Reforzamiento ASCE 41-17</a:t>
            </a:r>
            <a:endParaRPr lang="es-EC" sz="2800" dirty="0"/>
          </a:p>
        </p:txBody>
      </p:sp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CA4A820C-9E78-4777-A3DD-10226102E8B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39265" y="1219296"/>
            <a:ext cx="7513470" cy="49033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Elipse 10" descr="Diseño web">
            <a:extLst>
              <a:ext uri="{FF2B5EF4-FFF2-40B4-BE49-F238E27FC236}">
                <a16:creationId xmlns:a16="http://schemas.microsoft.com/office/drawing/2014/main" id="{A1E7FB7A-641C-4F52-BC5D-07B4F5C7F4B3}"/>
              </a:ext>
            </a:extLst>
          </p:cNvPr>
          <p:cNvSpPr/>
          <p:nvPr/>
        </p:nvSpPr>
        <p:spPr>
          <a:xfrm>
            <a:off x="6120369" y="13105"/>
            <a:ext cx="596641" cy="596641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0AF2483-FD13-428A-B53E-DD5E36FBC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54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7343881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4409661" cy="622852"/>
          </a:xfrm>
        </p:spPr>
        <p:txBody>
          <a:bodyPr>
            <a:noAutofit/>
          </a:bodyPr>
          <a:lstStyle/>
          <a:p>
            <a:r>
              <a:rPr lang="es-CO" sz="2800" dirty="0">
                <a:latin typeface="+mn-lt"/>
              </a:rPr>
              <a:t>RMOTION</a:t>
            </a:r>
            <a:endParaRPr lang="es-EC" sz="2800" dirty="0">
              <a:latin typeface="+mn-lt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FBB47F1-0AFB-4041-A794-3341198643EB}"/>
              </a:ext>
            </a:extLst>
          </p:cNvPr>
          <p:cNvGrpSpPr/>
          <p:nvPr/>
        </p:nvGrpSpPr>
        <p:grpSpPr>
          <a:xfrm>
            <a:off x="6418690" y="0"/>
            <a:ext cx="4935110" cy="596641"/>
            <a:chOff x="1392214" y="1550581"/>
            <a:chExt cx="4935110" cy="596641"/>
          </a:xfrm>
        </p:grpSpPr>
        <p:sp>
          <p:nvSpPr>
            <p:cNvPr id="9" name="Flecha: pentágono 8">
              <a:extLst>
                <a:ext uri="{FF2B5EF4-FFF2-40B4-BE49-F238E27FC236}">
                  <a16:creationId xmlns:a16="http://schemas.microsoft.com/office/drawing/2014/main" id="{E81AD26C-D176-4652-93BD-06D063F2D87F}"/>
                </a:ext>
              </a:extLst>
            </p:cNvPr>
            <p:cNvSpPr/>
            <p:nvPr/>
          </p:nvSpPr>
          <p:spPr>
            <a:xfrm rot="10800000">
              <a:off x="1392214" y="1550581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echa: pentágono 4">
              <a:extLst>
                <a:ext uri="{FF2B5EF4-FFF2-40B4-BE49-F238E27FC236}">
                  <a16:creationId xmlns:a16="http://schemas.microsoft.com/office/drawing/2014/main" id="{465953A4-E49D-464A-993D-F2B4A88D6B24}"/>
                </a:ext>
              </a:extLst>
            </p:cNvPr>
            <p:cNvSpPr txBox="1"/>
            <p:nvPr/>
          </p:nvSpPr>
          <p:spPr>
            <a:xfrm>
              <a:off x="1541374" y="1550581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RMotion</a:t>
              </a:r>
              <a:endParaRPr lang="es-EC" sz="2500" kern="1200" dirty="0"/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9ECB10C-E3B4-4CCF-9FE5-3FAD8668A2F8}"/>
              </a:ext>
            </a:extLst>
          </p:cNvPr>
          <p:cNvSpPr txBox="1"/>
          <p:nvPr/>
        </p:nvSpPr>
        <p:spPr>
          <a:xfrm>
            <a:off x="3114249" y="622851"/>
            <a:ext cx="59634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800" dirty="0">
                <a:ea typeface="SimSun" panose="02010600030101010101" pitchFamily="2" charset="-122"/>
                <a:cs typeface="Times New Roman" panose="02020603050405020304" pitchFamily="18" charset="0"/>
              </a:rPr>
              <a:t>Diseño de anclajes</a:t>
            </a:r>
            <a:endParaRPr lang="es-EC" sz="2800" dirty="0"/>
          </a:p>
        </p:txBody>
      </p:sp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CA4A820C-9E78-4777-A3DD-10226102E8B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19861" y="1146071"/>
            <a:ext cx="7601015" cy="50620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Elipse 10" descr="Diseño web">
            <a:extLst>
              <a:ext uri="{FF2B5EF4-FFF2-40B4-BE49-F238E27FC236}">
                <a16:creationId xmlns:a16="http://schemas.microsoft.com/office/drawing/2014/main" id="{A1E7FB7A-641C-4F52-BC5D-07B4F5C7F4B3}"/>
              </a:ext>
            </a:extLst>
          </p:cNvPr>
          <p:cNvSpPr/>
          <p:nvPr/>
        </p:nvSpPr>
        <p:spPr>
          <a:xfrm>
            <a:off x="6120369" y="13105"/>
            <a:ext cx="596641" cy="596641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9CB661F-4AE2-482B-85FB-E9012BBDC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55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069311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4409661" cy="622852"/>
          </a:xfrm>
        </p:spPr>
        <p:txBody>
          <a:bodyPr>
            <a:noAutofit/>
          </a:bodyPr>
          <a:lstStyle/>
          <a:p>
            <a:r>
              <a:rPr lang="es-CO" sz="2800" dirty="0">
                <a:latin typeface="+mn-lt"/>
              </a:rPr>
              <a:t>RMOTION</a:t>
            </a:r>
            <a:endParaRPr lang="es-EC" sz="2800" dirty="0">
              <a:latin typeface="+mn-lt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FBB47F1-0AFB-4041-A794-3341198643EB}"/>
              </a:ext>
            </a:extLst>
          </p:cNvPr>
          <p:cNvGrpSpPr/>
          <p:nvPr/>
        </p:nvGrpSpPr>
        <p:grpSpPr>
          <a:xfrm>
            <a:off x="6418690" y="0"/>
            <a:ext cx="4935110" cy="596641"/>
            <a:chOff x="1392214" y="1550581"/>
            <a:chExt cx="4935110" cy="596641"/>
          </a:xfrm>
        </p:grpSpPr>
        <p:sp>
          <p:nvSpPr>
            <p:cNvPr id="9" name="Flecha: pentágono 8">
              <a:extLst>
                <a:ext uri="{FF2B5EF4-FFF2-40B4-BE49-F238E27FC236}">
                  <a16:creationId xmlns:a16="http://schemas.microsoft.com/office/drawing/2014/main" id="{E81AD26C-D176-4652-93BD-06D063F2D87F}"/>
                </a:ext>
              </a:extLst>
            </p:cNvPr>
            <p:cNvSpPr/>
            <p:nvPr/>
          </p:nvSpPr>
          <p:spPr>
            <a:xfrm rot="10800000">
              <a:off x="1392214" y="1550581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echa: pentágono 4">
              <a:extLst>
                <a:ext uri="{FF2B5EF4-FFF2-40B4-BE49-F238E27FC236}">
                  <a16:creationId xmlns:a16="http://schemas.microsoft.com/office/drawing/2014/main" id="{465953A4-E49D-464A-993D-F2B4A88D6B24}"/>
                </a:ext>
              </a:extLst>
            </p:cNvPr>
            <p:cNvSpPr txBox="1"/>
            <p:nvPr/>
          </p:nvSpPr>
          <p:spPr>
            <a:xfrm>
              <a:off x="1541374" y="1550581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RMotion</a:t>
              </a:r>
              <a:endParaRPr lang="es-EC" sz="2500" kern="1200" dirty="0"/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9ECB10C-E3B4-4CCF-9FE5-3FAD8668A2F8}"/>
              </a:ext>
            </a:extLst>
          </p:cNvPr>
          <p:cNvSpPr txBox="1"/>
          <p:nvPr/>
        </p:nvSpPr>
        <p:spPr>
          <a:xfrm>
            <a:off x="3114249" y="609746"/>
            <a:ext cx="59634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800" dirty="0">
                <a:ea typeface="SimSun" panose="02010600030101010101" pitchFamily="2" charset="-122"/>
                <a:cs typeface="Times New Roman" panose="02020603050405020304" pitchFamily="18" charset="0"/>
              </a:rPr>
              <a:t>Ayuda</a:t>
            </a:r>
            <a:endParaRPr lang="es-EC" sz="2800" dirty="0"/>
          </a:p>
        </p:txBody>
      </p:sp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CA4A820C-9E78-4777-A3DD-10226102E8B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49815" y="1232598"/>
            <a:ext cx="7541108" cy="49031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Elipse 10" descr="Diseño web">
            <a:extLst>
              <a:ext uri="{FF2B5EF4-FFF2-40B4-BE49-F238E27FC236}">
                <a16:creationId xmlns:a16="http://schemas.microsoft.com/office/drawing/2014/main" id="{A1E7FB7A-641C-4F52-BC5D-07B4F5C7F4B3}"/>
              </a:ext>
            </a:extLst>
          </p:cNvPr>
          <p:cNvSpPr/>
          <p:nvPr/>
        </p:nvSpPr>
        <p:spPr>
          <a:xfrm>
            <a:off x="6120369" y="13105"/>
            <a:ext cx="596641" cy="596641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DDB8C72-3060-4B2B-B961-7686D654F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56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881594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3574774" cy="622852"/>
          </a:xfrm>
        </p:spPr>
        <p:txBody>
          <a:bodyPr>
            <a:normAutofit/>
          </a:bodyPr>
          <a:lstStyle/>
          <a:p>
            <a:r>
              <a:rPr lang="es-CO" sz="3600" b="1" dirty="0"/>
              <a:t>ÍNDICE</a:t>
            </a:r>
            <a:endParaRPr lang="es-EC" sz="3600" b="1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99BA094D-A427-4E15-B75D-C1EAA657D8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2110824"/>
              </p:ext>
            </p:extLst>
          </p:nvPr>
        </p:nvGraphicFramePr>
        <p:xfrm>
          <a:off x="5261113" y="715617"/>
          <a:ext cx="7421219" cy="52472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6A351059-198A-44ED-A60F-A9C138A85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77790" y="4147360"/>
            <a:ext cx="3670368" cy="173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noce-la-ESPE | Admisión y Registro">
            <a:extLst>
              <a:ext uri="{FF2B5EF4-FFF2-40B4-BE49-F238E27FC236}">
                <a16:creationId xmlns:a16="http://schemas.microsoft.com/office/drawing/2014/main" id="{A8B9FA32-4A71-4B6F-AE95-65C112666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50" y="2710640"/>
            <a:ext cx="3081252" cy="204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9B393C0-B913-4161-9784-C69E88D0E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92257" y="1126171"/>
            <a:ext cx="3670368" cy="172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3DC2456-22AE-4E7F-85A9-8141D773F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57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929838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4409661" cy="622852"/>
          </a:xfrm>
        </p:spPr>
        <p:txBody>
          <a:bodyPr>
            <a:noAutofit/>
          </a:bodyPr>
          <a:lstStyle/>
          <a:p>
            <a:r>
              <a:rPr lang="es-CO" sz="2800" dirty="0">
                <a:latin typeface="+mn-lt"/>
              </a:rPr>
              <a:t>Guía</a:t>
            </a:r>
            <a:endParaRPr lang="es-EC" sz="2800" dirty="0">
              <a:latin typeface="+mn-lt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FBB47F1-0AFB-4041-A794-3341198643EB}"/>
              </a:ext>
            </a:extLst>
          </p:cNvPr>
          <p:cNvGrpSpPr/>
          <p:nvPr/>
        </p:nvGrpSpPr>
        <p:grpSpPr>
          <a:xfrm>
            <a:off x="6418690" y="0"/>
            <a:ext cx="4935110" cy="596641"/>
            <a:chOff x="1392214" y="1550581"/>
            <a:chExt cx="4935110" cy="596641"/>
          </a:xfrm>
        </p:grpSpPr>
        <p:sp>
          <p:nvSpPr>
            <p:cNvPr id="9" name="Flecha: pentágono 8">
              <a:extLst>
                <a:ext uri="{FF2B5EF4-FFF2-40B4-BE49-F238E27FC236}">
                  <a16:creationId xmlns:a16="http://schemas.microsoft.com/office/drawing/2014/main" id="{E81AD26C-D176-4652-93BD-06D063F2D87F}"/>
                </a:ext>
              </a:extLst>
            </p:cNvPr>
            <p:cNvSpPr/>
            <p:nvPr/>
          </p:nvSpPr>
          <p:spPr>
            <a:xfrm rot="10800000">
              <a:off x="1392214" y="1550581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echa: pentágono 4">
              <a:extLst>
                <a:ext uri="{FF2B5EF4-FFF2-40B4-BE49-F238E27FC236}">
                  <a16:creationId xmlns:a16="http://schemas.microsoft.com/office/drawing/2014/main" id="{465953A4-E49D-464A-993D-F2B4A88D6B24}"/>
                </a:ext>
              </a:extLst>
            </p:cNvPr>
            <p:cNvSpPr txBox="1"/>
            <p:nvPr/>
          </p:nvSpPr>
          <p:spPr>
            <a:xfrm>
              <a:off x="1541374" y="1550581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dirty="0"/>
                <a:t>Guía de ubicación</a:t>
              </a:r>
              <a:endParaRPr lang="es-EC" sz="2500" kern="1200" dirty="0"/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9ECB10C-E3B4-4CCF-9FE5-3FAD8668A2F8}"/>
              </a:ext>
            </a:extLst>
          </p:cNvPr>
          <p:cNvSpPr txBox="1"/>
          <p:nvPr/>
        </p:nvSpPr>
        <p:spPr>
          <a:xfrm>
            <a:off x="3043029" y="992620"/>
            <a:ext cx="59634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800" dirty="0">
                <a:ea typeface="SimSun" panose="02010600030101010101" pitchFamily="2" charset="-122"/>
                <a:cs typeface="Times New Roman" panose="02020603050405020304" pitchFamily="18" charset="0"/>
              </a:rPr>
              <a:t>Guía – FEMA E-74</a:t>
            </a:r>
            <a:endParaRPr lang="es-EC" sz="2800" dirty="0"/>
          </a:p>
        </p:txBody>
      </p:sp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CA4A820C-9E78-4777-A3DD-10226102E8B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90543" y="1740048"/>
            <a:ext cx="5410909" cy="40080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Elipse 13" descr="Letrero">
            <a:extLst>
              <a:ext uri="{FF2B5EF4-FFF2-40B4-BE49-F238E27FC236}">
                <a16:creationId xmlns:a16="http://schemas.microsoft.com/office/drawing/2014/main" id="{048C401C-F1A4-4E36-A3C5-9599A4564270}"/>
              </a:ext>
            </a:extLst>
          </p:cNvPr>
          <p:cNvSpPr/>
          <p:nvPr/>
        </p:nvSpPr>
        <p:spPr>
          <a:xfrm>
            <a:off x="6120369" y="0"/>
            <a:ext cx="596641" cy="596641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1043B87-1608-4A82-90C2-50F3990AF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58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252070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4409661" cy="622852"/>
          </a:xfrm>
        </p:spPr>
        <p:txBody>
          <a:bodyPr>
            <a:noAutofit/>
          </a:bodyPr>
          <a:lstStyle/>
          <a:p>
            <a:r>
              <a:rPr lang="es-CO" sz="2800" dirty="0">
                <a:latin typeface="+mn-lt"/>
              </a:rPr>
              <a:t>Guía</a:t>
            </a:r>
            <a:endParaRPr lang="es-EC" sz="2800" dirty="0">
              <a:latin typeface="+mn-lt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FBB47F1-0AFB-4041-A794-3341198643EB}"/>
              </a:ext>
            </a:extLst>
          </p:cNvPr>
          <p:cNvGrpSpPr/>
          <p:nvPr/>
        </p:nvGrpSpPr>
        <p:grpSpPr>
          <a:xfrm>
            <a:off x="6418690" y="0"/>
            <a:ext cx="4935110" cy="596641"/>
            <a:chOff x="1392214" y="1550581"/>
            <a:chExt cx="4935110" cy="596641"/>
          </a:xfrm>
        </p:grpSpPr>
        <p:sp>
          <p:nvSpPr>
            <p:cNvPr id="9" name="Flecha: pentágono 8">
              <a:extLst>
                <a:ext uri="{FF2B5EF4-FFF2-40B4-BE49-F238E27FC236}">
                  <a16:creationId xmlns:a16="http://schemas.microsoft.com/office/drawing/2014/main" id="{E81AD26C-D176-4652-93BD-06D063F2D87F}"/>
                </a:ext>
              </a:extLst>
            </p:cNvPr>
            <p:cNvSpPr/>
            <p:nvPr/>
          </p:nvSpPr>
          <p:spPr>
            <a:xfrm rot="10800000">
              <a:off x="1392214" y="1550581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echa: pentágono 4">
              <a:extLst>
                <a:ext uri="{FF2B5EF4-FFF2-40B4-BE49-F238E27FC236}">
                  <a16:creationId xmlns:a16="http://schemas.microsoft.com/office/drawing/2014/main" id="{465953A4-E49D-464A-993D-F2B4A88D6B24}"/>
                </a:ext>
              </a:extLst>
            </p:cNvPr>
            <p:cNvSpPr txBox="1"/>
            <p:nvPr/>
          </p:nvSpPr>
          <p:spPr>
            <a:xfrm>
              <a:off x="1541374" y="1550581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dirty="0"/>
                <a:t>Guía de ubicación</a:t>
              </a:r>
              <a:endParaRPr lang="es-EC" sz="2500" kern="1200" dirty="0"/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9ECB10C-E3B4-4CCF-9FE5-3FAD8668A2F8}"/>
              </a:ext>
            </a:extLst>
          </p:cNvPr>
          <p:cNvSpPr txBox="1"/>
          <p:nvPr/>
        </p:nvSpPr>
        <p:spPr>
          <a:xfrm>
            <a:off x="3043029" y="992620"/>
            <a:ext cx="59634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800" dirty="0">
                <a:ea typeface="SimSun" panose="02010600030101010101" pitchFamily="2" charset="-122"/>
                <a:cs typeface="Times New Roman" panose="02020603050405020304" pitchFamily="18" charset="0"/>
              </a:rPr>
              <a:t>Anclaje de filtros</a:t>
            </a:r>
            <a:endParaRPr lang="es-EC" sz="2800" dirty="0"/>
          </a:p>
        </p:txBody>
      </p:sp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CA4A820C-9E78-4777-A3DD-10226102E8B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4306" y="1707721"/>
            <a:ext cx="4891813" cy="36688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Elipse 13" descr="Letrero">
            <a:extLst>
              <a:ext uri="{FF2B5EF4-FFF2-40B4-BE49-F238E27FC236}">
                <a16:creationId xmlns:a16="http://schemas.microsoft.com/office/drawing/2014/main" id="{048C401C-F1A4-4E36-A3C5-9599A4564270}"/>
              </a:ext>
            </a:extLst>
          </p:cNvPr>
          <p:cNvSpPr/>
          <p:nvPr/>
        </p:nvSpPr>
        <p:spPr>
          <a:xfrm>
            <a:off x="6120369" y="0"/>
            <a:ext cx="596641" cy="596641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0A0106C-0796-4102-8437-7AC42431964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696" y="1707722"/>
            <a:ext cx="4671666" cy="36688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056C3FD-359E-482D-8851-272886DDA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59</a:t>
            </a:fld>
            <a:endParaRPr lang="es-EC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CB751FE-61FD-43F8-A3FC-9BBA4B6761B8}"/>
              </a:ext>
            </a:extLst>
          </p:cNvPr>
          <p:cNvSpPr txBox="1"/>
          <p:nvPr/>
        </p:nvSpPr>
        <p:spPr>
          <a:xfrm>
            <a:off x="1100614" y="5428307"/>
            <a:ext cx="38848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Tomado de Reducing the Risks of Nonstructural Earthquake Damage (p.6-224), por (FEMA E-74, 2012).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408367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B66419D4-2297-4518-A38E-23A9ECD7E157}"/>
              </a:ext>
            </a:extLst>
          </p:cNvPr>
          <p:cNvGrpSpPr/>
          <p:nvPr/>
        </p:nvGrpSpPr>
        <p:grpSpPr>
          <a:xfrm>
            <a:off x="6418690" y="-1"/>
            <a:ext cx="4935110" cy="596641"/>
            <a:chOff x="1392214" y="1094"/>
            <a:chExt cx="4935110" cy="596641"/>
          </a:xfrm>
        </p:grpSpPr>
        <p:sp>
          <p:nvSpPr>
            <p:cNvPr id="6" name="Flecha: pentágono 5">
              <a:extLst>
                <a:ext uri="{FF2B5EF4-FFF2-40B4-BE49-F238E27FC236}">
                  <a16:creationId xmlns:a16="http://schemas.microsoft.com/office/drawing/2014/main" id="{D47C4DB3-8ED6-46C1-BE9D-8702DC1A0254}"/>
                </a:ext>
              </a:extLst>
            </p:cNvPr>
            <p:cNvSpPr/>
            <p:nvPr/>
          </p:nvSpPr>
          <p:spPr>
            <a:xfrm rot="10800000">
              <a:off x="1392214" y="1094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echa: pentágono 4">
              <a:extLst>
                <a:ext uri="{FF2B5EF4-FFF2-40B4-BE49-F238E27FC236}">
                  <a16:creationId xmlns:a16="http://schemas.microsoft.com/office/drawing/2014/main" id="{7FB94EEC-2928-43F8-A050-76B9C8F9A7F5}"/>
                </a:ext>
              </a:extLst>
            </p:cNvPr>
            <p:cNvSpPr txBox="1"/>
            <p:nvPr/>
          </p:nvSpPr>
          <p:spPr>
            <a:xfrm rot="21600000">
              <a:off x="1541374" y="1094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Generalidades</a:t>
              </a:r>
              <a:endParaRPr lang="es-EC" sz="2500" kern="1200" dirty="0"/>
            </a:p>
          </p:txBody>
        </p:sp>
      </p:grpSp>
      <p:sp>
        <p:nvSpPr>
          <p:cNvPr id="9" name="Elipse 8" descr="Engranajes">
            <a:extLst>
              <a:ext uri="{FF2B5EF4-FFF2-40B4-BE49-F238E27FC236}">
                <a16:creationId xmlns:a16="http://schemas.microsoft.com/office/drawing/2014/main" id="{B20981D4-4232-4580-8BBB-8B70706CE009}"/>
              </a:ext>
            </a:extLst>
          </p:cNvPr>
          <p:cNvSpPr/>
          <p:nvPr/>
        </p:nvSpPr>
        <p:spPr>
          <a:xfrm>
            <a:off x="6120369" y="-3"/>
            <a:ext cx="596641" cy="5966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4C513CF0-EC1C-4519-B9EB-6A11821FA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3574774" cy="622852"/>
          </a:xfrm>
        </p:spPr>
        <p:txBody>
          <a:bodyPr>
            <a:normAutofit/>
          </a:bodyPr>
          <a:lstStyle/>
          <a:p>
            <a:r>
              <a:rPr lang="es-CO" sz="3600" dirty="0">
                <a:latin typeface="+mn-lt"/>
              </a:rPr>
              <a:t>ANTECENDETES</a:t>
            </a:r>
            <a:endParaRPr lang="es-EC" sz="3600" dirty="0">
              <a:latin typeface="+mn-lt"/>
            </a:endParaRPr>
          </a:p>
        </p:txBody>
      </p:sp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80681650-C545-4A5C-8866-05A9F1C60AB2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1"/>
          <a:stretch/>
        </p:blipFill>
        <p:spPr bwMode="auto">
          <a:xfrm>
            <a:off x="450405" y="2060493"/>
            <a:ext cx="3163957" cy="343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F0B88EE-223B-4C22-A55D-7CB2B782568B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495" y="2060494"/>
            <a:ext cx="3448505" cy="2860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ECF765C-0C62-4F35-88FC-A588F4395F6A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807" y="2286014"/>
            <a:ext cx="3453558" cy="2635387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A89A68FB-59FF-4152-8629-C2D21FB1CCB7}"/>
              </a:ext>
            </a:extLst>
          </p:cNvPr>
          <p:cNvSpPr txBox="1"/>
          <p:nvPr/>
        </p:nvSpPr>
        <p:spPr>
          <a:xfrm>
            <a:off x="3947406" y="1539633"/>
            <a:ext cx="35747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4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Hospital Solca en Portoviejo, Manabí</a:t>
            </a:r>
            <a:endParaRPr lang="es-EC" sz="140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45A57A6-8896-4840-9F8D-E45585361012}"/>
              </a:ext>
            </a:extLst>
          </p:cNvPr>
          <p:cNvSpPr txBox="1"/>
          <p:nvPr/>
        </p:nvSpPr>
        <p:spPr>
          <a:xfrm>
            <a:off x="7855225" y="1539632"/>
            <a:ext cx="35747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4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Clínica San Antonio de Portoviejo, Manabí</a:t>
            </a:r>
            <a:endParaRPr lang="es-EC" sz="1400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A450500-9E70-4238-9D86-538EC42D8A9B}"/>
              </a:ext>
            </a:extLst>
          </p:cNvPr>
          <p:cNvSpPr txBox="1"/>
          <p:nvPr/>
        </p:nvSpPr>
        <p:spPr>
          <a:xfrm>
            <a:off x="674324" y="1539633"/>
            <a:ext cx="29400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4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Hospital en Chone</a:t>
            </a:r>
            <a:endParaRPr lang="es-EC" sz="140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C524E71-1573-4A1E-BE23-322919AC3454}"/>
              </a:ext>
            </a:extLst>
          </p:cNvPr>
          <p:cNvSpPr txBox="1"/>
          <p:nvPr/>
        </p:nvSpPr>
        <p:spPr>
          <a:xfrm>
            <a:off x="4015406" y="889692"/>
            <a:ext cx="5764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2800" dirty="0">
                <a:ea typeface="SimSun" panose="02010600030101010101" pitchFamily="2" charset="-122"/>
                <a:cs typeface="Times New Roman" panose="02020603050405020304" pitchFamily="18" charset="0"/>
              </a:rPr>
              <a:t>Terremoto del 16 de abril de 2016</a:t>
            </a:r>
            <a:endParaRPr lang="es-EC" sz="2800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224E47F-CCE9-4D6E-B8E8-853A56F3D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6</a:t>
            </a:fld>
            <a:endParaRPr lang="es-EC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A71829D-C9D6-4664-B6F2-F0F4B47FDFBC}"/>
              </a:ext>
            </a:extLst>
          </p:cNvPr>
          <p:cNvSpPr txBox="1"/>
          <p:nvPr/>
        </p:nvSpPr>
        <p:spPr>
          <a:xfrm>
            <a:off x="8008000" y="5264956"/>
            <a:ext cx="38827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Adaptado de Evaluación de los costos de reconstrucción Sismo en Ecuador abril 2016 (p.69), por (SENPLADES, 2016)</a:t>
            </a:r>
            <a:endParaRPr lang="es-EC" sz="1200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E0442E67-1DAF-4F36-863B-61CB52747222}"/>
              </a:ext>
            </a:extLst>
          </p:cNvPr>
          <p:cNvSpPr txBox="1"/>
          <p:nvPr/>
        </p:nvSpPr>
        <p:spPr>
          <a:xfrm>
            <a:off x="4098701" y="5190273"/>
            <a:ext cx="38827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Adaptado de </a:t>
            </a:r>
            <a:r>
              <a:rPr lang="es-EC" sz="12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Evaluación de los costos de reconstrucción Sismo en Ecuador abril 2016 </a:t>
            </a:r>
            <a:r>
              <a:rPr lang="es-EC" sz="1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(p.67)</a:t>
            </a:r>
            <a:r>
              <a:rPr lang="es-EC" sz="12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s-EC" sz="1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por (SENPLADES, 2016).</a:t>
            </a:r>
            <a:endParaRPr lang="es-EC" sz="1200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D5EEF08-BAA8-42CB-B58F-3D1FF94CB0E2}"/>
              </a:ext>
            </a:extLst>
          </p:cNvPr>
          <p:cNvSpPr txBox="1"/>
          <p:nvPr/>
        </p:nvSpPr>
        <p:spPr>
          <a:xfrm>
            <a:off x="224013" y="5588003"/>
            <a:ext cx="38827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Tomado de EERI Earthquake Reconnaissance Team Report: M7.8 Muisne, Ecuador Earthquake on April 16 (p.37), por (Lanning et al., 2016)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18299709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4409661" cy="622852"/>
          </a:xfrm>
        </p:spPr>
        <p:txBody>
          <a:bodyPr>
            <a:noAutofit/>
          </a:bodyPr>
          <a:lstStyle/>
          <a:p>
            <a:r>
              <a:rPr lang="es-CO" sz="2800" dirty="0">
                <a:latin typeface="+mn-lt"/>
              </a:rPr>
              <a:t>Guía</a:t>
            </a:r>
            <a:endParaRPr lang="es-EC" sz="2800" dirty="0">
              <a:latin typeface="+mn-lt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FBB47F1-0AFB-4041-A794-3341198643EB}"/>
              </a:ext>
            </a:extLst>
          </p:cNvPr>
          <p:cNvGrpSpPr/>
          <p:nvPr/>
        </p:nvGrpSpPr>
        <p:grpSpPr>
          <a:xfrm>
            <a:off x="6418690" y="0"/>
            <a:ext cx="4935110" cy="596641"/>
            <a:chOff x="1392214" y="1550581"/>
            <a:chExt cx="4935110" cy="596641"/>
          </a:xfrm>
        </p:grpSpPr>
        <p:sp>
          <p:nvSpPr>
            <p:cNvPr id="9" name="Flecha: pentágono 8">
              <a:extLst>
                <a:ext uri="{FF2B5EF4-FFF2-40B4-BE49-F238E27FC236}">
                  <a16:creationId xmlns:a16="http://schemas.microsoft.com/office/drawing/2014/main" id="{E81AD26C-D176-4652-93BD-06D063F2D87F}"/>
                </a:ext>
              </a:extLst>
            </p:cNvPr>
            <p:cNvSpPr/>
            <p:nvPr/>
          </p:nvSpPr>
          <p:spPr>
            <a:xfrm rot="10800000">
              <a:off x="1392214" y="1550581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echa: pentágono 4">
              <a:extLst>
                <a:ext uri="{FF2B5EF4-FFF2-40B4-BE49-F238E27FC236}">
                  <a16:creationId xmlns:a16="http://schemas.microsoft.com/office/drawing/2014/main" id="{465953A4-E49D-464A-993D-F2B4A88D6B24}"/>
                </a:ext>
              </a:extLst>
            </p:cNvPr>
            <p:cNvSpPr txBox="1"/>
            <p:nvPr/>
          </p:nvSpPr>
          <p:spPr>
            <a:xfrm>
              <a:off x="1541374" y="1550581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dirty="0"/>
                <a:t>Guía de ubicación</a:t>
              </a:r>
              <a:endParaRPr lang="es-EC" sz="2500" kern="1200" dirty="0"/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9ECB10C-E3B4-4CCF-9FE5-3FAD8668A2F8}"/>
              </a:ext>
            </a:extLst>
          </p:cNvPr>
          <p:cNvSpPr txBox="1"/>
          <p:nvPr/>
        </p:nvSpPr>
        <p:spPr>
          <a:xfrm>
            <a:off x="3043029" y="992620"/>
            <a:ext cx="59634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800" dirty="0">
                <a:ea typeface="SimSun" panose="02010600030101010101" pitchFamily="2" charset="-122"/>
                <a:cs typeface="Times New Roman" panose="02020603050405020304" pitchFamily="18" charset="0"/>
              </a:rPr>
              <a:t>Anclaje de tanques</a:t>
            </a:r>
            <a:endParaRPr lang="es-EC" sz="2800" dirty="0"/>
          </a:p>
        </p:txBody>
      </p:sp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CA4A820C-9E78-4777-A3DD-10226102E8B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81648" y="1530214"/>
            <a:ext cx="3915457" cy="40080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Elipse 13" descr="Letrero">
            <a:extLst>
              <a:ext uri="{FF2B5EF4-FFF2-40B4-BE49-F238E27FC236}">
                <a16:creationId xmlns:a16="http://schemas.microsoft.com/office/drawing/2014/main" id="{048C401C-F1A4-4E36-A3C5-9599A4564270}"/>
              </a:ext>
            </a:extLst>
          </p:cNvPr>
          <p:cNvSpPr/>
          <p:nvPr/>
        </p:nvSpPr>
        <p:spPr>
          <a:xfrm>
            <a:off x="6120369" y="0"/>
            <a:ext cx="596641" cy="596641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81A3A71-A700-4003-9C58-B313A08F2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60</a:t>
            </a:fld>
            <a:endParaRPr lang="es-EC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C749D32-A1EF-497B-8E16-164E78F79AED}"/>
              </a:ext>
            </a:extLst>
          </p:cNvPr>
          <p:cNvSpPr txBox="1"/>
          <p:nvPr/>
        </p:nvSpPr>
        <p:spPr>
          <a:xfrm>
            <a:off x="1680800" y="5535654"/>
            <a:ext cx="38848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Tomado de Reducing the Risks of Nonstructural Earthquake Damage (p.6-211), por (FEMA E-74, 2012).</a:t>
            </a:r>
            <a:endParaRPr lang="es-EC" sz="12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8F9D3B8-0E1C-40E9-BCA7-3621C4E314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2" y="1499275"/>
            <a:ext cx="3008241" cy="401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630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4409661" cy="622852"/>
          </a:xfrm>
        </p:spPr>
        <p:txBody>
          <a:bodyPr>
            <a:noAutofit/>
          </a:bodyPr>
          <a:lstStyle/>
          <a:p>
            <a:r>
              <a:rPr lang="es-CO" sz="2800" dirty="0">
                <a:latin typeface="+mn-lt"/>
              </a:rPr>
              <a:t>Guía</a:t>
            </a:r>
            <a:endParaRPr lang="es-EC" sz="2800" dirty="0">
              <a:latin typeface="+mn-lt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FBB47F1-0AFB-4041-A794-3341198643EB}"/>
              </a:ext>
            </a:extLst>
          </p:cNvPr>
          <p:cNvGrpSpPr/>
          <p:nvPr/>
        </p:nvGrpSpPr>
        <p:grpSpPr>
          <a:xfrm>
            <a:off x="6418690" y="0"/>
            <a:ext cx="4935110" cy="596641"/>
            <a:chOff x="1392214" y="1550581"/>
            <a:chExt cx="4935110" cy="596641"/>
          </a:xfrm>
        </p:grpSpPr>
        <p:sp>
          <p:nvSpPr>
            <p:cNvPr id="9" name="Flecha: pentágono 8">
              <a:extLst>
                <a:ext uri="{FF2B5EF4-FFF2-40B4-BE49-F238E27FC236}">
                  <a16:creationId xmlns:a16="http://schemas.microsoft.com/office/drawing/2014/main" id="{E81AD26C-D176-4652-93BD-06D063F2D87F}"/>
                </a:ext>
              </a:extLst>
            </p:cNvPr>
            <p:cNvSpPr/>
            <p:nvPr/>
          </p:nvSpPr>
          <p:spPr>
            <a:xfrm rot="10800000">
              <a:off x="1392214" y="1550581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echa: pentágono 4">
              <a:extLst>
                <a:ext uri="{FF2B5EF4-FFF2-40B4-BE49-F238E27FC236}">
                  <a16:creationId xmlns:a16="http://schemas.microsoft.com/office/drawing/2014/main" id="{465953A4-E49D-464A-993D-F2B4A88D6B24}"/>
                </a:ext>
              </a:extLst>
            </p:cNvPr>
            <p:cNvSpPr txBox="1"/>
            <p:nvPr/>
          </p:nvSpPr>
          <p:spPr>
            <a:xfrm>
              <a:off x="1541374" y="1550581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dirty="0"/>
                <a:t>Guía de ubicación</a:t>
              </a:r>
              <a:endParaRPr lang="es-EC" sz="2500" kern="1200" dirty="0"/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9ECB10C-E3B4-4CCF-9FE5-3FAD8668A2F8}"/>
              </a:ext>
            </a:extLst>
          </p:cNvPr>
          <p:cNvSpPr txBox="1"/>
          <p:nvPr/>
        </p:nvSpPr>
        <p:spPr>
          <a:xfrm>
            <a:off x="2266110" y="1077140"/>
            <a:ext cx="59634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800" dirty="0">
                <a:ea typeface="SimSun" panose="02010600030101010101" pitchFamily="2" charset="-122"/>
                <a:cs typeface="Times New Roman" panose="02020603050405020304" pitchFamily="18" charset="0"/>
              </a:rPr>
              <a:t>Anclaje de cisterna</a:t>
            </a:r>
            <a:endParaRPr lang="es-EC" sz="2800" dirty="0"/>
          </a:p>
        </p:txBody>
      </p:sp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CA4A820C-9E78-4777-A3DD-10226102E8B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29230" y="1600360"/>
            <a:ext cx="4637255" cy="34822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Elipse 13" descr="Letrero">
            <a:extLst>
              <a:ext uri="{FF2B5EF4-FFF2-40B4-BE49-F238E27FC236}">
                <a16:creationId xmlns:a16="http://schemas.microsoft.com/office/drawing/2014/main" id="{048C401C-F1A4-4E36-A3C5-9599A4564270}"/>
              </a:ext>
            </a:extLst>
          </p:cNvPr>
          <p:cNvSpPr/>
          <p:nvPr/>
        </p:nvSpPr>
        <p:spPr>
          <a:xfrm>
            <a:off x="6120369" y="0"/>
            <a:ext cx="596641" cy="596641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487BCCC-66B7-4DFE-88AE-5BB9B7009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61</a:t>
            </a:fld>
            <a:endParaRPr lang="es-EC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BD04D73-FB4A-4C36-B2F8-8880FCD61920}"/>
              </a:ext>
            </a:extLst>
          </p:cNvPr>
          <p:cNvSpPr txBox="1"/>
          <p:nvPr/>
        </p:nvSpPr>
        <p:spPr>
          <a:xfrm>
            <a:off x="3305442" y="5282665"/>
            <a:ext cx="38848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Tomado de Reducing the Risks of Nonstructural Earthquake Damage (p.6-219), por (FEMA E-74, 2012).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36624729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4409661" cy="622852"/>
          </a:xfrm>
        </p:spPr>
        <p:txBody>
          <a:bodyPr>
            <a:noAutofit/>
          </a:bodyPr>
          <a:lstStyle/>
          <a:p>
            <a:r>
              <a:rPr lang="es-CO" sz="2800" dirty="0">
                <a:latin typeface="+mn-lt"/>
              </a:rPr>
              <a:t>Guía</a:t>
            </a:r>
            <a:endParaRPr lang="es-EC" sz="2800" dirty="0">
              <a:latin typeface="+mn-lt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FBB47F1-0AFB-4041-A794-3341198643EB}"/>
              </a:ext>
            </a:extLst>
          </p:cNvPr>
          <p:cNvGrpSpPr/>
          <p:nvPr/>
        </p:nvGrpSpPr>
        <p:grpSpPr>
          <a:xfrm>
            <a:off x="6418690" y="0"/>
            <a:ext cx="4935110" cy="596641"/>
            <a:chOff x="1392214" y="1550581"/>
            <a:chExt cx="4935110" cy="596641"/>
          </a:xfrm>
        </p:grpSpPr>
        <p:sp>
          <p:nvSpPr>
            <p:cNvPr id="9" name="Flecha: pentágono 8">
              <a:extLst>
                <a:ext uri="{FF2B5EF4-FFF2-40B4-BE49-F238E27FC236}">
                  <a16:creationId xmlns:a16="http://schemas.microsoft.com/office/drawing/2014/main" id="{E81AD26C-D176-4652-93BD-06D063F2D87F}"/>
                </a:ext>
              </a:extLst>
            </p:cNvPr>
            <p:cNvSpPr/>
            <p:nvPr/>
          </p:nvSpPr>
          <p:spPr>
            <a:xfrm rot="10800000">
              <a:off x="1392214" y="1550581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echa: pentágono 4">
              <a:extLst>
                <a:ext uri="{FF2B5EF4-FFF2-40B4-BE49-F238E27FC236}">
                  <a16:creationId xmlns:a16="http://schemas.microsoft.com/office/drawing/2014/main" id="{465953A4-E49D-464A-993D-F2B4A88D6B24}"/>
                </a:ext>
              </a:extLst>
            </p:cNvPr>
            <p:cNvSpPr txBox="1"/>
            <p:nvPr/>
          </p:nvSpPr>
          <p:spPr>
            <a:xfrm>
              <a:off x="1541374" y="1550581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dirty="0"/>
                <a:t>Guía de ubicación</a:t>
              </a:r>
              <a:endParaRPr lang="es-EC" sz="2500" kern="1200" dirty="0"/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9ECB10C-E3B4-4CCF-9FE5-3FAD8668A2F8}"/>
              </a:ext>
            </a:extLst>
          </p:cNvPr>
          <p:cNvSpPr txBox="1"/>
          <p:nvPr/>
        </p:nvSpPr>
        <p:spPr>
          <a:xfrm>
            <a:off x="3138619" y="966409"/>
            <a:ext cx="59634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800" dirty="0">
                <a:ea typeface="SimSun" panose="02010600030101010101" pitchFamily="2" charset="-122"/>
                <a:cs typeface="Times New Roman" panose="02020603050405020304" pitchFamily="18" charset="0"/>
              </a:rPr>
              <a:t>Anclaje de equipos especiales</a:t>
            </a:r>
            <a:endParaRPr lang="es-EC" sz="2800" dirty="0"/>
          </a:p>
        </p:txBody>
      </p:sp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CA4A820C-9E78-4777-A3DD-10226102E8B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8091" y="1489629"/>
            <a:ext cx="5963497" cy="37639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Elipse 13" descr="Letrero">
            <a:extLst>
              <a:ext uri="{FF2B5EF4-FFF2-40B4-BE49-F238E27FC236}">
                <a16:creationId xmlns:a16="http://schemas.microsoft.com/office/drawing/2014/main" id="{048C401C-F1A4-4E36-A3C5-9599A4564270}"/>
              </a:ext>
            </a:extLst>
          </p:cNvPr>
          <p:cNvSpPr/>
          <p:nvPr/>
        </p:nvSpPr>
        <p:spPr>
          <a:xfrm>
            <a:off x="6120369" y="0"/>
            <a:ext cx="596641" cy="596641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6199503-6404-460F-ACA4-B6361307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62</a:t>
            </a:fld>
            <a:endParaRPr lang="es-EC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0830F23-2979-4096-8376-376373582570}"/>
              </a:ext>
            </a:extLst>
          </p:cNvPr>
          <p:cNvSpPr txBox="1"/>
          <p:nvPr/>
        </p:nvSpPr>
        <p:spPr>
          <a:xfrm>
            <a:off x="974857" y="5316404"/>
            <a:ext cx="43275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Tomado de Reducing the Risks of Nonstructural Earthquake Damage (p.6-170), por (FEMA E-74, 2012).</a:t>
            </a:r>
            <a:endParaRPr lang="es-EC" sz="12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6B1DF9C-73EA-4190-A7B9-E13F014C6E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7" t="12615" r="14705" b="16254"/>
          <a:stretch/>
        </p:blipFill>
        <p:spPr>
          <a:xfrm>
            <a:off x="7301927" y="1816681"/>
            <a:ext cx="4170652" cy="310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937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4409661" cy="622852"/>
          </a:xfrm>
        </p:spPr>
        <p:txBody>
          <a:bodyPr>
            <a:noAutofit/>
          </a:bodyPr>
          <a:lstStyle/>
          <a:p>
            <a:r>
              <a:rPr lang="es-CO" sz="2800" dirty="0">
                <a:latin typeface="+mn-lt"/>
              </a:rPr>
              <a:t>Guía</a:t>
            </a:r>
            <a:endParaRPr lang="es-EC" sz="2800" dirty="0">
              <a:latin typeface="+mn-lt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FBB47F1-0AFB-4041-A794-3341198643EB}"/>
              </a:ext>
            </a:extLst>
          </p:cNvPr>
          <p:cNvGrpSpPr/>
          <p:nvPr/>
        </p:nvGrpSpPr>
        <p:grpSpPr>
          <a:xfrm>
            <a:off x="6418690" y="0"/>
            <a:ext cx="4935110" cy="596641"/>
            <a:chOff x="1392214" y="1550581"/>
            <a:chExt cx="4935110" cy="596641"/>
          </a:xfrm>
        </p:grpSpPr>
        <p:sp>
          <p:nvSpPr>
            <p:cNvPr id="9" name="Flecha: pentágono 8">
              <a:extLst>
                <a:ext uri="{FF2B5EF4-FFF2-40B4-BE49-F238E27FC236}">
                  <a16:creationId xmlns:a16="http://schemas.microsoft.com/office/drawing/2014/main" id="{E81AD26C-D176-4652-93BD-06D063F2D87F}"/>
                </a:ext>
              </a:extLst>
            </p:cNvPr>
            <p:cNvSpPr/>
            <p:nvPr/>
          </p:nvSpPr>
          <p:spPr>
            <a:xfrm rot="10800000">
              <a:off x="1392214" y="1550581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echa: pentágono 4">
              <a:extLst>
                <a:ext uri="{FF2B5EF4-FFF2-40B4-BE49-F238E27FC236}">
                  <a16:creationId xmlns:a16="http://schemas.microsoft.com/office/drawing/2014/main" id="{465953A4-E49D-464A-993D-F2B4A88D6B24}"/>
                </a:ext>
              </a:extLst>
            </p:cNvPr>
            <p:cNvSpPr txBox="1"/>
            <p:nvPr/>
          </p:nvSpPr>
          <p:spPr>
            <a:xfrm>
              <a:off x="1541374" y="1550581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dirty="0"/>
                <a:t>Guía de ubicación</a:t>
              </a:r>
              <a:endParaRPr lang="es-EC" sz="2500" kern="1200" dirty="0"/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9ECB10C-E3B4-4CCF-9FE5-3FAD8668A2F8}"/>
              </a:ext>
            </a:extLst>
          </p:cNvPr>
          <p:cNvSpPr txBox="1"/>
          <p:nvPr/>
        </p:nvSpPr>
        <p:spPr>
          <a:xfrm>
            <a:off x="3114251" y="1169406"/>
            <a:ext cx="59634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800" dirty="0">
                <a:ea typeface="SimSun" panose="02010600030101010101" pitchFamily="2" charset="-122"/>
                <a:cs typeface="Times New Roman" panose="02020603050405020304" pitchFamily="18" charset="0"/>
              </a:rPr>
              <a:t>Anclaje de UPS</a:t>
            </a:r>
            <a:endParaRPr lang="es-EC" sz="2800" dirty="0"/>
          </a:p>
        </p:txBody>
      </p:sp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CA4A820C-9E78-4777-A3DD-10226102E8B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6688" y="1860489"/>
            <a:ext cx="4515126" cy="33546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Elipse 13" descr="Letrero">
            <a:extLst>
              <a:ext uri="{FF2B5EF4-FFF2-40B4-BE49-F238E27FC236}">
                <a16:creationId xmlns:a16="http://schemas.microsoft.com/office/drawing/2014/main" id="{048C401C-F1A4-4E36-A3C5-9599A4564270}"/>
              </a:ext>
            </a:extLst>
          </p:cNvPr>
          <p:cNvSpPr/>
          <p:nvPr/>
        </p:nvSpPr>
        <p:spPr>
          <a:xfrm>
            <a:off x="6120369" y="0"/>
            <a:ext cx="596641" cy="596641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635B838-080C-4B85-83AC-77938DEEF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63</a:t>
            </a:fld>
            <a:endParaRPr lang="es-EC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A8806DD-507D-4F66-8E2F-692C59230496}"/>
              </a:ext>
            </a:extLst>
          </p:cNvPr>
          <p:cNvSpPr txBox="1"/>
          <p:nvPr/>
        </p:nvSpPr>
        <p:spPr>
          <a:xfrm>
            <a:off x="1171836" y="5383049"/>
            <a:ext cx="38848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Tomado de Reducing the Risks of Nonstructural Earthquake Damage (p.6-524), por (FEMA E-74, 2012).</a:t>
            </a:r>
            <a:endParaRPr lang="es-EC" sz="1200" dirty="0"/>
          </a:p>
        </p:txBody>
      </p:sp>
      <p:pic>
        <p:nvPicPr>
          <p:cNvPr id="15" name="Marcador de contenido 12">
            <a:extLst>
              <a:ext uri="{FF2B5EF4-FFF2-40B4-BE49-F238E27FC236}">
                <a16:creationId xmlns:a16="http://schemas.microsoft.com/office/drawing/2014/main" id="{F3E7BDC0-0249-46F2-9EB7-9C82F1308CA8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51109" y="1860489"/>
            <a:ext cx="4470272" cy="33546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F86375FF-F5B2-4AFF-AB05-8D6A9A98F38F}"/>
              </a:ext>
            </a:extLst>
          </p:cNvPr>
          <p:cNvSpPr txBox="1"/>
          <p:nvPr/>
        </p:nvSpPr>
        <p:spPr>
          <a:xfrm>
            <a:off x="7018410" y="5365428"/>
            <a:ext cx="38848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Tomado de Reducing the Risks of Nonstructural Earthquake Damage (p.6-524), por (FEMA E-74, 2012).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31044077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4409661" cy="622852"/>
          </a:xfrm>
        </p:spPr>
        <p:txBody>
          <a:bodyPr>
            <a:noAutofit/>
          </a:bodyPr>
          <a:lstStyle/>
          <a:p>
            <a:r>
              <a:rPr lang="es-CO" sz="2800" dirty="0">
                <a:latin typeface="+mn-lt"/>
              </a:rPr>
              <a:t>Guía</a:t>
            </a:r>
            <a:endParaRPr lang="es-EC" sz="2800" dirty="0">
              <a:latin typeface="+mn-lt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FBB47F1-0AFB-4041-A794-3341198643EB}"/>
              </a:ext>
            </a:extLst>
          </p:cNvPr>
          <p:cNvGrpSpPr/>
          <p:nvPr/>
        </p:nvGrpSpPr>
        <p:grpSpPr>
          <a:xfrm>
            <a:off x="6418690" y="0"/>
            <a:ext cx="4935110" cy="596641"/>
            <a:chOff x="1392214" y="1550581"/>
            <a:chExt cx="4935110" cy="596641"/>
          </a:xfrm>
        </p:grpSpPr>
        <p:sp>
          <p:nvSpPr>
            <p:cNvPr id="9" name="Flecha: pentágono 8">
              <a:extLst>
                <a:ext uri="{FF2B5EF4-FFF2-40B4-BE49-F238E27FC236}">
                  <a16:creationId xmlns:a16="http://schemas.microsoft.com/office/drawing/2014/main" id="{E81AD26C-D176-4652-93BD-06D063F2D87F}"/>
                </a:ext>
              </a:extLst>
            </p:cNvPr>
            <p:cNvSpPr/>
            <p:nvPr/>
          </p:nvSpPr>
          <p:spPr>
            <a:xfrm rot="10800000">
              <a:off x="1392214" y="1550581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echa: pentágono 4">
              <a:extLst>
                <a:ext uri="{FF2B5EF4-FFF2-40B4-BE49-F238E27FC236}">
                  <a16:creationId xmlns:a16="http://schemas.microsoft.com/office/drawing/2014/main" id="{465953A4-E49D-464A-993D-F2B4A88D6B24}"/>
                </a:ext>
              </a:extLst>
            </p:cNvPr>
            <p:cNvSpPr txBox="1"/>
            <p:nvPr/>
          </p:nvSpPr>
          <p:spPr>
            <a:xfrm>
              <a:off x="1541374" y="1550581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dirty="0"/>
                <a:t>Guía de ubicación</a:t>
              </a:r>
              <a:endParaRPr lang="es-EC" sz="2500" kern="1200" dirty="0"/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9ECB10C-E3B4-4CCF-9FE5-3FAD8668A2F8}"/>
              </a:ext>
            </a:extLst>
          </p:cNvPr>
          <p:cNvSpPr txBox="1"/>
          <p:nvPr/>
        </p:nvSpPr>
        <p:spPr>
          <a:xfrm>
            <a:off x="3114251" y="1337271"/>
            <a:ext cx="59634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800" dirty="0">
                <a:ea typeface="SimSun" panose="02010600030101010101" pitchFamily="2" charset="-122"/>
                <a:cs typeface="Times New Roman" panose="02020603050405020304" pitchFamily="18" charset="0"/>
              </a:rPr>
              <a:t>Anclaje de Autoclave</a:t>
            </a:r>
            <a:endParaRPr lang="es-EC" sz="2800" dirty="0"/>
          </a:p>
        </p:txBody>
      </p:sp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CA4A820C-9E78-4777-A3DD-10226102E8B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7656" y="2010903"/>
            <a:ext cx="2712465" cy="24948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Elipse 13" descr="Letrero">
            <a:extLst>
              <a:ext uri="{FF2B5EF4-FFF2-40B4-BE49-F238E27FC236}">
                <a16:creationId xmlns:a16="http://schemas.microsoft.com/office/drawing/2014/main" id="{048C401C-F1A4-4E36-A3C5-9599A4564270}"/>
              </a:ext>
            </a:extLst>
          </p:cNvPr>
          <p:cNvSpPr/>
          <p:nvPr/>
        </p:nvSpPr>
        <p:spPr>
          <a:xfrm>
            <a:off x="6120369" y="0"/>
            <a:ext cx="596641" cy="596641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D413B0-6098-4678-9E38-4561013720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3643" y="2010902"/>
            <a:ext cx="3299819" cy="2494835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518E02A-CCB3-44F1-BABC-0B210D634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64</a:t>
            </a:fld>
            <a:endParaRPr lang="es-EC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59C39E7-6B77-478C-BF41-A8BB677F33CE}"/>
              </a:ext>
            </a:extLst>
          </p:cNvPr>
          <p:cNvSpPr txBox="1"/>
          <p:nvPr/>
        </p:nvSpPr>
        <p:spPr>
          <a:xfrm>
            <a:off x="510849" y="4874398"/>
            <a:ext cx="38848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Tomado de Reducing the Risks of Nonstructural Earthquake Damage (p.6-364), por (FEMA E-74, 2012).</a:t>
            </a:r>
            <a:endParaRPr lang="es-EC" sz="12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3B71589-62AA-4844-B2F8-D015ED8BE71E}"/>
              </a:ext>
            </a:extLst>
          </p:cNvPr>
          <p:cNvSpPr txBox="1"/>
          <p:nvPr/>
        </p:nvSpPr>
        <p:spPr>
          <a:xfrm>
            <a:off x="4251137" y="4869719"/>
            <a:ext cx="38848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Tomado de Reducing the Risks of Nonstructural Earthquake Damage (p.6-364), por (FEMA E-74, 2012).</a:t>
            </a:r>
            <a:endParaRPr lang="es-EC" sz="12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5A7B6F8-8937-4470-9900-864E02FDCE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35339" r="39234" b="11571"/>
          <a:stretch/>
        </p:blipFill>
        <p:spPr>
          <a:xfrm>
            <a:off x="8461149" y="2007589"/>
            <a:ext cx="2892651" cy="2490143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028A733B-3903-4FC1-B202-B234943072D9}"/>
              </a:ext>
            </a:extLst>
          </p:cNvPr>
          <p:cNvSpPr txBox="1"/>
          <p:nvPr/>
        </p:nvSpPr>
        <p:spPr>
          <a:xfrm>
            <a:off x="8461149" y="4844655"/>
            <a:ext cx="38848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Autoclave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21073974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4409661" cy="622852"/>
          </a:xfrm>
        </p:spPr>
        <p:txBody>
          <a:bodyPr>
            <a:noAutofit/>
          </a:bodyPr>
          <a:lstStyle/>
          <a:p>
            <a:r>
              <a:rPr lang="es-CO" sz="2800" dirty="0">
                <a:latin typeface="+mn-lt"/>
              </a:rPr>
              <a:t>Guía</a:t>
            </a:r>
            <a:endParaRPr lang="es-EC" sz="2800" dirty="0">
              <a:latin typeface="+mn-lt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FBB47F1-0AFB-4041-A794-3341198643EB}"/>
              </a:ext>
            </a:extLst>
          </p:cNvPr>
          <p:cNvGrpSpPr/>
          <p:nvPr/>
        </p:nvGrpSpPr>
        <p:grpSpPr>
          <a:xfrm>
            <a:off x="6418690" y="0"/>
            <a:ext cx="4935110" cy="596641"/>
            <a:chOff x="1392214" y="1550581"/>
            <a:chExt cx="4935110" cy="596641"/>
          </a:xfrm>
        </p:grpSpPr>
        <p:sp>
          <p:nvSpPr>
            <p:cNvPr id="9" name="Flecha: pentágono 8">
              <a:extLst>
                <a:ext uri="{FF2B5EF4-FFF2-40B4-BE49-F238E27FC236}">
                  <a16:creationId xmlns:a16="http://schemas.microsoft.com/office/drawing/2014/main" id="{E81AD26C-D176-4652-93BD-06D063F2D87F}"/>
                </a:ext>
              </a:extLst>
            </p:cNvPr>
            <p:cNvSpPr/>
            <p:nvPr/>
          </p:nvSpPr>
          <p:spPr>
            <a:xfrm rot="10800000">
              <a:off x="1392214" y="1550581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echa: pentágono 4">
              <a:extLst>
                <a:ext uri="{FF2B5EF4-FFF2-40B4-BE49-F238E27FC236}">
                  <a16:creationId xmlns:a16="http://schemas.microsoft.com/office/drawing/2014/main" id="{465953A4-E49D-464A-993D-F2B4A88D6B24}"/>
                </a:ext>
              </a:extLst>
            </p:cNvPr>
            <p:cNvSpPr txBox="1"/>
            <p:nvPr/>
          </p:nvSpPr>
          <p:spPr>
            <a:xfrm>
              <a:off x="1541374" y="1550581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dirty="0"/>
                <a:t>Guía de ubicación</a:t>
              </a:r>
              <a:endParaRPr lang="es-EC" sz="2500" kern="1200" dirty="0"/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9ECB10C-E3B4-4CCF-9FE5-3FAD8668A2F8}"/>
              </a:ext>
            </a:extLst>
          </p:cNvPr>
          <p:cNvSpPr txBox="1"/>
          <p:nvPr/>
        </p:nvSpPr>
        <p:spPr>
          <a:xfrm>
            <a:off x="3138620" y="1344744"/>
            <a:ext cx="59634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800" dirty="0">
                <a:ea typeface="SimSun" panose="02010600030101010101" pitchFamily="2" charset="-122"/>
                <a:cs typeface="Times New Roman" panose="02020603050405020304" pitchFamily="18" charset="0"/>
              </a:rPr>
              <a:t>Anclaje equipos móviles</a:t>
            </a:r>
            <a:endParaRPr lang="es-EC" sz="2800" dirty="0"/>
          </a:p>
        </p:txBody>
      </p:sp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CA4A820C-9E78-4777-A3DD-10226102E8B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0" y="1854834"/>
            <a:ext cx="2567899" cy="33546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Elipse 13" descr="Letrero">
            <a:extLst>
              <a:ext uri="{FF2B5EF4-FFF2-40B4-BE49-F238E27FC236}">
                <a16:creationId xmlns:a16="http://schemas.microsoft.com/office/drawing/2014/main" id="{048C401C-F1A4-4E36-A3C5-9599A4564270}"/>
              </a:ext>
            </a:extLst>
          </p:cNvPr>
          <p:cNvSpPr/>
          <p:nvPr/>
        </p:nvSpPr>
        <p:spPr>
          <a:xfrm>
            <a:off x="6120369" y="0"/>
            <a:ext cx="596641" cy="596641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D413B0-6098-4678-9E38-4561013720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5" r="7669"/>
          <a:stretch/>
        </p:blipFill>
        <p:spPr>
          <a:xfrm>
            <a:off x="3763618" y="1948472"/>
            <a:ext cx="3488635" cy="2961055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55E2E48-8F73-4070-B130-F4CFA509F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65</a:t>
            </a:fld>
            <a:endParaRPr lang="es-EC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42EE027-2F2F-4719-A167-CB0CCA022F32}"/>
              </a:ext>
            </a:extLst>
          </p:cNvPr>
          <p:cNvSpPr txBox="1"/>
          <p:nvPr/>
        </p:nvSpPr>
        <p:spPr>
          <a:xfrm>
            <a:off x="268755" y="5406036"/>
            <a:ext cx="32695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Tomado de Reducing the Risks of Nonstructural Earthquake Damage (p.6-565), por (FEMA E-74, 2012).</a:t>
            </a:r>
            <a:endParaRPr lang="es-EC" sz="12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6125B5F-91AF-4FDB-A3C8-E247082E4C31}"/>
              </a:ext>
            </a:extLst>
          </p:cNvPr>
          <p:cNvSpPr txBox="1"/>
          <p:nvPr/>
        </p:nvSpPr>
        <p:spPr>
          <a:xfrm>
            <a:off x="3763618" y="5406037"/>
            <a:ext cx="36595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Tomado de Reducing the Risks of Nonstructural Earthquake Damage (p.6-486), por (FEMA E-74, 2012).</a:t>
            </a:r>
            <a:endParaRPr lang="es-EC" sz="12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1599A1E-83D9-405E-AF58-F89C9DED62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30" r="15152"/>
          <a:stretch/>
        </p:blipFill>
        <p:spPr>
          <a:xfrm>
            <a:off x="7631310" y="1948472"/>
            <a:ext cx="3884829" cy="2999385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5D859BD2-5F77-4705-B929-BEE089EE41D7}"/>
              </a:ext>
            </a:extLst>
          </p:cNvPr>
          <p:cNvSpPr txBox="1"/>
          <p:nvPr/>
        </p:nvSpPr>
        <p:spPr>
          <a:xfrm>
            <a:off x="7856598" y="5406035"/>
            <a:ext cx="36595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Tomado de Reducing the Risks of Nonstructural Earthquake Damage (p.6-487), por (FEMA E-74, 2012).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35942612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4409661" cy="622852"/>
          </a:xfrm>
        </p:spPr>
        <p:txBody>
          <a:bodyPr>
            <a:noAutofit/>
          </a:bodyPr>
          <a:lstStyle/>
          <a:p>
            <a:r>
              <a:rPr lang="es-CO" sz="2800" dirty="0">
                <a:latin typeface="+mn-lt"/>
              </a:rPr>
              <a:t>Guía</a:t>
            </a:r>
            <a:endParaRPr lang="es-EC" sz="2800" dirty="0">
              <a:latin typeface="+mn-lt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FBB47F1-0AFB-4041-A794-3341198643EB}"/>
              </a:ext>
            </a:extLst>
          </p:cNvPr>
          <p:cNvGrpSpPr/>
          <p:nvPr/>
        </p:nvGrpSpPr>
        <p:grpSpPr>
          <a:xfrm>
            <a:off x="6418690" y="0"/>
            <a:ext cx="4935110" cy="596641"/>
            <a:chOff x="1392214" y="1550581"/>
            <a:chExt cx="4935110" cy="596641"/>
          </a:xfrm>
        </p:grpSpPr>
        <p:sp>
          <p:nvSpPr>
            <p:cNvPr id="9" name="Flecha: pentágono 8">
              <a:extLst>
                <a:ext uri="{FF2B5EF4-FFF2-40B4-BE49-F238E27FC236}">
                  <a16:creationId xmlns:a16="http://schemas.microsoft.com/office/drawing/2014/main" id="{E81AD26C-D176-4652-93BD-06D063F2D87F}"/>
                </a:ext>
              </a:extLst>
            </p:cNvPr>
            <p:cNvSpPr/>
            <p:nvPr/>
          </p:nvSpPr>
          <p:spPr>
            <a:xfrm rot="10800000">
              <a:off x="1392214" y="1550581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echa: pentágono 4">
              <a:extLst>
                <a:ext uri="{FF2B5EF4-FFF2-40B4-BE49-F238E27FC236}">
                  <a16:creationId xmlns:a16="http://schemas.microsoft.com/office/drawing/2014/main" id="{465953A4-E49D-464A-993D-F2B4A88D6B24}"/>
                </a:ext>
              </a:extLst>
            </p:cNvPr>
            <p:cNvSpPr txBox="1"/>
            <p:nvPr/>
          </p:nvSpPr>
          <p:spPr>
            <a:xfrm>
              <a:off x="1541374" y="1550581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dirty="0"/>
                <a:t>Guía de ubicación</a:t>
              </a:r>
              <a:endParaRPr lang="es-EC" sz="2500" kern="1200" dirty="0"/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9ECB10C-E3B4-4CCF-9FE5-3FAD8668A2F8}"/>
              </a:ext>
            </a:extLst>
          </p:cNvPr>
          <p:cNvSpPr txBox="1"/>
          <p:nvPr/>
        </p:nvSpPr>
        <p:spPr>
          <a:xfrm>
            <a:off x="3114251" y="1337271"/>
            <a:ext cx="59634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800" dirty="0">
                <a:ea typeface="SimSun" panose="02010600030101010101" pitchFamily="2" charset="-122"/>
                <a:cs typeface="Times New Roman" panose="02020603050405020304" pitchFamily="18" charset="0"/>
              </a:rPr>
              <a:t>Anclaje de monitores</a:t>
            </a:r>
            <a:endParaRPr lang="es-EC" sz="2800" dirty="0"/>
          </a:p>
        </p:txBody>
      </p:sp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CA4A820C-9E78-4777-A3DD-10226102E8B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8199" y="2148447"/>
            <a:ext cx="2821345" cy="23572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Elipse 13" descr="Letrero">
            <a:extLst>
              <a:ext uri="{FF2B5EF4-FFF2-40B4-BE49-F238E27FC236}">
                <a16:creationId xmlns:a16="http://schemas.microsoft.com/office/drawing/2014/main" id="{048C401C-F1A4-4E36-A3C5-9599A4564270}"/>
              </a:ext>
            </a:extLst>
          </p:cNvPr>
          <p:cNvSpPr/>
          <p:nvPr/>
        </p:nvSpPr>
        <p:spPr>
          <a:xfrm>
            <a:off x="6120369" y="0"/>
            <a:ext cx="596641" cy="596641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D413B0-6098-4678-9E38-4561013720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6647" y="1898660"/>
            <a:ext cx="3687444" cy="2607079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25BE5F0-63A9-45D6-888A-5A8D89E20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66</a:t>
            </a:fld>
            <a:endParaRPr lang="es-EC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2F1110B-B198-4AE0-8D7F-6EA55949E745}"/>
              </a:ext>
            </a:extLst>
          </p:cNvPr>
          <p:cNvSpPr txBox="1"/>
          <p:nvPr/>
        </p:nvSpPr>
        <p:spPr>
          <a:xfrm>
            <a:off x="604697" y="4997510"/>
            <a:ext cx="38848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Tomado de Reducing the Risks of Nonstructural Earthquake Damage (p.6-542), por (FEMA E-74, 2012).</a:t>
            </a:r>
            <a:endParaRPr lang="es-EC" sz="12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E0EAD86-D29F-4877-84E5-1A8557C57DFC}"/>
              </a:ext>
            </a:extLst>
          </p:cNvPr>
          <p:cNvSpPr txBox="1"/>
          <p:nvPr/>
        </p:nvSpPr>
        <p:spPr>
          <a:xfrm>
            <a:off x="4476274" y="4997510"/>
            <a:ext cx="38848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Tomado de Reducing the Risks of Nonstructural Earthquake Damage (p.6-543), por (FEMA E-74, 2012).</a:t>
            </a:r>
            <a:endParaRPr lang="es-EC" sz="1200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EBFD34C4-C753-4B21-ABBF-1DCA059EA5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2"/>
          <a:stretch/>
        </p:blipFill>
        <p:spPr>
          <a:xfrm>
            <a:off x="8284691" y="2148448"/>
            <a:ext cx="3293017" cy="2357291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2B1EBE34-B4CF-4B02-9DF9-6757B8C55654}"/>
              </a:ext>
            </a:extLst>
          </p:cNvPr>
          <p:cNvSpPr txBox="1"/>
          <p:nvPr/>
        </p:nvSpPr>
        <p:spPr>
          <a:xfrm>
            <a:off x="8284691" y="4997510"/>
            <a:ext cx="35137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Monitor de </a:t>
            </a:r>
            <a:r>
              <a:rPr lang="es-EC" sz="1200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signos</a:t>
            </a:r>
            <a:r>
              <a:rPr lang="en-US" sz="1200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s-EC" sz="1200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vitales simplemente apoyados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28460494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3574774" cy="622852"/>
          </a:xfrm>
        </p:spPr>
        <p:txBody>
          <a:bodyPr>
            <a:normAutofit/>
          </a:bodyPr>
          <a:lstStyle/>
          <a:p>
            <a:r>
              <a:rPr lang="es-CO" sz="3600" b="1" dirty="0"/>
              <a:t>ÍNDICE</a:t>
            </a:r>
            <a:endParaRPr lang="es-EC" sz="3600" b="1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99BA094D-A427-4E15-B75D-C1EAA657D8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7371715"/>
              </p:ext>
            </p:extLst>
          </p:nvPr>
        </p:nvGraphicFramePr>
        <p:xfrm>
          <a:off x="5261113" y="715617"/>
          <a:ext cx="7421219" cy="52472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6A351059-198A-44ED-A60F-A9C138A85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77790" y="4147360"/>
            <a:ext cx="3670368" cy="173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noce-la-ESPE | Admisión y Registro">
            <a:extLst>
              <a:ext uri="{FF2B5EF4-FFF2-40B4-BE49-F238E27FC236}">
                <a16:creationId xmlns:a16="http://schemas.microsoft.com/office/drawing/2014/main" id="{A8B9FA32-4A71-4B6F-AE95-65C112666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50" y="2710640"/>
            <a:ext cx="3081252" cy="204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9B393C0-B913-4161-9784-C69E88D0E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92257" y="1126171"/>
            <a:ext cx="3670368" cy="172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614DF79-CD22-4B86-AE50-956C9F022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67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6421608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4409661" cy="622852"/>
          </a:xfrm>
        </p:spPr>
        <p:txBody>
          <a:bodyPr>
            <a:noAutofit/>
          </a:bodyPr>
          <a:lstStyle/>
          <a:p>
            <a:r>
              <a:rPr lang="es-CO" sz="2800" dirty="0">
                <a:latin typeface="+mn-lt"/>
              </a:rPr>
              <a:t>Comportamiento</a:t>
            </a:r>
            <a:endParaRPr lang="es-EC" sz="2800" dirty="0">
              <a:latin typeface="+mn-lt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FBB47F1-0AFB-4041-A794-3341198643EB}"/>
              </a:ext>
            </a:extLst>
          </p:cNvPr>
          <p:cNvGrpSpPr/>
          <p:nvPr/>
        </p:nvGrpSpPr>
        <p:grpSpPr>
          <a:xfrm>
            <a:off x="6418690" y="0"/>
            <a:ext cx="4935110" cy="596641"/>
            <a:chOff x="1392214" y="1550581"/>
            <a:chExt cx="4935110" cy="596641"/>
          </a:xfrm>
        </p:grpSpPr>
        <p:sp>
          <p:nvSpPr>
            <p:cNvPr id="9" name="Flecha: pentágono 8">
              <a:extLst>
                <a:ext uri="{FF2B5EF4-FFF2-40B4-BE49-F238E27FC236}">
                  <a16:creationId xmlns:a16="http://schemas.microsoft.com/office/drawing/2014/main" id="{E81AD26C-D176-4652-93BD-06D063F2D87F}"/>
                </a:ext>
              </a:extLst>
            </p:cNvPr>
            <p:cNvSpPr/>
            <p:nvPr/>
          </p:nvSpPr>
          <p:spPr>
            <a:xfrm rot="10800000">
              <a:off x="1392214" y="1550581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echa: pentágono 4">
              <a:extLst>
                <a:ext uri="{FF2B5EF4-FFF2-40B4-BE49-F238E27FC236}">
                  <a16:creationId xmlns:a16="http://schemas.microsoft.com/office/drawing/2014/main" id="{465953A4-E49D-464A-993D-F2B4A88D6B24}"/>
                </a:ext>
              </a:extLst>
            </p:cNvPr>
            <p:cNvSpPr txBox="1"/>
            <p:nvPr/>
          </p:nvSpPr>
          <p:spPr>
            <a:xfrm>
              <a:off x="1541374" y="1550581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Conclusiones y Recomendaciones</a:t>
              </a:r>
              <a:endParaRPr lang="es-EC" sz="2500" kern="1200" dirty="0"/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9ECB10C-E3B4-4CCF-9FE5-3FAD8668A2F8}"/>
              </a:ext>
            </a:extLst>
          </p:cNvPr>
          <p:cNvSpPr txBox="1"/>
          <p:nvPr/>
        </p:nvSpPr>
        <p:spPr>
          <a:xfrm>
            <a:off x="3114251" y="1337271"/>
            <a:ext cx="59634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800" dirty="0">
                <a:ea typeface="SimSun" panose="02010600030101010101" pitchFamily="2" charset="-122"/>
                <a:cs typeface="Times New Roman" panose="02020603050405020304" pitchFamily="18" charset="0"/>
              </a:rPr>
              <a:t>Volcamiento de equipos por nivel</a:t>
            </a:r>
            <a:endParaRPr lang="es-EC" sz="2800" dirty="0"/>
          </a:p>
        </p:txBody>
      </p:sp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CA4A820C-9E78-4777-A3DD-10226102E8B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25046" y="2262732"/>
            <a:ext cx="6941905" cy="3572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Elipse 10" descr="Bombilla">
            <a:extLst>
              <a:ext uri="{FF2B5EF4-FFF2-40B4-BE49-F238E27FC236}">
                <a16:creationId xmlns:a16="http://schemas.microsoft.com/office/drawing/2014/main" id="{B0886812-3509-47A2-AB6E-D423E56FEC78}"/>
              </a:ext>
            </a:extLst>
          </p:cNvPr>
          <p:cNvSpPr/>
          <p:nvPr/>
        </p:nvSpPr>
        <p:spPr>
          <a:xfrm>
            <a:off x="6095999" y="-2"/>
            <a:ext cx="596641" cy="596641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29407A7-A5A9-4820-A915-7522D383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68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935635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4409661" cy="622852"/>
          </a:xfrm>
        </p:spPr>
        <p:txBody>
          <a:bodyPr>
            <a:noAutofit/>
          </a:bodyPr>
          <a:lstStyle/>
          <a:p>
            <a:r>
              <a:rPr lang="es-CO" sz="2800" dirty="0">
                <a:latin typeface="+mn-lt"/>
              </a:rPr>
              <a:t>Comportamiento</a:t>
            </a:r>
            <a:endParaRPr lang="es-EC" sz="2800" dirty="0">
              <a:latin typeface="+mn-lt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FBB47F1-0AFB-4041-A794-3341198643EB}"/>
              </a:ext>
            </a:extLst>
          </p:cNvPr>
          <p:cNvGrpSpPr/>
          <p:nvPr/>
        </p:nvGrpSpPr>
        <p:grpSpPr>
          <a:xfrm>
            <a:off x="6418690" y="0"/>
            <a:ext cx="4935110" cy="596641"/>
            <a:chOff x="1392214" y="1550581"/>
            <a:chExt cx="4935110" cy="596641"/>
          </a:xfrm>
        </p:grpSpPr>
        <p:sp>
          <p:nvSpPr>
            <p:cNvPr id="9" name="Flecha: pentágono 8">
              <a:extLst>
                <a:ext uri="{FF2B5EF4-FFF2-40B4-BE49-F238E27FC236}">
                  <a16:creationId xmlns:a16="http://schemas.microsoft.com/office/drawing/2014/main" id="{E81AD26C-D176-4652-93BD-06D063F2D87F}"/>
                </a:ext>
              </a:extLst>
            </p:cNvPr>
            <p:cNvSpPr/>
            <p:nvPr/>
          </p:nvSpPr>
          <p:spPr>
            <a:xfrm rot="10800000">
              <a:off x="1392214" y="1550581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echa: pentágono 4">
              <a:extLst>
                <a:ext uri="{FF2B5EF4-FFF2-40B4-BE49-F238E27FC236}">
                  <a16:creationId xmlns:a16="http://schemas.microsoft.com/office/drawing/2014/main" id="{465953A4-E49D-464A-993D-F2B4A88D6B24}"/>
                </a:ext>
              </a:extLst>
            </p:cNvPr>
            <p:cNvSpPr txBox="1"/>
            <p:nvPr/>
          </p:nvSpPr>
          <p:spPr>
            <a:xfrm>
              <a:off x="1541374" y="1550581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Conclusiones y Recomendaciones</a:t>
              </a:r>
              <a:endParaRPr lang="es-EC" sz="2500" kern="1200" dirty="0"/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9ECB10C-E3B4-4CCF-9FE5-3FAD8668A2F8}"/>
              </a:ext>
            </a:extLst>
          </p:cNvPr>
          <p:cNvSpPr txBox="1"/>
          <p:nvPr/>
        </p:nvSpPr>
        <p:spPr>
          <a:xfrm>
            <a:off x="3114251" y="1337271"/>
            <a:ext cx="59634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800" dirty="0">
                <a:ea typeface="SimSun" panose="02010600030101010101" pitchFamily="2" charset="-122"/>
                <a:cs typeface="Times New Roman" panose="02020603050405020304" pitchFamily="18" charset="0"/>
              </a:rPr>
              <a:t>Volcamiento de equipos por modelo</a:t>
            </a:r>
            <a:endParaRPr lang="es-EC" sz="2800" dirty="0"/>
          </a:p>
        </p:txBody>
      </p:sp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CA4A820C-9E78-4777-A3DD-10226102E8B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280" y="2136999"/>
            <a:ext cx="6854819" cy="36106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Elipse 10" descr="Bombilla">
            <a:extLst>
              <a:ext uri="{FF2B5EF4-FFF2-40B4-BE49-F238E27FC236}">
                <a16:creationId xmlns:a16="http://schemas.microsoft.com/office/drawing/2014/main" id="{B0886812-3509-47A2-AB6E-D423E56FEC78}"/>
              </a:ext>
            </a:extLst>
          </p:cNvPr>
          <p:cNvSpPr/>
          <p:nvPr/>
        </p:nvSpPr>
        <p:spPr>
          <a:xfrm>
            <a:off x="6095999" y="-2"/>
            <a:ext cx="596641" cy="596641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97BE52C-4CA2-4F03-9658-286B18916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69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16673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B66419D4-2297-4518-A38E-23A9ECD7E157}"/>
              </a:ext>
            </a:extLst>
          </p:cNvPr>
          <p:cNvGrpSpPr/>
          <p:nvPr/>
        </p:nvGrpSpPr>
        <p:grpSpPr>
          <a:xfrm>
            <a:off x="6418690" y="-1"/>
            <a:ext cx="4935110" cy="596641"/>
            <a:chOff x="1392214" y="1094"/>
            <a:chExt cx="4935110" cy="596641"/>
          </a:xfrm>
        </p:grpSpPr>
        <p:sp>
          <p:nvSpPr>
            <p:cNvPr id="6" name="Flecha: pentágono 5">
              <a:extLst>
                <a:ext uri="{FF2B5EF4-FFF2-40B4-BE49-F238E27FC236}">
                  <a16:creationId xmlns:a16="http://schemas.microsoft.com/office/drawing/2014/main" id="{D47C4DB3-8ED6-46C1-BE9D-8702DC1A0254}"/>
                </a:ext>
              </a:extLst>
            </p:cNvPr>
            <p:cNvSpPr/>
            <p:nvPr/>
          </p:nvSpPr>
          <p:spPr>
            <a:xfrm rot="10800000">
              <a:off x="1392214" y="1094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echa: pentágono 4">
              <a:extLst>
                <a:ext uri="{FF2B5EF4-FFF2-40B4-BE49-F238E27FC236}">
                  <a16:creationId xmlns:a16="http://schemas.microsoft.com/office/drawing/2014/main" id="{7FB94EEC-2928-43F8-A050-76B9C8F9A7F5}"/>
                </a:ext>
              </a:extLst>
            </p:cNvPr>
            <p:cNvSpPr txBox="1"/>
            <p:nvPr/>
          </p:nvSpPr>
          <p:spPr>
            <a:xfrm rot="21600000">
              <a:off x="1541374" y="1094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Generalidades</a:t>
              </a:r>
              <a:endParaRPr lang="es-EC" sz="2500" kern="1200" dirty="0"/>
            </a:p>
          </p:txBody>
        </p:sp>
      </p:grpSp>
      <p:sp>
        <p:nvSpPr>
          <p:cNvPr id="9" name="Elipse 8" descr="Engranajes">
            <a:extLst>
              <a:ext uri="{FF2B5EF4-FFF2-40B4-BE49-F238E27FC236}">
                <a16:creationId xmlns:a16="http://schemas.microsoft.com/office/drawing/2014/main" id="{B20981D4-4232-4580-8BBB-8B70706CE009}"/>
              </a:ext>
            </a:extLst>
          </p:cNvPr>
          <p:cNvSpPr/>
          <p:nvPr/>
        </p:nvSpPr>
        <p:spPr>
          <a:xfrm>
            <a:off x="6120369" y="-3"/>
            <a:ext cx="596641" cy="5966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4C513CF0-EC1C-4519-B9EB-6A11821FA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3574774" cy="622852"/>
          </a:xfrm>
        </p:spPr>
        <p:txBody>
          <a:bodyPr>
            <a:normAutofit/>
          </a:bodyPr>
          <a:lstStyle/>
          <a:p>
            <a:r>
              <a:rPr lang="es-CO" sz="3600" dirty="0">
                <a:latin typeface="+mn-lt"/>
              </a:rPr>
              <a:t>ANTECENDETES</a:t>
            </a:r>
            <a:endParaRPr lang="es-EC" sz="3600" dirty="0">
              <a:latin typeface="+mn-lt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ECF765C-0C62-4F35-88FC-A588F4395F6A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4" b="613"/>
          <a:stretch/>
        </p:blipFill>
        <p:spPr>
          <a:xfrm>
            <a:off x="2597240" y="1533975"/>
            <a:ext cx="5937160" cy="3594616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6C524E71-1573-4A1E-BE23-322919AC3454}"/>
              </a:ext>
            </a:extLst>
          </p:cNvPr>
          <p:cNvSpPr txBox="1"/>
          <p:nvPr/>
        </p:nvSpPr>
        <p:spPr>
          <a:xfrm>
            <a:off x="3536340" y="1010755"/>
            <a:ext cx="5764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2800" dirty="0">
                <a:ea typeface="SimSun" panose="02010600030101010101" pitchFamily="2" charset="-122"/>
                <a:cs typeface="Times New Roman" panose="02020603050405020304" pitchFamily="18" charset="0"/>
              </a:rPr>
              <a:t>Movimientos en equipos</a:t>
            </a:r>
            <a:endParaRPr lang="es-EC" sz="2800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767698C-D0FC-4F91-934D-05C5AE981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7</a:t>
            </a:fld>
            <a:endParaRPr lang="es-EC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69FD580-0CA7-4E06-831B-4FFD4FBD1F61}"/>
              </a:ext>
            </a:extLst>
          </p:cNvPr>
          <p:cNvSpPr txBox="1"/>
          <p:nvPr/>
        </p:nvSpPr>
        <p:spPr>
          <a:xfrm>
            <a:off x="3623406" y="5324024"/>
            <a:ext cx="38848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Tomado de Reducing the Risks of Nonstructural Earthquake Damage – A Practical Guide (p.27), por (FEMA E-74, 2012).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15104024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4409661" cy="622852"/>
          </a:xfrm>
        </p:spPr>
        <p:txBody>
          <a:bodyPr>
            <a:noAutofit/>
          </a:bodyPr>
          <a:lstStyle/>
          <a:p>
            <a:r>
              <a:rPr lang="es-CO" sz="2800" dirty="0">
                <a:latin typeface="+mn-lt"/>
              </a:rPr>
              <a:t>Conclusiones</a:t>
            </a:r>
            <a:endParaRPr lang="es-EC" sz="2800" dirty="0">
              <a:latin typeface="+mn-lt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FBB47F1-0AFB-4041-A794-3341198643EB}"/>
              </a:ext>
            </a:extLst>
          </p:cNvPr>
          <p:cNvGrpSpPr/>
          <p:nvPr/>
        </p:nvGrpSpPr>
        <p:grpSpPr>
          <a:xfrm>
            <a:off x="6418690" y="0"/>
            <a:ext cx="4935110" cy="596641"/>
            <a:chOff x="1392214" y="1550581"/>
            <a:chExt cx="4935110" cy="596641"/>
          </a:xfrm>
        </p:grpSpPr>
        <p:sp>
          <p:nvSpPr>
            <p:cNvPr id="9" name="Flecha: pentágono 8">
              <a:extLst>
                <a:ext uri="{FF2B5EF4-FFF2-40B4-BE49-F238E27FC236}">
                  <a16:creationId xmlns:a16="http://schemas.microsoft.com/office/drawing/2014/main" id="{E81AD26C-D176-4652-93BD-06D063F2D87F}"/>
                </a:ext>
              </a:extLst>
            </p:cNvPr>
            <p:cNvSpPr/>
            <p:nvPr/>
          </p:nvSpPr>
          <p:spPr>
            <a:xfrm rot="10800000">
              <a:off x="1392214" y="1550581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echa: pentágono 4">
              <a:extLst>
                <a:ext uri="{FF2B5EF4-FFF2-40B4-BE49-F238E27FC236}">
                  <a16:creationId xmlns:a16="http://schemas.microsoft.com/office/drawing/2014/main" id="{465953A4-E49D-464A-993D-F2B4A88D6B24}"/>
                </a:ext>
              </a:extLst>
            </p:cNvPr>
            <p:cNvSpPr txBox="1"/>
            <p:nvPr/>
          </p:nvSpPr>
          <p:spPr>
            <a:xfrm>
              <a:off x="1541374" y="1550581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Conclusiones y Recomendaciones</a:t>
              </a:r>
              <a:endParaRPr lang="es-EC" sz="2500" kern="1200" dirty="0"/>
            </a:p>
          </p:txBody>
        </p:sp>
      </p:grpSp>
      <p:sp>
        <p:nvSpPr>
          <p:cNvPr id="11" name="Elipse 10" descr="Bombilla">
            <a:extLst>
              <a:ext uri="{FF2B5EF4-FFF2-40B4-BE49-F238E27FC236}">
                <a16:creationId xmlns:a16="http://schemas.microsoft.com/office/drawing/2014/main" id="{B0886812-3509-47A2-AB6E-D423E56FEC78}"/>
              </a:ext>
            </a:extLst>
          </p:cNvPr>
          <p:cNvSpPr/>
          <p:nvPr/>
        </p:nvSpPr>
        <p:spPr>
          <a:xfrm>
            <a:off x="6095999" y="-2"/>
            <a:ext cx="596641" cy="5966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14" name="Marcador de contenido 13">
            <a:extLst>
              <a:ext uri="{FF2B5EF4-FFF2-40B4-BE49-F238E27FC236}">
                <a16:creationId xmlns:a16="http://schemas.microsoft.com/office/drawing/2014/main" id="{3337E642-317F-4BB1-B510-8058CE4D92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9610332"/>
              </p:ext>
            </p:extLst>
          </p:nvPr>
        </p:nvGraphicFramePr>
        <p:xfrm>
          <a:off x="838199" y="758134"/>
          <a:ext cx="10515600" cy="5165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B0F16B4-B50B-460B-A66A-C9034FCC7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70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7852681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4409661" cy="622852"/>
          </a:xfrm>
        </p:spPr>
        <p:txBody>
          <a:bodyPr>
            <a:noAutofit/>
          </a:bodyPr>
          <a:lstStyle/>
          <a:p>
            <a:r>
              <a:rPr lang="es-CO" sz="2800" dirty="0">
                <a:latin typeface="+mn-lt"/>
              </a:rPr>
              <a:t>Conclusiones</a:t>
            </a:r>
            <a:endParaRPr lang="es-EC" sz="2800" dirty="0">
              <a:latin typeface="+mn-lt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FBB47F1-0AFB-4041-A794-3341198643EB}"/>
              </a:ext>
            </a:extLst>
          </p:cNvPr>
          <p:cNvGrpSpPr/>
          <p:nvPr/>
        </p:nvGrpSpPr>
        <p:grpSpPr>
          <a:xfrm>
            <a:off x="6418690" y="0"/>
            <a:ext cx="4935110" cy="596641"/>
            <a:chOff x="1392214" y="1550581"/>
            <a:chExt cx="4935110" cy="596641"/>
          </a:xfrm>
        </p:grpSpPr>
        <p:sp>
          <p:nvSpPr>
            <p:cNvPr id="9" name="Flecha: pentágono 8">
              <a:extLst>
                <a:ext uri="{FF2B5EF4-FFF2-40B4-BE49-F238E27FC236}">
                  <a16:creationId xmlns:a16="http://schemas.microsoft.com/office/drawing/2014/main" id="{E81AD26C-D176-4652-93BD-06D063F2D87F}"/>
                </a:ext>
              </a:extLst>
            </p:cNvPr>
            <p:cNvSpPr/>
            <p:nvPr/>
          </p:nvSpPr>
          <p:spPr>
            <a:xfrm rot="10800000">
              <a:off x="1392214" y="1550581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echa: pentágono 4">
              <a:extLst>
                <a:ext uri="{FF2B5EF4-FFF2-40B4-BE49-F238E27FC236}">
                  <a16:creationId xmlns:a16="http://schemas.microsoft.com/office/drawing/2014/main" id="{465953A4-E49D-464A-993D-F2B4A88D6B24}"/>
                </a:ext>
              </a:extLst>
            </p:cNvPr>
            <p:cNvSpPr txBox="1"/>
            <p:nvPr/>
          </p:nvSpPr>
          <p:spPr>
            <a:xfrm>
              <a:off x="1541374" y="1550581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Conclusiones y Recomendaciones</a:t>
              </a:r>
              <a:endParaRPr lang="es-EC" sz="2500" kern="1200" dirty="0"/>
            </a:p>
          </p:txBody>
        </p:sp>
      </p:grpSp>
      <p:sp>
        <p:nvSpPr>
          <p:cNvPr id="11" name="Elipse 10" descr="Bombilla">
            <a:extLst>
              <a:ext uri="{FF2B5EF4-FFF2-40B4-BE49-F238E27FC236}">
                <a16:creationId xmlns:a16="http://schemas.microsoft.com/office/drawing/2014/main" id="{B0886812-3509-47A2-AB6E-D423E56FEC78}"/>
              </a:ext>
            </a:extLst>
          </p:cNvPr>
          <p:cNvSpPr/>
          <p:nvPr/>
        </p:nvSpPr>
        <p:spPr>
          <a:xfrm>
            <a:off x="6095999" y="-2"/>
            <a:ext cx="596641" cy="5966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14" name="Marcador de contenido 13">
            <a:extLst>
              <a:ext uri="{FF2B5EF4-FFF2-40B4-BE49-F238E27FC236}">
                <a16:creationId xmlns:a16="http://schemas.microsoft.com/office/drawing/2014/main" id="{3337E642-317F-4BB1-B510-8058CE4D92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8517737"/>
              </p:ext>
            </p:extLst>
          </p:nvPr>
        </p:nvGraphicFramePr>
        <p:xfrm>
          <a:off x="838199" y="758134"/>
          <a:ext cx="10515600" cy="5165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E4B8AAB-A362-472B-92BD-1506471F9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71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5617643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A7951-8B10-42D7-883F-77D82AC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4409661" cy="622852"/>
          </a:xfrm>
        </p:spPr>
        <p:txBody>
          <a:bodyPr>
            <a:noAutofit/>
          </a:bodyPr>
          <a:lstStyle/>
          <a:p>
            <a:r>
              <a:rPr lang="es-CO" sz="2800" dirty="0">
                <a:latin typeface="+mn-lt"/>
              </a:rPr>
              <a:t>Recomendaciones</a:t>
            </a:r>
            <a:endParaRPr lang="es-EC" sz="2800" dirty="0">
              <a:latin typeface="+mn-lt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FBB47F1-0AFB-4041-A794-3341198643EB}"/>
              </a:ext>
            </a:extLst>
          </p:cNvPr>
          <p:cNvGrpSpPr/>
          <p:nvPr/>
        </p:nvGrpSpPr>
        <p:grpSpPr>
          <a:xfrm>
            <a:off x="6418690" y="0"/>
            <a:ext cx="4935110" cy="596641"/>
            <a:chOff x="1392214" y="1550581"/>
            <a:chExt cx="4935110" cy="596641"/>
          </a:xfrm>
        </p:grpSpPr>
        <p:sp>
          <p:nvSpPr>
            <p:cNvPr id="9" name="Flecha: pentágono 8">
              <a:extLst>
                <a:ext uri="{FF2B5EF4-FFF2-40B4-BE49-F238E27FC236}">
                  <a16:creationId xmlns:a16="http://schemas.microsoft.com/office/drawing/2014/main" id="{E81AD26C-D176-4652-93BD-06D063F2D87F}"/>
                </a:ext>
              </a:extLst>
            </p:cNvPr>
            <p:cNvSpPr/>
            <p:nvPr/>
          </p:nvSpPr>
          <p:spPr>
            <a:xfrm rot="10800000">
              <a:off x="1392214" y="1550581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echa: pentágono 4">
              <a:extLst>
                <a:ext uri="{FF2B5EF4-FFF2-40B4-BE49-F238E27FC236}">
                  <a16:creationId xmlns:a16="http://schemas.microsoft.com/office/drawing/2014/main" id="{465953A4-E49D-464A-993D-F2B4A88D6B24}"/>
                </a:ext>
              </a:extLst>
            </p:cNvPr>
            <p:cNvSpPr txBox="1"/>
            <p:nvPr/>
          </p:nvSpPr>
          <p:spPr>
            <a:xfrm>
              <a:off x="1541374" y="1550581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Conclusiones y Recomendaciones</a:t>
              </a:r>
              <a:endParaRPr lang="es-EC" sz="2500" kern="1200" dirty="0"/>
            </a:p>
          </p:txBody>
        </p:sp>
      </p:grpSp>
      <p:sp>
        <p:nvSpPr>
          <p:cNvPr id="11" name="Elipse 10" descr="Bombilla">
            <a:extLst>
              <a:ext uri="{FF2B5EF4-FFF2-40B4-BE49-F238E27FC236}">
                <a16:creationId xmlns:a16="http://schemas.microsoft.com/office/drawing/2014/main" id="{B0886812-3509-47A2-AB6E-D423E56FEC78}"/>
              </a:ext>
            </a:extLst>
          </p:cNvPr>
          <p:cNvSpPr/>
          <p:nvPr/>
        </p:nvSpPr>
        <p:spPr>
          <a:xfrm>
            <a:off x="6095999" y="-2"/>
            <a:ext cx="596641" cy="5966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14" name="Marcador de contenido 13">
            <a:extLst>
              <a:ext uri="{FF2B5EF4-FFF2-40B4-BE49-F238E27FC236}">
                <a16:creationId xmlns:a16="http://schemas.microsoft.com/office/drawing/2014/main" id="{3337E642-317F-4BB1-B510-8058CE4D92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5650248"/>
              </p:ext>
            </p:extLst>
          </p:nvPr>
        </p:nvGraphicFramePr>
        <p:xfrm>
          <a:off x="838199" y="758134"/>
          <a:ext cx="10515600" cy="5165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24BB151-79AA-4A9D-BB34-A044A341A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72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5025216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AC0A5462-E0D8-41AB-AAFE-B33F373903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155700"/>
            <a:ext cx="773430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EB9BFE5-B4EC-443A-9C69-B1EEFE081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73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533412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B66419D4-2297-4518-A38E-23A9ECD7E157}"/>
              </a:ext>
            </a:extLst>
          </p:cNvPr>
          <p:cNvGrpSpPr/>
          <p:nvPr/>
        </p:nvGrpSpPr>
        <p:grpSpPr>
          <a:xfrm>
            <a:off x="6418690" y="-1"/>
            <a:ext cx="4935110" cy="596641"/>
            <a:chOff x="1392214" y="1094"/>
            <a:chExt cx="4935110" cy="596641"/>
          </a:xfrm>
        </p:grpSpPr>
        <p:sp>
          <p:nvSpPr>
            <p:cNvPr id="6" name="Flecha: pentágono 5">
              <a:extLst>
                <a:ext uri="{FF2B5EF4-FFF2-40B4-BE49-F238E27FC236}">
                  <a16:creationId xmlns:a16="http://schemas.microsoft.com/office/drawing/2014/main" id="{D47C4DB3-8ED6-46C1-BE9D-8702DC1A0254}"/>
                </a:ext>
              </a:extLst>
            </p:cNvPr>
            <p:cNvSpPr/>
            <p:nvPr/>
          </p:nvSpPr>
          <p:spPr>
            <a:xfrm rot="10800000">
              <a:off x="1392214" y="1094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echa: pentágono 4">
              <a:extLst>
                <a:ext uri="{FF2B5EF4-FFF2-40B4-BE49-F238E27FC236}">
                  <a16:creationId xmlns:a16="http://schemas.microsoft.com/office/drawing/2014/main" id="{7FB94EEC-2928-43F8-A050-76B9C8F9A7F5}"/>
                </a:ext>
              </a:extLst>
            </p:cNvPr>
            <p:cNvSpPr txBox="1"/>
            <p:nvPr/>
          </p:nvSpPr>
          <p:spPr>
            <a:xfrm rot="21600000">
              <a:off x="1541374" y="1094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Generalidades</a:t>
              </a:r>
              <a:endParaRPr lang="es-EC" sz="2500" kern="1200" dirty="0"/>
            </a:p>
          </p:txBody>
        </p:sp>
      </p:grpSp>
      <p:sp>
        <p:nvSpPr>
          <p:cNvPr id="9" name="Elipse 8" descr="Engranajes">
            <a:extLst>
              <a:ext uri="{FF2B5EF4-FFF2-40B4-BE49-F238E27FC236}">
                <a16:creationId xmlns:a16="http://schemas.microsoft.com/office/drawing/2014/main" id="{B20981D4-4232-4580-8BBB-8B70706CE009}"/>
              </a:ext>
            </a:extLst>
          </p:cNvPr>
          <p:cNvSpPr/>
          <p:nvPr/>
        </p:nvSpPr>
        <p:spPr>
          <a:xfrm>
            <a:off x="6120369" y="-3"/>
            <a:ext cx="596641" cy="5966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4C513CF0-EC1C-4519-B9EB-6A11821FA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3574774" cy="622852"/>
          </a:xfrm>
        </p:spPr>
        <p:txBody>
          <a:bodyPr>
            <a:normAutofit/>
          </a:bodyPr>
          <a:lstStyle/>
          <a:p>
            <a:r>
              <a:rPr lang="es-CO" sz="3600" dirty="0">
                <a:latin typeface="+mn-lt"/>
              </a:rPr>
              <a:t>JUSTIFICACIÓN</a:t>
            </a:r>
            <a:endParaRPr lang="es-EC" sz="3600" dirty="0">
              <a:latin typeface="+mn-lt"/>
            </a:endParaRPr>
          </a:p>
        </p:txBody>
      </p:sp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80681650-C545-4A5C-8866-05A9F1C60AB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8277" y="2716065"/>
            <a:ext cx="3163957" cy="210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F0B88EE-223B-4C22-A55D-7CB2B782568B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4" t="7520" r="304"/>
          <a:stretch/>
        </p:blipFill>
        <p:spPr bwMode="auto">
          <a:xfrm>
            <a:off x="8047757" y="2544414"/>
            <a:ext cx="3306043" cy="2278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ECF765C-0C62-4F35-88FC-A588F4395F6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2352" y="2550924"/>
            <a:ext cx="3453558" cy="2271775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A89A68FB-59FF-4152-8629-C2D21FB1CCB7}"/>
              </a:ext>
            </a:extLst>
          </p:cNvPr>
          <p:cNvSpPr txBox="1"/>
          <p:nvPr/>
        </p:nvSpPr>
        <p:spPr>
          <a:xfrm>
            <a:off x="3981135" y="2057971"/>
            <a:ext cx="35747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6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Daños en Hospital Miguel H. Alcibar</a:t>
            </a:r>
            <a:endParaRPr lang="es-EC" sz="160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45A57A6-8896-4840-9F8D-E45585361012}"/>
              </a:ext>
            </a:extLst>
          </p:cNvPr>
          <p:cNvSpPr txBox="1"/>
          <p:nvPr/>
        </p:nvSpPr>
        <p:spPr>
          <a:xfrm>
            <a:off x="8047757" y="2038330"/>
            <a:ext cx="35747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6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Daños en contenidos del Hospital Miguel H Alcibar</a:t>
            </a:r>
            <a:endParaRPr lang="es-EC" sz="1600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A450500-9E70-4238-9D86-538EC42D8A9B}"/>
              </a:ext>
            </a:extLst>
          </p:cNvPr>
          <p:cNvSpPr txBox="1"/>
          <p:nvPr/>
        </p:nvSpPr>
        <p:spPr>
          <a:xfrm>
            <a:off x="478277" y="2021194"/>
            <a:ext cx="35747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6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Daños en hospital debido al terremoto de Northridge de 1994</a:t>
            </a:r>
            <a:endParaRPr lang="es-EC" sz="16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F332661-537E-42B5-BC44-D0126BB5E45A}"/>
              </a:ext>
            </a:extLst>
          </p:cNvPr>
          <p:cNvSpPr txBox="1"/>
          <p:nvPr/>
        </p:nvSpPr>
        <p:spPr>
          <a:xfrm>
            <a:off x="4157103" y="1065696"/>
            <a:ext cx="34535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2800" dirty="0">
                <a:ea typeface="SimSun" panose="02010600030101010101" pitchFamily="2" charset="-122"/>
                <a:cs typeface="Times New Roman" panose="02020603050405020304" pitchFamily="18" charset="0"/>
              </a:rPr>
              <a:t>Daños en equipos</a:t>
            </a:r>
            <a:endParaRPr lang="es-EC" sz="2800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D3F44DA-3B62-45B9-A33E-47E0325AD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8</a:t>
            </a:fld>
            <a:endParaRPr lang="es-EC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36D9674-F20B-4034-8227-17F8195CB75F}"/>
              </a:ext>
            </a:extLst>
          </p:cNvPr>
          <p:cNvSpPr txBox="1"/>
          <p:nvPr/>
        </p:nvSpPr>
        <p:spPr>
          <a:xfrm>
            <a:off x="4053052" y="5005617"/>
            <a:ext cx="34535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Tomado de EERI Earthquake Reconnaissance Team Report: M7.8 Muisne, Ecuador Earthquake on April 16 (p.66), por (Lanning et al., 2016)</a:t>
            </a:r>
            <a:endParaRPr lang="es-EC" sz="120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E40ECF2-B1F9-4803-A867-B8901C810B1E}"/>
              </a:ext>
            </a:extLst>
          </p:cNvPr>
          <p:cNvSpPr txBox="1"/>
          <p:nvPr/>
        </p:nvSpPr>
        <p:spPr>
          <a:xfrm>
            <a:off x="8047757" y="5005617"/>
            <a:ext cx="35747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Tomado de EERI Earthquake Reconnaissance Team Report: M7.8 Muisne, Ecuador Earthquake on April 16 (p.66), por (Lanning et al., 2016)</a:t>
            </a:r>
            <a:endParaRPr lang="es-EC" sz="120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49C116F7-DD78-47CC-BD32-E2FD5C747546}"/>
              </a:ext>
            </a:extLst>
          </p:cNvPr>
          <p:cNvSpPr txBox="1"/>
          <p:nvPr/>
        </p:nvSpPr>
        <p:spPr>
          <a:xfrm>
            <a:off x="345046" y="5005617"/>
            <a:ext cx="3678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Tomado de Reducing the Risks of Nonstructural Earthquake Damage (p.6-205), por (FEMA E-74, 2012).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3189931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B66419D4-2297-4518-A38E-23A9ECD7E157}"/>
              </a:ext>
            </a:extLst>
          </p:cNvPr>
          <p:cNvGrpSpPr/>
          <p:nvPr/>
        </p:nvGrpSpPr>
        <p:grpSpPr>
          <a:xfrm>
            <a:off x="6418690" y="-1"/>
            <a:ext cx="4935110" cy="596641"/>
            <a:chOff x="1392214" y="1094"/>
            <a:chExt cx="4935110" cy="596641"/>
          </a:xfrm>
        </p:grpSpPr>
        <p:sp>
          <p:nvSpPr>
            <p:cNvPr id="6" name="Flecha: pentágono 5">
              <a:extLst>
                <a:ext uri="{FF2B5EF4-FFF2-40B4-BE49-F238E27FC236}">
                  <a16:creationId xmlns:a16="http://schemas.microsoft.com/office/drawing/2014/main" id="{D47C4DB3-8ED6-46C1-BE9D-8702DC1A0254}"/>
                </a:ext>
              </a:extLst>
            </p:cNvPr>
            <p:cNvSpPr/>
            <p:nvPr/>
          </p:nvSpPr>
          <p:spPr>
            <a:xfrm rot="10800000">
              <a:off x="1392214" y="1094"/>
              <a:ext cx="4935110" cy="596641"/>
            </a:xfrm>
            <a:prstGeom prst="homePlate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echa: pentágono 4">
              <a:extLst>
                <a:ext uri="{FF2B5EF4-FFF2-40B4-BE49-F238E27FC236}">
                  <a16:creationId xmlns:a16="http://schemas.microsoft.com/office/drawing/2014/main" id="{7FB94EEC-2928-43F8-A050-76B9C8F9A7F5}"/>
                </a:ext>
              </a:extLst>
            </p:cNvPr>
            <p:cNvSpPr txBox="1"/>
            <p:nvPr/>
          </p:nvSpPr>
          <p:spPr>
            <a:xfrm rot="21600000">
              <a:off x="1541374" y="1094"/>
              <a:ext cx="4785950" cy="596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02" tIns="95250" rIns="17780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500" kern="1200" dirty="0"/>
                <a:t>Generalidades</a:t>
              </a:r>
              <a:endParaRPr lang="es-EC" sz="2500" kern="1200" dirty="0"/>
            </a:p>
          </p:txBody>
        </p:sp>
      </p:grpSp>
      <p:sp>
        <p:nvSpPr>
          <p:cNvPr id="9" name="Elipse 8" descr="Engranajes">
            <a:extLst>
              <a:ext uri="{FF2B5EF4-FFF2-40B4-BE49-F238E27FC236}">
                <a16:creationId xmlns:a16="http://schemas.microsoft.com/office/drawing/2014/main" id="{B20981D4-4232-4580-8BBB-8B70706CE009}"/>
              </a:ext>
            </a:extLst>
          </p:cNvPr>
          <p:cNvSpPr/>
          <p:nvPr/>
        </p:nvSpPr>
        <p:spPr>
          <a:xfrm>
            <a:off x="6120369" y="-3"/>
            <a:ext cx="596641" cy="5966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4C513CF0-EC1C-4519-B9EB-6A11821FA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3574774" cy="622852"/>
          </a:xfrm>
        </p:spPr>
        <p:txBody>
          <a:bodyPr>
            <a:normAutofit/>
          </a:bodyPr>
          <a:lstStyle/>
          <a:p>
            <a:r>
              <a:rPr lang="es-CO" sz="3600" b="1" dirty="0"/>
              <a:t>JUSTIFICACIÓN</a:t>
            </a:r>
            <a:endParaRPr lang="es-EC" sz="3600" b="1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FB2CFAE1-18E8-4DA5-BAFD-84FAAA24CA78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2259426"/>
            <a:ext cx="4674703" cy="2759868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ED862784-DF61-413F-AD7E-73A0FD05512D}"/>
              </a:ext>
            </a:extLst>
          </p:cNvPr>
          <p:cNvSpPr txBox="1"/>
          <p:nvPr/>
        </p:nvSpPr>
        <p:spPr>
          <a:xfrm>
            <a:off x="838200" y="1444854"/>
            <a:ext cx="46747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Inversiones típicas en </a:t>
            </a:r>
            <a:r>
              <a:rPr lang="es-EC" sz="20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construcción</a:t>
            </a:r>
            <a:r>
              <a:rPr lang="es-EC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de edificios</a:t>
            </a:r>
            <a:endParaRPr lang="es-EC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E18228D-DDCB-4FBC-9EC0-D2D4F71B3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546" y="2259426"/>
            <a:ext cx="4343398" cy="275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4C1B8EBB-B48F-4EB9-AE36-585385D0C6E9}"/>
              </a:ext>
            </a:extLst>
          </p:cNvPr>
          <p:cNvSpPr txBox="1"/>
          <p:nvPr/>
        </p:nvSpPr>
        <p:spPr>
          <a:xfrm>
            <a:off x="7167934" y="1444854"/>
            <a:ext cx="34366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Hospital </a:t>
            </a:r>
            <a:r>
              <a:rPr lang="es-EC" sz="20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General</a:t>
            </a:r>
            <a:r>
              <a:rPr lang="es-EC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Docente Ambato</a:t>
            </a:r>
            <a:endParaRPr lang="es-EC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A5F45E2-F498-424F-9338-0381ECEEF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B2D49-308C-4988-B52F-571922BFD142}" type="slidenum">
              <a:rPr lang="es-EC" smtClean="0"/>
              <a:t>9</a:t>
            </a:fld>
            <a:endParaRPr lang="es-EC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4F3FD19-A2CE-4B67-B997-59F6539BEA77}"/>
              </a:ext>
            </a:extLst>
          </p:cNvPr>
          <p:cNvSpPr txBox="1"/>
          <p:nvPr/>
        </p:nvSpPr>
        <p:spPr>
          <a:xfrm>
            <a:off x="838199" y="5012222"/>
            <a:ext cx="38827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Tomado de “An overview of non-structural components research at three US earthquake engineering research centers” (p.271), por (Whittaker &amp; Soong, 2003).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2218821609"/>
      </p:ext>
    </p:extLst>
  </p:cSld>
  <p:clrMapOvr>
    <a:masterClrMapping/>
  </p:clrMapOvr>
</p:sld>
</file>

<file path=ppt/theme/theme1.xml><?xml version="1.0" encoding="utf-8"?>
<a:theme xmlns:a="http://schemas.openxmlformats.org/drawingml/2006/main" name="Tesis ESP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sis ESPE" id="{2F4AB114-DE19-40ED-8BEE-04200A48F8E7}" vid="{470EC15C-C9A7-4927-B882-8DA2E0467187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Tesis ESPE</Template>
  <TotalTime>2556</TotalTime>
  <Words>2630</Words>
  <Application>Microsoft Office PowerPoint</Application>
  <PresentationFormat>Panorámica</PresentationFormat>
  <Paragraphs>801</Paragraphs>
  <Slides>73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73</vt:i4>
      </vt:variant>
    </vt:vector>
  </HeadingPairs>
  <TitlesOfParts>
    <vt:vector size="80" baseType="lpstr">
      <vt:lpstr>Arial</vt:lpstr>
      <vt:lpstr>Calibri</vt:lpstr>
      <vt:lpstr>Calibri Light</vt:lpstr>
      <vt:lpstr>Cambria Math</vt:lpstr>
      <vt:lpstr>Symbol</vt:lpstr>
      <vt:lpstr>Times New Roman</vt:lpstr>
      <vt:lpstr>Tesis ESPE</vt:lpstr>
      <vt:lpstr>Presentación de PowerPoint</vt:lpstr>
      <vt:lpstr>INTRODUCCIÓN</vt:lpstr>
      <vt:lpstr>ÍNDICE</vt:lpstr>
      <vt:lpstr>ANTECENDETES</vt:lpstr>
      <vt:lpstr>JUSTIFICACIÓN</vt:lpstr>
      <vt:lpstr>ANTECENDETES</vt:lpstr>
      <vt:lpstr>ANTECENDETES</vt:lpstr>
      <vt:lpstr>JUSTIFICACIÓN</vt:lpstr>
      <vt:lpstr>JUSTIFICACIÓN</vt:lpstr>
      <vt:lpstr>OBJETIVOS</vt:lpstr>
      <vt:lpstr>OBJETIVOS</vt:lpstr>
      <vt:lpstr>ÍNDICE</vt:lpstr>
      <vt:lpstr>ZONA DE ESTUDIO</vt:lpstr>
      <vt:lpstr>AMENAZA SÍSMICA</vt:lpstr>
      <vt:lpstr>ZONA DE ESTUDIO</vt:lpstr>
      <vt:lpstr>AMENAZA SÍSMICA</vt:lpstr>
      <vt:lpstr>AMENAZA SÍSMICA</vt:lpstr>
      <vt:lpstr>AMENAZA SÍSMICA</vt:lpstr>
      <vt:lpstr>AMENAZA SÍSMICA</vt:lpstr>
      <vt:lpstr>ESTRUCTURA</vt:lpstr>
      <vt:lpstr>RESULTADOS</vt:lpstr>
      <vt:lpstr>RESULTADOS</vt:lpstr>
      <vt:lpstr>RESULTADOS</vt:lpstr>
      <vt:lpstr>ÍNDICE</vt:lpstr>
      <vt:lpstr>ÍNDICE</vt:lpstr>
      <vt:lpstr>BALANCEO DE CUERPOS RÍGIDOS</vt:lpstr>
      <vt:lpstr>MODELO DE HOUSNER (1963)</vt:lpstr>
      <vt:lpstr>MODELO DE MAKRIS &amp; ROUSSOS (1998)</vt:lpstr>
      <vt:lpstr>MODELO DE MAKRIS &amp; ROUSSOS (1998)</vt:lpstr>
      <vt:lpstr>LEVANTAMIENTO DE EQUIPOS</vt:lpstr>
      <vt:lpstr>LEVANTAMIENTO DE EQUIPOS</vt:lpstr>
      <vt:lpstr>ANÁLISIS DE EQUIPOS</vt:lpstr>
      <vt:lpstr>USO DE RMOTION</vt:lpstr>
      <vt:lpstr>USO DE RMOTION</vt:lpstr>
      <vt:lpstr>USO DE RMOTION</vt:lpstr>
      <vt:lpstr>ÍNDICE</vt:lpstr>
      <vt:lpstr>NORMAS</vt:lpstr>
      <vt:lpstr>NORMAS</vt:lpstr>
      <vt:lpstr>FUERZAS DE DISEÑO</vt:lpstr>
      <vt:lpstr>FUERZAS DE DISEÑO</vt:lpstr>
      <vt:lpstr>FUERZAS DE DISEÑO</vt:lpstr>
      <vt:lpstr>USO DE RMOTION</vt:lpstr>
      <vt:lpstr>USO DE RMOTION</vt:lpstr>
      <vt:lpstr>NORMA</vt:lpstr>
      <vt:lpstr>USO DE RMOTION</vt:lpstr>
      <vt:lpstr>USO DE RMOTION</vt:lpstr>
      <vt:lpstr>USO DE RMOTION</vt:lpstr>
      <vt:lpstr>ÍNDICE</vt:lpstr>
      <vt:lpstr>RMOTION</vt:lpstr>
      <vt:lpstr>RMOTION</vt:lpstr>
      <vt:lpstr>RMOTION</vt:lpstr>
      <vt:lpstr>RMOTION</vt:lpstr>
      <vt:lpstr>RMOTION</vt:lpstr>
      <vt:lpstr>RMOTION</vt:lpstr>
      <vt:lpstr>RMOTION</vt:lpstr>
      <vt:lpstr>RMOTION</vt:lpstr>
      <vt:lpstr>ÍNDICE</vt:lpstr>
      <vt:lpstr>Guía</vt:lpstr>
      <vt:lpstr>Guía</vt:lpstr>
      <vt:lpstr>Guía</vt:lpstr>
      <vt:lpstr>Guía</vt:lpstr>
      <vt:lpstr>Guía</vt:lpstr>
      <vt:lpstr>Guía</vt:lpstr>
      <vt:lpstr>Guía</vt:lpstr>
      <vt:lpstr>Guía</vt:lpstr>
      <vt:lpstr>Guía</vt:lpstr>
      <vt:lpstr>ÍNDICE</vt:lpstr>
      <vt:lpstr>Comportamiento</vt:lpstr>
      <vt:lpstr>Comportamiento</vt:lpstr>
      <vt:lpstr>Conclusiones</vt:lpstr>
      <vt:lpstr>Conclusiones</vt:lpstr>
      <vt:lpstr>Recomendaciones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Stiven Sarmiento</dc:creator>
  <cp:lastModifiedBy>Stiven Sarmiento</cp:lastModifiedBy>
  <cp:revision>105</cp:revision>
  <dcterms:created xsi:type="dcterms:W3CDTF">2020-11-24T21:46:37Z</dcterms:created>
  <dcterms:modified xsi:type="dcterms:W3CDTF">2021-01-13T23:16:23Z</dcterms:modified>
</cp:coreProperties>
</file>