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1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682" r:id="rId5"/>
    <p:sldId id="260" r:id="rId6"/>
    <p:sldId id="688" r:id="rId7"/>
    <p:sldId id="262" r:id="rId8"/>
    <p:sldId id="695" r:id="rId9"/>
    <p:sldId id="263" r:id="rId10"/>
    <p:sldId id="264" r:id="rId11"/>
    <p:sldId id="265" r:id="rId12"/>
    <p:sldId id="266" r:id="rId13"/>
    <p:sldId id="267" r:id="rId14"/>
    <p:sldId id="689" r:id="rId15"/>
    <p:sldId id="268" r:id="rId16"/>
    <p:sldId id="690" r:id="rId17"/>
    <p:sldId id="691" r:id="rId18"/>
    <p:sldId id="692" r:id="rId19"/>
    <p:sldId id="693" r:id="rId20"/>
    <p:sldId id="694" r:id="rId21"/>
    <p:sldId id="271" r:id="rId22"/>
    <p:sldId id="272" r:id="rId23"/>
    <p:sldId id="687" r:id="rId24"/>
    <p:sldId id="493" r:id="rId2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6" Type="http://schemas.openxmlformats.org/officeDocument/2006/relationships/image" Target="../media/image23.jp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image" Target="../media/image23.jpg"/><Relationship Id="rId6" Type="http://schemas.openxmlformats.org/officeDocument/2006/relationships/image" Target="../media/image20.jpe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7C8D47-E9FB-4DDC-9C58-2AB7EA91B7AF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7B1F8E5B-8251-463E-8629-7DC80A09575A}">
      <dgm:prSet phldrT="[Texto]" custT="1"/>
      <dgm:spPr/>
      <dgm:t>
        <a:bodyPr/>
        <a:lstStyle/>
        <a:p>
          <a:r>
            <a:rPr lang="es-EC" sz="2000" b="1" kern="1200" dirty="0">
              <a:solidFill>
                <a:schemeClr val="tx1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rPr>
            <a:t>¿Qué cambios ha se han implementado en el PMTD del nivel operativo relacionados con el Arte y Diseño Operacional?</a:t>
          </a:r>
          <a:endParaRPr lang="es-ES" sz="2000" b="1" kern="1200" dirty="0">
            <a:solidFill>
              <a:schemeClr val="tx1"/>
            </a:solidFill>
            <a:latin typeface="Aharoni" panose="02010803020104030203" pitchFamily="2" charset="-79"/>
            <a:ea typeface="+mn-ea"/>
            <a:cs typeface="Aharoni" panose="02010803020104030203" pitchFamily="2" charset="-79"/>
          </a:endParaRPr>
        </a:p>
      </dgm:t>
    </dgm:pt>
    <dgm:pt modelId="{28DFED80-9CC1-4D83-9052-E430909C8856}" type="parTrans" cxnId="{F71B029A-0996-4C3A-AFAF-666B59F7810F}">
      <dgm:prSet/>
      <dgm:spPr/>
      <dgm:t>
        <a:bodyPr/>
        <a:lstStyle/>
        <a:p>
          <a:endParaRPr lang="es-ES" sz="200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959A030-BCCA-403F-BFFB-FB610030419F}" type="sibTrans" cxnId="{F71B029A-0996-4C3A-AFAF-666B59F7810F}">
      <dgm:prSet/>
      <dgm:spPr/>
      <dgm:t>
        <a:bodyPr/>
        <a:lstStyle/>
        <a:p>
          <a:endParaRPr lang="es-ES" sz="200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F275B28C-E284-49E8-AD16-6502AEB603AA}">
      <dgm:prSet phldrT="[Texto]" custT="1"/>
      <dgm:spPr/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rPr>
            <a:t>¿La planificación de las unidades en el nivel operativo ha implementado el Arte y Diseño operacional?</a:t>
          </a:r>
          <a:endParaRPr lang="es-ES" sz="2000" b="1" kern="1200" dirty="0">
            <a:solidFill>
              <a:prstClr val="black"/>
            </a:solidFill>
            <a:latin typeface="Aharoni" panose="02010803020104030203" pitchFamily="2" charset="-79"/>
            <a:ea typeface="+mn-ea"/>
            <a:cs typeface="Aharoni" panose="02010803020104030203" pitchFamily="2" charset="-79"/>
          </a:endParaRPr>
        </a:p>
      </dgm:t>
    </dgm:pt>
    <dgm:pt modelId="{14A5300F-E6AB-41D3-AE0D-AD7E8C09EAFF}" type="parTrans" cxnId="{938128DD-A3F8-4378-AB4E-9967DF8412BF}">
      <dgm:prSet/>
      <dgm:spPr/>
      <dgm:t>
        <a:bodyPr/>
        <a:lstStyle/>
        <a:p>
          <a:endParaRPr lang="es-ES" sz="200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83B3FE7F-AA73-4389-A1DD-59DF357812E2}" type="sibTrans" cxnId="{938128DD-A3F8-4378-AB4E-9967DF8412BF}">
      <dgm:prSet/>
      <dgm:spPr/>
      <dgm:t>
        <a:bodyPr/>
        <a:lstStyle/>
        <a:p>
          <a:endParaRPr lang="es-ES" sz="200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7E60678A-4DA5-49FA-9870-E0F3D38E56B6}">
      <dgm:prSet phldrT="[Texto]" custT="1"/>
      <dgm:spPr/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rPr>
            <a:t>¿Cómo se puede desarrollar la relación entre el PMTD y el Arte y Diseño operacional en el nivel operativo?</a:t>
          </a:r>
          <a:endParaRPr lang="es-ES" sz="2000" b="1" kern="1200" dirty="0">
            <a:solidFill>
              <a:prstClr val="black"/>
            </a:solidFill>
            <a:latin typeface="Aharoni" panose="02010803020104030203" pitchFamily="2" charset="-79"/>
            <a:ea typeface="+mn-ea"/>
            <a:cs typeface="Aharoni" panose="02010803020104030203" pitchFamily="2" charset="-79"/>
          </a:endParaRPr>
        </a:p>
      </dgm:t>
    </dgm:pt>
    <dgm:pt modelId="{F89AEABB-08C1-4A73-B25E-9A0C5302475C}" type="parTrans" cxnId="{6345D7EB-01D5-4F1B-A4AB-392CAE4CC6DC}">
      <dgm:prSet/>
      <dgm:spPr/>
      <dgm:t>
        <a:bodyPr/>
        <a:lstStyle/>
        <a:p>
          <a:endParaRPr lang="es-ES" sz="200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E2A5A6F-BDDE-4FAC-AFB1-BB3FF9D3FFC6}" type="sibTrans" cxnId="{6345D7EB-01D5-4F1B-A4AB-392CAE4CC6DC}">
      <dgm:prSet/>
      <dgm:spPr/>
      <dgm:t>
        <a:bodyPr/>
        <a:lstStyle/>
        <a:p>
          <a:endParaRPr lang="es-ES" sz="200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CE81FBD9-F37A-4FD1-84E7-4D24288FC9C0}" type="pres">
      <dgm:prSet presAssocID="{627C8D47-E9FB-4DDC-9C58-2AB7EA91B7AF}" presName="Name0" presStyleCnt="0">
        <dgm:presLayoutVars>
          <dgm:chMax val="7"/>
          <dgm:chPref val="7"/>
          <dgm:dir/>
        </dgm:presLayoutVars>
      </dgm:prSet>
      <dgm:spPr/>
    </dgm:pt>
    <dgm:pt modelId="{A96D185A-9673-4F96-92CA-ED3784D56C33}" type="pres">
      <dgm:prSet presAssocID="{627C8D47-E9FB-4DDC-9C58-2AB7EA91B7AF}" presName="Name1" presStyleCnt="0"/>
      <dgm:spPr/>
    </dgm:pt>
    <dgm:pt modelId="{F4968950-104E-4F1C-9DB3-A285EAE3B601}" type="pres">
      <dgm:prSet presAssocID="{627C8D47-E9FB-4DDC-9C58-2AB7EA91B7AF}" presName="cycle" presStyleCnt="0"/>
      <dgm:spPr/>
    </dgm:pt>
    <dgm:pt modelId="{2A4BAAC3-848C-459E-A8A8-A6120EE57ABD}" type="pres">
      <dgm:prSet presAssocID="{627C8D47-E9FB-4DDC-9C58-2AB7EA91B7AF}" presName="srcNode" presStyleLbl="node1" presStyleIdx="0" presStyleCnt="3"/>
      <dgm:spPr/>
    </dgm:pt>
    <dgm:pt modelId="{25FD5CF8-CF57-40AE-BF5A-242B26FD44B1}" type="pres">
      <dgm:prSet presAssocID="{627C8D47-E9FB-4DDC-9C58-2AB7EA91B7AF}" presName="conn" presStyleLbl="parChTrans1D2" presStyleIdx="0" presStyleCnt="1"/>
      <dgm:spPr/>
    </dgm:pt>
    <dgm:pt modelId="{2AF99F7F-EEB1-4481-A8D6-A81A861AE65F}" type="pres">
      <dgm:prSet presAssocID="{627C8D47-E9FB-4DDC-9C58-2AB7EA91B7AF}" presName="extraNode" presStyleLbl="node1" presStyleIdx="0" presStyleCnt="3"/>
      <dgm:spPr/>
    </dgm:pt>
    <dgm:pt modelId="{72E97C2F-707E-4AB7-8BD1-2C2273E370F2}" type="pres">
      <dgm:prSet presAssocID="{627C8D47-E9FB-4DDC-9C58-2AB7EA91B7AF}" presName="dstNode" presStyleLbl="node1" presStyleIdx="0" presStyleCnt="3"/>
      <dgm:spPr/>
    </dgm:pt>
    <dgm:pt modelId="{F7B008C7-8216-463C-8671-3AFFEB014F47}" type="pres">
      <dgm:prSet presAssocID="{7B1F8E5B-8251-463E-8629-7DC80A09575A}" presName="text_1" presStyleLbl="node1" presStyleIdx="0" presStyleCnt="3">
        <dgm:presLayoutVars>
          <dgm:bulletEnabled val="1"/>
        </dgm:presLayoutVars>
      </dgm:prSet>
      <dgm:spPr/>
    </dgm:pt>
    <dgm:pt modelId="{1679DB09-3466-4029-A742-64FDA7EDB730}" type="pres">
      <dgm:prSet presAssocID="{7B1F8E5B-8251-463E-8629-7DC80A09575A}" presName="accent_1" presStyleCnt="0"/>
      <dgm:spPr/>
    </dgm:pt>
    <dgm:pt modelId="{37909FB4-F7BD-4A12-AC76-32622E669E05}" type="pres">
      <dgm:prSet presAssocID="{7B1F8E5B-8251-463E-8629-7DC80A09575A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2424DF0-1AF5-4632-898E-AA33D2B81F37}" type="pres">
      <dgm:prSet presAssocID="{F275B28C-E284-49E8-AD16-6502AEB603AA}" presName="text_2" presStyleLbl="node1" presStyleIdx="1" presStyleCnt="3">
        <dgm:presLayoutVars>
          <dgm:bulletEnabled val="1"/>
        </dgm:presLayoutVars>
      </dgm:prSet>
      <dgm:spPr/>
    </dgm:pt>
    <dgm:pt modelId="{7DA7BFA9-BB91-42C8-8B2D-B2127FBE8254}" type="pres">
      <dgm:prSet presAssocID="{F275B28C-E284-49E8-AD16-6502AEB603AA}" presName="accent_2" presStyleCnt="0"/>
      <dgm:spPr/>
    </dgm:pt>
    <dgm:pt modelId="{F9EAA216-CE7E-4BBB-98E0-9127E5CC38DE}" type="pres">
      <dgm:prSet presAssocID="{F275B28C-E284-49E8-AD16-6502AEB603AA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FFFE794-6027-4B0E-A469-CE8C9EF58CBE}" type="pres">
      <dgm:prSet presAssocID="{7E60678A-4DA5-49FA-9870-E0F3D38E56B6}" presName="text_3" presStyleLbl="node1" presStyleIdx="2" presStyleCnt="3">
        <dgm:presLayoutVars>
          <dgm:bulletEnabled val="1"/>
        </dgm:presLayoutVars>
      </dgm:prSet>
      <dgm:spPr/>
    </dgm:pt>
    <dgm:pt modelId="{7AEEEB4C-CF14-4759-B57B-2B07E57EEA88}" type="pres">
      <dgm:prSet presAssocID="{7E60678A-4DA5-49FA-9870-E0F3D38E56B6}" presName="accent_3" presStyleCnt="0"/>
      <dgm:spPr/>
    </dgm:pt>
    <dgm:pt modelId="{DB05FA0D-ADD9-40FD-B6F0-794D542A9B19}" type="pres">
      <dgm:prSet presAssocID="{7E60678A-4DA5-49FA-9870-E0F3D38E56B6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DB5D07F-62BE-42E5-9938-A7358BCBC140}" type="presOf" srcId="{7B1F8E5B-8251-463E-8629-7DC80A09575A}" destId="{F7B008C7-8216-463C-8671-3AFFEB014F47}" srcOrd="0" destOrd="0" presId="urn:microsoft.com/office/officeart/2008/layout/VerticalCurvedList"/>
    <dgm:cxn modelId="{F71B029A-0996-4C3A-AFAF-666B59F7810F}" srcId="{627C8D47-E9FB-4DDC-9C58-2AB7EA91B7AF}" destId="{7B1F8E5B-8251-463E-8629-7DC80A09575A}" srcOrd="0" destOrd="0" parTransId="{28DFED80-9CC1-4D83-9052-E430909C8856}" sibTransId="{2959A030-BCCA-403F-BFFB-FB610030419F}"/>
    <dgm:cxn modelId="{15B6969F-4168-426B-8884-BF4B86CB016A}" type="presOf" srcId="{627C8D47-E9FB-4DDC-9C58-2AB7EA91B7AF}" destId="{CE81FBD9-F37A-4FD1-84E7-4D24288FC9C0}" srcOrd="0" destOrd="0" presId="urn:microsoft.com/office/officeart/2008/layout/VerticalCurvedList"/>
    <dgm:cxn modelId="{459C44A2-C7D0-4352-B325-275FF0F1C31B}" type="presOf" srcId="{F275B28C-E284-49E8-AD16-6502AEB603AA}" destId="{A2424DF0-1AF5-4632-898E-AA33D2B81F37}" srcOrd="0" destOrd="0" presId="urn:microsoft.com/office/officeart/2008/layout/VerticalCurvedList"/>
    <dgm:cxn modelId="{43B998A7-069F-4CC6-8100-27039EC47887}" type="presOf" srcId="{7E60678A-4DA5-49FA-9870-E0F3D38E56B6}" destId="{6FFFE794-6027-4B0E-A469-CE8C9EF58CBE}" srcOrd="0" destOrd="0" presId="urn:microsoft.com/office/officeart/2008/layout/VerticalCurvedList"/>
    <dgm:cxn modelId="{70AFC8A9-1FBB-4191-A1F2-A06D0B5FB36A}" type="presOf" srcId="{2959A030-BCCA-403F-BFFB-FB610030419F}" destId="{25FD5CF8-CF57-40AE-BF5A-242B26FD44B1}" srcOrd="0" destOrd="0" presId="urn:microsoft.com/office/officeart/2008/layout/VerticalCurvedList"/>
    <dgm:cxn modelId="{938128DD-A3F8-4378-AB4E-9967DF8412BF}" srcId="{627C8D47-E9FB-4DDC-9C58-2AB7EA91B7AF}" destId="{F275B28C-E284-49E8-AD16-6502AEB603AA}" srcOrd="1" destOrd="0" parTransId="{14A5300F-E6AB-41D3-AE0D-AD7E8C09EAFF}" sibTransId="{83B3FE7F-AA73-4389-A1DD-59DF357812E2}"/>
    <dgm:cxn modelId="{6345D7EB-01D5-4F1B-A4AB-392CAE4CC6DC}" srcId="{627C8D47-E9FB-4DDC-9C58-2AB7EA91B7AF}" destId="{7E60678A-4DA5-49FA-9870-E0F3D38E56B6}" srcOrd="2" destOrd="0" parTransId="{F89AEABB-08C1-4A73-B25E-9A0C5302475C}" sibTransId="{2E2A5A6F-BDDE-4FAC-AFB1-BB3FF9D3FFC6}"/>
    <dgm:cxn modelId="{8A02E4AC-FED5-4C47-A701-004112063E50}" type="presParOf" srcId="{CE81FBD9-F37A-4FD1-84E7-4D24288FC9C0}" destId="{A96D185A-9673-4F96-92CA-ED3784D56C33}" srcOrd="0" destOrd="0" presId="urn:microsoft.com/office/officeart/2008/layout/VerticalCurvedList"/>
    <dgm:cxn modelId="{DFBE8AD6-757F-416C-822C-7C3CF9768297}" type="presParOf" srcId="{A96D185A-9673-4F96-92CA-ED3784D56C33}" destId="{F4968950-104E-4F1C-9DB3-A285EAE3B601}" srcOrd="0" destOrd="0" presId="urn:microsoft.com/office/officeart/2008/layout/VerticalCurvedList"/>
    <dgm:cxn modelId="{C3993278-7FF1-48F4-920C-F06DF1EE79C4}" type="presParOf" srcId="{F4968950-104E-4F1C-9DB3-A285EAE3B601}" destId="{2A4BAAC3-848C-459E-A8A8-A6120EE57ABD}" srcOrd="0" destOrd="0" presId="urn:microsoft.com/office/officeart/2008/layout/VerticalCurvedList"/>
    <dgm:cxn modelId="{4B1D0A5D-EF4E-4312-B4EC-230B7DBF9ED5}" type="presParOf" srcId="{F4968950-104E-4F1C-9DB3-A285EAE3B601}" destId="{25FD5CF8-CF57-40AE-BF5A-242B26FD44B1}" srcOrd="1" destOrd="0" presId="urn:microsoft.com/office/officeart/2008/layout/VerticalCurvedList"/>
    <dgm:cxn modelId="{8658AF95-8CE7-447A-B43E-1D7B18FC7AAD}" type="presParOf" srcId="{F4968950-104E-4F1C-9DB3-A285EAE3B601}" destId="{2AF99F7F-EEB1-4481-A8D6-A81A861AE65F}" srcOrd="2" destOrd="0" presId="urn:microsoft.com/office/officeart/2008/layout/VerticalCurvedList"/>
    <dgm:cxn modelId="{A03F34EB-F80C-49FF-8DF2-C417A736D7C3}" type="presParOf" srcId="{F4968950-104E-4F1C-9DB3-A285EAE3B601}" destId="{72E97C2F-707E-4AB7-8BD1-2C2273E370F2}" srcOrd="3" destOrd="0" presId="urn:microsoft.com/office/officeart/2008/layout/VerticalCurvedList"/>
    <dgm:cxn modelId="{660FB9B2-1D09-436E-9A7B-6BDDCC714640}" type="presParOf" srcId="{A96D185A-9673-4F96-92CA-ED3784D56C33}" destId="{F7B008C7-8216-463C-8671-3AFFEB014F47}" srcOrd="1" destOrd="0" presId="urn:microsoft.com/office/officeart/2008/layout/VerticalCurvedList"/>
    <dgm:cxn modelId="{F214E8B6-DC7C-48E4-B2FA-A47B513AECBB}" type="presParOf" srcId="{A96D185A-9673-4F96-92CA-ED3784D56C33}" destId="{1679DB09-3466-4029-A742-64FDA7EDB730}" srcOrd="2" destOrd="0" presId="urn:microsoft.com/office/officeart/2008/layout/VerticalCurvedList"/>
    <dgm:cxn modelId="{8D0011DD-B904-47AA-B298-B161AB22CF77}" type="presParOf" srcId="{1679DB09-3466-4029-A742-64FDA7EDB730}" destId="{37909FB4-F7BD-4A12-AC76-32622E669E05}" srcOrd="0" destOrd="0" presId="urn:microsoft.com/office/officeart/2008/layout/VerticalCurvedList"/>
    <dgm:cxn modelId="{1C06FB24-3847-4B18-8439-CF4938FB6551}" type="presParOf" srcId="{A96D185A-9673-4F96-92CA-ED3784D56C33}" destId="{A2424DF0-1AF5-4632-898E-AA33D2B81F37}" srcOrd="3" destOrd="0" presId="urn:microsoft.com/office/officeart/2008/layout/VerticalCurvedList"/>
    <dgm:cxn modelId="{4FEA54CB-14CC-49CA-9DC4-FE20D2BF0270}" type="presParOf" srcId="{A96D185A-9673-4F96-92CA-ED3784D56C33}" destId="{7DA7BFA9-BB91-42C8-8B2D-B2127FBE8254}" srcOrd="4" destOrd="0" presId="urn:microsoft.com/office/officeart/2008/layout/VerticalCurvedList"/>
    <dgm:cxn modelId="{6DECDCEA-C2B4-47BF-BA0E-C6D05054B859}" type="presParOf" srcId="{7DA7BFA9-BB91-42C8-8B2D-B2127FBE8254}" destId="{F9EAA216-CE7E-4BBB-98E0-9127E5CC38DE}" srcOrd="0" destOrd="0" presId="urn:microsoft.com/office/officeart/2008/layout/VerticalCurvedList"/>
    <dgm:cxn modelId="{63954FF8-7551-4FE3-804F-F92696BB6C6D}" type="presParOf" srcId="{A96D185A-9673-4F96-92CA-ED3784D56C33}" destId="{6FFFE794-6027-4B0E-A469-CE8C9EF58CBE}" srcOrd="5" destOrd="0" presId="urn:microsoft.com/office/officeart/2008/layout/VerticalCurvedList"/>
    <dgm:cxn modelId="{1BCBC1C8-9E89-4688-B749-C29945B22A34}" type="presParOf" srcId="{A96D185A-9673-4F96-92CA-ED3784D56C33}" destId="{7AEEEB4C-CF14-4759-B57B-2B07E57EEA88}" srcOrd="6" destOrd="0" presId="urn:microsoft.com/office/officeart/2008/layout/VerticalCurvedList"/>
    <dgm:cxn modelId="{40EE1E32-C12E-47A3-AC6A-2D02997DB170}" type="presParOf" srcId="{7AEEEB4C-CF14-4759-B57B-2B07E57EEA88}" destId="{DB05FA0D-ADD9-40FD-B6F0-794D542A9B1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DF4618-6B9D-4C2B-BB49-D5DF8A322BFF}" type="doc">
      <dgm:prSet loTypeId="urn:microsoft.com/office/officeart/2008/layout/HexagonCluster" loCatId="relationship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s-EC"/>
        </a:p>
      </dgm:t>
    </dgm:pt>
    <dgm:pt modelId="{7E997253-96ED-4ECC-97BD-F6022B7D514A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buFont typeface="Symbol" panose="05050102010706020507" pitchFamily="18" charset="2"/>
            <a:buNone/>
          </a:pPr>
          <a:r>
            <a:rPr lang="es-EC" sz="1700" b="1" dirty="0">
              <a:solidFill>
                <a:schemeClr val="tx1">
                  <a:lumMod val="65000"/>
                  <a:lumOff val="35000"/>
                </a:schemeClr>
              </a:solidFill>
            </a:rPr>
            <a:t>ORIGINALIDAD</a:t>
          </a:r>
        </a:p>
      </dgm:t>
    </dgm:pt>
    <dgm:pt modelId="{78722B6E-939E-4258-B316-DBCD893BAAF2}" type="parTrans" cxnId="{20D43A5D-2CAC-4D78-BFAC-387CDFF9CD9F}">
      <dgm:prSet/>
      <dgm:spPr/>
      <dgm:t>
        <a:bodyPr/>
        <a:lstStyle/>
        <a:p>
          <a:endParaRPr lang="es-EC"/>
        </a:p>
      </dgm:t>
    </dgm:pt>
    <dgm:pt modelId="{55FC2373-4335-4027-8EBB-05F4D7401EAA}" type="sibTrans" cxnId="{20D43A5D-2CAC-4D78-BFAC-387CDFF9CD9F}">
      <dgm:prSet/>
      <dgm:spPr>
        <a:blipFill>
          <a:blip xmlns:r="http://schemas.openxmlformats.org/officeDocument/2006/relationships" r:embed="rId1"/>
          <a:srcRect/>
          <a:stretch>
            <a:fillRect l="-14000" r="-14000"/>
          </a:stretch>
        </a:blipFill>
      </dgm:spPr>
      <dgm:t>
        <a:bodyPr/>
        <a:lstStyle/>
        <a:p>
          <a:endParaRPr lang="es-EC"/>
        </a:p>
      </dgm:t>
    </dgm:pt>
    <dgm:pt modelId="{31F17203-03D8-47FA-8E76-17DED2EA072E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buFont typeface="Symbol" panose="05050102010706020507" pitchFamily="18" charset="2"/>
            <a:buNone/>
          </a:pPr>
          <a:r>
            <a:rPr lang="es-EC" sz="1800" b="1" dirty="0">
              <a:solidFill>
                <a:schemeClr val="tx1">
                  <a:lumMod val="65000"/>
                  <a:lumOff val="35000"/>
                </a:schemeClr>
              </a:solidFill>
              <a:effectLst/>
            </a:rPr>
            <a:t>FACTIBILIDAD</a:t>
          </a:r>
          <a:endParaRPr lang="es-EC" sz="18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2915FF8-8836-4DD3-B691-4CB834B8C6B2}" type="parTrans" cxnId="{B0AA86B9-98BE-44C5-99DC-E3DC2F92523B}">
      <dgm:prSet/>
      <dgm:spPr/>
      <dgm:t>
        <a:bodyPr/>
        <a:lstStyle/>
        <a:p>
          <a:endParaRPr lang="es-EC"/>
        </a:p>
      </dgm:t>
    </dgm:pt>
    <dgm:pt modelId="{E3789F26-FD9E-43FA-85DF-34ED3C2B6A6A}" type="sibTrans" cxnId="{B0AA86B9-98BE-44C5-99DC-E3DC2F92523B}">
      <dgm:prSet/>
      <dgm:spPr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s-EC"/>
        </a:p>
      </dgm:t>
    </dgm:pt>
    <dgm:pt modelId="{578AFF8E-96BF-47C9-9D24-A44CB3725E75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buFont typeface="Symbol" panose="05050102010706020507" pitchFamily="18" charset="2"/>
            <a:buNone/>
          </a:pPr>
          <a:r>
            <a:rPr lang="es-EC" sz="2000" b="1" dirty="0">
              <a:solidFill>
                <a:schemeClr val="tx1">
                  <a:lumMod val="65000"/>
                  <a:lumOff val="35000"/>
                </a:schemeClr>
              </a:solidFill>
              <a:effectLst/>
            </a:rPr>
            <a:t>RELEVANCIA</a:t>
          </a:r>
        </a:p>
      </dgm:t>
    </dgm:pt>
    <dgm:pt modelId="{CBC720DB-1179-4652-B7C6-B14ED582B204}" type="sibTrans" cxnId="{346568F4-DFA0-4B23-B991-CD75EAFB5FFD}">
      <dgm:prSet/>
      <dgm:spPr>
        <a:blipFill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</dgm:spPr>
      <dgm:t>
        <a:bodyPr/>
        <a:lstStyle/>
        <a:p>
          <a:endParaRPr lang="es-EC"/>
        </a:p>
      </dgm:t>
    </dgm:pt>
    <dgm:pt modelId="{F7BD008A-568A-4A79-B23B-DA555071AFBC}" type="parTrans" cxnId="{346568F4-DFA0-4B23-B991-CD75EAFB5FFD}">
      <dgm:prSet/>
      <dgm:spPr/>
      <dgm:t>
        <a:bodyPr/>
        <a:lstStyle/>
        <a:p>
          <a:endParaRPr lang="es-EC"/>
        </a:p>
      </dgm:t>
    </dgm:pt>
    <dgm:pt modelId="{A9FAD1DA-600F-46CB-9AAA-167E4F58C892}">
      <dgm:prSet phldrT="[Texto]" custT="1"/>
      <dgm:spPr>
        <a:noFill/>
      </dgm:spPr>
      <dgm:t>
        <a:bodyPr/>
        <a:lstStyle/>
        <a:p>
          <a:pPr>
            <a:buFont typeface="Symbol" panose="05050102010706020507" pitchFamily="18" charset="2"/>
            <a:buNone/>
          </a:pPr>
          <a:r>
            <a:rPr lang="es-EC" sz="1800" b="1" dirty="0">
              <a:solidFill>
                <a:schemeClr val="tx1">
                  <a:lumMod val="65000"/>
                  <a:lumOff val="35000"/>
                </a:schemeClr>
              </a:solidFill>
            </a:rPr>
            <a:t>LIDERAZGO PATICIPATIVO</a:t>
          </a:r>
        </a:p>
      </dgm:t>
    </dgm:pt>
    <dgm:pt modelId="{C018D4F1-05F1-4F25-83AC-747534F0F23E}" type="sibTrans" cxnId="{53913812-60D1-4EA2-8965-B8A31F574F99}">
      <dgm:prSet/>
      <dgm:spPr>
        <a:blipFill>
          <a:blip xmlns:r="http://schemas.openxmlformats.org/officeDocument/2006/relationships" r:embed="rId6"/>
          <a:srcRect/>
          <a:stretch>
            <a:fillRect l="-14000" r="-14000"/>
          </a:stretch>
        </a:blipFill>
      </dgm:spPr>
      <dgm:t>
        <a:bodyPr/>
        <a:lstStyle/>
        <a:p>
          <a:endParaRPr lang="es-EC"/>
        </a:p>
      </dgm:t>
    </dgm:pt>
    <dgm:pt modelId="{7E24FF16-A075-4286-B7FC-03642EAF8036}" type="parTrans" cxnId="{53913812-60D1-4EA2-8965-B8A31F574F99}">
      <dgm:prSet/>
      <dgm:spPr/>
      <dgm:t>
        <a:bodyPr/>
        <a:lstStyle/>
        <a:p>
          <a:endParaRPr lang="es-EC"/>
        </a:p>
      </dgm:t>
    </dgm:pt>
    <dgm:pt modelId="{E6F405B0-4D0C-4425-8025-FE8B81A8B3D7}" type="pres">
      <dgm:prSet presAssocID="{FBDF4618-6B9D-4C2B-BB49-D5DF8A322BFF}" presName="Name0" presStyleCnt="0">
        <dgm:presLayoutVars>
          <dgm:chMax val="21"/>
          <dgm:chPref val="21"/>
        </dgm:presLayoutVars>
      </dgm:prSet>
      <dgm:spPr/>
    </dgm:pt>
    <dgm:pt modelId="{E9DF3C80-4AC4-442C-9870-A64616729EDA}" type="pres">
      <dgm:prSet presAssocID="{A9FAD1DA-600F-46CB-9AAA-167E4F58C892}" presName="text1" presStyleCnt="0"/>
      <dgm:spPr/>
    </dgm:pt>
    <dgm:pt modelId="{916ADC5F-6FEC-41DC-AD28-4132224420C2}" type="pres">
      <dgm:prSet presAssocID="{A9FAD1DA-600F-46CB-9AAA-167E4F58C892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48E0234C-889F-4638-BA57-244898D1521A}" type="pres">
      <dgm:prSet presAssocID="{A9FAD1DA-600F-46CB-9AAA-167E4F58C892}" presName="textaccent1" presStyleCnt="0"/>
      <dgm:spPr/>
    </dgm:pt>
    <dgm:pt modelId="{6FCD6FC0-216E-4EBD-BA42-24D9661C86DB}" type="pres">
      <dgm:prSet presAssocID="{A9FAD1DA-600F-46CB-9AAA-167E4F58C892}" presName="accentRepeatNode" presStyleLbl="solidAlignAcc1" presStyleIdx="0" presStyleCnt="8" custLinFactX="-353962" custLinFactY="113489" custLinFactNeighborX="-400000" custLinFactNeighborY="200000"/>
      <dgm:spPr/>
    </dgm:pt>
    <dgm:pt modelId="{477E9CA8-2735-44AF-ADBB-B13F9BB3C3F1}" type="pres">
      <dgm:prSet presAssocID="{C018D4F1-05F1-4F25-83AC-747534F0F23E}" presName="image1" presStyleCnt="0"/>
      <dgm:spPr/>
    </dgm:pt>
    <dgm:pt modelId="{33C903D2-A37E-4445-A2DF-7A5639FA9DCC}" type="pres">
      <dgm:prSet presAssocID="{C018D4F1-05F1-4F25-83AC-747534F0F23E}" presName="imageRepeatNode" presStyleLbl="alignAcc1" presStyleIdx="0" presStyleCnt="4" custLinFactNeighborX="84517" custLinFactNeighborY="54033"/>
      <dgm:spPr/>
    </dgm:pt>
    <dgm:pt modelId="{DC416873-7D16-4787-81C2-EEF1651F6DF4}" type="pres">
      <dgm:prSet presAssocID="{C018D4F1-05F1-4F25-83AC-747534F0F23E}" presName="imageaccent1" presStyleCnt="0"/>
      <dgm:spPr/>
    </dgm:pt>
    <dgm:pt modelId="{66D7B135-1F00-4611-A76C-72A084D27778}" type="pres">
      <dgm:prSet presAssocID="{C018D4F1-05F1-4F25-83AC-747534F0F23E}" presName="accentRepeatNode" presStyleLbl="solidAlignAcc1" presStyleIdx="1" presStyleCnt="8" custLinFactX="-103450" custLinFactY="173399" custLinFactNeighborX="-200000" custLinFactNeighborY="200000"/>
      <dgm:spPr/>
    </dgm:pt>
    <dgm:pt modelId="{48A01503-4176-48D0-9797-2DEEBE7B28C7}" type="pres">
      <dgm:prSet presAssocID="{31F17203-03D8-47FA-8E76-17DED2EA072E}" presName="text2" presStyleCnt="0"/>
      <dgm:spPr/>
    </dgm:pt>
    <dgm:pt modelId="{A8108386-16CC-4151-BC9B-E1673E0B3134}" type="pres">
      <dgm:prSet presAssocID="{31F17203-03D8-47FA-8E76-17DED2EA072E}" presName="textRepeatNode" presStyleLbl="alignNode1" presStyleIdx="1" presStyleCnt="4" custScaleX="109016">
        <dgm:presLayoutVars>
          <dgm:chMax val="0"/>
          <dgm:chPref val="0"/>
          <dgm:bulletEnabled val="1"/>
        </dgm:presLayoutVars>
      </dgm:prSet>
      <dgm:spPr/>
    </dgm:pt>
    <dgm:pt modelId="{D9069A02-35AD-48F5-B1C5-8305ABBE9CCA}" type="pres">
      <dgm:prSet presAssocID="{31F17203-03D8-47FA-8E76-17DED2EA072E}" presName="textaccent2" presStyleCnt="0"/>
      <dgm:spPr/>
    </dgm:pt>
    <dgm:pt modelId="{180E4CAC-9811-4A23-A977-5A6C8962879F}" type="pres">
      <dgm:prSet presAssocID="{31F17203-03D8-47FA-8E76-17DED2EA072E}" presName="accentRepeatNode" presStyleLbl="solidAlignAcc1" presStyleIdx="2" presStyleCnt="8" custLinFactX="-1000000" custLinFactY="108663" custLinFactNeighborX="-1040377" custLinFactNeighborY="200000"/>
      <dgm:spPr/>
    </dgm:pt>
    <dgm:pt modelId="{3D036355-DB23-4136-AEA8-D45911FD50A5}" type="pres">
      <dgm:prSet presAssocID="{E3789F26-FD9E-43FA-85DF-34ED3C2B6A6A}" presName="image2" presStyleCnt="0"/>
      <dgm:spPr/>
    </dgm:pt>
    <dgm:pt modelId="{2934D19E-152F-4E66-939C-0814CEA4F1A3}" type="pres">
      <dgm:prSet presAssocID="{E3789F26-FD9E-43FA-85DF-34ED3C2B6A6A}" presName="imageRepeatNode" presStyleLbl="alignAcc1" presStyleIdx="1" presStyleCnt="4"/>
      <dgm:spPr/>
    </dgm:pt>
    <dgm:pt modelId="{90C9D20C-D907-4F37-9D0A-4167657A57EF}" type="pres">
      <dgm:prSet presAssocID="{E3789F26-FD9E-43FA-85DF-34ED3C2B6A6A}" presName="imageaccent2" presStyleCnt="0"/>
      <dgm:spPr/>
    </dgm:pt>
    <dgm:pt modelId="{D446A04F-4645-488C-9D70-3CCF04040BC8}" type="pres">
      <dgm:prSet presAssocID="{E3789F26-FD9E-43FA-85DF-34ED3C2B6A6A}" presName="accentRepeatNode" presStyleLbl="solidAlignAcc1" presStyleIdx="3" presStyleCnt="8" custLinFactX="-1012210" custLinFactY="170952" custLinFactNeighborX="-1100000" custLinFactNeighborY="200000"/>
      <dgm:spPr/>
    </dgm:pt>
    <dgm:pt modelId="{BB960E22-640A-4162-805A-83F02C324605}" type="pres">
      <dgm:prSet presAssocID="{578AFF8E-96BF-47C9-9D24-A44CB3725E75}" presName="text3" presStyleCnt="0"/>
      <dgm:spPr/>
    </dgm:pt>
    <dgm:pt modelId="{62942601-2A76-4A1D-985E-924F408D6CB0}" type="pres">
      <dgm:prSet presAssocID="{578AFF8E-96BF-47C9-9D24-A44CB3725E75}" presName="textRepeatNode" presStyleLbl="alignNode1" presStyleIdx="2" presStyleCnt="4" custScaleX="128206" custLinFactNeighborX="-14244" custLinFactNeighborY="-5754">
        <dgm:presLayoutVars>
          <dgm:chMax val="0"/>
          <dgm:chPref val="0"/>
          <dgm:bulletEnabled val="1"/>
        </dgm:presLayoutVars>
      </dgm:prSet>
      <dgm:spPr/>
    </dgm:pt>
    <dgm:pt modelId="{4D41F144-D8A0-4683-BDCC-56728ECB1AFB}" type="pres">
      <dgm:prSet presAssocID="{578AFF8E-96BF-47C9-9D24-A44CB3725E75}" presName="textaccent3" presStyleCnt="0"/>
      <dgm:spPr/>
    </dgm:pt>
    <dgm:pt modelId="{CD29DA94-7BE3-485D-BB72-4D9F8EA96C27}" type="pres">
      <dgm:prSet presAssocID="{578AFF8E-96BF-47C9-9D24-A44CB3725E75}" presName="accentRepeatNode" presStyleLbl="solidAlignAcc1" presStyleIdx="4" presStyleCnt="8" custAng="5400000" custScaleX="399832" custScaleY="142943" custLinFactX="-1000000" custLinFactY="500000" custLinFactNeighborX="-1077628" custLinFactNeighborY="550610"/>
      <dgm:spPr/>
    </dgm:pt>
    <dgm:pt modelId="{B5E4C45A-30DD-4AA8-8A4A-B0FC63F6E285}" type="pres">
      <dgm:prSet presAssocID="{CBC720DB-1179-4652-B7C6-B14ED582B204}" presName="image3" presStyleCnt="0"/>
      <dgm:spPr/>
    </dgm:pt>
    <dgm:pt modelId="{A215B812-402C-4073-BA02-FAE458D47C8B}" type="pres">
      <dgm:prSet presAssocID="{CBC720DB-1179-4652-B7C6-B14ED582B204}" presName="imageRepeatNode" presStyleLbl="alignAcc1" presStyleIdx="2" presStyleCnt="4" custScaleY="103280"/>
      <dgm:spPr/>
    </dgm:pt>
    <dgm:pt modelId="{496E321B-0DAE-4C92-BFB0-1C01FFD05902}" type="pres">
      <dgm:prSet presAssocID="{CBC720DB-1179-4652-B7C6-B14ED582B204}" presName="imageaccent3" presStyleCnt="0"/>
      <dgm:spPr/>
    </dgm:pt>
    <dgm:pt modelId="{B3265DEA-D320-4F26-AA97-C25FC1FC88B9}" type="pres">
      <dgm:prSet presAssocID="{CBC720DB-1179-4652-B7C6-B14ED582B204}" presName="accentRepeatNode" presStyleLbl="solidAlignAcc1" presStyleIdx="5" presStyleCnt="8" custLinFactX="-740033" custLinFactY="800000" custLinFactNeighborX="-800000" custLinFactNeighborY="830435"/>
      <dgm:spPr/>
    </dgm:pt>
    <dgm:pt modelId="{C797AE96-ECD5-4816-B2BA-1A8240E8BD4D}" type="pres">
      <dgm:prSet presAssocID="{7E997253-96ED-4ECC-97BD-F6022B7D514A}" presName="text4" presStyleCnt="0"/>
      <dgm:spPr/>
    </dgm:pt>
    <dgm:pt modelId="{214804A0-725F-405D-A410-26F01F6763AA}" type="pres">
      <dgm:prSet presAssocID="{7E997253-96ED-4ECC-97BD-F6022B7D514A}" presName="textRepeatNode" presStyleLbl="alignNode1" presStyleIdx="3" presStyleCnt="4" custScaleX="117003" custLinFactNeighborX="7384" custLinFactNeighborY="-6499">
        <dgm:presLayoutVars>
          <dgm:chMax val="0"/>
          <dgm:chPref val="0"/>
          <dgm:bulletEnabled val="1"/>
        </dgm:presLayoutVars>
      </dgm:prSet>
      <dgm:spPr/>
    </dgm:pt>
    <dgm:pt modelId="{FAC9F0C5-F702-42FB-92B8-11838C6AEF1B}" type="pres">
      <dgm:prSet presAssocID="{7E997253-96ED-4ECC-97BD-F6022B7D514A}" presName="textaccent4" presStyleCnt="0"/>
      <dgm:spPr/>
    </dgm:pt>
    <dgm:pt modelId="{A4239372-881D-44C9-9F89-3DAA176F5CC4}" type="pres">
      <dgm:prSet presAssocID="{7E997253-96ED-4ECC-97BD-F6022B7D514A}" presName="accentRepeatNode" presStyleLbl="solidAlignAcc1" presStyleIdx="6" presStyleCnt="8" custLinFactX="-1408788" custLinFactY="600000" custLinFactNeighborX="-1500000" custLinFactNeighborY="629000"/>
      <dgm:spPr/>
    </dgm:pt>
    <dgm:pt modelId="{FF53DD1A-0E02-4327-ABBE-EE0FDE3C5FB4}" type="pres">
      <dgm:prSet presAssocID="{55FC2373-4335-4027-8EBB-05F4D7401EAA}" presName="image4" presStyleCnt="0"/>
      <dgm:spPr/>
    </dgm:pt>
    <dgm:pt modelId="{2EE477AD-86EE-4225-ACA5-2B19A4CC0AA7}" type="pres">
      <dgm:prSet presAssocID="{55FC2373-4335-4027-8EBB-05F4D7401EAA}" presName="imageRepeatNode" presStyleLbl="alignAcc1" presStyleIdx="3" presStyleCnt="4" custLinFactNeighborX="-82065" custLinFactNeighborY="49669"/>
      <dgm:spPr/>
    </dgm:pt>
    <dgm:pt modelId="{4A065F1F-DB65-4030-B5DA-A9FA746F230E}" type="pres">
      <dgm:prSet presAssocID="{55FC2373-4335-4027-8EBB-05F4D7401EAA}" presName="imageaccent4" presStyleCnt="0"/>
      <dgm:spPr/>
    </dgm:pt>
    <dgm:pt modelId="{B0747BA3-BB53-4EED-B3E5-0A5928AFD409}" type="pres">
      <dgm:prSet presAssocID="{55FC2373-4335-4027-8EBB-05F4D7401EAA}" presName="accentRepeatNode" presStyleLbl="solidAlignAcc1" presStyleIdx="7" presStyleCnt="8" custScaleX="81564" custScaleY="28670" custLinFactX="-1408909" custLinFactY="551310" custLinFactNeighborX="-1500000" custLinFactNeighborY="600000"/>
      <dgm:spPr/>
    </dgm:pt>
  </dgm:ptLst>
  <dgm:cxnLst>
    <dgm:cxn modelId="{CBDAAF0D-074D-45A5-9B85-63196616A9F5}" type="presOf" srcId="{55FC2373-4335-4027-8EBB-05F4D7401EAA}" destId="{2EE477AD-86EE-4225-ACA5-2B19A4CC0AA7}" srcOrd="0" destOrd="0" presId="urn:microsoft.com/office/officeart/2008/layout/HexagonCluster"/>
    <dgm:cxn modelId="{53913812-60D1-4EA2-8965-B8A31F574F99}" srcId="{FBDF4618-6B9D-4C2B-BB49-D5DF8A322BFF}" destId="{A9FAD1DA-600F-46CB-9AAA-167E4F58C892}" srcOrd="0" destOrd="0" parTransId="{7E24FF16-A075-4286-B7FC-03642EAF8036}" sibTransId="{C018D4F1-05F1-4F25-83AC-747534F0F23E}"/>
    <dgm:cxn modelId="{20D43A5D-2CAC-4D78-BFAC-387CDFF9CD9F}" srcId="{FBDF4618-6B9D-4C2B-BB49-D5DF8A322BFF}" destId="{7E997253-96ED-4ECC-97BD-F6022B7D514A}" srcOrd="3" destOrd="0" parTransId="{78722B6E-939E-4258-B316-DBCD893BAAF2}" sibTransId="{55FC2373-4335-4027-8EBB-05F4D7401EAA}"/>
    <dgm:cxn modelId="{BBDB4774-9044-473A-AA48-D9D4FA890B5C}" type="presOf" srcId="{FBDF4618-6B9D-4C2B-BB49-D5DF8A322BFF}" destId="{E6F405B0-4D0C-4425-8025-FE8B81A8B3D7}" srcOrd="0" destOrd="0" presId="urn:microsoft.com/office/officeart/2008/layout/HexagonCluster"/>
    <dgm:cxn modelId="{D2F69A74-F5FB-4C70-9190-1122C41538FE}" type="presOf" srcId="{CBC720DB-1179-4652-B7C6-B14ED582B204}" destId="{A215B812-402C-4073-BA02-FAE458D47C8B}" srcOrd="0" destOrd="0" presId="urn:microsoft.com/office/officeart/2008/layout/HexagonCluster"/>
    <dgm:cxn modelId="{E7A30657-8910-45E6-85AF-2954D99DEEB1}" type="presOf" srcId="{E3789F26-FD9E-43FA-85DF-34ED3C2B6A6A}" destId="{2934D19E-152F-4E66-939C-0814CEA4F1A3}" srcOrd="0" destOrd="0" presId="urn:microsoft.com/office/officeart/2008/layout/HexagonCluster"/>
    <dgm:cxn modelId="{6CF9289F-83A3-4722-9DAC-2ADEFC13CBAB}" type="presOf" srcId="{A9FAD1DA-600F-46CB-9AAA-167E4F58C892}" destId="{916ADC5F-6FEC-41DC-AD28-4132224420C2}" srcOrd="0" destOrd="0" presId="urn:microsoft.com/office/officeart/2008/layout/HexagonCluster"/>
    <dgm:cxn modelId="{B0AA86B9-98BE-44C5-99DC-E3DC2F92523B}" srcId="{FBDF4618-6B9D-4C2B-BB49-D5DF8A322BFF}" destId="{31F17203-03D8-47FA-8E76-17DED2EA072E}" srcOrd="1" destOrd="0" parTransId="{E2915FF8-8836-4DD3-B691-4CB834B8C6B2}" sibTransId="{E3789F26-FD9E-43FA-85DF-34ED3C2B6A6A}"/>
    <dgm:cxn modelId="{419440D6-14EB-4443-BFE4-083DF06844E3}" type="presOf" srcId="{578AFF8E-96BF-47C9-9D24-A44CB3725E75}" destId="{62942601-2A76-4A1D-985E-924F408D6CB0}" srcOrd="0" destOrd="0" presId="urn:microsoft.com/office/officeart/2008/layout/HexagonCluster"/>
    <dgm:cxn modelId="{C86048D8-3883-4F54-AEDA-E8CCE7CA21E1}" type="presOf" srcId="{31F17203-03D8-47FA-8E76-17DED2EA072E}" destId="{A8108386-16CC-4151-BC9B-E1673E0B3134}" srcOrd="0" destOrd="0" presId="urn:microsoft.com/office/officeart/2008/layout/HexagonCluster"/>
    <dgm:cxn modelId="{F78031EC-5196-47F7-9ADC-656E02786744}" type="presOf" srcId="{7E997253-96ED-4ECC-97BD-F6022B7D514A}" destId="{214804A0-725F-405D-A410-26F01F6763AA}" srcOrd="0" destOrd="0" presId="urn:microsoft.com/office/officeart/2008/layout/HexagonCluster"/>
    <dgm:cxn modelId="{346568F4-DFA0-4B23-B991-CD75EAFB5FFD}" srcId="{FBDF4618-6B9D-4C2B-BB49-D5DF8A322BFF}" destId="{578AFF8E-96BF-47C9-9D24-A44CB3725E75}" srcOrd="2" destOrd="0" parTransId="{F7BD008A-568A-4A79-B23B-DA555071AFBC}" sibTransId="{CBC720DB-1179-4652-B7C6-B14ED582B204}"/>
    <dgm:cxn modelId="{437C5CF9-7950-4318-A389-A7B62E3ABD51}" type="presOf" srcId="{C018D4F1-05F1-4F25-83AC-747534F0F23E}" destId="{33C903D2-A37E-4445-A2DF-7A5639FA9DCC}" srcOrd="0" destOrd="0" presId="urn:microsoft.com/office/officeart/2008/layout/HexagonCluster"/>
    <dgm:cxn modelId="{1F07E941-9BC6-4542-8BCC-AB70055419F4}" type="presParOf" srcId="{E6F405B0-4D0C-4425-8025-FE8B81A8B3D7}" destId="{E9DF3C80-4AC4-442C-9870-A64616729EDA}" srcOrd="0" destOrd="0" presId="urn:microsoft.com/office/officeart/2008/layout/HexagonCluster"/>
    <dgm:cxn modelId="{EAE5747E-0FCC-4ABC-9B9B-17764918DC96}" type="presParOf" srcId="{E9DF3C80-4AC4-442C-9870-A64616729EDA}" destId="{916ADC5F-6FEC-41DC-AD28-4132224420C2}" srcOrd="0" destOrd="0" presId="urn:microsoft.com/office/officeart/2008/layout/HexagonCluster"/>
    <dgm:cxn modelId="{69B95B4C-8BBE-4BA9-8E0A-5EE5A547EEFA}" type="presParOf" srcId="{E6F405B0-4D0C-4425-8025-FE8B81A8B3D7}" destId="{48E0234C-889F-4638-BA57-244898D1521A}" srcOrd="1" destOrd="0" presId="urn:microsoft.com/office/officeart/2008/layout/HexagonCluster"/>
    <dgm:cxn modelId="{0E6757A7-00FC-4F75-ABBB-7372FDB379B9}" type="presParOf" srcId="{48E0234C-889F-4638-BA57-244898D1521A}" destId="{6FCD6FC0-216E-4EBD-BA42-24D9661C86DB}" srcOrd="0" destOrd="0" presId="urn:microsoft.com/office/officeart/2008/layout/HexagonCluster"/>
    <dgm:cxn modelId="{A082C617-DBF6-4A6D-B5B4-2BED8DA294B4}" type="presParOf" srcId="{E6F405B0-4D0C-4425-8025-FE8B81A8B3D7}" destId="{477E9CA8-2735-44AF-ADBB-B13F9BB3C3F1}" srcOrd="2" destOrd="0" presId="urn:microsoft.com/office/officeart/2008/layout/HexagonCluster"/>
    <dgm:cxn modelId="{1095ED7A-2147-4098-9D14-C5C00AC9B411}" type="presParOf" srcId="{477E9CA8-2735-44AF-ADBB-B13F9BB3C3F1}" destId="{33C903D2-A37E-4445-A2DF-7A5639FA9DCC}" srcOrd="0" destOrd="0" presId="urn:microsoft.com/office/officeart/2008/layout/HexagonCluster"/>
    <dgm:cxn modelId="{BAC53283-A9AB-402C-8A27-C86E9CC13592}" type="presParOf" srcId="{E6F405B0-4D0C-4425-8025-FE8B81A8B3D7}" destId="{DC416873-7D16-4787-81C2-EEF1651F6DF4}" srcOrd="3" destOrd="0" presId="urn:microsoft.com/office/officeart/2008/layout/HexagonCluster"/>
    <dgm:cxn modelId="{07E9638B-5CFA-4E23-8AFE-C66698E407BD}" type="presParOf" srcId="{DC416873-7D16-4787-81C2-EEF1651F6DF4}" destId="{66D7B135-1F00-4611-A76C-72A084D27778}" srcOrd="0" destOrd="0" presId="urn:microsoft.com/office/officeart/2008/layout/HexagonCluster"/>
    <dgm:cxn modelId="{4D4F6978-ABA4-4961-A9F5-5B5541008ADA}" type="presParOf" srcId="{E6F405B0-4D0C-4425-8025-FE8B81A8B3D7}" destId="{48A01503-4176-48D0-9797-2DEEBE7B28C7}" srcOrd="4" destOrd="0" presId="urn:microsoft.com/office/officeart/2008/layout/HexagonCluster"/>
    <dgm:cxn modelId="{29247CD8-47B4-4111-84C7-00C0CED2E03C}" type="presParOf" srcId="{48A01503-4176-48D0-9797-2DEEBE7B28C7}" destId="{A8108386-16CC-4151-BC9B-E1673E0B3134}" srcOrd="0" destOrd="0" presId="urn:microsoft.com/office/officeart/2008/layout/HexagonCluster"/>
    <dgm:cxn modelId="{36B9A589-DFD6-44B3-AD45-CFF79D47EF8F}" type="presParOf" srcId="{E6F405B0-4D0C-4425-8025-FE8B81A8B3D7}" destId="{D9069A02-35AD-48F5-B1C5-8305ABBE9CCA}" srcOrd="5" destOrd="0" presId="urn:microsoft.com/office/officeart/2008/layout/HexagonCluster"/>
    <dgm:cxn modelId="{D5B9F81D-F3F5-4CB9-83C4-F56D725AAF88}" type="presParOf" srcId="{D9069A02-35AD-48F5-B1C5-8305ABBE9CCA}" destId="{180E4CAC-9811-4A23-A977-5A6C8962879F}" srcOrd="0" destOrd="0" presId="urn:microsoft.com/office/officeart/2008/layout/HexagonCluster"/>
    <dgm:cxn modelId="{86D7AA63-004E-4806-8294-E426B96D0A6A}" type="presParOf" srcId="{E6F405B0-4D0C-4425-8025-FE8B81A8B3D7}" destId="{3D036355-DB23-4136-AEA8-D45911FD50A5}" srcOrd="6" destOrd="0" presId="urn:microsoft.com/office/officeart/2008/layout/HexagonCluster"/>
    <dgm:cxn modelId="{8CAB6A2F-C189-44EF-A17F-D1833F66729B}" type="presParOf" srcId="{3D036355-DB23-4136-AEA8-D45911FD50A5}" destId="{2934D19E-152F-4E66-939C-0814CEA4F1A3}" srcOrd="0" destOrd="0" presId="urn:microsoft.com/office/officeart/2008/layout/HexagonCluster"/>
    <dgm:cxn modelId="{F96D84B9-7060-4923-8F53-5FED1760D996}" type="presParOf" srcId="{E6F405B0-4D0C-4425-8025-FE8B81A8B3D7}" destId="{90C9D20C-D907-4F37-9D0A-4167657A57EF}" srcOrd="7" destOrd="0" presId="urn:microsoft.com/office/officeart/2008/layout/HexagonCluster"/>
    <dgm:cxn modelId="{1AC4DC60-188F-47EE-ADE5-A4013D533A3D}" type="presParOf" srcId="{90C9D20C-D907-4F37-9D0A-4167657A57EF}" destId="{D446A04F-4645-488C-9D70-3CCF04040BC8}" srcOrd="0" destOrd="0" presId="urn:microsoft.com/office/officeart/2008/layout/HexagonCluster"/>
    <dgm:cxn modelId="{E086BC1B-B07F-47A3-9C7C-625583799849}" type="presParOf" srcId="{E6F405B0-4D0C-4425-8025-FE8B81A8B3D7}" destId="{BB960E22-640A-4162-805A-83F02C324605}" srcOrd="8" destOrd="0" presId="urn:microsoft.com/office/officeart/2008/layout/HexagonCluster"/>
    <dgm:cxn modelId="{67AED87B-7376-429B-ACCA-A02DE7517A72}" type="presParOf" srcId="{BB960E22-640A-4162-805A-83F02C324605}" destId="{62942601-2A76-4A1D-985E-924F408D6CB0}" srcOrd="0" destOrd="0" presId="urn:microsoft.com/office/officeart/2008/layout/HexagonCluster"/>
    <dgm:cxn modelId="{C23AB57E-1413-4261-A4B2-5FB2951C0879}" type="presParOf" srcId="{E6F405B0-4D0C-4425-8025-FE8B81A8B3D7}" destId="{4D41F144-D8A0-4683-BDCC-56728ECB1AFB}" srcOrd="9" destOrd="0" presId="urn:microsoft.com/office/officeart/2008/layout/HexagonCluster"/>
    <dgm:cxn modelId="{8B60E6B9-E634-483C-B444-45DA0D42AB9D}" type="presParOf" srcId="{4D41F144-D8A0-4683-BDCC-56728ECB1AFB}" destId="{CD29DA94-7BE3-485D-BB72-4D9F8EA96C27}" srcOrd="0" destOrd="0" presId="urn:microsoft.com/office/officeart/2008/layout/HexagonCluster"/>
    <dgm:cxn modelId="{55900518-2A49-460B-A445-FC348C933AE6}" type="presParOf" srcId="{E6F405B0-4D0C-4425-8025-FE8B81A8B3D7}" destId="{B5E4C45A-30DD-4AA8-8A4A-B0FC63F6E285}" srcOrd="10" destOrd="0" presId="urn:microsoft.com/office/officeart/2008/layout/HexagonCluster"/>
    <dgm:cxn modelId="{785A8E1C-9873-48BF-ACEB-A6B3C208CF40}" type="presParOf" srcId="{B5E4C45A-30DD-4AA8-8A4A-B0FC63F6E285}" destId="{A215B812-402C-4073-BA02-FAE458D47C8B}" srcOrd="0" destOrd="0" presId="urn:microsoft.com/office/officeart/2008/layout/HexagonCluster"/>
    <dgm:cxn modelId="{9AAF9861-2493-40C6-9B33-42BF5DCA2738}" type="presParOf" srcId="{E6F405B0-4D0C-4425-8025-FE8B81A8B3D7}" destId="{496E321B-0DAE-4C92-BFB0-1C01FFD05902}" srcOrd="11" destOrd="0" presId="urn:microsoft.com/office/officeart/2008/layout/HexagonCluster"/>
    <dgm:cxn modelId="{DEFEEA90-AD6F-4AC7-83D6-A12611F6160B}" type="presParOf" srcId="{496E321B-0DAE-4C92-BFB0-1C01FFD05902}" destId="{B3265DEA-D320-4F26-AA97-C25FC1FC88B9}" srcOrd="0" destOrd="0" presId="urn:microsoft.com/office/officeart/2008/layout/HexagonCluster"/>
    <dgm:cxn modelId="{576F4E02-E345-43F9-A07C-388A521B7A39}" type="presParOf" srcId="{E6F405B0-4D0C-4425-8025-FE8B81A8B3D7}" destId="{C797AE96-ECD5-4816-B2BA-1A8240E8BD4D}" srcOrd="12" destOrd="0" presId="urn:microsoft.com/office/officeart/2008/layout/HexagonCluster"/>
    <dgm:cxn modelId="{6620E568-7258-4AFB-84B6-3D3D0DF07B22}" type="presParOf" srcId="{C797AE96-ECD5-4816-B2BA-1A8240E8BD4D}" destId="{214804A0-725F-405D-A410-26F01F6763AA}" srcOrd="0" destOrd="0" presId="urn:microsoft.com/office/officeart/2008/layout/HexagonCluster"/>
    <dgm:cxn modelId="{05C5A20B-E214-4606-B8F5-EB02DCF57256}" type="presParOf" srcId="{E6F405B0-4D0C-4425-8025-FE8B81A8B3D7}" destId="{FAC9F0C5-F702-42FB-92B8-11838C6AEF1B}" srcOrd="13" destOrd="0" presId="urn:microsoft.com/office/officeart/2008/layout/HexagonCluster"/>
    <dgm:cxn modelId="{CA1B8A24-E9A0-4064-B6D3-D58D2C6AA425}" type="presParOf" srcId="{FAC9F0C5-F702-42FB-92B8-11838C6AEF1B}" destId="{A4239372-881D-44C9-9F89-3DAA176F5CC4}" srcOrd="0" destOrd="0" presId="urn:microsoft.com/office/officeart/2008/layout/HexagonCluster"/>
    <dgm:cxn modelId="{6FF08F4B-CF9E-4FFE-8A0E-8DDF53F45871}" type="presParOf" srcId="{E6F405B0-4D0C-4425-8025-FE8B81A8B3D7}" destId="{FF53DD1A-0E02-4327-ABBE-EE0FDE3C5FB4}" srcOrd="14" destOrd="0" presId="urn:microsoft.com/office/officeart/2008/layout/HexagonCluster"/>
    <dgm:cxn modelId="{FA07B78D-F88F-4A4C-9E31-B74FCD566B27}" type="presParOf" srcId="{FF53DD1A-0E02-4327-ABBE-EE0FDE3C5FB4}" destId="{2EE477AD-86EE-4225-ACA5-2B19A4CC0AA7}" srcOrd="0" destOrd="0" presId="urn:microsoft.com/office/officeart/2008/layout/HexagonCluster"/>
    <dgm:cxn modelId="{11F404A5-1FFA-4FA0-822C-B9ED688A4EE6}" type="presParOf" srcId="{E6F405B0-4D0C-4425-8025-FE8B81A8B3D7}" destId="{4A065F1F-DB65-4030-B5DA-A9FA746F230E}" srcOrd="15" destOrd="0" presId="urn:microsoft.com/office/officeart/2008/layout/HexagonCluster"/>
    <dgm:cxn modelId="{5088588E-9BDF-483D-9EA8-F4AD435C6118}" type="presParOf" srcId="{4A065F1F-DB65-4030-B5DA-A9FA746F230E}" destId="{B0747BA3-BB53-4EED-B3E5-0A5928AFD40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43F3A8-B197-4FA3-AA71-D060F9D9D143}" type="doc">
      <dgm:prSet loTypeId="urn:microsoft.com/office/officeart/2005/8/layout/b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A478B873-CC38-4C44-AC41-0208B9EE8144}">
      <dgm:prSet phldrT="[Texto]"/>
      <dgm:spPr/>
      <dgm:t>
        <a:bodyPr/>
        <a:lstStyle/>
        <a:p>
          <a:r>
            <a:rPr lang="es-ES" dirty="0"/>
            <a:t>General</a:t>
          </a:r>
        </a:p>
      </dgm:t>
    </dgm:pt>
    <dgm:pt modelId="{9A69A9A2-46B6-49C3-8C37-6CF0194CE307}" type="parTrans" cxnId="{CB02FECE-0986-49AE-BE59-6A297886ADF8}">
      <dgm:prSet/>
      <dgm:spPr/>
      <dgm:t>
        <a:bodyPr/>
        <a:lstStyle/>
        <a:p>
          <a:endParaRPr lang="es-ES"/>
        </a:p>
      </dgm:t>
    </dgm:pt>
    <dgm:pt modelId="{3CBC46A7-6EE9-4FCB-A086-7C0D84E4ED31}" type="sibTrans" cxnId="{CB02FECE-0986-49AE-BE59-6A297886ADF8}">
      <dgm:prSet/>
      <dgm:spPr/>
      <dgm:t>
        <a:bodyPr/>
        <a:lstStyle/>
        <a:p>
          <a:endParaRPr lang="es-ES"/>
        </a:p>
      </dgm:t>
    </dgm:pt>
    <dgm:pt modelId="{2EFF803C-D446-4994-9A49-730080F41575}">
      <dgm:prSet phldrT="[Texto]"/>
      <dgm:spPr/>
      <dgm:t>
        <a:bodyPr/>
        <a:lstStyle/>
        <a:p>
          <a:r>
            <a:rPr lang="es-ES" dirty="0">
              <a:latin typeface="Aharoni" panose="02010803020104030203" pitchFamily="2" charset="-79"/>
              <a:cs typeface="Aharoni" panose="02010803020104030203" pitchFamily="2" charset="-79"/>
            </a:rPr>
            <a:t>Doctrina de planificación del Ejército </a:t>
          </a:r>
        </a:p>
      </dgm:t>
    </dgm:pt>
    <dgm:pt modelId="{738D5683-CEA2-4D5C-945F-9A8E363026DF}" type="parTrans" cxnId="{E78D6385-EF46-4274-A3C6-860436C3711C}">
      <dgm:prSet/>
      <dgm:spPr/>
      <dgm:t>
        <a:bodyPr/>
        <a:lstStyle/>
        <a:p>
          <a:endParaRPr lang="es-ES"/>
        </a:p>
      </dgm:t>
    </dgm:pt>
    <dgm:pt modelId="{78D18FC4-438E-441D-9F11-04DF110F5A4C}" type="sibTrans" cxnId="{E78D6385-EF46-4274-A3C6-860436C3711C}">
      <dgm:prSet/>
      <dgm:spPr/>
      <dgm:t>
        <a:bodyPr/>
        <a:lstStyle/>
        <a:p>
          <a:endParaRPr lang="es-ES"/>
        </a:p>
      </dgm:t>
    </dgm:pt>
    <dgm:pt modelId="{FD8AF4B8-9732-4A8E-9B00-0FE3040C43B9}">
      <dgm:prSet phldrT="[Texto]"/>
      <dgm:spPr/>
      <dgm:t>
        <a:bodyPr/>
        <a:lstStyle/>
        <a:p>
          <a:r>
            <a:rPr lang="es-ES" dirty="0">
              <a:latin typeface="Aharoni" panose="02010803020104030203" pitchFamily="2" charset="-79"/>
              <a:cs typeface="Aharoni" panose="02010803020104030203" pitchFamily="2" charset="-79"/>
            </a:rPr>
            <a:t>Nivel operacional de la guerra</a:t>
          </a:r>
        </a:p>
      </dgm:t>
    </dgm:pt>
    <dgm:pt modelId="{D0CC79DD-180C-4661-9EB8-350D739E503B}" type="parTrans" cxnId="{4A62F491-FF6C-43D0-9D17-5458D55EB5E6}">
      <dgm:prSet/>
      <dgm:spPr/>
      <dgm:t>
        <a:bodyPr/>
        <a:lstStyle/>
        <a:p>
          <a:endParaRPr lang="es-ES"/>
        </a:p>
      </dgm:t>
    </dgm:pt>
    <dgm:pt modelId="{69D1FF60-DED2-4B79-9F9D-C45D046533AB}" type="sibTrans" cxnId="{4A62F491-FF6C-43D0-9D17-5458D55EB5E6}">
      <dgm:prSet/>
      <dgm:spPr/>
      <dgm:t>
        <a:bodyPr/>
        <a:lstStyle/>
        <a:p>
          <a:endParaRPr lang="es-ES"/>
        </a:p>
      </dgm:t>
    </dgm:pt>
    <dgm:pt modelId="{7E4E76B3-C339-4AFB-846F-405C071A20DC}">
      <dgm:prSet phldrT="[Texto]"/>
      <dgm:spPr/>
      <dgm:t>
        <a:bodyPr/>
        <a:lstStyle/>
        <a:p>
          <a:r>
            <a:rPr lang="es-ES" dirty="0"/>
            <a:t>Específica</a:t>
          </a:r>
        </a:p>
      </dgm:t>
    </dgm:pt>
    <dgm:pt modelId="{49D032BD-D568-4D0B-970F-89474346EFA3}" type="parTrans" cxnId="{538CCBBB-846E-411C-9C80-A51DEA4D9096}">
      <dgm:prSet/>
      <dgm:spPr/>
      <dgm:t>
        <a:bodyPr/>
        <a:lstStyle/>
        <a:p>
          <a:endParaRPr lang="es-ES"/>
        </a:p>
      </dgm:t>
    </dgm:pt>
    <dgm:pt modelId="{94845AE7-D763-41BB-B813-F4F797E01913}" type="sibTrans" cxnId="{538CCBBB-846E-411C-9C80-A51DEA4D9096}">
      <dgm:prSet/>
      <dgm:spPr/>
      <dgm:t>
        <a:bodyPr/>
        <a:lstStyle/>
        <a:p>
          <a:endParaRPr lang="es-ES"/>
        </a:p>
      </dgm:t>
    </dgm:pt>
    <dgm:pt modelId="{547C1153-6E2C-44CC-A339-2D01E7C4122A}">
      <dgm:prSet phldrT="[Texto]"/>
      <dgm:spPr/>
      <dgm:t>
        <a:bodyPr/>
        <a:lstStyle/>
        <a:p>
          <a:r>
            <a:rPr lang="es-ES" dirty="0">
              <a:latin typeface="Aharoni" panose="02010803020104030203" pitchFamily="2" charset="-79"/>
              <a:cs typeface="Aharoni" panose="02010803020104030203" pitchFamily="2" charset="-79"/>
            </a:rPr>
            <a:t>El PMTD en el nivel operativo</a:t>
          </a:r>
        </a:p>
      </dgm:t>
    </dgm:pt>
    <dgm:pt modelId="{8B2CBACF-CD68-4A79-BA20-E00EB8730C40}" type="parTrans" cxnId="{2DB1ABEC-FC0B-4175-8555-BC89DCD81987}">
      <dgm:prSet/>
      <dgm:spPr/>
      <dgm:t>
        <a:bodyPr/>
        <a:lstStyle/>
        <a:p>
          <a:endParaRPr lang="es-ES"/>
        </a:p>
      </dgm:t>
    </dgm:pt>
    <dgm:pt modelId="{F345891D-242B-4BC0-8C1E-DEE33E5218E7}" type="sibTrans" cxnId="{2DB1ABEC-FC0B-4175-8555-BC89DCD81987}">
      <dgm:prSet/>
      <dgm:spPr/>
      <dgm:t>
        <a:bodyPr/>
        <a:lstStyle/>
        <a:p>
          <a:endParaRPr lang="es-ES"/>
        </a:p>
      </dgm:t>
    </dgm:pt>
    <dgm:pt modelId="{406276BC-CAFE-4683-9D0A-417B262A4229}">
      <dgm:prSet phldrT="[Texto]"/>
      <dgm:spPr/>
      <dgm:t>
        <a:bodyPr/>
        <a:lstStyle/>
        <a:p>
          <a:r>
            <a:rPr lang="es-ES" dirty="0">
              <a:latin typeface="Aharoni" panose="02010803020104030203" pitchFamily="2" charset="-79"/>
              <a:cs typeface="Aharoni" panose="02010803020104030203" pitchFamily="2" charset="-79"/>
            </a:rPr>
            <a:t>Funciones y responsabilidades del Cmte. y su Estado Mayor</a:t>
          </a:r>
        </a:p>
      </dgm:t>
    </dgm:pt>
    <dgm:pt modelId="{1079F105-B65F-4E2B-9E2C-09F9D3CF8174}" type="parTrans" cxnId="{14403EE3-1555-4F15-8842-21128508CD4C}">
      <dgm:prSet/>
      <dgm:spPr/>
      <dgm:t>
        <a:bodyPr/>
        <a:lstStyle/>
        <a:p>
          <a:endParaRPr lang="es-ES"/>
        </a:p>
      </dgm:t>
    </dgm:pt>
    <dgm:pt modelId="{A9B9C867-AB72-4DC6-A23A-AD3743A18112}" type="sibTrans" cxnId="{14403EE3-1555-4F15-8842-21128508CD4C}">
      <dgm:prSet/>
      <dgm:spPr/>
      <dgm:t>
        <a:bodyPr/>
        <a:lstStyle/>
        <a:p>
          <a:endParaRPr lang="es-ES"/>
        </a:p>
      </dgm:t>
    </dgm:pt>
    <dgm:pt modelId="{4907CF58-234D-4380-BC87-3B4FF182C5C0}">
      <dgm:prSet phldrT="[Texto]"/>
      <dgm:spPr/>
      <dgm:t>
        <a:bodyPr/>
        <a:lstStyle/>
        <a:p>
          <a:r>
            <a:rPr lang="es-ES" dirty="0">
              <a:latin typeface="Aharoni" panose="02010803020104030203" pitchFamily="2" charset="-79"/>
              <a:cs typeface="Aharoni" panose="02010803020104030203" pitchFamily="2" charset="-79"/>
            </a:rPr>
            <a:t>La organización del Ejército </a:t>
          </a:r>
        </a:p>
      </dgm:t>
    </dgm:pt>
    <dgm:pt modelId="{570007AE-39EA-4AEF-8076-6C600E8BFC5A}" type="parTrans" cxnId="{5D29A1B2-5D83-4E3D-9EE8-DD15A0547873}">
      <dgm:prSet/>
      <dgm:spPr/>
      <dgm:t>
        <a:bodyPr/>
        <a:lstStyle/>
        <a:p>
          <a:endParaRPr lang="es-ES"/>
        </a:p>
      </dgm:t>
    </dgm:pt>
    <dgm:pt modelId="{0A368660-C586-4AE8-BD4C-3B037BB095A5}" type="sibTrans" cxnId="{5D29A1B2-5D83-4E3D-9EE8-DD15A0547873}">
      <dgm:prSet/>
      <dgm:spPr/>
      <dgm:t>
        <a:bodyPr/>
        <a:lstStyle/>
        <a:p>
          <a:endParaRPr lang="es-ES"/>
        </a:p>
      </dgm:t>
    </dgm:pt>
    <dgm:pt modelId="{9C348F5D-F84B-4F24-B260-EA5D4D8680E7}">
      <dgm:prSet phldrT="[Texto]"/>
      <dgm:spPr/>
      <dgm:t>
        <a:bodyPr/>
        <a:lstStyle/>
        <a:p>
          <a:r>
            <a:rPr lang="es-ES" dirty="0">
              <a:latin typeface="Aharoni" panose="02010803020104030203" pitchFamily="2" charset="-79"/>
              <a:cs typeface="Aharoni" panose="02010803020104030203" pitchFamily="2" charset="-79"/>
            </a:rPr>
            <a:t>La organización de los Estados Mayores </a:t>
          </a:r>
        </a:p>
      </dgm:t>
    </dgm:pt>
    <dgm:pt modelId="{C14157A7-FD7B-4E69-9C1F-7E3970E87984}" type="parTrans" cxnId="{5EE11779-8D34-4319-8510-A724817DC00D}">
      <dgm:prSet/>
      <dgm:spPr/>
      <dgm:t>
        <a:bodyPr/>
        <a:lstStyle/>
        <a:p>
          <a:endParaRPr lang="es-ES"/>
        </a:p>
      </dgm:t>
    </dgm:pt>
    <dgm:pt modelId="{C70E9A7B-5E3D-4C78-BBAB-6F347D314C03}" type="sibTrans" cxnId="{5EE11779-8D34-4319-8510-A724817DC00D}">
      <dgm:prSet/>
      <dgm:spPr/>
      <dgm:t>
        <a:bodyPr/>
        <a:lstStyle/>
        <a:p>
          <a:endParaRPr lang="es-ES"/>
        </a:p>
      </dgm:t>
    </dgm:pt>
    <dgm:pt modelId="{E4C80814-5ED6-4E40-BADF-4EECF7755267}">
      <dgm:prSet phldrT="[Texto]"/>
      <dgm:spPr/>
      <dgm:t>
        <a:bodyPr/>
        <a:lstStyle/>
        <a:p>
          <a:r>
            <a:rPr lang="es-ES" dirty="0">
              <a:latin typeface="Aharoni" panose="02010803020104030203" pitchFamily="2" charset="-79"/>
              <a:cs typeface="Aharoni" panose="02010803020104030203" pitchFamily="2" charset="-79"/>
            </a:rPr>
            <a:t>Los procesos de planificación </a:t>
          </a:r>
        </a:p>
      </dgm:t>
    </dgm:pt>
    <dgm:pt modelId="{1B2FA212-ADB6-4C7E-ADAF-1A366EA6CEBF}" type="parTrans" cxnId="{37330B06-D8CB-471C-ADE0-19B770E8DF3D}">
      <dgm:prSet/>
      <dgm:spPr/>
      <dgm:t>
        <a:bodyPr/>
        <a:lstStyle/>
        <a:p>
          <a:endParaRPr lang="es-ES"/>
        </a:p>
      </dgm:t>
    </dgm:pt>
    <dgm:pt modelId="{E5AC9A07-C2E8-40A2-9EB4-0619EB5D2B06}" type="sibTrans" cxnId="{37330B06-D8CB-471C-ADE0-19B770E8DF3D}">
      <dgm:prSet/>
      <dgm:spPr/>
      <dgm:t>
        <a:bodyPr/>
        <a:lstStyle/>
        <a:p>
          <a:endParaRPr lang="es-ES"/>
        </a:p>
      </dgm:t>
    </dgm:pt>
    <dgm:pt modelId="{5F679D3E-D210-4821-ACF6-AB339B939CD5}">
      <dgm:prSet phldrT="[Texto]"/>
      <dgm:spPr/>
      <dgm:t>
        <a:bodyPr/>
        <a:lstStyle/>
        <a:p>
          <a:r>
            <a:rPr lang="es-ES" dirty="0">
              <a:latin typeface="Aharoni" panose="02010803020104030203" pitchFamily="2" charset="-79"/>
              <a:cs typeface="Aharoni" panose="02010803020104030203" pitchFamily="2" charset="-79"/>
            </a:rPr>
            <a:t>El ambiente operacional y los problemas complejos </a:t>
          </a:r>
        </a:p>
      </dgm:t>
    </dgm:pt>
    <dgm:pt modelId="{D6E01728-B811-40C1-89AB-908DC13390A1}" type="parTrans" cxnId="{3C5302A0-2A2C-4DAA-BF68-78982598B2E0}">
      <dgm:prSet/>
      <dgm:spPr/>
      <dgm:t>
        <a:bodyPr/>
        <a:lstStyle/>
        <a:p>
          <a:endParaRPr lang="es-ES"/>
        </a:p>
      </dgm:t>
    </dgm:pt>
    <dgm:pt modelId="{0626B5C6-CFD9-45ED-B5E9-E7E066931426}" type="sibTrans" cxnId="{3C5302A0-2A2C-4DAA-BF68-78982598B2E0}">
      <dgm:prSet/>
      <dgm:spPr/>
      <dgm:t>
        <a:bodyPr/>
        <a:lstStyle/>
        <a:p>
          <a:endParaRPr lang="es-ES"/>
        </a:p>
      </dgm:t>
    </dgm:pt>
    <dgm:pt modelId="{6A52DD19-149E-4A20-AAC1-C5FE2DE2808C}">
      <dgm:prSet phldrT="[Texto]"/>
      <dgm:spPr/>
      <dgm:t>
        <a:bodyPr/>
        <a:lstStyle/>
        <a:p>
          <a:r>
            <a:rPr lang="es-ES" dirty="0">
              <a:latin typeface="Aharoni" panose="02010803020104030203" pitchFamily="2" charset="-79"/>
              <a:cs typeface="Aharoni" panose="02010803020104030203" pitchFamily="2" charset="-79"/>
            </a:rPr>
            <a:t>La planificación conceptual y la planificación detallada</a:t>
          </a:r>
        </a:p>
      </dgm:t>
    </dgm:pt>
    <dgm:pt modelId="{068151E7-1D8F-4DE0-86A9-FE64A963C10B}" type="parTrans" cxnId="{8185E9F8-2BDF-4AA8-BC5D-1B16CDB1179B}">
      <dgm:prSet/>
      <dgm:spPr/>
      <dgm:t>
        <a:bodyPr/>
        <a:lstStyle/>
        <a:p>
          <a:endParaRPr lang="es-ES"/>
        </a:p>
      </dgm:t>
    </dgm:pt>
    <dgm:pt modelId="{0D59C2BF-13D4-48AB-8B15-65C083F8FF4E}" type="sibTrans" cxnId="{8185E9F8-2BDF-4AA8-BC5D-1B16CDB1179B}">
      <dgm:prSet/>
      <dgm:spPr/>
      <dgm:t>
        <a:bodyPr/>
        <a:lstStyle/>
        <a:p>
          <a:endParaRPr lang="es-ES"/>
        </a:p>
      </dgm:t>
    </dgm:pt>
    <dgm:pt modelId="{4433F827-9DB1-433C-B1DA-6484D9134DBE}">
      <dgm:prSet phldrT="[Texto]"/>
      <dgm:spPr/>
      <dgm:t>
        <a:bodyPr/>
        <a:lstStyle/>
        <a:p>
          <a:r>
            <a:rPr lang="es-ES" dirty="0">
              <a:latin typeface="Aharoni" panose="02010803020104030203" pitchFamily="2" charset="-79"/>
              <a:cs typeface="Aharoni" panose="02010803020104030203" pitchFamily="2" charset="-79"/>
            </a:rPr>
            <a:t>El arte y diseño operacional</a:t>
          </a:r>
        </a:p>
      </dgm:t>
    </dgm:pt>
    <dgm:pt modelId="{378CACDD-3D97-463A-98F7-35385F294BEE}" type="parTrans" cxnId="{FDE558D3-DA77-42F6-A92F-AF8C2A61CCCA}">
      <dgm:prSet/>
      <dgm:spPr/>
      <dgm:t>
        <a:bodyPr/>
        <a:lstStyle/>
        <a:p>
          <a:endParaRPr lang="es-ES"/>
        </a:p>
      </dgm:t>
    </dgm:pt>
    <dgm:pt modelId="{17198178-CAF3-435E-9F9F-D7C050D6C0CD}" type="sibTrans" cxnId="{FDE558D3-DA77-42F6-A92F-AF8C2A61CCCA}">
      <dgm:prSet/>
      <dgm:spPr/>
      <dgm:t>
        <a:bodyPr/>
        <a:lstStyle/>
        <a:p>
          <a:endParaRPr lang="es-ES"/>
        </a:p>
      </dgm:t>
    </dgm:pt>
    <dgm:pt modelId="{F575BA24-D241-4D83-8484-4A482B52F994}">
      <dgm:prSet phldrT="[Texto]"/>
      <dgm:spPr/>
      <dgm:t>
        <a:bodyPr/>
        <a:lstStyle/>
        <a:p>
          <a:r>
            <a:rPr lang="es-ES" dirty="0">
              <a:latin typeface="Aharoni" panose="02010803020104030203" pitchFamily="2" charset="-79"/>
              <a:cs typeface="Aharoni" panose="02010803020104030203" pitchFamily="2" charset="-79"/>
            </a:rPr>
            <a:t>Los elementos del diseño operacional</a:t>
          </a:r>
        </a:p>
      </dgm:t>
    </dgm:pt>
    <dgm:pt modelId="{496D62AD-79C9-4A6E-B520-21009080D6D6}" type="parTrans" cxnId="{F9CF8391-042B-4932-802F-B0147C44B93C}">
      <dgm:prSet/>
      <dgm:spPr/>
      <dgm:t>
        <a:bodyPr/>
        <a:lstStyle/>
        <a:p>
          <a:endParaRPr lang="es-ES"/>
        </a:p>
      </dgm:t>
    </dgm:pt>
    <dgm:pt modelId="{46A8F3E2-8462-4DE7-9079-AE0D7258B8EE}" type="sibTrans" cxnId="{F9CF8391-042B-4932-802F-B0147C44B93C}">
      <dgm:prSet/>
      <dgm:spPr/>
      <dgm:t>
        <a:bodyPr/>
        <a:lstStyle/>
        <a:p>
          <a:endParaRPr lang="es-ES"/>
        </a:p>
      </dgm:t>
    </dgm:pt>
    <dgm:pt modelId="{2F705C9C-6D72-4F8C-9665-0306424F2888}">
      <dgm:prSet phldrT="[Texto]"/>
      <dgm:spPr/>
      <dgm:t>
        <a:bodyPr/>
        <a:lstStyle/>
        <a:p>
          <a:r>
            <a:rPr lang="es-ES" dirty="0">
              <a:latin typeface="Aharoni" panose="02010803020104030203" pitchFamily="2" charset="-79"/>
              <a:cs typeface="Aharoni" panose="02010803020104030203" pitchFamily="2" charset="-79"/>
            </a:rPr>
            <a:t>Tipos de planificación</a:t>
          </a:r>
        </a:p>
      </dgm:t>
    </dgm:pt>
    <dgm:pt modelId="{B2F3AAE5-153C-4172-8304-F3DEF3FC7A2C}" type="parTrans" cxnId="{017A00BD-D111-4737-BC54-70B984C4B54D}">
      <dgm:prSet/>
      <dgm:spPr/>
      <dgm:t>
        <a:bodyPr/>
        <a:lstStyle/>
        <a:p>
          <a:endParaRPr lang="es-ES"/>
        </a:p>
      </dgm:t>
    </dgm:pt>
    <dgm:pt modelId="{D165F1C5-5EA8-4A63-A203-7E2DB585E0D8}" type="sibTrans" cxnId="{017A00BD-D111-4737-BC54-70B984C4B54D}">
      <dgm:prSet/>
      <dgm:spPr/>
      <dgm:t>
        <a:bodyPr/>
        <a:lstStyle/>
        <a:p>
          <a:endParaRPr lang="es-ES"/>
        </a:p>
      </dgm:t>
    </dgm:pt>
    <dgm:pt modelId="{1ABDA8A5-6FB4-4224-8ED7-B864D7A02B3C}">
      <dgm:prSet phldrT="[Texto]"/>
      <dgm:spPr/>
      <dgm:t>
        <a:bodyPr/>
        <a:lstStyle/>
        <a:p>
          <a:r>
            <a:rPr lang="es-ES" dirty="0">
              <a:latin typeface="Aharoni" panose="02010803020104030203" pitchFamily="2" charset="-79"/>
              <a:cs typeface="Aharoni" panose="02010803020104030203" pitchFamily="2" charset="-79"/>
            </a:rPr>
            <a:t>Desarrollo del conocimiento y conciencia situacional</a:t>
          </a:r>
        </a:p>
      </dgm:t>
    </dgm:pt>
    <dgm:pt modelId="{1BC3493F-50BA-42B1-AE7B-7EE222454E3D}" type="parTrans" cxnId="{7B2F4865-87F1-4D81-8DF9-A3DA57B92A88}">
      <dgm:prSet/>
      <dgm:spPr/>
      <dgm:t>
        <a:bodyPr/>
        <a:lstStyle/>
        <a:p>
          <a:endParaRPr lang="es-ES"/>
        </a:p>
      </dgm:t>
    </dgm:pt>
    <dgm:pt modelId="{47BA0B42-7BBD-4108-AF4C-B9A17098EF66}" type="sibTrans" cxnId="{7B2F4865-87F1-4D81-8DF9-A3DA57B92A88}">
      <dgm:prSet/>
      <dgm:spPr/>
      <dgm:t>
        <a:bodyPr/>
        <a:lstStyle/>
        <a:p>
          <a:endParaRPr lang="es-ES"/>
        </a:p>
      </dgm:t>
    </dgm:pt>
    <dgm:pt modelId="{B6A139C7-CB87-4B60-879F-FD0B8C8F5403}">
      <dgm:prSet phldrT="[Texto]"/>
      <dgm:spPr/>
      <dgm:t>
        <a:bodyPr/>
        <a:lstStyle/>
        <a:p>
          <a:endParaRPr lang="es-ES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9B8E63D-46DD-4155-8058-9836F333C22C}" type="parTrans" cxnId="{86E596C3-4B8D-43CC-B0C3-C9E954C87A3B}">
      <dgm:prSet/>
      <dgm:spPr/>
      <dgm:t>
        <a:bodyPr/>
        <a:lstStyle/>
        <a:p>
          <a:endParaRPr lang="es-EC"/>
        </a:p>
      </dgm:t>
    </dgm:pt>
    <dgm:pt modelId="{DB68DAAC-4D32-4D95-8B64-EED0505702C3}" type="sibTrans" cxnId="{86E596C3-4B8D-43CC-B0C3-C9E954C87A3B}">
      <dgm:prSet/>
      <dgm:spPr/>
      <dgm:t>
        <a:bodyPr/>
        <a:lstStyle/>
        <a:p>
          <a:endParaRPr lang="es-EC"/>
        </a:p>
      </dgm:t>
    </dgm:pt>
    <dgm:pt modelId="{98076A93-8F69-4670-8DA0-28CF45E24117}">
      <dgm:prSet phldrT="[Texto]"/>
      <dgm:spPr/>
      <dgm:t>
        <a:bodyPr/>
        <a:lstStyle/>
        <a:p>
          <a:endParaRPr lang="es-ES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60C8D3DB-8969-4D17-A28A-B7EFB6092DA8}" type="parTrans" cxnId="{6E298523-CBDE-4383-B120-746BD047E763}">
      <dgm:prSet/>
      <dgm:spPr/>
      <dgm:t>
        <a:bodyPr/>
        <a:lstStyle/>
        <a:p>
          <a:endParaRPr lang="es-EC"/>
        </a:p>
      </dgm:t>
    </dgm:pt>
    <dgm:pt modelId="{7F94B64A-1E5F-4711-B1C5-D7EE1C747C90}" type="sibTrans" cxnId="{6E298523-CBDE-4383-B120-746BD047E763}">
      <dgm:prSet/>
      <dgm:spPr/>
      <dgm:t>
        <a:bodyPr/>
        <a:lstStyle/>
        <a:p>
          <a:endParaRPr lang="es-EC"/>
        </a:p>
      </dgm:t>
    </dgm:pt>
    <dgm:pt modelId="{494C6919-7A22-47EC-98FD-4A0D49D903DE}">
      <dgm:prSet phldrT="[Texto]"/>
      <dgm:spPr/>
      <dgm:t>
        <a:bodyPr/>
        <a:lstStyle/>
        <a:p>
          <a:endParaRPr lang="es-ES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BBE4C304-525B-4FE3-B5D8-3144EC63626A}" type="parTrans" cxnId="{87B31AFD-7AEF-4B7C-A31B-6B8AE96A4465}">
      <dgm:prSet/>
      <dgm:spPr/>
      <dgm:t>
        <a:bodyPr/>
        <a:lstStyle/>
        <a:p>
          <a:endParaRPr lang="es-EC"/>
        </a:p>
      </dgm:t>
    </dgm:pt>
    <dgm:pt modelId="{BF4A2589-EBF7-49FF-AFD2-A45C265B88B6}" type="sibTrans" cxnId="{87B31AFD-7AEF-4B7C-A31B-6B8AE96A4465}">
      <dgm:prSet/>
      <dgm:spPr/>
      <dgm:t>
        <a:bodyPr/>
        <a:lstStyle/>
        <a:p>
          <a:endParaRPr lang="es-EC"/>
        </a:p>
      </dgm:t>
    </dgm:pt>
    <dgm:pt modelId="{9FFD03BF-1614-429D-A700-8B0C38958A27}">
      <dgm:prSet phldrT="[Texto]"/>
      <dgm:spPr/>
      <dgm:t>
        <a:bodyPr/>
        <a:lstStyle/>
        <a:p>
          <a:endParaRPr lang="es-ES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33A3411F-7053-48EE-B7EE-16A7680BC0B7}" type="parTrans" cxnId="{B655D66E-D9ED-4513-A335-586229DFA208}">
      <dgm:prSet/>
      <dgm:spPr/>
    </dgm:pt>
    <dgm:pt modelId="{2E302F57-ABC8-40B9-B7D7-6CD51EDDBAA8}" type="sibTrans" cxnId="{B655D66E-D9ED-4513-A335-586229DFA208}">
      <dgm:prSet/>
      <dgm:spPr/>
    </dgm:pt>
    <dgm:pt modelId="{EFA6C927-F210-4952-989C-F363A72E104C}" type="pres">
      <dgm:prSet presAssocID="{FF43F3A8-B197-4FA3-AA71-D060F9D9D143}" presName="diagram" presStyleCnt="0">
        <dgm:presLayoutVars>
          <dgm:dir/>
          <dgm:animLvl val="lvl"/>
          <dgm:resizeHandles val="exact"/>
        </dgm:presLayoutVars>
      </dgm:prSet>
      <dgm:spPr/>
    </dgm:pt>
    <dgm:pt modelId="{A8C92397-3D5C-4F7E-AEAA-8532669683ED}" type="pres">
      <dgm:prSet presAssocID="{A478B873-CC38-4C44-AC41-0208B9EE8144}" presName="compNode" presStyleCnt="0"/>
      <dgm:spPr/>
    </dgm:pt>
    <dgm:pt modelId="{56C651E5-B687-4476-B767-6C7E72D7E372}" type="pres">
      <dgm:prSet presAssocID="{A478B873-CC38-4C44-AC41-0208B9EE8144}" presName="childRect" presStyleLbl="bgAcc1" presStyleIdx="0" presStyleCnt="2">
        <dgm:presLayoutVars>
          <dgm:bulletEnabled val="1"/>
        </dgm:presLayoutVars>
      </dgm:prSet>
      <dgm:spPr/>
    </dgm:pt>
    <dgm:pt modelId="{0EC46B56-1365-41EE-A1A0-EBD512252745}" type="pres">
      <dgm:prSet presAssocID="{A478B873-CC38-4C44-AC41-0208B9EE814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7E7B806-2FB0-4219-99E0-2A01D956248E}" type="pres">
      <dgm:prSet presAssocID="{A478B873-CC38-4C44-AC41-0208B9EE8144}" presName="parentRect" presStyleLbl="alignNode1" presStyleIdx="0" presStyleCnt="2"/>
      <dgm:spPr/>
    </dgm:pt>
    <dgm:pt modelId="{A0BB16CF-72A2-4CDE-A54D-58CB8571AC80}" type="pres">
      <dgm:prSet presAssocID="{A478B873-CC38-4C44-AC41-0208B9EE8144}" presName="adorn" presStyleLbl="fgAccFollow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5769D99-B5D9-4D8D-84EF-4D39814F6869}" type="pres">
      <dgm:prSet presAssocID="{3CBC46A7-6EE9-4FCB-A086-7C0D84E4ED31}" presName="sibTrans" presStyleLbl="sibTrans2D1" presStyleIdx="0" presStyleCnt="0"/>
      <dgm:spPr/>
    </dgm:pt>
    <dgm:pt modelId="{AFDFD477-2FAF-4521-ABB9-83E8AADAD4D8}" type="pres">
      <dgm:prSet presAssocID="{7E4E76B3-C339-4AFB-846F-405C071A20DC}" presName="compNode" presStyleCnt="0"/>
      <dgm:spPr/>
    </dgm:pt>
    <dgm:pt modelId="{490E5823-788F-421A-9956-25754AAE69DB}" type="pres">
      <dgm:prSet presAssocID="{7E4E76B3-C339-4AFB-846F-405C071A20DC}" presName="childRect" presStyleLbl="bgAcc1" presStyleIdx="1" presStyleCnt="2">
        <dgm:presLayoutVars>
          <dgm:bulletEnabled val="1"/>
        </dgm:presLayoutVars>
      </dgm:prSet>
      <dgm:spPr/>
    </dgm:pt>
    <dgm:pt modelId="{CB12A00F-A9C5-487C-8143-40618FD12BF8}" type="pres">
      <dgm:prSet presAssocID="{7E4E76B3-C339-4AFB-846F-405C071A20D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EAC6BD4-C237-4041-8035-645D0A3625BD}" type="pres">
      <dgm:prSet presAssocID="{7E4E76B3-C339-4AFB-846F-405C071A20DC}" presName="parentRect" presStyleLbl="alignNode1" presStyleIdx="1" presStyleCnt="2"/>
      <dgm:spPr/>
    </dgm:pt>
    <dgm:pt modelId="{6F1468B0-285C-4200-95E1-50AAA9A0EF36}" type="pres">
      <dgm:prSet presAssocID="{7E4E76B3-C339-4AFB-846F-405C071A20DC}" presName="adorn" presStyleLbl="fgAccFollow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2BABC004-F2BE-488B-B6C9-162B3644D2B9}" type="presOf" srcId="{3CBC46A7-6EE9-4FCB-A086-7C0D84E4ED31}" destId="{C5769D99-B5D9-4D8D-84EF-4D39814F6869}" srcOrd="0" destOrd="0" presId="urn:microsoft.com/office/officeart/2005/8/layout/bList2"/>
    <dgm:cxn modelId="{37330B06-D8CB-471C-ADE0-19B770E8DF3D}" srcId="{A478B873-CC38-4C44-AC41-0208B9EE8144}" destId="{E4C80814-5ED6-4E40-BADF-4EECF7755267}" srcOrd="7" destOrd="0" parTransId="{1B2FA212-ADB6-4C7E-ADAF-1A366EA6CEBF}" sibTransId="{E5AC9A07-C2E8-40A2-9EB4-0619EB5D2B06}"/>
    <dgm:cxn modelId="{6E298523-CBDE-4383-B120-746BD047E763}" srcId="{A478B873-CC38-4C44-AC41-0208B9EE8144}" destId="{98076A93-8F69-4670-8DA0-28CF45E24117}" srcOrd="1" destOrd="0" parTransId="{60C8D3DB-8969-4D17-A28A-B7EFB6092DA8}" sibTransId="{7F94B64A-1E5F-4711-B1C5-D7EE1C747C90}"/>
    <dgm:cxn modelId="{875E3E28-A0DA-4F18-A555-0323008E7A19}" type="presOf" srcId="{A478B873-CC38-4C44-AC41-0208B9EE8144}" destId="{17E7B806-2FB0-4219-99E0-2A01D956248E}" srcOrd="1" destOrd="0" presId="urn:microsoft.com/office/officeart/2005/8/layout/bList2"/>
    <dgm:cxn modelId="{A6E5055E-D226-4476-B257-CFE4A3519E11}" type="presOf" srcId="{B6A139C7-CB87-4B60-879F-FD0B8C8F5403}" destId="{56C651E5-B687-4476-B767-6C7E72D7E372}" srcOrd="0" destOrd="0" presId="urn:microsoft.com/office/officeart/2005/8/layout/bList2"/>
    <dgm:cxn modelId="{7B2F4865-87F1-4D81-8DF9-A3DA57B92A88}" srcId="{7E4E76B3-C339-4AFB-846F-405C071A20DC}" destId="{1ABDA8A5-6FB4-4224-8ED7-B864D7A02B3C}" srcOrd="8" destOrd="0" parTransId="{1BC3493F-50BA-42B1-AE7B-7EE222454E3D}" sibTransId="{47BA0B42-7BBD-4108-AF4C-B9A17098EF66}"/>
    <dgm:cxn modelId="{A5A1D166-C8E3-4EEB-977E-49390A148FA6}" type="presOf" srcId="{1ABDA8A5-6FB4-4224-8ED7-B864D7A02B3C}" destId="{490E5823-788F-421A-9956-25754AAE69DB}" srcOrd="0" destOrd="8" presId="urn:microsoft.com/office/officeart/2005/8/layout/bList2"/>
    <dgm:cxn modelId="{E92B7E4C-8933-4A17-8A68-246F13229882}" type="presOf" srcId="{2EFF803C-D446-4994-9A49-730080F41575}" destId="{56C651E5-B687-4476-B767-6C7E72D7E372}" srcOrd="0" destOrd="3" presId="urn:microsoft.com/office/officeart/2005/8/layout/bList2"/>
    <dgm:cxn modelId="{34E2794D-FBAA-4004-B86E-8F543CCA2606}" type="presOf" srcId="{F575BA24-D241-4D83-8484-4A482B52F994}" destId="{490E5823-788F-421A-9956-25754AAE69DB}" srcOrd="0" destOrd="6" presId="urn:microsoft.com/office/officeart/2005/8/layout/bList2"/>
    <dgm:cxn modelId="{278FA16E-84CD-48E5-A5FA-3165CADFFC63}" type="presOf" srcId="{9FFD03BF-1614-429D-A700-8B0C38958A27}" destId="{490E5823-788F-421A-9956-25754AAE69DB}" srcOrd="0" destOrd="0" presId="urn:microsoft.com/office/officeart/2005/8/layout/bList2"/>
    <dgm:cxn modelId="{B655D66E-D9ED-4513-A335-586229DFA208}" srcId="{7E4E76B3-C339-4AFB-846F-405C071A20DC}" destId="{9FFD03BF-1614-429D-A700-8B0C38958A27}" srcOrd="0" destOrd="0" parTransId="{33A3411F-7053-48EE-B7EE-16A7680BC0B7}" sibTransId="{2E302F57-ABC8-40B9-B7D7-6CD51EDDBAA8}"/>
    <dgm:cxn modelId="{9737D272-0908-481E-B639-4B17FA2FD347}" type="presOf" srcId="{2F705C9C-6D72-4F8C-9665-0306424F2888}" destId="{490E5823-788F-421A-9956-25754AAE69DB}" srcOrd="0" destOrd="7" presId="urn:microsoft.com/office/officeart/2005/8/layout/bList2"/>
    <dgm:cxn modelId="{5EE11779-8D34-4319-8510-A724817DC00D}" srcId="{A478B873-CC38-4C44-AC41-0208B9EE8144}" destId="{9C348F5D-F84B-4F24-B260-EA5D4D8680E7}" srcOrd="6" destOrd="0" parTransId="{C14157A7-FD7B-4E69-9C1F-7E3970E87984}" sibTransId="{C70E9A7B-5E3D-4C78-BBAB-6F347D314C03}"/>
    <dgm:cxn modelId="{78074B7E-7720-4A8D-9C74-EA00F994E2DB}" type="presOf" srcId="{406276BC-CAFE-4683-9D0A-417B262A4229}" destId="{490E5823-788F-421A-9956-25754AAE69DB}" srcOrd="0" destOrd="2" presId="urn:microsoft.com/office/officeart/2005/8/layout/bList2"/>
    <dgm:cxn modelId="{E78D6385-EF46-4274-A3C6-860436C3711C}" srcId="{A478B873-CC38-4C44-AC41-0208B9EE8144}" destId="{2EFF803C-D446-4994-9A49-730080F41575}" srcOrd="3" destOrd="0" parTransId="{738D5683-CEA2-4D5C-945F-9A8E363026DF}" sibTransId="{78D18FC4-438E-441D-9F11-04DF110F5A4C}"/>
    <dgm:cxn modelId="{AC14568D-B093-42F5-A0D1-CB6911F44812}" type="presOf" srcId="{7E4E76B3-C339-4AFB-846F-405C071A20DC}" destId="{5EAC6BD4-C237-4041-8035-645D0A3625BD}" srcOrd="1" destOrd="0" presId="urn:microsoft.com/office/officeart/2005/8/layout/bList2"/>
    <dgm:cxn modelId="{80F4F58D-8A29-484A-B419-81B760E056DB}" type="presOf" srcId="{4433F827-9DB1-433C-B1DA-6484D9134DBE}" destId="{490E5823-788F-421A-9956-25754AAE69DB}" srcOrd="0" destOrd="5" presId="urn:microsoft.com/office/officeart/2005/8/layout/bList2"/>
    <dgm:cxn modelId="{F9CF8391-042B-4932-802F-B0147C44B93C}" srcId="{7E4E76B3-C339-4AFB-846F-405C071A20DC}" destId="{F575BA24-D241-4D83-8484-4A482B52F994}" srcOrd="6" destOrd="0" parTransId="{496D62AD-79C9-4A6E-B520-21009080D6D6}" sibTransId="{46A8F3E2-8462-4DE7-9079-AE0D7258B8EE}"/>
    <dgm:cxn modelId="{4A62F491-FF6C-43D0-9D17-5458D55EB5E6}" srcId="{A478B873-CC38-4C44-AC41-0208B9EE8144}" destId="{FD8AF4B8-9732-4A8E-9B00-0FE3040C43B9}" srcOrd="4" destOrd="0" parTransId="{D0CC79DD-180C-4661-9EB8-350D739E503B}" sibTransId="{69D1FF60-DED2-4B79-9F9D-C45D046533AB}"/>
    <dgm:cxn modelId="{3C5302A0-2A2C-4DAA-BF68-78982598B2E0}" srcId="{7E4E76B3-C339-4AFB-846F-405C071A20DC}" destId="{5F679D3E-D210-4821-ACF6-AB339B939CD5}" srcOrd="3" destOrd="0" parTransId="{D6E01728-B811-40C1-89AB-908DC13390A1}" sibTransId="{0626B5C6-CFD9-45ED-B5E9-E7E066931426}"/>
    <dgm:cxn modelId="{5DBC07AB-6BD4-489D-8BB7-1176F0FA39E2}" type="presOf" srcId="{7E4E76B3-C339-4AFB-846F-405C071A20DC}" destId="{CB12A00F-A9C5-487C-8143-40618FD12BF8}" srcOrd="0" destOrd="0" presId="urn:microsoft.com/office/officeart/2005/8/layout/bList2"/>
    <dgm:cxn modelId="{5D29A1B2-5D83-4E3D-9EE8-DD15A0547873}" srcId="{A478B873-CC38-4C44-AC41-0208B9EE8144}" destId="{4907CF58-234D-4380-BC87-3B4FF182C5C0}" srcOrd="5" destOrd="0" parTransId="{570007AE-39EA-4AEF-8076-6C600E8BFC5A}" sibTransId="{0A368660-C586-4AE8-BD4C-3B037BB095A5}"/>
    <dgm:cxn modelId="{5383EEB4-FB5C-431B-A622-B2F491920B63}" type="presOf" srcId="{6A52DD19-149E-4A20-AAC1-C5FE2DE2808C}" destId="{490E5823-788F-421A-9956-25754AAE69DB}" srcOrd="0" destOrd="4" presId="urn:microsoft.com/office/officeart/2005/8/layout/bList2"/>
    <dgm:cxn modelId="{BB4984B7-D855-4829-A44A-E5342C3AED1F}" type="presOf" srcId="{494C6919-7A22-47EC-98FD-4A0D49D903DE}" destId="{56C651E5-B687-4476-B767-6C7E72D7E372}" srcOrd="0" destOrd="2" presId="urn:microsoft.com/office/officeart/2005/8/layout/bList2"/>
    <dgm:cxn modelId="{E554ECB8-C648-4CFC-870F-A2B9AB11D454}" type="presOf" srcId="{547C1153-6E2C-44CC-A339-2D01E7C4122A}" destId="{490E5823-788F-421A-9956-25754AAE69DB}" srcOrd="0" destOrd="1" presId="urn:microsoft.com/office/officeart/2005/8/layout/bList2"/>
    <dgm:cxn modelId="{565A03BB-A86C-4B24-8ABD-4FDEECFCB5C9}" type="presOf" srcId="{5F679D3E-D210-4821-ACF6-AB339B939CD5}" destId="{490E5823-788F-421A-9956-25754AAE69DB}" srcOrd="0" destOrd="3" presId="urn:microsoft.com/office/officeart/2005/8/layout/bList2"/>
    <dgm:cxn modelId="{538CCBBB-846E-411C-9C80-A51DEA4D9096}" srcId="{FF43F3A8-B197-4FA3-AA71-D060F9D9D143}" destId="{7E4E76B3-C339-4AFB-846F-405C071A20DC}" srcOrd="1" destOrd="0" parTransId="{49D032BD-D568-4D0B-970F-89474346EFA3}" sibTransId="{94845AE7-D763-41BB-B813-F4F797E01913}"/>
    <dgm:cxn modelId="{017A00BD-D111-4737-BC54-70B984C4B54D}" srcId="{7E4E76B3-C339-4AFB-846F-405C071A20DC}" destId="{2F705C9C-6D72-4F8C-9665-0306424F2888}" srcOrd="7" destOrd="0" parTransId="{B2F3AAE5-153C-4172-8304-F3DEF3FC7A2C}" sibTransId="{D165F1C5-5EA8-4A63-A203-7E2DB585E0D8}"/>
    <dgm:cxn modelId="{86E596C3-4B8D-43CC-B0C3-C9E954C87A3B}" srcId="{A478B873-CC38-4C44-AC41-0208B9EE8144}" destId="{B6A139C7-CB87-4B60-879F-FD0B8C8F5403}" srcOrd="0" destOrd="0" parTransId="{29B8E63D-46DD-4155-8058-9836F333C22C}" sibTransId="{DB68DAAC-4D32-4D95-8B64-EED0505702C3}"/>
    <dgm:cxn modelId="{CB02FECE-0986-49AE-BE59-6A297886ADF8}" srcId="{FF43F3A8-B197-4FA3-AA71-D060F9D9D143}" destId="{A478B873-CC38-4C44-AC41-0208B9EE8144}" srcOrd="0" destOrd="0" parTransId="{9A69A9A2-46B6-49C3-8C37-6CF0194CE307}" sibTransId="{3CBC46A7-6EE9-4FCB-A086-7C0D84E4ED31}"/>
    <dgm:cxn modelId="{78B500CF-66B2-4FAE-9ADB-DC9D7589D0A3}" type="presOf" srcId="{4907CF58-234D-4380-BC87-3B4FF182C5C0}" destId="{56C651E5-B687-4476-B767-6C7E72D7E372}" srcOrd="0" destOrd="5" presId="urn:microsoft.com/office/officeart/2005/8/layout/bList2"/>
    <dgm:cxn modelId="{1BE8EDD2-7EC4-4422-B5E6-70680C52CEBA}" type="presOf" srcId="{FD8AF4B8-9732-4A8E-9B00-0FE3040C43B9}" destId="{56C651E5-B687-4476-B767-6C7E72D7E372}" srcOrd="0" destOrd="4" presId="urn:microsoft.com/office/officeart/2005/8/layout/bList2"/>
    <dgm:cxn modelId="{FDE558D3-DA77-42F6-A92F-AF8C2A61CCCA}" srcId="{7E4E76B3-C339-4AFB-846F-405C071A20DC}" destId="{4433F827-9DB1-433C-B1DA-6484D9134DBE}" srcOrd="5" destOrd="0" parTransId="{378CACDD-3D97-463A-98F7-35385F294BEE}" sibTransId="{17198178-CAF3-435E-9F9F-D7C050D6C0CD}"/>
    <dgm:cxn modelId="{14403EE3-1555-4F15-8842-21128508CD4C}" srcId="{7E4E76B3-C339-4AFB-846F-405C071A20DC}" destId="{406276BC-CAFE-4683-9D0A-417B262A4229}" srcOrd="2" destOrd="0" parTransId="{1079F105-B65F-4E2B-9E2C-09F9D3CF8174}" sibTransId="{A9B9C867-AB72-4DC6-A23A-AD3743A18112}"/>
    <dgm:cxn modelId="{E82CF1E6-55AD-4B83-8C9F-75EB4007E1AE}" type="presOf" srcId="{A478B873-CC38-4C44-AC41-0208B9EE8144}" destId="{0EC46B56-1365-41EE-A1A0-EBD512252745}" srcOrd="0" destOrd="0" presId="urn:microsoft.com/office/officeart/2005/8/layout/bList2"/>
    <dgm:cxn modelId="{2DB1ABEC-FC0B-4175-8555-BC89DCD81987}" srcId="{7E4E76B3-C339-4AFB-846F-405C071A20DC}" destId="{547C1153-6E2C-44CC-A339-2D01E7C4122A}" srcOrd="1" destOrd="0" parTransId="{8B2CBACF-CD68-4A79-BA20-E00EB8730C40}" sibTransId="{F345891D-242B-4BC0-8C1E-DEE33E5218E7}"/>
    <dgm:cxn modelId="{525160F4-6C4A-43C6-9CAA-6AD4CD85AA4C}" type="presOf" srcId="{E4C80814-5ED6-4E40-BADF-4EECF7755267}" destId="{56C651E5-B687-4476-B767-6C7E72D7E372}" srcOrd="0" destOrd="7" presId="urn:microsoft.com/office/officeart/2005/8/layout/bList2"/>
    <dgm:cxn modelId="{5A704FF4-6662-4A0A-A8F7-F127F49A16BB}" type="presOf" srcId="{9C348F5D-F84B-4F24-B260-EA5D4D8680E7}" destId="{56C651E5-B687-4476-B767-6C7E72D7E372}" srcOrd="0" destOrd="6" presId="urn:microsoft.com/office/officeart/2005/8/layout/bList2"/>
    <dgm:cxn modelId="{2BADDDF8-2112-409A-A544-EF8CACCA0CE7}" type="presOf" srcId="{98076A93-8F69-4670-8DA0-28CF45E24117}" destId="{56C651E5-B687-4476-B767-6C7E72D7E372}" srcOrd="0" destOrd="1" presId="urn:microsoft.com/office/officeart/2005/8/layout/bList2"/>
    <dgm:cxn modelId="{8185E9F8-2BDF-4AA8-BC5D-1B16CDB1179B}" srcId="{7E4E76B3-C339-4AFB-846F-405C071A20DC}" destId="{6A52DD19-149E-4A20-AAC1-C5FE2DE2808C}" srcOrd="4" destOrd="0" parTransId="{068151E7-1D8F-4DE0-86A9-FE64A963C10B}" sibTransId="{0D59C2BF-13D4-48AB-8B15-65C083F8FF4E}"/>
    <dgm:cxn modelId="{49CC7FF9-5C4B-4905-A42B-919F53B7681A}" type="presOf" srcId="{FF43F3A8-B197-4FA3-AA71-D060F9D9D143}" destId="{EFA6C927-F210-4952-989C-F363A72E104C}" srcOrd="0" destOrd="0" presId="urn:microsoft.com/office/officeart/2005/8/layout/bList2"/>
    <dgm:cxn modelId="{87B31AFD-7AEF-4B7C-A31B-6B8AE96A4465}" srcId="{A478B873-CC38-4C44-AC41-0208B9EE8144}" destId="{494C6919-7A22-47EC-98FD-4A0D49D903DE}" srcOrd="2" destOrd="0" parTransId="{BBE4C304-525B-4FE3-B5D8-3144EC63626A}" sibTransId="{BF4A2589-EBF7-49FF-AFD2-A45C265B88B6}"/>
    <dgm:cxn modelId="{49F0D82A-8EE0-46C2-AD22-F412E8DF534C}" type="presParOf" srcId="{EFA6C927-F210-4952-989C-F363A72E104C}" destId="{A8C92397-3D5C-4F7E-AEAA-8532669683ED}" srcOrd="0" destOrd="0" presId="urn:microsoft.com/office/officeart/2005/8/layout/bList2"/>
    <dgm:cxn modelId="{B133569D-4EBB-45E9-AAEA-C055ECBF4467}" type="presParOf" srcId="{A8C92397-3D5C-4F7E-AEAA-8532669683ED}" destId="{56C651E5-B687-4476-B767-6C7E72D7E372}" srcOrd="0" destOrd="0" presId="urn:microsoft.com/office/officeart/2005/8/layout/bList2"/>
    <dgm:cxn modelId="{F65F824D-3582-433A-93F9-EA54B1B3C3C9}" type="presParOf" srcId="{A8C92397-3D5C-4F7E-AEAA-8532669683ED}" destId="{0EC46B56-1365-41EE-A1A0-EBD512252745}" srcOrd="1" destOrd="0" presId="urn:microsoft.com/office/officeart/2005/8/layout/bList2"/>
    <dgm:cxn modelId="{44BEF3B9-7414-4E43-9ED7-565626394FC9}" type="presParOf" srcId="{A8C92397-3D5C-4F7E-AEAA-8532669683ED}" destId="{17E7B806-2FB0-4219-99E0-2A01D956248E}" srcOrd="2" destOrd="0" presId="urn:microsoft.com/office/officeart/2005/8/layout/bList2"/>
    <dgm:cxn modelId="{41698BDC-7E44-4B71-B876-C7E7452B3B0E}" type="presParOf" srcId="{A8C92397-3D5C-4F7E-AEAA-8532669683ED}" destId="{A0BB16CF-72A2-4CDE-A54D-58CB8571AC80}" srcOrd="3" destOrd="0" presId="urn:microsoft.com/office/officeart/2005/8/layout/bList2"/>
    <dgm:cxn modelId="{4109DC76-EED7-4BBC-BC39-7B013627CF0F}" type="presParOf" srcId="{EFA6C927-F210-4952-989C-F363A72E104C}" destId="{C5769D99-B5D9-4D8D-84EF-4D39814F6869}" srcOrd="1" destOrd="0" presId="urn:microsoft.com/office/officeart/2005/8/layout/bList2"/>
    <dgm:cxn modelId="{26F30309-A22F-421E-9AAD-94887FFE128C}" type="presParOf" srcId="{EFA6C927-F210-4952-989C-F363A72E104C}" destId="{AFDFD477-2FAF-4521-ABB9-83E8AADAD4D8}" srcOrd="2" destOrd="0" presId="urn:microsoft.com/office/officeart/2005/8/layout/bList2"/>
    <dgm:cxn modelId="{042DA4B2-89DC-4C32-A3CA-BBB34F289A3E}" type="presParOf" srcId="{AFDFD477-2FAF-4521-ABB9-83E8AADAD4D8}" destId="{490E5823-788F-421A-9956-25754AAE69DB}" srcOrd="0" destOrd="0" presId="urn:microsoft.com/office/officeart/2005/8/layout/bList2"/>
    <dgm:cxn modelId="{714E7ACE-18F1-42D6-8835-D11EF0EF993B}" type="presParOf" srcId="{AFDFD477-2FAF-4521-ABB9-83E8AADAD4D8}" destId="{CB12A00F-A9C5-487C-8143-40618FD12BF8}" srcOrd="1" destOrd="0" presId="urn:microsoft.com/office/officeart/2005/8/layout/bList2"/>
    <dgm:cxn modelId="{A3AFD298-3ADA-40EE-A68B-DF0209B0FA57}" type="presParOf" srcId="{AFDFD477-2FAF-4521-ABB9-83E8AADAD4D8}" destId="{5EAC6BD4-C237-4041-8035-645D0A3625BD}" srcOrd="2" destOrd="0" presId="urn:microsoft.com/office/officeart/2005/8/layout/bList2"/>
    <dgm:cxn modelId="{26456901-F0C9-4A30-A892-F016C7B9A0E4}" type="presParOf" srcId="{AFDFD477-2FAF-4521-ABB9-83E8AADAD4D8}" destId="{6F1468B0-285C-4200-95E1-50AAA9A0EF3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8FAF1D-1D08-411B-BB81-2E82818FB66F}" type="doc">
      <dgm:prSet loTypeId="urn:microsoft.com/office/officeart/2005/8/layout/vList3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EF48049E-98F1-45C8-B872-CCD4E35753E7}">
      <dgm:prSet phldrT="[Texto]" custT="1"/>
      <dgm:spPr>
        <a:xfrm rot="10800000">
          <a:off x="2246687" y="356"/>
          <a:ext cx="6988336" cy="1945868"/>
        </a:xfrm>
        <a:prstGeom prst="homePlate">
          <a:avLst/>
        </a:prstGeom>
      </dgm:spPr>
      <dgm:t>
        <a:bodyPr/>
        <a:lstStyle/>
        <a:p>
          <a:pPr marL="0" lvl="1" algn="just" defTabSz="914400" rtl="0" eaLnBrk="1" latinLnBrk="0" hangingPunct="1">
            <a:spcBef>
              <a:spcPct val="15000"/>
            </a:spcBef>
            <a:spcAft>
              <a:spcPct val="15000"/>
            </a:spcAft>
            <a:buClr>
              <a:schemeClr val="accent2"/>
            </a:buClr>
            <a:defRPr/>
          </a:pPr>
          <a:r>
            <a:rPr lang="es-EC" sz="2000" b="1" kern="1200" dirty="0">
              <a:solidFill>
                <a:prstClr val="black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rPr>
            <a:t>El objeto de estudio del presente trabajo de investigación es el proceso de planificación de las operaciones en el nivel operativo de la guerra</a:t>
          </a:r>
          <a:endParaRPr lang="es-ES" sz="2000" b="1" kern="1200" dirty="0">
            <a:solidFill>
              <a:prstClr val="black"/>
            </a:solidFill>
            <a:latin typeface="Aharoni" panose="02010803020104030203" pitchFamily="2" charset="-79"/>
            <a:ea typeface="+mn-ea"/>
            <a:cs typeface="Aharoni" panose="02010803020104030203" pitchFamily="2" charset="-79"/>
          </a:endParaRPr>
        </a:p>
      </dgm:t>
    </dgm:pt>
    <dgm:pt modelId="{CB28FFCA-DD06-4C66-BF06-7D7F35ABCFBB}" type="parTrans" cxnId="{68580263-8C84-4D35-9828-24BF2BFD9CC2}">
      <dgm:prSet/>
      <dgm:spPr/>
      <dgm:t>
        <a:bodyPr/>
        <a:lstStyle/>
        <a:p>
          <a:endParaRPr lang="es-ES"/>
        </a:p>
      </dgm:t>
    </dgm:pt>
    <dgm:pt modelId="{61242AFD-415D-4793-B9D8-98962E32C45E}" type="sibTrans" cxnId="{68580263-8C84-4D35-9828-24BF2BFD9CC2}">
      <dgm:prSet/>
      <dgm:spPr/>
      <dgm:t>
        <a:bodyPr/>
        <a:lstStyle/>
        <a:p>
          <a:endParaRPr lang="es-ES"/>
        </a:p>
      </dgm:t>
    </dgm:pt>
    <dgm:pt modelId="{A20E6D4A-9833-4D01-A1F5-01BD5EFACEA8}">
      <dgm:prSet phldrT="[Texto]" custT="1"/>
      <dgm:spPr>
        <a:xfrm rot="10800000">
          <a:off x="2246687" y="2527080"/>
          <a:ext cx="6988336" cy="1945868"/>
        </a:xfrm>
        <a:prstGeom prst="homePlate">
          <a:avLst/>
        </a:prstGeom>
      </dgm:spPr>
      <dgm:t>
        <a:bodyPr/>
        <a:lstStyle/>
        <a:p>
          <a:pPr marL="0" lvl="1" indent="0" algn="just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ED7D31"/>
            </a:buClr>
            <a:buNone/>
            <a:defRPr/>
          </a:pPr>
          <a:r>
            <a:rPr lang="es-EC" sz="2000" b="1" kern="1200" dirty="0">
              <a:solidFill>
                <a:prstClr val="black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rPr>
            <a:t>El campo de acción son las unidades del nivel operacional de la guerra del Ejército Ecuatoriano. (Fuerza Terrestre).</a:t>
          </a:r>
          <a:endParaRPr lang="es-ES" sz="2000" b="1" kern="1200" dirty="0">
            <a:solidFill>
              <a:prstClr val="black"/>
            </a:solidFill>
            <a:latin typeface="Aharoni" panose="02010803020104030203" pitchFamily="2" charset="-79"/>
            <a:ea typeface="+mn-ea"/>
            <a:cs typeface="Aharoni" panose="02010803020104030203" pitchFamily="2" charset="-79"/>
          </a:endParaRPr>
        </a:p>
      </dgm:t>
    </dgm:pt>
    <dgm:pt modelId="{6CC08313-8DD4-47F2-A645-9A4BA97221AD}" type="parTrans" cxnId="{FFA30B6E-33D7-4B12-9981-B3BEE21D16B3}">
      <dgm:prSet/>
      <dgm:spPr/>
      <dgm:t>
        <a:bodyPr/>
        <a:lstStyle/>
        <a:p>
          <a:endParaRPr lang="es-ES"/>
        </a:p>
      </dgm:t>
    </dgm:pt>
    <dgm:pt modelId="{511599ED-521E-498B-A838-69F331AFE35C}" type="sibTrans" cxnId="{FFA30B6E-33D7-4B12-9981-B3BEE21D16B3}">
      <dgm:prSet/>
      <dgm:spPr/>
      <dgm:t>
        <a:bodyPr/>
        <a:lstStyle/>
        <a:p>
          <a:endParaRPr lang="es-ES"/>
        </a:p>
      </dgm:t>
    </dgm:pt>
    <dgm:pt modelId="{BBF3E07E-2729-42AC-A66F-08F0C638A7DD}" type="pres">
      <dgm:prSet presAssocID="{E38FAF1D-1D08-411B-BB81-2E82818FB66F}" presName="linearFlow" presStyleCnt="0">
        <dgm:presLayoutVars>
          <dgm:dir/>
          <dgm:resizeHandles val="exact"/>
        </dgm:presLayoutVars>
      </dgm:prSet>
      <dgm:spPr/>
    </dgm:pt>
    <dgm:pt modelId="{FAD7D110-5A52-4A8F-A204-65D2DEB77987}" type="pres">
      <dgm:prSet presAssocID="{EF48049E-98F1-45C8-B872-CCD4E35753E7}" presName="composite" presStyleCnt="0"/>
      <dgm:spPr/>
    </dgm:pt>
    <dgm:pt modelId="{B61F072D-6651-4AF2-9015-63EE232AC017}" type="pres">
      <dgm:prSet presAssocID="{EF48049E-98F1-45C8-B872-CCD4E35753E7}" presName="imgShp" presStyleLbl="fgImgPlace1" presStyleIdx="0" presStyleCnt="2" custLinFactNeighborX="-2806" custLinFactNeighborY="-18"/>
      <dgm:spPr>
        <a:xfrm>
          <a:off x="1219151" y="5"/>
          <a:ext cx="1945868" cy="194586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8A02A23-5B3A-4A1B-9BB9-507B3975D82E}" type="pres">
      <dgm:prSet presAssocID="{EF48049E-98F1-45C8-B872-CCD4E35753E7}" presName="txShp" presStyleLbl="node1" presStyleIdx="0" presStyleCnt="2" custScaleX="125437" custLinFactNeighborX="8975" custLinFactNeighborY="-77">
        <dgm:presLayoutVars>
          <dgm:bulletEnabled val="1"/>
        </dgm:presLayoutVars>
      </dgm:prSet>
      <dgm:spPr/>
    </dgm:pt>
    <dgm:pt modelId="{D83572C9-8F2E-4707-A2A7-8F90D402AA0E}" type="pres">
      <dgm:prSet presAssocID="{61242AFD-415D-4793-B9D8-98962E32C45E}" presName="spacing" presStyleCnt="0"/>
      <dgm:spPr/>
    </dgm:pt>
    <dgm:pt modelId="{7E40B7FD-B893-4304-B343-E0C1DEA3252A}" type="pres">
      <dgm:prSet presAssocID="{A20E6D4A-9833-4D01-A1F5-01BD5EFACEA8}" presName="composite" presStyleCnt="0"/>
      <dgm:spPr/>
    </dgm:pt>
    <dgm:pt modelId="{8F89D0A7-801C-4F08-8B46-D0319D5B650A}" type="pres">
      <dgm:prSet presAssocID="{A20E6D4A-9833-4D01-A1F5-01BD5EFACEA8}" presName="imgShp" presStyleLbl="fgImgPlace1" presStyleIdx="1" presStyleCnt="2"/>
      <dgm:spPr>
        <a:xfrm>
          <a:off x="1273752" y="2527080"/>
          <a:ext cx="1945868" cy="194586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3FA4A1B-20AD-4119-958F-CD2A4D00F4D4}" type="pres">
      <dgm:prSet presAssocID="{A20E6D4A-9833-4D01-A1F5-01BD5EFACEA8}" presName="txShp" presStyleLbl="node1" presStyleIdx="1" presStyleCnt="2" custScaleX="121883" custLinFactNeighborX="10433" custLinFactNeighborY="-1357">
        <dgm:presLayoutVars>
          <dgm:bulletEnabled val="1"/>
        </dgm:presLayoutVars>
      </dgm:prSet>
      <dgm:spPr/>
    </dgm:pt>
  </dgm:ptLst>
  <dgm:cxnLst>
    <dgm:cxn modelId="{5DCFC006-D0DE-4A7F-9B38-CFAA003FD1B9}" type="presOf" srcId="{A20E6D4A-9833-4D01-A1F5-01BD5EFACEA8}" destId="{B3FA4A1B-20AD-4119-958F-CD2A4D00F4D4}" srcOrd="0" destOrd="0" presId="urn:microsoft.com/office/officeart/2005/8/layout/vList3"/>
    <dgm:cxn modelId="{B539DB1B-1752-4598-9351-FB4AF679D3FC}" type="presOf" srcId="{EF48049E-98F1-45C8-B872-CCD4E35753E7}" destId="{68A02A23-5B3A-4A1B-9BB9-507B3975D82E}" srcOrd="0" destOrd="0" presId="urn:microsoft.com/office/officeart/2005/8/layout/vList3"/>
    <dgm:cxn modelId="{68580263-8C84-4D35-9828-24BF2BFD9CC2}" srcId="{E38FAF1D-1D08-411B-BB81-2E82818FB66F}" destId="{EF48049E-98F1-45C8-B872-CCD4E35753E7}" srcOrd="0" destOrd="0" parTransId="{CB28FFCA-DD06-4C66-BF06-7D7F35ABCFBB}" sibTransId="{61242AFD-415D-4793-B9D8-98962E32C45E}"/>
    <dgm:cxn modelId="{6F13036D-A505-4551-ACD0-6D4AACCB88C3}" type="presOf" srcId="{E38FAF1D-1D08-411B-BB81-2E82818FB66F}" destId="{BBF3E07E-2729-42AC-A66F-08F0C638A7DD}" srcOrd="0" destOrd="0" presId="urn:microsoft.com/office/officeart/2005/8/layout/vList3"/>
    <dgm:cxn modelId="{FFA30B6E-33D7-4B12-9981-B3BEE21D16B3}" srcId="{E38FAF1D-1D08-411B-BB81-2E82818FB66F}" destId="{A20E6D4A-9833-4D01-A1F5-01BD5EFACEA8}" srcOrd="1" destOrd="0" parTransId="{6CC08313-8DD4-47F2-A645-9A4BA97221AD}" sibTransId="{511599ED-521E-498B-A838-69F331AFE35C}"/>
    <dgm:cxn modelId="{FEA7817D-4246-4A46-8687-4DA87B049738}" type="presParOf" srcId="{BBF3E07E-2729-42AC-A66F-08F0C638A7DD}" destId="{FAD7D110-5A52-4A8F-A204-65D2DEB77987}" srcOrd="0" destOrd="0" presId="urn:microsoft.com/office/officeart/2005/8/layout/vList3"/>
    <dgm:cxn modelId="{EFDEF743-B83B-4902-A1A7-3228A407D565}" type="presParOf" srcId="{FAD7D110-5A52-4A8F-A204-65D2DEB77987}" destId="{B61F072D-6651-4AF2-9015-63EE232AC017}" srcOrd="0" destOrd="0" presId="urn:microsoft.com/office/officeart/2005/8/layout/vList3"/>
    <dgm:cxn modelId="{840ECF3A-1855-4191-9A8B-26C543FBFCF5}" type="presParOf" srcId="{FAD7D110-5A52-4A8F-A204-65D2DEB77987}" destId="{68A02A23-5B3A-4A1B-9BB9-507B3975D82E}" srcOrd="1" destOrd="0" presId="urn:microsoft.com/office/officeart/2005/8/layout/vList3"/>
    <dgm:cxn modelId="{FA702662-3752-48CE-95DA-A0F2D8AC6308}" type="presParOf" srcId="{BBF3E07E-2729-42AC-A66F-08F0C638A7DD}" destId="{D83572C9-8F2E-4707-A2A7-8F90D402AA0E}" srcOrd="1" destOrd="0" presId="urn:microsoft.com/office/officeart/2005/8/layout/vList3"/>
    <dgm:cxn modelId="{23C091CC-3E48-4C26-BFCA-7ECDCCB600EE}" type="presParOf" srcId="{BBF3E07E-2729-42AC-A66F-08F0C638A7DD}" destId="{7E40B7FD-B893-4304-B343-E0C1DEA3252A}" srcOrd="2" destOrd="0" presId="urn:microsoft.com/office/officeart/2005/8/layout/vList3"/>
    <dgm:cxn modelId="{10F04161-3203-4FFB-9024-C97F37A4AAE9}" type="presParOf" srcId="{7E40B7FD-B893-4304-B343-E0C1DEA3252A}" destId="{8F89D0A7-801C-4F08-8B46-D0319D5B650A}" srcOrd="0" destOrd="0" presId="urn:microsoft.com/office/officeart/2005/8/layout/vList3"/>
    <dgm:cxn modelId="{F5633FE1-8694-41DB-8179-6B2FBB73F27D}" type="presParOf" srcId="{7E40B7FD-B893-4304-B343-E0C1DEA3252A}" destId="{B3FA4A1B-20AD-4119-958F-CD2A4D00F4D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18DBDD-9065-4326-A18A-6B603D91EC49}" type="doc">
      <dgm:prSet loTypeId="urn:microsoft.com/office/officeart/2005/8/layout/vList4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AD888323-28DA-4189-9EC3-66955198B367}">
      <dgm:prSet phldrT="[Texto]" custT="1"/>
      <dgm:spPr/>
      <dgm:t>
        <a:bodyPr/>
        <a:lstStyle/>
        <a:p>
          <a:r>
            <a:rPr lang="es-EC" sz="2000" b="1" dirty="0">
              <a:latin typeface="Aharoni" panose="02010803020104030203" pitchFamily="2" charset="-79"/>
              <a:cs typeface="Aharoni" panose="02010803020104030203" pitchFamily="2" charset="-79"/>
            </a:rPr>
            <a:t>Respetar</a:t>
          </a:r>
          <a:r>
            <a:rPr lang="es-EC" sz="2000" b="1" dirty="0"/>
            <a:t> los niveles de la guerra y la secuencia lógica de la planificación</a:t>
          </a:r>
          <a:endParaRPr lang="es-ES" sz="2000" dirty="0"/>
        </a:p>
      </dgm:t>
    </dgm:pt>
    <dgm:pt modelId="{38B9A59D-FB94-44EB-B3AF-54F8DF5506B4}" type="parTrans" cxnId="{166DFEA1-645F-4F67-967A-57C2A50AFD52}">
      <dgm:prSet/>
      <dgm:spPr/>
      <dgm:t>
        <a:bodyPr/>
        <a:lstStyle/>
        <a:p>
          <a:endParaRPr lang="es-ES" sz="2000"/>
        </a:p>
      </dgm:t>
    </dgm:pt>
    <dgm:pt modelId="{00F0DBA9-67EE-43DC-AA60-7481A2A89ADD}" type="sibTrans" cxnId="{166DFEA1-645F-4F67-967A-57C2A50AFD52}">
      <dgm:prSet/>
      <dgm:spPr/>
      <dgm:t>
        <a:bodyPr/>
        <a:lstStyle/>
        <a:p>
          <a:endParaRPr lang="es-ES" sz="2000"/>
        </a:p>
      </dgm:t>
    </dgm:pt>
    <dgm:pt modelId="{44B047A3-7E67-4D87-92BC-9128353463F3}">
      <dgm:prSet phldrT="[Texto]" custT="1"/>
      <dgm:spPr/>
      <dgm:t>
        <a:bodyPr/>
        <a:lstStyle/>
        <a:p>
          <a:r>
            <a:rPr lang="es-ES" sz="1600" dirty="0"/>
            <a:t>Dirección y guía estratégica </a:t>
          </a:r>
        </a:p>
      </dgm:t>
    </dgm:pt>
    <dgm:pt modelId="{EB164D89-73DB-468F-8481-6165E7016994}" type="parTrans" cxnId="{88F189A1-D883-4BF2-BAF3-6B1C8A633CCE}">
      <dgm:prSet/>
      <dgm:spPr/>
      <dgm:t>
        <a:bodyPr/>
        <a:lstStyle/>
        <a:p>
          <a:endParaRPr lang="es-ES" sz="2000"/>
        </a:p>
      </dgm:t>
    </dgm:pt>
    <dgm:pt modelId="{A2A72032-9D71-4716-BA6E-9E9332F2A862}" type="sibTrans" cxnId="{88F189A1-D883-4BF2-BAF3-6B1C8A633CCE}">
      <dgm:prSet/>
      <dgm:spPr/>
      <dgm:t>
        <a:bodyPr/>
        <a:lstStyle/>
        <a:p>
          <a:endParaRPr lang="es-ES" sz="2000"/>
        </a:p>
      </dgm:t>
    </dgm:pt>
    <dgm:pt modelId="{84FFCEB7-5CAF-44B1-8A0C-31AB81FFEEF6}">
      <dgm:prSet phldrT="[Texto]" custT="1"/>
      <dgm:spPr/>
      <dgm:t>
        <a:bodyPr/>
        <a:lstStyle/>
        <a:p>
          <a:r>
            <a:rPr lang="es-ES" sz="1600" dirty="0"/>
            <a:t>Pensamiento critico y creativo</a:t>
          </a:r>
        </a:p>
      </dgm:t>
    </dgm:pt>
    <dgm:pt modelId="{75239280-7D26-4C42-B9CE-BB41D85C0A62}" type="parTrans" cxnId="{E40F99C4-03EE-4575-8BD6-4E3180198808}">
      <dgm:prSet/>
      <dgm:spPr/>
      <dgm:t>
        <a:bodyPr/>
        <a:lstStyle/>
        <a:p>
          <a:endParaRPr lang="es-ES" sz="2000"/>
        </a:p>
      </dgm:t>
    </dgm:pt>
    <dgm:pt modelId="{4F0F33F3-92FD-4600-8EFC-7933724DCF5C}" type="sibTrans" cxnId="{E40F99C4-03EE-4575-8BD6-4E3180198808}">
      <dgm:prSet/>
      <dgm:spPr/>
      <dgm:t>
        <a:bodyPr/>
        <a:lstStyle/>
        <a:p>
          <a:endParaRPr lang="es-ES" sz="2000"/>
        </a:p>
      </dgm:t>
    </dgm:pt>
    <dgm:pt modelId="{1F9FBA10-8D51-431D-BE54-6F540F381ADE}">
      <dgm:prSet phldrT="[Texto]" custT="1"/>
      <dgm:spPr/>
      <dgm:t>
        <a:bodyPr/>
        <a:lstStyle/>
        <a:p>
          <a:r>
            <a:rPr lang="es-EC" sz="2000" b="1" dirty="0">
              <a:latin typeface="Aharoni" panose="02010803020104030203" pitchFamily="2" charset="-79"/>
              <a:cs typeface="Aharoni" panose="02010803020104030203" pitchFamily="2" charset="-79"/>
            </a:rPr>
            <a:t>Comprensión del ambiente operacional </a:t>
          </a:r>
          <a:endParaRPr lang="es-ES" sz="2000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383107E-C358-4D80-B447-6B0EF6BA72FA}" type="parTrans" cxnId="{C6DCD2C1-FCF2-492D-B39C-80333A7CC014}">
      <dgm:prSet/>
      <dgm:spPr/>
      <dgm:t>
        <a:bodyPr/>
        <a:lstStyle/>
        <a:p>
          <a:endParaRPr lang="es-ES" sz="2000"/>
        </a:p>
      </dgm:t>
    </dgm:pt>
    <dgm:pt modelId="{8A7C4339-42B3-4FC1-BC5E-29A2933E130A}" type="sibTrans" cxnId="{C6DCD2C1-FCF2-492D-B39C-80333A7CC014}">
      <dgm:prSet/>
      <dgm:spPr/>
      <dgm:t>
        <a:bodyPr/>
        <a:lstStyle/>
        <a:p>
          <a:endParaRPr lang="es-ES" sz="2000"/>
        </a:p>
      </dgm:t>
    </dgm:pt>
    <dgm:pt modelId="{EF4FCA85-BAE3-42B9-8054-D25ABF2E5E5A}">
      <dgm:prSet phldrT="[Texto]" custT="1"/>
      <dgm:spPr/>
      <dgm:t>
        <a:bodyPr/>
        <a:lstStyle/>
        <a:p>
          <a:r>
            <a:rPr lang="es-ES" sz="1600" b="1" dirty="0">
              <a:latin typeface="Aharoni" panose="02010803020104030203" pitchFamily="2" charset="-79"/>
              <a:cs typeface="Aharoni" panose="02010803020104030203" pitchFamily="2" charset="-79"/>
            </a:rPr>
            <a:t>Integrar información</a:t>
          </a:r>
        </a:p>
      </dgm:t>
    </dgm:pt>
    <dgm:pt modelId="{A2CB7A92-FA2B-4654-AE78-77E3D2E80AFE}" type="parTrans" cxnId="{FD115656-07DD-4D97-81ED-DDA04459D721}">
      <dgm:prSet/>
      <dgm:spPr/>
      <dgm:t>
        <a:bodyPr/>
        <a:lstStyle/>
        <a:p>
          <a:endParaRPr lang="es-ES" sz="2000"/>
        </a:p>
      </dgm:t>
    </dgm:pt>
    <dgm:pt modelId="{8720ECDC-6666-4C17-9206-F00B3454CFC0}" type="sibTrans" cxnId="{FD115656-07DD-4D97-81ED-DDA04459D721}">
      <dgm:prSet/>
      <dgm:spPr/>
      <dgm:t>
        <a:bodyPr/>
        <a:lstStyle/>
        <a:p>
          <a:endParaRPr lang="es-ES" sz="2000"/>
        </a:p>
      </dgm:t>
    </dgm:pt>
    <dgm:pt modelId="{737CD838-AA1E-4201-93CE-FAD5E4816787}">
      <dgm:prSet phldrT="[Texto]" custT="1"/>
      <dgm:spPr/>
      <dgm:t>
        <a:bodyPr/>
        <a:lstStyle/>
        <a:p>
          <a:r>
            <a:rPr lang="es-ES" sz="1600" b="1" dirty="0">
              <a:latin typeface="Aharoni" panose="02010803020104030203" pitchFamily="2" charset="-79"/>
              <a:cs typeface="Aharoni" panose="02010803020104030203" pitchFamily="2" charset="-79"/>
            </a:rPr>
            <a:t>Análisis holístico </a:t>
          </a:r>
        </a:p>
      </dgm:t>
    </dgm:pt>
    <dgm:pt modelId="{9E011CA5-6065-44C3-9498-4E1B45686595}" type="parTrans" cxnId="{7086BE8A-58AD-4FFE-88F8-4882B19B79D3}">
      <dgm:prSet/>
      <dgm:spPr/>
      <dgm:t>
        <a:bodyPr/>
        <a:lstStyle/>
        <a:p>
          <a:endParaRPr lang="es-ES" sz="2000"/>
        </a:p>
      </dgm:t>
    </dgm:pt>
    <dgm:pt modelId="{3560845F-647F-4888-84BD-4E4BB4A3EFB1}" type="sibTrans" cxnId="{7086BE8A-58AD-4FFE-88F8-4882B19B79D3}">
      <dgm:prSet/>
      <dgm:spPr/>
      <dgm:t>
        <a:bodyPr/>
        <a:lstStyle/>
        <a:p>
          <a:endParaRPr lang="es-ES" sz="2000"/>
        </a:p>
      </dgm:t>
    </dgm:pt>
    <dgm:pt modelId="{90CE8060-6510-4EF8-979D-3BC529BB3835}">
      <dgm:prSet phldrT="[Texto]" custT="1"/>
      <dgm:spPr/>
      <dgm:t>
        <a:bodyPr/>
        <a:lstStyle/>
        <a:p>
          <a:r>
            <a:rPr lang="es-EC" sz="2000" b="1" dirty="0"/>
            <a:t>Líneas de esfuerzo </a:t>
          </a:r>
          <a:endParaRPr lang="es-ES" sz="2000" dirty="0"/>
        </a:p>
      </dgm:t>
    </dgm:pt>
    <dgm:pt modelId="{05677460-BFA0-4646-B38B-A90E03EB5A6D}" type="parTrans" cxnId="{C5FEB29A-FAF7-4ADF-B3B7-18D10E537AAB}">
      <dgm:prSet/>
      <dgm:spPr/>
      <dgm:t>
        <a:bodyPr/>
        <a:lstStyle/>
        <a:p>
          <a:endParaRPr lang="es-ES" sz="2000"/>
        </a:p>
      </dgm:t>
    </dgm:pt>
    <dgm:pt modelId="{B71057C1-0CAD-4857-93AD-D48505175890}" type="sibTrans" cxnId="{C5FEB29A-FAF7-4ADF-B3B7-18D10E537AAB}">
      <dgm:prSet/>
      <dgm:spPr/>
      <dgm:t>
        <a:bodyPr/>
        <a:lstStyle/>
        <a:p>
          <a:endParaRPr lang="es-ES" sz="2000"/>
        </a:p>
      </dgm:t>
    </dgm:pt>
    <dgm:pt modelId="{031830B9-337B-441A-A7CC-705E11A47FD1}">
      <dgm:prSet phldrT="[Texto]" custT="1"/>
      <dgm:spPr/>
      <dgm:t>
        <a:bodyPr/>
        <a:lstStyle/>
        <a:p>
          <a:r>
            <a:rPr lang="es-ES" sz="1600" dirty="0"/>
            <a:t>Orientadas al propósito de la misión</a:t>
          </a:r>
        </a:p>
      </dgm:t>
    </dgm:pt>
    <dgm:pt modelId="{22CCE379-9209-4D69-BB6B-6E658DDF3371}" type="parTrans" cxnId="{7FFD42D6-F999-4B7B-BAEB-F647C1ABE391}">
      <dgm:prSet/>
      <dgm:spPr/>
      <dgm:t>
        <a:bodyPr/>
        <a:lstStyle/>
        <a:p>
          <a:endParaRPr lang="es-ES" sz="2000"/>
        </a:p>
      </dgm:t>
    </dgm:pt>
    <dgm:pt modelId="{6CB68996-8E18-4884-AB42-1180AAD1EB23}" type="sibTrans" cxnId="{7FFD42D6-F999-4B7B-BAEB-F647C1ABE391}">
      <dgm:prSet/>
      <dgm:spPr/>
      <dgm:t>
        <a:bodyPr/>
        <a:lstStyle/>
        <a:p>
          <a:endParaRPr lang="es-ES" sz="2000"/>
        </a:p>
      </dgm:t>
    </dgm:pt>
    <dgm:pt modelId="{7C55C43C-872A-4066-99DF-8DC7D10FBD62}">
      <dgm:prSet phldrT="[Texto]" custT="1"/>
      <dgm:spPr/>
      <dgm:t>
        <a:bodyPr/>
        <a:lstStyle/>
        <a:p>
          <a:r>
            <a:rPr lang="es-ES" sz="1600" dirty="0"/>
            <a:t>Terreno o jurisdicción no debe ser camisa de fuerza</a:t>
          </a:r>
        </a:p>
      </dgm:t>
    </dgm:pt>
    <dgm:pt modelId="{309D2881-45FD-4696-BC99-09699CBFFB43}" type="parTrans" cxnId="{B3BF6079-83EB-4501-BB7D-3F0346ED7D9C}">
      <dgm:prSet/>
      <dgm:spPr/>
      <dgm:t>
        <a:bodyPr/>
        <a:lstStyle/>
        <a:p>
          <a:endParaRPr lang="es-ES" sz="2000"/>
        </a:p>
      </dgm:t>
    </dgm:pt>
    <dgm:pt modelId="{613BC2B6-0105-41AB-91B0-BEC8563FB846}" type="sibTrans" cxnId="{B3BF6079-83EB-4501-BB7D-3F0346ED7D9C}">
      <dgm:prSet/>
      <dgm:spPr/>
      <dgm:t>
        <a:bodyPr/>
        <a:lstStyle/>
        <a:p>
          <a:endParaRPr lang="es-ES" sz="2000"/>
        </a:p>
      </dgm:t>
    </dgm:pt>
    <dgm:pt modelId="{098F3E8C-0E37-4377-9530-8A285692AE95}">
      <dgm:prSet phldrT="[Texto]" custT="1"/>
      <dgm:spPr/>
      <dgm:t>
        <a:bodyPr/>
        <a:lstStyle/>
        <a:p>
          <a:r>
            <a:rPr lang="es-EC" sz="2000" b="1"/>
            <a:t>Desarrollar enfoques operacionales y vincularlos a la planificación de detalle</a:t>
          </a:r>
          <a:endParaRPr lang="es-ES" sz="2000" dirty="0"/>
        </a:p>
      </dgm:t>
    </dgm:pt>
    <dgm:pt modelId="{4BE54DC3-A082-4233-AC68-D078686E5F01}" type="parTrans" cxnId="{CAA68321-D59C-4348-8FFB-0A7C2CC7B6F6}">
      <dgm:prSet/>
      <dgm:spPr/>
      <dgm:t>
        <a:bodyPr/>
        <a:lstStyle/>
        <a:p>
          <a:endParaRPr lang="es-ES" sz="2000"/>
        </a:p>
      </dgm:t>
    </dgm:pt>
    <dgm:pt modelId="{39FFB8D9-F2E7-499C-84A9-617B2108A02B}" type="sibTrans" cxnId="{CAA68321-D59C-4348-8FFB-0A7C2CC7B6F6}">
      <dgm:prSet/>
      <dgm:spPr/>
      <dgm:t>
        <a:bodyPr/>
        <a:lstStyle/>
        <a:p>
          <a:endParaRPr lang="es-ES" sz="2000"/>
        </a:p>
      </dgm:t>
    </dgm:pt>
    <dgm:pt modelId="{E3420D0A-7ECF-4D44-8675-95068381C0DF}">
      <dgm:prSet phldrT="[Texto]" custT="1"/>
      <dgm:spPr/>
      <dgm:t>
        <a:bodyPr/>
        <a:lstStyle/>
        <a:p>
          <a:r>
            <a:rPr lang="es-ES" sz="1600" dirty="0"/>
            <a:t>Aproximaciones a la solución </a:t>
          </a:r>
        </a:p>
      </dgm:t>
    </dgm:pt>
    <dgm:pt modelId="{9D5A0FFB-A262-427E-AF03-F4DC765C8C27}" type="parTrans" cxnId="{4C9A1B6B-14CE-4CF1-AD36-744F18C32BB9}">
      <dgm:prSet/>
      <dgm:spPr/>
      <dgm:t>
        <a:bodyPr/>
        <a:lstStyle/>
        <a:p>
          <a:endParaRPr lang="es-ES" sz="2000"/>
        </a:p>
      </dgm:t>
    </dgm:pt>
    <dgm:pt modelId="{D34C4DE8-C6F4-4C53-8C58-CD2256A605C8}" type="sibTrans" cxnId="{4C9A1B6B-14CE-4CF1-AD36-744F18C32BB9}">
      <dgm:prSet/>
      <dgm:spPr/>
      <dgm:t>
        <a:bodyPr/>
        <a:lstStyle/>
        <a:p>
          <a:endParaRPr lang="es-ES" sz="2000"/>
        </a:p>
      </dgm:t>
    </dgm:pt>
    <dgm:pt modelId="{63992928-1E40-4002-9479-B551E44C4B9D}">
      <dgm:prSet phldrT="[Texto]" custT="1"/>
      <dgm:spPr/>
      <dgm:t>
        <a:bodyPr/>
        <a:lstStyle/>
        <a:p>
          <a:r>
            <a:rPr lang="es-ES" sz="1600" dirty="0"/>
            <a:t>Guía de planificación flexible </a:t>
          </a:r>
        </a:p>
      </dgm:t>
    </dgm:pt>
    <dgm:pt modelId="{2C8925AD-D1B5-4812-8C8E-094A8E8FB57E}" type="parTrans" cxnId="{3FCE9F98-0EFA-47E5-8545-4FAD1EBD8896}">
      <dgm:prSet/>
      <dgm:spPr/>
      <dgm:t>
        <a:bodyPr/>
        <a:lstStyle/>
        <a:p>
          <a:endParaRPr lang="es-ES" sz="2000"/>
        </a:p>
      </dgm:t>
    </dgm:pt>
    <dgm:pt modelId="{C613A73F-A836-4DA0-9683-BCA6C6F8AF04}" type="sibTrans" cxnId="{3FCE9F98-0EFA-47E5-8545-4FAD1EBD8896}">
      <dgm:prSet/>
      <dgm:spPr/>
      <dgm:t>
        <a:bodyPr/>
        <a:lstStyle/>
        <a:p>
          <a:endParaRPr lang="es-ES" sz="2000"/>
        </a:p>
      </dgm:t>
    </dgm:pt>
    <dgm:pt modelId="{F7A39B61-0BE7-4A7D-86EB-C8D97FE405BE}">
      <dgm:prSet phldrT="[Texto]" custT="1"/>
      <dgm:spPr/>
      <dgm:t>
        <a:bodyPr/>
        <a:lstStyle/>
        <a:p>
          <a:endParaRPr lang="es-ES" sz="1600" dirty="0"/>
        </a:p>
      </dgm:t>
    </dgm:pt>
    <dgm:pt modelId="{2996D217-BBFB-4307-8EA4-8F623120FE6C}" type="parTrans" cxnId="{A2A94EDD-9F27-440D-A4B9-35DFBCD886E7}">
      <dgm:prSet/>
      <dgm:spPr/>
      <dgm:t>
        <a:bodyPr/>
        <a:lstStyle/>
        <a:p>
          <a:endParaRPr lang="es-EC"/>
        </a:p>
      </dgm:t>
    </dgm:pt>
    <dgm:pt modelId="{4F664EA6-B38E-4467-80F2-E7F040B3B58B}" type="sibTrans" cxnId="{A2A94EDD-9F27-440D-A4B9-35DFBCD886E7}">
      <dgm:prSet/>
      <dgm:spPr/>
      <dgm:t>
        <a:bodyPr/>
        <a:lstStyle/>
        <a:p>
          <a:endParaRPr lang="es-EC"/>
        </a:p>
      </dgm:t>
    </dgm:pt>
    <dgm:pt modelId="{48C9A682-A38B-43FA-9DF4-0C0590EAF2DD}" type="pres">
      <dgm:prSet presAssocID="{0D18DBDD-9065-4326-A18A-6B603D91EC49}" presName="linear" presStyleCnt="0">
        <dgm:presLayoutVars>
          <dgm:dir/>
          <dgm:resizeHandles val="exact"/>
        </dgm:presLayoutVars>
      </dgm:prSet>
      <dgm:spPr/>
    </dgm:pt>
    <dgm:pt modelId="{FF094295-607A-4786-8865-97F2B01CDDC8}" type="pres">
      <dgm:prSet presAssocID="{AD888323-28DA-4189-9EC3-66955198B367}" presName="comp" presStyleCnt="0"/>
      <dgm:spPr/>
    </dgm:pt>
    <dgm:pt modelId="{E361BC4B-97FC-46D0-96C5-739D88AEA937}" type="pres">
      <dgm:prSet presAssocID="{AD888323-28DA-4189-9EC3-66955198B367}" presName="box" presStyleLbl="node1" presStyleIdx="0" presStyleCnt="4"/>
      <dgm:spPr/>
    </dgm:pt>
    <dgm:pt modelId="{9EA955C0-611F-466B-BB41-9509F9B42728}" type="pres">
      <dgm:prSet presAssocID="{AD888323-28DA-4189-9EC3-66955198B367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6BAEAC5-3271-4385-B563-D81D004FE6E4}" type="pres">
      <dgm:prSet presAssocID="{AD888323-28DA-4189-9EC3-66955198B367}" presName="text" presStyleLbl="node1" presStyleIdx="0" presStyleCnt="4">
        <dgm:presLayoutVars>
          <dgm:bulletEnabled val="1"/>
        </dgm:presLayoutVars>
      </dgm:prSet>
      <dgm:spPr/>
    </dgm:pt>
    <dgm:pt modelId="{F7CBA861-BE79-4124-8CAB-699D86F80990}" type="pres">
      <dgm:prSet presAssocID="{00F0DBA9-67EE-43DC-AA60-7481A2A89ADD}" presName="spacer" presStyleCnt="0"/>
      <dgm:spPr/>
    </dgm:pt>
    <dgm:pt modelId="{93904F49-DABC-431C-AB3D-7CD399ADC2F9}" type="pres">
      <dgm:prSet presAssocID="{1F9FBA10-8D51-431D-BE54-6F540F381ADE}" presName="comp" presStyleCnt="0"/>
      <dgm:spPr/>
    </dgm:pt>
    <dgm:pt modelId="{6C9B4732-6F2B-4AA1-811B-D7D44F5EE73A}" type="pres">
      <dgm:prSet presAssocID="{1F9FBA10-8D51-431D-BE54-6F540F381ADE}" presName="box" presStyleLbl="node1" presStyleIdx="1" presStyleCnt="4"/>
      <dgm:spPr/>
    </dgm:pt>
    <dgm:pt modelId="{F2C67E87-77E8-4DA8-95BF-C76F246D779B}" type="pres">
      <dgm:prSet presAssocID="{1F9FBA10-8D51-431D-BE54-6F540F381ADE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E4ED1A1-5671-4AAD-A71F-B8D350F2CC8B}" type="pres">
      <dgm:prSet presAssocID="{1F9FBA10-8D51-431D-BE54-6F540F381ADE}" presName="text" presStyleLbl="node1" presStyleIdx="1" presStyleCnt="4">
        <dgm:presLayoutVars>
          <dgm:bulletEnabled val="1"/>
        </dgm:presLayoutVars>
      </dgm:prSet>
      <dgm:spPr/>
    </dgm:pt>
    <dgm:pt modelId="{28688C37-4BFB-4E09-A556-C3A2B3B4B016}" type="pres">
      <dgm:prSet presAssocID="{8A7C4339-42B3-4FC1-BC5E-29A2933E130A}" presName="spacer" presStyleCnt="0"/>
      <dgm:spPr/>
    </dgm:pt>
    <dgm:pt modelId="{850F802B-35B7-4E40-982E-9E83E14C512A}" type="pres">
      <dgm:prSet presAssocID="{90CE8060-6510-4EF8-979D-3BC529BB3835}" presName="comp" presStyleCnt="0"/>
      <dgm:spPr/>
    </dgm:pt>
    <dgm:pt modelId="{5FEBCB4D-D458-4558-8161-C99ECFC378CA}" type="pres">
      <dgm:prSet presAssocID="{90CE8060-6510-4EF8-979D-3BC529BB3835}" presName="box" presStyleLbl="node1" presStyleIdx="2" presStyleCnt="4"/>
      <dgm:spPr/>
    </dgm:pt>
    <dgm:pt modelId="{0E53F67A-4506-47A4-BE46-8AAB48EB4975}" type="pres">
      <dgm:prSet presAssocID="{90CE8060-6510-4EF8-979D-3BC529BB3835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DD19386-213C-4BE3-8CDC-762D22F1CDED}" type="pres">
      <dgm:prSet presAssocID="{90CE8060-6510-4EF8-979D-3BC529BB3835}" presName="text" presStyleLbl="node1" presStyleIdx="2" presStyleCnt="4">
        <dgm:presLayoutVars>
          <dgm:bulletEnabled val="1"/>
        </dgm:presLayoutVars>
      </dgm:prSet>
      <dgm:spPr/>
    </dgm:pt>
    <dgm:pt modelId="{A4C8CFF9-6694-4E4D-B641-1B184F0B1D1B}" type="pres">
      <dgm:prSet presAssocID="{B71057C1-0CAD-4857-93AD-D48505175890}" presName="spacer" presStyleCnt="0"/>
      <dgm:spPr/>
    </dgm:pt>
    <dgm:pt modelId="{C4331348-0A34-499C-BB83-4B00EE122E99}" type="pres">
      <dgm:prSet presAssocID="{098F3E8C-0E37-4377-9530-8A285692AE95}" presName="comp" presStyleCnt="0"/>
      <dgm:spPr/>
    </dgm:pt>
    <dgm:pt modelId="{CA917085-5B64-45A1-8506-4B2D3B163205}" type="pres">
      <dgm:prSet presAssocID="{098F3E8C-0E37-4377-9530-8A285692AE95}" presName="box" presStyleLbl="node1" presStyleIdx="3" presStyleCnt="4" custScaleY="132193"/>
      <dgm:spPr/>
    </dgm:pt>
    <dgm:pt modelId="{3D93C16B-52CC-4ABE-AA36-E8EE14BE50D0}" type="pres">
      <dgm:prSet presAssocID="{098F3E8C-0E37-4377-9530-8A285692AE95}" presName="img" presStyleLbl="fgImgPlace1" presStyleIdx="3" presStyleCnt="4" custScaleY="151317" custLinFactNeighborX="-1168" custLinFactNeighborY="119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8DE59964-3BAC-41BB-AC8A-ED1179774AB6}" type="pres">
      <dgm:prSet presAssocID="{098F3E8C-0E37-4377-9530-8A285692AE95}" presName="text" presStyleLbl="node1" presStyleIdx="3" presStyleCnt="4">
        <dgm:presLayoutVars>
          <dgm:bulletEnabled val="1"/>
        </dgm:presLayoutVars>
      </dgm:prSet>
      <dgm:spPr/>
    </dgm:pt>
  </dgm:ptLst>
  <dgm:cxnLst>
    <dgm:cxn modelId="{CAA68321-D59C-4348-8FFB-0A7C2CC7B6F6}" srcId="{0D18DBDD-9065-4326-A18A-6B603D91EC49}" destId="{098F3E8C-0E37-4377-9530-8A285692AE95}" srcOrd="3" destOrd="0" parTransId="{4BE54DC3-A082-4233-AC68-D078686E5F01}" sibTransId="{39FFB8D9-F2E7-499C-84A9-617B2108A02B}"/>
    <dgm:cxn modelId="{2A13B122-5251-401E-AA55-9AA6F6710E2E}" type="presOf" srcId="{F7A39B61-0BE7-4A7D-86EB-C8D97FE405BE}" destId="{8DE59964-3BAC-41BB-AC8A-ED1179774AB6}" srcOrd="1" destOrd="3" presId="urn:microsoft.com/office/officeart/2005/8/layout/vList4"/>
    <dgm:cxn modelId="{7C148229-9CD9-49CD-9D56-B8256F13F21B}" type="presOf" srcId="{7C55C43C-872A-4066-99DF-8DC7D10FBD62}" destId="{5FEBCB4D-D458-4558-8161-C99ECFC378CA}" srcOrd="0" destOrd="2" presId="urn:microsoft.com/office/officeart/2005/8/layout/vList4"/>
    <dgm:cxn modelId="{B913FD35-D555-4573-B82F-6BBF3CFA4EE6}" type="presOf" srcId="{90CE8060-6510-4EF8-979D-3BC529BB3835}" destId="{5FEBCB4D-D458-4558-8161-C99ECFC378CA}" srcOrd="0" destOrd="0" presId="urn:microsoft.com/office/officeart/2005/8/layout/vList4"/>
    <dgm:cxn modelId="{3C07DA3F-459C-4EBA-9A8D-128E6B925595}" type="presOf" srcId="{E3420D0A-7ECF-4D44-8675-95068381C0DF}" destId="{CA917085-5B64-45A1-8506-4B2D3B163205}" srcOrd="0" destOrd="1" presId="urn:microsoft.com/office/officeart/2005/8/layout/vList4"/>
    <dgm:cxn modelId="{44283F5F-73A4-4DB2-8FE6-0CFA0F8B6DC5}" type="presOf" srcId="{E3420D0A-7ECF-4D44-8675-95068381C0DF}" destId="{8DE59964-3BAC-41BB-AC8A-ED1179774AB6}" srcOrd="1" destOrd="1" presId="urn:microsoft.com/office/officeart/2005/8/layout/vList4"/>
    <dgm:cxn modelId="{06B03942-2D85-4D1A-8809-FA3151344764}" type="presOf" srcId="{1F9FBA10-8D51-431D-BE54-6F540F381ADE}" destId="{6C9B4732-6F2B-4AA1-811B-D7D44F5EE73A}" srcOrd="0" destOrd="0" presId="urn:microsoft.com/office/officeart/2005/8/layout/vList4"/>
    <dgm:cxn modelId="{ABA1CF44-52CB-4713-9EFD-E13373602E66}" type="presOf" srcId="{737CD838-AA1E-4201-93CE-FAD5E4816787}" destId="{4E4ED1A1-5671-4AAD-A71F-B8D350F2CC8B}" srcOrd="1" destOrd="2" presId="urn:microsoft.com/office/officeart/2005/8/layout/vList4"/>
    <dgm:cxn modelId="{CB016265-3279-439E-BD74-2C1B442ADCE4}" type="presOf" srcId="{1F9FBA10-8D51-431D-BE54-6F540F381ADE}" destId="{4E4ED1A1-5671-4AAD-A71F-B8D350F2CC8B}" srcOrd="1" destOrd="0" presId="urn:microsoft.com/office/officeart/2005/8/layout/vList4"/>
    <dgm:cxn modelId="{4C9A1B6B-14CE-4CF1-AD36-744F18C32BB9}" srcId="{098F3E8C-0E37-4377-9530-8A285692AE95}" destId="{E3420D0A-7ECF-4D44-8675-95068381C0DF}" srcOrd="0" destOrd="0" parTransId="{9D5A0FFB-A262-427E-AF03-F4DC765C8C27}" sibTransId="{D34C4DE8-C6F4-4C53-8C58-CD2256A605C8}"/>
    <dgm:cxn modelId="{64C2716B-F092-4119-8356-D65557FD46F9}" type="presOf" srcId="{84FFCEB7-5CAF-44B1-8A0C-31AB81FFEEF6}" destId="{16BAEAC5-3271-4385-B563-D81D004FE6E4}" srcOrd="1" destOrd="2" presId="urn:microsoft.com/office/officeart/2005/8/layout/vList4"/>
    <dgm:cxn modelId="{F9AC7871-BAD9-4E88-8324-DB1F401BCB13}" type="presOf" srcId="{44B047A3-7E67-4D87-92BC-9128353463F3}" destId="{E361BC4B-97FC-46D0-96C5-739D88AEA937}" srcOrd="0" destOrd="1" presId="urn:microsoft.com/office/officeart/2005/8/layout/vList4"/>
    <dgm:cxn modelId="{ECF4EC71-B824-4624-89CB-A38501C60BE1}" type="presOf" srcId="{031830B9-337B-441A-A7CC-705E11A47FD1}" destId="{5FEBCB4D-D458-4558-8161-C99ECFC378CA}" srcOrd="0" destOrd="1" presId="urn:microsoft.com/office/officeart/2005/8/layout/vList4"/>
    <dgm:cxn modelId="{F2F8B953-F677-4605-AF4E-635A6DE9B593}" type="presOf" srcId="{84FFCEB7-5CAF-44B1-8A0C-31AB81FFEEF6}" destId="{E361BC4B-97FC-46D0-96C5-739D88AEA937}" srcOrd="0" destOrd="2" presId="urn:microsoft.com/office/officeart/2005/8/layout/vList4"/>
    <dgm:cxn modelId="{FD115656-07DD-4D97-81ED-DDA04459D721}" srcId="{1F9FBA10-8D51-431D-BE54-6F540F381ADE}" destId="{EF4FCA85-BAE3-42B9-8054-D25ABF2E5E5A}" srcOrd="0" destOrd="0" parTransId="{A2CB7A92-FA2B-4654-AE78-77E3D2E80AFE}" sibTransId="{8720ECDC-6666-4C17-9206-F00B3454CFC0}"/>
    <dgm:cxn modelId="{B3BF6079-83EB-4501-BB7D-3F0346ED7D9C}" srcId="{90CE8060-6510-4EF8-979D-3BC529BB3835}" destId="{7C55C43C-872A-4066-99DF-8DC7D10FBD62}" srcOrd="1" destOrd="0" parTransId="{309D2881-45FD-4696-BC99-09699CBFFB43}" sibTransId="{613BC2B6-0105-41AB-91B0-BEC8563FB846}"/>
    <dgm:cxn modelId="{8A8D657C-210A-4193-9676-A03087D745F9}" type="presOf" srcId="{63992928-1E40-4002-9479-B551E44C4B9D}" destId="{8DE59964-3BAC-41BB-AC8A-ED1179774AB6}" srcOrd="1" destOrd="2" presId="urn:microsoft.com/office/officeart/2005/8/layout/vList4"/>
    <dgm:cxn modelId="{7086BE8A-58AD-4FFE-88F8-4882B19B79D3}" srcId="{1F9FBA10-8D51-431D-BE54-6F540F381ADE}" destId="{737CD838-AA1E-4201-93CE-FAD5E4816787}" srcOrd="1" destOrd="0" parTransId="{9E011CA5-6065-44C3-9498-4E1B45686595}" sibTransId="{3560845F-647F-4888-84BD-4E4BB4A3EFB1}"/>
    <dgm:cxn modelId="{E25EE68A-8805-413E-A569-CCFDD7FBF4CF}" type="presOf" srcId="{031830B9-337B-441A-A7CC-705E11A47FD1}" destId="{2DD19386-213C-4BE3-8CDC-762D22F1CDED}" srcOrd="1" destOrd="1" presId="urn:microsoft.com/office/officeart/2005/8/layout/vList4"/>
    <dgm:cxn modelId="{27B9BD8E-6245-4CB0-9BF4-E2034A12D47B}" type="presOf" srcId="{0D18DBDD-9065-4326-A18A-6B603D91EC49}" destId="{48C9A682-A38B-43FA-9DF4-0C0590EAF2DD}" srcOrd="0" destOrd="0" presId="urn:microsoft.com/office/officeart/2005/8/layout/vList4"/>
    <dgm:cxn modelId="{3FCE9F98-0EFA-47E5-8545-4FAD1EBD8896}" srcId="{098F3E8C-0E37-4377-9530-8A285692AE95}" destId="{63992928-1E40-4002-9479-B551E44C4B9D}" srcOrd="1" destOrd="0" parTransId="{2C8925AD-D1B5-4812-8C8E-094A8E8FB57E}" sibTransId="{C613A73F-A836-4DA0-9683-BCA6C6F8AF04}"/>
    <dgm:cxn modelId="{C5FEB29A-FAF7-4ADF-B3B7-18D10E537AAB}" srcId="{0D18DBDD-9065-4326-A18A-6B603D91EC49}" destId="{90CE8060-6510-4EF8-979D-3BC529BB3835}" srcOrd="2" destOrd="0" parTransId="{05677460-BFA0-4646-B38B-A90E03EB5A6D}" sibTransId="{B71057C1-0CAD-4857-93AD-D48505175890}"/>
    <dgm:cxn modelId="{D93D159E-AE46-459E-B862-AF2393A1ED81}" type="presOf" srcId="{EF4FCA85-BAE3-42B9-8054-D25ABF2E5E5A}" destId="{6C9B4732-6F2B-4AA1-811B-D7D44F5EE73A}" srcOrd="0" destOrd="1" presId="urn:microsoft.com/office/officeart/2005/8/layout/vList4"/>
    <dgm:cxn modelId="{0DA98B9E-6663-45C0-8780-394A301EB0CE}" type="presOf" srcId="{7C55C43C-872A-4066-99DF-8DC7D10FBD62}" destId="{2DD19386-213C-4BE3-8CDC-762D22F1CDED}" srcOrd="1" destOrd="2" presId="urn:microsoft.com/office/officeart/2005/8/layout/vList4"/>
    <dgm:cxn modelId="{88F189A1-D883-4BF2-BAF3-6B1C8A633CCE}" srcId="{AD888323-28DA-4189-9EC3-66955198B367}" destId="{44B047A3-7E67-4D87-92BC-9128353463F3}" srcOrd="0" destOrd="0" parTransId="{EB164D89-73DB-468F-8481-6165E7016994}" sibTransId="{A2A72032-9D71-4716-BA6E-9E9332F2A862}"/>
    <dgm:cxn modelId="{A3B3B2A1-2879-492B-8C8A-8E2561F226A9}" type="presOf" srcId="{098F3E8C-0E37-4377-9530-8A285692AE95}" destId="{CA917085-5B64-45A1-8506-4B2D3B163205}" srcOrd="0" destOrd="0" presId="urn:microsoft.com/office/officeart/2005/8/layout/vList4"/>
    <dgm:cxn modelId="{166DFEA1-645F-4F67-967A-57C2A50AFD52}" srcId="{0D18DBDD-9065-4326-A18A-6B603D91EC49}" destId="{AD888323-28DA-4189-9EC3-66955198B367}" srcOrd="0" destOrd="0" parTransId="{38B9A59D-FB94-44EB-B3AF-54F8DF5506B4}" sibTransId="{00F0DBA9-67EE-43DC-AA60-7481A2A89ADD}"/>
    <dgm:cxn modelId="{5BF191A3-4310-4634-8460-D2C1B5F9069D}" type="presOf" srcId="{AD888323-28DA-4189-9EC3-66955198B367}" destId="{E361BC4B-97FC-46D0-96C5-739D88AEA937}" srcOrd="0" destOrd="0" presId="urn:microsoft.com/office/officeart/2005/8/layout/vList4"/>
    <dgm:cxn modelId="{C6DCD2C1-FCF2-492D-B39C-80333A7CC014}" srcId="{0D18DBDD-9065-4326-A18A-6B603D91EC49}" destId="{1F9FBA10-8D51-431D-BE54-6F540F381ADE}" srcOrd="1" destOrd="0" parTransId="{2383107E-C358-4D80-B447-6B0EF6BA72FA}" sibTransId="{8A7C4339-42B3-4FC1-BC5E-29A2933E130A}"/>
    <dgm:cxn modelId="{E40F99C4-03EE-4575-8BD6-4E3180198808}" srcId="{AD888323-28DA-4189-9EC3-66955198B367}" destId="{84FFCEB7-5CAF-44B1-8A0C-31AB81FFEEF6}" srcOrd="1" destOrd="0" parTransId="{75239280-7D26-4C42-B9CE-BB41D85C0A62}" sibTransId="{4F0F33F3-92FD-4600-8EFC-7933724DCF5C}"/>
    <dgm:cxn modelId="{BC1264C5-994E-4330-AAF9-48F10567A512}" type="presOf" srcId="{098F3E8C-0E37-4377-9530-8A285692AE95}" destId="{8DE59964-3BAC-41BB-AC8A-ED1179774AB6}" srcOrd="1" destOrd="0" presId="urn:microsoft.com/office/officeart/2005/8/layout/vList4"/>
    <dgm:cxn modelId="{080600C7-DF40-4101-8D21-798EC65A7F03}" type="presOf" srcId="{F7A39B61-0BE7-4A7D-86EB-C8D97FE405BE}" destId="{CA917085-5B64-45A1-8506-4B2D3B163205}" srcOrd="0" destOrd="3" presId="urn:microsoft.com/office/officeart/2005/8/layout/vList4"/>
    <dgm:cxn modelId="{8699A0CF-90F5-448F-A00B-995BC0CFA13E}" type="presOf" srcId="{737CD838-AA1E-4201-93CE-FAD5E4816787}" destId="{6C9B4732-6F2B-4AA1-811B-D7D44F5EE73A}" srcOrd="0" destOrd="2" presId="urn:microsoft.com/office/officeart/2005/8/layout/vList4"/>
    <dgm:cxn modelId="{7FFD42D6-F999-4B7B-BAEB-F647C1ABE391}" srcId="{90CE8060-6510-4EF8-979D-3BC529BB3835}" destId="{031830B9-337B-441A-A7CC-705E11A47FD1}" srcOrd="0" destOrd="0" parTransId="{22CCE379-9209-4D69-BB6B-6E658DDF3371}" sibTransId="{6CB68996-8E18-4884-AB42-1180AAD1EB23}"/>
    <dgm:cxn modelId="{F8972ED9-BE1B-40D8-B008-3A0D96A1E864}" type="presOf" srcId="{44B047A3-7E67-4D87-92BC-9128353463F3}" destId="{16BAEAC5-3271-4385-B563-D81D004FE6E4}" srcOrd="1" destOrd="1" presId="urn:microsoft.com/office/officeart/2005/8/layout/vList4"/>
    <dgm:cxn modelId="{B17067DC-71E3-47B6-8963-49CA65023417}" type="presOf" srcId="{AD888323-28DA-4189-9EC3-66955198B367}" destId="{16BAEAC5-3271-4385-B563-D81D004FE6E4}" srcOrd="1" destOrd="0" presId="urn:microsoft.com/office/officeart/2005/8/layout/vList4"/>
    <dgm:cxn modelId="{A2A94EDD-9F27-440D-A4B9-35DFBCD886E7}" srcId="{098F3E8C-0E37-4377-9530-8A285692AE95}" destId="{F7A39B61-0BE7-4A7D-86EB-C8D97FE405BE}" srcOrd="2" destOrd="0" parTransId="{2996D217-BBFB-4307-8EA4-8F623120FE6C}" sibTransId="{4F664EA6-B38E-4467-80F2-E7F040B3B58B}"/>
    <dgm:cxn modelId="{AD11F3EB-16E4-44DC-9535-98DE4DC4BE1F}" type="presOf" srcId="{90CE8060-6510-4EF8-979D-3BC529BB3835}" destId="{2DD19386-213C-4BE3-8CDC-762D22F1CDED}" srcOrd="1" destOrd="0" presId="urn:microsoft.com/office/officeart/2005/8/layout/vList4"/>
    <dgm:cxn modelId="{EC2C0CF3-72D2-47AC-A367-C4FEB8F8A1C3}" type="presOf" srcId="{63992928-1E40-4002-9479-B551E44C4B9D}" destId="{CA917085-5B64-45A1-8506-4B2D3B163205}" srcOrd="0" destOrd="2" presId="urn:microsoft.com/office/officeart/2005/8/layout/vList4"/>
    <dgm:cxn modelId="{7E50BFF9-16F8-426F-A500-34C9D24F2C7E}" type="presOf" srcId="{EF4FCA85-BAE3-42B9-8054-D25ABF2E5E5A}" destId="{4E4ED1A1-5671-4AAD-A71F-B8D350F2CC8B}" srcOrd="1" destOrd="1" presId="urn:microsoft.com/office/officeart/2005/8/layout/vList4"/>
    <dgm:cxn modelId="{7C1F307D-DBA5-4D59-95F9-7326B56BD298}" type="presParOf" srcId="{48C9A682-A38B-43FA-9DF4-0C0590EAF2DD}" destId="{FF094295-607A-4786-8865-97F2B01CDDC8}" srcOrd="0" destOrd="0" presId="urn:microsoft.com/office/officeart/2005/8/layout/vList4"/>
    <dgm:cxn modelId="{7EFB2904-2856-4A76-878A-10FAE61B4FFF}" type="presParOf" srcId="{FF094295-607A-4786-8865-97F2B01CDDC8}" destId="{E361BC4B-97FC-46D0-96C5-739D88AEA937}" srcOrd="0" destOrd="0" presId="urn:microsoft.com/office/officeart/2005/8/layout/vList4"/>
    <dgm:cxn modelId="{EDAF64B2-5047-4277-838C-7267BA96763E}" type="presParOf" srcId="{FF094295-607A-4786-8865-97F2B01CDDC8}" destId="{9EA955C0-611F-466B-BB41-9509F9B42728}" srcOrd="1" destOrd="0" presId="urn:microsoft.com/office/officeart/2005/8/layout/vList4"/>
    <dgm:cxn modelId="{F7031F03-5CA1-48DC-84BF-6DD3F9169F51}" type="presParOf" srcId="{FF094295-607A-4786-8865-97F2B01CDDC8}" destId="{16BAEAC5-3271-4385-B563-D81D004FE6E4}" srcOrd="2" destOrd="0" presId="urn:microsoft.com/office/officeart/2005/8/layout/vList4"/>
    <dgm:cxn modelId="{9B28DE70-CBBB-44D8-AD14-A9CD11CB36AF}" type="presParOf" srcId="{48C9A682-A38B-43FA-9DF4-0C0590EAF2DD}" destId="{F7CBA861-BE79-4124-8CAB-699D86F80990}" srcOrd="1" destOrd="0" presId="urn:microsoft.com/office/officeart/2005/8/layout/vList4"/>
    <dgm:cxn modelId="{B0159F62-5F1F-4CCD-9BCE-322321BEE1A9}" type="presParOf" srcId="{48C9A682-A38B-43FA-9DF4-0C0590EAF2DD}" destId="{93904F49-DABC-431C-AB3D-7CD399ADC2F9}" srcOrd="2" destOrd="0" presId="urn:microsoft.com/office/officeart/2005/8/layout/vList4"/>
    <dgm:cxn modelId="{FE637210-C2DC-4587-964C-D824B277FA4C}" type="presParOf" srcId="{93904F49-DABC-431C-AB3D-7CD399ADC2F9}" destId="{6C9B4732-6F2B-4AA1-811B-D7D44F5EE73A}" srcOrd="0" destOrd="0" presId="urn:microsoft.com/office/officeart/2005/8/layout/vList4"/>
    <dgm:cxn modelId="{924B9644-BA49-4F9E-9A0B-F5F3B3E0CA80}" type="presParOf" srcId="{93904F49-DABC-431C-AB3D-7CD399ADC2F9}" destId="{F2C67E87-77E8-4DA8-95BF-C76F246D779B}" srcOrd="1" destOrd="0" presId="urn:microsoft.com/office/officeart/2005/8/layout/vList4"/>
    <dgm:cxn modelId="{20E6D52D-A37C-4C7C-8CF2-06438B81586F}" type="presParOf" srcId="{93904F49-DABC-431C-AB3D-7CD399ADC2F9}" destId="{4E4ED1A1-5671-4AAD-A71F-B8D350F2CC8B}" srcOrd="2" destOrd="0" presId="urn:microsoft.com/office/officeart/2005/8/layout/vList4"/>
    <dgm:cxn modelId="{AEFCFC49-A771-4642-8DEA-4D66832D54D7}" type="presParOf" srcId="{48C9A682-A38B-43FA-9DF4-0C0590EAF2DD}" destId="{28688C37-4BFB-4E09-A556-C3A2B3B4B016}" srcOrd="3" destOrd="0" presId="urn:microsoft.com/office/officeart/2005/8/layout/vList4"/>
    <dgm:cxn modelId="{87D4119B-E3C2-4910-A778-2F77BD74F46F}" type="presParOf" srcId="{48C9A682-A38B-43FA-9DF4-0C0590EAF2DD}" destId="{850F802B-35B7-4E40-982E-9E83E14C512A}" srcOrd="4" destOrd="0" presId="urn:microsoft.com/office/officeart/2005/8/layout/vList4"/>
    <dgm:cxn modelId="{DF57DC06-BC52-4BD1-B5C9-4C3617833EA8}" type="presParOf" srcId="{850F802B-35B7-4E40-982E-9E83E14C512A}" destId="{5FEBCB4D-D458-4558-8161-C99ECFC378CA}" srcOrd="0" destOrd="0" presId="urn:microsoft.com/office/officeart/2005/8/layout/vList4"/>
    <dgm:cxn modelId="{49BA285B-2AB9-47E6-9D3F-9E5EA84E8CFF}" type="presParOf" srcId="{850F802B-35B7-4E40-982E-9E83E14C512A}" destId="{0E53F67A-4506-47A4-BE46-8AAB48EB4975}" srcOrd="1" destOrd="0" presId="urn:microsoft.com/office/officeart/2005/8/layout/vList4"/>
    <dgm:cxn modelId="{F750DBB4-EAC6-4FE1-BB2A-40447606393F}" type="presParOf" srcId="{850F802B-35B7-4E40-982E-9E83E14C512A}" destId="{2DD19386-213C-4BE3-8CDC-762D22F1CDED}" srcOrd="2" destOrd="0" presId="urn:microsoft.com/office/officeart/2005/8/layout/vList4"/>
    <dgm:cxn modelId="{010904FD-6B9C-4A81-AD0C-6761D1E92E8D}" type="presParOf" srcId="{48C9A682-A38B-43FA-9DF4-0C0590EAF2DD}" destId="{A4C8CFF9-6694-4E4D-B641-1B184F0B1D1B}" srcOrd="5" destOrd="0" presId="urn:microsoft.com/office/officeart/2005/8/layout/vList4"/>
    <dgm:cxn modelId="{C4A7A75B-D1B4-496C-8168-320253C34D0F}" type="presParOf" srcId="{48C9A682-A38B-43FA-9DF4-0C0590EAF2DD}" destId="{C4331348-0A34-499C-BB83-4B00EE122E99}" srcOrd="6" destOrd="0" presId="urn:microsoft.com/office/officeart/2005/8/layout/vList4"/>
    <dgm:cxn modelId="{8BE129B2-DB2E-4E21-BCF2-A05A386A9663}" type="presParOf" srcId="{C4331348-0A34-499C-BB83-4B00EE122E99}" destId="{CA917085-5B64-45A1-8506-4B2D3B163205}" srcOrd="0" destOrd="0" presId="urn:microsoft.com/office/officeart/2005/8/layout/vList4"/>
    <dgm:cxn modelId="{10997169-623C-44B5-8D81-E39325587F49}" type="presParOf" srcId="{C4331348-0A34-499C-BB83-4B00EE122E99}" destId="{3D93C16B-52CC-4ABE-AA36-E8EE14BE50D0}" srcOrd="1" destOrd="0" presId="urn:microsoft.com/office/officeart/2005/8/layout/vList4"/>
    <dgm:cxn modelId="{1A9FC5D1-C0D3-4AC5-BC12-2954B4B7D2BA}" type="presParOf" srcId="{C4331348-0A34-499C-BB83-4B00EE122E99}" destId="{8DE59964-3BAC-41BB-AC8A-ED1179774AB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FD5CF8-CF57-40AE-BF5A-242B26FD44B1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008C7-8216-463C-8671-3AFFEB014F47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schemeClr val="tx1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rPr>
            <a:t>¿Qué cambios ha se han implementado en el PMTD del nivel operativo relacionados con el Arte y Diseño Operacional?</a:t>
          </a:r>
          <a:endParaRPr lang="es-ES" sz="2000" b="1" kern="1200" dirty="0">
            <a:solidFill>
              <a:schemeClr val="tx1"/>
            </a:solidFill>
            <a:latin typeface="Aharoni" panose="02010803020104030203" pitchFamily="2" charset="-79"/>
            <a:ea typeface="+mn-ea"/>
            <a:cs typeface="Aharoni" panose="02010803020104030203" pitchFamily="2" charset="-79"/>
          </a:endParaRPr>
        </a:p>
      </dsp:txBody>
      <dsp:txXfrm>
        <a:off x="752110" y="541866"/>
        <a:ext cx="7301111" cy="1083733"/>
      </dsp:txXfrm>
    </dsp:sp>
    <dsp:sp modelId="{37909FB4-F7BD-4A12-AC76-32622E669E05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24DF0-1AF5-4632-898E-AA33D2B81F37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rPr>
            <a:t>¿La planificación de las unidades en el nivel operativo ha implementado el Arte y Diseño operacional?</a:t>
          </a:r>
          <a:endParaRPr lang="es-ES" sz="2000" b="1" kern="1200" dirty="0">
            <a:solidFill>
              <a:prstClr val="black"/>
            </a:solidFill>
            <a:latin typeface="Aharoni" panose="02010803020104030203" pitchFamily="2" charset="-79"/>
            <a:ea typeface="+mn-ea"/>
            <a:cs typeface="Aharoni" panose="02010803020104030203" pitchFamily="2" charset="-79"/>
          </a:endParaRPr>
        </a:p>
      </dsp:txBody>
      <dsp:txXfrm>
        <a:off x="1146048" y="2167466"/>
        <a:ext cx="6907174" cy="1083733"/>
      </dsp:txXfrm>
    </dsp:sp>
    <dsp:sp modelId="{F9EAA216-CE7E-4BBB-98E0-9127E5CC38DE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FFE794-6027-4B0E-A469-CE8C9EF58CBE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prstClr val="black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rPr>
            <a:t>¿Cómo se puede desarrollar la relación entre el PMTD y el Arte y Diseño operacional en el nivel operativo?</a:t>
          </a:r>
          <a:endParaRPr lang="es-ES" sz="2000" b="1" kern="1200" dirty="0">
            <a:solidFill>
              <a:prstClr val="black"/>
            </a:solidFill>
            <a:latin typeface="Aharoni" panose="02010803020104030203" pitchFamily="2" charset="-79"/>
            <a:ea typeface="+mn-ea"/>
            <a:cs typeface="Aharoni" panose="02010803020104030203" pitchFamily="2" charset="-79"/>
          </a:endParaRPr>
        </a:p>
      </dsp:txBody>
      <dsp:txXfrm>
        <a:off x="752110" y="3793066"/>
        <a:ext cx="7301111" cy="1083733"/>
      </dsp:txXfrm>
    </dsp:sp>
    <dsp:sp modelId="{DB05FA0D-ADD9-40FD-B6F0-794D542A9B19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6ADC5F-6FEC-41DC-AD28-4132224420C2}">
      <dsp:nvSpPr>
        <dsp:cNvPr id="0" name=""/>
        <dsp:cNvSpPr/>
      </dsp:nvSpPr>
      <dsp:spPr>
        <a:xfrm>
          <a:off x="1788607" y="3716021"/>
          <a:ext cx="2106973" cy="1808594"/>
        </a:xfrm>
        <a:prstGeom prst="hexagon">
          <a:avLst>
            <a:gd name="adj" fmla="val 25000"/>
            <a:gd name="vf" fmla="val 115470"/>
          </a:avLst>
        </a:pr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8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LIDERAZGO PATICIPATIVO</a:t>
          </a:r>
        </a:p>
      </dsp:txBody>
      <dsp:txXfrm>
        <a:off x="2114904" y="3996110"/>
        <a:ext cx="1454379" cy="1248416"/>
      </dsp:txXfrm>
    </dsp:sp>
    <dsp:sp modelId="{6FCD6FC0-216E-4EBD-BA42-24D9661C86DB}">
      <dsp:nvSpPr>
        <dsp:cNvPr id="0" name=""/>
        <dsp:cNvSpPr/>
      </dsp:nvSpPr>
      <dsp:spPr>
        <a:xfrm>
          <a:off x="0" y="5180137"/>
          <a:ext cx="245968" cy="2121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3C903D2-A37E-4445-A2DF-7A5639FA9DCC}">
      <dsp:nvSpPr>
        <dsp:cNvPr id="0" name=""/>
        <dsp:cNvSpPr/>
      </dsp:nvSpPr>
      <dsp:spPr>
        <a:xfrm>
          <a:off x="1780751" y="3710140"/>
          <a:ext cx="2106973" cy="180859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/>
          <a:srcRect/>
          <a:stretch>
            <a:fillRect l="-14000" r="-14000"/>
          </a:stretch>
        </a:blip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D7B135-1F00-4611-A76C-72A084D27778}">
      <dsp:nvSpPr>
        <dsp:cNvPr id="0" name=""/>
        <dsp:cNvSpPr/>
      </dsp:nvSpPr>
      <dsp:spPr>
        <a:xfrm>
          <a:off x="680225" y="5082685"/>
          <a:ext cx="245968" cy="2121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8108386-16CC-4151-BC9B-E1673E0B3134}">
      <dsp:nvSpPr>
        <dsp:cNvPr id="0" name=""/>
        <dsp:cNvSpPr/>
      </dsp:nvSpPr>
      <dsp:spPr>
        <a:xfrm>
          <a:off x="3480375" y="2719049"/>
          <a:ext cx="2296938" cy="180859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800" b="1" kern="1200" dirty="0">
              <a:solidFill>
                <a:schemeClr val="tx1">
                  <a:lumMod val="65000"/>
                  <a:lumOff val="35000"/>
                </a:schemeClr>
              </a:solidFill>
              <a:effectLst/>
            </a:rPr>
            <a:t>FACTIBILIDAD</a:t>
          </a:r>
          <a:endParaRPr lang="es-EC" sz="18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3822503" y="2988438"/>
        <a:ext cx="1612682" cy="1269816"/>
      </dsp:txXfrm>
    </dsp:sp>
    <dsp:sp modelId="{180E4CAC-9811-4A23-A977-5A6C8962879F}">
      <dsp:nvSpPr>
        <dsp:cNvPr id="0" name=""/>
        <dsp:cNvSpPr/>
      </dsp:nvSpPr>
      <dsp:spPr>
        <a:xfrm>
          <a:off x="0" y="4929615"/>
          <a:ext cx="245968" cy="2121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934D19E-152F-4E66-939C-0814CEA4F1A3}">
      <dsp:nvSpPr>
        <dsp:cNvPr id="0" name=""/>
        <dsp:cNvSpPr/>
      </dsp:nvSpPr>
      <dsp:spPr>
        <a:xfrm>
          <a:off x="5371390" y="3713155"/>
          <a:ext cx="2106973" cy="180859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46A04F-4645-488C-9D70-3CCF04040BC8}">
      <dsp:nvSpPr>
        <dsp:cNvPr id="0" name=""/>
        <dsp:cNvSpPr/>
      </dsp:nvSpPr>
      <dsp:spPr>
        <a:xfrm>
          <a:off x="224289" y="5310138"/>
          <a:ext cx="245968" cy="2121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2942601-2A76-4A1D-985E-924F408D6CB0}">
      <dsp:nvSpPr>
        <dsp:cNvPr id="0" name=""/>
        <dsp:cNvSpPr/>
      </dsp:nvSpPr>
      <dsp:spPr>
        <a:xfrm>
          <a:off x="1191343" y="1640463"/>
          <a:ext cx="2701266" cy="180859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2000" b="1" kern="1200" dirty="0">
              <a:solidFill>
                <a:schemeClr val="tx1">
                  <a:lumMod val="65000"/>
                  <a:lumOff val="35000"/>
                </a:schemeClr>
              </a:solidFill>
              <a:effectLst/>
            </a:rPr>
            <a:t>RELEVANCIA</a:t>
          </a:r>
        </a:p>
      </dsp:txBody>
      <dsp:txXfrm>
        <a:off x="1567165" y="1892089"/>
        <a:ext cx="1949622" cy="1305342"/>
      </dsp:txXfrm>
    </dsp:sp>
    <dsp:sp modelId="{CD29DA94-7BE3-485D-BB72-4D9F8EA96C27}">
      <dsp:nvSpPr>
        <dsp:cNvPr id="0" name=""/>
        <dsp:cNvSpPr/>
      </dsp:nvSpPr>
      <dsp:spPr>
        <a:xfrm rot="5400000">
          <a:off x="-340137" y="3964607"/>
          <a:ext cx="983460" cy="30318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15B812-402C-4073-BA02-FAE458D47C8B}">
      <dsp:nvSpPr>
        <dsp:cNvPr id="0" name=""/>
        <dsp:cNvSpPr/>
      </dsp:nvSpPr>
      <dsp:spPr>
        <a:xfrm>
          <a:off x="3575358" y="717896"/>
          <a:ext cx="2106973" cy="186791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265DEA-D320-4F26-AA97-C25FC1FC88B9}">
      <dsp:nvSpPr>
        <dsp:cNvPr id="0" name=""/>
        <dsp:cNvSpPr/>
      </dsp:nvSpPr>
      <dsp:spPr>
        <a:xfrm>
          <a:off x="0" y="5007322"/>
          <a:ext cx="245968" cy="2121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14804A0-725F-405D-A410-26F01F6763AA}">
      <dsp:nvSpPr>
        <dsp:cNvPr id="0" name=""/>
        <dsp:cNvSpPr/>
      </dsp:nvSpPr>
      <dsp:spPr>
        <a:xfrm>
          <a:off x="5347845" y="1624122"/>
          <a:ext cx="2465222" cy="180859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7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ORIGINALIDAD</a:t>
          </a:r>
        </a:p>
      </dsp:txBody>
      <dsp:txXfrm>
        <a:off x="5703996" y="1885410"/>
        <a:ext cx="1752920" cy="1286018"/>
      </dsp:txXfrm>
    </dsp:sp>
    <dsp:sp modelId="{A4239372-881D-44C9-9F89-3DAA176F5CC4}">
      <dsp:nvSpPr>
        <dsp:cNvPr id="0" name=""/>
        <dsp:cNvSpPr/>
      </dsp:nvSpPr>
      <dsp:spPr>
        <a:xfrm>
          <a:off x="28506" y="5146635"/>
          <a:ext cx="245968" cy="2121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EE477AD-86EE-4225-ACA5-2B19A4CC0AA7}">
      <dsp:nvSpPr>
        <dsp:cNvPr id="0" name=""/>
        <dsp:cNvSpPr/>
      </dsp:nvSpPr>
      <dsp:spPr>
        <a:xfrm>
          <a:off x="5445761" y="3634079"/>
          <a:ext cx="2106973" cy="180859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/>
          <a:srcRect/>
          <a:stretch>
            <a:fillRect l="-14000" r="-14000"/>
          </a:stretch>
        </a:blip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747BA3-BB53-4EED-B3E5-0A5928AFD409}">
      <dsp:nvSpPr>
        <dsp:cNvPr id="0" name=""/>
        <dsp:cNvSpPr/>
      </dsp:nvSpPr>
      <dsp:spPr>
        <a:xfrm>
          <a:off x="467635" y="5285365"/>
          <a:ext cx="200621" cy="608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C651E5-B687-4476-B767-6C7E72D7E372}">
      <dsp:nvSpPr>
        <dsp:cNvPr id="0" name=""/>
        <dsp:cNvSpPr/>
      </dsp:nvSpPr>
      <dsp:spPr>
        <a:xfrm>
          <a:off x="4229" y="86062"/>
          <a:ext cx="4572291" cy="341311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800" kern="1200" dirty="0">
            <a:latin typeface="Aharoni" panose="02010803020104030203" pitchFamily="2" charset="-79"/>
            <a:cs typeface="Aharoni" panose="02010803020104030203" pitchFamily="2" charset="-79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800" kern="1200" dirty="0">
            <a:latin typeface="Aharoni" panose="02010803020104030203" pitchFamily="2" charset="-79"/>
            <a:cs typeface="Aharoni" panose="02010803020104030203" pitchFamily="2" charset="-79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800" kern="1200" dirty="0">
            <a:latin typeface="Aharoni" panose="02010803020104030203" pitchFamily="2" charset="-79"/>
            <a:cs typeface="Aharoni" panose="02010803020104030203" pitchFamily="2" charset="-79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Aharoni" panose="02010803020104030203" pitchFamily="2" charset="-79"/>
              <a:cs typeface="Aharoni" panose="02010803020104030203" pitchFamily="2" charset="-79"/>
            </a:rPr>
            <a:t>Doctrina de planificación del Ejército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Aharoni" panose="02010803020104030203" pitchFamily="2" charset="-79"/>
              <a:cs typeface="Aharoni" panose="02010803020104030203" pitchFamily="2" charset="-79"/>
            </a:rPr>
            <a:t>Nivel operacional de la guerra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Aharoni" panose="02010803020104030203" pitchFamily="2" charset="-79"/>
              <a:cs typeface="Aharoni" panose="02010803020104030203" pitchFamily="2" charset="-79"/>
            </a:rPr>
            <a:t>La organización del Ejército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Aharoni" panose="02010803020104030203" pitchFamily="2" charset="-79"/>
              <a:cs typeface="Aharoni" panose="02010803020104030203" pitchFamily="2" charset="-79"/>
            </a:rPr>
            <a:t>La organización de los Estados Mayores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Aharoni" panose="02010803020104030203" pitchFamily="2" charset="-79"/>
              <a:cs typeface="Aharoni" panose="02010803020104030203" pitchFamily="2" charset="-79"/>
            </a:rPr>
            <a:t>Los procesos de planificación </a:t>
          </a:r>
        </a:p>
      </dsp:txBody>
      <dsp:txXfrm>
        <a:off x="84202" y="166035"/>
        <a:ext cx="4412345" cy="3333146"/>
      </dsp:txXfrm>
    </dsp:sp>
    <dsp:sp modelId="{17E7B806-2FB0-4219-99E0-2A01D956248E}">
      <dsp:nvSpPr>
        <dsp:cNvPr id="0" name=""/>
        <dsp:cNvSpPr/>
      </dsp:nvSpPr>
      <dsp:spPr>
        <a:xfrm>
          <a:off x="4229" y="3499181"/>
          <a:ext cx="4572291" cy="146764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0" rIns="72390" bIns="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700" kern="1200" dirty="0"/>
            <a:t>General</a:t>
          </a:r>
        </a:p>
      </dsp:txBody>
      <dsp:txXfrm>
        <a:off x="4229" y="3499181"/>
        <a:ext cx="3219923" cy="1467641"/>
      </dsp:txXfrm>
    </dsp:sp>
    <dsp:sp modelId="{A0BB16CF-72A2-4CDE-A54D-58CB8571AC80}">
      <dsp:nvSpPr>
        <dsp:cNvPr id="0" name=""/>
        <dsp:cNvSpPr/>
      </dsp:nvSpPr>
      <dsp:spPr>
        <a:xfrm>
          <a:off x="3353495" y="3732302"/>
          <a:ext cx="1600302" cy="160030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E5823-788F-421A-9956-25754AAE69DB}">
      <dsp:nvSpPr>
        <dsp:cNvPr id="0" name=""/>
        <dsp:cNvSpPr/>
      </dsp:nvSpPr>
      <dsp:spPr>
        <a:xfrm>
          <a:off x="5350262" y="86062"/>
          <a:ext cx="4572291" cy="341311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800" kern="1200" dirty="0">
            <a:latin typeface="Aharoni" panose="02010803020104030203" pitchFamily="2" charset="-79"/>
            <a:cs typeface="Aharoni" panose="02010803020104030203" pitchFamily="2" charset="-79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Aharoni" panose="02010803020104030203" pitchFamily="2" charset="-79"/>
              <a:cs typeface="Aharoni" panose="02010803020104030203" pitchFamily="2" charset="-79"/>
            </a:rPr>
            <a:t>El PMTD en el nivel operativo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Aharoni" panose="02010803020104030203" pitchFamily="2" charset="-79"/>
              <a:cs typeface="Aharoni" panose="02010803020104030203" pitchFamily="2" charset="-79"/>
            </a:rPr>
            <a:t>Funciones y responsabilidades del Cmte. y su Estado Mayor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Aharoni" panose="02010803020104030203" pitchFamily="2" charset="-79"/>
              <a:cs typeface="Aharoni" panose="02010803020104030203" pitchFamily="2" charset="-79"/>
            </a:rPr>
            <a:t>El ambiente operacional y los problemas complejos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Aharoni" panose="02010803020104030203" pitchFamily="2" charset="-79"/>
              <a:cs typeface="Aharoni" panose="02010803020104030203" pitchFamily="2" charset="-79"/>
            </a:rPr>
            <a:t>La planificación conceptual y la planificación detallada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Aharoni" panose="02010803020104030203" pitchFamily="2" charset="-79"/>
              <a:cs typeface="Aharoni" panose="02010803020104030203" pitchFamily="2" charset="-79"/>
            </a:rPr>
            <a:t>El arte y diseño operacional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Aharoni" panose="02010803020104030203" pitchFamily="2" charset="-79"/>
              <a:cs typeface="Aharoni" panose="02010803020104030203" pitchFamily="2" charset="-79"/>
            </a:rPr>
            <a:t>Los elementos del diseño operacional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Aharoni" panose="02010803020104030203" pitchFamily="2" charset="-79"/>
              <a:cs typeface="Aharoni" panose="02010803020104030203" pitchFamily="2" charset="-79"/>
            </a:rPr>
            <a:t>Tipos de planificación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latin typeface="Aharoni" panose="02010803020104030203" pitchFamily="2" charset="-79"/>
              <a:cs typeface="Aharoni" panose="02010803020104030203" pitchFamily="2" charset="-79"/>
            </a:rPr>
            <a:t>Desarrollo del conocimiento y conciencia situacional</a:t>
          </a:r>
        </a:p>
      </dsp:txBody>
      <dsp:txXfrm>
        <a:off x="5430235" y="166035"/>
        <a:ext cx="4412345" cy="3333146"/>
      </dsp:txXfrm>
    </dsp:sp>
    <dsp:sp modelId="{5EAC6BD4-C237-4041-8035-645D0A3625BD}">
      <dsp:nvSpPr>
        <dsp:cNvPr id="0" name=""/>
        <dsp:cNvSpPr/>
      </dsp:nvSpPr>
      <dsp:spPr>
        <a:xfrm>
          <a:off x="5350262" y="3499181"/>
          <a:ext cx="4572291" cy="146764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0" rIns="72390" bIns="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700" kern="1200" dirty="0"/>
            <a:t>Específica</a:t>
          </a:r>
        </a:p>
      </dsp:txBody>
      <dsp:txXfrm>
        <a:off x="5350262" y="3499181"/>
        <a:ext cx="3219923" cy="1467641"/>
      </dsp:txXfrm>
    </dsp:sp>
    <dsp:sp modelId="{6F1468B0-285C-4200-95E1-50AAA9A0EF36}">
      <dsp:nvSpPr>
        <dsp:cNvPr id="0" name=""/>
        <dsp:cNvSpPr/>
      </dsp:nvSpPr>
      <dsp:spPr>
        <a:xfrm>
          <a:off x="8699528" y="3732302"/>
          <a:ext cx="1600302" cy="160030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02A23-5B3A-4A1B-9BB9-507B3975D82E}">
      <dsp:nvSpPr>
        <dsp:cNvPr id="0" name=""/>
        <dsp:cNvSpPr/>
      </dsp:nvSpPr>
      <dsp:spPr>
        <a:xfrm rot="10800000">
          <a:off x="1646526" y="0"/>
          <a:ext cx="9631170" cy="195284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1149" tIns="76200" rIns="142240" bIns="76200" numCol="1" spcCol="1270" anchor="ctr" anchorCtr="0">
          <a:noAutofit/>
        </a:bodyPr>
        <a:lstStyle/>
        <a:p>
          <a:pPr marL="0" lvl="1" indent="0" algn="just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2"/>
            </a:buClr>
            <a:buNone/>
            <a:defRPr/>
          </a:pPr>
          <a:r>
            <a:rPr lang="es-EC" sz="2000" b="1" kern="1200" dirty="0">
              <a:solidFill>
                <a:prstClr val="black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rPr>
            <a:t>El objeto de estudio del presente trabajo de investigación es el proceso de planificación de las operaciones en el nivel operativo de la guerra</a:t>
          </a:r>
          <a:endParaRPr lang="es-ES" sz="2000" b="1" kern="1200" dirty="0">
            <a:solidFill>
              <a:prstClr val="black"/>
            </a:solidFill>
            <a:latin typeface="Aharoni" panose="02010803020104030203" pitchFamily="2" charset="-79"/>
            <a:ea typeface="+mn-ea"/>
            <a:cs typeface="Aharoni" panose="02010803020104030203" pitchFamily="2" charset="-79"/>
          </a:endParaRPr>
        </a:p>
      </dsp:txBody>
      <dsp:txXfrm rot="10800000">
        <a:off x="2134736" y="0"/>
        <a:ext cx="9142960" cy="1952842"/>
      </dsp:txXfrm>
    </dsp:sp>
    <dsp:sp modelId="{B61F072D-6651-4AF2-9015-63EE232AC017}">
      <dsp:nvSpPr>
        <dsp:cNvPr id="0" name=""/>
        <dsp:cNvSpPr/>
      </dsp:nvSpPr>
      <dsp:spPr>
        <a:xfrm>
          <a:off x="902738" y="1146"/>
          <a:ext cx="1952842" cy="195284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FA4A1B-20AD-4119-958F-CD2A4D00F4D4}">
      <dsp:nvSpPr>
        <dsp:cNvPr id="0" name=""/>
        <dsp:cNvSpPr/>
      </dsp:nvSpPr>
      <dsp:spPr>
        <a:xfrm rot="10800000">
          <a:off x="1963074" y="2492464"/>
          <a:ext cx="9358291" cy="195284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1149" tIns="76200" rIns="142240" bIns="76200" numCol="1" spcCol="1270" anchor="ctr" anchorCtr="0">
          <a:noAutofit/>
        </a:bodyPr>
        <a:lstStyle/>
        <a:p>
          <a:pPr marL="0" lvl="1" indent="0" algn="just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ED7D31"/>
            </a:buClr>
            <a:buNone/>
            <a:defRPr/>
          </a:pPr>
          <a:r>
            <a:rPr lang="es-EC" sz="2000" b="1" kern="1200" dirty="0">
              <a:solidFill>
                <a:prstClr val="black"/>
              </a:solidFill>
              <a:latin typeface="Aharoni" panose="02010803020104030203" pitchFamily="2" charset="-79"/>
              <a:ea typeface="+mn-ea"/>
              <a:cs typeface="Aharoni" panose="02010803020104030203" pitchFamily="2" charset="-79"/>
            </a:rPr>
            <a:t>El campo de acción son las unidades del nivel operacional de la guerra del Ejército Ecuatoriano. (Fuerza Terrestre).</a:t>
          </a:r>
          <a:endParaRPr lang="es-ES" sz="2000" b="1" kern="1200" dirty="0">
            <a:solidFill>
              <a:prstClr val="black"/>
            </a:solidFill>
            <a:latin typeface="Aharoni" panose="02010803020104030203" pitchFamily="2" charset="-79"/>
            <a:ea typeface="+mn-ea"/>
            <a:cs typeface="Aharoni" panose="02010803020104030203" pitchFamily="2" charset="-79"/>
          </a:endParaRPr>
        </a:p>
      </dsp:txBody>
      <dsp:txXfrm rot="10800000">
        <a:off x="2451284" y="2492464"/>
        <a:ext cx="8870081" cy="1952842"/>
      </dsp:txXfrm>
    </dsp:sp>
    <dsp:sp modelId="{8F89D0A7-801C-4F08-8B46-D0319D5B650A}">
      <dsp:nvSpPr>
        <dsp:cNvPr id="0" name=""/>
        <dsp:cNvSpPr/>
      </dsp:nvSpPr>
      <dsp:spPr>
        <a:xfrm>
          <a:off x="1025696" y="2518964"/>
          <a:ext cx="1952842" cy="195284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1BC4B-97FC-46D0-96C5-739D88AEA937}">
      <dsp:nvSpPr>
        <dsp:cNvPr id="0" name=""/>
        <dsp:cNvSpPr/>
      </dsp:nvSpPr>
      <dsp:spPr>
        <a:xfrm>
          <a:off x="0" y="0"/>
          <a:ext cx="9989766" cy="11610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latin typeface="Aharoni" panose="02010803020104030203" pitchFamily="2" charset="-79"/>
              <a:cs typeface="Aharoni" panose="02010803020104030203" pitchFamily="2" charset="-79"/>
            </a:rPr>
            <a:t>Respetar</a:t>
          </a:r>
          <a:r>
            <a:rPr lang="es-EC" sz="2000" b="1" kern="1200" dirty="0"/>
            <a:t> los niveles de la guerra y la secuencia lógica de la planificación</a:t>
          </a:r>
          <a:endParaRPr lang="es-E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Dirección y guía estratégica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Pensamiento critico y creativo</a:t>
          </a:r>
        </a:p>
      </dsp:txBody>
      <dsp:txXfrm>
        <a:off x="2114061" y="0"/>
        <a:ext cx="7875704" cy="1161084"/>
      </dsp:txXfrm>
    </dsp:sp>
    <dsp:sp modelId="{9EA955C0-611F-466B-BB41-9509F9B42728}">
      <dsp:nvSpPr>
        <dsp:cNvPr id="0" name=""/>
        <dsp:cNvSpPr/>
      </dsp:nvSpPr>
      <dsp:spPr>
        <a:xfrm>
          <a:off x="116108" y="116108"/>
          <a:ext cx="1997953" cy="9288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9B4732-6F2B-4AA1-811B-D7D44F5EE73A}">
      <dsp:nvSpPr>
        <dsp:cNvPr id="0" name=""/>
        <dsp:cNvSpPr/>
      </dsp:nvSpPr>
      <dsp:spPr>
        <a:xfrm>
          <a:off x="0" y="1277193"/>
          <a:ext cx="9989766" cy="11610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latin typeface="Aharoni" panose="02010803020104030203" pitchFamily="2" charset="-79"/>
              <a:cs typeface="Aharoni" panose="02010803020104030203" pitchFamily="2" charset="-79"/>
            </a:rPr>
            <a:t>Comprensión del ambiente operacional </a:t>
          </a:r>
          <a:endParaRPr lang="es-ES" sz="2000" kern="1200" dirty="0">
            <a:latin typeface="Aharoni" panose="02010803020104030203" pitchFamily="2" charset="-79"/>
            <a:cs typeface="Aharoni" panose="02010803020104030203" pitchFamily="2" charset="-79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1" kern="1200" dirty="0">
              <a:latin typeface="Aharoni" panose="02010803020104030203" pitchFamily="2" charset="-79"/>
              <a:cs typeface="Aharoni" panose="02010803020104030203" pitchFamily="2" charset="-79"/>
            </a:rPr>
            <a:t>Integrar información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1" kern="1200" dirty="0">
              <a:latin typeface="Aharoni" panose="02010803020104030203" pitchFamily="2" charset="-79"/>
              <a:cs typeface="Aharoni" panose="02010803020104030203" pitchFamily="2" charset="-79"/>
            </a:rPr>
            <a:t>Análisis holístico </a:t>
          </a:r>
        </a:p>
      </dsp:txBody>
      <dsp:txXfrm>
        <a:off x="2114061" y="1277193"/>
        <a:ext cx="7875704" cy="1161084"/>
      </dsp:txXfrm>
    </dsp:sp>
    <dsp:sp modelId="{F2C67E87-77E8-4DA8-95BF-C76F246D779B}">
      <dsp:nvSpPr>
        <dsp:cNvPr id="0" name=""/>
        <dsp:cNvSpPr/>
      </dsp:nvSpPr>
      <dsp:spPr>
        <a:xfrm>
          <a:off x="116108" y="1393301"/>
          <a:ext cx="1997953" cy="9288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EBCB4D-D458-4558-8161-C99ECFC378CA}">
      <dsp:nvSpPr>
        <dsp:cNvPr id="0" name=""/>
        <dsp:cNvSpPr/>
      </dsp:nvSpPr>
      <dsp:spPr>
        <a:xfrm>
          <a:off x="0" y="2554386"/>
          <a:ext cx="9989766" cy="11610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/>
            <a:t>Líneas de esfuerzo </a:t>
          </a:r>
          <a:endParaRPr lang="es-E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Orientadas al propósito de la misión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Terreno o jurisdicción no debe ser camisa de fuerza</a:t>
          </a:r>
        </a:p>
      </dsp:txBody>
      <dsp:txXfrm>
        <a:off x="2114061" y="2554386"/>
        <a:ext cx="7875704" cy="1161084"/>
      </dsp:txXfrm>
    </dsp:sp>
    <dsp:sp modelId="{0E53F67A-4506-47A4-BE46-8AAB48EB4975}">
      <dsp:nvSpPr>
        <dsp:cNvPr id="0" name=""/>
        <dsp:cNvSpPr/>
      </dsp:nvSpPr>
      <dsp:spPr>
        <a:xfrm>
          <a:off x="116108" y="2670494"/>
          <a:ext cx="1997953" cy="9288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917085-5B64-45A1-8506-4B2D3B163205}">
      <dsp:nvSpPr>
        <dsp:cNvPr id="0" name=""/>
        <dsp:cNvSpPr/>
      </dsp:nvSpPr>
      <dsp:spPr>
        <a:xfrm>
          <a:off x="0" y="3831579"/>
          <a:ext cx="9989766" cy="15348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/>
            <a:t>Desarrollar enfoques operacionales y vincularlos a la planificación de detalle</a:t>
          </a:r>
          <a:endParaRPr lang="es-E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Aproximaciones a la solución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Guía de planificación flexible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600" kern="1200" dirty="0"/>
        </a:p>
      </dsp:txBody>
      <dsp:txXfrm>
        <a:off x="2114061" y="3831579"/>
        <a:ext cx="7875704" cy="1534872"/>
      </dsp:txXfrm>
    </dsp:sp>
    <dsp:sp modelId="{3D93C16B-52CC-4ABE-AA36-E8EE14BE50D0}">
      <dsp:nvSpPr>
        <dsp:cNvPr id="0" name=""/>
        <dsp:cNvSpPr/>
      </dsp:nvSpPr>
      <dsp:spPr>
        <a:xfrm>
          <a:off x="92772" y="3907301"/>
          <a:ext cx="1997953" cy="14055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A39CF2-07CF-C944-B8B2-FDFA615EC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5B6215-8CFA-C14E-A274-62A60F4AF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D39560-E7E9-C64A-BC8D-A84DFC30D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69E16C-FF33-C748-B920-040B6374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A12FA0-F7EB-E447-90BA-F67ACFEA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05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1CD155-7D56-234C-AAFF-16320F1B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DA342E9-56C6-B04B-AE96-5F19625A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B9D136-F28B-EB49-9304-3A0D85C8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0433CD-94F3-314D-9BCA-9A12B82A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2A2F02-9307-2846-8987-C06F814B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37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212CDF2-1852-8C4E-B50C-30A45BB13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0C232E-6C03-0C47-A2EE-04DB3FDB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1BD305-C252-5E49-86EE-EE88D8B42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1ED35-5991-214E-9F04-D952D3F2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3F95CA-8A1B-9C44-9703-D64415A0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97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01326-6597-D94C-9CE2-5D3857565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168C83-F8CA-5048-A954-3437E0677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30857F-3CD0-1247-A95A-219C8BB3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E1468C-4D70-2C47-9F53-33AD928B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AB3EA0-56C7-E544-A920-DE9C3C55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46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22451E-F6BA-964D-942E-3A26941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98B182-43AD-EB44-97B5-847C7867A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84EF59-D283-AA4B-91EE-C1C780D6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04FF48-4252-684C-B6AA-8755BE58D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B53F34-A70F-C044-9ACE-E3B617E6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27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B603C3-C482-2A4A-A0B4-1F0CDB6D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2438E8-96A0-854E-AA9E-79FF067F2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4C1BA2-C490-AE4E-AD81-4F70E8755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6CCD44-7B3A-0C4E-903E-8A380E9E6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89298D-0D0B-234C-AB52-E7DA5212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3DC63B-26CF-A94E-A018-0000DE3D0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104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AA371-FBB7-B441-97DB-D80F7CA1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6AC16D-BF7C-4645-BB5A-4D3D8709B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07B89A-6D01-1A49-9622-169182F47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FBBB904-3002-CF4C-80E4-E500036D8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2CD1188-D647-5A43-8041-F28703308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E47BC2F-B3C1-DD47-BD12-A093E8F82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3E770EB-1360-0642-A60E-51ACB7BF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B7D974-499F-7142-989B-7605603B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22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2F863-32B5-E043-8B29-B2B42B09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503C7F0-236D-1F41-A743-89B5BE35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08A0E5D-EDA8-E640-A4F0-7E558322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30AA488-FC1E-F649-9ADD-2417DE8A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192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318E160-FA5B-2244-8810-AD04240F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21AB13-2DEF-0344-B1D7-B1F4AB60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63795B-19D2-AD43-9863-9B05A8A1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C95D86-35BD-8545-A3E0-41C64631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3A1EC2-4C7C-9F48-830A-C3B6272AE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F7240-2900-D84E-BA26-4FC9FE1EC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6B5B85-161C-904E-9207-186EBB25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69783A-774F-9244-97A8-8183B2FC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BEA04C-078E-9748-B3E9-0DC63A14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371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7830F-4AFE-D44A-87AB-12F61982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0E74663-3C3B-9C46-B131-4E91903028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53015C-D6A5-4346-B392-3224F1038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FAE1-2E88-494E-974B-BF126FE9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C9DE75-F967-4240-90C9-45FDD881D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47412B-6343-E341-80F0-3B42EF51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017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341551-D91D-DD4C-9019-575BBC73A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0A3BEC-0F0A-2945-922F-1288E89F0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0204C7-0270-EA43-8408-ABA143116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09/02/2021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078A95-3068-B648-A44E-9FF31274D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94070A-9262-3E42-9371-AEF9FDA0F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4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C5C8CE6-F51C-0649-93D3-8129F63B15DD}"/>
              </a:ext>
            </a:extLst>
          </p:cNvPr>
          <p:cNvSpPr/>
          <p:nvPr/>
        </p:nvSpPr>
        <p:spPr>
          <a:xfrm>
            <a:off x="1922322" y="2424757"/>
            <a:ext cx="93221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C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TEMA: </a:t>
            </a:r>
            <a:r>
              <a:rPr lang="es-ES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LA PLANIFICACIÓN MILITAR EN EL NIVEL OPERATIVO</a:t>
            </a:r>
            <a:endParaRPr kumimoji="0" lang="es-EC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BCE7088B-96EC-8841-A837-F44032347E3E}"/>
              </a:ext>
            </a:extLst>
          </p:cNvPr>
          <p:cNvCxnSpPr/>
          <p:nvPr/>
        </p:nvCxnSpPr>
        <p:spPr>
          <a:xfrm>
            <a:off x="1485900" y="2050929"/>
            <a:ext cx="10195023" cy="2021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24E8BE2-0783-824A-A337-74107E91AF45}"/>
              </a:ext>
            </a:extLst>
          </p:cNvPr>
          <p:cNvCxnSpPr/>
          <p:nvPr/>
        </p:nvCxnSpPr>
        <p:spPr>
          <a:xfrm>
            <a:off x="1485900" y="3886853"/>
            <a:ext cx="10195023" cy="2021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3818474D-A86F-C244-AA31-418253F2C546}"/>
              </a:ext>
            </a:extLst>
          </p:cNvPr>
          <p:cNvSpPr txBox="1"/>
          <p:nvPr/>
        </p:nvSpPr>
        <p:spPr>
          <a:xfrm>
            <a:off x="4155196" y="1046140"/>
            <a:ext cx="5969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MAESTRÍA EN </a:t>
            </a:r>
            <a:r>
              <a:rPr lang="es-EC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DEFENSA Y SEGURIDAD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D62C163-8FCA-404B-839C-BEA41DD0379B}"/>
              </a:ext>
            </a:extLst>
          </p:cNvPr>
          <p:cNvSpPr txBox="1"/>
          <p:nvPr/>
        </p:nvSpPr>
        <p:spPr>
          <a:xfrm>
            <a:off x="3437049" y="4120312"/>
            <a:ext cx="68714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TCRN. DE E.M </a:t>
            </a:r>
            <a:r>
              <a:rPr lang="es-EC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FRANKLIN CANDO FAJARDO.</a:t>
            </a: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TCRN. DE E.M </a:t>
            </a:r>
            <a:r>
              <a:rPr lang="es-EC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BOANERGES MAZA RIVILLA</a:t>
            </a: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DIRECTOR: TCRN. DE E.M NELSON MOLINA </a:t>
            </a:r>
          </a:p>
        </p:txBody>
      </p:sp>
    </p:spTree>
    <p:extLst>
      <p:ext uri="{BB962C8B-B14F-4D97-AF65-F5344CB8AC3E}">
        <p14:creationId xmlns:p14="http://schemas.microsoft.com/office/powerpoint/2010/main" val="1449344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54954"/>
            <a:ext cx="10515600" cy="129990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6"/>
            </a:pPr>
            <a:r>
              <a:rPr lang="es-E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FUNDAMENTACIÓN TEÓRICA</a:t>
            </a:r>
            <a:endParaRPr lang="es-ES" sz="2800" b="1" dirty="0"/>
          </a:p>
        </p:txBody>
      </p:sp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1526751895"/>
              </p:ext>
            </p:extLst>
          </p:nvPr>
        </p:nvGraphicFramePr>
        <p:xfrm>
          <a:off x="1419367" y="1170043"/>
          <a:ext cx="1030406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4845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9990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7"/>
            </a:pPr>
            <a:r>
              <a:rPr lang="es-E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HIPÓTESIS </a:t>
            </a:r>
            <a:br>
              <a:rPr lang="es-ES" sz="3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s-ES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30 Redondear rectángulo de esquina del mismo lado">
            <a:extLst>
              <a:ext uri="{FF2B5EF4-FFF2-40B4-BE49-F238E27FC236}">
                <a16:creationId xmlns:a16="http://schemas.microsoft.com/office/drawing/2014/main" id="{07766621-7663-4C4E-8474-0DC24889948F}"/>
              </a:ext>
            </a:extLst>
          </p:cNvPr>
          <p:cNvSpPr/>
          <p:nvPr/>
        </p:nvSpPr>
        <p:spPr>
          <a:xfrm>
            <a:off x="3293652" y="2280658"/>
            <a:ext cx="8778939" cy="2967498"/>
          </a:xfrm>
          <a:prstGeom prst="round2SameRect">
            <a:avLst>
              <a:gd name="adj1" fmla="val 0"/>
              <a:gd name="adj2" fmla="val 14925"/>
            </a:avLst>
          </a:prstGeom>
          <a:gradFill flip="none" rotWithShape="1">
            <a:gsLst>
              <a:gs pos="100000">
                <a:srgbClr val="CFCFCF"/>
              </a:gs>
              <a:gs pos="0">
                <a:srgbClr val="BCBCBC"/>
              </a:gs>
              <a:gs pos="73000">
                <a:srgbClr val="F2F2F2"/>
              </a:gs>
              <a:gs pos="34000">
                <a:srgbClr val="F7F7F7"/>
              </a:gs>
              <a:gs pos="90000">
                <a:srgbClr val="EDEDED"/>
              </a:gs>
              <a:gs pos="13000">
                <a:srgbClr val="E2E2E2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31 CuadroTexto">
            <a:extLst>
              <a:ext uri="{FF2B5EF4-FFF2-40B4-BE49-F238E27FC236}">
                <a16:creationId xmlns:a16="http://schemas.microsoft.com/office/drawing/2014/main" id="{BA2C1DF5-B1C1-4CC8-BAA1-8302B91B843F}"/>
              </a:ext>
            </a:extLst>
          </p:cNvPr>
          <p:cNvSpPr txBox="1"/>
          <p:nvPr/>
        </p:nvSpPr>
        <p:spPr>
          <a:xfrm>
            <a:off x="3999933" y="2920916"/>
            <a:ext cx="7776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El PMTD desarrollado en el nivel operativo debe integrarse con el Arte y Diseño operacional para mejorar la planificación de las operaciones militares ejecutadas por las unidades operacionales.</a:t>
            </a:r>
          </a:p>
        </p:txBody>
      </p:sp>
      <p:sp>
        <p:nvSpPr>
          <p:cNvPr id="21" name="32 Forma libre">
            <a:extLst>
              <a:ext uri="{FF2B5EF4-FFF2-40B4-BE49-F238E27FC236}">
                <a16:creationId xmlns:a16="http://schemas.microsoft.com/office/drawing/2014/main" id="{B6A0ECB6-5FBC-42F8-AF0A-9DDE81C736D0}"/>
              </a:ext>
            </a:extLst>
          </p:cNvPr>
          <p:cNvSpPr/>
          <p:nvPr/>
        </p:nvSpPr>
        <p:spPr>
          <a:xfrm>
            <a:off x="1317108" y="2028572"/>
            <a:ext cx="2920621" cy="3471671"/>
          </a:xfrm>
          <a:custGeom>
            <a:avLst/>
            <a:gdLst>
              <a:gd name="connsiteX0" fmla="*/ 890588 w 1724025"/>
              <a:gd name="connsiteY0" fmla="*/ 0 h 919163"/>
              <a:gd name="connsiteX1" fmla="*/ 119063 w 1724025"/>
              <a:gd name="connsiteY1" fmla="*/ 0 h 919163"/>
              <a:gd name="connsiteX2" fmla="*/ 0 w 1724025"/>
              <a:gd name="connsiteY2" fmla="*/ 138113 h 919163"/>
              <a:gd name="connsiteX3" fmla="*/ 0 w 1724025"/>
              <a:gd name="connsiteY3" fmla="*/ 776288 h 919163"/>
              <a:gd name="connsiteX4" fmla="*/ 114300 w 1724025"/>
              <a:gd name="connsiteY4" fmla="*/ 919163 h 919163"/>
              <a:gd name="connsiteX5" fmla="*/ 895350 w 1724025"/>
              <a:gd name="connsiteY5" fmla="*/ 919163 h 919163"/>
              <a:gd name="connsiteX6" fmla="*/ 895350 w 1724025"/>
              <a:gd name="connsiteY6" fmla="*/ 728663 h 919163"/>
              <a:gd name="connsiteX7" fmla="*/ 709613 w 1724025"/>
              <a:gd name="connsiteY7" fmla="*/ 685800 h 919163"/>
              <a:gd name="connsiteX8" fmla="*/ 895350 w 1724025"/>
              <a:gd name="connsiteY8" fmla="*/ 652463 h 919163"/>
              <a:gd name="connsiteX9" fmla="*/ 1724025 w 1724025"/>
              <a:gd name="connsiteY9" fmla="*/ 652463 h 919163"/>
              <a:gd name="connsiteX10" fmla="*/ 1724025 w 1724025"/>
              <a:gd name="connsiteY10" fmla="*/ 271463 h 919163"/>
              <a:gd name="connsiteX11" fmla="*/ 895350 w 1724025"/>
              <a:gd name="connsiteY11" fmla="*/ 271463 h 919163"/>
              <a:gd name="connsiteX12" fmla="*/ 704850 w 1724025"/>
              <a:gd name="connsiteY12" fmla="*/ 228600 h 919163"/>
              <a:gd name="connsiteX13" fmla="*/ 890588 w 1724025"/>
              <a:gd name="connsiteY13" fmla="*/ 200025 h 919163"/>
              <a:gd name="connsiteX14" fmla="*/ 890588 w 1724025"/>
              <a:gd name="connsiteY14" fmla="*/ 0 h 919163"/>
              <a:gd name="connsiteX0" fmla="*/ 890588 w 1724025"/>
              <a:gd name="connsiteY0" fmla="*/ 0 h 919163"/>
              <a:gd name="connsiteX1" fmla="*/ 119063 w 1724025"/>
              <a:gd name="connsiteY1" fmla="*/ 0 h 919163"/>
              <a:gd name="connsiteX2" fmla="*/ 0 w 1724025"/>
              <a:gd name="connsiteY2" fmla="*/ 138113 h 919163"/>
              <a:gd name="connsiteX3" fmla="*/ 0 w 1724025"/>
              <a:gd name="connsiteY3" fmla="*/ 776288 h 919163"/>
              <a:gd name="connsiteX4" fmla="*/ 114300 w 1724025"/>
              <a:gd name="connsiteY4" fmla="*/ 919163 h 919163"/>
              <a:gd name="connsiteX5" fmla="*/ 895350 w 1724025"/>
              <a:gd name="connsiteY5" fmla="*/ 919163 h 919163"/>
              <a:gd name="connsiteX6" fmla="*/ 895350 w 1724025"/>
              <a:gd name="connsiteY6" fmla="*/ 728663 h 919163"/>
              <a:gd name="connsiteX7" fmla="*/ 709613 w 1724025"/>
              <a:gd name="connsiteY7" fmla="*/ 685800 h 919163"/>
              <a:gd name="connsiteX8" fmla="*/ 895350 w 1724025"/>
              <a:gd name="connsiteY8" fmla="*/ 652463 h 919163"/>
              <a:gd name="connsiteX9" fmla="*/ 1724025 w 1724025"/>
              <a:gd name="connsiteY9" fmla="*/ 652463 h 919163"/>
              <a:gd name="connsiteX10" fmla="*/ 1724025 w 1724025"/>
              <a:gd name="connsiteY10" fmla="*/ 271463 h 919163"/>
              <a:gd name="connsiteX11" fmla="*/ 895350 w 1724025"/>
              <a:gd name="connsiteY11" fmla="*/ 271463 h 919163"/>
              <a:gd name="connsiteX12" fmla="*/ 704850 w 1724025"/>
              <a:gd name="connsiteY12" fmla="*/ 228600 h 919163"/>
              <a:gd name="connsiteX13" fmla="*/ 890588 w 1724025"/>
              <a:gd name="connsiteY13" fmla="*/ 200025 h 919163"/>
              <a:gd name="connsiteX14" fmla="*/ 890588 w 1724025"/>
              <a:gd name="connsiteY14" fmla="*/ 0 h 919163"/>
              <a:gd name="connsiteX0" fmla="*/ 890588 w 1724025"/>
              <a:gd name="connsiteY0" fmla="*/ 0 h 919163"/>
              <a:gd name="connsiteX1" fmla="*/ 119063 w 1724025"/>
              <a:gd name="connsiteY1" fmla="*/ 0 h 919163"/>
              <a:gd name="connsiteX2" fmla="*/ 0 w 1724025"/>
              <a:gd name="connsiteY2" fmla="*/ 138113 h 919163"/>
              <a:gd name="connsiteX3" fmla="*/ 0 w 1724025"/>
              <a:gd name="connsiteY3" fmla="*/ 776288 h 919163"/>
              <a:gd name="connsiteX4" fmla="*/ 114300 w 1724025"/>
              <a:gd name="connsiteY4" fmla="*/ 919163 h 919163"/>
              <a:gd name="connsiteX5" fmla="*/ 895350 w 1724025"/>
              <a:gd name="connsiteY5" fmla="*/ 919163 h 919163"/>
              <a:gd name="connsiteX6" fmla="*/ 895350 w 1724025"/>
              <a:gd name="connsiteY6" fmla="*/ 728663 h 919163"/>
              <a:gd name="connsiteX7" fmla="*/ 709613 w 1724025"/>
              <a:gd name="connsiteY7" fmla="*/ 685800 h 919163"/>
              <a:gd name="connsiteX8" fmla="*/ 895350 w 1724025"/>
              <a:gd name="connsiteY8" fmla="*/ 652463 h 919163"/>
              <a:gd name="connsiteX9" fmla="*/ 1724025 w 1724025"/>
              <a:gd name="connsiteY9" fmla="*/ 652463 h 919163"/>
              <a:gd name="connsiteX10" fmla="*/ 1724025 w 1724025"/>
              <a:gd name="connsiteY10" fmla="*/ 271463 h 919163"/>
              <a:gd name="connsiteX11" fmla="*/ 895350 w 1724025"/>
              <a:gd name="connsiteY11" fmla="*/ 271463 h 919163"/>
              <a:gd name="connsiteX12" fmla="*/ 704850 w 1724025"/>
              <a:gd name="connsiteY12" fmla="*/ 228600 h 919163"/>
              <a:gd name="connsiteX13" fmla="*/ 890588 w 1724025"/>
              <a:gd name="connsiteY13" fmla="*/ 200025 h 919163"/>
              <a:gd name="connsiteX14" fmla="*/ 890588 w 1724025"/>
              <a:gd name="connsiteY14" fmla="*/ 0 h 919163"/>
              <a:gd name="connsiteX0" fmla="*/ 890588 w 1724025"/>
              <a:gd name="connsiteY0" fmla="*/ 0 h 919163"/>
              <a:gd name="connsiteX1" fmla="*/ 119063 w 1724025"/>
              <a:gd name="connsiteY1" fmla="*/ 0 h 919163"/>
              <a:gd name="connsiteX2" fmla="*/ 0 w 1724025"/>
              <a:gd name="connsiteY2" fmla="*/ 138113 h 919163"/>
              <a:gd name="connsiteX3" fmla="*/ 0 w 1724025"/>
              <a:gd name="connsiteY3" fmla="*/ 776288 h 919163"/>
              <a:gd name="connsiteX4" fmla="*/ 114300 w 1724025"/>
              <a:gd name="connsiteY4" fmla="*/ 919163 h 919163"/>
              <a:gd name="connsiteX5" fmla="*/ 895350 w 1724025"/>
              <a:gd name="connsiteY5" fmla="*/ 919163 h 919163"/>
              <a:gd name="connsiteX6" fmla="*/ 895350 w 1724025"/>
              <a:gd name="connsiteY6" fmla="*/ 728663 h 919163"/>
              <a:gd name="connsiteX7" fmla="*/ 709613 w 1724025"/>
              <a:gd name="connsiteY7" fmla="*/ 685800 h 919163"/>
              <a:gd name="connsiteX8" fmla="*/ 895350 w 1724025"/>
              <a:gd name="connsiteY8" fmla="*/ 652463 h 919163"/>
              <a:gd name="connsiteX9" fmla="*/ 1724025 w 1724025"/>
              <a:gd name="connsiteY9" fmla="*/ 652463 h 919163"/>
              <a:gd name="connsiteX10" fmla="*/ 1724025 w 1724025"/>
              <a:gd name="connsiteY10" fmla="*/ 271463 h 919163"/>
              <a:gd name="connsiteX11" fmla="*/ 895350 w 1724025"/>
              <a:gd name="connsiteY11" fmla="*/ 271463 h 919163"/>
              <a:gd name="connsiteX12" fmla="*/ 704850 w 1724025"/>
              <a:gd name="connsiteY12" fmla="*/ 228600 h 919163"/>
              <a:gd name="connsiteX13" fmla="*/ 890588 w 1724025"/>
              <a:gd name="connsiteY13" fmla="*/ 200025 h 919163"/>
              <a:gd name="connsiteX14" fmla="*/ 890588 w 1724025"/>
              <a:gd name="connsiteY14" fmla="*/ 0 h 919163"/>
              <a:gd name="connsiteX0" fmla="*/ 890588 w 1724025"/>
              <a:gd name="connsiteY0" fmla="*/ 0 h 919163"/>
              <a:gd name="connsiteX1" fmla="*/ 119063 w 1724025"/>
              <a:gd name="connsiteY1" fmla="*/ 0 h 919163"/>
              <a:gd name="connsiteX2" fmla="*/ 0 w 1724025"/>
              <a:gd name="connsiteY2" fmla="*/ 138113 h 919163"/>
              <a:gd name="connsiteX3" fmla="*/ 0 w 1724025"/>
              <a:gd name="connsiteY3" fmla="*/ 776288 h 919163"/>
              <a:gd name="connsiteX4" fmla="*/ 114300 w 1724025"/>
              <a:gd name="connsiteY4" fmla="*/ 919163 h 919163"/>
              <a:gd name="connsiteX5" fmla="*/ 895350 w 1724025"/>
              <a:gd name="connsiteY5" fmla="*/ 919163 h 919163"/>
              <a:gd name="connsiteX6" fmla="*/ 895350 w 1724025"/>
              <a:gd name="connsiteY6" fmla="*/ 728663 h 919163"/>
              <a:gd name="connsiteX7" fmla="*/ 709613 w 1724025"/>
              <a:gd name="connsiteY7" fmla="*/ 685800 h 919163"/>
              <a:gd name="connsiteX8" fmla="*/ 895350 w 1724025"/>
              <a:gd name="connsiteY8" fmla="*/ 652463 h 919163"/>
              <a:gd name="connsiteX9" fmla="*/ 1724025 w 1724025"/>
              <a:gd name="connsiteY9" fmla="*/ 652463 h 919163"/>
              <a:gd name="connsiteX10" fmla="*/ 1724025 w 1724025"/>
              <a:gd name="connsiteY10" fmla="*/ 271463 h 919163"/>
              <a:gd name="connsiteX11" fmla="*/ 895350 w 1724025"/>
              <a:gd name="connsiteY11" fmla="*/ 271463 h 919163"/>
              <a:gd name="connsiteX12" fmla="*/ 704850 w 1724025"/>
              <a:gd name="connsiteY12" fmla="*/ 228600 h 919163"/>
              <a:gd name="connsiteX13" fmla="*/ 890588 w 1724025"/>
              <a:gd name="connsiteY13" fmla="*/ 200025 h 919163"/>
              <a:gd name="connsiteX14" fmla="*/ 890588 w 1724025"/>
              <a:gd name="connsiteY14" fmla="*/ 0 h 919163"/>
              <a:gd name="connsiteX0" fmla="*/ 890588 w 1724025"/>
              <a:gd name="connsiteY0" fmla="*/ 0 h 919163"/>
              <a:gd name="connsiteX1" fmla="*/ 119063 w 1724025"/>
              <a:gd name="connsiteY1" fmla="*/ 0 h 919163"/>
              <a:gd name="connsiteX2" fmla="*/ 0 w 1724025"/>
              <a:gd name="connsiteY2" fmla="*/ 138113 h 919163"/>
              <a:gd name="connsiteX3" fmla="*/ 0 w 1724025"/>
              <a:gd name="connsiteY3" fmla="*/ 776288 h 919163"/>
              <a:gd name="connsiteX4" fmla="*/ 114300 w 1724025"/>
              <a:gd name="connsiteY4" fmla="*/ 919163 h 919163"/>
              <a:gd name="connsiteX5" fmla="*/ 895350 w 1724025"/>
              <a:gd name="connsiteY5" fmla="*/ 919163 h 919163"/>
              <a:gd name="connsiteX6" fmla="*/ 895350 w 1724025"/>
              <a:gd name="connsiteY6" fmla="*/ 728663 h 919163"/>
              <a:gd name="connsiteX7" fmla="*/ 709613 w 1724025"/>
              <a:gd name="connsiteY7" fmla="*/ 685800 h 919163"/>
              <a:gd name="connsiteX8" fmla="*/ 895350 w 1724025"/>
              <a:gd name="connsiteY8" fmla="*/ 652463 h 919163"/>
              <a:gd name="connsiteX9" fmla="*/ 1724025 w 1724025"/>
              <a:gd name="connsiteY9" fmla="*/ 652463 h 919163"/>
              <a:gd name="connsiteX10" fmla="*/ 1724025 w 1724025"/>
              <a:gd name="connsiteY10" fmla="*/ 271463 h 919163"/>
              <a:gd name="connsiteX11" fmla="*/ 895350 w 1724025"/>
              <a:gd name="connsiteY11" fmla="*/ 271463 h 919163"/>
              <a:gd name="connsiteX12" fmla="*/ 704850 w 1724025"/>
              <a:gd name="connsiteY12" fmla="*/ 228600 h 919163"/>
              <a:gd name="connsiteX13" fmla="*/ 890588 w 1724025"/>
              <a:gd name="connsiteY13" fmla="*/ 200025 h 919163"/>
              <a:gd name="connsiteX14" fmla="*/ 890588 w 1724025"/>
              <a:gd name="connsiteY14" fmla="*/ 0 h 919163"/>
              <a:gd name="connsiteX0" fmla="*/ 890588 w 1724025"/>
              <a:gd name="connsiteY0" fmla="*/ 0 h 919163"/>
              <a:gd name="connsiteX1" fmla="*/ 119063 w 1724025"/>
              <a:gd name="connsiteY1" fmla="*/ 0 h 919163"/>
              <a:gd name="connsiteX2" fmla="*/ 0 w 1724025"/>
              <a:gd name="connsiteY2" fmla="*/ 138113 h 919163"/>
              <a:gd name="connsiteX3" fmla="*/ 0 w 1724025"/>
              <a:gd name="connsiteY3" fmla="*/ 776288 h 919163"/>
              <a:gd name="connsiteX4" fmla="*/ 114300 w 1724025"/>
              <a:gd name="connsiteY4" fmla="*/ 919163 h 919163"/>
              <a:gd name="connsiteX5" fmla="*/ 895350 w 1724025"/>
              <a:gd name="connsiteY5" fmla="*/ 919163 h 919163"/>
              <a:gd name="connsiteX6" fmla="*/ 895350 w 1724025"/>
              <a:gd name="connsiteY6" fmla="*/ 728663 h 919163"/>
              <a:gd name="connsiteX7" fmla="*/ 709613 w 1724025"/>
              <a:gd name="connsiteY7" fmla="*/ 685800 h 919163"/>
              <a:gd name="connsiteX8" fmla="*/ 895350 w 1724025"/>
              <a:gd name="connsiteY8" fmla="*/ 652463 h 919163"/>
              <a:gd name="connsiteX9" fmla="*/ 1724025 w 1724025"/>
              <a:gd name="connsiteY9" fmla="*/ 652463 h 919163"/>
              <a:gd name="connsiteX10" fmla="*/ 1724025 w 1724025"/>
              <a:gd name="connsiteY10" fmla="*/ 271463 h 919163"/>
              <a:gd name="connsiteX11" fmla="*/ 895350 w 1724025"/>
              <a:gd name="connsiteY11" fmla="*/ 271463 h 919163"/>
              <a:gd name="connsiteX12" fmla="*/ 704850 w 1724025"/>
              <a:gd name="connsiteY12" fmla="*/ 228600 h 919163"/>
              <a:gd name="connsiteX13" fmla="*/ 890588 w 1724025"/>
              <a:gd name="connsiteY13" fmla="*/ 200025 h 919163"/>
              <a:gd name="connsiteX14" fmla="*/ 890588 w 1724025"/>
              <a:gd name="connsiteY14" fmla="*/ 0 h 919163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4850 w 1724025"/>
              <a:gd name="connsiteY12" fmla="*/ 228600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4850 w 1724025"/>
              <a:gd name="connsiteY12" fmla="*/ 228600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4850 w 1724025"/>
              <a:gd name="connsiteY12" fmla="*/ 228600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4850 w 1724025"/>
              <a:gd name="connsiteY12" fmla="*/ 228600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11994 w 1724025"/>
              <a:gd name="connsiteY12" fmla="*/ 235744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98108"/>
              <a:gd name="connsiteY0" fmla="*/ 0 h 919240"/>
              <a:gd name="connsiteX1" fmla="*/ 119063 w 1798108"/>
              <a:gd name="connsiteY1" fmla="*/ 0 h 919240"/>
              <a:gd name="connsiteX2" fmla="*/ 0 w 1798108"/>
              <a:gd name="connsiteY2" fmla="*/ 138113 h 919240"/>
              <a:gd name="connsiteX3" fmla="*/ 0 w 1798108"/>
              <a:gd name="connsiteY3" fmla="*/ 776288 h 919240"/>
              <a:gd name="connsiteX4" fmla="*/ 114300 w 1798108"/>
              <a:gd name="connsiteY4" fmla="*/ 919163 h 919240"/>
              <a:gd name="connsiteX5" fmla="*/ 895350 w 1798108"/>
              <a:gd name="connsiteY5" fmla="*/ 919163 h 919240"/>
              <a:gd name="connsiteX6" fmla="*/ 895350 w 1798108"/>
              <a:gd name="connsiteY6" fmla="*/ 728663 h 919240"/>
              <a:gd name="connsiteX7" fmla="*/ 709613 w 1798108"/>
              <a:gd name="connsiteY7" fmla="*/ 685800 h 919240"/>
              <a:gd name="connsiteX8" fmla="*/ 895350 w 1798108"/>
              <a:gd name="connsiteY8" fmla="*/ 652463 h 919240"/>
              <a:gd name="connsiteX9" fmla="*/ 1724025 w 1798108"/>
              <a:gd name="connsiteY9" fmla="*/ 652463 h 919240"/>
              <a:gd name="connsiteX10" fmla="*/ 1724025 w 1798108"/>
              <a:gd name="connsiteY10" fmla="*/ 271463 h 919240"/>
              <a:gd name="connsiteX11" fmla="*/ 895350 w 1798108"/>
              <a:gd name="connsiteY11" fmla="*/ 271463 h 919240"/>
              <a:gd name="connsiteX12" fmla="*/ 709612 w 1798108"/>
              <a:gd name="connsiteY12" fmla="*/ 230982 h 919240"/>
              <a:gd name="connsiteX13" fmla="*/ 890588 w 1798108"/>
              <a:gd name="connsiteY13" fmla="*/ 200025 h 919240"/>
              <a:gd name="connsiteX14" fmla="*/ 890588 w 1798108"/>
              <a:gd name="connsiteY14" fmla="*/ 0 h 919240"/>
              <a:gd name="connsiteX0" fmla="*/ 890588 w 1859967"/>
              <a:gd name="connsiteY0" fmla="*/ 0 h 919240"/>
              <a:gd name="connsiteX1" fmla="*/ 119063 w 1859967"/>
              <a:gd name="connsiteY1" fmla="*/ 0 h 919240"/>
              <a:gd name="connsiteX2" fmla="*/ 0 w 1859967"/>
              <a:gd name="connsiteY2" fmla="*/ 138113 h 919240"/>
              <a:gd name="connsiteX3" fmla="*/ 0 w 1859967"/>
              <a:gd name="connsiteY3" fmla="*/ 776288 h 919240"/>
              <a:gd name="connsiteX4" fmla="*/ 114300 w 1859967"/>
              <a:gd name="connsiteY4" fmla="*/ 919163 h 919240"/>
              <a:gd name="connsiteX5" fmla="*/ 895350 w 1859967"/>
              <a:gd name="connsiteY5" fmla="*/ 919163 h 919240"/>
              <a:gd name="connsiteX6" fmla="*/ 895350 w 1859967"/>
              <a:gd name="connsiteY6" fmla="*/ 728663 h 919240"/>
              <a:gd name="connsiteX7" fmla="*/ 709613 w 1859967"/>
              <a:gd name="connsiteY7" fmla="*/ 685800 h 919240"/>
              <a:gd name="connsiteX8" fmla="*/ 895350 w 1859967"/>
              <a:gd name="connsiteY8" fmla="*/ 652463 h 919240"/>
              <a:gd name="connsiteX9" fmla="*/ 1724025 w 1859967"/>
              <a:gd name="connsiteY9" fmla="*/ 652463 h 919240"/>
              <a:gd name="connsiteX10" fmla="*/ 1724025 w 1859967"/>
              <a:gd name="connsiteY10" fmla="*/ 271463 h 919240"/>
              <a:gd name="connsiteX11" fmla="*/ 895350 w 1859967"/>
              <a:gd name="connsiteY11" fmla="*/ 271463 h 919240"/>
              <a:gd name="connsiteX12" fmla="*/ 709612 w 1859967"/>
              <a:gd name="connsiteY12" fmla="*/ 230982 h 919240"/>
              <a:gd name="connsiteX13" fmla="*/ 890588 w 1859967"/>
              <a:gd name="connsiteY13" fmla="*/ 200025 h 919240"/>
              <a:gd name="connsiteX14" fmla="*/ 890588 w 1859967"/>
              <a:gd name="connsiteY14" fmla="*/ 0 h 919240"/>
              <a:gd name="connsiteX0" fmla="*/ 890588 w 1869580"/>
              <a:gd name="connsiteY0" fmla="*/ 0 h 919240"/>
              <a:gd name="connsiteX1" fmla="*/ 119063 w 1869580"/>
              <a:gd name="connsiteY1" fmla="*/ 0 h 919240"/>
              <a:gd name="connsiteX2" fmla="*/ 0 w 1869580"/>
              <a:gd name="connsiteY2" fmla="*/ 138113 h 919240"/>
              <a:gd name="connsiteX3" fmla="*/ 0 w 1869580"/>
              <a:gd name="connsiteY3" fmla="*/ 776288 h 919240"/>
              <a:gd name="connsiteX4" fmla="*/ 114300 w 1869580"/>
              <a:gd name="connsiteY4" fmla="*/ 919163 h 919240"/>
              <a:gd name="connsiteX5" fmla="*/ 895350 w 1869580"/>
              <a:gd name="connsiteY5" fmla="*/ 919163 h 919240"/>
              <a:gd name="connsiteX6" fmla="*/ 895350 w 1869580"/>
              <a:gd name="connsiteY6" fmla="*/ 728663 h 919240"/>
              <a:gd name="connsiteX7" fmla="*/ 709613 w 1869580"/>
              <a:gd name="connsiteY7" fmla="*/ 685800 h 919240"/>
              <a:gd name="connsiteX8" fmla="*/ 895350 w 1869580"/>
              <a:gd name="connsiteY8" fmla="*/ 652463 h 919240"/>
              <a:gd name="connsiteX9" fmla="*/ 1724025 w 1869580"/>
              <a:gd name="connsiteY9" fmla="*/ 652463 h 919240"/>
              <a:gd name="connsiteX10" fmla="*/ 1724025 w 1869580"/>
              <a:gd name="connsiteY10" fmla="*/ 271463 h 919240"/>
              <a:gd name="connsiteX11" fmla="*/ 895350 w 1869580"/>
              <a:gd name="connsiteY11" fmla="*/ 271463 h 919240"/>
              <a:gd name="connsiteX12" fmla="*/ 709612 w 1869580"/>
              <a:gd name="connsiteY12" fmla="*/ 230982 h 919240"/>
              <a:gd name="connsiteX13" fmla="*/ 890588 w 1869580"/>
              <a:gd name="connsiteY13" fmla="*/ 200025 h 919240"/>
              <a:gd name="connsiteX14" fmla="*/ 890588 w 1869580"/>
              <a:gd name="connsiteY14" fmla="*/ 0 h 919240"/>
              <a:gd name="connsiteX0" fmla="*/ 890588 w 1869580"/>
              <a:gd name="connsiteY0" fmla="*/ 0 h 919240"/>
              <a:gd name="connsiteX1" fmla="*/ 119063 w 1869580"/>
              <a:gd name="connsiteY1" fmla="*/ 0 h 919240"/>
              <a:gd name="connsiteX2" fmla="*/ 0 w 1869580"/>
              <a:gd name="connsiteY2" fmla="*/ 138113 h 919240"/>
              <a:gd name="connsiteX3" fmla="*/ 0 w 1869580"/>
              <a:gd name="connsiteY3" fmla="*/ 776288 h 919240"/>
              <a:gd name="connsiteX4" fmla="*/ 114300 w 1869580"/>
              <a:gd name="connsiteY4" fmla="*/ 919163 h 919240"/>
              <a:gd name="connsiteX5" fmla="*/ 895350 w 1869580"/>
              <a:gd name="connsiteY5" fmla="*/ 919163 h 919240"/>
              <a:gd name="connsiteX6" fmla="*/ 895350 w 1869580"/>
              <a:gd name="connsiteY6" fmla="*/ 728663 h 919240"/>
              <a:gd name="connsiteX7" fmla="*/ 709613 w 1869580"/>
              <a:gd name="connsiteY7" fmla="*/ 685800 h 919240"/>
              <a:gd name="connsiteX8" fmla="*/ 895350 w 1869580"/>
              <a:gd name="connsiteY8" fmla="*/ 652463 h 919240"/>
              <a:gd name="connsiteX9" fmla="*/ 1724025 w 1869580"/>
              <a:gd name="connsiteY9" fmla="*/ 652463 h 919240"/>
              <a:gd name="connsiteX10" fmla="*/ 1724025 w 1869580"/>
              <a:gd name="connsiteY10" fmla="*/ 271463 h 919240"/>
              <a:gd name="connsiteX11" fmla="*/ 895350 w 1869580"/>
              <a:gd name="connsiteY11" fmla="*/ 271463 h 919240"/>
              <a:gd name="connsiteX12" fmla="*/ 709612 w 1869580"/>
              <a:gd name="connsiteY12" fmla="*/ 230982 h 919240"/>
              <a:gd name="connsiteX13" fmla="*/ 890588 w 1869580"/>
              <a:gd name="connsiteY13" fmla="*/ 200025 h 919240"/>
              <a:gd name="connsiteX14" fmla="*/ 890588 w 1869580"/>
              <a:gd name="connsiteY14" fmla="*/ 0 h 919240"/>
              <a:gd name="connsiteX0" fmla="*/ 890588 w 1870471"/>
              <a:gd name="connsiteY0" fmla="*/ 0 h 919240"/>
              <a:gd name="connsiteX1" fmla="*/ 119063 w 1870471"/>
              <a:gd name="connsiteY1" fmla="*/ 0 h 919240"/>
              <a:gd name="connsiteX2" fmla="*/ 0 w 1870471"/>
              <a:gd name="connsiteY2" fmla="*/ 138113 h 919240"/>
              <a:gd name="connsiteX3" fmla="*/ 0 w 1870471"/>
              <a:gd name="connsiteY3" fmla="*/ 776288 h 919240"/>
              <a:gd name="connsiteX4" fmla="*/ 114300 w 1870471"/>
              <a:gd name="connsiteY4" fmla="*/ 919163 h 919240"/>
              <a:gd name="connsiteX5" fmla="*/ 895350 w 1870471"/>
              <a:gd name="connsiteY5" fmla="*/ 919163 h 919240"/>
              <a:gd name="connsiteX6" fmla="*/ 895350 w 1870471"/>
              <a:gd name="connsiteY6" fmla="*/ 728663 h 919240"/>
              <a:gd name="connsiteX7" fmla="*/ 709613 w 1870471"/>
              <a:gd name="connsiteY7" fmla="*/ 685800 h 919240"/>
              <a:gd name="connsiteX8" fmla="*/ 895350 w 1870471"/>
              <a:gd name="connsiteY8" fmla="*/ 652463 h 919240"/>
              <a:gd name="connsiteX9" fmla="*/ 1724025 w 1870471"/>
              <a:gd name="connsiteY9" fmla="*/ 652463 h 919240"/>
              <a:gd name="connsiteX10" fmla="*/ 1724025 w 1870471"/>
              <a:gd name="connsiteY10" fmla="*/ 271463 h 919240"/>
              <a:gd name="connsiteX11" fmla="*/ 895350 w 1870471"/>
              <a:gd name="connsiteY11" fmla="*/ 271463 h 919240"/>
              <a:gd name="connsiteX12" fmla="*/ 709612 w 1870471"/>
              <a:gd name="connsiteY12" fmla="*/ 230982 h 919240"/>
              <a:gd name="connsiteX13" fmla="*/ 890588 w 1870471"/>
              <a:gd name="connsiteY13" fmla="*/ 200025 h 919240"/>
              <a:gd name="connsiteX14" fmla="*/ 890588 w 1870471"/>
              <a:gd name="connsiteY14" fmla="*/ 0 h 919240"/>
              <a:gd name="connsiteX0" fmla="*/ 890588 w 1770344"/>
              <a:gd name="connsiteY0" fmla="*/ 0 h 919240"/>
              <a:gd name="connsiteX1" fmla="*/ 119063 w 1770344"/>
              <a:gd name="connsiteY1" fmla="*/ 0 h 919240"/>
              <a:gd name="connsiteX2" fmla="*/ 0 w 1770344"/>
              <a:gd name="connsiteY2" fmla="*/ 138113 h 919240"/>
              <a:gd name="connsiteX3" fmla="*/ 0 w 1770344"/>
              <a:gd name="connsiteY3" fmla="*/ 776288 h 919240"/>
              <a:gd name="connsiteX4" fmla="*/ 114300 w 1770344"/>
              <a:gd name="connsiteY4" fmla="*/ 919163 h 919240"/>
              <a:gd name="connsiteX5" fmla="*/ 895350 w 1770344"/>
              <a:gd name="connsiteY5" fmla="*/ 919163 h 919240"/>
              <a:gd name="connsiteX6" fmla="*/ 895350 w 1770344"/>
              <a:gd name="connsiteY6" fmla="*/ 728663 h 919240"/>
              <a:gd name="connsiteX7" fmla="*/ 709613 w 1770344"/>
              <a:gd name="connsiteY7" fmla="*/ 685800 h 919240"/>
              <a:gd name="connsiteX8" fmla="*/ 895350 w 1770344"/>
              <a:gd name="connsiteY8" fmla="*/ 652463 h 919240"/>
              <a:gd name="connsiteX9" fmla="*/ 1724025 w 1770344"/>
              <a:gd name="connsiteY9" fmla="*/ 652463 h 919240"/>
              <a:gd name="connsiteX10" fmla="*/ 1250950 w 1770344"/>
              <a:gd name="connsiteY10" fmla="*/ 271463 h 919240"/>
              <a:gd name="connsiteX11" fmla="*/ 895350 w 1770344"/>
              <a:gd name="connsiteY11" fmla="*/ 271463 h 919240"/>
              <a:gd name="connsiteX12" fmla="*/ 709612 w 1770344"/>
              <a:gd name="connsiteY12" fmla="*/ 230982 h 919240"/>
              <a:gd name="connsiteX13" fmla="*/ 890588 w 1770344"/>
              <a:gd name="connsiteY13" fmla="*/ 200025 h 919240"/>
              <a:gd name="connsiteX14" fmla="*/ 890588 w 1770344"/>
              <a:gd name="connsiteY14" fmla="*/ 0 h 919240"/>
              <a:gd name="connsiteX0" fmla="*/ 890588 w 1398994"/>
              <a:gd name="connsiteY0" fmla="*/ 0 h 919240"/>
              <a:gd name="connsiteX1" fmla="*/ 119063 w 1398994"/>
              <a:gd name="connsiteY1" fmla="*/ 0 h 919240"/>
              <a:gd name="connsiteX2" fmla="*/ 0 w 1398994"/>
              <a:gd name="connsiteY2" fmla="*/ 138113 h 919240"/>
              <a:gd name="connsiteX3" fmla="*/ 0 w 1398994"/>
              <a:gd name="connsiteY3" fmla="*/ 776288 h 919240"/>
              <a:gd name="connsiteX4" fmla="*/ 114300 w 1398994"/>
              <a:gd name="connsiteY4" fmla="*/ 919163 h 919240"/>
              <a:gd name="connsiteX5" fmla="*/ 895350 w 1398994"/>
              <a:gd name="connsiteY5" fmla="*/ 919163 h 919240"/>
              <a:gd name="connsiteX6" fmla="*/ 895350 w 1398994"/>
              <a:gd name="connsiteY6" fmla="*/ 728663 h 919240"/>
              <a:gd name="connsiteX7" fmla="*/ 709613 w 1398994"/>
              <a:gd name="connsiteY7" fmla="*/ 685800 h 919240"/>
              <a:gd name="connsiteX8" fmla="*/ 895350 w 1398994"/>
              <a:gd name="connsiteY8" fmla="*/ 652463 h 919240"/>
              <a:gd name="connsiteX9" fmla="*/ 1254125 w 1398994"/>
              <a:gd name="connsiteY9" fmla="*/ 655638 h 919240"/>
              <a:gd name="connsiteX10" fmla="*/ 1250950 w 1398994"/>
              <a:gd name="connsiteY10" fmla="*/ 271463 h 919240"/>
              <a:gd name="connsiteX11" fmla="*/ 895350 w 1398994"/>
              <a:gd name="connsiteY11" fmla="*/ 271463 h 919240"/>
              <a:gd name="connsiteX12" fmla="*/ 709612 w 1398994"/>
              <a:gd name="connsiteY12" fmla="*/ 230982 h 919240"/>
              <a:gd name="connsiteX13" fmla="*/ 890588 w 1398994"/>
              <a:gd name="connsiteY13" fmla="*/ 200025 h 919240"/>
              <a:gd name="connsiteX14" fmla="*/ 890588 w 1398994"/>
              <a:gd name="connsiteY14" fmla="*/ 0 h 919240"/>
              <a:gd name="connsiteX0" fmla="*/ 890588 w 1367653"/>
              <a:gd name="connsiteY0" fmla="*/ 0 h 919240"/>
              <a:gd name="connsiteX1" fmla="*/ 119063 w 1367653"/>
              <a:gd name="connsiteY1" fmla="*/ 0 h 919240"/>
              <a:gd name="connsiteX2" fmla="*/ 0 w 1367653"/>
              <a:gd name="connsiteY2" fmla="*/ 138113 h 919240"/>
              <a:gd name="connsiteX3" fmla="*/ 0 w 1367653"/>
              <a:gd name="connsiteY3" fmla="*/ 776288 h 919240"/>
              <a:gd name="connsiteX4" fmla="*/ 114300 w 1367653"/>
              <a:gd name="connsiteY4" fmla="*/ 919163 h 919240"/>
              <a:gd name="connsiteX5" fmla="*/ 895350 w 1367653"/>
              <a:gd name="connsiteY5" fmla="*/ 919163 h 919240"/>
              <a:gd name="connsiteX6" fmla="*/ 895350 w 1367653"/>
              <a:gd name="connsiteY6" fmla="*/ 728663 h 919240"/>
              <a:gd name="connsiteX7" fmla="*/ 709613 w 1367653"/>
              <a:gd name="connsiteY7" fmla="*/ 685800 h 919240"/>
              <a:gd name="connsiteX8" fmla="*/ 895350 w 1367653"/>
              <a:gd name="connsiteY8" fmla="*/ 652463 h 919240"/>
              <a:gd name="connsiteX9" fmla="*/ 1182688 w 1367653"/>
              <a:gd name="connsiteY9" fmla="*/ 653257 h 919240"/>
              <a:gd name="connsiteX10" fmla="*/ 1250950 w 1367653"/>
              <a:gd name="connsiteY10" fmla="*/ 271463 h 919240"/>
              <a:gd name="connsiteX11" fmla="*/ 895350 w 1367653"/>
              <a:gd name="connsiteY11" fmla="*/ 271463 h 919240"/>
              <a:gd name="connsiteX12" fmla="*/ 709612 w 1367653"/>
              <a:gd name="connsiteY12" fmla="*/ 230982 h 919240"/>
              <a:gd name="connsiteX13" fmla="*/ 890588 w 1367653"/>
              <a:gd name="connsiteY13" fmla="*/ 200025 h 919240"/>
              <a:gd name="connsiteX14" fmla="*/ 890588 w 1367653"/>
              <a:gd name="connsiteY14" fmla="*/ 0 h 919240"/>
              <a:gd name="connsiteX0" fmla="*/ 890588 w 1327557"/>
              <a:gd name="connsiteY0" fmla="*/ 0 h 919240"/>
              <a:gd name="connsiteX1" fmla="*/ 119063 w 1327557"/>
              <a:gd name="connsiteY1" fmla="*/ 0 h 919240"/>
              <a:gd name="connsiteX2" fmla="*/ 0 w 1327557"/>
              <a:gd name="connsiteY2" fmla="*/ 138113 h 919240"/>
              <a:gd name="connsiteX3" fmla="*/ 0 w 1327557"/>
              <a:gd name="connsiteY3" fmla="*/ 776288 h 919240"/>
              <a:gd name="connsiteX4" fmla="*/ 114300 w 1327557"/>
              <a:gd name="connsiteY4" fmla="*/ 919163 h 919240"/>
              <a:gd name="connsiteX5" fmla="*/ 895350 w 1327557"/>
              <a:gd name="connsiteY5" fmla="*/ 919163 h 919240"/>
              <a:gd name="connsiteX6" fmla="*/ 895350 w 1327557"/>
              <a:gd name="connsiteY6" fmla="*/ 728663 h 919240"/>
              <a:gd name="connsiteX7" fmla="*/ 709613 w 1327557"/>
              <a:gd name="connsiteY7" fmla="*/ 685800 h 919240"/>
              <a:gd name="connsiteX8" fmla="*/ 895350 w 1327557"/>
              <a:gd name="connsiteY8" fmla="*/ 652463 h 919240"/>
              <a:gd name="connsiteX9" fmla="*/ 1182688 w 1327557"/>
              <a:gd name="connsiteY9" fmla="*/ 653257 h 919240"/>
              <a:gd name="connsiteX10" fmla="*/ 1179513 w 1327557"/>
              <a:gd name="connsiteY10" fmla="*/ 271463 h 919240"/>
              <a:gd name="connsiteX11" fmla="*/ 895350 w 1327557"/>
              <a:gd name="connsiteY11" fmla="*/ 271463 h 919240"/>
              <a:gd name="connsiteX12" fmla="*/ 709612 w 1327557"/>
              <a:gd name="connsiteY12" fmla="*/ 230982 h 919240"/>
              <a:gd name="connsiteX13" fmla="*/ 890588 w 1327557"/>
              <a:gd name="connsiteY13" fmla="*/ 200025 h 919240"/>
              <a:gd name="connsiteX14" fmla="*/ 890588 w 1327557"/>
              <a:gd name="connsiteY14" fmla="*/ 0 h 919240"/>
              <a:gd name="connsiteX0" fmla="*/ 1121569 w 1558538"/>
              <a:gd name="connsiteY0" fmla="*/ 0 h 919240"/>
              <a:gd name="connsiteX1" fmla="*/ 350044 w 1558538"/>
              <a:gd name="connsiteY1" fmla="*/ 0 h 919240"/>
              <a:gd name="connsiteX2" fmla="*/ 0 w 1558538"/>
              <a:gd name="connsiteY2" fmla="*/ 140494 h 919240"/>
              <a:gd name="connsiteX3" fmla="*/ 230981 w 1558538"/>
              <a:gd name="connsiteY3" fmla="*/ 776288 h 919240"/>
              <a:gd name="connsiteX4" fmla="*/ 345281 w 1558538"/>
              <a:gd name="connsiteY4" fmla="*/ 919163 h 919240"/>
              <a:gd name="connsiteX5" fmla="*/ 1126331 w 1558538"/>
              <a:gd name="connsiteY5" fmla="*/ 919163 h 919240"/>
              <a:gd name="connsiteX6" fmla="*/ 1126331 w 1558538"/>
              <a:gd name="connsiteY6" fmla="*/ 728663 h 919240"/>
              <a:gd name="connsiteX7" fmla="*/ 940594 w 1558538"/>
              <a:gd name="connsiteY7" fmla="*/ 685800 h 919240"/>
              <a:gd name="connsiteX8" fmla="*/ 1126331 w 1558538"/>
              <a:gd name="connsiteY8" fmla="*/ 652463 h 919240"/>
              <a:gd name="connsiteX9" fmla="*/ 1413669 w 1558538"/>
              <a:gd name="connsiteY9" fmla="*/ 653257 h 919240"/>
              <a:gd name="connsiteX10" fmla="*/ 1410494 w 1558538"/>
              <a:gd name="connsiteY10" fmla="*/ 271463 h 919240"/>
              <a:gd name="connsiteX11" fmla="*/ 1126331 w 1558538"/>
              <a:gd name="connsiteY11" fmla="*/ 271463 h 919240"/>
              <a:gd name="connsiteX12" fmla="*/ 940593 w 1558538"/>
              <a:gd name="connsiteY12" fmla="*/ 230982 h 919240"/>
              <a:gd name="connsiteX13" fmla="*/ 1121569 w 1558538"/>
              <a:gd name="connsiteY13" fmla="*/ 200025 h 919240"/>
              <a:gd name="connsiteX14" fmla="*/ 1121569 w 1558538"/>
              <a:gd name="connsiteY14" fmla="*/ 0 h 919240"/>
              <a:gd name="connsiteX0" fmla="*/ 1121569 w 1558538"/>
              <a:gd name="connsiteY0" fmla="*/ 0 h 919237"/>
              <a:gd name="connsiteX1" fmla="*/ 350044 w 1558538"/>
              <a:gd name="connsiteY1" fmla="*/ 0 h 919237"/>
              <a:gd name="connsiteX2" fmla="*/ 0 w 1558538"/>
              <a:gd name="connsiteY2" fmla="*/ 140494 h 919237"/>
              <a:gd name="connsiteX3" fmla="*/ 0 w 1558538"/>
              <a:gd name="connsiteY3" fmla="*/ 773907 h 919237"/>
              <a:gd name="connsiteX4" fmla="*/ 345281 w 1558538"/>
              <a:gd name="connsiteY4" fmla="*/ 919163 h 919237"/>
              <a:gd name="connsiteX5" fmla="*/ 1126331 w 1558538"/>
              <a:gd name="connsiteY5" fmla="*/ 919163 h 919237"/>
              <a:gd name="connsiteX6" fmla="*/ 1126331 w 1558538"/>
              <a:gd name="connsiteY6" fmla="*/ 728663 h 919237"/>
              <a:gd name="connsiteX7" fmla="*/ 940594 w 1558538"/>
              <a:gd name="connsiteY7" fmla="*/ 685800 h 919237"/>
              <a:gd name="connsiteX8" fmla="*/ 1126331 w 1558538"/>
              <a:gd name="connsiteY8" fmla="*/ 652463 h 919237"/>
              <a:gd name="connsiteX9" fmla="*/ 1413669 w 1558538"/>
              <a:gd name="connsiteY9" fmla="*/ 653257 h 919237"/>
              <a:gd name="connsiteX10" fmla="*/ 1410494 w 1558538"/>
              <a:gd name="connsiteY10" fmla="*/ 271463 h 919237"/>
              <a:gd name="connsiteX11" fmla="*/ 1126331 w 1558538"/>
              <a:gd name="connsiteY11" fmla="*/ 271463 h 919237"/>
              <a:gd name="connsiteX12" fmla="*/ 940593 w 1558538"/>
              <a:gd name="connsiteY12" fmla="*/ 230982 h 919237"/>
              <a:gd name="connsiteX13" fmla="*/ 1121569 w 1558538"/>
              <a:gd name="connsiteY13" fmla="*/ 200025 h 919237"/>
              <a:gd name="connsiteX14" fmla="*/ 1121569 w 1558538"/>
              <a:gd name="connsiteY14" fmla="*/ 0 h 919237"/>
              <a:gd name="connsiteX0" fmla="*/ 1121569 w 1558538"/>
              <a:gd name="connsiteY0" fmla="*/ 0 h 921615"/>
              <a:gd name="connsiteX1" fmla="*/ 350044 w 1558538"/>
              <a:gd name="connsiteY1" fmla="*/ 0 h 921615"/>
              <a:gd name="connsiteX2" fmla="*/ 0 w 1558538"/>
              <a:gd name="connsiteY2" fmla="*/ 140494 h 921615"/>
              <a:gd name="connsiteX3" fmla="*/ 0 w 1558538"/>
              <a:gd name="connsiteY3" fmla="*/ 773907 h 921615"/>
              <a:gd name="connsiteX4" fmla="*/ 92868 w 1558538"/>
              <a:gd name="connsiteY4" fmla="*/ 921544 h 921615"/>
              <a:gd name="connsiteX5" fmla="*/ 1126331 w 1558538"/>
              <a:gd name="connsiteY5" fmla="*/ 919163 h 921615"/>
              <a:gd name="connsiteX6" fmla="*/ 1126331 w 1558538"/>
              <a:gd name="connsiteY6" fmla="*/ 728663 h 921615"/>
              <a:gd name="connsiteX7" fmla="*/ 940594 w 1558538"/>
              <a:gd name="connsiteY7" fmla="*/ 685800 h 921615"/>
              <a:gd name="connsiteX8" fmla="*/ 1126331 w 1558538"/>
              <a:gd name="connsiteY8" fmla="*/ 652463 h 921615"/>
              <a:gd name="connsiteX9" fmla="*/ 1413669 w 1558538"/>
              <a:gd name="connsiteY9" fmla="*/ 653257 h 921615"/>
              <a:gd name="connsiteX10" fmla="*/ 1410494 w 1558538"/>
              <a:gd name="connsiteY10" fmla="*/ 271463 h 921615"/>
              <a:gd name="connsiteX11" fmla="*/ 1126331 w 1558538"/>
              <a:gd name="connsiteY11" fmla="*/ 271463 h 921615"/>
              <a:gd name="connsiteX12" fmla="*/ 940593 w 1558538"/>
              <a:gd name="connsiteY12" fmla="*/ 230982 h 921615"/>
              <a:gd name="connsiteX13" fmla="*/ 1121569 w 1558538"/>
              <a:gd name="connsiteY13" fmla="*/ 200025 h 921615"/>
              <a:gd name="connsiteX14" fmla="*/ 1121569 w 1558538"/>
              <a:gd name="connsiteY14" fmla="*/ 0 h 921615"/>
              <a:gd name="connsiteX0" fmla="*/ 1121569 w 1558538"/>
              <a:gd name="connsiteY0" fmla="*/ 0 h 921615"/>
              <a:gd name="connsiteX1" fmla="*/ 88107 w 1558538"/>
              <a:gd name="connsiteY1" fmla="*/ 2381 h 921615"/>
              <a:gd name="connsiteX2" fmla="*/ 0 w 1558538"/>
              <a:gd name="connsiteY2" fmla="*/ 140494 h 921615"/>
              <a:gd name="connsiteX3" fmla="*/ 0 w 1558538"/>
              <a:gd name="connsiteY3" fmla="*/ 773907 h 921615"/>
              <a:gd name="connsiteX4" fmla="*/ 92868 w 1558538"/>
              <a:gd name="connsiteY4" fmla="*/ 921544 h 921615"/>
              <a:gd name="connsiteX5" fmla="*/ 1126331 w 1558538"/>
              <a:gd name="connsiteY5" fmla="*/ 919163 h 921615"/>
              <a:gd name="connsiteX6" fmla="*/ 1126331 w 1558538"/>
              <a:gd name="connsiteY6" fmla="*/ 728663 h 921615"/>
              <a:gd name="connsiteX7" fmla="*/ 940594 w 1558538"/>
              <a:gd name="connsiteY7" fmla="*/ 685800 h 921615"/>
              <a:gd name="connsiteX8" fmla="*/ 1126331 w 1558538"/>
              <a:gd name="connsiteY8" fmla="*/ 652463 h 921615"/>
              <a:gd name="connsiteX9" fmla="*/ 1413669 w 1558538"/>
              <a:gd name="connsiteY9" fmla="*/ 653257 h 921615"/>
              <a:gd name="connsiteX10" fmla="*/ 1410494 w 1558538"/>
              <a:gd name="connsiteY10" fmla="*/ 271463 h 921615"/>
              <a:gd name="connsiteX11" fmla="*/ 1126331 w 1558538"/>
              <a:gd name="connsiteY11" fmla="*/ 271463 h 921615"/>
              <a:gd name="connsiteX12" fmla="*/ 940593 w 1558538"/>
              <a:gd name="connsiteY12" fmla="*/ 230982 h 921615"/>
              <a:gd name="connsiteX13" fmla="*/ 1121569 w 1558538"/>
              <a:gd name="connsiteY13" fmla="*/ 200025 h 921615"/>
              <a:gd name="connsiteX14" fmla="*/ 1121569 w 1558538"/>
              <a:gd name="connsiteY14" fmla="*/ 0 h 921615"/>
              <a:gd name="connsiteX0" fmla="*/ 1354932 w 1791901"/>
              <a:gd name="connsiteY0" fmla="*/ 0 h 921615"/>
              <a:gd name="connsiteX1" fmla="*/ 321470 w 1791901"/>
              <a:gd name="connsiteY1" fmla="*/ 2381 h 921615"/>
              <a:gd name="connsiteX2" fmla="*/ 0 w 1791901"/>
              <a:gd name="connsiteY2" fmla="*/ 140494 h 921615"/>
              <a:gd name="connsiteX3" fmla="*/ 233363 w 1791901"/>
              <a:gd name="connsiteY3" fmla="*/ 773907 h 921615"/>
              <a:gd name="connsiteX4" fmla="*/ 326231 w 1791901"/>
              <a:gd name="connsiteY4" fmla="*/ 921544 h 921615"/>
              <a:gd name="connsiteX5" fmla="*/ 1359694 w 1791901"/>
              <a:gd name="connsiteY5" fmla="*/ 919163 h 921615"/>
              <a:gd name="connsiteX6" fmla="*/ 1359694 w 1791901"/>
              <a:gd name="connsiteY6" fmla="*/ 728663 h 921615"/>
              <a:gd name="connsiteX7" fmla="*/ 1173957 w 1791901"/>
              <a:gd name="connsiteY7" fmla="*/ 685800 h 921615"/>
              <a:gd name="connsiteX8" fmla="*/ 1359694 w 1791901"/>
              <a:gd name="connsiteY8" fmla="*/ 652463 h 921615"/>
              <a:gd name="connsiteX9" fmla="*/ 1647032 w 1791901"/>
              <a:gd name="connsiteY9" fmla="*/ 653257 h 921615"/>
              <a:gd name="connsiteX10" fmla="*/ 1643857 w 1791901"/>
              <a:gd name="connsiteY10" fmla="*/ 271463 h 921615"/>
              <a:gd name="connsiteX11" fmla="*/ 1359694 w 1791901"/>
              <a:gd name="connsiteY11" fmla="*/ 271463 h 921615"/>
              <a:gd name="connsiteX12" fmla="*/ 1173956 w 1791901"/>
              <a:gd name="connsiteY12" fmla="*/ 230982 h 921615"/>
              <a:gd name="connsiteX13" fmla="*/ 1354932 w 1791901"/>
              <a:gd name="connsiteY13" fmla="*/ 200025 h 921615"/>
              <a:gd name="connsiteX14" fmla="*/ 1354932 w 1791901"/>
              <a:gd name="connsiteY14" fmla="*/ 0 h 921615"/>
              <a:gd name="connsiteX0" fmla="*/ 1354932 w 1791901"/>
              <a:gd name="connsiteY0" fmla="*/ 0 h 921615"/>
              <a:gd name="connsiteX1" fmla="*/ 321470 w 1791901"/>
              <a:gd name="connsiteY1" fmla="*/ 2381 h 921615"/>
              <a:gd name="connsiteX2" fmla="*/ 0 w 1791901"/>
              <a:gd name="connsiteY2" fmla="*/ 140494 h 921615"/>
              <a:gd name="connsiteX3" fmla="*/ 2382 w 1791901"/>
              <a:gd name="connsiteY3" fmla="*/ 773907 h 921615"/>
              <a:gd name="connsiteX4" fmla="*/ 326231 w 1791901"/>
              <a:gd name="connsiteY4" fmla="*/ 921544 h 921615"/>
              <a:gd name="connsiteX5" fmla="*/ 1359694 w 1791901"/>
              <a:gd name="connsiteY5" fmla="*/ 919163 h 921615"/>
              <a:gd name="connsiteX6" fmla="*/ 1359694 w 1791901"/>
              <a:gd name="connsiteY6" fmla="*/ 728663 h 921615"/>
              <a:gd name="connsiteX7" fmla="*/ 1173957 w 1791901"/>
              <a:gd name="connsiteY7" fmla="*/ 685800 h 921615"/>
              <a:gd name="connsiteX8" fmla="*/ 1359694 w 1791901"/>
              <a:gd name="connsiteY8" fmla="*/ 652463 h 921615"/>
              <a:gd name="connsiteX9" fmla="*/ 1647032 w 1791901"/>
              <a:gd name="connsiteY9" fmla="*/ 653257 h 921615"/>
              <a:gd name="connsiteX10" fmla="*/ 1643857 w 1791901"/>
              <a:gd name="connsiteY10" fmla="*/ 271463 h 921615"/>
              <a:gd name="connsiteX11" fmla="*/ 1359694 w 1791901"/>
              <a:gd name="connsiteY11" fmla="*/ 271463 h 921615"/>
              <a:gd name="connsiteX12" fmla="*/ 1173956 w 1791901"/>
              <a:gd name="connsiteY12" fmla="*/ 230982 h 921615"/>
              <a:gd name="connsiteX13" fmla="*/ 1354932 w 1791901"/>
              <a:gd name="connsiteY13" fmla="*/ 200025 h 921615"/>
              <a:gd name="connsiteX14" fmla="*/ 1354932 w 1791901"/>
              <a:gd name="connsiteY14" fmla="*/ 0 h 921615"/>
              <a:gd name="connsiteX0" fmla="*/ 1354932 w 1791901"/>
              <a:gd name="connsiteY0" fmla="*/ 0 h 921615"/>
              <a:gd name="connsiteX1" fmla="*/ 88107 w 1791901"/>
              <a:gd name="connsiteY1" fmla="*/ 4763 h 921615"/>
              <a:gd name="connsiteX2" fmla="*/ 0 w 1791901"/>
              <a:gd name="connsiteY2" fmla="*/ 140494 h 921615"/>
              <a:gd name="connsiteX3" fmla="*/ 2382 w 1791901"/>
              <a:gd name="connsiteY3" fmla="*/ 773907 h 921615"/>
              <a:gd name="connsiteX4" fmla="*/ 326231 w 1791901"/>
              <a:gd name="connsiteY4" fmla="*/ 921544 h 921615"/>
              <a:gd name="connsiteX5" fmla="*/ 1359694 w 1791901"/>
              <a:gd name="connsiteY5" fmla="*/ 919163 h 921615"/>
              <a:gd name="connsiteX6" fmla="*/ 1359694 w 1791901"/>
              <a:gd name="connsiteY6" fmla="*/ 728663 h 921615"/>
              <a:gd name="connsiteX7" fmla="*/ 1173957 w 1791901"/>
              <a:gd name="connsiteY7" fmla="*/ 685800 h 921615"/>
              <a:gd name="connsiteX8" fmla="*/ 1359694 w 1791901"/>
              <a:gd name="connsiteY8" fmla="*/ 652463 h 921615"/>
              <a:gd name="connsiteX9" fmla="*/ 1647032 w 1791901"/>
              <a:gd name="connsiteY9" fmla="*/ 653257 h 921615"/>
              <a:gd name="connsiteX10" fmla="*/ 1643857 w 1791901"/>
              <a:gd name="connsiteY10" fmla="*/ 271463 h 921615"/>
              <a:gd name="connsiteX11" fmla="*/ 1359694 w 1791901"/>
              <a:gd name="connsiteY11" fmla="*/ 271463 h 921615"/>
              <a:gd name="connsiteX12" fmla="*/ 1173956 w 1791901"/>
              <a:gd name="connsiteY12" fmla="*/ 230982 h 921615"/>
              <a:gd name="connsiteX13" fmla="*/ 1354932 w 1791901"/>
              <a:gd name="connsiteY13" fmla="*/ 200025 h 921615"/>
              <a:gd name="connsiteX14" fmla="*/ 1354932 w 1791901"/>
              <a:gd name="connsiteY14" fmla="*/ 0 h 921615"/>
              <a:gd name="connsiteX0" fmla="*/ 1354932 w 1791901"/>
              <a:gd name="connsiteY0" fmla="*/ 0 h 919237"/>
              <a:gd name="connsiteX1" fmla="*/ 88107 w 1791901"/>
              <a:gd name="connsiteY1" fmla="*/ 4763 h 919237"/>
              <a:gd name="connsiteX2" fmla="*/ 0 w 1791901"/>
              <a:gd name="connsiteY2" fmla="*/ 140494 h 919237"/>
              <a:gd name="connsiteX3" fmla="*/ 2382 w 1791901"/>
              <a:gd name="connsiteY3" fmla="*/ 773907 h 919237"/>
              <a:gd name="connsiteX4" fmla="*/ 92869 w 1791901"/>
              <a:gd name="connsiteY4" fmla="*/ 919163 h 919237"/>
              <a:gd name="connsiteX5" fmla="*/ 1359694 w 1791901"/>
              <a:gd name="connsiteY5" fmla="*/ 919163 h 919237"/>
              <a:gd name="connsiteX6" fmla="*/ 1359694 w 1791901"/>
              <a:gd name="connsiteY6" fmla="*/ 728663 h 919237"/>
              <a:gd name="connsiteX7" fmla="*/ 1173957 w 1791901"/>
              <a:gd name="connsiteY7" fmla="*/ 685800 h 919237"/>
              <a:gd name="connsiteX8" fmla="*/ 1359694 w 1791901"/>
              <a:gd name="connsiteY8" fmla="*/ 652463 h 919237"/>
              <a:gd name="connsiteX9" fmla="*/ 1647032 w 1791901"/>
              <a:gd name="connsiteY9" fmla="*/ 653257 h 919237"/>
              <a:gd name="connsiteX10" fmla="*/ 1643857 w 1791901"/>
              <a:gd name="connsiteY10" fmla="*/ 271463 h 919237"/>
              <a:gd name="connsiteX11" fmla="*/ 1359694 w 1791901"/>
              <a:gd name="connsiteY11" fmla="*/ 271463 h 919237"/>
              <a:gd name="connsiteX12" fmla="*/ 1173956 w 1791901"/>
              <a:gd name="connsiteY12" fmla="*/ 230982 h 919237"/>
              <a:gd name="connsiteX13" fmla="*/ 1354932 w 1791901"/>
              <a:gd name="connsiteY13" fmla="*/ 200025 h 919237"/>
              <a:gd name="connsiteX14" fmla="*/ 1354932 w 1791901"/>
              <a:gd name="connsiteY14" fmla="*/ 0 h 919237"/>
              <a:gd name="connsiteX0" fmla="*/ 1354932 w 1791901"/>
              <a:gd name="connsiteY0" fmla="*/ 0 h 919237"/>
              <a:gd name="connsiteX1" fmla="*/ 90488 w 1791901"/>
              <a:gd name="connsiteY1" fmla="*/ 2382 h 919237"/>
              <a:gd name="connsiteX2" fmla="*/ 0 w 1791901"/>
              <a:gd name="connsiteY2" fmla="*/ 140494 h 919237"/>
              <a:gd name="connsiteX3" fmla="*/ 2382 w 1791901"/>
              <a:gd name="connsiteY3" fmla="*/ 773907 h 919237"/>
              <a:gd name="connsiteX4" fmla="*/ 92869 w 1791901"/>
              <a:gd name="connsiteY4" fmla="*/ 919163 h 919237"/>
              <a:gd name="connsiteX5" fmla="*/ 1359694 w 1791901"/>
              <a:gd name="connsiteY5" fmla="*/ 919163 h 919237"/>
              <a:gd name="connsiteX6" fmla="*/ 1359694 w 1791901"/>
              <a:gd name="connsiteY6" fmla="*/ 728663 h 919237"/>
              <a:gd name="connsiteX7" fmla="*/ 1173957 w 1791901"/>
              <a:gd name="connsiteY7" fmla="*/ 685800 h 919237"/>
              <a:gd name="connsiteX8" fmla="*/ 1359694 w 1791901"/>
              <a:gd name="connsiteY8" fmla="*/ 652463 h 919237"/>
              <a:gd name="connsiteX9" fmla="*/ 1647032 w 1791901"/>
              <a:gd name="connsiteY9" fmla="*/ 653257 h 919237"/>
              <a:gd name="connsiteX10" fmla="*/ 1643857 w 1791901"/>
              <a:gd name="connsiteY10" fmla="*/ 271463 h 919237"/>
              <a:gd name="connsiteX11" fmla="*/ 1359694 w 1791901"/>
              <a:gd name="connsiteY11" fmla="*/ 271463 h 919237"/>
              <a:gd name="connsiteX12" fmla="*/ 1173956 w 1791901"/>
              <a:gd name="connsiteY12" fmla="*/ 230982 h 919237"/>
              <a:gd name="connsiteX13" fmla="*/ 1354932 w 1791901"/>
              <a:gd name="connsiteY13" fmla="*/ 200025 h 919237"/>
              <a:gd name="connsiteX14" fmla="*/ 1354932 w 1791901"/>
              <a:gd name="connsiteY14" fmla="*/ 0 h 919237"/>
              <a:gd name="connsiteX0" fmla="*/ 1354932 w 1791901"/>
              <a:gd name="connsiteY0" fmla="*/ 0 h 919237"/>
              <a:gd name="connsiteX1" fmla="*/ 128588 w 1791901"/>
              <a:gd name="connsiteY1" fmla="*/ 1 h 919237"/>
              <a:gd name="connsiteX2" fmla="*/ 0 w 1791901"/>
              <a:gd name="connsiteY2" fmla="*/ 140494 h 919237"/>
              <a:gd name="connsiteX3" fmla="*/ 2382 w 1791901"/>
              <a:gd name="connsiteY3" fmla="*/ 773907 h 919237"/>
              <a:gd name="connsiteX4" fmla="*/ 92869 w 1791901"/>
              <a:gd name="connsiteY4" fmla="*/ 919163 h 919237"/>
              <a:gd name="connsiteX5" fmla="*/ 1359694 w 1791901"/>
              <a:gd name="connsiteY5" fmla="*/ 919163 h 919237"/>
              <a:gd name="connsiteX6" fmla="*/ 1359694 w 1791901"/>
              <a:gd name="connsiteY6" fmla="*/ 728663 h 919237"/>
              <a:gd name="connsiteX7" fmla="*/ 1173957 w 1791901"/>
              <a:gd name="connsiteY7" fmla="*/ 685800 h 919237"/>
              <a:gd name="connsiteX8" fmla="*/ 1359694 w 1791901"/>
              <a:gd name="connsiteY8" fmla="*/ 652463 h 919237"/>
              <a:gd name="connsiteX9" fmla="*/ 1647032 w 1791901"/>
              <a:gd name="connsiteY9" fmla="*/ 653257 h 919237"/>
              <a:gd name="connsiteX10" fmla="*/ 1643857 w 1791901"/>
              <a:gd name="connsiteY10" fmla="*/ 271463 h 919237"/>
              <a:gd name="connsiteX11" fmla="*/ 1359694 w 1791901"/>
              <a:gd name="connsiteY11" fmla="*/ 271463 h 919237"/>
              <a:gd name="connsiteX12" fmla="*/ 1173956 w 1791901"/>
              <a:gd name="connsiteY12" fmla="*/ 230982 h 919237"/>
              <a:gd name="connsiteX13" fmla="*/ 1354932 w 1791901"/>
              <a:gd name="connsiteY13" fmla="*/ 200025 h 919237"/>
              <a:gd name="connsiteX14" fmla="*/ 1354932 w 1791901"/>
              <a:gd name="connsiteY14" fmla="*/ 0 h 919237"/>
              <a:gd name="connsiteX0" fmla="*/ 1354932 w 1791901"/>
              <a:gd name="connsiteY0" fmla="*/ 0 h 921615"/>
              <a:gd name="connsiteX1" fmla="*/ 128588 w 1791901"/>
              <a:gd name="connsiteY1" fmla="*/ 1 h 921615"/>
              <a:gd name="connsiteX2" fmla="*/ 0 w 1791901"/>
              <a:gd name="connsiteY2" fmla="*/ 140494 h 921615"/>
              <a:gd name="connsiteX3" fmla="*/ 2382 w 1791901"/>
              <a:gd name="connsiteY3" fmla="*/ 773907 h 921615"/>
              <a:gd name="connsiteX4" fmla="*/ 130969 w 1791901"/>
              <a:gd name="connsiteY4" fmla="*/ 921544 h 921615"/>
              <a:gd name="connsiteX5" fmla="*/ 1359694 w 1791901"/>
              <a:gd name="connsiteY5" fmla="*/ 919163 h 921615"/>
              <a:gd name="connsiteX6" fmla="*/ 1359694 w 1791901"/>
              <a:gd name="connsiteY6" fmla="*/ 728663 h 921615"/>
              <a:gd name="connsiteX7" fmla="*/ 1173957 w 1791901"/>
              <a:gd name="connsiteY7" fmla="*/ 685800 h 921615"/>
              <a:gd name="connsiteX8" fmla="*/ 1359694 w 1791901"/>
              <a:gd name="connsiteY8" fmla="*/ 652463 h 921615"/>
              <a:gd name="connsiteX9" fmla="*/ 1647032 w 1791901"/>
              <a:gd name="connsiteY9" fmla="*/ 653257 h 921615"/>
              <a:gd name="connsiteX10" fmla="*/ 1643857 w 1791901"/>
              <a:gd name="connsiteY10" fmla="*/ 271463 h 921615"/>
              <a:gd name="connsiteX11" fmla="*/ 1359694 w 1791901"/>
              <a:gd name="connsiteY11" fmla="*/ 271463 h 921615"/>
              <a:gd name="connsiteX12" fmla="*/ 1173956 w 1791901"/>
              <a:gd name="connsiteY12" fmla="*/ 230982 h 921615"/>
              <a:gd name="connsiteX13" fmla="*/ 1354932 w 1791901"/>
              <a:gd name="connsiteY13" fmla="*/ 200025 h 921615"/>
              <a:gd name="connsiteX14" fmla="*/ 1354932 w 1791901"/>
              <a:gd name="connsiteY14" fmla="*/ 0 h 921615"/>
              <a:gd name="connsiteX0" fmla="*/ 1354932 w 1791901"/>
              <a:gd name="connsiteY0" fmla="*/ 0 h 1112115"/>
              <a:gd name="connsiteX1" fmla="*/ 128588 w 1791901"/>
              <a:gd name="connsiteY1" fmla="*/ 190501 h 1112115"/>
              <a:gd name="connsiteX2" fmla="*/ 0 w 1791901"/>
              <a:gd name="connsiteY2" fmla="*/ 330994 h 1112115"/>
              <a:gd name="connsiteX3" fmla="*/ 2382 w 1791901"/>
              <a:gd name="connsiteY3" fmla="*/ 964407 h 1112115"/>
              <a:gd name="connsiteX4" fmla="*/ 130969 w 1791901"/>
              <a:gd name="connsiteY4" fmla="*/ 1112044 h 1112115"/>
              <a:gd name="connsiteX5" fmla="*/ 1359694 w 1791901"/>
              <a:gd name="connsiteY5" fmla="*/ 1109663 h 1112115"/>
              <a:gd name="connsiteX6" fmla="*/ 1359694 w 1791901"/>
              <a:gd name="connsiteY6" fmla="*/ 919163 h 1112115"/>
              <a:gd name="connsiteX7" fmla="*/ 1173957 w 1791901"/>
              <a:gd name="connsiteY7" fmla="*/ 876300 h 1112115"/>
              <a:gd name="connsiteX8" fmla="*/ 1359694 w 1791901"/>
              <a:gd name="connsiteY8" fmla="*/ 842963 h 1112115"/>
              <a:gd name="connsiteX9" fmla="*/ 1647032 w 1791901"/>
              <a:gd name="connsiteY9" fmla="*/ 843757 h 1112115"/>
              <a:gd name="connsiteX10" fmla="*/ 1643857 w 1791901"/>
              <a:gd name="connsiteY10" fmla="*/ 461963 h 1112115"/>
              <a:gd name="connsiteX11" fmla="*/ 1359694 w 1791901"/>
              <a:gd name="connsiteY11" fmla="*/ 461963 h 1112115"/>
              <a:gd name="connsiteX12" fmla="*/ 1173956 w 1791901"/>
              <a:gd name="connsiteY12" fmla="*/ 421482 h 1112115"/>
              <a:gd name="connsiteX13" fmla="*/ 1354932 w 1791901"/>
              <a:gd name="connsiteY13" fmla="*/ 390525 h 1112115"/>
              <a:gd name="connsiteX14" fmla="*/ 1354932 w 1791901"/>
              <a:gd name="connsiteY14" fmla="*/ 0 h 1112115"/>
              <a:gd name="connsiteX0" fmla="*/ 1354932 w 1791901"/>
              <a:gd name="connsiteY0" fmla="*/ 0 h 1112115"/>
              <a:gd name="connsiteX1" fmla="*/ 147638 w 1791901"/>
              <a:gd name="connsiteY1" fmla="*/ 1 h 1112115"/>
              <a:gd name="connsiteX2" fmla="*/ 0 w 1791901"/>
              <a:gd name="connsiteY2" fmla="*/ 330994 h 1112115"/>
              <a:gd name="connsiteX3" fmla="*/ 2382 w 1791901"/>
              <a:gd name="connsiteY3" fmla="*/ 964407 h 1112115"/>
              <a:gd name="connsiteX4" fmla="*/ 130969 w 1791901"/>
              <a:gd name="connsiteY4" fmla="*/ 1112044 h 1112115"/>
              <a:gd name="connsiteX5" fmla="*/ 1359694 w 1791901"/>
              <a:gd name="connsiteY5" fmla="*/ 1109663 h 1112115"/>
              <a:gd name="connsiteX6" fmla="*/ 1359694 w 1791901"/>
              <a:gd name="connsiteY6" fmla="*/ 919163 h 1112115"/>
              <a:gd name="connsiteX7" fmla="*/ 1173957 w 1791901"/>
              <a:gd name="connsiteY7" fmla="*/ 876300 h 1112115"/>
              <a:gd name="connsiteX8" fmla="*/ 1359694 w 1791901"/>
              <a:gd name="connsiteY8" fmla="*/ 842963 h 1112115"/>
              <a:gd name="connsiteX9" fmla="*/ 1647032 w 1791901"/>
              <a:gd name="connsiteY9" fmla="*/ 843757 h 1112115"/>
              <a:gd name="connsiteX10" fmla="*/ 1643857 w 1791901"/>
              <a:gd name="connsiteY10" fmla="*/ 461963 h 1112115"/>
              <a:gd name="connsiteX11" fmla="*/ 1359694 w 1791901"/>
              <a:gd name="connsiteY11" fmla="*/ 461963 h 1112115"/>
              <a:gd name="connsiteX12" fmla="*/ 1173956 w 1791901"/>
              <a:gd name="connsiteY12" fmla="*/ 421482 h 1112115"/>
              <a:gd name="connsiteX13" fmla="*/ 1354932 w 1791901"/>
              <a:gd name="connsiteY13" fmla="*/ 390525 h 1112115"/>
              <a:gd name="connsiteX14" fmla="*/ 1354932 w 1791901"/>
              <a:gd name="connsiteY14" fmla="*/ 0 h 1112115"/>
              <a:gd name="connsiteX0" fmla="*/ 1354932 w 1791901"/>
              <a:gd name="connsiteY0" fmla="*/ 0 h 1266826"/>
              <a:gd name="connsiteX1" fmla="*/ 147638 w 1791901"/>
              <a:gd name="connsiteY1" fmla="*/ 1 h 1266826"/>
              <a:gd name="connsiteX2" fmla="*/ 0 w 1791901"/>
              <a:gd name="connsiteY2" fmla="*/ 330994 h 1266826"/>
              <a:gd name="connsiteX3" fmla="*/ 2382 w 1791901"/>
              <a:gd name="connsiteY3" fmla="*/ 964407 h 1266826"/>
              <a:gd name="connsiteX4" fmla="*/ 130969 w 1791901"/>
              <a:gd name="connsiteY4" fmla="*/ 1112044 h 1266826"/>
              <a:gd name="connsiteX5" fmla="*/ 1359694 w 1791901"/>
              <a:gd name="connsiteY5" fmla="*/ 1266826 h 1266826"/>
              <a:gd name="connsiteX6" fmla="*/ 1359694 w 1791901"/>
              <a:gd name="connsiteY6" fmla="*/ 919163 h 1266826"/>
              <a:gd name="connsiteX7" fmla="*/ 1173957 w 1791901"/>
              <a:gd name="connsiteY7" fmla="*/ 876300 h 1266826"/>
              <a:gd name="connsiteX8" fmla="*/ 1359694 w 1791901"/>
              <a:gd name="connsiteY8" fmla="*/ 842963 h 1266826"/>
              <a:gd name="connsiteX9" fmla="*/ 1647032 w 1791901"/>
              <a:gd name="connsiteY9" fmla="*/ 843757 h 1266826"/>
              <a:gd name="connsiteX10" fmla="*/ 1643857 w 1791901"/>
              <a:gd name="connsiteY10" fmla="*/ 461963 h 1266826"/>
              <a:gd name="connsiteX11" fmla="*/ 1359694 w 1791901"/>
              <a:gd name="connsiteY11" fmla="*/ 461963 h 1266826"/>
              <a:gd name="connsiteX12" fmla="*/ 1173956 w 1791901"/>
              <a:gd name="connsiteY12" fmla="*/ 421482 h 1266826"/>
              <a:gd name="connsiteX13" fmla="*/ 1354932 w 1791901"/>
              <a:gd name="connsiteY13" fmla="*/ 390525 h 1266826"/>
              <a:gd name="connsiteX14" fmla="*/ 1354932 w 1791901"/>
              <a:gd name="connsiteY14" fmla="*/ 0 h 1266826"/>
              <a:gd name="connsiteX0" fmla="*/ 1354932 w 1791901"/>
              <a:gd name="connsiteY0" fmla="*/ 0 h 1269226"/>
              <a:gd name="connsiteX1" fmla="*/ 147638 w 1791901"/>
              <a:gd name="connsiteY1" fmla="*/ 1 h 1269226"/>
              <a:gd name="connsiteX2" fmla="*/ 0 w 1791901"/>
              <a:gd name="connsiteY2" fmla="*/ 330994 h 1269226"/>
              <a:gd name="connsiteX3" fmla="*/ 2382 w 1791901"/>
              <a:gd name="connsiteY3" fmla="*/ 964407 h 1269226"/>
              <a:gd name="connsiteX4" fmla="*/ 130969 w 1791901"/>
              <a:gd name="connsiteY4" fmla="*/ 1269207 h 1269226"/>
              <a:gd name="connsiteX5" fmla="*/ 1359694 w 1791901"/>
              <a:gd name="connsiteY5" fmla="*/ 1266826 h 1269226"/>
              <a:gd name="connsiteX6" fmla="*/ 1359694 w 1791901"/>
              <a:gd name="connsiteY6" fmla="*/ 919163 h 1269226"/>
              <a:gd name="connsiteX7" fmla="*/ 1173957 w 1791901"/>
              <a:gd name="connsiteY7" fmla="*/ 876300 h 1269226"/>
              <a:gd name="connsiteX8" fmla="*/ 1359694 w 1791901"/>
              <a:gd name="connsiteY8" fmla="*/ 842963 h 1269226"/>
              <a:gd name="connsiteX9" fmla="*/ 1647032 w 1791901"/>
              <a:gd name="connsiteY9" fmla="*/ 843757 h 1269226"/>
              <a:gd name="connsiteX10" fmla="*/ 1643857 w 1791901"/>
              <a:gd name="connsiteY10" fmla="*/ 461963 h 1269226"/>
              <a:gd name="connsiteX11" fmla="*/ 1359694 w 1791901"/>
              <a:gd name="connsiteY11" fmla="*/ 461963 h 1269226"/>
              <a:gd name="connsiteX12" fmla="*/ 1173956 w 1791901"/>
              <a:gd name="connsiteY12" fmla="*/ 421482 h 1269226"/>
              <a:gd name="connsiteX13" fmla="*/ 1354932 w 1791901"/>
              <a:gd name="connsiteY13" fmla="*/ 390525 h 1269226"/>
              <a:gd name="connsiteX14" fmla="*/ 1354932 w 1791901"/>
              <a:gd name="connsiteY14" fmla="*/ 0 h 1269226"/>
              <a:gd name="connsiteX0" fmla="*/ 1502569 w 1939538"/>
              <a:gd name="connsiteY0" fmla="*/ 0 h 1269226"/>
              <a:gd name="connsiteX1" fmla="*/ 295275 w 1939538"/>
              <a:gd name="connsiteY1" fmla="*/ 1 h 1269226"/>
              <a:gd name="connsiteX2" fmla="*/ 0 w 1939538"/>
              <a:gd name="connsiteY2" fmla="*/ 330994 h 1269226"/>
              <a:gd name="connsiteX3" fmla="*/ 150019 w 1939538"/>
              <a:gd name="connsiteY3" fmla="*/ 964407 h 1269226"/>
              <a:gd name="connsiteX4" fmla="*/ 278606 w 1939538"/>
              <a:gd name="connsiteY4" fmla="*/ 1269207 h 1269226"/>
              <a:gd name="connsiteX5" fmla="*/ 1507331 w 1939538"/>
              <a:gd name="connsiteY5" fmla="*/ 1266826 h 1269226"/>
              <a:gd name="connsiteX6" fmla="*/ 1507331 w 1939538"/>
              <a:gd name="connsiteY6" fmla="*/ 919163 h 1269226"/>
              <a:gd name="connsiteX7" fmla="*/ 1321594 w 1939538"/>
              <a:gd name="connsiteY7" fmla="*/ 876300 h 1269226"/>
              <a:gd name="connsiteX8" fmla="*/ 1507331 w 1939538"/>
              <a:gd name="connsiteY8" fmla="*/ 842963 h 1269226"/>
              <a:gd name="connsiteX9" fmla="*/ 1794669 w 1939538"/>
              <a:gd name="connsiteY9" fmla="*/ 843757 h 1269226"/>
              <a:gd name="connsiteX10" fmla="*/ 1791494 w 1939538"/>
              <a:gd name="connsiteY10" fmla="*/ 461963 h 1269226"/>
              <a:gd name="connsiteX11" fmla="*/ 1507331 w 1939538"/>
              <a:gd name="connsiteY11" fmla="*/ 461963 h 1269226"/>
              <a:gd name="connsiteX12" fmla="*/ 1321593 w 1939538"/>
              <a:gd name="connsiteY12" fmla="*/ 421482 h 1269226"/>
              <a:gd name="connsiteX13" fmla="*/ 1502569 w 1939538"/>
              <a:gd name="connsiteY13" fmla="*/ 390525 h 1269226"/>
              <a:gd name="connsiteX14" fmla="*/ 1502569 w 1939538"/>
              <a:gd name="connsiteY14" fmla="*/ 0 h 1269226"/>
              <a:gd name="connsiteX0" fmla="*/ 1502569 w 1939538"/>
              <a:gd name="connsiteY0" fmla="*/ 0 h 1269226"/>
              <a:gd name="connsiteX1" fmla="*/ 295275 w 1939538"/>
              <a:gd name="connsiteY1" fmla="*/ 1 h 1269226"/>
              <a:gd name="connsiteX2" fmla="*/ 0 w 1939538"/>
              <a:gd name="connsiteY2" fmla="*/ 330994 h 1269226"/>
              <a:gd name="connsiteX3" fmla="*/ 2381 w 1939538"/>
              <a:gd name="connsiteY3" fmla="*/ 959644 h 1269226"/>
              <a:gd name="connsiteX4" fmla="*/ 278606 w 1939538"/>
              <a:gd name="connsiteY4" fmla="*/ 1269207 h 1269226"/>
              <a:gd name="connsiteX5" fmla="*/ 1507331 w 1939538"/>
              <a:gd name="connsiteY5" fmla="*/ 1266826 h 1269226"/>
              <a:gd name="connsiteX6" fmla="*/ 1507331 w 1939538"/>
              <a:gd name="connsiteY6" fmla="*/ 919163 h 1269226"/>
              <a:gd name="connsiteX7" fmla="*/ 1321594 w 1939538"/>
              <a:gd name="connsiteY7" fmla="*/ 876300 h 1269226"/>
              <a:gd name="connsiteX8" fmla="*/ 1507331 w 1939538"/>
              <a:gd name="connsiteY8" fmla="*/ 842963 h 1269226"/>
              <a:gd name="connsiteX9" fmla="*/ 1794669 w 1939538"/>
              <a:gd name="connsiteY9" fmla="*/ 843757 h 1269226"/>
              <a:gd name="connsiteX10" fmla="*/ 1791494 w 1939538"/>
              <a:gd name="connsiteY10" fmla="*/ 461963 h 1269226"/>
              <a:gd name="connsiteX11" fmla="*/ 1507331 w 1939538"/>
              <a:gd name="connsiteY11" fmla="*/ 461963 h 1269226"/>
              <a:gd name="connsiteX12" fmla="*/ 1321593 w 1939538"/>
              <a:gd name="connsiteY12" fmla="*/ 421482 h 1269226"/>
              <a:gd name="connsiteX13" fmla="*/ 1502569 w 1939538"/>
              <a:gd name="connsiteY13" fmla="*/ 390525 h 1269226"/>
              <a:gd name="connsiteX14" fmla="*/ 1502569 w 1939538"/>
              <a:gd name="connsiteY14" fmla="*/ 0 h 1269226"/>
              <a:gd name="connsiteX0" fmla="*/ 1502569 w 1939538"/>
              <a:gd name="connsiteY0" fmla="*/ 0 h 1269226"/>
              <a:gd name="connsiteX1" fmla="*/ 295275 w 1939538"/>
              <a:gd name="connsiteY1" fmla="*/ 1 h 1269226"/>
              <a:gd name="connsiteX2" fmla="*/ 0 w 1939538"/>
              <a:gd name="connsiteY2" fmla="*/ 169069 h 1269226"/>
              <a:gd name="connsiteX3" fmla="*/ 2381 w 1939538"/>
              <a:gd name="connsiteY3" fmla="*/ 959644 h 1269226"/>
              <a:gd name="connsiteX4" fmla="*/ 278606 w 1939538"/>
              <a:gd name="connsiteY4" fmla="*/ 1269207 h 1269226"/>
              <a:gd name="connsiteX5" fmla="*/ 1507331 w 1939538"/>
              <a:gd name="connsiteY5" fmla="*/ 1266826 h 1269226"/>
              <a:gd name="connsiteX6" fmla="*/ 1507331 w 1939538"/>
              <a:gd name="connsiteY6" fmla="*/ 919163 h 1269226"/>
              <a:gd name="connsiteX7" fmla="*/ 1321594 w 1939538"/>
              <a:gd name="connsiteY7" fmla="*/ 876300 h 1269226"/>
              <a:gd name="connsiteX8" fmla="*/ 1507331 w 1939538"/>
              <a:gd name="connsiteY8" fmla="*/ 842963 h 1269226"/>
              <a:gd name="connsiteX9" fmla="*/ 1794669 w 1939538"/>
              <a:gd name="connsiteY9" fmla="*/ 843757 h 1269226"/>
              <a:gd name="connsiteX10" fmla="*/ 1791494 w 1939538"/>
              <a:gd name="connsiteY10" fmla="*/ 461963 h 1269226"/>
              <a:gd name="connsiteX11" fmla="*/ 1507331 w 1939538"/>
              <a:gd name="connsiteY11" fmla="*/ 461963 h 1269226"/>
              <a:gd name="connsiteX12" fmla="*/ 1321593 w 1939538"/>
              <a:gd name="connsiteY12" fmla="*/ 421482 h 1269226"/>
              <a:gd name="connsiteX13" fmla="*/ 1502569 w 1939538"/>
              <a:gd name="connsiteY13" fmla="*/ 390525 h 1269226"/>
              <a:gd name="connsiteX14" fmla="*/ 1502569 w 1939538"/>
              <a:gd name="connsiteY14" fmla="*/ 0 h 1269226"/>
              <a:gd name="connsiteX0" fmla="*/ 1502569 w 1939538"/>
              <a:gd name="connsiteY0" fmla="*/ 0 h 1269292"/>
              <a:gd name="connsiteX1" fmla="*/ 295275 w 1939538"/>
              <a:gd name="connsiteY1" fmla="*/ 1 h 1269292"/>
              <a:gd name="connsiteX2" fmla="*/ 0 w 1939538"/>
              <a:gd name="connsiteY2" fmla="*/ 169069 h 1269292"/>
              <a:gd name="connsiteX3" fmla="*/ 7144 w 1939538"/>
              <a:gd name="connsiteY3" fmla="*/ 1131094 h 1269292"/>
              <a:gd name="connsiteX4" fmla="*/ 278606 w 1939538"/>
              <a:gd name="connsiteY4" fmla="*/ 1269207 h 1269292"/>
              <a:gd name="connsiteX5" fmla="*/ 1507331 w 1939538"/>
              <a:gd name="connsiteY5" fmla="*/ 1266826 h 1269292"/>
              <a:gd name="connsiteX6" fmla="*/ 1507331 w 1939538"/>
              <a:gd name="connsiteY6" fmla="*/ 919163 h 1269292"/>
              <a:gd name="connsiteX7" fmla="*/ 1321594 w 1939538"/>
              <a:gd name="connsiteY7" fmla="*/ 876300 h 1269292"/>
              <a:gd name="connsiteX8" fmla="*/ 1507331 w 1939538"/>
              <a:gd name="connsiteY8" fmla="*/ 842963 h 1269292"/>
              <a:gd name="connsiteX9" fmla="*/ 1794669 w 1939538"/>
              <a:gd name="connsiteY9" fmla="*/ 843757 h 1269292"/>
              <a:gd name="connsiteX10" fmla="*/ 1791494 w 1939538"/>
              <a:gd name="connsiteY10" fmla="*/ 461963 h 1269292"/>
              <a:gd name="connsiteX11" fmla="*/ 1507331 w 1939538"/>
              <a:gd name="connsiteY11" fmla="*/ 461963 h 1269292"/>
              <a:gd name="connsiteX12" fmla="*/ 1321593 w 1939538"/>
              <a:gd name="connsiteY12" fmla="*/ 421482 h 1269292"/>
              <a:gd name="connsiteX13" fmla="*/ 1502569 w 1939538"/>
              <a:gd name="connsiteY13" fmla="*/ 390525 h 1269292"/>
              <a:gd name="connsiteX14" fmla="*/ 1502569 w 1939538"/>
              <a:gd name="connsiteY14" fmla="*/ 0 h 1269292"/>
              <a:gd name="connsiteX0" fmla="*/ 1502798 w 1939767"/>
              <a:gd name="connsiteY0" fmla="*/ 0 h 1269288"/>
              <a:gd name="connsiteX1" fmla="*/ 295504 w 1939767"/>
              <a:gd name="connsiteY1" fmla="*/ 1 h 1269288"/>
              <a:gd name="connsiteX2" fmla="*/ 229 w 1939767"/>
              <a:gd name="connsiteY2" fmla="*/ 169069 h 1269288"/>
              <a:gd name="connsiteX3" fmla="*/ 229 w 1939767"/>
              <a:gd name="connsiteY3" fmla="*/ 1128713 h 1269288"/>
              <a:gd name="connsiteX4" fmla="*/ 278835 w 1939767"/>
              <a:gd name="connsiteY4" fmla="*/ 1269207 h 1269288"/>
              <a:gd name="connsiteX5" fmla="*/ 1507560 w 1939767"/>
              <a:gd name="connsiteY5" fmla="*/ 1266826 h 1269288"/>
              <a:gd name="connsiteX6" fmla="*/ 1507560 w 1939767"/>
              <a:gd name="connsiteY6" fmla="*/ 919163 h 1269288"/>
              <a:gd name="connsiteX7" fmla="*/ 1321823 w 1939767"/>
              <a:gd name="connsiteY7" fmla="*/ 876300 h 1269288"/>
              <a:gd name="connsiteX8" fmla="*/ 1507560 w 1939767"/>
              <a:gd name="connsiteY8" fmla="*/ 842963 h 1269288"/>
              <a:gd name="connsiteX9" fmla="*/ 1794898 w 1939767"/>
              <a:gd name="connsiteY9" fmla="*/ 843757 h 1269288"/>
              <a:gd name="connsiteX10" fmla="*/ 1791723 w 1939767"/>
              <a:gd name="connsiteY10" fmla="*/ 461963 h 1269288"/>
              <a:gd name="connsiteX11" fmla="*/ 1507560 w 1939767"/>
              <a:gd name="connsiteY11" fmla="*/ 461963 h 1269288"/>
              <a:gd name="connsiteX12" fmla="*/ 1321822 w 1939767"/>
              <a:gd name="connsiteY12" fmla="*/ 421482 h 1269288"/>
              <a:gd name="connsiteX13" fmla="*/ 1502798 w 1939767"/>
              <a:gd name="connsiteY13" fmla="*/ 390525 h 1269288"/>
              <a:gd name="connsiteX14" fmla="*/ 1502798 w 1939767"/>
              <a:gd name="connsiteY14" fmla="*/ 0 h 1269288"/>
              <a:gd name="connsiteX0" fmla="*/ 1502798 w 1939767"/>
              <a:gd name="connsiteY0" fmla="*/ 0 h 1269288"/>
              <a:gd name="connsiteX1" fmla="*/ 295504 w 1939767"/>
              <a:gd name="connsiteY1" fmla="*/ 1 h 1269288"/>
              <a:gd name="connsiteX2" fmla="*/ 229 w 1939767"/>
              <a:gd name="connsiteY2" fmla="*/ 169069 h 1269288"/>
              <a:gd name="connsiteX3" fmla="*/ 229 w 1939767"/>
              <a:gd name="connsiteY3" fmla="*/ 1128713 h 1269288"/>
              <a:gd name="connsiteX4" fmla="*/ 278835 w 1939767"/>
              <a:gd name="connsiteY4" fmla="*/ 1269207 h 1269288"/>
              <a:gd name="connsiteX5" fmla="*/ 1507560 w 1939767"/>
              <a:gd name="connsiteY5" fmla="*/ 1266826 h 1269288"/>
              <a:gd name="connsiteX6" fmla="*/ 1507560 w 1939767"/>
              <a:gd name="connsiteY6" fmla="*/ 919163 h 1269288"/>
              <a:gd name="connsiteX7" fmla="*/ 1321823 w 1939767"/>
              <a:gd name="connsiteY7" fmla="*/ 876300 h 1269288"/>
              <a:gd name="connsiteX8" fmla="*/ 1507560 w 1939767"/>
              <a:gd name="connsiteY8" fmla="*/ 842963 h 1269288"/>
              <a:gd name="connsiteX9" fmla="*/ 1794898 w 1939767"/>
              <a:gd name="connsiteY9" fmla="*/ 843757 h 1269288"/>
              <a:gd name="connsiteX10" fmla="*/ 1791723 w 1939767"/>
              <a:gd name="connsiteY10" fmla="*/ 461963 h 1269288"/>
              <a:gd name="connsiteX11" fmla="*/ 1507560 w 1939767"/>
              <a:gd name="connsiteY11" fmla="*/ 461963 h 1269288"/>
              <a:gd name="connsiteX12" fmla="*/ 1321822 w 1939767"/>
              <a:gd name="connsiteY12" fmla="*/ 421482 h 1269288"/>
              <a:gd name="connsiteX13" fmla="*/ 1502798 w 1939767"/>
              <a:gd name="connsiteY13" fmla="*/ 390525 h 1269288"/>
              <a:gd name="connsiteX14" fmla="*/ 1502798 w 1939767"/>
              <a:gd name="connsiteY14" fmla="*/ 0 h 1269288"/>
              <a:gd name="connsiteX0" fmla="*/ 1502798 w 1939767"/>
              <a:gd name="connsiteY0" fmla="*/ 0 h 1269288"/>
              <a:gd name="connsiteX1" fmla="*/ 295504 w 1939767"/>
              <a:gd name="connsiteY1" fmla="*/ 1 h 1269288"/>
              <a:gd name="connsiteX2" fmla="*/ 229 w 1939767"/>
              <a:gd name="connsiteY2" fmla="*/ 169069 h 1269288"/>
              <a:gd name="connsiteX3" fmla="*/ 229 w 1939767"/>
              <a:gd name="connsiteY3" fmla="*/ 1128713 h 1269288"/>
              <a:gd name="connsiteX4" fmla="*/ 278835 w 1939767"/>
              <a:gd name="connsiteY4" fmla="*/ 1269207 h 1269288"/>
              <a:gd name="connsiteX5" fmla="*/ 1507560 w 1939767"/>
              <a:gd name="connsiteY5" fmla="*/ 1266826 h 1269288"/>
              <a:gd name="connsiteX6" fmla="*/ 1507560 w 1939767"/>
              <a:gd name="connsiteY6" fmla="*/ 919163 h 1269288"/>
              <a:gd name="connsiteX7" fmla="*/ 1321823 w 1939767"/>
              <a:gd name="connsiteY7" fmla="*/ 876300 h 1269288"/>
              <a:gd name="connsiteX8" fmla="*/ 1507560 w 1939767"/>
              <a:gd name="connsiteY8" fmla="*/ 842963 h 1269288"/>
              <a:gd name="connsiteX9" fmla="*/ 1794898 w 1939767"/>
              <a:gd name="connsiteY9" fmla="*/ 843757 h 1269288"/>
              <a:gd name="connsiteX10" fmla="*/ 1791723 w 1939767"/>
              <a:gd name="connsiteY10" fmla="*/ 461963 h 1269288"/>
              <a:gd name="connsiteX11" fmla="*/ 1507560 w 1939767"/>
              <a:gd name="connsiteY11" fmla="*/ 461963 h 1269288"/>
              <a:gd name="connsiteX12" fmla="*/ 1321822 w 1939767"/>
              <a:gd name="connsiteY12" fmla="*/ 421482 h 1269288"/>
              <a:gd name="connsiteX13" fmla="*/ 1502798 w 1939767"/>
              <a:gd name="connsiteY13" fmla="*/ 390525 h 1269288"/>
              <a:gd name="connsiteX14" fmla="*/ 1502798 w 1939767"/>
              <a:gd name="connsiteY14" fmla="*/ 0 h 1269288"/>
              <a:gd name="connsiteX0" fmla="*/ 1502798 w 1939767"/>
              <a:gd name="connsiteY0" fmla="*/ 0 h 1269584"/>
              <a:gd name="connsiteX1" fmla="*/ 295504 w 1939767"/>
              <a:gd name="connsiteY1" fmla="*/ 1 h 1269584"/>
              <a:gd name="connsiteX2" fmla="*/ 229 w 1939767"/>
              <a:gd name="connsiteY2" fmla="*/ 169069 h 1269584"/>
              <a:gd name="connsiteX3" fmla="*/ 229 w 1939767"/>
              <a:gd name="connsiteY3" fmla="*/ 1128713 h 1269584"/>
              <a:gd name="connsiteX4" fmla="*/ 278835 w 1939767"/>
              <a:gd name="connsiteY4" fmla="*/ 1269207 h 1269584"/>
              <a:gd name="connsiteX5" fmla="*/ 1507560 w 1939767"/>
              <a:gd name="connsiteY5" fmla="*/ 1266826 h 1269584"/>
              <a:gd name="connsiteX6" fmla="*/ 1507560 w 1939767"/>
              <a:gd name="connsiteY6" fmla="*/ 919163 h 1269584"/>
              <a:gd name="connsiteX7" fmla="*/ 1321823 w 1939767"/>
              <a:gd name="connsiteY7" fmla="*/ 876300 h 1269584"/>
              <a:gd name="connsiteX8" fmla="*/ 1507560 w 1939767"/>
              <a:gd name="connsiteY8" fmla="*/ 842963 h 1269584"/>
              <a:gd name="connsiteX9" fmla="*/ 1794898 w 1939767"/>
              <a:gd name="connsiteY9" fmla="*/ 843757 h 1269584"/>
              <a:gd name="connsiteX10" fmla="*/ 1791723 w 1939767"/>
              <a:gd name="connsiteY10" fmla="*/ 461963 h 1269584"/>
              <a:gd name="connsiteX11" fmla="*/ 1507560 w 1939767"/>
              <a:gd name="connsiteY11" fmla="*/ 461963 h 1269584"/>
              <a:gd name="connsiteX12" fmla="*/ 1321822 w 1939767"/>
              <a:gd name="connsiteY12" fmla="*/ 421482 h 1269584"/>
              <a:gd name="connsiteX13" fmla="*/ 1502798 w 1939767"/>
              <a:gd name="connsiteY13" fmla="*/ 390525 h 1269584"/>
              <a:gd name="connsiteX14" fmla="*/ 1502798 w 1939767"/>
              <a:gd name="connsiteY14" fmla="*/ 0 h 126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39767" h="1269584">
                <a:moveTo>
                  <a:pt x="1502798" y="0"/>
                </a:moveTo>
                <a:lnTo>
                  <a:pt x="295504" y="1"/>
                </a:lnTo>
                <a:cubicBezTo>
                  <a:pt x="227241" y="5558"/>
                  <a:pt x="1818" y="-15081"/>
                  <a:pt x="229" y="169069"/>
                </a:cubicBezTo>
                <a:cubicBezTo>
                  <a:pt x="1023" y="378619"/>
                  <a:pt x="-565" y="919163"/>
                  <a:pt x="229" y="1128713"/>
                </a:cubicBezTo>
                <a:cubicBezTo>
                  <a:pt x="2610" y="1266825"/>
                  <a:pt x="212160" y="1271588"/>
                  <a:pt x="278835" y="1269207"/>
                </a:cubicBezTo>
                <a:lnTo>
                  <a:pt x="1507560" y="1266826"/>
                </a:lnTo>
                <a:lnTo>
                  <a:pt x="1507560" y="919163"/>
                </a:lnTo>
                <a:cubicBezTo>
                  <a:pt x="1428979" y="916781"/>
                  <a:pt x="1357541" y="926307"/>
                  <a:pt x="1321823" y="876300"/>
                </a:cubicBezTo>
                <a:cubicBezTo>
                  <a:pt x="1369448" y="831850"/>
                  <a:pt x="1438504" y="846931"/>
                  <a:pt x="1507560" y="842963"/>
                </a:cubicBezTo>
                <a:lnTo>
                  <a:pt x="1794898" y="843757"/>
                </a:lnTo>
                <a:cubicBezTo>
                  <a:pt x="1990161" y="840582"/>
                  <a:pt x="1986985" y="460376"/>
                  <a:pt x="1791723" y="461963"/>
                </a:cubicBezTo>
                <a:lnTo>
                  <a:pt x="1507560" y="461963"/>
                </a:lnTo>
                <a:cubicBezTo>
                  <a:pt x="1439297" y="461962"/>
                  <a:pt x="1359128" y="471489"/>
                  <a:pt x="1321822" y="421482"/>
                </a:cubicBezTo>
                <a:cubicBezTo>
                  <a:pt x="1350396" y="378619"/>
                  <a:pt x="1433741" y="390525"/>
                  <a:pt x="1502798" y="390525"/>
                </a:cubicBezTo>
                <a:lnTo>
                  <a:pt x="1502798" y="0"/>
                </a:lnTo>
                <a:close/>
              </a:path>
            </a:pathLst>
          </a:custGeom>
          <a:gradFill flip="none" rotWithShape="1">
            <a:gsLst>
              <a:gs pos="25000">
                <a:srgbClr val="9BBB59">
                  <a:lumMod val="75000"/>
                  <a:shade val="30000"/>
                  <a:satMod val="115000"/>
                </a:srgbClr>
              </a:gs>
              <a:gs pos="34000">
                <a:srgbClr val="9BBB59">
                  <a:lumMod val="75000"/>
                  <a:shade val="67500"/>
                  <a:satMod val="115000"/>
                </a:srgbClr>
              </a:gs>
              <a:gs pos="100000">
                <a:srgbClr val="9BBB59">
                  <a:lumMod val="75000"/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FD8538B-52EB-4377-AF78-BD6D689F7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737" y="2864407"/>
            <a:ext cx="1767286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30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9 Abrir llave">
            <a:extLst>
              <a:ext uri="{FF2B5EF4-FFF2-40B4-BE49-F238E27FC236}">
                <a16:creationId xmlns:a16="http://schemas.microsoft.com/office/drawing/2014/main" id="{C0D8AAAB-B2D3-4FC7-B117-B5F057736B2F}"/>
              </a:ext>
            </a:extLst>
          </p:cNvPr>
          <p:cNvSpPr/>
          <p:nvPr/>
        </p:nvSpPr>
        <p:spPr>
          <a:xfrm flipV="1">
            <a:off x="7491379" y="711355"/>
            <a:ext cx="1203098" cy="3011859"/>
          </a:xfrm>
          <a:prstGeom prst="leftBracket">
            <a:avLst>
              <a:gd name="adj" fmla="val 463524"/>
            </a:avLst>
          </a:prstGeom>
          <a:gradFill flip="none" rotWithShape="1">
            <a:gsLst>
              <a:gs pos="1000">
                <a:schemeClr val="tx1">
                  <a:alpha val="0"/>
                </a:schemeClr>
              </a:gs>
              <a:gs pos="33000">
                <a:schemeClr val="tx1">
                  <a:lumMod val="100000"/>
                  <a:alpha val="2000"/>
                </a:schemeClr>
              </a:gs>
              <a:gs pos="100000">
                <a:schemeClr val="tx1">
                  <a:alpha val="26000"/>
                </a:schemeClr>
              </a:gs>
            </a:gsLst>
            <a:lin ang="108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100" dirty="0">
              <a:solidFill>
                <a:prstClr val="black"/>
              </a:solidFill>
            </a:endParaRPr>
          </a:p>
        </p:txBody>
      </p:sp>
      <p:sp>
        <p:nvSpPr>
          <p:cNvPr id="6" name="29 Abrir llave">
            <a:extLst>
              <a:ext uri="{FF2B5EF4-FFF2-40B4-BE49-F238E27FC236}">
                <a16:creationId xmlns:a16="http://schemas.microsoft.com/office/drawing/2014/main" id="{98C46E4F-6A56-420A-8A34-9EBC946D9EB6}"/>
              </a:ext>
            </a:extLst>
          </p:cNvPr>
          <p:cNvSpPr/>
          <p:nvPr/>
        </p:nvSpPr>
        <p:spPr>
          <a:xfrm flipV="1">
            <a:off x="6889830" y="3009225"/>
            <a:ext cx="1203098" cy="3848775"/>
          </a:xfrm>
          <a:prstGeom prst="leftBracket">
            <a:avLst>
              <a:gd name="adj" fmla="val 463524"/>
            </a:avLst>
          </a:prstGeom>
          <a:gradFill flip="none" rotWithShape="1">
            <a:gsLst>
              <a:gs pos="1000">
                <a:schemeClr val="tx1">
                  <a:alpha val="0"/>
                </a:schemeClr>
              </a:gs>
              <a:gs pos="33000">
                <a:schemeClr val="tx1">
                  <a:lumMod val="100000"/>
                  <a:alpha val="2000"/>
                </a:schemeClr>
              </a:gs>
              <a:gs pos="100000">
                <a:schemeClr val="tx1">
                  <a:alpha val="26000"/>
                </a:schemeClr>
              </a:gs>
            </a:gsLst>
            <a:lin ang="108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100" dirty="0">
              <a:solidFill>
                <a:prstClr val="black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9990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8"/>
            </a:pPr>
            <a:r>
              <a:rPr lang="es-E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VARIABLES</a:t>
            </a:r>
            <a:br>
              <a:rPr lang="es-ES" sz="3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s-ES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13392BE-8FAF-4665-B072-B1828F6C12AE}"/>
              </a:ext>
            </a:extLst>
          </p:cNvPr>
          <p:cNvSpPr txBox="1"/>
          <p:nvPr/>
        </p:nvSpPr>
        <p:spPr>
          <a:xfrm>
            <a:off x="2333064" y="2153397"/>
            <a:ext cx="5198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Planificación militar en el nivel operativo</a:t>
            </a:r>
            <a:r>
              <a:rPr lang="es-EC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47AED65-76EC-4E4F-A23E-D2CC858807C7}"/>
              </a:ext>
            </a:extLst>
          </p:cNvPr>
          <p:cNvSpPr txBox="1"/>
          <p:nvPr/>
        </p:nvSpPr>
        <p:spPr>
          <a:xfrm>
            <a:off x="1299394" y="4717901"/>
            <a:ext cx="5674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r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s-ES" b="1" dirty="0">
                <a:latin typeface="Aharoni" panose="02010803020104030203" pitchFamily="2" charset="-79"/>
                <a:cs typeface="Aharoni" panose="02010803020104030203" pitchFamily="2" charset="-79"/>
              </a:rPr>
              <a:t>Proceso de planificación en el nivel operativo</a:t>
            </a:r>
            <a:endParaRPr lang="es-EC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4 Redondear rectángulo de esquina del mismo lado">
            <a:extLst>
              <a:ext uri="{FF2B5EF4-FFF2-40B4-BE49-F238E27FC236}">
                <a16:creationId xmlns:a16="http://schemas.microsoft.com/office/drawing/2014/main" id="{55E3221B-F9FB-40E5-91A9-F6AE001A7B73}"/>
              </a:ext>
            </a:extLst>
          </p:cNvPr>
          <p:cNvSpPr/>
          <p:nvPr/>
        </p:nvSpPr>
        <p:spPr>
          <a:xfrm>
            <a:off x="1668665" y="1354138"/>
            <a:ext cx="2621706" cy="621779"/>
          </a:xfrm>
          <a:prstGeom prst="round2SameRect">
            <a:avLst>
              <a:gd name="adj1" fmla="val 47175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  <a:effectLst>
            <a:softEdge rad="0"/>
          </a:effectLst>
          <a:scene3d>
            <a:camera prst="orthographicFront"/>
            <a:lightRig rig="balanced" dir="t">
              <a:rot lat="0" lon="0" rev="2400000"/>
            </a:lightRig>
          </a:scene3d>
          <a:sp3d/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s-E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VARIABLE DEPENDIENTE</a:t>
            </a:r>
          </a:p>
        </p:txBody>
      </p:sp>
      <p:sp>
        <p:nvSpPr>
          <p:cNvPr id="19" name="4 Redondear rectángulo de esquina del mismo lado">
            <a:extLst>
              <a:ext uri="{FF2B5EF4-FFF2-40B4-BE49-F238E27FC236}">
                <a16:creationId xmlns:a16="http://schemas.microsoft.com/office/drawing/2014/main" id="{36E6C9E3-3E9C-4389-9BA7-F5DF2C03B075}"/>
              </a:ext>
            </a:extLst>
          </p:cNvPr>
          <p:cNvSpPr/>
          <p:nvPr/>
        </p:nvSpPr>
        <p:spPr>
          <a:xfrm>
            <a:off x="1668665" y="3324304"/>
            <a:ext cx="2621706" cy="622800"/>
          </a:xfrm>
          <a:prstGeom prst="round2SameRect">
            <a:avLst>
              <a:gd name="adj1" fmla="val 47175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  <a:effectLst>
            <a:softEdge rad="0"/>
          </a:effectLst>
          <a:scene3d>
            <a:camera prst="orthographicFront"/>
            <a:lightRig rig="balanced" dir="t">
              <a:rot lat="0" lon="0" rev="2400000"/>
            </a:lightRig>
          </a:scene3d>
          <a:sp3d/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s-E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VARIABLE INDEPENDIENTE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04" y="711355"/>
            <a:ext cx="3891229" cy="259420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96" y="3651790"/>
            <a:ext cx="3856057" cy="2594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6813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9990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9"/>
            </a:pPr>
            <a:r>
              <a:rPr lang="es-E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OPERACIONALIZACIÓN DE LAS VARIABLES</a:t>
            </a:r>
            <a:br>
              <a:rPr lang="es-ES" sz="2800" b="1" dirty="0"/>
            </a:br>
            <a:endParaRPr lang="es-ES" sz="2800" b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531015"/>
              </p:ext>
            </p:extLst>
          </p:nvPr>
        </p:nvGraphicFramePr>
        <p:xfrm>
          <a:off x="1711973" y="1665028"/>
          <a:ext cx="9893617" cy="451254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698317">
                  <a:extLst>
                    <a:ext uri="{9D8B030D-6E8A-4147-A177-3AD203B41FA5}">
                      <a16:colId xmlns:a16="http://schemas.microsoft.com/office/drawing/2014/main" val="4073481610"/>
                    </a:ext>
                  </a:extLst>
                </a:gridCol>
                <a:gridCol w="2788409">
                  <a:extLst>
                    <a:ext uri="{9D8B030D-6E8A-4147-A177-3AD203B41FA5}">
                      <a16:colId xmlns:a16="http://schemas.microsoft.com/office/drawing/2014/main" val="772210513"/>
                    </a:ext>
                  </a:extLst>
                </a:gridCol>
                <a:gridCol w="2788409">
                  <a:extLst>
                    <a:ext uri="{9D8B030D-6E8A-4147-A177-3AD203B41FA5}">
                      <a16:colId xmlns:a16="http://schemas.microsoft.com/office/drawing/2014/main" val="1657695891"/>
                    </a:ext>
                  </a:extLst>
                </a:gridCol>
                <a:gridCol w="1618482">
                  <a:extLst>
                    <a:ext uri="{9D8B030D-6E8A-4147-A177-3AD203B41FA5}">
                      <a16:colId xmlns:a16="http://schemas.microsoft.com/office/drawing/2014/main" val="2910778455"/>
                    </a:ext>
                  </a:extLst>
                </a:gridCol>
              </a:tblGrid>
              <a:tr h="3332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VARIABLE INDEPENDIENTE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DIMESIÓN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INDICADORES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ITEM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3296111"/>
                  </a:ext>
                </a:extLst>
              </a:tr>
              <a:tr h="2600988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El proceso de Planificación en el nivel operativo.</a:t>
                      </a:r>
                      <a:endParaRPr lang="es-ES" sz="1400" dirty="0"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Conceptualización:</a:t>
                      </a:r>
                      <a:endParaRPr lang="es-ES" sz="1400" dirty="0"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Son los pasos a realizar en la planificación a nivel operativo considerando los planes estratégicos. </a:t>
                      </a:r>
                      <a:endParaRPr lang="es-ES" sz="1400" dirty="0"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Normativa de planificación</a:t>
                      </a:r>
                      <a:endParaRPr lang="es-ES" sz="14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s-EC" sz="1400" dirty="0">
                          <a:effectLst/>
                        </a:rPr>
                        <a:t>Proceso Militar en la toma de Decisiones</a:t>
                      </a:r>
                      <a:endParaRPr lang="es-ES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s-EC" sz="1400" dirty="0">
                          <a:effectLst/>
                        </a:rPr>
                        <a:t>El Proceso militar en la toma de decisiones en el nivel operativo</a:t>
                      </a:r>
                      <a:endParaRPr lang="es-ES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s-EC" sz="1400" dirty="0">
                          <a:effectLst/>
                        </a:rPr>
                        <a:t>Funciones y responsabilidades del comandante y los miembros del Estado Mayor</a:t>
                      </a:r>
                      <a:endParaRPr lang="es-ES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s-EC" sz="1400" dirty="0">
                          <a:effectLst/>
                        </a:rPr>
                        <a:t>La conducción militar en el nivel operativo.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Revisión Bibliográfica</a:t>
                      </a:r>
                      <a:endParaRPr lang="es-ES" sz="14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Encuesta </a:t>
                      </a:r>
                      <a:endParaRPr lang="es-ES" sz="14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Entrevista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3594767"/>
                  </a:ext>
                </a:extLst>
              </a:tr>
              <a:tr h="133312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</a:endParaRPr>
                    </a:p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Metodología del Arte y Diseño Operacional</a:t>
                      </a:r>
                      <a:endParaRPr lang="es-ES" sz="14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s-EC" sz="1400">
                          <a:effectLst/>
                        </a:rPr>
                        <a:t>El Ambiente Operacional</a:t>
                      </a:r>
                      <a:endParaRPr lang="es-ES" sz="14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s-EC" sz="1400">
                          <a:effectLst/>
                        </a:rPr>
                        <a:t>Los problemas Complejos</a:t>
                      </a:r>
                      <a:endParaRPr lang="es-ES" sz="14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s-EC" sz="1400">
                          <a:effectLst/>
                        </a:rPr>
                        <a:t>Planificación Conceptual</a:t>
                      </a:r>
                      <a:endParaRPr lang="es-ES" sz="14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s-EC" sz="1400">
                          <a:effectLst/>
                        </a:rPr>
                        <a:t>Planificación detallada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Revisión Bibliográfica </a:t>
                      </a:r>
                      <a:endParaRPr lang="es-ES" sz="14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Encuestas </a:t>
                      </a:r>
                      <a:endParaRPr lang="es-ES" sz="14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Entrevistas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9964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551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576757"/>
              </p:ext>
            </p:extLst>
          </p:nvPr>
        </p:nvGraphicFramePr>
        <p:xfrm>
          <a:off x="1999889" y="1007262"/>
          <a:ext cx="9720000" cy="533571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909205">
                  <a:extLst>
                    <a:ext uri="{9D8B030D-6E8A-4147-A177-3AD203B41FA5}">
                      <a16:colId xmlns:a16="http://schemas.microsoft.com/office/drawing/2014/main" val="3795575373"/>
                    </a:ext>
                  </a:extLst>
                </a:gridCol>
                <a:gridCol w="2481238">
                  <a:extLst>
                    <a:ext uri="{9D8B030D-6E8A-4147-A177-3AD203B41FA5}">
                      <a16:colId xmlns:a16="http://schemas.microsoft.com/office/drawing/2014/main" val="484106570"/>
                    </a:ext>
                  </a:extLst>
                </a:gridCol>
                <a:gridCol w="2739477">
                  <a:extLst>
                    <a:ext uri="{9D8B030D-6E8A-4147-A177-3AD203B41FA5}">
                      <a16:colId xmlns:a16="http://schemas.microsoft.com/office/drawing/2014/main" val="2765948896"/>
                    </a:ext>
                  </a:extLst>
                </a:gridCol>
                <a:gridCol w="1590080">
                  <a:extLst>
                    <a:ext uri="{9D8B030D-6E8A-4147-A177-3AD203B41FA5}">
                      <a16:colId xmlns:a16="http://schemas.microsoft.com/office/drawing/2014/main" val="3176295367"/>
                    </a:ext>
                  </a:extLst>
                </a:gridCol>
              </a:tblGrid>
              <a:tr h="39776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VARIABLE DEPENDIENTE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2760" marR="627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DIMESIÓN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2760" marR="627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INDICADORES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2760" marR="627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ITEM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2760" marR="62760" marT="0" marB="0" anchor="ctr"/>
                </a:tc>
                <a:extLst>
                  <a:ext uri="{0D108BD9-81ED-4DB2-BD59-A6C34878D82A}">
                    <a16:rowId xmlns:a16="http://schemas.microsoft.com/office/drawing/2014/main" val="1257126694"/>
                  </a:ext>
                </a:extLst>
              </a:tr>
              <a:tr h="1643412">
                <a:tc rowSpan="3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El Planificación Militar en el nivel Operativo</a:t>
                      </a:r>
                      <a:endParaRPr lang="es-ES" sz="1400" dirty="0">
                        <a:effectLst/>
                      </a:endParaRP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Conceptualización:</a:t>
                      </a:r>
                      <a:endParaRPr lang="es-ES" sz="1400" dirty="0">
                        <a:effectLst/>
                      </a:endParaRP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La planificación operativa muestra cómo se pueden aplicar los planes estratégicos en las actividades diarias.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2760" marR="62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Niveles de Conducción Militar </a:t>
                      </a:r>
                      <a:endParaRPr lang="es-ES" sz="140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2760" marR="6276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s-EC" sz="1400">
                          <a:effectLst/>
                        </a:rPr>
                        <a:t>Nivel Estratégico</a:t>
                      </a:r>
                      <a:endParaRPr lang="es-ES" sz="14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s-EC" sz="1400">
                          <a:effectLst/>
                        </a:rPr>
                        <a:t>Nivel Operativo</a:t>
                      </a:r>
                      <a:endParaRPr lang="es-ES" sz="140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s-EC" sz="1400">
                          <a:effectLst/>
                        </a:rPr>
                        <a:t>Nivel Táctico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2760" marR="627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Revisión Bibliográfica </a:t>
                      </a:r>
                      <a:endParaRPr lang="es-ES" sz="1400">
                        <a:effectLst/>
                      </a:endParaRP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Encuestas </a:t>
                      </a:r>
                      <a:endParaRPr lang="es-ES" sz="1400">
                        <a:effectLst/>
                      </a:endParaRP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Entrevistas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2760" marR="62760" marT="0" marB="0"/>
                </a:tc>
                <a:extLst>
                  <a:ext uri="{0D108BD9-81ED-4DB2-BD59-A6C34878D82A}">
                    <a16:rowId xmlns:a16="http://schemas.microsoft.com/office/drawing/2014/main" val="2371561133"/>
                  </a:ext>
                </a:extLst>
              </a:tr>
              <a:tr h="164341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Tipos de planificación</a:t>
                      </a:r>
                      <a:endParaRPr lang="es-ES" sz="1400" kern="1200" dirty="0">
                        <a:solidFill>
                          <a:schemeClr val="dk1"/>
                        </a:solidFill>
                        <a:effectLst/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62760" marR="6276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s-EC" sz="1400" dirty="0">
                          <a:effectLst/>
                        </a:rPr>
                        <a:t>Planificación Deliberada</a:t>
                      </a:r>
                      <a:endParaRPr lang="es-ES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s-EC" sz="1400" dirty="0">
                          <a:effectLst/>
                        </a:rPr>
                        <a:t>Planificación de Crisis</a:t>
                      </a:r>
                      <a:endParaRPr lang="es-ES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s-EC" sz="1400" dirty="0">
                          <a:effectLst/>
                        </a:rPr>
                        <a:t>Planificación de Conducción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2760" marR="627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Revisión Bibliográfica </a:t>
                      </a:r>
                      <a:endParaRPr lang="es-ES" sz="1400">
                        <a:effectLst/>
                      </a:endParaRP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Encuestas </a:t>
                      </a:r>
                      <a:endParaRPr lang="es-ES" sz="1400">
                        <a:effectLst/>
                      </a:endParaRP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Entrevistas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2760" marR="62760" marT="0" marB="0"/>
                </a:tc>
                <a:extLst>
                  <a:ext uri="{0D108BD9-81ED-4DB2-BD59-A6C34878D82A}">
                    <a16:rowId xmlns:a16="http://schemas.microsoft.com/office/drawing/2014/main" val="3943665223"/>
                  </a:ext>
                </a:extLst>
              </a:tr>
              <a:tr h="164341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Análisis Sistémico</a:t>
                      </a:r>
                      <a:endParaRPr lang="es-ES" sz="1400" kern="1200" dirty="0">
                        <a:solidFill>
                          <a:schemeClr val="dk1"/>
                        </a:solidFill>
                        <a:effectLst/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62760" marR="6276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s-EC" sz="1400" dirty="0">
                          <a:effectLst/>
                        </a:rPr>
                        <a:t>Desarrollo del Conocimiento</a:t>
                      </a:r>
                      <a:endParaRPr lang="es-ES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es-EC" sz="1400" dirty="0">
                          <a:effectLst/>
                        </a:rPr>
                        <a:t>Conciencia Situacional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2760" marR="627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Revisión Bibliográfica </a:t>
                      </a:r>
                      <a:endParaRPr lang="es-ES" sz="1400" dirty="0">
                        <a:effectLst/>
                      </a:endParaRP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Encuestas </a:t>
                      </a:r>
                      <a:endParaRPr lang="es-ES" sz="1400" dirty="0">
                        <a:effectLst/>
                      </a:endParaRPr>
                    </a:p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Entrevistas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2760" marR="62760" marT="0" marB="0"/>
                </a:tc>
                <a:extLst>
                  <a:ext uri="{0D108BD9-81ED-4DB2-BD59-A6C34878D82A}">
                    <a16:rowId xmlns:a16="http://schemas.microsoft.com/office/drawing/2014/main" val="3803945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854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9990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10"/>
            </a:pPr>
            <a:r>
              <a:rPr lang="es-E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OBJETO DE ESTUDIO Y CAMPO DE ACCIÓN  </a:t>
            </a:r>
            <a:br>
              <a:rPr lang="es-ES" sz="2800" b="1" dirty="0"/>
            </a:br>
            <a:endParaRPr lang="es-ES" sz="2800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536365185"/>
              </p:ext>
            </p:extLst>
          </p:nvPr>
        </p:nvGraphicFramePr>
        <p:xfrm>
          <a:off x="204716" y="1665028"/>
          <a:ext cx="11546006" cy="4473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7594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6770" y="95106"/>
            <a:ext cx="10515600" cy="129990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11"/>
            </a:pPr>
            <a:r>
              <a:rPr lang="es-E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DISEÑO DE LA INVESTIGACIÓN</a:t>
            </a:r>
            <a:br>
              <a:rPr lang="es-ES" sz="2800" b="1" dirty="0"/>
            </a:br>
            <a:endParaRPr lang="es-ES" sz="2800" b="1" dirty="0"/>
          </a:p>
        </p:txBody>
      </p:sp>
      <p:sp>
        <p:nvSpPr>
          <p:cNvPr id="6" name="Elipse 5"/>
          <p:cNvSpPr/>
          <p:nvPr/>
        </p:nvSpPr>
        <p:spPr>
          <a:xfrm>
            <a:off x="5681015" y="745057"/>
            <a:ext cx="2052851" cy="171506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Enfoque de la investigación </a:t>
            </a:r>
          </a:p>
        </p:txBody>
      </p:sp>
      <p:sp>
        <p:nvSpPr>
          <p:cNvPr id="7" name="Elipse 6"/>
          <p:cNvSpPr/>
          <p:nvPr/>
        </p:nvSpPr>
        <p:spPr>
          <a:xfrm>
            <a:off x="8267127" y="2356536"/>
            <a:ext cx="2052851" cy="171506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Tipo de investigación </a:t>
            </a:r>
          </a:p>
        </p:txBody>
      </p:sp>
      <p:sp>
        <p:nvSpPr>
          <p:cNvPr id="8" name="Elipse 7"/>
          <p:cNvSpPr/>
          <p:nvPr/>
        </p:nvSpPr>
        <p:spPr>
          <a:xfrm>
            <a:off x="5681015" y="4294492"/>
            <a:ext cx="2052851" cy="171506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Población </a:t>
            </a:r>
          </a:p>
        </p:txBody>
      </p:sp>
      <p:sp>
        <p:nvSpPr>
          <p:cNvPr id="9" name="Elipse 8"/>
          <p:cNvSpPr/>
          <p:nvPr/>
        </p:nvSpPr>
        <p:spPr>
          <a:xfrm>
            <a:off x="3504206" y="2460126"/>
            <a:ext cx="2052851" cy="171506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Muestra 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3568458" y="745057"/>
            <a:ext cx="2112557" cy="11281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Cuantitativa 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10279930" y="1842493"/>
            <a:ext cx="1872022" cy="11281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Descriptiva 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7588297" y="4585648"/>
            <a:ext cx="4413624" cy="1760562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C" sz="12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Oficiales graduados de Estado Mayor en el grado de Teniente Coronel</a:t>
            </a:r>
            <a:endParaRPr lang="es-ES" sz="12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C" sz="12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Oficiales alumnos de II año de Estado Mayor que recibieron la asignatura de Conducción Militar en el nivel operativo de la guerra y Arte y Diseño Operacional</a:t>
            </a:r>
            <a:endParaRPr lang="es-ES" sz="12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EC" sz="12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Oficiales alumnos del Curso de Estado Mayor Conjunto de la Academia de Defensa Conjunta. (ADEMIC).</a:t>
            </a:r>
            <a:endParaRPr lang="es-ES" sz="12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1143433" y="4071605"/>
            <a:ext cx="4413624" cy="1760562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es-EC" sz="12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Oficiales graduados de Estado Mayor en el grado de Teniente Coronel: 36</a:t>
            </a:r>
            <a:endParaRPr lang="es-ES" sz="12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es-EC" sz="12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Oficiales alumnos de II año de Estado Mayor que recibieron la asignatura de Conducción Militar en el nivel operativo de la guerra y Arte y Diseño Operacional: 28</a:t>
            </a:r>
            <a:endParaRPr lang="es-ES" sz="12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es-EC" sz="12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Oficiales alumnos del Curso de Estado Mayor Conjunto de la Academia de Defensa Conjunta. (ADEMIC): 8</a:t>
            </a:r>
            <a:endParaRPr lang="es-ES" sz="12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Flecha a la derecha con bandas 20"/>
          <p:cNvSpPr/>
          <p:nvPr/>
        </p:nvSpPr>
        <p:spPr>
          <a:xfrm rot="2472771">
            <a:off x="7627867" y="2114102"/>
            <a:ext cx="835563" cy="484632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Flecha a la derecha con bandas 21"/>
          <p:cNvSpPr/>
          <p:nvPr/>
        </p:nvSpPr>
        <p:spPr>
          <a:xfrm rot="8415102">
            <a:off x="7552003" y="3932878"/>
            <a:ext cx="835563" cy="484632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Flecha a la derecha con bandas 22"/>
          <p:cNvSpPr/>
          <p:nvPr/>
        </p:nvSpPr>
        <p:spPr>
          <a:xfrm rot="13537721">
            <a:off x="5393903" y="3780498"/>
            <a:ext cx="835563" cy="484632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8384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370890"/>
              </p:ext>
            </p:extLst>
          </p:nvPr>
        </p:nvGraphicFramePr>
        <p:xfrm>
          <a:off x="6914419" y="2996895"/>
          <a:ext cx="4995973" cy="1676115"/>
        </p:xfrm>
        <a:graphic>
          <a:graphicData uri="http://schemas.openxmlformats.org/drawingml/2006/table">
            <a:tbl>
              <a:tblPr>
                <a:tableStyleId>{912C8C85-51F0-491E-9774-3900AFEF0FD7}</a:tableStyleId>
              </a:tblPr>
              <a:tblGrid>
                <a:gridCol w="516255">
                  <a:extLst>
                    <a:ext uri="{9D8B030D-6E8A-4147-A177-3AD203B41FA5}">
                      <a16:colId xmlns:a16="http://schemas.microsoft.com/office/drawing/2014/main" val="690187361"/>
                    </a:ext>
                  </a:extLst>
                </a:gridCol>
                <a:gridCol w="803275">
                  <a:extLst>
                    <a:ext uri="{9D8B030D-6E8A-4147-A177-3AD203B41FA5}">
                      <a16:colId xmlns:a16="http://schemas.microsoft.com/office/drawing/2014/main" val="3615502748"/>
                    </a:ext>
                  </a:extLst>
                </a:gridCol>
                <a:gridCol w="810260">
                  <a:extLst>
                    <a:ext uri="{9D8B030D-6E8A-4147-A177-3AD203B41FA5}">
                      <a16:colId xmlns:a16="http://schemas.microsoft.com/office/drawing/2014/main" val="240056809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764186934"/>
                    </a:ext>
                  </a:extLst>
                </a:gridCol>
                <a:gridCol w="937895">
                  <a:extLst>
                    <a:ext uri="{9D8B030D-6E8A-4147-A177-3AD203B41FA5}">
                      <a16:colId xmlns:a16="http://schemas.microsoft.com/office/drawing/2014/main" val="1431801776"/>
                    </a:ext>
                  </a:extLst>
                </a:gridCol>
                <a:gridCol w="937895">
                  <a:extLst>
                    <a:ext uri="{9D8B030D-6E8A-4147-A177-3AD203B41FA5}">
                      <a16:colId xmlns:a16="http://schemas.microsoft.com/office/drawing/2014/main" val="1690503529"/>
                    </a:ext>
                  </a:extLst>
                </a:gridCol>
                <a:gridCol w="53768">
                  <a:extLst>
                    <a:ext uri="{9D8B030D-6E8A-4147-A177-3AD203B41FA5}">
                      <a16:colId xmlns:a16="http://schemas.microsoft.com/office/drawing/2014/main" val="3462999923"/>
                    </a:ext>
                  </a:extLst>
                </a:gridCol>
              </a:tblGrid>
              <a:tr h="434052">
                <a:tc gridSpan="7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¿</a:t>
                      </a:r>
                      <a:r>
                        <a:rPr lang="es-EC" sz="12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Conoce Ud. Cuál es el proceso de planificación que se emplea en el nivel operativo?</a:t>
                      </a:r>
                      <a:endParaRPr lang="es-ES" sz="1200" b="1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193050"/>
                  </a:ext>
                </a:extLst>
              </a:tr>
              <a:tr h="434052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 </a:t>
                      </a:r>
                      <a:endParaRPr lang="es-E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Porcentaje</a:t>
                      </a:r>
                      <a:endParaRPr lang="es-E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Frecuencia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Porcentaje válido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Porcentaje acumulado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</a:rPr>
                        <a:t> 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2958251"/>
                  </a:ext>
                </a:extLst>
              </a:tr>
              <a:tr h="269337">
                <a:tc rowSpan="3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Válido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SI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93,1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67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93,1</a:t>
                      </a:r>
                      <a:endParaRPr lang="es-E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93,1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</a:rPr>
                        <a:t> 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95418104"/>
                  </a:ext>
                </a:extLst>
              </a:tr>
              <a:tr h="26933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NO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6,9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5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6,9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</a:rPr>
                        <a:t> 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0485133"/>
                  </a:ext>
                </a:extLst>
              </a:tr>
              <a:tr h="26933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Total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72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 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 </a:t>
                      </a:r>
                      <a:endParaRPr lang="es-E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34413199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900312"/>
              </p:ext>
            </p:extLst>
          </p:nvPr>
        </p:nvGraphicFramePr>
        <p:xfrm>
          <a:off x="4139991" y="5034726"/>
          <a:ext cx="5113020" cy="1707877"/>
        </p:xfrm>
        <a:graphic>
          <a:graphicData uri="http://schemas.openxmlformats.org/drawingml/2006/table">
            <a:tbl>
              <a:tblPr>
                <a:tableStyleId>{912C8C85-51F0-491E-9774-3900AFEF0FD7}</a:tableStyleId>
              </a:tblPr>
              <a:tblGrid>
                <a:gridCol w="516255">
                  <a:extLst>
                    <a:ext uri="{9D8B030D-6E8A-4147-A177-3AD203B41FA5}">
                      <a16:colId xmlns:a16="http://schemas.microsoft.com/office/drawing/2014/main" val="1061632104"/>
                    </a:ext>
                  </a:extLst>
                </a:gridCol>
                <a:gridCol w="893445">
                  <a:extLst>
                    <a:ext uri="{9D8B030D-6E8A-4147-A177-3AD203B41FA5}">
                      <a16:colId xmlns:a16="http://schemas.microsoft.com/office/drawing/2014/main" val="2821818062"/>
                    </a:ext>
                  </a:extLst>
                </a:gridCol>
                <a:gridCol w="893445">
                  <a:extLst>
                    <a:ext uri="{9D8B030D-6E8A-4147-A177-3AD203B41FA5}">
                      <a16:colId xmlns:a16="http://schemas.microsoft.com/office/drawing/2014/main" val="1529334442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90415952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1109565627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1463343414"/>
                    </a:ext>
                  </a:extLst>
                </a:gridCol>
              </a:tblGrid>
              <a:tr h="254938">
                <a:tc gridSpan="6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¿</a:t>
                      </a:r>
                      <a:r>
                        <a:rPr lang="es-EC" sz="12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Ud. Considera que el PMTD es aplicable en el nivel operativo de la guerra?</a:t>
                      </a:r>
                      <a:endParaRPr lang="es-ES" sz="1800" b="1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090183"/>
                  </a:ext>
                </a:extLst>
              </a:tr>
              <a:tr h="509876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 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Frecuencia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Porcentaje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Porcentaje válido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Porcentaje acumulado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35752096"/>
                  </a:ext>
                </a:extLst>
              </a:tr>
              <a:tr h="254938">
                <a:tc rowSpan="3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Válido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SI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62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86,1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86,1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86,1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0826195"/>
                  </a:ext>
                </a:extLst>
              </a:tr>
              <a:tr h="25493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NO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13,9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13,9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8716819"/>
                  </a:ext>
                </a:extLst>
              </a:tr>
              <a:tr h="28680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Total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72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 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56148257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238817"/>
              </p:ext>
            </p:extLst>
          </p:nvPr>
        </p:nvGraphicFramePr>
        <p:xfrm>
          <a:off x="1425651" y="2996895"/>
          <a:ext cx="5248104" cy="1635761"/>
        </p:xfrm>
        <a:graphic>
          <a:graphicData uri="http://schemas.openxmlformats.org/drawingml/2006/table">
            <a:tbl>
              <a:tblPr>
                <a:tableStyleId>{912C8C85-51F0-491E-9774-3900AFEF0FD7}</a:tableStyleId>
              </a:tblPr>
              <a:tblGrid>
                <a:gridCol w="954559">
                  <a:extLst>
                    <a:ext uri="{9D8B030D-6E8A-4147-A177-3AD203B41FA5}">
                      <a16:colId xmlns:a16="http://schemas.microsoft.com/office/drawing/2014/main" val="4178507116"/>
                    </a:ext>
                  </a:extLst>
                </a:gridCol>
                <a:gridCol w="831573">
                  <a:extLst>
                    <a:ext uri="{9D8B030D-6E8A-4147-A177-3AD203B41FA5}">
                      <a16:colId xmlns:a16="http://schemas.microsoft.com/office/drawing/2014/main" val="533092357"/>
                    </a:ext>
                  </a:extLst>
                </a:gridCol>
                <a:gridCol w="769327">
                  <a:extLst>
                    <a:ext uri="{9D8B030D-6E8A-4147-A177-3AD203B41FA5}">
                      <a16:colId xmlns:a16="http://schemas.microsoft.com/office/drawing/2014/main" val="1347481373"/>
                    </a:ext>
                  </a:extLst>
                </a:gridCol>
                <a:gridCol w="769327">
                  <a:extLst>
                    <a:ext uri="{9D8B030D-6E8A-4147-A177-3AD203B41FA5}">
                      <a16:colId xmlns:a16="http://schemas.microsoft.com/office/drawing/2014/main" val="2132417573"/>
                    </a:ext>
                  </a:extLst>
                </a:gridCol>
                <a:gridCol w="769327">
                  <a:extLst>
                    <a:ext uri="{9D8B030D-6E8A-4147-A177-3AD203B41FA5}">
                      <a16:colId xmlns:a16="http://schemas.microsoft.com/office/drawing/2014/main" val="2072646727"/>
                    </a:ext>
                  </a:extLst>
                </a:gridCol>
                <a:gridCol w="1119050">
                  <a:extLst>
                    <a:ext uri="{9D8B030D-6E8A-4147-A177-3AD203B41FA5}">
                      <a16:colId xmlns:a16="http://schemas.microsoft.com/office/drawing/2014/main" val="794320533"/>
                    </a:ext>
                  </a:extLst>
                </a:gridCol>
                <a:gridCol w="34941">
                  <a:extLst>
                    <a:ext uri="{9D8B030D-6E8A-4147-A177-3AD203B41FA5}">
                      <a16:colId xmlns:a16="http://schemas.microsoft.com/office/drawing/2014/main" val="2499501018"/>
                    </a:ext>
                  </a:extLst>
                </a:gridCol>
              </a:tblGrid>
              <a:tr h="421486">
                <a:tc gridSpan="7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¿</a:t>
                      </a:r>
                      <a:r>
                        <a:rPr lang="es-EC" sz="12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Considera Ud. Que el PMTD es una herramienta que se puede utilizar en cualquier nivel de la planificación de las Operaciones Militares?</a:t>
                      </a:r>
                      <a:endParaRPr lang="es-ES" sz="1200" b="1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39930"/>
                  </a:ext>
                </a:extLst>
              </a:tr>
              <a:tr h="421486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 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Frecuencia</a:t>
                      </a:r>
                      <a:endParaRPr lang="es-E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Porcentaje</a:t>
                      </a:r>
                      <a:endParaRPr lang="es-E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Porcentaje válido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Porcentaje acumulado</a:t>
                      </a:r>
                      <a:endParaRPr lang="es-E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641599"/>
                  </a:ext>
                </a:extLst>
              </a:tr>
              <a:tr h="254143">
                <a:tc rowSpan="3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Válido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SI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66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91,7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91,7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91,7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</a:rPr>
                        <a:t> 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44361448"/>
                  </a:ext>
                </a:extLst>
              </a:tr>
              <a:tr h="25414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NO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6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8,3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8,3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</a:rPr>
                        <a:t> 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8029352"/>
                  </a:ext>
                </a:extLst>
              </a:tr>
              <a:tr h="28450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Total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72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 </a:t>
                      </a:r>
                      <a:endParaRPr lang="es-E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 </a:t>
                      </a:r>
                      <a:endParaRPr lang="es-E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4999725"/>
                  </a:ext>
                </a:extLst>
              </a:tr>
            </a:tbl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1618150" y="1346727"/>
            <a:ext cx="8955700" cy="1299902"/>
            <a:chOff x="1645446" y="473271"/>
            <a:chExt cx="8955700" cy="1299902"/>
          </a:xfrm>
        </p:grpSpPr>
        <p:sp>
          <p:nvSpPr>
            <p:cNvPr id="8" name="29 Abrir llave">
              <a:extLst>
                <a:ext uri="{FF2B5EF4-FFF2-40B4-BE49-F238E27FC236}">
                  <a16:creationId xmlns:a16="http://schemas.microsoft.com/office/drawing/2014/main" id="{031113AA-A115-46F1-BEF6-1334AA8B51C0}"/>
                </a:ext>
              </a:extLst>
            </p:cNvPr>
            <p:cNvSpPr/>
            <p:nvPr/>
          </p:nvSpPr>
          <p:spPr>
            <a:xfrm rot="10800000" flipH="1">
              <a:off x="2722020" y="473271"/>
              <a:ext cx="478559" cy="1299902"/>
            </a:xfrm>
            <a:prstGeom prst="leftBracket">
              <a:avLst>
                <a:gd name="adj" fmla="val 19752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 sz="1100">
                <a:solidFill>
                  <a:prstClr val="black"/>
                </a:solidFill>
              </a:endParaRPr>
            </a:p>
          </p:txBody>
        </p:sp>
        <p:sp>
          <p:nvSpPr>
            <p:cNvPr id="9" name="1 Título">
              <a:extLst>
                <a:ext uri="{FF2B5EF4-FFF2-40B4-BE49-F238E27FC236}">
                  <a16:creationId xmlns:a16="http://schemas.microsoft.com/office/drawing/2014/main" id="{FADCFD55-1E93-4BD7-925E-DEEE0AA8BC0B}"/>
                </a:ext>
              </a:extLst>
            </p:cNvPr>
            <p:cNvSpPr txBox="1">
              <a:spLocks/>
            </p:cNvSpPr>
            <p:nvPr/>
          </p:nvSpPr>
          <p:spPr>
            <a:xfrm>
              <a:off x="1645446" y="473271"/>
              <a:ext cx="1154162" cy="129990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softEdge rad="0"/>
            </a:effectLst>
          </p:spPr>
          <p:txBody>
            <a:bodyPr anchor="ctr"/>
            <a:lstStyle>
              <a:defPPr>
                <a:defRPr lang="es-ES"/>
              </a:defPPr>
              <a:lvl6pPr marL="0" lvl="5" algn="ctr">
                <a:lnSpc>
                  <a:spcPct val="90000"/>
                </a:lnSpc>
                <a:defRPr sz="1100" b="1" kern="0" spc="0">
                  <a:solidFill>
                    <a:prstClr val="white"/>
                  </a:solidFill>
                  <a:latin typeface="Calibri" panose="020F0502020204030204" pitchFamily="34" charset="0"/>
                </a:defRPr>
              </a:lvl6pPr>
            </a:lstStyle>
            <a:p>
              <a:pPr lvl="5"/>
              <a:endParaRPr lang="es-EC" dirty="0"/>
            </a:p>
          </p:txBody>
        </p:sp>
        <p:sp>
          <p:nvSpPr>
            <p:cNvPr id="10" name="18 Rectángulo">
              <a:extLst>
                <a:ext uri="{FF2B5EF4-FFF2-40B4-BE49-F238E27FC236}">
                  <a16:creationId xmlns:a16="http://schemas.microsoft.com/office/drawing/2014/main" id="{73B09D6D-BA33-4A83-81A4-9A1FD1C30778}"/>
                </a:ext>
              </a:extLst>
            </p:cNvPr>
            <p:cNvSpPr/>
            <p:nvPr/>
          </p:nvSpPr>
          <p:spPr>
            <a:xfrm>
              <a:off x="1712763" y="950502"/>
              <a:ext cx="1009256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lnSpc>
                  <a:spcPct val="90000"/>
                </a:lnSpc>
                <a:spcBef>
                  <a:spcPct val="0"/>
                </a:spcBef>
                <a:buClr>
                  <a:srgbClr val="FFC000"/>
                </a:buClr>
                <a:buSzPct val="110000"/>
                <a:defRPr/>
              </a:pP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OBJ 1: </a:t>
              </a:r>
              <a:endParaRPr lang="es-EC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1" name="1 Título">
              <a:extLst>
                <a:ext uri="{FF2B5EF4-FFF2-40B4-BE49-F238E27FC236}">
                  <a16:creationId xmlns:a16="http://schemas.microsoft.com/office/drawing/2014/main" id="{73D2F7F4-CA16-481F-992D-1DBBB8305F98}"/>
                </a:ext>
              </a:extLst>
            </p:cNvPr>
            <p:cNvSpPr txBox="1">
              <a:spLocks/>
            </p:cNvSpPr>
            <p:nvPr/>
          </p:nvSpPr>
          <p:spPr>
            <a:xfrm>
              <a:off x="3036623" y="599691"/>
              <a:ext cx="7564523" cy="961246"/>
            </a:xfrm>
            <a:prstGeom prst="round2DiagRect">
              <a:avLst>
                <a:gd name="adj1" fmla="val 28041"/>
                <a:gd name="adj2" fmla="val 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57150">
              <a:noFill/>
            </a:ln>
            <a:effectLst>
              <a:softEdge rad="0"/>
            </a:effectLst>
          </p:spPr>
          <p:txBody>
            <a:bodyPr anchor="ctr"/>
            <a:lstStyle>
              <a:defPPr>
                <a:defRPr lang="es-ES"/>
              </a:defPPr>
              <a:lvl6pPr marL="0" lvl="5" algn="ctr">
                <a:lnSpc>
                  <a:spcPct val="90000"/>
                </a:lnSpc>
                <a:defRPr sz="2400" b="1" kern="0" spc="0">
                  <a:solidFill>
                    <a:prstClr val="white"/>
                  </a:solidFill>
                  <a:latin typeface="Calibri" panose="020F0502020204030204" pitchFamily="34" charset="0"/>
                </a:defRPr>
              </a:lvl6pPr>
            </a:lstStyle>
            <a:p>
              <a:pPr lvl="5"/>
              <a:r>
                <a:rPr lang="es-EC" sz="1800" kern="12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Determinar en qué pasos del PMTD se deben considerar cambios para la planificación de las operaciones en el nivel operativo considerando los elementos del ADO.</a:t>
              </a:r>
              <a:r>
                <a:rPr lang="es-EC" sz="1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1056564" y="36662"/>
            <a:ext cx="10515600" cy="129990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12"/>
            </a:pPr>
            <a:r>
              <a:rPr lang="es-E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DESARROLLO DE LOS OBJETIVOS</a:t>
            </a:r>
            <a:br>
              <a:rPr lang="es-ES" sz="2800" b="1" dirty="0"/>
            </a:b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4147264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005141"/>
              </p:ext>
            </p:extLst>
          </p:nvPr>
        </p:nvGraphicFramePr>
        <p:xfrm>
          <a:off x="3687387" y="453862"/>
          <a:ext cx="5620387" cy="1529527"/>
        </p:xfrm>
        <a:graphic>
          <a:graphicData uri="http://schemas.openxmlformats.org/drawingml/2006/table">
            <a:tbl>
              <a:tblPr>
                <a:tableStyleId>{912C8C85-51F0-491E-9774-3900AFEF0FD7}</a:tableStyleId>
              </a:tblPr>
              <a:tblGrid>
                <a:gridCol w="601248">
                  <a:extLst>
                    <a:ext uri="{9D8B030D-6E8A-4147-A177-3AD203B41FA5}">
                      <a16:colId xmlns:a16="http://schemas.microsoft.com/office/drawing/2014/main" val="179370156"/>
                    </a:ext>
                  </a:extLst>
                </a:gridCol>
                <a:gridCol w="1661854">
                  <a:extLst>
                    <a:ext uri="{9D8B030D-6E8A-4147-A177-3AD203B41FA5}">
                      <a16:colId xmlns:a16="http://schemas.microsoft.com/office/drawing/2014/main" val="4141400453"/>
                    </a:ext>
                  </a:extLst>
                </a:gridCol>
                <a:gridCol w="961254">
                  <a:extLst>
                    <a:ext uri="{9D8B030D-6E8A-4147-A177-3AD203B41FA5}">
                      <a16:colId xmlns:a16="http://schemas.microsoft.com/office/drawing/2014/main" val="3479332106"/>
                    </a:ext>
                  </a:extLst>
                </a:gridCol>
                <a:gridCol w="786703">
                  <a:extLst>
                    <a:ext uri="{9D8B030D-6E8A-4147-A177-3AD203B41FA5}">
                      <a16:colId xmlns:a16="http://schemas.microsoft.com/office/drawing/2014/main" val="2938721673"/>
                    </a:ext>
                  </a:extLst>
                </a:gridCol>
                <a:gridCol w="787772">
                  <a:extLst>
                    <a:ext uri="{9D8B030D-6E8A-4147-A177-3AD203B41FA5}">
                      <a16:colId xmlns:a16="http://schemas.microsoft.com/office/drawing/2014/main" val="922591026"/>
                    </a:ext>
                  </a:extLst>
                </a:gridCol>
                <a:gridCol w="787772">
                  <a:extLst>
                    <a:ext uri="{9D8B030D-6E8A-4147-A177-3AD203B41FA5}">
                      <a16:colId xmlns:a16="http://schemas.microsoft.com/office/drawing/2014/main" val="3058798439"/>
                    </a:ext>
                  </a:extLst>
                </a:gridCol>
                <a:gridCol w="33784">
                  <a:extLst>
                    <a:ext uri="{9D8B030D-6E8A-4147-A177-3AD203B41FA5}">
                      <a16:colId xmlns:a16="http://schemas.microsoft.com/office/drawing/2014/main" val="628519578"/>
                    </a:ext>
                  </a:extLst>
                </a:gridCol>
              </a:tblGrid>
              <a:tr h="0">
                <a:tc gridSpan="7"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¿</a:t>
                      </a:r>
                      <a:r>
                        <a:rPr lang="es-EC" sz="12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En el Paso </a:t>
                      </a:r>
                      <a:r>
                        <a:rPr lang="es-EC" sz="120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Nª</a:t>
                      </a:r>
                      <a:r>
                        <a:rPr lang="es-EC" sz="12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1 del PMTD en el nivel operativo; recepción de la misión, en que </a:t>
                      </a:r>
                      <a:r>
                        <a:rPr lang="es-EC" sz="1200" b="1" dirty="0" err="1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Subpaso</a:t>
                      </a:r>
                      <a:r>
                        <a:rPr lang="es-EC" sz="12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considera Ud. Que se debería introducir nuevas herramientas?</a:t>
                      </a:r>
                      <a:endParaRPr lang="es-ES" sz="1200" b="1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65765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 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Frecuencia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Porcentaje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Porcentaje válido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Porcentaje acumulado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</a:rPr>
                        <a:t> 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7791746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Válido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Guía de Planeamiento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52</a:t>
                      </a:r>
                      <a:endParaRPr lang="es-E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72,2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72,2</a:t>
                      </a:r>
                      <a:endParaRPr lang="es-E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72,2</a:t>
                      </a:r>
                      <a:endParaRPr lang="es-E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</a:rPr>
                        <a:t> 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27870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Orden Preparatoria N. 1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20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27,8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27,8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100,0</a:t>
                      </a:r>
                      <a:endParaRPr lang="es-E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</a:rPr>
                        <a:t> 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88582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Total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72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 </a:t>
                      </a:r>
                      <a:endParaRPr lang="es-ES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 </a:t>
                      </a:r>
                      <a:endParaRPr lang="es-E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95576495"/>
                  </a:ext>
                </a:extLst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623278"/>
              </p:ext>
            </p:extLst>
          </p:nvPr>
        </p:nvGraphicFramePr>
        <p:xfrm>
          <a:off x="1355872" y="2187090"/>
          <a:ext cx="5659077" cy="2009461"/>
        </p:xfrm>
        <a:graphic>
          <a:graphicData uri="http://schemas.openxmlformats.org/drawingml/2006/table">
            <a:tbl>
              <a:tblPr>
                <a:tableStyleId>{912C8C85-51F0-491E-9774-3900AFEF0FD7}</a:tableStyleId>
              </a:tblPr>
              <a:tblGrid>
                <a:gridCol w="508963">
                  <a:extLst>
                    <a:ext uri="{9D8B030D-6E8A-4147-A177-3AD203B41FA5}">
                      <a16:colId xmlns:a16="http://schemas.microsoft.com/office/drawing/2014/main" val="3466093423"/>
                    </a:ext>
                  </a:extLst>
                </a:gridCol>
                <a:gridCol w="1760128">
                  <a:extLst>
                    <a:ext uri="{9D8B030D-6E8A-4147-A177-3AD203B41FA5}">
                      <a16:colId xmlns:a16="http://schemas.microsoft.com/office/drawing/2014/main" val="2564750864"/>
                    </a:ext>
                  </a:extLst>
                </a:gridCol>
                <a:gridCol w="878885">
                  <a:extLst>
                    <a:ext uri="{9D8B030D-6E8A-4147-A177-3AD203B41FA5}">
                      <a16:colId xmlns:a16="http://schemas.microsoft.com/office/drawing/2014/main" val="1221541347"/>
                    </a:ext>
                  </a:extLst>
                </a:gridCol>
                <a:gridCol w="892836">
                  <a:extLst>
                    <a:ext uri="{9D8B030D-6E8A-4147-A177-3AD203B41FA5}">
                      <a16:colId xmlns:a16="http://schemas.microsoft.com/office/drawing/2014/main" val="3289281690"/>
                    </a:ext>
                  </a:extLst>
                </a:gridCol>
                <a:gridCol w="837033">
                  <a:extLst>
                    <a:ext uri="{9D8B030D-6E8A-4147-A177-3AD203B41FA5}">
                      <a16:colId xmlns:a16="http://schemas.microsoft.com/office/drawing/2014/main" val="2032079098"/>
                    </a:ext>
                  </a:extLst>
                </a:gridCol>
                <a:gridCol w="781232">
                  <a:extLst>
                    <a:ext uri="{9D8B030D-6E8A-4147-A177-3AD203B41FA5}">
                      <a16:colId xmlns:a16="http://schemas.microsoft.com/office/drawing/2014/main" val="829086471"/>
                    </a:ext>
                  </a:extLst>
                </a:gridCol>
              </a:tblGrid>
              <a:tr h="0">
                <a:tc gridSpan="6"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¿</a:t>
                      </a:r>
                      <a:r>
                        <a:rPr lang="es-EC" sz="12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En el Paso Nª 2 del PMTD   en el nivel operativo; análisis de la misión, en que Subpaso considera Ud. Que se debería introducir nuevas herramientas para una mejor planificación?</a:t>
                      </a:r>
                      <a:endParaRPr lang="es-ES" sz="1800" b="1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28792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 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Frecuencia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Porcentaje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Porcentaje válido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Porcentaje acumulado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61442304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Válido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Misión Restructurada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3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4,2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4,2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4,2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064574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Intención del Comandante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14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19,4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19,4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23,6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939913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Guía de Planeamiento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38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52,8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52,8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76,4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4228509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Orden Preparatoria N. 2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17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23,6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23,6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41712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Total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72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 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10827968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29086"/>
              </p:ext>
            </p:extLst>
          </p:nvPr>
        </p:nvGraphicFramePr>
        <p:xfrm>
          <a:off x="4299047" y="4387678"/>
          <a:ext cx="7422915" cy="1997968"/>
        </p:xfrm>
        <a:graphic>
          <a:graphicData uri="http://schemas.openxmlformats.org/drawingml/2006/table">
            <a:tbl>
              <a:tblPr>
                <a:tableStyleId>{912C8C85-51F0-491E-9774-3900AFEF0FD7}</a:tableStyleId>
              </a:tblPr>
              <a:tblGrid>
                <a:gridCol w="544441">
                  <a:extLst>
                    <a:ext uri="{9D8B030D-6E8A-4147-A177-3AD203B41FA5}">
                      <a16:colId xmlns:a16="http://schemas.microsoft.com/office/drawing/2014/main" val="529181431"/>
                    </a:ext>
                  </a:extLst>
                </a:gridCol>
                <a:gridCol w="2993278">
                  <a:extLst>
                    <a:ext uri="{9D8B030D-6E8A-4147-A177-3AD203B41FA5}">
                      <a16:colId xmlns:a16="http://schemas.microsoft.com/office/drawing/2014/main" val="3165918856"/>
                    </a:ext>
                  </a:extLst>
                </a:gridCol>
                <a:gridCol w="827479">
                  <a:extLst>
                    <a:ext uri="{9D8B030D-6E8A-4147-A177-3AD203B41FA5}">
                      <a16:colId xmlns:a16="http://schemas.microsoft.com/office/drawing/2014/main" val="677036080"/>
                    </a:ext>
                  </a:extLst>
                </a:gridCol>
                <a:gridCol w="1019239">
                  <a:extLst>
                    <a:ext uri="{9D8B030D-6E8A-4147-A177-3AD203B41FA5}">
                      <a16:colId xmlns:a16="http://schemas.microsoft.com/office/drawing/2014/main" val="757375600"/>
                    </a:ext>
                  </a:extLst>
                </a:gridCol>
                <a:gridCol w="1019239">
                  <a:extLst>
                    <a:ext uri="{9D8B030D-6E8A-4147-A177-3AD203B41FA5}">
                      <a16:colId xmlns:a16="http://schemas.microsoft.com/office/drawing/2014/main" val="2984685079"/>
                    </a:ext>
                  </a:extLst>
                </a:gridCol>
                <a:gridCol w="1019239">
                  <a:extLst>
                    <a:ext uri="{9D8B030D-6E8A-4147-A177-3AD203B41FA5}">
                      <a16:colId xmlns:a16="http://schemas.microsoft.com/office/drawing/2014/main" val="4140319837"/>
                    </a:ext>
                  </a:extLst>
                </a:gridCol>
              </a:tblGrid>
              <a:tr h="0">
                <a:tc gridSpan="6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¿</a:t>
                      </a:r>
                      <a:r>
                        <a:rPr lang="es-EC" sz="12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En el Paso Nª 3 del PMTD en el nivel operativo; desarrollo de los Cursos de Acción, en que Subpaso considera Ud. Que se debería introducir nuevas herramientas para una mejor planificación?</a:t>
                      </a:r>
                      <a:endParaRPr lang="es-ES" sz="1800" b="1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70843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 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Frecuencia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Porcentaje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Porcentaje válido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Porcentaje acumulado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1448644"/>
                  </a:ext>
                </a:extLst>
              </a:tr>
              <a:tr h="0">
                <a:tc rowSpan="6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Válido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Potencia Relativa de Combate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22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30,6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30,6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30,6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69043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Generar Opciones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28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38,9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38,9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69,4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9254387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Desarrollar el esquema de maniobra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8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11,1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11,1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80,6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914456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Organización para el combate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1,4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1,4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81,9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478467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Preparar el enunciado y esquema de los CA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13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18,1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18,1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911377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Total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72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 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1140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9996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9 Abrir llave">
            <a:extLst>
              <a:ext uri="{FF2B5EF4-FFF2-40B4-BE49-F238E27FC236}">
                <a16:creationId xmlns:a16="http://schemas.microsoft.com/office/drawing/2014/main" id="{2766F69F-133B-4B5E-BE2F-6BC7075268BD}"/>
              </a:ext>
            </a:extLst>
          </p:cNvPr>
          <p:cNvSpPr/>
          <p:nvPr/>
        </p:nvSpPr>
        <p:spPr>
          <a:xfrm rot="10800000" flipH="1">
            <a:off x="2660468" y="126998"/>
            <a:ext cx="478559" cy="1299902"/>
          </a:xfrm>
          <a:prstGeom prst="leftBracket">
            <a:avLst>
              <a:gd name="adj" fmla="val 197523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100">
              <a:solidFill>
                <a:prstClr val="black"/>
              </a:solidFill>
            </a:endParaRPr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259A04E9-0AFF-4107-AAAD-7836119E9319}"/>
              </a:ext>
            </a:extLst>
          </p:cNvPr>
          <p:cNvSpPr txBox="1">
            <a:spLocks/>
          </p:cNvSpPr>
          <p:nvPr/>
        </p:nvSpPr>
        <p:spPr>
          <a:xfrm>
            <a:off x="1694827" y="374020"/>
            <a:ext cx="1002708" cy="749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softEdge rad="0"/>
          </a:effectLst>
        </p:spPr>
        <p:txBody>
          <a:bodyPr anchor="ctr"/>
          <a:lstStyle>
            <a:defPPr>
              <a:defRPr lang="es-ES"/>
            </a:defPPr>
            <a:lvl6pPr marL="0" lvl="5" algn="ctr">
              <a:lnSpc>
                <a:spcPct val="90000"/>
              </a:lnSpc>
              <a:defRPr sz="1100" b="1" kern="0" spc="0">
                <a:solidFill>
                  <a:prstClr val="white"/>
                </a:solidFill>
                <a:latin typeface="Calibri" panose="020F0502020204030204" pitchFamily="34" charset="0"/>
              </a:defRPr>
            </a:lvl6pPr>
          </a:lstStyle>
          <a:p>
            <a:pPr lvl="5"/>
            <a:endParaRPr lang="es-EC" dirty="0"/>
          </a:p>
        </p:txBody>
      </p:sp>
      <p:sp>
        <p:nvSpPr>
          <p:cNvPr id="7" name="26 Rectángulo">
            <a:extLst>
              <a:ext uri="{FF2B5EF4-FFF2-40B4-BE49-F238E27FC236}">
                <a16:creationId xmlns:a16="http://schemas.microsoft.com/office/drawing/2014/main" id="{80C647AB-337E-421B-8A4F-203FA47F4A9B}"/>
              </a:ext>
            </a:extLst>
          </p:cNvPr>
          <p:cNvSpPr/>
          <p:nvPr/>
        </p:nvSpPr>
        <p:spPr>
          <a:xfrm>
            <a:off x="1697277" y="575696"/>
            <a:ext cx="100925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lnSpc>
                <a:spcPct val="90000"/>
              </a:lnSpc>
              <a:spcBef>
                <a:spcPct val="0"/>
              </a:spcBef>
              <a:buClr>
                <a:srgbClr val="FFC000"/>
              </a:buClr>
              <a:buSzPct val="110000"/>
              <a:defRPr/>
            </a:pP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OBJ 2: </a:t>
            </a:r>
            <a:endParaRPr lang="es-EC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9C5A51D2-AEDD-44AD-8952-BD3D9DB13919}"/>
              </a:ext>
            </a:extLst>
          </p:cNvPr>
          <p:cNvSpPr txBox="1">
            <a:spLocks/>
          </p:cNvSpPr>
          <p:nvPr/>
        </p:nvSpPr>
        <p:spPr>
          <a:xfrm>
            <a:off x="2982671" y="111492"/>
            <a:ext cx="7564523" cy="1229104"/>
          </a:xfrm>
          <a:prstGeom prst="round2DiagRect">
            <a:avLst>
              <a:gd name="adj1" fmla="val 28041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noFill/>
          </a:ln>
          <a:effectLst>
            <a:softEdge rad="0"/>
          </a:effectLst>
        </p:spPr>
        <p:txBody>
          <a:bodyPr anchor="ctr"/>
          <a:lstStyle>
            <a:defPPr>
              <a:defRPr lang="es-ES"/>
            </a:defPPr>
            <a:lvl6pPr marL="0" lvl="5" algn="ctr">
              <a:lnSpc>
                <a:spcPct val="90000"/>
              </a:lnSpc>
              <a:defRPr sz="2400" b="1" kern="0" spc="0">
                <a:solidFill>
                  <a:prstClr val="white"/>
                </a:solidFill>
                <a:latin typeface="Calibri" panose="020F0502020204030204" pitchFamily="34" charset="0"/>
              </a:defRPr>
            </a:lvl6pPr>
          </a:lstStyle>
          <a:p>
            <a:pPr marL="228600"/>
            <a:r>
              <a:rPr lang="es-EC" sz="1100" b="1" kern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s-EC" b="1" dirty="0">
                <a:latin typeface="Aharoni" panose="02010803020104030203" pitchFamily="2" charset="-79"/>
                <a:cs typeface="Aharoni" panose="02010803020104030203" pitchFamily="2" charset="-79"/>
              </a:rPr>
              <a:t>Determinar qué elementos del ADO se deberían considerar en el PMTD que desarrollan las unidades del nivel operativo para la planificación de las operaciones.</a:t>
            </a: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860060"/>
              </p:ext>
            </p:extLst>
          </p:nvPr>
        </p:nvGraphicFramePr>
        <p:xfrm>
          <a:off x="1295743" y="1364776"/>
          <a:ext cx="5814740" cy="2547593"/>
        </p:xfrm>
        <a:graphic>
          <a:graphicData uri="http://schemas.openxmlformats.org/drawingml/2006/table">
            <a:tbl>
              <a:tblPr>
                <a:tableStyleId>{912C8C85-51F0-491E-9774-3900AFEF0FD7}</a:tableStyleId>
              </a:tblPr>
              <a:tblGrid>
                <a:gridCol w="1160855">
                  <a:extLst>
                    <a:ext uri="{9D8B030D-6E8A-4147-A177-3AD203B41FA5}">
                      <a16:colId xmlns:a16="http://schemas.microsoft.com/office/drawing/2014/main" val="835458813"/>
                    </a:ext>
                  </a:extLst>
                </a:gridCol>
                <a:gridCol w="1957637">
                  <a:extLst>
                    <a:ext uri="{9D8B030D-6E8A-4147-A177-3AD203B41FA5}">
                      <a16:colId xmlns:a16="http://schemas.microsoft.com/office/drawing/2014/main" val="2256196338"/>
                    </a:ext>
                  </a:extLst>
                </a:gridCol>
                <a:gridCol w="826680">
                  <a:extLst>
                    <a:ext uri="{9D8B030D-6E8A-4147-A177-3AD203B41FA5}">
                      <a16:colId xmlns:a16="http://schemas.microsoft.com/office/drawing/2014/main" val="623814922"/>
                    </a:ext>
                  </a:extLst>
                </a:gridCol>
                <a:gridCol w="934784">
                  <a:extLst>
                    <a:ext uri="{9D8B030D-6E8A-4147-A177-3AD203B41FA5}">
                      <a16:colId xmlns:a16="http://schemas.microsoft.com/office/drawing/2014/main" val="4218002184"/>
                    </a:ext>
                  </a:extLst>
                </a:gridCol>
                <a:gridCol w="934784">
                  <a:extLst>
                    <a:ext uri="{9D8B030D-6E8A-4147-A177-3AD203B41FA5}">
                      <a16:colId xmlns:a16="http://schemas.microsoft.com/office/drawing/2014/main" val="335686677"/>
                    </a:ext>
                  </a:extLst>
                </a:gridCol>
              </a:tblGrid>
              <a:tr h="619030">
                <a:tc gridSpan="5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¿</a:t>
                      </a:r>
                      <a:r>
                        <a:rPr lang="es-EC" sz="12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De los siguientes elementos tradicionales del diseño operacional cual usted considera que debe ser tomado en cuenta para la planificación militar en el nivel operativo de la guerra?</a:t>
                      </a:r>
                      <a:endParaRPr lang="es-ES" sz="1800" b="1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402722"/>
                  </a:ext>
                </a:extLst>
              </a:tr>
              <a:tr h="0">
                <a:tc rowSpan="2"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 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Respuestas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Porcentaje de casos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41593532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N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Porcentaje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590639"/>
                  </a:ext>
                </a:extLst>
              </a:tr>
              <a:tr h="0">
                <a:tc rowSpan="7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ELEMENTOS TRADICIONALES</a:t>
                      </a:r>
                      <a:r>
                        <a:rPr lang="es-EC" sz="1200" b="1" baseline="30000">
                          <a:effectLst/>
                        </a:rPr>
                        <a:t> 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Objetivo Operacional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43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33,6%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59,7%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652106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Misión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21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16,4%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29,2%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495276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Esfuerzo Operacional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19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14,8%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26,4%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9358186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Maniobra Operacional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25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19,5%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34,7%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999504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Campaña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11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8,6%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15,3%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202464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Concepto de la Campaña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6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4,7%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8,3%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481356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Niebla y Fricción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3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2,3%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4,2%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261011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Total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128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 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8893072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10731"/>
              </p:ext>
            </p:extLst>
          </p:nvPr>
        </p:nvGraphicFramePr>
        <p:xfrm>
          <a:off x="1295743" y="4135985"/>
          <a:ext cx="5806440" cy="2341376"/>
        </p:xfrm>
        <a:graphic>
          <a:graphicData uri="http://schemas.openxmlformats.org/drawingml/2006/table">
            <a:tbl>
              <a:tblPr>
                <a:tableStyleId>{912C8C85-51F0-491E-9774-3900AFEF0FD7}</a:tableStyleId>
              </a:tblPr>
              <a:tblGrid>
                <a:gridCol w="1078970">
                  <a:extLst>
                    <a:ext uri="{9D8B030D-6E8A-4147-A177-3AD203B41FA5}">
                      <a16:colId xmlns:a16="http://schemas.microsoft.com/office/drawing/2014/main" val="307452712"/>
                    </a:ext>
                  </a:extLst>
                </a:gridCol>
                <a:gridCol w="2035070">
                  <a:extLst>
                    <a:ext uri="{9D8B030D-6E8A-4147-A177-3AD203B41FA5}">
                      <a16:colId xmlns:a16="http://schemas.microsoft.com/office/drawing/2014/main" val="4031476256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954268018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123871679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36024683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¿</a:t>
                      </a:r>
                      <a:r>
                        <a:rPr lang="es-EC" sz="12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De los siguientes elementos innovadores del diseño operacional cual usted considera que debe ser tomado en cuenta para la planificación militar en el nivel operativo de la guerra?</a:t>
                      </a:r>
                      <a:endParaRPr lang="es-ES" sz="1800" b="1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836258"/>
                  </a:ext>
                </a:extLst>
              </a:tr>
              <a:tr h="0">
                <a:tc rowSpan="2"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 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Respuestas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Porcentaje de casos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92871943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N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Porcentaje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585216"/>
                  </a:ext>
                </a:extLst>
              </a:tr>
              <a:tr h="0">
                <a:tc rowSpan="6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ELEMENTOS INOVADORES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Estado Final Deseado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36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26,5%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50,0%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8900462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Centro de Gravedad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39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28,7%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54,2%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3199334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Factores Críticos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7,4%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13,9%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77944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Puntos Decisivos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21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15,4%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29,2%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396264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Líneas Operacionales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23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16,9%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31,9%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8568212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Intención del comandante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7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5,1%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9,7%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967818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Total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136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 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226355"/>
                  </a:ext>
                </a:extLst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501085"/>
              </p:ext>
            </p:extLst>
          </p:nvPr>
        </p:nvGraphicFramePr>
        <p:xfrm>
          <a:off x="7233314" y="2715904"/>
          <a:ext cx="4694829" cy="3357376"/>
        </p:xfrm>
        <a:graphic>
          <a:graphicData uri="http://schemas.openxmlformats.org/drawingml/2006/table">
            <a:tbl>
              <a:tblPr>
                <a:tableStyleId>{912C8C85-51F0-491E-9774-3900AFEF0FD7}</a:tableStyleId>
              </a:tblPr>
              <a:tblGrid>
                <a:gridCol w="1378423">
                  <a:extLst>
                    <a:ext uri="{9D8B030D-6E8A-4147-A177-3AD203B41FA5}">
                      <a16:colId xmlns:a16="http://schemas.microsoft.com/office/drawing/2014/main" val="1213297943"/>
                    </a:ext>
                  </a:extLst>
                </a:gridCol>
                <a:gridCol w="846162">
                  <a:extLst>
                    <a:ext uri="{9D8B030D-6E8A-4147-A177-3AD203B41FA5}">
                      <a16:colId xmlns:a16="http://schemas.microsoft.com/office/drawing/2014/main" val="2485691349"/>
                    </a:ext>
                  </a:extLst>
                </a:gridCol>
                <a:gridCol w="818865">
                  <a:extLst>
                    <a:ext uri="{9D8B030D-6E8A-4147-A177-3AD203B41FA5}">
                      <a16:colId xmlns:a16="http://schemas.microsoft.com/office/drawing/2014/main" val="18808567"/>
                    </a:ext>
                  </a:extLst>
                </a:gridCol>
                <a:gridCol w="832514">
                  <a:extLst>
                    <a:ext uri="{9D8B030D-6E8A-4147-A177-3AD203B41FA5}">
                      <a16:colId xmlns:a16="http://schemas.microsoft.com/office/drawing/2014/main" val="3271409261"/>
                    </a:ext>
                  </a:extLst>
                </a:gridCol>
                <a:gridCol w="818865">
                  <a:extLst>
                    <a:ext uri="{9D8B030D-6E8A-4147-A177-3AD203B41FA5}">
                      <a16:colId xmlns:a16="http://schemas.microsoft.com/office/drawing/2014/main" val="652723857"/>
                    </a:ext>
                  </a:extLst>
                </a:gridCol>
              </a:tblGrid>
              <a:tr h="593240">
                <a:tc gridSpan="5">
                  <a:txBody>
                    <a:bodyPr/>
                    <a:lstStyle/>
                    <a:p>
                      <a:pPr marL="38100" marR="38100"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¿</a:t>
                      </a:r>
                      <a:r>
                        <a:rPr lang="es-EC" sz="1200" b="1" dirty="0"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De los siguientes elementos circunstanciales del diseño operacional cual usted considera que debe ser tomado en cuenta para la planificación militar en el nivel operativo de la guerra?</a:t>
                      </a:r>
                      <a:endParaRPr lang="es-ES" sz="1800" b="1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31959"/>
                  </a:ext>
                </a:extLst>
              </a:tr>
              <a:tr h="190147">
                <a:tc rowSpan="2"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 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Respuestas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Porcentaje de casos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37542769"/>
                  </a:ext>
                </a:extLst>
              </a:tr>
              <a:tr h="201547"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N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Porcentaje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925664"/>
                  </a:ext>
                </a:extLst>
              </a:tr>
              <a:tr h="190147">
                <a:tc rowSpan="6"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ELEMENTOS CIRCUNSTANCIALES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Momentum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30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19,2%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41,7%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44072281"/>
                  </a:ext>
                </a:extLst>
              </a:tr>
              <a:tr h="1901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Tempo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21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13,5%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29,2%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25731318"/>
                  </a:ext>
                </a:extLst>
              </a:tr>
              <a:tr h="3916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Punto culminante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36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23,1%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50,0%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5507383"/>
                  </a:ext>
                </a:extLst>
              </a:tr>
              <a:tr h="3916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Alcance Operacional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37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23,7%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51,4%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7555755"/>
                  </a:ext>
                </a:extLst>
              </a:tr>
              <a:tr h="3916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Pausa Operacional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17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10,9%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23,6%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22563405"/>
                  </a:ext>
                </a:extLst>
              </a:tr>
              <a:tr h="3916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Enlace Operacional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15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9,6%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20,8%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98126829"/>
                  </a:ext>
                </a:extLst>
              </a:tr>
              <a:tr h="190147">
                <a:tc gridSpan="2"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Total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156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effectLst/>
                        </a:rPr>
                        <a:t>100,0%</a:t>
                      </a:r>
                      <a:endParaRPr lang="es-ES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/>
                        </a:rPr>
                        <a:t> </a:t>
                      </a:r>
                      <a:endParaRPr lang="es-E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3163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2714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TEMARIO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C222EB-CE0E-1D4E-BA24-831B2CB3AD74}"/>
              </a:ext>
            </a:extLst>
          </p:cNvPr>
          <p:cNvSpPr txBox="1"/>
          <p:nvPr/>
        </p:nvSpPr>
        <p:spPr>
          <a:xfrm>
            <a:off x="2943970" y="1353652"/>
            <a:ext cx="6065521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PLANTEAMIENTO DEL PROBLEMA</a:t>
            </a:r>
          </a:p>
          <a:p>
            <a:pPr marL="457200" marR="0" lvl="0" indent="-4572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ENUNCIADO DEL PROBLEMA</a:t>
            </a:r>
            <a:endParaRPr kumimoji="0" lang="es-EC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PREGUNTAS DE INVESTIGACIÓN</a:t>
            </a:r>
            <a:endParaRPr kumimoji="0" lang="es-EC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JUSTIFICACIÓN DE LA INVESTIGACIÓN</a:t>
            </a:r>
            <a:endParaRPr kumimoji="0" lang="es-EC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GENERAL</a:t>
            </a:r>
          </a:p>
          <a:p>
            <a:pPr marL="457200" marR="0" lvl="0" indent="-4572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FUNDAMENTACIÓN TEÓRICA</a:t>
            </a:r>
            <a:endParaRPr kumimoji="0" lang="es-EC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HIPÓTESIS</a:t>
            </a:r>
            <a:endParaRPr kumimoji="0" lang="es-EC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VARIABLES INDEPENDIENTE Y DEPENDIENTES</a:t>
            </a:r>
            <a:endParaRPr kumimoji="0" lang="es-EC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OPERACIONALIZACIÓN DE LAS VARIABLES</a:t>
            </a:r>
            <a:endParaRPr kumimoji="0" lang="es-EC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OBJETO DE ESTUDIO Y CAMPO DE ACCIÓN</a:t>
            </a:r>
            <a:endParaRPr kumimoji="0" lang="es-EC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DISEÑO DE LA INVESTIGACIÓN</a:t>
            </a:r>
          </a:p>
          <a:p>
            <a:pPr marL="457200" marR="0" lvl="0" indent="-4572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DESARROLLO DE LOS OBJETIVOS</a:t>
            </a:r>
          </a:p>
          <a:p>
            <a:pPr marL="457200" marR="0" lvl="0" indent="-4572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4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PROPUESTA</a:t>
            </a:r>
          </a:p>
          <a:p>
            <a:pPr marL="457200" marR="0" lvl="0" indent="-4572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14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CONCLUSIONES Y RECOMENDACIONES</a:t>
            </a:r>
            <a:endParaRPr kumimoji="0" lang="es-EC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075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2024808" y="1302669"/>
            <a:ext cx="9150130" cy="1299902"/>
            <a:chOff x="1165052" y="0"/>
            <a:chExt cx="9150130" cy="1299902"/>
          </a:xfrm>
        </p:grpSpPr>
        <p:sp>
          <p:nvSpPr>
            <p:cNvPr id="2" name="29 Abrir llave">
              <a:extLst>
                <a:ext uri="{FF2B5EF4-FFF2-40B4-BE49-F238E27FC236}">
                  <a16:creationId xmlns:a16="http://schemas.microsoft.com/office/drawing/2014/main" id="{8950908C-51E6-444F-8BF5-D517B08E7510}"/>
                </a:ext>
              </a:extLst>
            </p:cNvPr>
            <p:cNvSpPr/>
            <p:nvPr/>
          </p:nvSpPr>
          <p:spPr>
            <a:xfrm rot="10800000" flipH="1">
              <a:off x="2424026" y="0"/>
              <a:ext cx="478559" cy="1299902"/>
            </a:xfrm>
            <a:prstGeom prst="leftBracket">
              <a:avLst>
                <a:gd name="adj" fmla="val 19752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 sz="1100">
                <a:solidFill>
                  <a:prstClr val="black"/>
                </a:solidFill>
              </a:endParaRPr>
            </a:p>
          </p:txBody>
        </p:sp>
        <p:sp>
          <p:nvSpPr>
            <p:cNvPr id="3" name="1 Título">
              <a:extLst>
                <a:ext uri="{FF2B5EF4-FFF2-40B4-BE49-F238E27FC236}">
                  <a16:creationId xmlns:a16="http://schemas.microsoft.com/office/drawing/2014/main" id="{6FA843A4-AE11-4F76-A7F0-5B3DA850E3E0}"/>
                </a:ext>
              </a:extLst>
            </p:cNvPr>
            <p:cNvSpPr txBox="1">
              <a:spLocks/>
            </p:cNvSpPr>
            <p:nvPr/>
          </p:nvSpPr>
          <p:spPr>
            <a:xfrm>
              <a:off x="1165052" y="82284"/>
              <a:ext cx="1290884" cy="120061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softEdge rad="0"/>
            </a:effectLst>
          </p:spPr>
          <p:txBody>
            <a:bodyPr anchor="ctr"/>
            <a:lstStyle>
              <a:defPPr>
                <a:defRPr lang="es-ES"/>
              </a:defPPr>
              <a:lvl6pPr marL="0" lvl="5" algn="ctr">
                <a:lnSpc>
                  <a:spcPct val="90000"/>
                </a:lnSpc>
                <a:defRPr sz="1100" b="1" kern="0" spc="0">
                  <a:solidFill>
                    <a:prstClr val="white"/>
                  </a:solidFill>
                  <a:latin typeface="Calibri" panose="020F0502020204030204" pitchFamily="34" charset="0"/>
                </a:defRPr>
              </a:lvl6pPr>
            </a:lstStyle>
            <a:p>
              <a:pPr lvl="5"/>
              <a:endParaRPr lang="es-EC" dirty="0"/>
            </a:p>
          </p:txBody>
        </p:sp>
        <p:sp>
          <p:nvSpPr>
            <p:cNvPr id="4" name="32 Rectángulo">
              <a:extLst>
                <a:ext uri="{FF2B5EF4-FFF2-40B4-BE49-F238E27FC236}">
                  <a16:creationId xmlns:a16="http://schemas.microsoft.com/office/drawing/2014/main" id="{29FE196A-DACC-45A1-AC18-8C7478B663F2}"/>
                </a:ext>
              </a:extLst>
            </p:cNvPr>
            <p:cNvSpPr/>
            <p:nvPr/>
          </p:nvSpPr>
          <p:spPr>
            <a:xfrm>
              <a:off x="1267697" y="507855"/>
              <a:ext cx="1009256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lnSpc>
                  <a:spcPct val="90000"/>
                </a:lnSpc>
                <a:spcBef>
                  <a:spcPct val="0"/>
                </a:spcBef>
                <a:buClr>
                  <a:srgbClr val="FFC000"/>
                </a:buClr>
                <a:buSzPct val="110000"/>
                <a:defRPr/>
              </a:pP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OBJ 3:</a:t>
              </a:r>
              <a:endParaRPr lang="es-EC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5" name="1 Título">
              <a:extLst>
                <a:ext uri="{FF2B5EF4-FFF2-40B4-BE49-F238E27FC236}">
                  <a16:creationId xmlns:a16="http://schemas.microsoft.com/office/drawing/2014/main" id="{A4EF616A-7714-4209-AAD3-DA1269918F5D}"/>
                </a:ext>
              </a:extLst>
            </p:cNvPr>
            <p:cNvSpPr txBox="1">
              <a:spLocks/>
            </p:cNvSpPr>
            <p:nvPr/>
          </p:nvSpPr>
          <p:spPr>
            <a:xfrm>
              <a:off x="2750660" y="82284"/>
              <a:ext cx="7564522" cy="1054587"/>
            </a:xfrm>
            <a:prstGeom prst="round2DiagRect">
              <a:avLst>
                <a:gd name="adj1" fmla="val 28041"/>
                <a:gd name="adj2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57150">
              <a:noFill/>
            </a:ln>
            <a:effectLst>
              <a:softEdge rad="0"/>
            </a:effectLst>
          </p:spPr>
          <p:txBody>
            <a:bodyPr anchor="ctr"/>
            <a:lstStyle>
              <a:defPPr>
                <a:defRPr lang="es-ES"/>
              </a:defPPr>
              <a:lvl6pPr marL="0" lvl="5" algn="ctr">
                <a:lnSpc>
                  <a:spcPct val="90000"/>
                </a:lnSpc>
                <a:defRPr sz="2400" b="1" kern="0" spc="0">
                  <a:solidFill>
                    <a:prstClr val="white"/>
                  </a:solidFill>
                  <a:latin typeface="Calibri" panose="020F0502020204030204" pitchFamily="34" charset="0"/>
                </a:defRPr>
              </a:lvl6pPr>
            </a:lstStyle>
            <a:p>
              <a:pPr lvl="5"/>
              <a:r>
                <a:rPr lang="es-EC" sz="1800" kern="12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Establecer estrategias doctrinarias que permitan comprender la relación del ADO con el PMTD en el nivel operativo. </a:t>
              </a:r>
            </a:p>
          </p:txBody>
        </p:sp>
      </p:grp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28728"/>
              </p:ext>
            </p:extLst>
          </p:nvPr>
        </p:nvGraphicFramePr>
        <p:xfrm>
          <a:off x="2779785" y="3073444"/>
          <a:ext cx="7997588" cy="3017520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3800623">
                  <a:extLst>
                    <a:ext uri="{9D8B030D-6E8A-4147-A177-3AD203B41FA5}">
                      <a16:colId xmlns:a16="http://schemas.microsoft.com/office/drawing/2014/main" val="3711897070"/>
                    </a:ext>
                  </a:extLst>
                </a:gridCol>
                <a:gridCol w="1754015">
                  <a:extLst>
                    <a:ext uri="{9D8B030D-6E8A-4147-A177-3AD203B41FA5}">
                      <a16:colId xmlns:a16="http://schemas.microsoft.com/office/drawing/2014/main" val="773043982"/>
                    </a:ext>
                  </a:extLst>
                </a:gridCol>
                <a:gridCol w="2442950">
                  <a:extLst>
                    <a:ext uri="{9D8B030D-6E8A-4147-A177-3AD203B41FA5}">
                      <a16:colId xmlns:a16="http://schemas.microsoft.com/office/drawing/2014/main" val="3390443334"/>
                    </a:ext>
                  </a:extLst>
                </a:gridCol>
              </a:tblGrid>
              <a:tr h="241089">
                <a:tc>
                  <a:txBody>
                    <a:bodyPr/>
                    <a:lstStyle/>
                    <a:p>
                      <a:pPr marL="194310" indent="-194310" algn="l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PASO DEL PMTD 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ARTE OPERACIONAL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DISEÑO OPERACIONAL APLICADO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3544607"/>
                  </a:ext>
                </a:extLst>
              </a:tr>
              <a:tr h="241089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C" sz="1800" dirty="0">
                          <a:effectLst/>
                        </a:rPr>
                        <a:t>Recepción de la misión 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X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X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1398685"/>
                  </a:ext>
                </a:extLst>
              </a:tr>
              <a:tr h="241089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r>
                        <a:rPr lang="es-EC" sz="1800" dirty="0">
                          <a:effectLst/>
                        </a:rPr>
                        <a:t>Análisis de la Misión 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X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X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0696757"/>
                  </a:ext>
                </a:extLst>
              </a:tr>
              <a:tr h="241089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 startAt="3"/>
                      </a:pPr>
                      <a:r>
                        <a:rPr lang="es-EC" sz="1800" dirty="0">
                          <a:effectLst/>
                        </a:rPr>
                        <a:t>Desarrollo de los cursos de acción 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X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X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1493438"/>
                  </a:ext>
                </a:extLst>
              </a:tr>
              <a:tr h="241089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 startAt="4"/>
                      </a:pPr>
                      <a:r>
                        <a:rPr lang="es-EC" sz="1800" dirty="0">
                          <a:effectLst/>
                        </a:rPr>
                        <a:t>Análisis de los cursos de acción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0103091"/>
                  </a:ext>
                </a:extLst>
              </a:tr>
              <a:tr h="482178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r>
                        <a:rPr lang="es-EC" sz="1800" dirty="0">
                          <a:effectLst/>
                        </a:rPr>
                        <a:t>Comparación de los cursos de acción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98129044"/>
                  </a:ext>
                </a:extLst>
              </a:tr>
              <a:tr h="482178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 startAt="6"/>
                      </a:pPr>
                      <a:r>
                        <a:rPr lang="es-EC" sz="1800" dirty="0">
                          <a:effectLst/>
                        </a:rPr>
                        <a:t>Aprobación de los cursos de Acción 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8074393"/>
                  </a:ext>
                </a:extLst>
              </a:tr>
              <a:tr h="241089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 startAt="7"/>
                      </a:pPr>
                      <a:r>
                        <a:rPr lang="es-EC" sz="1800" dirty="0">
                          <a:effectLst/>
                        </a:rPr>
                        <a:t>Elaboración de Planes y Ordenes 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5530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0677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9990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13"/>
            </a:pPr>
            <a:r>
              <a:rPr lang="es-E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PROPUESTA</a:t>
            </a:r>
            <a:br>
              <a:rPr lang="es-ES" sz="3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s-ES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588099396"/>
              </p:ext>
            </p:extLst>
          </p:nvPr>
        </p:nvGraphicFramePr>
        <p:xfrm>
          <a:off x="2067339" y="1125151"/>
          <a:ext cx="9989766" cy="5367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08459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9990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14"/>
            </a:pPr>
            <a:r>
              <a:rPr lang="es-E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CONCLUSIONES Y RECOMENDACIONES</a:t>
            </a:r>
            <a:br>
              <a:rPr lang="es-ES" sz="28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s-ES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5 Redondear rectángulo de esquina diagonal">
            <a:extLst>
              <a:ext uri="{FF2B5EF4-FFF2-40B4-BE49-F238E27FC236}">
                <a16:creationId xmlns:a16="http://schemas.microsoft.com/office/drawing/2014/main" id="{5BEE13ED-03CE-4339-91C5-E34AC8113109}"/>
              </a:ext>
            </a:extLst>
          </p:cNvPr>
          <p:cNvSpPr/>
          <p:nvPr/>
        </p:nvSpPr>
        <p:spPr>
          <a:xfrm>
            <a:off x="4677362" y="2884747"/>
            <a:ext cx="7266838" cy="942335"/>
          </a:xfrm>
          <a:prstGeom prst="round2DiagRect">
            <a:avLst>
              <a:gd name="adj1" fmla="val 2723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noFill/>
          </a:ln>
          <a:effectLst>
            <a:softEdge rad="0"/>
          </a:effectLst>
          <a:scene3d>
            <a:camera prst="orthographicFront"/>
            <a:lightRig rig="balanced" dir="t">
              <a:rot lat="0" lon="0" rev="2400000"/>
            </a:lightRig>
          </a:scene3d>
          <a:sp3d/>
        </p:spPr>
        <p:txBody>
          <a:bodyPr anchor="ctr"/>
          <a:lstStyle/>
          <a:p>
            <a:pPr marL="0" lvl="5" algn="ctr">
              <a:lnSpc>
                <a:spcPct val="90000"/>
              </a:lnSpc>
            </a:pPr>
            <a:r>
              <a:rPr lang="es-EC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2704C1A-4900-4DA4-A9F8-1908DEB1BC57}"/>
              </a:ext>
            </a:extLst>
          </p:cNvPr>
          <p:cNvGrpSpPr/>
          <p:nvPr/>
        </p:nvGrpSpPr>
        <p:grpSpPr>
          <a:xfrm>
            <a:off x="1078624" y="1223721"/>
            <a:ext cx="10902019" cy="5206721"/>
            <a:chOff x="619638" y="303520"/>
            <a:chExt cx="8477831" cy="4515966"/>
          </a:xfrm>
        </p:grpSpPr>
        <p:sp>
          <p:nvSpPr>
            <p:cNvPr id="6" name="29 Abrir llave">
              <a:extLst>
                <a:ext uri="{FF2B5EF4-FFF2-40B4-BE49-F238E27FC236}">
                  <a16:creationId xmlns:a16="http://schemas.microsoft.com/office/drawing/2014/main" id="{A447D3F6-5215-496A-8A86-37E034A443C9}"/>
                </a:ext>
              </a:extLst>
            </p:cNvPr>
            <p:cNvSpPr/>
            <p:nvPr/>
          </p:nvSpPr>
          <p:spPr>
            <a:xfrm flipV="1">
              <a:off x="1942730" y="303520"/>
              <a:ext cx="622080" cy="4515966"/>
            </a:xfrm>
            <a:prstGeom prst="leftBrace">
              <a:avLst>
                <a:gd name="adj1" fmla="val 98338"/>
                <a:gd name="adj2" fmla="val 49991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>
                <a:solidFill>
                  <a:prstClr val="black"/>
                </a:solidFill>
              </a:endParaRPr>
            </a:p>
          </p:txBody>
        </p:sp>
        <p:sp>
          <p:nvSpPr>
            <p:cNvPr id="8" name="1 Título">
              <a:extLst>
                <a:ext uri="{FF2B5EF4-FFF2-40B4-BE49-F238E27FC236}">
                  <a16:creationId xmlns:a16="http://schemas.microsoft.com/office/drawing/2014/main" id="{BC70B46F-3EFD-412C-B35A-6CF5227026E7}"/>
                </a:ext>
              </a:extLst>
            </p:cNvPr>
            <p:cNvSpPr txBox="1">
              <a:spLocks/>
            </p:cNvSpPr>
            <p:nvPr/>
          </p:nvSpPr>
          <p:spPr>
            <a:xfrm>
              <a:off x="619638" y="2139443"/>
              <a:ext cx="1389853" cy="88209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softEdge rad="0"/>
            </a:effectLst>
          </p:spPr>
          <p:txBody>
            <a:bodyPr anchor="ctr"/>
            <a:lstStyle>
              <a:defPPr>
                <a:defRPr lang="es-ES"/>
              </a:defPPr>
              <a:lvl6pPr marL="0" lvl="5" algn="ctr">
                <a:lnSpc>
                  <a:spcPct val="90000"/>
                </a:lnSpc>
                <a:defRPr sz="1100" b="1" kern="0" spc="0">
                  <a:solidFill>
                    <a:prstClr val="white"/>
                  </a:solidFill>
                  <a:latin typeface="Calibri" panose="020F0502020204030204" pitchFamily="34" charset="0"/>
                </a:defRPr>
              </a:lvl6pPr>
            </a:lstStyle>
            <a:p>
              <a:pPr lvl="5"/>
              <a:endParaRPr lang="es-EC" dirty="0"/>
            </a:p>
          </p:txBody>
        </p:sp>
        <p:sp>
          <p:nvSpPr>
            <p:cNvPr id="9" name="3 Rectángulo">
              <a:extLst>
                <a:ext uri="{FF2B5EF4-FFF2-40B4-BE49-F238E27FC236}">
                  <a16:creationId xmlns:a16="http://schemas.microsoft.com/office/drawing/2014/main" id="{43FA1815-0101-4809-A7EA-3883C96AE287}"/>
                </a:ext>
              </a:extLst>
            </p:cNvPr>
            <p:cNvSpPr/>
            <p:nvPr/>
          </p:nvSpPr>
          <p:spPr>
            <a:xfrm>
              <a:off x="633355" y="2374665"/>
              <a:ext cx="1398929" cy="29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lnSpc>
                  <a:spcPct val="90000"/>
                </a:lnSpc>
                <a:spcBef>
                  <a:spcPct val="0"/>
                </a:spcBef>
                <a:buClr>
                  <a:srgbClr val="FFC000"/>
                </a:buClr>
                <a:buSzPct val="110000"/>
                <a:defRPr/>
              </a:pP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CONCLUSIONES</a:t>
              </a:r>
              <a:endParaRPr lang="es-EC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1" name="6 Redondear rectángulo de esquina diagonal">
              <a:extLst>
                <a:ext uri="{FF2B5EF4-FFF2-40B4-BE49-F238E27FC236}">
                  <a16:creationId xmlns:a16="http://schemas.microsoft.com/office/drawing/2014/main" id="{F1E3E808-23C3-4BF9-8705-FC8AB22EC8FF}"/>
                </a:ext>
              </a:extLst>
            </p:cNvPr>
            <p:cNvSpPr/>
            <p:nvPr/>
          </p:nvSpPr>
          <p:spPr>
            <a:xfrm>
              <a:off x="3414530" y="2841997"/>
              <a:ext cx="5650974" cy="688617"/>
            </a:xfrm>
            <a:prstGeom prst="round2DiagRect">
              <a:avLst>
                <a:gd name="adj1" fmla="val 27230"/>
                <a:gd name="adj2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>
                <a:lnSpc>
                  <a:spcPct val="90000"/>
                </a:lnSpc>
              </a:pPr>
              <a:endParaRPr lang="es-EC" sz="12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7 Redondear rectángulo de esquina diagonal">
              <a:extLst>
                <a:ext uri="{FF2B5EF4-FFF2-40B4-BE49-F238E27FC236}">
                  <a16:creationId xmlns:a16="http://schemas.microsoft.com/office/drawing/2014/main" id="{8E035746-28E3-4433-85A0-B0B7E05E3CC4}"/>
                </a:ext>
              </a:extLst>
            </p:cNvPr>
            <p:cNvSpPr/>
            <p:nvPr/>
          </p:nvSpPr>
          <p:spPr>
            <a:xfrm>
              <a:off x="3342907" y="3899250"/>
              <a:ext cx="5754562" cy="828019"/>
            </a:xfrm>
            <a:prstGeom prst="round2DiagRect">
              <a:avLst>
                <a:gd name="adj1" fmla="val 27230"/>
                <a:gd name="adj2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marL="0" lvl="2">
                <a:lnSpc>
                  <a:spcPct val="90000"/>
                </a:lnSpc>
              </a:pPr>
              <a:endParaRPr lang="es-EC" sz="1600" b="1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3" name="8 Redondear rectángulo de esquina sencilla">
              <a:extLst>
                <a:ext uri="{FF2B5EF4-FFF2-40B4-BE49-F238E27FC236}">
                  <a16:creationId xmlns:a16="http://schemas.microsoft.com/office/drawing/2014/main" id="{F681F9F2-04F0-4C4E-9378-868F8407302C}"/>
                </a:ext>
              </a:extLst>
            </p:cNvPr>
            <p:cNvSpPr/>
            <p:nvPr/>
          </p:nvSpPr>
          <p:spPr>
            <a:xfrm flipH="1">
              <a:off x="2448633" y="780395"/>
              <a:ext cx="864096" cy="627303"/>
            </a:xfrm>
            <a:prstGeom prst="round1Rect">
              <a:avLst>
                <a:gd name="adj" fmla="val 50000"/>
              </a:avLst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bg2">
                  <a:lumMod val="90000"/>
                </a:schemeClr>
              </a:solidFill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endParaRPr lang="es-E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9 Redondear rectángulo de esquina sencilla">
              <a:extLst>
                <a:ext uri="{FF2B5EF4-FFF2-40B4-BE49-F238E27FC236}">
                  <a16:creationId xmlns:a16="http://schemas.microsoft.com/office/drawing/2014/main" id="{D1FBCFBE-D699-4155-949F-11DA6ECE11AA}"/>
                </a:ext>
              </a:extLst>
            </p:cNvPr>
            <p:cNvSpPr/>
            <p:nvPr/>
          </p:nvSpPr>
          <p:spPr>
            <a:xfrm flipH="1">
              <a:off x="2458957" y="1872380"/>
              <a:ext cx="883950" cy="627303"/>
            </a:xfrm>
            <a:prstGeom prst="round1Rect">
              <a:avLst>
                <a:gd name="adj" fmla="val 50000"/>
              </a:avLst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bg2">
                  <a:lumMod val="90000"/>
                </a:schemeClr>
              </a:solidFill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endParaRPr lang="es-E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10 Redondear rectángulo de esquina sencilla">
              <a:extLst>
                <a:ext uri="{FF2B5EF4-FFF2-40B4-BE49-F238E27FC236}">
                  <a16:creationId xmlns:a16="http://schemas.microsoft.com/office/drawing/2014/main" id="{9A646A7F-DDFD-412A-8B4C-9837AB29A6E5}"/>
                </a:ext>
              </a:extLst>
            </p:cNvPr>
            <p:cNvSpPr/>
            <p:nvPr/>
          </p:nvSpPr>
          <p:spPr>
            <a:xfrm flipH="1">
              <a:off x="2448633" y="4010043"/>
              <a:ext cx="864096" cy="627303"/>
            </a:xfrm>
            <a:prstGeom prst="round1Rect">
              <a:avLst>
                <a:gd name="adj" fmla="val 50000"/>
              </a:avLst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bg2">
                  <a:lumMod val="90000"/>
                </a:schemeClr>
              </a:solidFill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endParaRPr lang="es-E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11 Redondear rectángulo de esquina del mismo lado">
              <a:extLst>
                <a:ext uri="{FF2B5EF4-FFF2-40B4-BE49-F238E27FC236}">
                  <a16:creationId xmlns:a16="http://schemas.microsoft.com/office/drawing/2014/main" id="{C1D5A6F0-E8E0-4DBD-AC0D-98F8EC68D812}"/>
                </a:ext>
              </a:extLst>
            </p:cNvPr>
            <p:cNvSpPr/>
            <p:nvPr/>
          </p:nvSpPr>
          <p:spPr>
            <a:xfrm flipH="1">
              <a:off x="8739762" y="386021"/>
              <a:ext cx="261245" cy="19873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r>
                <a:rPr lang="es-ES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12 Redondear rectángulo de esquina del mismo lado">
              <a:extLst>
                <a:ext uri="{FF2B5EF4-FFF2-40B4-BE49-F238E27FC236}">
                  <a16:creationId xmlns:a16="http://schemas.microsoft.com/office/drawing/2014/main" id="{45B6D5A2-65D6-4513-8ADE-0B5635B9E47F}"/>
                </a:ext>
              </a:extLst>
            </p:cNvPr>
            <p:cNvSpPr/>
            <p:nvPr/>
          </p:nvSpPr>
          <p:spPr>
            <a:xfrm flipH="1">
              <a:off x="8738759" y="1527088"/>
              <a:ext cx="261245" cy="19873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r>
                <a:rPr lang="es-ES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" name="13 Redondear rectángulo de esquina del mismo lado">
              <a:extLst>
                <a:ext uri="{FF2B5EF4-FFF2-40B4-BE49-F238E27FC236}">
                  <a16:creationId xmlns:a16="http://schemas.microsoft.com/office/drawing/2014/main" id="{A40176DB-02F8-4FC4-9200-C15789C5CF1E}"/>
                </a:ext>
              </a:extLst>
            </p:cNvPr>
            <p:cNvSpPr/>
            <p:nvPr/>
          </p:nvSpPr>
          <p:spPr>
            <a:xfrm flipH="1">
              <a:off x="8732693" y="2627857"/>
              <a:ext cx="261245" cy="19513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r>
                <a:rPr lang="es-ES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" name="14 Redondear rectángulo de esquina del mismo lado">
              <a:extLst>
                <a:ext uri="{FF2B5EF4-FFF2-40B4-BE49-F238E27FC236}">
                  <a16:creationId xmlns:a16="http://schemas.microsoft.com/office/drawing/2014/main" id="{79A35099-7100-4E1A-B6E6-7F9FED511F67}"/>
                </a:ext>
              </a:extLst>
            </p:cNvPr>
            <p:cNvSpPr/>
            <p:nvPr/>
          </p:nvSpPr>
          <p:spPr>
            <a:xfrm flipH="1">
              <a:off x="8773226" y="3680830"/>
              <a:ext cx="261245" cy="19873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r>
                <a:rPr lang="es-ES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" name="15 Redondear rectángulo de esquina sencilla">
              <a:extLst>
                <a:ext uri="{FF2B5EF4-FFF2-40B4-BE49-F238E27FC236}">
                  <a16:creationId xmlns:a16="http://schemas.microsoft.com/office/drawing/2014/main" id="{9E902E5B-A304-46C1-8951-3C51E58B4D54}"/>
                </a:ext>
              </a:extLst>
            </p:cNvPr>
            <p:cNvSpPr/>
            <p:nvPr/>
          </p:nvSpPr>
          <p:spPr>
            <a:xfrm flipH="1">
              <a:off x="2478811" y="2903311"/>
              <a:ext cx="864096" cy="627303"/>
            </a:xfrm>
            <a:prstGeom prst="round1Rect">
              <a:avLst>
                <a:gd name="adj" fmla="val 50000"/>
              </a:avLst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bg2">
                  <a:lumMod val="90000"/>
                </a:schemeClr>
              </a:solidFill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endParaRPr lang="es-E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508F093C-B6D7-45C2-8B10-747E00C4742E}"/>
              </a:ext>
            </a:extLst>
          </p:cNvPr>
          <p:cNvGrpSpPr/>
          <p:nvPr/>
        </p:nvGrpSpPr>
        <p:grpSpPr>
          <a:xfrm>
            <a:off x="4539208" y="1528550"/>
            <a:ext cx="7492149" cy="1017528"/>
            <a:chOff x="4550017" y="1639464"/>
            <a:chExt cx="6813244" cy="90661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" name="5 Redondear rectángulo de esquina diagonal">
              <a:extLst>
                <a:ext uri="{FF2B5EF4-FFF2-40B4-BE49-F238E27FC236}">
                  <a16:creationId xmlns:a16="http://schemas.microsoft.com/office/drawing/2014/main" id="{805DE54F-6937-4C4F-B623-E8374E4CB04F}"/>
                </a:ext>
              </a:extLst>
            </p:cNvPr>
            <p:cNvSpPr/>
            <p:nvPr/>
          </p:nvSpPr>
          <p:spPr>
            <a:xfrm>
              <a:off x="4681683" y="1639464"/>
              <a:ext cx="6602319" cy="906613"/>
            </a:xfrm>
            <a:prstGeom prst="round2DiagRect">
              <a:avLst>
                <a:gd name="adj1" fmla="val 27230"/>
                <a:gd name="adj2" fmla="val 0"/>
              </a:avLst>
            </a:prstGeom>
            <a:grpFill/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lvl="2"/>
              <a:r>
                <a:rPr lang="es-EC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.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7B074A9E-10AB-4014-9C32-2F9FE97A7336}"/>
                </a:ext>
              </a:extLst>
            </p:cNvPr>
            <p:cNvSpPr txBox="1"/>
            <p:nvPr/>
          </p:nvSpPr>
          <p:spPr>
            <a:xfrm>
              <a:off x="4550017" y="1766261"/>
              <a:ext cx="6813244" cy="760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5" algn="ctr">
                <a:lnSpc>
                  <a:spcPct val="90000"/>
                </a:lnSpc>
              </a:pPr>
              <a:r>
                <a:rPr lang="es-EC" sz="1600" b="1" dirty="0">
                  <a:latin typeface="Aharoni" panose="02010803020104030203" pitchFamily="2" charset="-79"/>
                  <a:cs typeface="Aharoni" panose="02010803020104030203" pitchFamily="2" charset="-79"/>
                </a:rPr>
                <a:t>En el nivel operacional el PMTD, es una herramienta de     planificación desarrollada en forma lineal, por lo tanto  no existe una solución especifica para todos los problemas.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96CA086-6454-4E6D-B118-EA2353774E3E}"/>
              </a:ext>
            </a:extLst>
          </p:cNvPr>
          <p:cNvSpPr txBox="1"/>
          <p:nvPr/>
        </p:nvSpPr>
        <p:spPr>
          <a:xfrm>
            <a:off x="4546453" y="3097980"/>
            <a:ext cx="7072636" cy="539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algn="ctr">
              <a:lnSpc>
                <a:spcPct val="90000"/>
              </a:lnSpc>
            </a:pPr>
            <a:r>
              <a:rPr lang="es-EC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No existe una vinculación entre la planificación conceptual ( ADO )     y una planificación al detalle (PMTD) en el nivel operativo.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BD6085A-612F-4ACB-B633-3C6392B307C1}"/>
              </a:ext>
            </a:extLst>
          </p:cNvPr>
          <p:cNvSpPr txBox="1"/>
          <p:nvPr/>
        </p:nvSpPr>
        <p:spPr>
          <a:xfrm>
            <a:off x="4682361" y="4277039"/>
            <a:ext cx="7072636" cy="539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En el nivel operativo, el PICB, no proporciona la suficiente información acorde a los nuevos escenarios y ambientes operacionales complejos.</a:t>
            </a:r>
            <a:r>
              <a:rPr lang="es-EC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0799CAA-1A55-4A2F-AA99-BF76AEBA7C3B}"/>
              </a:ext>
            </a:extLst>
          </p:cNvPr>
          <p:cNvSpPr txBox="1"/>
          <p:nvPr/>
        </p:nvSpPr>
        <p:spPr>
          <a:xfrm>
            <a:off x="4677362" y="5466358"/>
            <a:ext cx="7400047" cy="760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lnSpc>
                <a:spcPct val="90000"/>
              </a:lnSpc>
            </a:pPr>
            <a:r>
              <a:rPr lang="es-EC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En el Ejército ecuatoriano existe un vacío doctrinario sobre el conocimiento del ADO, especialmente en la aplicación de esta herramienta para la solución de problemas actuales.</a:t>
            </a:r>
          </a:p>
        </p:txBody>
      </p:sp>
    </p:spTree>
    <p:extLst>
      <p:ext uri="{BB962C8B-B14F-4D97-AF65-F5344CB8AC3E}">
        <p14:creationId xmlns:p14="http://schemas.microsoft.com/office/powerpoint/2010/main" val="2492741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51874"/>
            <a:ext cx="10515600" cy="129990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14"/>
            </a:pPr>
            <a:r>
              <a:rPr lang="es-E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CONCLUSIONES Y RECOMENDACIONES</a:t>
            </a:r>
            <a:br>
              <a:rPr lang="es-ES" sz="28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s-ES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2704C1A-4900-4DA4-A9F8-1908DEB1BC57}"/>
              </a:ext>
            </a:extLst>
          </p:cNvPr>
          <p:cNvGrpSpPr/>
          <p:nvPr/>
        </p:nvGrpSpPr>
        <p:grpSpPr>
          <a:xfrm>
            <a:off x="940489" y="1270318"/>
            <a:ext cx="10646458" cy="5448539"/>
            <a:chOff x="534847" y="271079"/>
            <a:chExt cx="8279086" cy="4725703"/>
          </a:xfrm>
        </p:grpSpPr>
        <p:sp>
          <p:nvSpPr>
            <p:cNvPr id="6" name="29 Abrir llave">
              <a:extLst>
                <a:ext uri="{FF2B5EF4-FFF2-40B4-BE49-F238E27FC236}">
                  <a16:creationId xmlns:a16="http://schemas.microsoft.com/office/drawing/2014/main" id="{A447D3F6-5215-496A-8A86-37E034A443C9}"/>
                </a:ext>
              </a:extLst>
            </p:cNvPr>
            <p:cNvSpPr/>
            <p:nvPr/>
          </p:nvSpPr>
          <p:spPr>
            <a:xfrm flipV="1">
              <a:off x="2238930" y="325378"/>
              <a:ext cx="622080" cy="4671404"/>
            </a:xfrm>
            <a:prstGeom prst="leftBrace">
              <a:avLst>
                <a:gd name="adj1" fmla="val 98338"/>
                <a:gd name="adj2" fmla="val 49991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 dirty="0">
                <a:solidFill>
                  <a:prstClr val="black"/>
                </a:solidFill>
              </a:endParaRPr>
            </a:p>
          </p:txBody>
        </p:sp>
        <p:sp>
          <p:nvSpPr>
            <p:cNvPr id="8" name="1 Título">
              <a:extLst>
                <a:ext uri="{FF2B5EF4-FFF2-40B4-BE49-F238E27FC236}">
                  <a16:creationId xmlns:a16="http://schemas.microsoft.com/office/drawing/2014/main" id="{BC70B46F-3EFD-412C-B35A-6CF5227026E7}"/>
                </a:ext>
              </a:extLst>
            </p:cNvPr>
            <p:cNvSpPr txBox="1">
              <a:spLocks/>
            </p:cNvSpPr>
            <p:nvPr/>
          </p:nvSpPr>
          <p:spPr>
            <a:xfrm>
              <a:off x="534847" y="2190667"/>
              <a:ext cx="1694100" cy="88209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softEdge rad="0"/>
            </a:effectLst>
          </p:spPr>
          <p:txBody>
            <a:bodyPr anchor="ctr"/>
            <a:lstStyle>
              <a:defPPr>
                <a:defRPr lang="es-ES"/>
              </a:defPPr>
              <a:lvl6pPr marL="0" lvl="5" algn="ctr">
                <a:lnSpc>
                  <a:spcPct val="90000"/>
                </a:lnSpc>
                <a:defRPr sz="1100" b="1" kern="0" spc="0">
                  <a:solidFill>
                    <a:prstClr val="white"/>
                  </a:solidFill>
                  <a:latin typeface="Calibri" panose="020F0502020204030204" pitchFamily="34" charset="0"/>
                </a:defRPr>
              </a:lvl6pPr>
            </a:lstStyle>
            <a:p>
              <a:pPr lvl="5"/>
              <a:endParaRPr lang="es-EC" dirty="0"/>
            </a:p>
          </p:txBody>
        </p:sp>
        <p:sp>
          <p:nvSpPr>
            <p:cNvPr id="9" name="3 Rectángulo">
              <a:extLst>
                <a:ext uri="{FF2B5EF4-FFF2-40B4-BE49-F238E27FC236}">
                  <a16:creationId xmlns:a16="http://schemas.microsoft.com/office/drawing/2014/main" id="{43FA1815-0101-4809-A7EA-3883C96AE287}"/>
                </a:ext>
              </a:extLst>
            </p:cNvPr>
            <p:cNvSpPr/>
            <p:nvPr/>
          </p:nvSpPr>
          <p:spPr>
            <a:xfrm>
              <a:off x="534847" y="2511587"/>
              <a:ext cx="1683192" cy="29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lnSpc>
                  <a:spcPct val="90000"/>
                </a:lnSpc>
                <a:spcBef>
                  <a:spcPct val="0"/>
                </a:spcBef>
                <a:buClr>
                  <a:srgbClr val="FFC000"/>
                </a:buClr>
                <a:buSzPct val="110000"/>
                <a:defRPr/>
              </a:pP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RECOMENDACIONES</a:t>
              </a:r>
              <a:endParaRPr lang="es-EC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1" name="6 Redondear rectángulo de esquina diagonal">
              <a:extLst>
                <a:ext uri="{FF2B5EF4-FFF2-40B4-BE49-F238E27FC236}">
                  <a16:creationId xmlns:a16="http://schemas.microsoft.com/office/drawing/2014/main" id="{F1E3E808-23C3-4BF9-8705-FC8AB22EC8FF}"/>
                </a:ext>
              </a:extLst>
            </p:cNvPr>
            <p:cNvSpPr/>
            <p:nvPr/>
          </p:nvSpPr>
          <p:spPr>
            <a:xfrm>
              <a:off x="3825927" y="3017005"/>
              <a:ext cx="4988006" cy="763972"/>
            </a:xfrm>
            <a:prstGeom prst="round2DiagRect">
              <a:avLst>
                <a:gd name="adj1" fmla="val 27230"/>
                <a:gd name="adj2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lvl="2">
                <a:lnSpc>
                  <a:spcPct val="90000"/>
                </a:lnSpc>
              </a:pPr>
              <a:endParaRPr lang="es-EC" sz="1600" b="1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>
                <a:lnSpc>
                  <a:spcPct val="90000"/>
                </a:lnSpc>
              </a:pPr>
              <a:endParaRPr lang="es-EC" sz="12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7 Redondear rectángulo de esquina diagonal">
              <a:extLst>
                <a:ext uri="{FF2B5EF4-FFF2-40B4-BE49-F238E27FC236}">
                  <a16:creationId xmlns:a16="http://schemas.microsoft.com/office/drawing/2014/main" id="{8E035746-28E3-4433-85A0-B0B7E05E3CC4}"/>
                </a:ext>
              </a:extLst>
            </p:cNvPr>
            <p:cNvSpPr/>
            <p:nvPr/>
          </p:nvSpPr>
          <p:spPr>
            <a:xfrm>
              <a:off x="3825927" y="3982420"/>
              <a:ext cx="4988004" cy="828019"/>
            </a:xfrm>
            <a:prstGeom prst="round2DiagRect">
              <a:avLst>
                <a:gd name="adj1" fmla="val 27230"/>
                <a:gd name="adj2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marL="0" lvl="2">
                <a:lnSpc>
                  <a:spcPct val="90000"/>
                </a:lnSpc>
              </a:pPr>
              <a:r>
                <a:rPr lang="es-EC" sz="1600" b="1" dirty="0">
                  <a:latin typeface="Aharoni" panose="02010803020104030203" pitchFamily="2" charset="-79"/>
                  <a:cs typeface="Aharoni" panose="02010803020104030203" pitchFamily="2" charset="-79"/>
                </a:rPr>
                <a:t>Los </a:t>
              </a:r>
              <a:r>
                <a:rPr lang="es-EC" sz="1600" b="1" dirty="0" err="1">
                  <a:latin typeface="Aharoni" panose="02010803020104030203" pitchFamily="2" charset="-79"/>
                  <a:cs typeface="Aharoni" panose="02010803020104030203" pitchFamily="2" charset="-79"/>
                </a:rPr>
                <a:t>Cmtes</a:t>
              </a:r>
              <a:r>
                <a:rPr lang="es-EC" sz="1600" b="1" dirty="0">
                  <a:latin typeface="Aharoni" panose="02010803020104030203" pitchFamily="2" charset="-79"/>
                  <a:cs typeface="Aharoni" panose="02010803020104030203" pitchFamily="2" charset="-79"/>
                </a:rPr>
                <a:t> ,E.M y alumnos de los diferentes cursos, deben ser capacitados en lo que se refiere a la planificación conceptual así como a la planificación al detalle</a:t>
              </a:r>
              <a:r>
                <a:rPr lang="es-EC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.</a:t>
              </a:r>
            </a:p>
          </p:txBody>
        </p:sp>
        <p:sp>
          <p:nvSpPr>
            <p:cNvPr id="13" name="8 Redondear rectángulo de esquina sencilla">
              <a:extLst>
                <a:ext uri="{FF2B5EF4-FFF2-40B4-BE49-F238E27FC236}">
                  <a16:creationId xmlns:a16="http://schemas.microsoft.com/office/drawing/2014/main" id="{F681F9F2-04F0-4C4E-9378-868F8407302C}"/>
                </a:ext>
              </a:extLst>
            </p:cNvPr>
            <p:cNvSpPr/>
            <p:nvPr/>
          </p:nvSpPr>
          <p:spPr>
            <a:xfrm flipH="1">
              <a:off x="2794761" y="1806377"/>
              <a:ext cx="864096" cy="802901"/>
            </a:xfrm>
            <a:prstGeom prst="round1Rect">
              <a:avLst>
                <a:gd name="adj" fmla="val 50000"/>
              </a:avLst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bg2">
                  <a:lumMod val="90000"/>
                </a:schemeClr>
              </a:solidFill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endParaRPr lang="es-E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9 Redondear rectángulo de esquina sencilla">
              <a:extLst>
                <a:ext uri="{FF2B5EF4-FFF2-40B4-BE49-F238E27FC236}">
                  <a16:creationId xmlns:a16="http://schemas.microsoft.com/office/drawing/2014/main" id="{D1FBCFBE-D699-4155-949F-11DA6ECE11AA}"/>
                </a:ext>
              </a:extLst>
            </p:cNvPr>
            <p:cNvSpPr/>
            <p:nvPr/>
          </p:nvSpPr>
          <p:spPr>
            <a:xfrm flipH="1">
              <a:off x="2827488" y="539423"/>
              <a:ext cx="864096" cy="877587"/>
            </a:xfrm>
            <a:prstGeom prst="round1Rect">
              <a:avLst>
                <a:gd name="adj" fmla="val 50000"/>
              </a:avLst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bg2">
                  <a:lumMod val="90000"/>
                </a:schemeClr>
              </a:solidFill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endParaRPr lang="es-E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10 Redondear rectángulo de esquina sencilla">
              <a:extLst>
                <a:ext uri="{FF2B5EF4-FFF2-40B4-BE49-F238E27FC236}">
                  <a16:creationId xmlns:a16="http://schemas.microsoft.com/office/drawing/2014/main" id="{9A646A7F-DDFD-412A-8B4C-9837AB29A6E5}"/>
                </a:ext>
              </a:extLst>
            </p:cNvPr>
            <p:cNvSpPr/>
            <p:nvPr/>
          </p:nvSpPr>
          <p:spPr>
            <a:xfrm flipH="1">
              <a:off x="2827488" y="3038981"/>
              <a:ext cx="864096" cy="657995"/>
            </a:xfrm>
            <a:prstGeom prst="round1Rect">
              <a:avLst>
                <a:gd name="adj" fmla="val 50000"/>
              </a:avLst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bg2">
                  <a:lumMod val="90000"/>
                </a:schemeClr>
              </a:solidFill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endParaRPr lang="es-E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11 Redondear rectángulo de esquina del mismo lado">
              <a:extLst>
                <a:ext uri="{FF2B5EF4-FFF2-40B4-BE49-F238E27FC236}">
                  <a16:creationId xmlns:a16="http://schemas.microsoft.com/office/drawing/2014/main" id="{C1D5A6F0-E8E0-4DBD-AC0D-98F8EC68D812}"/>
                </a:ext>
              </a:extLst>
            </p:cNvPr>
            <p:cNvSpPr/>
            <p:nvPr/>
          </p:nvSpPr>
          <p:spPr>
            <a:xfrm flipH="1">
              <a:off x="8552687" y="271079"/>
              <a:ext cx="261245" cy="19873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r>
                <a:rPr lang="es-ES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12 Redondear rectángulo de esquina del mismo lado">
              <a:extLst>
                <a:ext uri="{FF2B5EF4-FFF2-40B4-BE49-F238E27FC236}">
                  <a16:creationId xmlns:a16="http://schemas.microsoft.com/office/drawing/2014/main" id="{45B6D5A2-65D6-4513-8ADE-0B5635B9E47F}"/>
                </a:ext>
              </a:extLst>
            </p:cNvPr>
            <p:cNvSpPr/>
            <p:nvPr/>
          </p:nvSpPr>
          <p:spPr>
            <a:xfrm flipH="1">
              <a:off x="8552686" y="1497469"/>
              <a:ext cx="261245" cy="19873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r>
                <a:rPr lang="es-ES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" name="13 Redondear rectángulo de esquina del mismo lado">
              <a:extLst>
                <a:ext uri="{FF2B5EF4-FFF2-40B4-BE49-F238E27FC236}">
                  <a16:creationId xmlns:a16="http://schemas.microsoft.com/office/drawing/2014/main" id="{A40176DB-02F8-4FC4-9200-C15789C5CF1E}"/>
                </a:ext>
              </a:extLst>
            </p:cNvPr>
            <p:cNvSpPr/>
            <p:nvPr/>
          </p:nvSpPr>
          <p:spPr>
            <a:xfrm flipH="1">
              <a:off x="8528342" y="2840250"/>
              <a:ext cx="261245" cy="19873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r>
                <a:rPr lang="es-ES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" name="14 Redondear rectángulo de esquina del mismo lado">
              <a:extLst>
                <a:ext uri="{FF2B5EF4-FFF2-40B4-BE49-F238E27FC236}">
                  <a16:creationId xmlns:a16="http://schemas.microsoft.com/office/drawing/2014/main" id="{79A35099-7100-4E1A-B6E6-7F9FED511F67}"/>
                </a:ext>
              </a:extLst>
            </p:cNvPr>
            <p:cNvSpPr/>
            <p:nvPr/>
          </p:nvSpPr>
          <p:spPr>
            <a:xfrm flipH="1">
              <a:off x="8500585" y="3768372"/>
              <a:ext cx="261245" cy="19873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r>
                <a:rPr lang="es-ES" sz="1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" name="15 Redondear rectángulo de esquina sencilla">
              <a:extLst>
                <a:ext uri="{FF2B5EF4-FFF2-40B4-BE49-F238E27FC236}">
                  <a16:creationId xmlns:a16="http://schemas.microsoft.com/office/drawing/2014/main" id="{9E902E5B-A304-46C1-8951-3C51E58B4D54}"/>
                </a:ext>
              </a:extLst>
            </p:cNvPr>
            <p:cNvSpPr/>
            <p:nvPr/>
          </p:nvSpPr>
          <p:spPr>
            <a:xfrm flipH="1">
              <a:off x="2819783" y="3989591"/>
              <a:ext cx="864096" cy="714576"/>
            </a:xfrm>
            <a:prstGeom prst="round1Rect">
              <a:avLst>
                <a:gd name="adj" fmla="val 50000"/>
              </a:avLst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bg2">
                  <a:lumMod val="90000"/>
                </a:schemeClr>
              </a:solidFill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endParaRPr lang="es-ES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508F093C-B6D7-45C2-8B10-747E00C4742E}"/>
              </a:ext>
            </a:extLst>
          </p:cNvPr>
          <p:cNvGrpSpPr/>
          <p:nvPr/>
        </p:nvGrpSpPr>
        <p:grpSpPr>
          <a:xfrm>
            <a:off x="4991549" y="1519256"/>
            <a:ext cx="6745527" cy="1068885"/>
            <a:chOff x="5063332" y="1686137"/>
            <a:chExt cx="6649991" cy="818554"/>
          </a:xfrm>
        </p:grpSpPr>
        <p:sp>
          <p:nvSpPr>
            <p:cNvPr id="3" name="5 Redondear rectángulo de esquina diagonal">
              <a:extLst>
                <a:ext uri="{FF2B5EF4-FFF2-40B4-BE49-F238E27FC236}">
                  <a16:creationId xmlns:a16="http://schemas.microsoft.com/office/drawing/2014/main" id="{805DE54F-6937-4C4F-B623-E8374E4CB04F}"/>
                </a:ext>
              </a:extLst>
            </p:cNvPr>
            <p:cNvSpPr/>
            <p:nvPr/>
          </p:nvSpPr>
          <p:spPr>
            <a:xfrm>
              <a:off x="5245197" y="1686137"/>
              <a:ext cx="6320122" cy="790424"/>
            </a:xfrm>
            <a:prstGeom prst="round2DiagRect">
              <a:avLst>
                <a:gd name="adj1" fmla="val 27230"/>
                <a:gd name="adj2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lvl="2"/>
              <a:r>
                <a:rPr lang="es-EC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.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7B074A9E-10AB-4014-9C32-2F9FE97A7336}"/>
                </a:ext>
              </a:extLst>
            </p:cNvPr>
            <p:cNvSpPr txBox="1"/>
            <p:nvPr/>
          </p:nvSpPr>
          <p:spPr>
            <a:xfrm>
              <a:off x="5063332" y="1752331"/>
              <a:ext cx="6649991" cy="75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5" algn="ctr">
                <a:lnSpc>
                  <a:spcPct val="90000"/>
                </a:lnSpc>
              </a:pPr>
              <a:r>
                <a:rPr lang="es-EC" sz="1600" b="1" dirty="0">
                  <a:latin typeface="Aharoni" panose="02010803020104030203" pitchFamily="2" charset="-79"/>
                  <a:cs typeface="Aharoni" panose="02010803020104030203" pitchFamily="2" charset="-79"/>
                </a:rPr>
                <a:t>Los comandantes en el nivel operacional deben desarrollar varios enfoques operacionales que les permita  establecer varias soluciones ante un problema complejo, basados en un análisis holístico de los ambientes operacionales.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4B1670A7-F53C-493B-A964-4D76FC7CBAFC}"/>
              </a:ext>
            </a:extLst>
          </p:cNvPr>
          <p:cNvGrpSpPr/>
          <p:nvPr/>
        </p:nvGrpSpPr>
        <p:grpSpPr>
          <a:xfrm>
            <a:off x="4242150" y="2901667"/>
            <a:ext cx="7713289" cy="1062577"/>
            <a:chOff x="4340021" y="3141724"/>
            <a:chExt cx="7713289" cy="1062577"/>
          </a:xfrm>
        </p:grpSpPr>
        <p:sp>
          <p:nvSpPr>
            <p:cNvPr id="4" name="5 Redondear rectángulo de esquina diagonal">
              <a:extLst>
                <a:ext uri="{FF2B5EF4-FFF2-40B4-BE49-F238E27FC236}">
                  <a16:creationId xmlns:a16="http://schemas.microsoft.com/office/drawing/2014/main" id="{5BEE13ED-03CE-4339-91C5-E34AC8113109}"/>
                </a:ext>
              </a:extLst>
            </p:cNvPr>
            <p:cNvSpPr/>
            <p:nvPr/>
          </p:nvSpPr>
          <p:spPr>
            <a:xfrm>
              <a:off x="5268187" y="3141724"/>
              <a:ext cx="6416630" cy="1062577"/>
            </a:xfrm>
            <a:prstGeom prst="round2DiagRect">
              <a:avLst>
                <a:gd name="adj1" fmla="val 27230"/>
                <a:gd name="adj2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lvl="2"/>
              <a:r>
                <a:rPr lang="es-EC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.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72C82A0-142D-4F71-8BF0-F1464F2C7103}"/>
                </a:ext>
              </a:extLst>
            </p:cNvPr>
            <p:cNvSpPr txBox="1"/>
            <p:nvPr/>
          </p:nvSpPr>
          <p:spPr>
            <a:xfrm>
              <a:off x="4340021" y="3302137"/>
              <a:ext cx="77132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2"/>
              <a:r>
                <a:rPr lang="es-EC" sz="1600" b="1" dirty="0">
                  <a:latin typeface="Aharoni" panose="02010803020104030203" pitchFamily="2" charset="-79"/>
                  <a:cs typeface="Aharoni" panose="02010803020104030203" pitchFamily="2" charset="-79"/>
                </a:rPr>
                <a:t>En el nivel operativo es necesario mejorar la PICB, incrementando herramientas para el  desarrollo del conocimiento y conciencia situacional</a:t>
              </a: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06D802C-D9E3-4922-BBBF-FAA998D1D3BD}"/>
              </a:ext>
            </a:extLst>
          </p:cNvPr>
          <p:cNvSpPr txBox="1"/>
          <p:nvPr/>
        </p:nvSpPr>
        <p:spPr>
          <a:xfrm>
            <a:off x="5207938" y="4432203"/>
            <a:ext cx="6280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EC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Los Cmte. de los CO, en su guía de planeamiento, deben realizar un análisis del ambiente operacional, sin que éste deba seguir un formato establecido.</a:t>
            </a:r>
          </a:p>
        </p:txBody>
      </p:sp>
    </p:spTree>
    <p:extLst>
      <p:ext uri="{BB962C8B-B14F-4D97-AF65-F5344CB8AC3E}">
        <p14:creationId xmlns:p14="http://schemas.microsoft.com/office/powerpoint/2010/main" val="140764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dondear rectángulo de esquina diagonal"/>
          <p:cNvSpPr/>
          <p:nvPr/>
        </p:nvSpPr>
        <p:spPr>
          <a:xfrm>
            <a:off x="2682475" y="2773561"/>
            <a:ext cx="8375373" cy="2262264"/>
          </a:xfrm>
          <a:prstGeom prst="round2DiagRect">
            <a:avLst>
              <a:gd name="adj1" fmla="val 2924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000000">
                <a:alpha val="27059"/>
              </a:srgbClr>
            </a:solidFill>
          </a:ln>
          <a:effectLst>
            <a:outerShdw blurRad="50800" dist="25400" dir="5400000" algn="t" rotWithShape="0">
              <a:prstClr val="black">
                <a:alpha val="25000"/>
              </a:prstClr>
            </a:outerShdw>
            <a:softEdge rad="0"/>
          </a:effectLst>
        </p:spPr>
        <p:txBody>
          <a:bodyPr anchor="ctr"/>
          <a:lstStyle/>
          <a:p>
            <a:pPr algn="r"/>
            <a:r>
              <a:rPr lang="es-E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“En la preparación para la batalla, los planes son inútiles pero la planificación es indispensable”.</a:t>
            </a:r>
          </a:p>
          <a:p>
            <a:pPr algn="r"/>
            <a:r>
              <a:rPr lang="es-E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Dwight D. Eisenhower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510197" y="938187"/>
            <a:ext cx="8054939" cy="502766"/>
          </a:xfrm>
          <a:prstGeom prst="rect">
            <a:avLst/>
          </a:prstGeo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C" sz="2667" dirty="0">
                <a:solidFill>
                  <a:schemeClr val="accent6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ESCUELA POLITÉCNICA DEL ÉJERCITO</a:t>
            </a:r>
            <a:endParaRPr lang="es-ES" sz="2667" dirty="0">
              <a:solidFill>
                <a:schemeClr val="accent6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52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9990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s-E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PLANTEAMIENTO DEL PROBLEMA</a:t>
            </a:r>
            <a:br>
              <a:rPr lang="es-ES" sz="2800" b="1" dirty="0"/>
            </a:br>
            <a:endParaRPr lang="es-ES" sz="28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8FE5B97-C1CB-42F1-B98F-7C3492665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007"/>
          <a:stretch/>
        </p:blipFill>
        <p:spPr>
          <a:xfrm>
            <a:off x="718929" y="430294"/>
            <a:ext cx="11995669" cy="549292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E16100B-902E-42E4-A2D1-F648B4E9D825}"/>
              </a:ext>
            </a:extLst>
          </p:cNvPr>
          <p:cNvSpPr txBox="1"/>
          <p:nvPr/>
        </p:nvSpPr>
        <p:spPr>
          <a:xfrm>
            <a:off x="1382246" y="4483833"/>
            <a:ext cx="3086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EL PMTD, en el Ejército Ecuatoriano es utilizado en los nivel Estratégico, Operativo y Táctico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4359A90-B6D4-4AC6-AFF7-1AD861BF6FBD}"/>
              </a:ext>
            </a:extLst>
          </p:cNvPr>
          <p:cNvSpPr txBox="1"/>
          <p:nvPr/>
        </p:nvSpPr>
        <p:spPr>
          <a:xfrm>
            <a:off x="5224963" y="4483833"/>
            <a:ext cx="2983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En el Nivel Operativo, es necesario el desarrollo de una planificación conceptual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C36CFB6-2BB8-415D-9EED-813CE985F9BF}"/>
              </a:ext>
            </a:extLst>
          </p:cNvPr>
          <p:cNvSpPr txBox="1"/>
          <p:nvPr/>
        </p:nvSpPr>
        <p:spPr>
          <a:xfrm>
            <a:off x="8839200" y="4424612"/>
            <a:ext cx="3339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El Arte y Diseño Operacional, es una debilidad doctrinaria en los oficiales planificadores a nivel C.O</a:t>
            </a:r>
          </a:p>
        </p:txBody>
      </p:sp>
      <p:sp>
        <p:nvSpPr>
          <p:cNvPr id="3" name="29 Abrir llave">
            <a:extLst>
              <a:ext uri="{FF2B5EF4-FFF2-40B4-BE49-F238E27FC236}">
                <a16:creationId xmlns:a16="http://schemas.microsoft.com/office/drawing/2014/main" id="{7891FEE5-7E88-43A4-892C-C911A3514C83}"/>
              </a:ext>
            </a:extLst>
          </p:cNvPr>
          <p:cNvSpPr/>
          <p:nvPr/>
        </p:nvSpPr>
        <p:spPr>
          <a:xfrm rot="16200000">
            <a:off x="6380456" y="2126508"/>
            <a:ext cx="650289" cy="8189844"/>
          </a:xfrm>
          <a:prstGeom prst="leftBracket">
            <a:avLst>
              <a:gd name="adj" fmla="val 463524"/>
            </a:avLst>
          </a:prstGeom>
          <a:gradFill flip="none" rotWithShape="1">
            <a:gsLst>
              <a:gs pos="1000">
                <a:schemeClr val="tx1">
                  <a:alpha val="0"/>
                </a:schemeClr>
              </a:gs>
              <a:gs pos="33000">
                <a:schemeClr val="tx1">
                  <a:lumMod val="100000"/>
                  <a:alpha val="2000"/>
                </a:schemeClr>
              </a:gs>
              <a:gs pos="100000">
                <a:schemeClr val="tx1">
                  <a:alpha val="26000"/>
                </a:schemeClr>
              </a:gs>
            </a:gsLst>
            <a:lin ang="108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100">
              <a:solidFill>
                <a:prstClr val="black"/>
              </a:solidFill>
            </a:endParaRPr>
          </a:p>
        </p:txBody>
      </p:sp>
      <p:sp>
        <p:nvSpPr>
          <p:cNvPr id="4" name="29 Abrir llave">
            <a:extLst>
              <a:ext uri="{FF2B5EF4-FFF2-40B4-BE49-F238E27FC236}">
                <a16:creationId xmlns:a16="http://schemas.microsoft.com/office/drawing/2014/main" id="{730C7683-0B49-4962-8558-47025B669929}"/>
              </a:ext>
            </a:extLst>
          </p:cNvPr>
          <p:cNvSpPr/>
          <p:nvPr/>
        </p:nvSpPr>
        <p:spPr>
          <a:xfrm rot="5400000">
            <a:off x="6391620" y="-2588292"/>
            <a:ext cx="650289" cy="8189844"/>
          </a:xfrm>
          <a:prstGeom prst="leftBracket">
            <a:avLst>
              <a:gd name="adj" fmla="val 463524"/>
            </a:avLst>
          </a:prstGeom>
          <a:gradFill flip="none" rotWithShape="1">
            <a:gsLst>
              <a:gs pos="1000">
                <a:schemeClr val="tx1">
                  <a:alpha val="0"/>
                </a:schemeClr>
              </a:gs>
              <a:gs pos="33000">
                <a:schemeClr val="tx1">
                  <a:lumMod val="100000"/>
                  <a:alpha val="2000"/>
                </a:schemeClr>
              </a:gs>
              <a:gs pos="100000">
                <a:schemeClr val="tx1">
                  <a:alpha val="26000"/>
                </a:schemeClr>
              </a:gs>
            </a:gsLst>
            <a:lin ang="108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100">
              <a:solidFill>
                <a:prstClr val="black"/>
              </a:solidFill>
            </a:endParaRPr>
          </a:p>
        </p:txBody>
      </p:sp>
      <p:sp>
        <p:nvSpPr>
          <p:cNvPr id="8" name="85 Rectángulo">
            <a:extLst>
              <a:ext uri="{FF2B5EF4-FFF2-40B4-BE49-F238E27FC236}">
                <a16:creationId xmlns:a16="http://schemas.microsoft.com/office/drawing/2014/main" id="{E26E8F6F-8934-4CA7-BA81-D9CE4BEC4A03}"/>
              </a:ext>
            </a:extLst>
          </p:cNvPr>
          <p:cNvSpPr/>
          <p:nvPr/>
        </p:nvSpPr>
        <p:spPr>
          <a:xfrm>
            <a:off x="980514" y="4412629"/>
            <a:ext cx="334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ES" sz="2000" b="1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0" name="85 Rectángulo">
            <a:extLst>
              <a:ext uri="{FF2B5EF4-FFF2-40B4-BE49-F238E27FC236}">
                <a16:creationId xmlns:a16="http://schemas.microsoft.com/office/drawing/2014/main" id="{D1E565CA-6968-4C84-ABB5-B8A6E3FE623F}"/>
              </a:ext>
            </a:extLst>
          </p:cNvPr>
          <p:cNvSpPr/>
          <p:nvPr/>
        </p:nvSpPr>
        <p:spPr>
          <a:xfrm>
            <a:off x="1132914" y="4565029"/>
            <a:ext cx="334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ES" sz="2000" b="1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E84C4469-0801-40B5-A57A-06E7E4092856}"/>
              </a:ext>
            </a:extLst>
          </p:cNvPr>
          <p:cNvGrpSpPr/>
          <p:nvPr/>
        </p:nvGrpSpPr>
        <p:grpSpPr>
          <a:xfrm>
            <a:off x="1075591" y="3377106"/>
            <a:ext cx="401277" cy="624324"/>
            <a:chOff x="913469" y="4300522"/>
            <a:chExt cx="401277" cy="624324"/>
          </a:xfrm>
        </p:grpSpPr>
        <p:sp>
          <p:nvSpPr>
            <p:cNvPr id="20" name="84 Triángulo isósceles">
              <a:extLst>
                <a:ext uri="{FF2B5EF4-FFF2-40B4-BE49-F238E27FC236}">
                  <a16:creationId xmlns:a16="http://schemas.microsoft.com/office/drawing/2014/main" id="{3046C74E-5943-40A6-B969-C58113C765BA}"/>
                </a:ext>
              </a:extLst>
            </p:cNvPr>
            <p:cNvSpPr/>
            <p:nvPr/>
          </p:nvSpPr>
          <p:spPr>
            <a:xfrm rot="16200000">
              <a:off x="759020" y="4454971"/>
              <a:ext cx="624324" cy="315426"/>
            </a:xfrm>
            <a:prstGeom prst="triangle">
              <a:avLst/>
            </a:prstGeom>
            <a:solidFill>
              <a:srgbClr val="1D4F5D"/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defTabSz="914400"/>
              <a:endParaRPr lang="es-ES" sz="1400"/>
            </a:p>
          </p:txBody>
        </p:sp>
        <p:sp>
          <p:nvSpPr>
            <p:cNvPr id="21" name="85 Rectángulo">
              <a:extLst>
                <a:ext uri="{FF2B5EF4-FFF2-40B4-BE49-F238E27FC236}">
                  <a16:creationId xmlns:a16="http://schemas.microsoft.com/office/drawing/2014/main" id="{C0393985-291D-469C-8A63-D0D87F9252BB}"/>
                </a:ext>
              </a:extLst>
            </p:cNvPr>
            <p:cNvSpPr/>
            <p:nvPr/>
          </p:nvSpPr>
          <p:spPr>
            <a:xfrm>
              <a:off x="980514" y="4412629"/>
              <a:ext cx="33423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/>
              <a:r>
                <a:rPr lang="es-ES" sz="2000" b="1" dirty="0">
                  <a:solidFill>
                    <a:prstClr val="white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CB9DD355-5371-455F-89D4-34A35D2D8A71}"/>
              </a:ext>
            </a:extLst>
          </p:cNvPr>
          <p:cNvGrpSpPr/>
          <p:nvPr/>
        </p:nvGrpSpPr>
        <p:grpSpPr>
          <a:xfrm>
            <a:off x="4720998" y="3387045"/>
            <a:ext cx="379912" cy="624324"/>
            <a:chOff x="3409033" y="3520912"/>
            <a:chExt cx="379912" cy="624324"/>
          </a:xfrm>
        </p:grpSpPr>
        <p:sp>
          <p:nvSpPr>
            <p:cNvPr id="23" name="92 Triángulo isósceles">
              <a:extLst>
                <a:ext uri="{FF2B5EF4-FFF2-40B4-BE49-F238E27FC236}">
                  <a16:creationId xmlns:a16="http://schemas.microsoft.com/office/drawing/2014/main" id="{3188D089-8E93-4BF2-A58F-03A773B11483}"/>
                </a:ext>
              </a:extLst>
            </p:cNvPr>
            <p:cNvSpPr/>
            <p:nvPr/>
          </p:nvSpPr>
          <p:spPr>
            <a:xfrm rot="16200000">
              <a:off x="3254584" y="3675361"/>
              <a:ext cx="624324" cy="315426"/>
            </a:xfrm>
            <a:prstGeom prst="triangl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  <a:effectLst>
              <a:softEdge rad="0"/>
            </a:effectLst>
            <a:scene3d>
              <a:camera prst="orthographicFront"/>
              <a:lightRig rig="balanced" dir="t">
                <a:rot lat="0" lon="0" rev="2400000"/>
              </a:lightRig>
            </a:scene3d>
            <a:sp3d/>
          </p:spPr>
          <p:txBody>
            <a:bodyPr anchor="ctr"/>
            <a:lstStyle/>
            <a:p>
              <a:pPr defTabSz="914400"/>
              <a:endParaRPr lang="es-ES" sz="1400"/>
            </a:p>
          </p:txBody>
        </p:sp>
        <p:sp>
          <p:nvSpPr>
            <p:cNvPr id="24" name="93 Rectángulo">
              <a:extLst>
                <a:ext uri="{FF2B5EF4-FFF2-40B4-BE49-F238E27FC236}">
                  <a16:creationId xmlns:a16="http://schemas.microsoft.com/office/drawing/2014/main" id="{69D5A34E-9185-402F-BDA2-CDD4EE15571C}"/>
                </a:ext>
              </a:extLst>
            </p:cNvPr>
            <p:cNvSpPr/>
            <p:nvPr/>
          </p:nvSpPr>
          <p:spPr>
            <a:xfrm>
              <a:off x="3454713" y="3616851"/>
              <a:ext cx="33423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/>
              <a:r>
                <a:rPr lang="es-ES" sz="2000" b="1" dirty="0">
                  <a:solidFill>
                    <a:prstClr val="white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C8EC11A0-E1E1-4E41-8B66-67F452911EA2}"/>
              </a:ext>
            </a:extLst>
          </p:cNvPr>
          <p:cNvGrpSpPr/>
          <p:nvPr/>
        </p:nvGrpSpPr>
        <p:grpSpPr>
          <a:xfrm>
            <a:off x="8495599" y="3368959"/>
            <a:ext cx="379912" cy="624324"/>
            <a:chOff x="6217344" y="3530106"/>
            <a:chExt cx="379912" cy="624324"/>
          </a:xfrm>
        </p:grpSpPr>
        <p:sp>
          <p:nvSpPr>
            <p:cNvPr id="26" name="96 Triángulo isósceles">
              <a:extLst>
                <a:ext uri="{FF2B5EF4-FFF2-40B4-BE49-F238E27FC236}">
                  <a16:creationId xmlns:a16="http://schemas.microsoft.com/office/drawing/2014/main" id="{6A636374-5862-4456-A452-A31E94254056}"/>
                </a:ext>
              </a:extLst>
            </p:cNvPr>
            <p:cNvSpPr/>
            <p:nvPr/>
          </p:nvSpPr>
          <p:spPr>
            <a:xfrm rot="16200000">
              <a:off x="6062895" y="3684555"/>
              <a:ext cx="624324" cy="315426"/>
            </a:xfrm>
            <a:prstGeom prst="triangle">
              <a:avLst/>
            </a:prstGeom>
            <a:solidFill>
              <a:srgbClr val="81580D"/>
            </a:solidFill>
            <a:ln w="57150">
              <a:noFill/>
            </a:ln>
            <a:effectLst>
              <a:softEdge rad="0"/>
            </a:effectLst>
          </p:spPr>
          <p:txBody>
            <a:bodyPr anchor="b"/>
            <a:lstStyle/>
            <a:p>
              <a:endParaRPr lang="es-ES"/>
            </a:p>
          </p:txBody>
        </p:sp>
        <p:sp>
          <p:nvSpPr>
            <p:cNvPr id="27" name="97 Rectángulo">
              <a:extLst>
                <a:ext uri="{FF2B5EF4-FFF2-40B4-BE49-F238E27FC236}">
                  <a16:creationId xmlns:a16="http://schemas.microsoft.com/office/drawing/2014/main" id="{B8CC9EFB-CAD6-4DC2-A4A3-B1BA634C9458}"/>
                </a:ext>
              </a:extLst>
            </p:cNvPr>
            <p:cNvSpPr/>
            <p:nvPr/>
          </p:nvSpPr>
          <p:spPr>
            <a:xfrm>
              <a:off x="6263024" y="3626045"/>
              <a:ext cx="33423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/>
              <a:r>
                <a:rPr lang="es-ES" sz="2000" b="1" dirty="0">
                  <a:solidFill>
                    <a:prstClr val="white"/>
                  </a:solidFill>
                  <a:latin typeface="Calibri" panose="020F0502020204030204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5177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854716" y="106194"/>
            <a:ext cx="10928492" cy="6285148"/>
            <a:chOff x="854716" y="106194"/>
            <a:chExt cx="10928492" cy="6285148"/>
          </a:xfrm>
        </p:grpSpPr>
        <p:sp>
          <p:nvSpPr>
            <p:cNvPr id="2" name="1 Rectángulo"/>
            <p:cNvSpPr/>
            <p:nvPr/>
          </p:nvSpPr>
          <p:spPr>
            <a:xfrm>
              <a:off x="1086382" y="727032"/>
              <a:ext cx="10297144" cy="45719"/>
            </a:xfrm>
            <a:prstGeom prst="rect">
              <a:avLst/>
            </a:prstGeom>
            <a:solidFill>
              <a:srgbClr val="CCCD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2 Rectángulo"/>
            <p:cNvSpPr/>
            <p:nvPr/>
          </p:nvSpPr>
          <p:spPr>
            <a:xfrm>
              <a:off x="2625613" y="106194"/>
              <a:ext cx="7060431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90000"/>
                </a:lnSpc>
                <a:buClr>
                  <a:srgbClr val="C00000"/>
                </a:buClr>
              </a:pPr>
              <a:r>
                <a:rPr lang="es-E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PLANEAMIENTO MILITAR</a:t>
              </a:r>
              <a:endParaRPr lang="es-EC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riángulo isósceles 19">
              <a:extLst>
                <a:ext uri="{FF2B5EF4-FFF2-40B4-BE49-F238E27FC236}">
                  <a16:creationId xmlns:a16="http://schemas.microsoft.com/office/drawing/2014/main" id="{FAF509E7-43E9-495A-B538-7D33A8A2047F}"/>
                </a:ext>
              </a:extLst>
            </p:cNvPr>
            <p:cNvSpPr/>
            <p:nvPr/>
          </p:nvSpPr>
          <p:spPr>
            <a:xfrm>
              <a:off x="2279576" y="1534115"/>
              <a:ext cx="7845662" cy="4698667"/>
            </a:xfrm>
            <a:prstGeom prst="triangl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 sz="1600" b="1" dirty="0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FE563979-1EC2-4155-924D-F4E639615CFF}"/>
                </a:ext>
              </a:extLst>
            </p:cNvPr>
            <p:cNvSpPr txBox="1"/>
            <p:nvPr/>
          </p:nvSpPr>
          <p:spPr>
            <a:xfrm>
              <a:off x="5439549" y="2775686"/>
              <a:ext cx="14325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/>
                <a:t>CC.FF.AA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078BE38A-6A3B-4F9A-AA08-9C070B3CEDCA}"/>
                </a:ext>
              </a:extLst>
            </p:cNvPr>
            <p:cNvSpPr txBox="1"/>
            <p:nvPr/>
          </p:nvSpPr>
          <p:spPr>
            <a:xfrm>
              <a:off x="4424977" y="3690822"/>
              <a:ext cx="3550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/>
                <a:t>COMANDO OPERACIONAL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7DAE8A2E-7E2D-4716-AD8A-2BE6F9854A3D}"/>
                </a:ext>
              </a:extLst>
            </p:cNvPr>
            <p:cNvSpPr txBox="1"/>
            <p:nvPr/>
          </p:nvSpPr>
          <p:spPr>
            <a:xfrm>
              <a:off x="4413303" y="4192032"/>
              <a:ext cx="3550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/>
                <a:t>COT/ DIVISIONES (EJÉRCITO)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CEF578DB-CBF9-4FAF-A6A5-2ED356D6C10D}"/>
                </a:ext>
              </a:extLst>
            </p:cNvPr>
            <p:cNvSpPr txBox="1"/>
            <p:nvPr/>
          </p:nvSpPr>
          <p:spPr>
            <a:xfrm>
              <a:off x="4320540" y="5279140"/>
              <a:ext cx="3550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/>
                <a:t>BRIGADAS/BATALLONES Y GRUPOS 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20C2A499-6634-4338-B70B-480FD15BAF16}"/>
                </a:ext>
              </a:extLst>
            </p:cNvPr>
            <p:cNvSpPr txBox="1"/>
            <p:nvPr/>
          </p:nvSpPr>
          <p:spPr>
            <a:xfrm>
              <a:off x="2805953" y="5658174"/>
              <a:ext cx="685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/>
                <a:t>COMPAÑÍAS, BATERÍAS, ESCUADRONES/PELOTONES Y ESCUADRAS 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9891C4D3-FF09-4C5C-81E1-5FA47B8935F6}"/>
                </a:ext>
              </a:extLst>
            </p:cNvPr>
            <p:cNvSpPr txBox="1"/>
            <p:nvPr/>
          </p:nvSpPr>
          <p:spPr>
            <a:xfrm rot="18590343">
              <a:off x="1702749" y="5252620"/>
              <a:ext cx="1969667" cy="307777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TÁCTICO</a:t>
              </a:r>
            </a:p>
          </p:txBody>
        </p: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1A3098F6-262F-4A20-A0CF-640A080DEC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5523" y="3132262"/>
              <a:ext cx="28166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4536D0C3-F450-45AD-9282-1B3218CBA5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3090" y="4693370"/>
              <a:ext cx="52753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0BC4BDF8-6207-49F9-BA9E-45A7565E7BCF}"/>
                </a:ext>
              </a:extLst>
            </p:cNvPr>
            <p:cNvSpPr txBox="1"/>
            <p:nvPr/>
          </p:nvSpPr>
          <p:spPr>
            <a:xfrm>
              <a:off x="8300868" y="2359654"/>
              <a:ext cx="34823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/>
                <a:t>PROCESO  DE PLANIFICACIÓN CONJUNTA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E91FBF47-4B73-4EBA-9457-F6B128C80E40}"/>
                </a:ext>
              </a:extLst>
            </p:cNvPr>
            <p:cNvSpPr txBox="1"/>
            <p:nvPr/>
          </p:nvSpPr>
          <p:spPr>
            <a:xfrm>
              <a:off x="8717248" y="3731874"/>
              <a:ext cx="2923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/>
                <a:t>PLANIFICACIÓN CONJUNTA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DE7AFDE9-8356-4D3C-8203-16FE5006CDB1}"/>
                </a:ext>
              </a:extLst>
            </p:cNvPr>
            <p:cNvSpPr txBox="1"/>
            <p:nvPr/>
          </p:nvSpPr>
          <p:spPr>
            <a:xfrm>
              <a:off x="9427158" y="5200041"/>
              <a:ext cx="18460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/>
                <a:t>PMTD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D0D5F467-423E-49BB-8600-9171200B7707}"/>
                </a:ext>
              </a:extLst>
            </p:cNvPr>
            <p:cNvSpPr txBox="1"/>
            <p:nvPr/>
          </p:nvSpPr>
          <p:spPr>
            <a:xfrm>
              <a:off x="9359653" y="4239705"/>
              <a:ext cx="18460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/>
                <a:t>PMTD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99AFDD2C-4D88-4520-BCD8-BC374D7BEBC6}"/>
                </a:ext>
              </a:extLst>
            </p:cNvPr>
            <p:cNvSpPr txBox="1"/>
            <p:nvPr/>
          </p:nvSpPr>
          <p:spPr>
            <a:xfrm>
              <a:off x="1321795" y="3429000"/>
              <a:ext cx="15217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600" b="1" dirty="0"/>
                <a:t>ARTE Y DISEÑO</a:t>
              </a:r>
            </a:p>
            <a:p>
              <a:r>
                <a:rPr lang="es-EC" sz="1600" b="1" dirty="0"/>
                <a:t> OPERACIONAL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D0292760-95FC-4254-9C35-7DFF1149F980}"/>
                </a:ext>
              </a:extLst>
            </p:cNvPr>
            <p:cNvSpPr txBox="1"/>
            <p:nvPr/>
          </p:nvSpPr>
          <p:spPr>
            <a:xfrm>
              <a:off x="854716" y="4116842"/>
              <a:ext cx="2378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/>
                <a:t>METODOLOGÍA DEL DISEÑO DEL  EJÉRCITO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23170A4C-DDF1-4662-884A-35AC0AD5F6EF}"/>
                </a:ext>
              </a:extLst>
            </p:cNvPr>
            <p:cNvSpPr txBox="1"/>
            <p:nvPr/>
          </p:nvSpPr>
          <p:spPr>
            <a:xfrm>
              <a:off x="9735375" y="5635987"/>
              <a:ext cx="1315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/>
                <a:t>PLT</a:t>
              </a:r>
            </a:p>
          </p:txBody>
        </p:sp>
        <p:cxnSp>
          <p:nvCxnSpPr>
            <p:cNvPr id="36" name="Conector recto de flecha 35">
              <a:extLst>
                <a:ext uri="{FF2B5EF4-FFF2-40B4-BE49-F238E27FC236}">
                  <a16:creationId xmlns:a16="http://schemas.microsoft.com/office/drawing/2014/main" id="{5A0F546B-0DA1-4E9C-94E9-CC62A5EB37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1662" y="3896675"/>
              <a:ext cx="14813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1FCD48A3-196C-42B1-8719-54C53B5FDE46}"/>
                </a:ext>
              </a:extLst>
            </p:cNvPr>
            <p:cNvCxnSpPr>
              <a:cxnSpLocks/>
            </p:cNvCxnSpPr>
            <p:nvPr/>
          </p:nvCxnSpPr>
          <p:spPr>
            <a:xfrm>
              <a:off x="3013863" y="4409229"/>
              <a:ext cx="12899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45E6D4EA-604B-4910-9B1F-8E2BC0D06D65}"/>
                </a:ext>
              </a:extLst>
            </p:cNvPr>
            <p:cNvSpPr txBox="1"/>
            <p:nvPr/>
          </p:nvSpPr>
          <p:spPr>
            <a:xfrm>
              <a:off x="4390021" y="733358"/>
              <a:ext cx="28613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PLANEAMIENTO POLÍTICO ESTRATÉGICO </a:t>
              </a:r>
            </a:p>
          </p:txBody>
        </p:sp>
        <p:cxnSp>
          <p:nvCxnSpPr>
            <p:cNvPr id="39" name="Conector recto de flecha 38">
              <a:extLst>
                <a:ext uri="{FF2B5EF4-FFF2-40B4-BE49-F238E27FC236}">
                  <a16:creationId xmlns:a16="http://schemas.microsoft.com/office/drawing/2014/main" id="{AE608333-F188-45FF-95BC-84D6E2C276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40914" y="5805264"/>
              <a:ext cx="6902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Conector recto de flecha 39">
              <a:extLst>
                <a:ext uri="{FF2B5EF4-FFF2-40B4-BE49-F238E27FC236}">
                  <a16:creationId xmlns:a16="http://schemas.microsoft.com/office/drawing/2014/main" id="{A7972D13-86BC-4BBA-ABF7-2AA949AA1D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71537" y="5369318"/>
              <a:ext cx="89241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Conector recto de flecha 40">
              <a:extLst>
                <a:ext uri="{FF2B5EF4-FFF2-40B4-BE49-F238E27FC236}">
                  <a16:creationId xmlns:a16="http://schemas.microsoft.com/office/drawing/2014/main" id="{6E456F7D-163D-4DBC-8569-FEF29F5085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49406" y="4409230"/>
              <a:ext cx="95896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Conector recto de flecha 41">
              <a:extLst>
                <a:ext uri="{FF2B5EF4-FFF2-40B4-BE49-F238E27FC236}">
                  <a16:creationId xmlns:a16="http://schemas.microsoft.com/office/drawing/2014/main" id="{566BF919-27F5-4E0C-AAF2-D9C30B2329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79264" y="3883371"/>
              <a:ext cx="99111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Conector recto de flecha 42">
              <a:extLst>
                <a:ext uri="{FF2B5EF4-FFF2-40B4-BE49-F238E27FC236}">
                  <a16:creationId xmlns:a16="http://schemas.microsoft.com/office/drawing/2014/main" id="{1ADF91F5-50F1-4948-92BE-61CAF9A068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2538" y="2610207"/>
              <a:ext cx="139784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10E29F23-CEA5-49AC-8896-E499657728ED}"/>
                </a:ext>
              </a:extLst>
            </p:cNvPr>
            <p:cNvSpPr txBox="1"/>
            <p:nvPr/>
          </p:nvSpPr>
          <p:spPr>
            <a:xfrm rot="18590343">
              <a:off x="3017661" y="3633831"/>
              <a:ext cx="2036810" cy="307777"/>
            </a:xfrm>
            <a:prstGeom prst="rect">
              <a:avLst/>
            </a:prstGeom>
            <a:solidFill>
              <a:srgbClr val="0070C0"/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OPERACIONAL</a:t>
              </a: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8BD3B76E-5212-4C83-B48F-006027E65E6F}"/>
                </a:ext>
              </a:extLst>
            </p:cNvPr>
            <p:cNvSpPr txBox="1"/>
            <p:nvPr/>
          </p:nvSpPr>
          <p:spPr>
            <a:xfrm rot="18570326">
              <a:off x="4375682" y="2000922"/>
              <a:ext cx="2011444" cy="307777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ESTRATÉGICO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C6E72BB7-C946-42FB-A4F9-6BD86E85F0B0}"/>
                </a:ext>
              </a:extLst>
            </p:cNvPr>
            <p:cNvSpPr txBox="1"/>
            <p:nvPr/>
          </p:nvSpPr>
          <p:spPr>
            <a:xfrm>
              <a:off x="4804648" y="3214635"/>
              <a:ext cx="2861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/>
                <a:t>PLANEAMIENTO OPERACIONAL</a:t>
              </a: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5584B62F-EBA9-48D0-B62F-09D9BD30BD6A}"/>
                </a:ext>
              </a:extLst>
            </p:cNvPr>
            <p:cNvSpPr txBox="1"/>
            <p:nvPr/>
          </p:nvSpPr>
          <p:spPr>
            <a:xfrm>
              <a:off x="1321795" y="1158728"/>
              <a:ext cx="2920880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dirty="0">
                  <a:latin typeface="Arial" panose="020B0604020202020204" pitchFamily="34" charset="0"/>
                  <a:cs typeface="Arial" panose="020B0604020202020204" pitchFamily="34" charset="0"/>
                </a:rPr>
                <a:t>PLANIFICACIÓN CONCEPTUAL</a:t>
              </a: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A7A89DA9-67B1-45DD-9847-2944F4832189}"/>
                </a:ext>
              </a:extLst>
            </p:cNvPr>
            <p:cNvSpPr txBox="1"/>
            <p:nvPr/>
          </p:nvSpPr>
          <p:spPr>
            <a:xfrm>
              <a:off x="8449406" y="1018050"/>
              <a:ext cx="2920880" cy="64633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dirty="0">
                  <a:latin typeface="Arial" panose="020B0604020202020204" pitchFamily="34" charset="0"/>
                  <a:cs typeface="Arial" panose="020B0604020202020204" pitchFamily="34" charset="0"/>
                </a:rPr>
                <a:t>PLANIFICACIÓN DE </a:t>
              </a:r>
            </a:p>
            <a:p>
              <a:pPr algn="ctr"/>
              <a:r>
                <a:rPr lang="es-EC" dirty="0">
                  <a:latin typeface="Arial" panose="020B0604020202020204" pitchFamily="34" charset="0"/>
                  <a:cs typeface="Arial" panose="020B0604020202020204" pitchFamily="34" charset="0"/>
                </a:rPr>
                <a:t> DETALLE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AFEAC0C2-92D8-4390-A74F-2054D0B4D991}"/>
                </a:ext>
              </a:extLst>
            </p:cNvPr>
            <p:cNvSpPr txBox="1"/>
            <p:nvPr/>
          </p:nvSpPr>
          <p:spPr>
            <a:xfrm>
              <a:off x="4725170" y="4799698"/>
              <a:ext cx="2861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/>
                <a:t>PLANEAMIENTO TÁCTICO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873F61DF-F9C5-47BF-A472-3839E88AB7D4}"/>
                </a:ext>
              </a:extLst>
            </p:cNvPr>
            <p:cNvSpPr txBox="1"/>
            <p:nvPr/>
          </p:nvSpPr>
          <p:spPr>
            <a:xfrm>
              <a:off x="4758104" y="2253108"/>
              <a:ext cx="28613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/>
                <a:t>PLANEAMIENTO </a:t>
              </a:r>
            </a:p>
            <a:p>
              <a:pPr algn="ctr"/>
              <a:r>
                <a:rPr lang="es-EC" sz="1600" b="1" dirty="0"/>
                <a:t>ESTRATÉGICO MILITAR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A3042544-88DD-436E-9659-898A6D36754C}"/>
                </a:ext>
              </a:extLst>
            </p:cNvPr>
            <p:cNvSpPr txBox="1"/>
            <p:nvPr/>
          </p:nvSpPr>
          <p:spPr>
            <a:xfrm>
              <a:off x="925517" y="2359653"/>
              <a:ext cx="3015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b="1" dirty="0"/>
                <a:t>ARTE ESTRATÉGICO</a:t>
              </a:r>
            </a:p>
          </p:txBody>
        </p:sp>
        <p:cxnSp>
          <p:nvCxnSpPr>
            <p:cNvPr id="50" name="Conector recto de flecha 49">
              <a:extLst>
                <a:ext uri="{FF2B5EF4-FFF2-40B4-BE49-F238E27FC236}">
                  <a16:creationId xmlns:a16="http://schemas.microsoft.com/office/drawing/2014/main" id="{809FCF7A-F629-49B1-BEE9-60A89A550D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8479" y="2565491"/>
              <a:ext cx="128261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de flecha 51">
              <a:extLst>
                <a:ext uri="{FF2B5EF4-FFF2-40B4-BE49-F238E27FC236}">
                  <a16:creationId xmlns:a16="http://schemas.microsoft.com/office/drawing/2014/main" id="{C32EA2C9-862B-49E2-82D1-9AB09BC13E85}"/>
                </a:ext>
              </a:extLst>
            </p:cNvPr>
            <p:cNvCxnSpPr>
              <a:cxnSpLocks/>
            </p:cNvCxnSpPr>
            <p:nvPr/>
          </p:nvCxnSpPr>
          <p:spPr>
            <a:xfrm>
              <a:off x="2998079" y="5321734"/>
              <a:ext cx="8725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7514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37332"/>
            <a:ext cx="10515600" cy="129990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s-E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ENUNCIADO DEL PROBLEMA</a:t>
            </a:r>
            <a:br>
              <a:rPr lang="es-ES" sz="2800" b="1" dirty="0"/>
            </a:br>
            <a:endParaRPr lang="es-ES" sz="2800" b="1" dirty="0"/>
          </a:p>
        </p:txBody>
      </p:sp>
      <p:sp>
        <p:nvSpPr>
          <p:cNvPr id="3" name="21 Redondear rectángulo de esquina del mismo lado">
            <a:extLst>
              <a:ext uri="{FF2B5EF4-FFF2-40B4-BE49-F238E27FC236}">
                <a16:creationId xmlns:a16="http://schemas.microsoft.com/office/drawing/2014/main" id="{859D9574-5F93-40DA-8283-FFF8B6178DBA}"/>
              </a:ext>
            </a:extLst>
          </p:cNvPr>
          <p:cNvSpPr/>
          <p:nvPr/>
        </p:nvSpPr>
        <p:spPr>
          <a:xfrm>
            <a:off x="2280286" y="2184939"/>
            <a:ext cx="9494524" cy="2079601"/>
          </a:xfrm>
          <a:prstGeom prst="round2SameRect">
            <a:avLst>
              <a:gd name="adj1" fmla="val 0"/>
              <a:gd name="adj2" fmla="val 14925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22 CuadroTexto">
            <a:extLst>
              <a:ext uri="{FF2B5EF4-FFF2-40B4-BE49-F238E27FC236}">
                <a16:creationId xmlns:a16="http://schemas.microsoft.com/office/drawing/2014/main" id="{5F390A7D-6480-43A6-B82D-2B8753863CC2}"/>
              </a:ext>
            </a:extLst>
          </p:cNvPr>
          <p:cNvSpPr txBox="1"/>
          <p:nvPr/>
        </p:nvSpPr>
        <p:spPr>
          <a:xfrm>
            <a:off x="4669346" y="2449004"/>
            <a:ext cx="6939557" cy="1872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>
              <a:spcBef>
                <a:spcPct val="15000"/>
              </a:spcBef>
              <a:spcAft>
                <a:spcPct val="15000"/>
              </a:spcAft>
              <a:buClr>
                <a:schemeClr val="accent2"/>
              </a:buClr>
              <a:defRPr/>
            </a:pPr>
            <a:r>
              <a:rPr lang="es-EC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C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La no vinculación del arte y diseño operacional (planificación conceptual) con PMTD (planificación de detalle) en nivel operativo de la guerra incide directamente en la planificación de las operaciones militares</a:t>
            </a:r>
            <a:r>
              <a:rPr lang="es-EC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lvl="1" algn="just">
              <a:spcBef>
                <a:spcPct val="15000"/>
              </a:spcBef>
              <a:spcAft>
                <a:spcPct val="15000"/>
              </a:spcAft>
              <a:buClr>
                <a:schemeClr val="accent2"/>
              </a:buClr>
              <a:defRPr/>
            </a:pPr>
            <a:endParaRPr lang="es-EC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23 Forma libre">
            <a:extLst>
              <a:ext uri="{FF2B5EF4-FFF2-40B4-BE49-F238E27FC236}">
                <a16:creationId xmlns:a16="http://schemas.microsoft.com/office/drawing/2014/main" id="{07DA515D-4490-4317-9121-CD5CC4EC3195}"/>
              </a:ext>
            </a:extLst>
          </p:cNvPr>
          <p:cNvSpPr/>
          <p:nvPr/>
        </p:nvSpPr>
        <p:spPr>
          <a:xfrm>
            <a:off x="1550234" y="2171504"/>
            <a:ext cx="3104698" cy="2079601"/>
          </a:xfrm>
          <a:custGeom>
            <a:avLst/>
            <a:gdLst>
              <a:gd name="connsiteX0" fmla="*/ 890588 w 1724025"/>
              <a:gd name="connsiteY0" fmla="*/ 0 h 919163"/>
              <a:gd name="connsiteX1" fmla="*/ 119063 w 1724025"/>
              <a:gd name="connsiteY1" fmla="*/ 0 h 919163"/>
              <a:gd name="connsiteX2" fmla="*/ 0 w 1724025"/>
              <a:gd name="connsiteY2" fmla="*/ 138113 h 919163"/>
              <a:gd name="connsiteX3" fmla="*/ 0 w 1724025"/>
              <a:gd name="connsiteY3" fmla="*/ 776288 h 919163"/>
              <a:gd name="connsiteX4" fmla="*/ 114300 w 1724025"/>
              <a:gd name="connsiteY4" fmla="*/ 919163 h 919163"/>
              <a:gd name="connsiteX5" fmla="*/ 895350 w 1724025"/>
              <a:gd name="connsiteY5" fmla="*/ 919163 h 919163"/>
              <a:gd name="connsiteX6" fmla="*/ 895350 w 1724025"/>
              <a:gd name="connsiteY6" fmla="*/ 728663 h 919163"/>
              <a:gd name="connsiteX7" fmla="*/ 709613 w 1724025"/>
              <a:gd name="connsiteY7" fmla="*/ 685800 h 919163"/>
              <a:gd name="connsiteX8" fmla="*/ 895350 w 1724025"/>
              <a:gd name="connsiteY8" fmla="*/ 652463 h 919163"/>
              <a:gd name="connsiteX9" fmla="*/ 1724025 w 1724025"/>
              <a:gd name="connsiteY9" fmla="*/ 652463 h 919163"/>
              <a:gd name="connsiteX10" fmla="*/ 1724025 w 1724025"/>
              <a:gd name="connsiteY10" fmla="*/ 271463 h 919163"/>
              <a:gd name="connsiteX11" fmla="*/ 895350 w 1724025"/>
              <a:gd name="connsiteY11" fmla="*/ 271463 h 919163"/>
              <a:gd name="connsiteX12" fmla="*/ 704850 w 1724025"/>
              <a:gd name="connsiteY12" fmla="*/ 228600 h 919163"/>
              <a:gd name="connsiteX13" fmla="*/ 890588 w 1724025"/>
              <a:gd name="connsiteY13" fmla="*/ 200025 h 919163"/>
              <a:gd name="connsiteX14" fmla="*/ 890588 w 1724025"/>
              <a:gd name="connsiteY14" fmla="*/ 0 h 919163"/>
              <a:gd name="connsiteX0" fmla="*/ 890588 w 1724025"/>
              <a:gd name="connsiteY0" fmla="*/ 0 h 919163"/>
              <a:gd name="connsiteX1" fmla="*/ 119063 w 1724025"/>
              <a:gd name="connsiteY1" fmla="*/ 0 h 919163"/>
              <a:gd name="connsiteX2" fmla="*/ 0 w 1724025"/>
              <a:gd name="connsiteY2" fmla="*/ 138113 h 919163"/>
              <a:gd name="connsiteX3" fmla="*/ 0 w 1724025"/>
              <a:gd name="connsiteY3" fmla="*/ 776288 h 919163"/>
              <a:gd name="connsiteX4" fmla="*/ 114300 w 1724025"/>
              <a:gd name="connsiteY4" fmla="*/ 919163 h 919163"/>
              <a:gd name="connsiteX5" fmla="*/ 895350 w 1724025"/>
              <a:gd name="connsiteY5" fmla="*/ 919163 h 919163"/>
              <a:gd name="connsiteX6" fmla="*/ 895350 w 1724025"/>
              <a:gd name="connsiteY6" fmla="*/ 728663 h 919163"/>
              <a:gd name="connsiteX7" fmla="*/ 709613 w 1724025"/>
              <a:gd name="connsiteY7" fmla="*/ 685800 h 919163"/>
              <a:gd name="connsiteX8" fmla="*/ 895350 w 1724025"/>
              <a:gd name="connsiteY8" fmla="*/ 652463 h 919163"/>
              <a:gd name="connsiteX9" fmla="*/ 1724025 w 1724025"/>
              <a:gd name="connsiteY9" fmla="*/ 652463 h 919163"/>
              <a:gd name="connsiteX10" fmla="*/ 1724025 w 1724025"/>
              <a:gd name="connsiteY10" fmla="*/ 271463 h 919163"/>
              <a:gd name="connsiteX11" fmla="*/ 895350 w 1724025"/>
              <a:gd name="connsiteY11" fmla="*/ 271463 h 919163"/>
              <a:gd name="connsiteX12" fmla="*/ 704850 w 1724025"/>
              <a:gd name="connsiteY12" fmla="*/ 228600 h 919163"/>
              <a:gd name="connsiteX13" fmla="*/ 890588 w 1724025"/>
              <a:gd name="connsiteY13" fmla="*/ 200025 h 919163"/>
              <a:gd name="connsiteX14" fmla="*/ 890588 w 1724025"/>
              <a:gd name="connsiteY14" fmla="*/ 0 h 919163"/>
              <a:gd name="connsiteX0" fmla="*/ 890588 w 1724025"/>
              <a:gd name="connsiteY0" fmla="*/ 0 h 919163"/>
              <a:gd name="connsiteX1" fmla="*/ 119063 w 1724025"/>
              <a:gd name="connsiteY1" fmla="*/ 0 h 919163"/>
              <a:gd name="connsiteX2" fmla="*/ 0 w 1724025"/>
              <a:gd name="connsiteY2" fmla="*/ 138113 h 919163"/>
              <a:gd name="connsiteX3" fmla="*/ 0 w 1724025"/>
              <a:gd name="connsiteY3" fmla="*/ 776288 h 919163"/>
              <a:gd name="connsiteX4" fmla="*/ 114300 w 1724025"/>
              <a:gd name="connsiteY4" fmla="*/ 919163 h 919163"/>
              <a:gd name="connsiteX5" fmla="*/ 895350 w 1724025"/>
              <a:gd name="connsiteY5" fmla="*/ 919163 h 919163"/>
              <a:gd name="connsiteX6" fmla="*/ 895350 w 1724025"/>
              <a:gd name="connsiteY6" fmla="*/ 728663 h 919163"/>
              <a:gd name="connsiteX7" fmla="*/ 709613 w 1724025"/>
              <a:gd name="connsiteY7" fmla="*/ 685800 h 919163"/>
              <a:gd name="connsiteX8" fmla="*/ 895350 w 1724025"/>
              <a:gd name="connsiteY8" fmla="*/ 652463 h 919163"/>
              <a:gd name="connsiteX9" fmla="*/ 1724025 w 1724025"/>
              <a:gd name="connsiteY9" fmla="*/ 652463 h 919163"/>
              <a:gd name="connsiteX10" fmla="*/ 1724025 w 1724025"/>
              <a:gd name="connsiteY10" fmla="*/ 271463 h 919163"/>
              <a:gd name="connsiteX11" fmla="*/ 895350 w 1724025"/>
              <a:gd name="connsiteY11" fmla="*/ 271463 h 919163"/>
              <a:gd name="connsiteX12" fmla="*/ 704850 w 1724025"/>
              <a:gd name="connsiteY12" fmla="*/ 228600 h 919163"/>
              <a:gd name="connsiteX13" fmla="*/ 890588 w 1724025"/>
              <a:gd name="connsiteY13" fmla="*/ 200025 h 919163"/>
              <a:gd name="connsiteX14" fmla="*/ 890588 w 1724025"/>
              <a:gd name="connsiteY14" fmla="*/ 0 h 919163"/>
              <a:gd name="connsiteX0" fmla="*/ 890588 w 1724025"/>
              <a:gd name="connsiteY0" fmla="*/ 0 h 919163"/>
              <a:gd name="connsiteX1" fmla="*/ 119063 w 1724025"/>
              <a:gd name="connsiteY1" fmla="*/ 0 h 919163"/>
              <a:gd name="connsiteX2" fmla="*/ 0 w 1724025"/>
              <a:gd name="connsiteY2" fmla="*/ 138113 h 919163"/>
              <a:gd name="connsiteX3" fmla="*/ 0 w 1724025"/>
              <a:gd name="connsiteY3" fmla="*/ 776288 h 919163"/>
              <a:gd name="connsiteX4" fmla="*/ 114300 w 1724025"/>
              <a:gd name="connsiteY4" fmla="*/ 919163 h 919163"/>
              <a:gd name="connsiteX5" fmla="*/ 895350 w 1724025"/>
              <a:gd name="connsiteY5" fmla="*/ 919163 h 919163"/>
              <a:gd name="connsiteX6" fmla="*/ 895350 w 1724025"/>
              <a:gd name="connsiteY6" fmla="*/ 728663 h 919163"/>
              <a:gd name="connsiteX7" fmla="*/ 709613 w 1724025"/>
              <a:gd name="connsiteY7" fmla="*/ 685800 h 919163"/>
              <a:gd name="connsiteX8" fmla="*/ 895350 w 1724025"/>
              <a:gd name="connsiteY8" fmla="*/ 652463 h 919163"/>
              <a:gd name="connsiteX9" fmla="*/ 1724025 w 1724025"/>
              <a:gd name="connsiteY9" fmla="*/ 652463 h 919163"/>
              <a:gd name="connsiteX10" fmla="*/ 1724025 w 1724025"/>
              <a:gd name="connsiteY10" fmla="*/ 271463 h 919163"/>
              <a:gd name="connsiteX11" fmla="*/ 895350 w 1724025"/>
              <a:gd name="connsiteY11" fmla="*/ 271463 h 919163"/>
              <a:gd name="connsiteX12" fmla="*/ 704850 w 1724025"/>
              <a:gd name="connsiteY12" fmla="*/ 228600 h 919163"/>
              <a:gd name="connsiteX13" fmla="*/ 890588 w 1724025"/>
              <a:gd name="connsiteY13" fmla="*/ 200025 h 919163"/>
              <a:gd name="connsiteX14" fmla="*/ 890588 w 1724025"/>
              <a:gd name="connsiteY14" fmla="*/ 0 h 919163"/>
              <a:gd name="connsiteX0" fmla="*/ 890588 w 1724025"/>
              <a:gd name="connsiteY0" fmla="*/ 0 h 919163"/>
              <a:gd name="connsiteX1" fmla="*/ 119063 w 1724025"/>
              <a:gd name="connsiteY1" fmla="*/ 0 h 919163"/>
              <a:gd name="connsiteX2" fmla="*/ 0 w 1724025"/>
              <a:gd name="connsiteY2" fmla="*/ 138113 h 919163"/>
              <a:gd name="connsiteX3" fmla="*/ 0 w 1724025"/>
              <a:gd name="connsiteY3" fmla="*/ 776288 h 919163"/>
              <a:gd name="connsiteX4" fmla="*/ 114300 w 1724025"/>
              <a:gd name="connsiteY4" fmla="*/ 919163 h 919163"/>
              <a:gd name="connsiteX5" fmla="*/ 895350 w 1724025"/>
              <a:gd name="connsiteY5" fmla="*/ 919163 h 919163"/>
              <a:gd name="connsiteX6" fmla="*/ 895350 w 1724025"/>
              <a:gd name="connsiteY6" fmla="*/ 728663 h 919163"/>
              <a:gd name="connsiteX7" fmla="*/ 709613 w 1724025"/>
              <a:gd name="connsiteY7" fmla="*/ 685800 h 919163"/>
              <a:gd name="connsiteX8" fmla="*/ 895350 w 1724025"/>
              <a:gd name="connsiteY8" fmla="*/ 652463 h 919163"/>
              <a:gd name="connsiteX9" fmla="*/ 1724025 w 1724025"/>
              <a:gd name="connsiteY9" fmla="*/ 652463 h 919163"/>
              <a:gd name="connsiteX10" fmla="*/ 1724025 w 1724025"/>
              <a:gd name="connsiteY10" fmla="*/ 271463 h 919163"/>
              <a:gd name="connsiteX11" fmla="*/ 895350 w 1724025"/>
              <a:gd name="connsiteY11" fmla="*/ 271463 h 919163"/>
              <a:gd name="connsiteX12" fmla="*/ 704850 w 1724025"/>
              <a:gd name="connsiteY12" fmla="*/ 228600 h 919163"/>
              <a:gd name="connsiteX13" fmla="*/ 890588 w 1724025"/>
              <a:gd name="connsiteY13" fmla="*/ 200025 h 919163"/>
              <a:gd name="connsiteX14" fmla="*/ 890588 w 1724025"/>
              <a:gd name="connsiteY14" fmla="*/ 0 h 919163"/>
              <a:gd name="connsiteX0" fmla="*/ 890588 w 1724025"/>
              <a:gd name="connsiteY0" fmla="*/ 0 h 919163"/>
              <a:gd name="connsiteX1" fmla="*/ 119063 w 1724025"/>
              <a:gd name="connsiteY1" fmla="*/ 0 h 919163"/>
              <a:gd name="connsiteX2" fmla="*/ 0 w 1724025"/>
              <a:gd name="connsiteY2" fmla="*/ 138113 h 919163"/>
              <a:gd name="connsiteX3" fmla="*/ 0 w 1724025"/>
              <a:gd name="connsiteY3" fmla="*/ 776288 h 919163"/>
              <a:gd name="connsiteX4" fmla="*/ 114300 w 1724025"/>
              <a:gd name="connsiteY4" fmla="*/ 919163 h 919163"/>
              <a:gd name="connsiteX5" fmla="*/ 895350 w 1724025"/>
              <a:gd name="connsiteY5" fmla="*/ 919163 h 919163"/>
              <a:gd name="connsiteX6" fmla="*/ 895350 w 1724025"/>
              <a:gd name="connsiteY6" fmla="*/ 728663 h 919163"/>
              <a:gd name="connsiteX7" fmla="*/ 709613 w 1724025"/>
              <a:gd name="connsiteY7" fmla="*/ 685800 h 919163"/>
              <a:gd name="connsiteX8" fmla="*/ 895350 w 1724025"/>
              <a:gd name="connsiteY8" fmla="*/ 652463 h 919163"/>
              <a:gd name="connsiteX9" fmla="*/ 1724025 w 1724025"/>
              <a:gd name="connsiteY9" fmla="*/ 652463 h 919163"/>
              <a:gd name="connsiteX10" fmla="*/ 1724025 w 1724025"/>
              <a:gd name="connsiteY10" fmla="*/ 271463 h 919163"/>
              <a:gd name="connsiteX11" fmla="*/ 895350 w 1724025"/>
              <a:gd name="connsiteY11" fmla="*/ 271463 h 919163"/>
              <a:gd name="connsiteX12" fmla="*/ 704850 w 1724025"/>
              <a:gd name="connsiteY12" fmla="*/ 228600 h 919163"/>
              <a:gd name="connsiteX13" fmla="*/ 890588 w 1724025"/>
              <a:gd name="connsiteY13" fmla="*/ 200025 h 919163"/>
              <a:gd name="connsiteX14" fmla="*/ 890588 w 1724025"/>
              <a:gd name="connsiteY14" fmla="*/ 0 h 919163"/>
              <a:gd name="connsiteX0" fmla="*/ 890588 w 1724025"/>
              <a:gd name="connsiteY0" fmla="*/ 0 h 919163"/>
              <a:gd name="connsiteX1" fmla="*/ 119063 w 1724025"/>
              <a:gd name="connsiteY1" fmla="*/ 0 h 919163"/>
              <a:gd name="connsiteX2" fmla="*/ 0 w 1724025"/>
              <a:gd name="connsiteY2" fmla="*/ 138113 h 919163"/>
              <a:gd name="connsiteX3" fmla="*/ 0 w 1724025"/>
              <a:gd name="connsiteY3" fmla="*/ 776288 h 919163"/>
              <a:gd name="connsiteX4" fmla="*/ 114300 w 1724025"/>
              <a:gd name="connsiteY4" fmla="*/ 919163 h 919163"/>
              <a:gd name="connsiteX5" fmla="*/ 895350 w 1724025"/>
              <a:gd name="connsiteY5" fmla="*/ 919163 h 919163"/>
              <a:gd name="connsiteX6" fmla="*/ 895350 w 1724025"/>
              <a:gd name="connsiteY6" fmla="*/ 728663 h 919163"/>
              <a:gd name="connsiteX7" fmla="*/ 709613 w 1724025"/>
              <a:gd name="connsiteY7" fmla="*/ 685800 h 919163"/>
              <a:gd name="connsiteX8" fmla="*/ 895350 w 1724025"/>
              <a:gd name="connsiteY8" fmla="*/ 652463 h 919163"/>
              <a:gd name="connsiteX9" fmla="*/ 1724025 w 1724025"/>
              <a:gd name="connsiteY9" fmla="*/ 652463 h 919163"/>
              <a:gd name="connsiteX10" fmla="*/ 1724025 w 1724025"/>
              <a:gd name="connsiteY10" fmla="*/ 271463 h 919163"/>
              <a:gd name="connsiteX11" fmla="*/ 895350 w 1724025"/>
              <a:gd name="connsiteY11" fmla="*/ 271463 h 919163"/>
              <a:gd name="connsiteX12" fmla="*/ 704850 w 1724025"/>
              <a:gd name="connsiteY12" fmla="*/ 228600 h 919163"/>
              <a:gd name="connsiteX13" fmla="*/ 890588 w 1724025"/>
              <a:gd name="connsiteY13" fmla="*/ 200025 h 919163"/>
              <a:gd name="connsiteX14" fmla="*/ 890588 w 1724025"/>
              <a:gd name="connsiteY14" fmla="*/ 0 h 919163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4850 w 1724025"/>
              <a:gd name="connsiteY12" fmla="*/ 228600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4850 w 1724025"/>
              <a:gd name="connsiteY12" fmla="*/ 228600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4850 w 1724025"/>
              <a:gd name="connsiteY12" fmla="*/ 228600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4850 w 1724025"/>
              <a:gd name="connsiteY12" fmla="*/ 228600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11994 w 1724025"/>
              <a:gd name="connsiteY12" fmla="*/ 235744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24025"/>
              <a:gd name="connsiteY0" fmla="*/ 0 h 919240"/>
              <a:gd name="connsiteX1" fmla="*/ 119063 w 1724025"/>
              <a:gd name="connsiteY1" fmla="*/ 0 h 919240"/>
              <a:gd name="connsiteX2" fmla="*/ 0 w 1724025"/>
              <a:gd name="connsiteY2" fmla="*/ 138113 h 919240"/>
              <a:gd name="connsiteX3" fmla="*/ 0 w 1724025"/>
              <a:gd name="connsiteY3" fmla="*/ 776288 h 919240"/>
              <a:gd name="connsiteX4" fmla="*/ 114300 w 1724025"/>
              <a:gd name="connsiteY4" fmla="*/ 919163 h 919240"/>
              <a:gd name="connsiteX5" fmla="*/ 895350 w 1724025"/>
              <a:gd name="connsiteY5" fmla="*/ 919163 h 919240"/>
              <a:gd name="connsiteX6" fmla="*/ 895350 w 1724025"/>
              <a:gd name="connsiteY6" fmla="*/ 728663 h 919240"/>
              <a:gd name="connsiteX7" fmla="*/ 709613 w 1724025"/>
              <a:gd name="connsiteY7" fmla="*/ 685800 h 919240"/>
              <a:gd name="connsiteX8" fmla="*/ 895350 w 1724025"/>
              <a:gd name="connsiteY8" fmla="*/ 652463 h 919240"/>
              <a:gd name="connsiteX9" fmla="*/ 1724025 w 1724025"/>
              <a:gd name="connsiteY9" fmla="*/ 652463 h 919240"/>
              <a:gd name="connsiteX10" fmla="*/ 1724025 w 1724025"/>
              <a:gd name="connsiteY10" fmla="*/ 271463 h 919240"/>
              <a:gd name="connsiteX11" fmla="*/ 895350 w 1724025"/>
              <a:gd name="connsiteY11" fmla="*/ 271463 h 919240"/>
              <a:gd name="connsiteX12" fmla="*/ 709612 w 1724025"/>
              <a:gd name="connsiteY12" fmla="*/ 230982 h 919240"/>
              <a:gd name="connsiteX13" fmla="*/ 890588 w 1724025"/>
              <a:gd name="connsiteY13" fmla="*/ 200025 h 919240"/>
              <a:gd name="connsiteX14" fmla="*/ 890588 w 1724025"/>
              <a:gd name="connsiteY14" fmla="*/ 0 h 919240"/>
              <a:gd name="connsiteX0" fmla="*/ 890588 w 1798108"/>
              <a:gd name="connsiteY0" fmla="*/ 0 h 919240"/>
              <a:gd name="connsiteX1" fmla="*/ 119063 w 1798108"/>
              <a:gd name="connsiteY1" fmla="*/ 0 h 919240"/>
              <a:gd name="connsiteX2" fmla="*/ 0 w 1798108"/>
              <a:gd name="connsiteY2" fmla="*/ 138113 h 919240"/>
              <a:gd name="connsiteX3" fmla="*/ 0 w 1798108"/>
              <a:gd name="connsiteY3" fmla="*/ 776288 h 919240"/>
              <a:gd name="connsiteX4" fmla="*/ 114300 w 1798108"/>
              <a:gd name="connsiteY4" fmla="*/ 919163 h 919240"/>
              <a:gd name="connsiteX5" fmla="*/ 895350 w 1798108"/>
              <a:gd name="connsiteY5" fmla="*/ 919163 h 919240"/>
              <a:gd name="connsiteX6" fmla="*/ 895350 w 1798108"/>
              <a:gd name="connsiteY6" fmla="*/ 728663 h 919240"/>
              <a:gd name="connsiteX7" fmla="*/ 709613 w 1798108"/>
              <a:gd name="connsiteY7" fmla="*/ 685800 h 919240"/>
              <a:gd name="connsiteX8" fmla="*/ 895350 w 1798108"/>
              <a:gd name="connsiteY8" fmla="*/ 652463 h 919240"/>
              <a:gd name="connsiteX9" fmla="*/ 1724025 w 1798108"/>
              <a:gd name="connsiteY9" fmla="*/ 652463 h 919240"/>
              <a:gd name="connsiteX10" fmla="*/ 1724025 w 1798108"/>
              <a:gd name="connsiteY10" fmla="*/ 271463 h 919240"/>
              <a:gd name="connsiteX11" fmla="*/ 895350 w 1798108"/>
              <a:gd name="connsiteY11" fmla="*/ 271463 h 919240"/>
              <a:gd name="connsiteX12" fmla="*/ 709612 w 1798108"/>
              <a:gd name="connsiteY12" fmla="*/ 230982 h 919240"/>
              <a:gd name="connsiteX13" fmla="*/ 890588 w 1798108"/>
              <a:gd name="connsiteY13" fmla="*/ 200025 h 919240"/>
              <a:gd name="connsiteX14" fmla="*/ 890588 w 1798108"/>
              <a:gd name="connsiteY14" fmla="*/ 0 h 919240"/>
              <a:gd name="connsiteX0" fmla="*/ 890588 w 1859967"/>
              <a:gd name="connsiteY0" fmla="*/ 0 h 919240"/>
              <a:gd name="connsiteX1" fmla="*/ 119063 w 1859967"/>
              <a:gd name="connsiteY1" fmla="*/ 0 h 919240"/>
              <a:gd name="connsiteX2" fmla="*/ 0 w 1859967"/>
              <a:gd name="connsiteY2" fmla="*/ 138113 h 919240"/>
              <a:gd name="connsiteX3" fmla="*/ 0 w 1859967"/>
              <a:gd name="connsiteY3" fmla="*/ 776288 h 919240"/>
              <a:gd name="connsiteX4" fmla="*/ 114300 w 1859967"/>
              <a:gd name="connsiteY4" fmla="*/ 919163 h 919240"/>
              <a:gd name="connsiteX5" fmla="*/ 895350 w 1859967"/>
              <a:gd name="connsiteY5" fmla="*/ 919163 h 919240"/>
              <a:gd name="connsiteX6" fmla="*/ 895350 w 1859967"/>
              <a:gd name="connsiteY6" fmla="*/ 728663 h 919240"/>
              <a:gd name="connsiteX7" fmla="*/ 709613 w 1859967"/>
              <a:gd name="connsiteY7" fmla="*/ 685800 h 919240"/>
              <a:gd name="connsiteX8" fmla="*/ 895350 w 1859967"/>
              <a:gd name="connsiteY8" fmla="*/ 652463 h 919240"/>
              <a:gd name="connsiteX9" fmla="*/ 1724025 w 1859967"/>
              <a:gd name="connsiteY9" fmla="*/ 652463 h 919240"/>
              <a:gd name="connsiteX10" fmla="*/ 1724025 w 1859967"/>
              <a:gd name="connsiteY10" fmla="*/ 271463 h 919240"/>
              <a:gd name="connsiteX11" fmla="*/ 895350 w 1859967"/>
              <a:gd name="connsiteY11" fmla="*/ 271463 h 919240"/>
              <a:gd name="connsiteX12" fmla="*/ 709612 w 1859967"/>
              <a:gd name="connsiteY12" fmla="*/ 230982 h 919240"/>
              <a:gd name="connsiteX13" fmla="*/ 890588 w 1859967"/>
              <a:gd name="connsiteY13" fmla="*/ 200025 h 919240"/>
              <a:gd name="connsiteX14" fmla="*/ 890588 w 1859967"/>
              <a:gd name="connsiteY14" fmla="*/ 0 h 919240"/>
              <a:gd name="connsiteX0" fmla="*/ 890588 w 1869580"/>
              <a:gd name="connsiteY0" fmla="*/ 0 h 919240"/>
              <a:gd name="connsiteX1" fmla="*/ 119063 w 1869580"/>
              <a:gd name="connsiteY1" fmla="*/ 0 h 919240"/>
              <a:gd name="connsiteX2" fmla="*/ 0 w 1869580"/>
              <a:gd name="connsiteY2" fmla="*/ 138113 h 919240"/>
              <a:gd name="connsiteX3" fmla="*/ 0 w 1869580"/>
              <a:gd name="connsiteY3" fmla="*/ 776288 h 919240"/>
              <a:gd name="connsiteX4" fmla="*/ 114300 w 1869580"/>
              <a:gd name="connsiteY4" fmla="*/ 919163 h 919240"/>
              <a:gd name="connsiteX5" fmla="*/ 895350 w 1869580"/>
              <a:gd name="connsiteY5" fmla="*/ 919163 h 919240"/>
              <a:gd name="connsiteX6" fmla="*/ 895350 w 1869580"/>
              <a:gd name="connsiteY6" fmla="*/ 728663 h 919240"/>
              <a:gd name="connsiteX7" fmla="*/ 709613 w 1869580"/>
              <a:gd name="connsiteY7" fmla="*/ 685800 h 919240"/>
              <a:gd name="connsiteX8" fmla="*/ 895350 w 1869580"/>
              <a:gd name="connsiteY8" fmla="*/ 652463 h 919240"/>
              <a:gd name="connsiteX9" fmla="*/ 1724025 w 1869580"/>
              <a:gd name="connsiteY9" fmla="*/ 652463 h 919240"/>
              <a:gd name="connsiteX10" fmla="*/ 1724025 w 1869580"/>
              <a:gd name="connsiteY10" fmla="*/ 271463 h 919240"/>
              <a:gd name="connsiteX11" fmla="*/ 895350 w 1869580"/>
              <a:gd name="connsiteY11" fmla="*/ 271463 h 919240"/>
              <a:gd name="connsiteX12" fmla="*/ 709612 w 1869580"/>
              <a:gd name="connsiteY12" fmla="*/ 230982 h 919240"/>
              <a:gd name="connsiteX13" fmla="*/ 890588 w 1869580"/>
              <a:gd name="connsiteY13" fmla="*/ 200025 h 919240"/>
              <a:gd name="connsiteX14" fmla="*/ 890588 w 1869580"/>
              <a:gd name="connsiteY14" fmla="*/ 0 h 919240"/>
              <a:gd name="connsiteX0" fmla="*/ 890588 w 1869580"/>
              <a:gd name="connsiteY0" fmla="*/ 0 h 919240"/>
              <a:gd name="connsiteX1" fmla="*/ 119063 w 1869580"/>
              <a:gd name="connsiteY1" fmla="*/ 0 h 919240"/>
              <a:gd name="connsiteX2" fmla="*/ 0 w 1869580"/>
              <a:gd name="connsiteY2" fmla="*/ 138113 h 919240"/>
              <a:gd name="connsiteX3" fmla="*/ 0 w 1869580"/>
              <a:gd name="connsiteY3" fmla="*/ 776288 h 919240"/>
              <a:gd name="connsiteX4" fmla="*/ 114300 w 1869580"/>
              <a:gd name="connsiteY4" fmla="*/ 919163 h 919240"/>
              <a:gd name="connsiteX5" fmla="*/ 895350 w 1869580"/>
              <a:gd name="connsiteY5" fmla="*/ 919163 h 919240"/>
              <a:gd name="connsiteX6" fmla="*/ 895350 w 1869580"/>
              <a:gd name="connsiteY6" fmla="*/ 728663 h 919240"/>
              <a:gd name="connsiteX7" fmla="*/ 709613 w 1869580"/>
              <a:gd name="connsiteY7" fmla="*/ 685800 h 919240"/>
              <a:gd name="connsiteX8" fmla="*/ 895350 w 1869580"/>
              <a:gd name="connsiteY8" fmla="*/ 652463 h 919240"/>
              <a:gd name="connsiteX9" fmla="*/ 1724025 w 1869580"/>
              <a:gd name="connsiteY9" fmla="*/ 652463 h 919240"/>
              <a:gd name="connsiteX10" fmla="*/ 1724025 w 1869580"/>
              <a:gd name="connsiteY10" fmla="*/ 271463 h 919240"/>
              <a:gd name="connsiteX11" fmla="*/ 895350 w 1869580"/>
              <a:gd name="connsiteY11" fmla="*/ 271463 h 919240"/>
              <a:gd name="connsiteX12" fmla="*/ 709612 w 1869580"/>
              <a:gd name="connsiteY12" fmla="*/ 230982 h 919240"/>
              <a:gd name="connsiteX13" fmla="*/ 890588 w 1869580"/>
              <a:gd name="connsiteY13" fmla="*/ 200025 h 919240"/>
              <a:gd name="connsiteX14" fmla="*/ 890588 w 1869580"/>
              <a:gd name="connsiteY14" fmla="*/ 0 h 919240"/>
              <a:gd name="connsiteX0" fmla="*/ 890588 w 1870471"/>
              <a:gd name="connsiteY0" fmla="*/ 0 h 919240"/>
              <a:gd name="connsiteX1" fmla="*/ 119063 w 1870471"/>
              <a:gd name="connsiteY1" fmla="*/ 0 h 919240"/>
              <a:gd name="connsiteX2" fmla="*/ 0 w 1870471"/>
              <a:gd name="connsiteY2" fmla="*/ 138113 h 919240"/>
              <a:gd name="connsiteX3" fmla="*/ 0 w 1870471"/>
              <a:gd name="connsiteY3" fmla="*/ 776288 h 919240"/>
              <a:gd name="connsiteX4" fmla="*/ 114300 w 1870471"/>
              <a:gd name="connsiteY4" fmla="*/ 919163 h 919240"/>
              <a:gd name="connsiteX5" fmla="*/ 895350 w 1870471"/>
              <a:gd name="connsiteY5" fmla="*/ 919163 h 919240"/>
              <a:gd name="connsiteX6" fmla="*/ 895350 w 1870471"/>
              <a:gd name="connsiteY6" fmla="*/ 728663 h 919240"/>
              <a:gd name="connsiteX7" fmla="*/ 709613 w 1870471"/>
              <a:gd name="connsiteY7" fmla="*/ 685800 h 919240"/>
              <a:gd name="connsiteX8" fmla="*/ 895350 w 1870471"/>
              <a:gd name="connsiteY8" fmla="*/ 652463 h 919240"/>
              <a:gd name="connsiteX9" fmla="*/ 1724025 w 1870471"/>
              <a:gd name="connsiteY9" fmla="*/ 652463 h 919240"/>
              <a:gd name="connsiteX10" fmla="*/ 1724025 w 1870471"/>
              <a:gd name="connsiteY10" fmla="*/ 271463 h 919240"/>
              <a:gd name="connsiteX11" fmla="*/ 895350 w 1870471"/>
              <a:gd name="connsiteY11" fmla="*/ 271463 h 919240"/>
              <a:gd name="connsiteX12" fmla="*/ 709612 w 1870471"/>
              <a:gd name="connsiteY12" fmla="*/ 230982 h 919240"/>
              <a:gd name="connsiteX13" fmla="*/ 890588 w 1870471"/>
              <a:gd name="connsiteY13" fmla="*/ 200025 h 919240"/>
              <a:gd name="connsiteX14" fmla="*/ 890588 w 1870471"/>
              <a:gd name="connsiteY14" fmla="*/ 0 h 919240"/>
              <a:gd name="connsiteX0" fmla="*/ 890588 w 1770344"/>
              <a:gd name="connsiteY0" fmla="*/ 0 h 919240"/>
              <a:gd name="connsiteX1" fmla="*/ 119063 w 1770344"/>
              <a:gd name="connsiteY1" fmla="*/ 0 h 919240"/>
              <a:gd name="connsiteX2" fmla="*/ 0 w 1770344"/>
              <a:gd name="connsiteY2" fmla="*/ 138113 h 919240"/>
              <a:gd name="connsiteX3" fmla="*/ 0 w 1770344"/>
              <a:gd name="connsiteY3" fmla="*/ 776288 h 919240"/>
              <a:gd name="connsiteX4" fmla="*/ 114300 w 1770344"/>
              <a:gd name="connsiteY4" fmla="*/ 919163 h 919240"/>
              <a:gd name="connsiteX5" fmla="*/ 895350 w 1770344"/>
              <a:gd name="connsiteY5" fmla="*/ 919163 h 919240"/>
              <a:gd name="connsiteX6" fmla="*/ 895350 w 1770344"/>
              <a:gd name="connsiteY6" fmla="*/ 728663 h 919240"/>
              <a:gd name="connsiteX7" fmla="*/ 709613 w 1770344"/>
              <a:gd name="connsiteY7" fmla="*/ 685800 h 919240"/>
              <a:gd name="connsiteX8" fmla="*/ 895350 w 1770344"/>
              <a:gd name="connsiteY8" fmla="*/ 652463 h 919240"/>
              <a:gd name="connsiteX9" fmla="*/ 1724025 w 1770344"/>
              <a:gd name="connsiteY9" fmla="*/ 652463 h 919240"/>
              <a:gd name="connsiteX10" fmla="*/ 1250950 w 1770344"/>
              <a:gd name="connsiteY10" fmla="*/ 271463 h 919240"/>
              <a:gd name="connsiteX11" fmla="*/ 895350 w 1770344"/>
              <a:gd name="connsiteY11" fmla="*/ 271463 h 919240"/>
              <a:gd name="connsiteX12" fmla="*/ 709612 w 1770344"/>
              <a:gd name="connsiteY12" fmla="*/ 230982 h 919240"/>
              <a:gd name="connsiteX13" fmla="*/ 890588 w 1770344"/>
              <a:gd name="connsiteY13" fmla="*/ 200025 h 919240"/>
              <a:gd name="connsiteX14" fmla="*/ 890588 w 1770344"/>
              <a:gd name="connsiteY14" fmla="*/ 0 h 919240"/>
              <a:gd name="connsiteX0" fmla="*/ 890588 w 1398994"/>
              <a:gd name="connsiteY0" fmla="*/ 0 h 919240"/>
              <a:gd name="connsiteX1" fmla="*/ 119063 w 1398994"/>
              <a:gd name="connsiteY1" fmla="*/ 0 h 919240"/>
              <a:gd name="connsiteX2" fmla="*/ 0 w 1398994"/>
              <a:gd name="connsiteY2" fmla="*/ 138113 h 919240"/>
              <a:gd name="connsiteX3" fmla="*/ 0 w 1398994"/>
              <a:gd name="connsiteY3" fmla="*/ 776288 h 919240"/>
              <a:gd name="connsiteX4" fmla="*/ 114300 w 1398994"/>
              <a:gd name="connsiteY4" fmla="*/ 919163 h 919240"/>
              <a:gd name="connsiteX5" fmla="*/ 895350 w 1398994"/>
              <a:gd name="connsiteY5" fmla="*/ 919163 h 919240"/>
              <a:gd name="connsiteX6" fmla="*/ 895350 w 1398994"/>
              <a:gd name="connsiteY6" fmla="*/ 728663 h 919240"/>
              <a:gd name="connsiteX7" fmla="*/ 709613 w 1398994"/>
              <a:gd name="connsiteY7" fmla="*/ 685800 h 919240"/>
              <a:gd name="connsiteX8" fmla="*/ 895350 w 1398994"/>
              <a:gd name="connsiteY8" fmla="*/ 652463 h 919240"/>
              <a:gd name="connsiteX9" fmla="*/ 1254125 w 1398994"/>
              <a:gd name="connsiteY9" fmla="*/ 655638 h 919240"/>
              <a:gd name="connsiteX10" fmla="*/ 1250950 w 1398994"/>
              <a:gd name="connsiteY10" fmla="*/ 271463 h 919240"/>
              <a:gd name="connsiteX11" fmla="*/ 895350 w 1398994"/>
              <a:gd name="connsiteY11" fmla="*/ 271463 h 919240"/>
              <a:gd name="connsiteX12" fmla="*/ 709612 w 1398994"/>
              <a:gd name="connsiteY12" fmla="*/ 230982 h 919240"/>
              <a:gd name="connsiteX13" fmla="*/ 890588 w 1398994"/>
              <a:gd name="connsiteY13" fmla="*/ 200025 h 919240"/>
              <a:gd name="connsiteX14" fmla="*/ 890588 w 1398994"/>
              <a:gd name="connsiteY14" fmla="*/ 0 h 919240"/>
              <a:gd name="connsiteX0" fmla="*/ 890588 w 1367653"/>
              <a:gd name="connsiteY0" fmla="*/ 0 h 919240"/>
              <a:gd name="connsiteX1" fmla="*/ 119063 w 1367653"/>
              <a:gd name="connsiteY1" fmla="*/ 0 h 919240"/>
              <a:gd name="connsiteX2" fmla="*/ 0 w 1367653"/>
              <a:gd name="connsiteY2" fmla="*/ 138113 h 919240"/>
              <a:gd name="connsiteX3" fmla="*/ 0 w 1367653"/>
              <a:gd name="connsiteY3" fmla="*/ 776288 h 919240"/>
              <a:gd name="connsiteX4" fmla="*/ 114300 w 1367653"/>
              <a:gd name="connsiteY4" fmla="*/ 919163 h 919240"/>
              <a:gd name="connsiteX5" fmla="*/ 895350 w 1367653"/>
              <a:gd name="connsiteY5" fmla="*/ 919163 h 919240"/>
              <a:gd name="connsiteX6" fmla="*/ 895350 w 1367653"/>
              <a:gd name="connsiteY6" fmla="*/ 728663 h 919240"/>
              <a:gd name="connsiteX7" fmla="*/ 709613 w 1367653"/>
              <a:gd name="connsiteY7" fmla="*/ 685800 h 919240"/>
              <a:gd name="connsiteX8" fmla="*/ 895350 w 1367653"/>
              <a:gd name="connsiteY8" fmla="*/ 652463 h 919240"/>
              <a:gd name="connsiteX9" fmla="*/ 1182688 w 1367653"/>
              <a:gd name="connsiteY9" fmla="*/ 653257 h 919240"/>
              <a:gd name="connsiteX10" fmla="*/ 1250950 w 1367653"/>
              <a:gd name="connsiteY10" fmla="*/ 271463 h 919240"/>
              <a:gd name="connsiteX11" fmla="*/ 895350 w 1367653"/>
              <a:gd name="connsiteY11" fmla="*/ 271463 h 919240"/>
              <a:gd name="connsiteX12" fmla="*/ 709612 w 1367653"/>
              <a:gd name="connsiteY12" fmla="*/ 230982 h 919240"/>
              <a:gd name="connsiteX13" fmla="*/ 890588 w 1367653"/>
              <a:gd name="connsiteY13" fmla="*/ 200025 h 919240"/>
              <a:gd name="connsiteX14" fmla="*/ 890588 w 1367653"/>
              <a:gd name="connsiteY14" fmla="*/ 0 h 919240"/>
              <a:gd name="connsiteX0" fmla="*/ 890588 w 1327557"/>
              <a:gd name="connsiteY0" fmla="*/ 0 h 919240"/>
              <a:gd name="connsiteX1" fmla="*/ 119063 w 1327557"/>
              <a:gd name="connsiteY1" fmla="*/ 0 h 919240"/>
              <a:gd name="connsiteX2" fmla="*/ 0 w 1327557"/>
              <a:gd name="connsiteY2" fmla="*/ 138113 h 919240"/>
              <a:gd name="connsiteX3" fmla="*/ 0 w 1327557"/>
              <a:gd name="connsiteY3" fmla="*/ 776288 h 919240"/>
              <a:gd name="connsiteX4" fmla="*/ 114300 w 1327557"/>
              <a:gd name="connsiteY4" fmla="*/ 919163 h 919240"/>
              <a:gd name="connsiteX5" fmla="*/ 895350 w 1327557"/>
              <a:gd name="connsiteY5" fmla="*/ 919163 h 919240"/>
              <a:gd name="connsiteX6" fmla="*/ 895350 w 1327557"/>
              <a:gd name="connsiteY6" fmla="*/ 728663 h 919240"/>
              <a:gd name="connsiteX7" fmla="*/ 709613 w 1327557"/>
              <a:gd name="connsiteY7" fmla="*/ 685800 h 919240"/>
              <a:gd name="connsiteX8" fmla="*/ 895350 w 1327557"/>
              <a:gd name="connsiteY8" fmla="*/ 652463 h 919240"/>
              <a:gd name="connsiteX9" fmla="*/ 1182688 w 1327557"/>
              <a:gd name="connsiteY9" fmla="*/ 653257 h 919240"/>
              <a:gd name="connsiteX10" fmla="*/ 1179513 w 1327557"/>
              <a:gd name="connsiteY10" fmla="*/ 271463 h 919240"/>
              <a:gd name="connsiteX11" fmla="*/ 895350 w 1327557"/>
              <a:gd name="connsiteY11" fmla="*/ 271463 h 919240"/>
              <a:gd name="connsiteX12" fmla="*/ 709612 w 1327557"/>
              <a:gd name="connsiteY12" fmla="*/ 230982 h 919240"/>
              <a:gd name="connsiteX13" fmla="*/ 890588 w 1327557"/>
              <a:gd name="connsiteY13" fmla="*/ 200025 h 919240"/>
              <a:gd name="connsiteX14" fmla="*/ 890588 w 1327557"/>
              <a:gd name="connsiteY14" fmla="*/ 0 h 919240"/>
              <a:gd name="connsiteX0" fmla="*/ 1121569 w 1558538"/>
              <a:gd name="connsiteY0" fmla="*/ 0 h 919240"/>
              <a:gd name="connsiteX1" fmla="*/ 350044 w 1558538"/>
              <a:gd name="connsiteY1" fmla="*/ 0 h 919240"/>
              <a:gd name="connsiteX2" fmla="*/ 0 w 1558538"/>
              <a:gd name="connsiteY2" fmla="*/ 140494 h 919240"/>
              <a:gd name="connsiteX3" fmla="*/ 230981 w 1558538"/>
              <a:gd name="connsiteY3" fmla="*/ 776288 h 919240"/>
              <a:gd name="connsiteX4" fmla="*/ 345281 w 1558538"/>
              <a:gd name="connsiteY4" fmla="*/ 919163 h 919240"/>
              <a:gd name="connsiteX5" fmla="*/ 1126331 w 1558538"/>
              <a:gd name="connsiteY5" fmla="*/ 919163 h 919240"/>
              <a:gd name="connsiteX6" fmla="*/ 1126331 w 1558538"/>
              <a:gd name="connsiteY6" fmla="*/ 728663 h 919240"/>
              <a:gd name="connsiteX7" fmla="*/ 940594 w 1558538"/>
              <a:gd name="connsiteY7" fmla="*/ 685800 h 919240"/>
              <a:gd name="connsiteX8" fmla="*/ 1126331 w 1558538"/>
              <a:gd name="connsiteY8" fmla="*/ 652463 h 919240"/>
              <a:gd name="connsiteX9" fmla="*/ 1413669 w 1558538"/>
              <a:gd name="connsiteY9" fmla="*/ 653257 h 919240"/>
              <a:gd name="connsiteX10" fmla="*/ 1410494 w 1558538"/>
              <a:gd name="connsiteY10" fmla="*/ 271463 h 919240"/>
              <a:gd name="connsiteX11" fmla="*/ 1126331 w 1558538"/>
              <a:gd name="connsiteY11" fmla="*/ 271463 h 919240"/>
              <a:gd name="connsiteX12" fmla="*/ 940593 w 1558538"/>
              <a:gd name="connsiteY12" fmla="*/ 230982 h 919240"/>
              <a:gd name="connsiteX13" fmla="*/ 1121569 w 1558538"/>
              <a:gd name="connsiteY13" fmla="*/ 200025 h 919240"/>
              <a:gd name="connsiteX14" fmla="*/ 1121569 w 1558538"/>
              <a:gd name="connsiteY14" fmla="*/ 0 h 919240"/>
              <a:gd name="connsiteX0" fmla="*/ 1121569 w 1558538"/>
              <a:gd name="connsiteY0" fmla="*/ 0 h 919237"/>
              <a:gd name="connsiteX1" fmla="*/ 350044 w 1558538"/>
              <a:gd name="connsiteY1" fmla="*/ 0 h 919237"/>
              <a:gd name="connsiteX2" fmla="*/ 0 w 1558538"/>
              <a:gd name="connsiteY2" fmla="*/ 140494 h 919237"/>
              <a:gd name="connsiteX3" fmla="*/ 0 w 1558538"/>
              <a:gd name="connsiteY3" fmla="*/ 773907 h 919237"/>
              <a:gd name="connsiteX4" fmla="*/ 345281 w 1558538"/>
              <a:gd name="connsiteY4" fmla="*/ 919163 h 919237"/>
              <a:gd name="connsiteX5" fmla="*/ 1126331 w 1558538"/>
              <a:gd name="connsiteY5" fmla="*/ 919163 h 919237"/>
              <a:gd name="connsiteX6" fmla="*/ 1126331 w 1558538"/>
              <a:gd name="connsiteY6" fmla="*/ 728663 h 919237"/>
              <a:gd name="connsiteX7" fmla="*/ 940594 w 1558538"/>
              <a:gd name="connsiteY7" fmla="*/ 685800 h 919237"/>
              <a:gd name="connsiteX8" fmla="*/ 1126331 w 1558538"/>
              <a:gd name="connsiteY8" fmla="*/ 652463 h 919237"/>
              <a:gd name="connsiteX9" fmla="*/ 1413669 w 1558538"/>
              <a:gd name="connsiteY9" fmla="*/ 653257 h 919237"/>
              <a:gd name="connsiteX10" fmla="*/ 1410494 w 1558538"/>
              <a:gd name="connsiteY10" fmla="*/ 271463 h 919237"/>
              <a:gd name="connsiteX11" fmla="*/ 1126331 w 1558538"/>
              <a:gd name="connsiteY11" fmla="*/ 271463 h 919237"/>
              <a:gd name="connsiteX12" fmla="*/ 940593 w 1558538"/>
              <a:gd name="connsiteY12" fmla="*/ 230982 h 919237"/>
              <a:gd name="connsiteX13" fmla="*/ 1121569 w 1558538"/>
              <a:gd name="connsiteY13" fmla="*/ 200025 h 919237"/>
              <a:gd name="connsiteX14" fmla="*/ 1121569 w 1558538"/>
              <a:gd name="connsiteY14" fmla="*/ 0 h 919237"/>
              <a:gd name="connsiteX0" fmla="*/ 1121569 w 1558538"/>
              <a:gd name="connsiteY0" fmla="*/ 0 h 921615"/>
              <a:gd name="connsiteX1" fmla="*/ 350044 w 1558538"/>
              <a:gd name="connsiteY1" fmla="*/ 0 h 921615"/>
              <a:gd name="connsiteX2" fmla="*/ 0 w 1558538"/>
              <a:gd name="connsiteY2" fmla="*/ 140494 h 921615"/>
              <a:gd name="connsiteX3" fmla="*/ 0 w 1558538"/>
              <a:gd name="connsiteY3" fmla="*/ 773907 h 921615"/>
              <a:gd name="connsiteX4" fmla="*/ 92868 w 1558538"/>
              <a:gd name="connsiteY4" fmla="*/ 921544 h 921615"/>
              <a:gd name="connsiteX5" fmla="*/ 1126331 w 1558538"/>
              <a:gd name="connsiteY5" fmla="*/ 919163 h 921615"/>
              <a:gd name="connsiteX6" fmla="*/ 1126331 w 1558538"/>
              <a:gd name="connsiteY6" fmla="*/ 728663 h 921615"/>
              <a:gd name="connsiteX7" fmla="*/ 940594 w 1558538"/>
              <a:gd name="connsiteY7" fmla="*/ 685800 h 921615"/>
              <a:gd name="connsiteX8" fmla="*/ 1126331 w 1558538"/>
              <a:gd name="connsiteY8" fmla="*/ 652463 h 921615"/>
              <a:gd name="connsiteX9" fmla="*/ 1413669 w 1558538"/>
              <a:gd name="connsiteY9" fmla="*/ 653257 h 921615"/>
              <a:gd name="connsiteX10" fmla="*/ 1410494 w 1558538"/>
              <a:gd name="connsiteY10" fmla="*/ 271463 h 921615"/>
              <a:gd name="connsiteX11" fmla="*/ 1126331 w 1558538"/>
              <a:gd name="connsiteY11" fmla="*/ 271463 h 921615"/>
              <a:gd name="connsiteX12" fmla="*/ 940593 w 1558538"/>
              <a:gd name="connsiteY12" fmla="*/ 230982 h 921615"/>
              <a:gd name="connsiteX13" fmla="*/ 1121569 w 1558538"/>
              <a:gd name="connsiteY13" fmla="*/ 200025 h 921615"/>
              <a:gd name="connsiteX14" fmla="*/ 1121569 w 1558538"/>
              <a:gd name="connsiteY14" fmla="*/ 0 h 921615"/>
              <a:gd name="connsiteX0" fmla="*/ 1121569 w 1558538"/>
              <a:gd name="connsiteY0" fmla="*/ 0 h 921615"/>
              <a:gd name="connsiteX1" fmla="*/ 88107 w 1558538"/>
              <a:gd name="connsiteY1" fmla="*/ 2381 h 921615"/>
              <a:gd name="connsiteX2" fmla="*/ 0 w 1558538"/>
              <a:gd name="connsiteY2" fmla="*/ 140494 h 921615"/>
              <a:gd name="connsiteX3" fmla="*/ 0 w 1558538"/>
              <a:gd name="connsiteY3" fmla="*/ 773907 h 921615"/>
              <a:gd name="connsiteX4" fmla="*/ 92868 w 1558538"/>
              <a:gd name="connsiteY4" fmla="*/ 921544 h 921615"/>
              <a:gd name="connsiteX5" fmla="*/ 1126331 w 1558538"/>
              <a:gd name="connsiteY5" fmla="*/ 919163 h 921615"/>
              <a:gd name="connsiteX6" fmla="*/ 1126331 w 1558538"/>
              <a:gd name="connsiteY6" fmla="*/ 728663 h 921615"/>
              <a:gd name="connsiteX7" fmla="*/ 940594 w 1558538"/>
              <a:gd name="connsiteY7" fmla="*/ 685800 h 921615"/>
              <a:gd name="connsiteX8" fmla="*/ 1126331 w 1558538"/>
              <a:gd name="connsiteY8" fmla="*/ 652463 h 921615"/>
              <a:gd name="connsiteX9" fmla="*/ 1413669 w 1558538"/>
              <a:gd name="connsiteY9" fmla="*/ 653257 h 921615"/>
              <a:gd name="connsiteX10" fmla="*/ 1410494 w 1558538"/>
              <a:gd name="connsiteY10" fmla="*/ 271463 h 921615"/>
              <a:gd name="connsiteX11" fmla="*/ 1126331 w 1558538"/>
              <a:gd name="connsiteY11" fmla="*/ 271463 h 921615"/>
              <a:gd name="connsiteX12" fmla="*/ 940593 w 1558538"/>
              <a:gd name="connsiteY12" fmla="*/ 230982 h 921615"/>
              <a:gd name="connsiteX13" fmla="*/ 1121569 w 1558538"/>
              <a:gd name="connsiteY13" fmla="*/ 200025 h 921615"/>
              <a:gd name="connsiteX14" fmla="*/ 1121569 w 1558538"/>
              <a:gd name="connsiteY14" fmla="*/ 0 h 921615"/>
              <a:gd name="connsiteX0" fmla="*/ 1354932 w 1791901"/>
              <a:gd name="connsiteY0" fmla="*/ 0 h 921615"/>
              <a:gd name="connsiteX1" fmla="*/ 321470 w 1791901"/>
              <a:gd name="connsiteY1" fmla="*/ 2381 h 921615"/>
              <a:gd name="connsiteX2" fmla="*/ 0 w 1791901"/>
              <a:gd name="connsiteY2" fmla="*/ 140494 h 921615"/>
              <a:gd name="connsiteX3" fmla="*/ 233363 w 1791901"/>
              <a:gd name="connsiteY3" fmla="*/ 773907 h 921615"/>
              <a:gd name="connsiteX4" fmla="*/ 326231 w 1791901"/>
              <a:gd name="connsiteY4" fmla="*/ 921544 h 921615"/>
              <a:gd name="connsiteX5" fmla="*/ 1359694 w 1791901"/>
              <a:gd name="connsiteY5" fmla="*/ 919163 h 921615"/>
              <a:gd name="connsiteX6" fmla="*/ 1359694 w 1791901"/>
              <a:gd name="connsiteY6" fmla="*/ 728663 h 921615"/>
              <a:gd name="connsiteX7" fmla="*/ 1173957 w 1791901"/>
              <a:gd name="connsiteY7" fmla="*/ 685800 h 921615"/>
              <a:gd name="connsiteX8" fmla="*/ 1359694 w 1791901"/>
              <a:gd name="connsiteY8" fmla="*/ 652463 h 921615"/>
              <a:gd name="connsiteX9" fmla="*/ 1647032 w 1791901"/>
              <a:gd name="connsiteY9" fmla="*/ 653257 h 921615"/>
              <a:gd name="connsiteX10" fmla="*/ 1643857 w 1791901"/>
              <a:gd name="connsiteY10" fmla="*/ 271463 h 921615"/>
              <a:gd name="connsiteX11" fmla="*/ 1359694 w 1791901"/>
              <a:gd name="connsiteY11" fmla="*/ 271463 h 921615"/>
              <a:gd name="connsiteX12" fmla="*/ 1173956 w 1791901"/>
              <a:gd name="connsiteY12" fmla="*/ 230982 h 921615"/>
              <a:gd name="connsiteX13" fmla="*/ 1354932 w 1791901"/>
              <a:gd name="connsiteY13" fmla="*/ 200025 h 921615"/>
              <a:gd name="connsiteX14" fmla="*/ 1354932 w 1791901"/>
              <a:gd name="connsiteY14" fmla="*/ 0 h 921615"/>
              <a:gd name="connsiteX0" fmla="*/ 1354932 w 1791901"/>
              <a:gd name="connsiteY0" fmla="*/ 0 h 921615"/>
              <a:gd name="connsiteX1" fmla="*/ 321470 w 1791901"/>
              <a:gd name="connsiteY1" fmla="*/ 2381 h 921615"/>
              <a:gd name="connsiteX2" fmla="*/ 0 w 1791901"/>
              <a:gd name="connsiteY2" fmla="*/ 140494 h 921615"/>
              <a:gd name="connsiteX3" fmla="*/ 2382 w 1791901"/>
              <a:gd name="connsiteY3" fmla="*/ 773907 h 921615"/>
              <a:gd name="connsiteX4" fmla="*/ 326231 w 1791901"/>
              <a:gd name="connsiteY4" fmla="*/ 921544 h 921615"/>
              <a:gd name="connsiteX5" fmla="*/ 1359694 w 1791901"/>
              <a:gd name="connsiteY5" fmla="*/ 919163 h 921615"/>
              <a:gd name="connsiteX6" fmla="*/ 1359694 w 1791901"/>
              <a:gd name="connsiteY6" fmla="*/ 728663 h 921615"/>
              <a:gd name="connsiteX7" fmla="*/ 1173957 w 1791901"/>
              <a:gd name="connsiteY7" fmla="*/ 685800 h 921615"/>
              <a:gd name="connsiteX8" fmla="*/ 1359694 w 1791901"/>
              <a:gd name="connsiteY8" fmla="*/ 652463 h 921615"/>
              <a:gd name="connsiteX9" fmla="*/ 1647032 w 1791901"/>
              <a:gd name="connsiteY9" fmla="*/ 653257 h 921615"/>
              <a:gd name="connsiteX10" fmla="*/ 1643857 w 1791901"/>
              <a:gd name="connsiteY10" fmla="*/ 271463 h 921615"/>
              <a:gd name="connsiteX11" fmla="*/ 1359694 w 1791901"/>
              <a:gd name="connsiteY11" fmla="*/ 271463 h 921615"/>
              <a:gd name="connsiteX12" fmla="*/ 1173956 w 1791901"/>
              <a:gd name="connsiteY12" fmla="*/ 230982 h 921615"/>
              <a:gd name="connsiteX13" fmla="*/ 1354932 w 1791901"/>
              <a:gd name="connsiteY13" fmla="*/ 200025 h 921615"/>
              <a:gd name="connsiteX14" fmla="*/ 1354932 w 1791901"/>
              <a:gd name="connsiteY14" fmla="*/ 0 h 921615"/>
              <a:gd name="connsiteX0" fmla="*/ 1354932 w 1791901"/>
              <a:gd name="connsiteY0" fmla="*/ 0 h 921615"/>
              <a:gd name="connsiteX1" fmla="*/ 88107 w 1791901"/>
              <a:gd name="connsiteY1" fmla="*/ 4763 h 921615"/>
              <a:gd name="connsiteX2" fmla="*/ 0 w 1791901"/>
              <a:gd name="connsiteY2" fmla="*/ 140494 h 921615"/>
              <a:gd name="connsiteX3" fmla="*/ 2382 w 1791901"/>
              <a:gd name="connsiteY3" fmla="*/ 773907 h 921615"/>
              <a:gd name="connsiteX4" fmla="*/ 326231 w 1791901"/>
              <a:gd name="connsiteY4" fmla="*/ 921544 h 921615"/>
              <a:gd name="connsiteX5" fmla="*/ 1359694 w 1791901"/>
              <a:gd name="connsiteY5" fmla="*/ 919163 h 921615"/>
              <a:gd name="connsiteX6" fmla="*/ 1359694 w 1791901"/>
              <a:gd name="connsiteY6" fmla="*/ 728663 h 921615"/>
              <a:gd name="connsiteX7" fmla="*/ 1173957 w 1791901"/>
              <a:gd name="connsiteY7" fmla="*/ 685800 h 921615"/>
              <a:gd name="connsiteX8" fmla="*/ 1359694 w 1791901"/>
              <a:gd name="connsiteY8" fmla="*/ 652463 h 921615"/>
              <a:gd name="connsiteX9" fmla="*/ 1647032 w 1791901"/>
              <a:gd name="connsiteY9" fmla="*/ 653257 h 921615"/>
              <a:gd name="connsiteX10" fmla="*/ 1643857 w 1791901"/>
              <a:gd name="connsiteY10" fmla="*/ 271463 h 921615"/>
              <a:gd name="connsiteX11" fmla="*/ 1359694 w 1791901"/>
              <a:gd name="connsiteY11" fmla="*/ 271463 h 921615"/>
              <a:gd name="connsiteX12" fmla="*/ 1173956 w 1791901"/>
              <a:gd name="connsiteY12" fmla="*/ 230982 h 921615"/>
              <a:gd name="connsiteX13" fmla="*/ 1354932 w 1791901"/>
              <a:gd name="connsiteY13" fmla="*/ 200025 h 921615"/>
              <a:gd name="connsiteX14" fmla="*/ 1354932 w 1791901"/>
              <a:gd name="connsiteY14" fmla="*/ 0 h 921615"/>
              <a:gd name="connsiteX0" fmla="*/ 1354932 w 1791901"/>
              <a:gd name="connsiteY0" fmla="*/ 0 h 919237"/>
              <a:gd name="connsiteX1" fmla="*/ 88107 w 1791901"/>
              <a:gd name="connsiteY1" fmla="*/ 4763 h 919237"/>
              <a:gd name="connsiteX2" fmla="*/ 0 w 1791901"/>
              <a:gd name="connsiteY2" fmla="*/ 140494 h 919237"/>
              <a:gd name="connsiteX3" fmla="*/ 2382 w 1791901"/>
              <a:gd name="connsiteY3" fmla="*/ 773907 h 919237"/>
              <a:gd name="connsiteX4" fmla="*/ 92869 w 1791901"/>
              <a:gd name="connsiteY4" fmla="*/ 919163 h 919237"/>
              <a:gd name="connsiteX5" fmla="*/ 1359694 w 1791901"/>
              <a:gd name="connsiteY5" fmla="*/ 919163 h 919237"/>
              <a:gd name="connsiteX6" fmla="*/ 1359694 w 1791901"/>
              <a:gd name="connsiteY6" fmla="*/ 728663 h 919237"/>
              <a:gd name="connsiteX7" fmla="*/ 1173957 w 1791901"/>
              <a:gd name="connsiteY7" fmla="*/ 685800 h 919237"/>
              <a:gd name="connsiteX8" fmla="*/ 1359694 w 1791901"/>
              <a:gd name="connsiteY8" fmla="*/ 652463 h 919237"/>
              <a:gd name="connsiteX9" fmla="*/ 1647032 w 1791901"/>
              <a:gd name="connsiteY9" fmla="*/ 653257 h 919237"/>
              <a:gd name="connsiteX10" fmla="*/ 1643857 w 1791901"/>
              <a:gd name="connsiteY10" fmla="*/ 271463 h 919237"/>
              <a:gd name="connsiteX11" fmla="*/ 1359694 w 1791901"/>
              <a:gd name="connsiteY11" fmla="*/ 271463 h 919237"/>
              <a:gd name="connsiteX12" fmla="*/ 1173956 w 1791901"/>
              <a:gd name="connsiteY12" fmla="*/ 230982 h 919237"/>
              <a:gd name="connsiteX13" fmla="*/ 1354932 w 1791901"/>
              <a:gd name="connsiteY13" fmla="*/ 200025 h 919237"/>
              <a:gd name="connsiteX14" fmla="*/ 1354932 w 1791901"/>
              <a:gd name="connsiteY14" fmla="*/ 0 h 919237"/>
              <a:gd name="connsiteX0" fmla="*/ 1354932 w 1791901"/>
              <a:gd name="connsiteY0" fmla="*/ 0 h 919237"/>
              <a:gd name="connsiteX1" fmla="*/ 90488 w 1791901"/>
              <a:gd name="connsiteY1" fmla="*/ 2382 h 919237"/>
              <a:gd name="connsiteX2" fmla="*/ 0 w 1791901"/>
              <a:gd name="connsiteY2" fmla="*/ 140494 h 919237"/>
              <a:gd name="connsiteX3" fmla="*/ 2382 w 1791901"/>
              <a:gd name="connsiteY3" fmla="*/ 773907 h 919237"/>
              <a:gd name="connsiteX4" fmla="*/ 92869 w 1791901"/>
              <a:gd name="connsiteY4" fmla="*/ 919163 h 919237"/>
              <a:gd name="connsiteX5" fmla="*/ 1359694 w 1791901"/>
              <a:gd name="connsiteY5" fmla="*/ 919163 h 919237"/>
              <a:gd name="connsiteX6" fmla="*/ 1359694 w 1791901"/>
              <a:gd name="connsiteY6" fmla="*/ 728663 h 919237"/>
              <a:gd name="connsiteX7" fmla="*/ 1173957 w 1791901"/>
              <a:gd name="connsiteY7" fmla="*/ 685800 h 919237"/>
              <a:gd name="connsiteX8" fmla="*/ 1359694 w 1791901"/>
              <a:gd name="connsiteY8" fmla="*/ 652463 h 919237"/>
              <a:gd name="connsiteX9" fmla="*/ 1647032 w 1791901"/>
              <a:gd name="connsiteY9" fmla="*/ 653257 h 919237"/>
              <a:gd name="connsiteX10" fmla="*/ 1643857 w 1791901"/>
              <a:gd name="connsiteY10" fmla="*/ 271463 h 919237"/>
              <a:gd name="connsiteX11" fmla="*/ 1359694 w 1791901"/>
              <a:gd name="connsiteY11" fmla="*/ 271463 h 919237"/>
              <a:gd name="connsiteX12" fmla="*/ 1173956 w 1791901"/>
              <a:gd name="connsiteY12" fmla="*/ 230982 h 919237"/>
              <a:gd name="connsiteX13" fmla="*/ 1354932 w 1791901"/>
              <a:gd name="connsiteY13" fmla="*/ 200025 h 919237"/>
              <a:gd name="connsiteX14" fmla="*/ 1354932 w 1791901"/>
              <a:gd name="connsiteY14" fmla="*/ 0 h 919237"/>
              <a:gd name="connsiteX0" fmla="*/ 1354932 w 1791901"/>
              <a:gd name="connsiteY0" fmla="*/ 0 h 919237"/>
              <a:gd name="connsiteX1" fmla="*/ 128588 w 1791901"/>
              <a:gd name="connsiteY1" fmla="*/ 1 h 919237"/>
              <a:gd name="connsiteX2" fmla="*/ 0 w 1791901"/>
              <a:gd name="connsiteY2" fmla="*/ 140494 h 919237"/>
              <a:gd name="connsiteX3" fmla="*/ 2382 w 1791901"/>
              <a:gd name="connsiteY3" fmla="*/ 773907 h 919237"/>
              <a:gd name="connsiteX4" fmla="*/ 92869 w 1791901"/>
              <a:gd name="connsiteY4" fmla="*/ 919163 h 919237"/>
              <a:gd name="connsiteX5" fmla="*/ 1359694 w 1791901"/>
              <a:gd name="connsiteY5" fmla="*/ 919163 h 919237"/>
              <a:gd name="connsiteX6" fmla="*/ 1359694 w 1791901"/>
              <a:gd name="connsiteY6" fmla="*/ 728663 h 919237"/>
              <a:gd name="connsiteX7" fmla="*/ 1173957 w 1791901"/>
              <a:gd name="connsiteY7" fmla="*/ 685800 h 919237"/>
              <a:gd name="connsiteX8" fmla="*/ 1359694 w 1791901"/>
              <a:gd name="connsiteY8" fmla="*/ 652463 h 919237"/>
              <a:gd name="connsiteX9" fmla="*/ 1647032 w 1791901"/>
              <a:gd name="connsiteY9" fmla="*/ 653257 h 919237"/>
              <a:gd name="connsiteX10" fmla="*/ 1643857 w 1791901"/>
              <a:gd name="connsiteY10" fmla="*/ 271463 h 919237"/>
              <a:gd name="connsiteX11" fmla="*/ 1359694 w 1791901"/>
              <a:gd name="connsiteY11" fmla="*/ 271463 h 919237"/>
              <a:gd name="connsiteX12" fmla="*/ 1173956 w 1791901"/>
              <a:gd name="connsiteY12" fmla="*/ 230982 h 919237"/>
              <a:gd name="connsiteX13" fmla="*/ 1354932 w 1791901"/>
              <a:gd name="connsiteY13" fmla="*/ 200025 h 919237"/>
              <a:gd name="connsiteX14" fmla="*/ 1354932 w 1791901"/>
              <a:gd name="connsiteY14" fmla="*/ 0 h 919237"/>
              <a:gd name="connsiteX0" fmla="*/ 1354932 w 1791901"/>
              <a:gd name="connsiteY0" fmla="*/ 0 h 921615"/>
              <a:gd name="connsiteX1" fmla="*/ 128588 w 1791901"/>
              <a:gd name="connsiteY1" fmla="*/ 1 h 921615"/>
              <a:gd name="connsiteX2" fmla="*/ 0 w 1791901"/>
              <a:gd name="connsiteY2" fmla="*/ 140494 h 921615"/>
              <a:gd name="connsiteX3" fmla="*/ 2382 w 1791901"/>
              <a:gd name="connsiteY3" fmla="*/ 773907 h 921615"/>
              <a:gd name="connsiteX4" fmla="*/ 130969 w 1791901"/>
              <a:gd name="connsiteY4" fmla="*/ 921544 h 921615"/>
              <a:gd name="connsiteX5" fmla="*/ 1359694 w 1791901"/>
              <a:gd name="connsiteY5" fmla="*/ 919163 h 921615"/>
              <a:gd name="connsiteX6" fmla="*/ 1359694 w 1791901"/>
              <a:gd name="connsiteY6" fmla="*/ 728663 h 921615"/>
              <a:gd name="connsiteX7" fmla="*/ 1173957 w 1791901"/>
              <a:gd name="connsiteY7" fmla="*/ 685800 h 921615"/>
              <a:gd name="connsiteX8" fmla="*/ 1359694 w 1791901"/>
              <a:gd name="connsiteY8" fmla="*/ 652463 h 921615"/>
              <a:gd name="connsiteX9" fmla="*/ 1647032 w 1791901"/>
              <a:gd name="connsiteY9" fmla="*/ 653257 h 921615"/>
              <a:gd name="connsiteX10" fmla="*/ 1643857 w 1791901"/>
              <a:gd name="connsiteY10" fmla="*/ 271463 h 921615"/>
              <a:gd name="connsiteX11" fmla="*/ 1359694 w 1791901"/>
              <a:gd name="connsiteY11" fmla="*/ 271463 h 921615"/>
              <a:gd name="connsiteX12" fmla="*/ 1173956 w 1791901"/>
              <a:gd name="connsiteY12" fmla="*/ 230982 h 921615"/>
              <a:gd name="connsiteX13" fmla="*/ 1354932 w 1791901"/>
              <a:gd name="connsiteY13" fmla="*/ 200025 h 921615"/>
              <a:gd name="connsiteX14" fmla="*/ 1354932 w 1791901"/>
              <a:gd name="connsiteY14" fmla="*/ 0 h 921615"/>
              <a:gd name="connsiteX0" fmla="*/ 1354932 w 1791901"/>
              <a:gd name="connsiteY0" fmla="*/ 0 h 1112115"/>
              <a:gd name="connsiteX1" fmla="*/ 128588 w 1791901"/>
              <a:gd name="connsiteY1" fmla="*/ 190501 h 1112115"/>
              <a:gd name="connsiteX2" fmla="*/ 0 w 1791901"/>
              <a:gd name="connsiteY2" fmla="*/ 330994 h 1112115"/>
              <a:gd name="connsiteX3" fmla="*/ 2382 w 1791901"/>
              <a:gd name="connsiteY3" fmla="*/ 964407 h 1112115"/>
              <a:gd name="connsiteX4" fmla="*/ 130969 w 1791901"/>
              <a:gd name="connsiteY4" fmla="*/ 1112044 h 1112115"/>
              <a:gd name="connsiteX5" fmla="*/ 1359694 w 1791901"/>
              <a:gd name="connsiteY5" fmla="*/ 1109663 h 1112115"/>
              <a:gd name="connsiteX6" fmla="*/ 1359694 w 1791901"/>
              <a:gd name="connsiteY6" fmla="*/ 919163 h 1112115"/>
              <a:gd name="connsiteX7" fmla="*/ 1173957 w 1791901"/>
              <a:gd name="connsiteY7" fmla="*/ 876300 h 1112115"/>
              <a:gd name="connsiteX8" fmla="*/ 1359694 w 1791901"/>
              <a:gd name="connsiteY8" fmla="*/ 842963 h 1112115"/>
              <a:gd name="connsiteX9" fmla="*/ 1647032 w 1791901"/>
              <a:gd name="connsiteY9" fmla="*/ 843757 h 1112115"/>
              <a:gd name="connsiteX10" fmla="*/ 1643857 w 1791901"/>
              <a:gd name="connsiteY10" fmla="*/ 461963 h 1112115"/>
              <a:gd name="connsiteX11" fmla="*/ 1359694 w 1791901"/>
              <a:gd name="connsiteY11" fmla="*/ 461963 h 1112115"/>
              <a:gd name="connsiteX12" fmla="*/ 1173956 w 1791901"/>
              <a:gd name="connsiteY12" fmla="*/ 421482 h 1112115"/>
              <a:gd name="connsiteX13" fmla="*/ 1354932 w 1791901"/>
              <a:gd name="connsiteY13" fmla="*/ 390525 h 1112115"/>
              <a:gd name="connsiteX14" fmla="*/ 1354932 w 1791901"/>
              <a:gd name="connsiteY14" fmla="*/ 0 h 1112115"/>
              <a:gd name="connsiteX0" fmla="*/ 1354932 w 1791901"/>
              <a:gd name="connsiteY0" fmla="*/ 0 h 1112115"/>
              <a:gd name="connsiteX1" fmla="*/ 147638 w 1791901"/>
              <a:gd name="connsiteY1" fmla="*/ 1 h 1112115"/>
              <a:gd name="connsiteX2" fmla="*/ 0 w 1791901"/>
              <a:gd name="connsiteY2" fmla="*/ 330994 h 1112115"/>
              <a:gd name="connsiteX3" fmla="*/ 2382 w 1791901"/>
              <a:gd name="connsiteY3" fmla="*/ 964407 h 1112115"/>
              <a:gd name="connsiteX4" fmla="*/ 130969 w 1791901"/>
              <a:gd name="connsiteY4" fmla="*/ 1112044 h 1112115"/>
              <a:gd name="connsiteX5" fmla="*/ 1359694 w 1791901"/>
              <a:gd name="connsiteY5" fmla="*/ 1109663 h 1112115"/>
              <a:gd name="connsiteX6" fmla="*/ 1359694 w 1791901"/>
              <a:gd name="connsiteY6" fmla="*/ 919163 h 1112115"/>
              <a:gd name="connsiteX7" fmla="*/ 1173957 w 1791901"/>
              <a:gd name="connsiteY7" fmla="*/ 876300 h 1112115"/>
              <a:gd name="connsiteX8" fmla="*/ 1359694 w 1791901"/>
              <a:gd name="connsiteY8" fmla="*/ 842963 h 1112115"/>
              <a:gd name="connsiteX9" fmla="*/ 1647032 w 1791901"/>
              <a:gd name="connsiteY9" fmla="*/ 843757 h 1112115"/>
              <a:gd name="connsiteX10" fmla="*/ 1643857 w 1791901"/>
              <a:gd name="connsiteY10" fmla="*/ 461963 h 1112115"/>
              <a:gd name="connsiteX11" fmla="*/ 1359694 w 1791901"/>
              <a:gd name="connsiteY11" fmla="*/ 461963 h 1112115"/>
              <a:gd name="connsiteX12" fmla="*/ 1173956 w 1791901"/>
              <a:gd name="connsiteY12" fmla="*/ 421482 h 1112115"/>
              <a:gd name="connsiteX13" fmla="*/ 1354932 w 1791901"/>
              <a:gd name="connsiteY13" fmla="*/ 390525 h 1112115"/>
              <a:gd name="connsiteX14" fmla="*/ 1354932 w 1791901"/>
              <a:gd name="connsiteY14" fmla="*/ 0 h 1112115"/>
              <a:gd name="connsiteX0" fmla="*/ 1354932 w 1791901"/>
              <a:gd name="connsiteY0" fmla="*/ 0 h 1266826"/>
              <a:gd name="connsiteX1" fmla="*/ 147638 w 1791901"/>
              <a:gd name="connsiteY1" fmla="*/ 1 h 1266826"/>
              <a:gd name="connsiteX2" fmla="*/ 0 w 1791901"/>
              <a:gd name="connsiteY2" fmla="*/ 330994 h 1266826"/>
              <a:gd name="connsiteX3" fmla="*/ 2382 w 1791901"/>
              <a:gd name="connsiteY3" fmla="*/ 964407 h 1266826"/>
              <a:gd name="connsiteX4" fmla="*/ 130969 w 1791901"/>
              <a:gd name="connsiteY4" fmla="*/ 1112044 h 1266826"/>
              <a:gd name="connsiteX5" fmla="*/ 1359694 w 1791901"/>
              <a:gd name="connsiteY5" fmla="*/ 1266826 h 1266826"/>
              <a:gd name="connsiteX6" fmla="*/ 1359694 w 1791901"/>
              <a:gd name="connsiteY6" fmla="*/ 919163 h 1266826"/>
              <a:gd name="connsiteX7" fmla="*/ 1173957 w 1791901"/>
              <a:gd name="connsiteY7" fmla="*/ 876300 h 1266826"/>
              <a:gd name="connsiteX8" fmla="*/ 1359694 w 1791901"/>
              <a:gd name="connsiteY8" fmla="*/ 842963 h 1266826"/>
              <a:gd name="connsiteX9" fmla="*/ 1647032 w 1791901"/>
              <a:gd name="connsiteY9" fmla="*/ 843757 h 1266826"/>
              <a:gd name="connsiteX10" fmla="*/ 1643857 w 1791901"/>
              <a:gd name="connsiteY10" fmla="*/ 461963 h 1266826"/>
              <a:gd name="connsiteX11" fmla="*/ 1359694 w 1791901"/>
              <a:gd name="connsiteY11" fmla="*/ 461963 h 1266826"/>
              <a:gd name="connsiteX12" fmla="*/ 1173956 w 1791901"/>
              <a:gd name="connsiteY12" fmla="*/ 421482 h 1266826"/>
              <a:gd name="connsiteX13" fmla="*/ 1354932 w 1791901"/>
              <a:gd name="connsiteY13" fmla="*/ 390525 h 1266826"/>
              <a:gd name="connsiteX14" fmla="*/ 1354932 w 1791901"/>
              <a:gd name="connsiteY14" fmla="*/ 0 h 1266826"/>
              <a:gd name="connsiteX0" fmla="*/ 1354932 w 1791901"/>
              <a:gd name="connsiteY0" fmla="*/ 0 h 1269226"/>
              <a:gd name="connsiteX1" fmla="*/ 147638 w 1791901"/>
              <a:gd name="connsiteY1" fmla="*/ 1 h 1269226"/>
              <a:gd name="connsiteX2" fmla="*/ 0 w 1791901"/>
              <a:gd name="connsiteY2" fmla="*/ 330994 h 1269226"/>
              <a:gd name="connsiteX3" fmla="*/ 2382 w 1791901"/>
              <a:gd name="connsiteY3" fmla="*/ 964407 h 1269226"/>
              <a:gd name="connsiteX4" fmla="*/ 130969 w 1791901"/>
              <a:gd name="connsiteY4" fmla="*/ 1269207 h 1269226"/>
              <a:gd name="connsiteX5" fmla="*/ 1359694 w 1791901"/>
              <a:gd name="connsiteY5" fmla="*/ 1266826 h 1269226"/>
              <a:gd name="connsiteX6" fmla="*/ 1359694 w 1791901"/>
              <a:gd name="connsiteY6" fmla="*/ 919163 h 1269226"/>
              <a:gd name="connsiteX7" fmla="*/ 1173957 w 1791901"/>
              <a:gd name="connsiteY7" fmla="*/ 876300 h 1269226"/>
              <a:gd name="connsiteX8" fmla="*/ 1359694 w 1791901"/>
              <a:gd name="connsiteY8" fmla="*/ 842963 h 1269226"/>
              <a:gd name="connsiteX9" fmla="*/ 1647032 w 1791901"/>
              <a:gd name="connsiteY9" fmla="*/ 843757 h 1269226"/>
              <a:gd name="connsiteX10" fmla="*/ 1643857 w 1791901"/>
              <a:gd name="connsiteY10" fmla="*/ 461963 h 1269226"/>
              <a:gd name="connsiteX11" fmla="*/ 1359694 w 1791901"/>
              <a:gd name="connsiteY11" fmla="*/ 461963 h 1269226"/>
              <a:gd name="connsiteX12" fmla="*/ 1173956 w 1791901"/>
              <a:gd name="connsiteY12" fmla="*/ 421482 h 1269226"/>
              <a:gd name="connsiteX13" fmla="*/ 1354932 w 1791901"/>
              <a:gd name="connsiteY13" fmla="*/ 390525 h 1269226"/>
              <a:gd name="connsiteX14" fmla="*/ 1354932 w 1791901"/>
              <a:gd name="connsiteY14" fmla="*/ 0 h 1269226"/>
              <a:gd name="connsiteX0" fmla="*/ 1502569 w 1939538"/>
              <a:gd name="connsiteY0" fmla="*/ 0 h 1269226"/>
              <a:gd name="connsiteX1" fmla="*/ 295275 w 1939538"/>
              <a:gd name="connsiteY1" fmla="*/ 1 h 1269226"/>
              <a:gd name="connsiteX2" fmla="*/ 0 w 1939538"/>
              <a:gd name="connsiteY2" fmla="*/ 330994 h 1269226"/>
              <a:gd name="connsiteX3" fmla="*/ 150019 w 1939538"/>
              <a:gd name="connsiteY3" fmla="*/ 964407 h 1269226"/>
              <a:gd name="connsiteX4" fmla="*/ 278606 w 1939538"/>
              <a:gd name="connsiteY4" fmla="*/ 1269207 h 1269226"/>
              <a:gd name="connsiteX5" fmla="*/ 1507331 w 1939538"/>
              <a:gd name="connsiteY5" fmla="*/ 1266826 h 1269226"/>
              <a:gd name="connsiteX6" fmla="*/ 1507331 w 1939538"/>
              <a:gd name="connsiteY6" fmla="*/ 919163 h 1269226"/>
              <a:gd name="connsiteX7" fmla="*/ 1321594 w 1939538"/>
              <a:gd name="connsiteY7" fmla="*/ 876300 h 1269226"/>
              <a:gd name="connsiteX8" fmla="*/ 1507331 w 1939538"/>
              <a:gd name="connsiteY8" fmla="*/ 842963 h 1269226"/>
              <a:gd name="connsiteX9" fmla="*/ 1794669 w 1939538"/>
              <a:gd name="connsiteY9" fmla="*/ 843757 h 1269226"/>
              <a:gd name="connsiteX10" fmla="*/ 1791494 w 1939538"/>
              <a:gd name="connsiteY10" fmla="*/ 461963 h 1269226"/>
              <a:gd name="connsiteX11" fmla="*/ 1507331 w 1939538"/>
              <a:gd name="connsiteY11" fmla="*/ 461963 h 1269226"/>
              <a:gd name="connsiteX12" fmla="*/ 1321593 w 1939538"/>
              <a:gd name="connsiteY12" fmla="*/ 421482 h 1269226"/>
              <a:gd name="connsiteX13" fmla="*/ 1502569 w 1939538"/>
              <a:gd name="connsiteY13" fmla="*/ 390525 h 1269226"/>
              <a:gd name="connsiteX14" fmla="*/ 1502569 w 1939538"/>
              <a:gd name="connsiteY14" fmla="*/ 0 h 1269226"/>
              <a:gd name="connsiteX0" fmla="*/ 1502569 w 1939538"/>
              <a:gd name="connsiteY0" fmla="*/ 0 h 1269226"/>
              <a:gd name="connsiteX1" fmla="*/ 295275 w 1939538"/>
              <a:gd name="connsiteY1" fmla="*/ 1 h 1269226"/>
              <a:gd name="connsiteX2" fmla="*/ 0 w 1939538"/>
              <a:gd name="connsiteY2" fmla="*/ 330994 h 1269226"/>
              <a:gd name="connsiteX3" fmla="*/ 2381 w 1939538"/>
              <a:gd name="connsiteY3" fmla="*/ 959644 h 1269226"/>
              <a:gd name="connsiteX4" fmla="*/ 278606 w 1939538"/>
              <a:gd name="connsiteY4" fmla="*/ 1269207 h 1269226"/>
              <a:gd name="connsiteX5" fmla="*/ 1507331 w 1939538"/>
              <a:gd name="connsiteY5" fmla="*/ 1266826 h 1269226"/>
              <a:gd name="connsiteX6" fmla="*/ 1507331 w 1939538"/>
              <a:gd name="connsiteY6" fmla="*/ 919163 h 1269226"/>
              <a:gd name="connsiteX7" fmla="*/ 1321594 w 1939538"/>
              <a:gd name="connsiteY7" fmla="*/ 876300 h 1269226"/>
              <a:gd name="connsiteX8" fmla="*/ 1507331 w 1939538"/>
              <a:gd name="connsiteY8" fmla="*/ 842963 h 1269226"/>
              <a:gd name="connsiteX9" fmla="*/ 1794669 w 1939538"/>
              <a:gd name="connsiteY9" fmla="*/ 843757 h 1269226"/>
              <a:gd name="connsiteX10" fmla="*/ 1791494 w 1939538"/>
              <a:gd name="connsiteY10" fmla="*/ 461963 h 1269226"/>
              <a:gd name="connsiteX11" fmla="*/ 1507331 w 1939538"/>
              <a:gd name="connsiteY11" fmla="*/ 461963 h 1269226"/>
              <a:gd name="connsiteX12" fmla="*/ 1321593 w 1939538"/>
              <a:gd name="connsiteY12" fmla="*/ 421482 h 1269226"/>
              <a:gd name="connsiteX13" fmla="*/ 1502569 w 1939538"/>
              <a:gd name="connsiteY13" fmla="*/ 390525 h 1269226"/>
              <a:gd name="connsiteX14" fmla="*/ 1502569 w 1939538"/>
              <a:gd name="connsiteY14" fmla="*/ 0 h 1269226"/>
              <a:gd name="connsiteX0" fmla="*/ 1502569 w 1939538"/>
              <a:gd name="connsiteY0" fmla="*/ 0 h 1269226"/>
              <a:gd name="connsiteX1" fmla="*/ 295275 w 1939538"/>
              <a:gd name="connsiteY1" fmla="*/ 1 h 1269226"/>
              <a:gd name="connsiteX2" fmla="*/ 0 w 1939538"/>
              <a:gd name="connsiteY2" fmla="*/ 169069 h 1269226"/>
              <a:gd name="connsiteX3" fmla="*/ 2381 w 1939538"/>
              <a:gd name="connsiteY3" fmla="*/ 959644 h 1269226"/>
              <a:gd name="connsiteX4" fmla="*/ 278606 w 1939538"/>
              <a:gd name="connsiteY4" fmla="*/ 1269207 h 1269226"/>
              <a:gd name="connsiteX5" fmla="*/ 1507331 w 1939538"/>
              <a:gd name="connsiteY5" fmla="*/ 1266826 h 1269226"/>
              <a:gd name="connsiteX6" fmla="*/ 1507331 w 1939538"/>
              <a:gd name="connsiteY6" fmla="*/ 919163 h 1269226"/>
              <a:gd name="connsiteX7" fmla="*/ 1321594 w 1939538"/>
              <a:gd name="connsiteY7" fmla="*/ 876300 h 1269226"/>
              <a:gd name="connsiteX8" fmla="*/ 1507331 w 1939538"/>
              <a:gd name="connsiteY8" fmla="*/ 842963 h 1269226"/>
              <a:gd name="connsiteX9" fmla="*/ 1794669 w 1939538"/>
              <a:gd name="connsiteY9" fmla="*/ 843757 h 1269226"/>
              <a:gd name="connsiteX10" fmla="*/ 1791494 w 1939538"/>
              <a:gd name="connsiteY10" fmla="*/ 461963 h 1269226"/>
              <a:gd name="connsiteX11" fmla="*/ 1507331 w 1939538"/>
              <a:gd name="connsiteY11" fmla="*/ 461963 h 1269226"/>
              <a:gd name="connsiteX12" fmla="*/ 1321593 w 1939538"/>
              <a:gd name="connsiteY12" fmla="*/ 421482 h 1269226"/>
              <a:gd name="connsiteX13" fmla="*/ 1502569 w 1939538"/>
              <a:gd name="connsiteY13" fmla="*/ 390525 h 1269226"/>
              <a:gd name="connsiteX14" fmla="*/ 1502569 w 1939538"/>
              <a:gd name="connsiteY14" fmla="*/ 0 h 1269226"/>
              <a:gd name="connsiteX0" fmla="*/ 1502569 w 1939538"/>
              <a:gd name="connsiteY0" fmla="*/ 0 h 1269292"/>
              <a:gd name="connsiteX1" fmla="*/ 295275 w 1939538"/>
              <a:gd name="connsiteY1" fmla="*/ 1 h 1269292"/>
              <a:gd name="connsiteX2" fmla="*/ 0 w 1939538"/>
              <a:gd name="connsiteY2" fmla="*/ 169069 h 1269292"/>
              <a:gd name="connsiteX3" fmla="*/ 7144 w 1939538"/>
              <a:gd name="connsiteY3" fmla="*/ 1131094 h 1269292"/>
              <a:gd name="connsiteX4" fmla="*/ 278606 w 1939538"/>
              <a:gd name="connsiteY4" fmla="*/ 1269207 h 1269292"/>
              <a:gd name="connsiteX5" fmla="*/ 1507331 w 1939538"/>
              <a:gd name="connsiteY5" fmla="*/ 1266826 h 1269292"/>
              <a:gd name="connsiteX6" fmla="*/ 1507331 w 1939538"/>
              <a:gd name="connsiteY6" fmla="*/ 919163 h 1269292"/>
              <a:gd name="connsiteX7" fmla="*/ 1321594 w 1939538"/>
              <a:gd name="connsiteY7" fmla="*/ 876300 h 1269292"/>
              <a:gd name="connsiteX8" fmla="*/ 1507331 w 1939538"/>
              <a:gd name="connsiteY8" fmla="*/ 842963 h 1269292"/>
              <a:gd name="connsiteX9" fmla="*/ 1794669 w 1939538"/>
              <a:gd name="connsiteY9" fmla="*/ 843757 h 1269292"/>
              <a:gd name="connsiteX10" fmla="*/ 1791494 w 1939538"/>
              <a:gd name="connsiteY10" fmla="*/ 461963 h 1269292"/>
              <a:gd name="connsiteX11" fmla="*/ 1507331 w 1939538"/>
              <a:gd name="connsiteY11" fmla="*/ 461963 h 1269292"/>
              <a:gd name="connsiteX12" fmla="*/ 1321593 w 1939538"/>
              <a:gd name="connsiteY12" fmla="*/ 421482 h 1269292"/>
              <a:gd name="connsiteX13" fmla="*/ 1502569 w 1939538"/>
              <a:gd name="connsiteY13" fmla="*/ 390525 h 1269292"/>
              <a:gd name="connsiteX14" fmla="*/ 1502569 w 1939538"/>
              <a:gd name="connsiteY14" fmla="*/ 0 h 1269292"/>
              <a:gd name="connsiteX0" fmla="*/ 1502798 w 1939767"/>
              <a:gd name="connsiteY0" fmla="*/ 0 h 1269288"/>
              <a:gd name="connsiteX1" fmla="*/ 295504 w 1939767"/>
              <a:gd name="connsiteY1" fmla="*/ 1 h 1269288"/>
              <a:gd name="connsiteX2" fmla="*/ 229 w 1939767"/>
              <a:gd name="connsiteY2" fmla="*/ 169069 h 1269288"/>
              <a:gd name="connsiteX3" fmla="*/ 229 w 1939767"/>
              <a:gd name="connsiteY3" fmla="*/ 1128713 h 1269288"/>
              <a:gd name="connsiteX4" fmla="*/ 278835 w 1939767"/>
              <a:gd name="connsiteY4" fmla="*/ 1269207 h 1269288"/>
              <a:gd name="connsiteX5" fmla="*/ 1507560 w 1939767"/>
              <a:gd name="connsiteY5" fmla="*/ 1266826 h 1269288"/>
              <a:gd name="connsiteX6" fmla="*/ 1507560 w 1939767"/>
              <a:gd name="connsiteY6" fmla="*/ 919163 h 1269288"/>
              <a:gd name="connsiteX7" fmla="*/ 1321823 w 1939767"/>
              <a:gd name="connsiteY7" fmla="*/ 876300 h 1269288"/>
              <a:gd name="connsiteX8" fmla="*/ 1507560 w 1939767"/>
              <a:gd name="connsiteY8" fmla="*/ 842963 h 1269288"/>
              <a:gd name="connsiteX9" fmla="*/ 1794898 w 1939767"/>
              <a:gd name="connsiteY9" fmla="*/ 843757 h 1269288"/>
              <a:gd name="connsiteX10" fmla="*/ 1791723 w 1939767"/>
              <a:gd name="connsiteY10" fmla="*/ 461963 h 1269288"/>
              <a:gd name="connsiteX11" fmla="*/ 1507560 w 1939767"/>
              <a:gd name="connsiteY11" fmla="*/ 461963 h 1269288"/>
              <a:gd name="connsiteX12" fmla="*/ 1321822 w 1939767"/>
              <a:gd name="connsiteY12" fmla="*/ 421482 h 1269288"/>
              <a:gd name="connsiteX13" fmla="*/ 1502798 w 1939767"/>
              <a:gd name="connsiteY13" fmla="*/ 390525 h 1269288"/>
              <a:gd name="connsiteX14" fmla="*/ 1502798 w 1939767"/>
              <a:gd name="connsiteY14" fmla="*/ 0 h 1269288"/>
              <a:gd name="connsiteX0" fmla="*/ 1502798 w 1939767"/>
              <a:gd name="connsiteY0" fmla="*/ 0 h 1269288"/>
              <a:gd name="connsiteX1" fmla="*/ 295504 w 1939767"/>
              <a:gd name="connsiteY1" fmla="*/ 1 h 1269288"/>
              <a:gd name="connsiteX2" fmla="*/ 229 w 1939767"/>
              <a:gd name="connsiteY2" fmla="*/ 169069 h 1269288"/>
              <a:gd name="connsiteX3" fmla="*/ 229 w 1939767"/>
              <a:gd name="connsiteY3" fmla="*/ 1128713 h 1269288"/>
              <a:gd name="connsiteX4" fmla="*/ 278835 w 1939767"/>
              <a:gd name="connsiteY4" fmla="*/ 1269207 h 1269288"/>
              <a:gd name="connsiteX5" fmla="*/ 1507560 w 1939767"/>
              <a:gd name="connsiteY5" fmla="*/ 1266826 h 1269288"/>
              <a:gd name="connsiteX6" fmla="*/ 1507560 w 1939767"/>
              <a:gd name="connsiteY6" fmla="*/ 919163 h 1269288"/>
              <a:gd name="connsiteX7" fmla="*/ 1321823 w 1939767"/>
              <a:gd name="connsiteY7" fmla="*/ 876300 h 1269288"/>
              <a:gd name="connsiteX8" fmla="*/ 1507560 w 1939767"/>
              <a:gd name="connsiteY8" fmla="*/ 842963 h 1269288"/>
              <a:gd name="connsiteX9" fmla="*/ 1794898 w 1939767"/>
              <a:gd name="connsiteY9" fmla="*/ 843757 h 1269288"/>
              <a:gd name="connsiteX10" fmla="*/ 1791723 w 1939767"/>
              <a:gd name="connsiteY10" fmla="*/ 461963 h 1269288"/>
              <a:gd name="connsiteX11" fmla="*/ 1507560 w 1939767"/>
              <a:gd name="connsiteY11" fmla="*/ 461963 h 1269288"/>
              <a:gd name="connsiteX12" fmla="*/ 1321822 w 1939767"/>
              <a:gd name="connsiteY12" fmla="*/ 421482 h 1269288"/>
              <a:gd name="connsiteX13" fmla="*/ 1502798 w 1939767"/>
              <a:gd name="connsiteY13" fmla="*/ 390525 h 1269288"/>
              <a:gd name="connsiteX14" fmla="*/ 1502798 w 1939767"/>
              <a:gd name="connsiteY14" fmla="*/ 0 h 1269288"/>
              <a:gd name="connsiteX0" fmla="*/ 1502798 w 1939767"/>
              <a:gd name="connsiteY0" fmla="*/ 0 h 1269288"/>
              <a:gd name="connsiteX1" fmla="*/ 295504 w 1939767"/>
              <a:gd name="connsiteY1" fmla="*/ 1 h 1269288"/>
              <a:gd name="connsiteX2" fmla="*/ 229 w 1939767"/>
              <a:gd name="connsiteY2" fmla="*/ 169069 h 1269288"/>
              <a:gd name="connsiteX3" fmla="*/ 229 w 1939767"/>
              <a:gd name="connsiteY3" fmla="*/ 1128713 h 1269288"/>
              <a:gd name="connsiteX4" fmla="*/ 278835 w 1939767"/>
              <a:gd name="connsiteY4" fmla="*/ 1269207 h 1269288"/>
              <a:gd name="connsiteX5" fmla="*/ 1507560 w 1939767"/>
              <a:gd name="connsiteY5" fmla="*/ 1266826 h 1269288"/>
              <a:gd name="connsiteX6" fmla="*/ 1507560 w 1939767"/>
              <a:gd name="connsiteY6" fmla="*/ 919163 h 1269288"/>
              <a:gd name="connsiteX7" fmla="*/ 1321823 w 1939767"/>
              <a:gd name="connsiteY7" fmla="*/ 876300 h 1269288"/>
              <a:gd name="connsiteX8" fmla="*/ 1507560 w 1939767"/>
              <a:gd name="connsiteY8" fmla="*/ 842963 h 1269288"/>
              <a:gd name="connsiteX9" fmla="*/ 1794898 w 1939767"/>
              <a:gd name="connsiteY9" fmla="*/ 843757 h 1269288"/>
              <a:gd name="connsiteX10" fmla="*/ 1791723 w 1939767"/>
              <a:gd name="connsiteY10" fmla="*/ 461963 h 1269288"/>
              <a:gd name="connsiteX11" fmla="*/ 1507560 w 1939767"/>
              <a:gd name="connsiteY11" fmla="*/ 461963 h 1269288"/>
              <a:gd name="connsiteX12" fmla="*/ 1321822 w 1939767"/>
              <a:gd name="connsiteY12" fmla="*/ 421482 h 1269288"/>
              <a:gd name="connsiteX13" fmla="*/ 1502798 w 1939767"/>
              <a:gd name="connsiteY13" fmla="*/ 390525 h 1269288"/>
              <a:gd name="connsiteX14" fmla="*/ 1502798 w 1939767"/>
              <a:gd name="connsiteY14" fmla="*/ 0 h 1269288"/>
              <a:gd name="connsiteX0" fmla="*/ 1502798 w 1939767"/>
              <a:gd name="connsiteY0" fmla="*/ 0 h 1269584"/>
              <a:gd name="connsiteX1" fmla="*/ 295504 w 1939767"/>
              <a:gd name="connsiteY1" fmla="*/ 1 h 1269584"/>
              <a:gd name="connsiteX2" fmla="*/ 229 w 1939767"/>
              <a:gd name="connsiteY2" fmla="*/ 169069 h 1269584"/>
              <a:gd name="connsiteX3" fmla="*/ 229 w 1939767"/>
              <a:gd name="connsiteY3" fmla="*/ 1128713 h 1269584"/>
              <a:gd name="connsiteX4" fmla="*/ 278835 w 1939767"/>
              <a:gd name="connsiteY4" fmla="*/ 1269207 h 1269584"/>
              <a:gd name="connsiteX5" fmla="*/ 1507560 w 1939767"/>
              <a:gd name="connsiteY5" fmla="*/ 1266826 h 1269584"/>
              <a:gd name="connsiteX6" fmla="*/ 1507560 w 1939767"/>
              <a:gd name="connsiteY6" fmla="*/ 919163 h 1269584"/>
              <a:gd name="connsiteX7" fmla="*/ 1321823 w 1939767"/>
              <a:gd name="connsiteY7" fmla="*/ 876300 h 1269584"/>
              <a:gd name="connsiteX8" fmla="*/ 1507560 w 1939767"/>
              <a:gd name="connsiteY8" fmla="*/ 842963 h 1269584"/>
              <a:gd name="connsiteX9" fmla="*/ 1794898 w 1939767"/>
              <a:gd name="connsiteY9" fmla="*/ 843757 h 1269584"/>
              <a:gd name="connsiteX10" fmla="*/ 1791723 w 1939767"/>
              <a:gd name="connsiteY10" fmla="*/ 461963 h 1269584"/>
              <a:gd name="connsiteX11" fmla="*/ 1507560 w 1939767"/>
              <a:gd name="connsiteY11" fmla="*/ 461963 h 1269584"/>
              <a:gd name="connsiteX12" fmla="*/ 1321822 w 1939767"/>
              <a:gd name="connsiteY12" fmla="*/ 421482 h 1269584"/>
              <a:gd name="connsiteX13" fmla="*/ 1502798 w 1939767"/>
              <a:gd name="connsiteY13" fmla="*/ 390525 h 1269584"/>
              <a:gd name="connsiteX14" fmla="*/ 1502798 w 1939767"/>
              <a:gd name="connsiteY14" fmla="*/ 0 h 126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39767" h="1269584">
                <a:moveTo>
                  <a:pt x="1502798" y="0"/>
                </a:moveTo>
                <a:lnTo>
                  <a:pt x="295504" y="1"/>
                </a:lnTo>
                <a:cubicBezTo>
                  <a:pt x="227241" y="5558"/>
                  <a:pt x="1818" y="-15081"/>
                  <a:pt x="229" y="169069"/>
                </a:cubicBezTo>
                <a:cubicBezTo>
                  <a:pt x="1023" y="378619"/>
                  <a:pt x="-565" y="919163"/>
                  <a:pt x="229" y="1128713"/>
                </a:cubicBezTo>
                <a:cubicBezTo>
                  <a:pt x="2610" y="1266825"/>
                  <a:pt x="212160" y="1271588"/>
                  <a:pt x="278835" y="1269207"/>
                </a:cubicBezTo>
                <a:lnTo>
                  <a:pt x="1507560" y="1266826"/>
                </a:lnTo>
                <a:lnTo>
                  <a:pt x="1507560" y="919163"/>
                </a:lnTo>
                <a:cubicBezTo>
                  <a:pt x="1428979" y="916781"/>
                  <a:pt x="1357541" y="926307"/>
                  <a:pt x="1321823" y="876300"/>
                </a:cubicBezTo>
                <a:cubicBezTo>
                  <a:pt x="1369448" y="831850"/>
                  <a:pt x="1438504" y="846931"/>
                  <a:pt x="1507560" y="842963"/>
                </a:cubicBezTo>
                <a:lnTo>
                  <a:pt x="1794898" y="843757"/>
                </a:lnTo>
                <a:cubicBezTo>
                  <a:pt x="1990161" y="840582"/>
                  <a:pt x="1986985" y="460376"/>
                  <a:pt x="1791723" y="461963"/>
                </a:cubicBezTo>
                <a:lnTo>
                  <a:pt x="1507560" y="461963"/>
                </a:lnTo>
                <a:cubicBezTo>
                  <a:pt x="1439297" y="461962"/>
                  <a:pt x="1359128" y="471489"/>
                  <a:pt x="1321822" y="421482"/>
                </a:cubicBezTo>
                <a:cubicBezTo>
                  <a:pt x="1350396" y="378619"/>
                  <a:pt x="1433741" y="390525"/>
                  <a:pt x="1502798" y="390525"/>
                </a:cubicBezTo>
                <a:lnTo>
                  <a:pt x="1502798" y="0"/>
                </a:lnTo>
                <a:close/>
              </a:path>
            </a:pathLst>
          </a:custGeom>
          <a:gradFill flip="none" rotWithShape="1">
            <a:gsLst>
              <a:gs pos="25000">
                <a:srgbClr val="9BBB59">
                  <a:lumMod val="75000"/>
                  <a:shade val="30000"/>
                  <a:satMod val="115000"/>
                </a:srgbClr>
              </a:gs>
              <a:gs pos="34000">
                <a:srgbClr val="9BBB59">
                  <a:lumMod val="75000"/>
                  <a:shade val="67500"/>
                  <a:satMod val="115000"/>
                </a:srgbClr>
              </a:gs>
              <a:gs pos="100000">
                <a:srgbClr val="9BBB59">
                  <a:lumMod val="75000"/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24 Elipse">
            <a:extLst>
              <a:ext uri="{FF2B5EF4-FFF2-40B4-BE49-F238E27FC236}">
                <a16:creationId xmlns:a16="http://schemas.microsoft.com/office/drawing/2014/main" id="{E02398B5-5E53-46CB-B711-D9D699E8F36A}"/>
              </a:ext>
            </a:extLst>
          </p:cNvPr>
          <p:cNvSpPr/>
          <p:nvPr/>
        </p:nvSpPr>
        <p:spPr>
          <a:xfrm>
            <a:off x="2161583" y="2721789"/>
            <a:ext cx="603916" cy="449760"/>
          </a:xfrm>
          <a:prstGeom prst="ellipse">
            <a:avLst/>
          </a:prstGeom>
          <a:solidFill>
            <a:srgbClr val="9BBB5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25 CuadroTexto">
            <a:extLst>
              <a:ext uri="{FF2B5EF4-FFF2-40B4-BE49-F238E27FC236}">
                <a16:creationId xmlns:a16="http://schemas.microsoft.com/office/drawing/2014/main" id="{8BBC98D9-9D86-4F76-9273-8AF0978BD967}"/>
              </a:ext>
            </a:extLst>
          </p:cNvPr>
          <p:cNvSpPr txBox="1"/>
          <p:nvPr/>
        </p:nvSpPr>
        <p:spPr>
          <a:xfrm>
            <a:off x="2119667" y="2679220"/>
            <a:ext cx="800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ES" sz="12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26 Rectángulo">
            <a:extLst>
              <a:ext uri="{FF2B5EF4-FFF2-40B4-BE49-F238E27FC236}">
                <a16:creationId xmlns:a16="http://schemas.microsoft.com/office/drawing/2014/main" id="{82A1826D-7EC1-42CC-BEA1-F2BC19DBE134}"/>
              </a:ext>
            </a:extLst>
          </p:cNvPr>
          <p:cNvSpPr/>
          <p:nvPr/>
        </p:nvSpPr>
        <p:spPr>
          <a:xfrm>
            <a:off x="1550234" y="2476865"/>
            <a:ext cx="2350438" cy="154839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0" name="23 Grupo">
            <a:extLst>
              <a:ext uri="{FF2B5EF4-FFF2-40B4-BE49-F238E27FC236}">
                <a16:creationId xmlns:a16="http://schemas.microsoft.com/office/drawing/2014/main" id="{E42A8A47-4A19-4B21-B481-5F71ABBC5600}"/>
              </a:ext>
            </a:extLst>
          </p:cNvPr>
          <p:cNvGrpSpPr/>
          <p:nvPr/>
        </p:nvGrpSpPr>
        <p:grpSpPr>
          <a:xfrm>
            <a:off x="3864941" y="4755952"/>
            <a:ext cx="1967651" cy="1242192"/>
            <a:chOff x="1135972" y="1966737"/>
            <a:chExt cx="1967651" cy="1191328"/>
          </a:xfrm>
        </p:grpSpPr>
        <p:grpSp>
          <p:nvGrpSpPr>
            <p:cNvPr id="12" name="24 Grupo">
              <a:extLst>
                <a:ext uri="{FF2B5EF4-FFF2-40B4-BE49-F238E27FC236}">
                  <a16:creationId xmlns:a16="http://schemas.microsoft.com/office/drawing/2014/main" id="{D08743B4-B0A8-4013-84FA-D79734B5D3B3}"/>
                </a:ext>
              </a:extLst>
            </p:cNvPr>
            <p:cNvGrpSpPr/>
            <p:nvPr/>
          </p:nvGrpSpPr>
          <p:grpSpPr>
            <a:xfrm>
              <a:off x="1135973" y="1966737"/>
              <a:ext cx="1967650" cy="615264"/>
              <a:chOff x="1135973" y="1966737"/>
              <a:chExt cx="1716877" cy="615264"/>
            </a:xfrm>
          </p:grpSpPr>
          <p:sp>
            <p:nvSpPr>
              <p:cNvPr id="17" name="27 Rectángulo">
                <a:extLst>
                  <a:ext uri="{FF2B5EF4-FFF2-40B4-BE49-F238E27FC236}">
                    <a16:creationId xmlns:a16="http://schemas.microsoft.com/office/drawing/2014/main" id="{E78012FD-B66F-43FA-9302-C4CF59720525}"/>
                  </a:ext>
                </a:extLst>
              </p:cNvPr>
              <p:cNvSpPr/>
              <p:nvPr/>
            </p:nvSpPr>
            <p:spPr>
              <a:xfrm>
                <a:off x="2000069" y="1966737"/>
                <a:ext cx="852781" cy="615264"/>
              </a:xfrm>
              <a:prstGeom prst="rect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6000" r="-14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8" name="28 Redondear rectángulo de esquina sencilla">
                <a:extLst>
                  <a:ext uri="{FF2B5EF4-FFF2-40B4-BE49-F238E27FC236}">
                    <a16:creationId xmlns:a16="http://schemas.microsoft.com/office/drawing/2014/main" id="{FCE5AF5C-7723-48BA-B139-974D2F6C3D60}"/>
                  </a:ext>
                </a:extLst>
              </p:cNvPr>
              <p:cNvSpPr/>
              <p:nvPr/>
            </p:nvSpPr>
            <p:spPr>
              <a:xfrm flipH="1">
                <a:off x="1135973" y="1966737"/>
                <a:ext cx="864096" cy="615264"/>
              </a:xfrm>
              <a:prstGeom prst="round1Rect">
                <a:avLst>
                  <a:gd name="adj" fmla="val 47846"/>
                </a:avLst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S" sz="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4" name="25 Rectángulo">
              <a:extLst>
                <a:ext uri="{FF2B5EF4-FFF2-40B4-BE49-F238E27FC236}">
                  <a16:creationId xmlns:a16="http://schemas.microsoft.com/office/drawing/2014/main" id="{668ABE14-08D7-489D-9A5F-B1B2E782DB0A}"/>
                </a:ext>
              </a:extLst>
            </p:cNvPr>
            <p:cNvSpPr/>
            <p:nvPr/>
          </p:nvSpPr>
          <p:spPr>
            <a:xfrm>
              <a:off x="1135972" y="2582001"/>
              <a:ext cx="990309" cy="576064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000" r="-1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26 Rectángulo">
              <a:extLst>
                <a:ext uri="{FF2B5EF4-FFF2-40B4-BE49-F238E27FC236}">
                  <a16:creationId xmlns:a16="http://schemas.microsoft.com/office/drawing/2014/main" id="{596C515F-123B-4B0F-80BE-F9E323E0B6CA}"/>
                </a:ext>
              </a:extLst>
            </p:cNvPr>
            <p:cNvSpPr/>
            <p:nvPr/>
          </p:nvSpPr>
          <p:spPr>
            <a:xfrm>
              <a:off x="2126282" y="2582001"/>
              <a:ext cx="977341" cy="576064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" t="-15000" r="-3000" b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9" name="34 Grupo">
            <a:extLst>
              <a:ext uri="{FF2B5EF4-FFF2-40B4-BE49-F238E27FC236}">
                <a16:creationId xmlns:a16="http://schemas.microsoft.com/office/drawing/2014/main" id="{A5CDDB3B-90BB-4D43-9513-2EDDF70EE9D8}"/>
              </a:ext>
            </a:extLst>
          </p:cNvPr>
          <p:cNvGrpSpPr/>
          <p:nvPr/>
        </p:nvGrpSpPr>
        <p:grpSpPr>
          <a:xfrm>
            <a:off x="6816418" y="4732932"/>
            <a:ext cx="1967651" cy="1272160"/>
            <a:chOff x="3961751" y="1966737"/>
            <a:chExt cx="1967651" cy="1272160"/>
          </a:xfrm>
        </p:grpSpPr>
        <p:sp>
          <p:nvSpPr>
            <p:cNvPr id="20" name="35 Redondear rectángulo de esquina sencilla">
              <a:extLst>
                <a:ext uri="{FF2B5EF4-FFF2-40B4-BE49-F238E27FC236}">
                  <a16:creationId xmlns:a16="http://schemas.microsoft.com/office/drawing/2014/main" id="{2D6B6040-BF86-467C-8DED-61911DBDBA85}"/>
                </a:ext>
              </a:extLst>
            </p:cNvPr>
            <p:cNvSpPr/>
            <p:nvPr/>
          </p:nvSpPr>
          <p:spPr>
            <a:xfrm flipH="1">
              <a:off x="3961751" y="1966737"/>
              <a:ext cx="983825" cy="576064"/>
            </a:xfrm>
            <a:prstGeom prst="round1Rect">
              <a:avLst>
                <a:gd name="adj" fmla="val 50000"/>
              </a:avLst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36 Rectángulo">
              <a:extLst>
                <a:ext uri="{FF2B5EF4-FFF2-40B4-BE49-F238E27FC236}">
                  <a16:creationId xmlns:a16="http://schemas.microsoft.com/office/drawing/2014/main" id="{505FBF99-6DCB-4033-8DD9-E374B24FFA2E}"/>
                </a:ext>
              </a:extLst>
            </p:cNvPr>
            <p:cNvSpPr/>
            <p:nvPr/>
          </p:nvSpPr>
          <p:spPr>
            <a:xfrm>
              <a:off x="4945576" y="1966737"/>
              <a:ext cx="983826" cy="576064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37 Rectángulo">
              <a:extLst>
                <a:ext uri="{FF2B5EF4-FFF2-40B4-BE49-F238E27FC236}">
                  <a16:creationId xmlns:a16="http://schemas.microsoft.com/office/drawing/2014/main" id="{58B7936E-E3BC-4B6F-B966-526A90A0CA0B}"/>
                </a:ext>
              </a:extLst>
            </p:cNvPr>
            <p:cNvSpPr/>
            <p:nvPr/>
          </p:nvSpPr>
          <p:spPr>
            <a:xfrm>
              <a:off x="3961751" y="2542801"/>
              <a:ext cx="983826" cy="696096"/>
            </a:xfrm>
            <a:prstGeom prst="rect">
              <a:avLst/>
            </a:pr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3" name="38 Rectángulo">
              <a:extLst>
                <a:ext uri="{FF2B5EF4-FFF2-40B4-BE49-F238E27FC236}">
                  <a16:creationId xmlns:a16="http://schemas.microsoft.com/office/drawing/2014/main" id="{4CB358EF-61E9-4DD1-B75F-9E89257E3544}"/>
                </a:ext>
              </a:extLst>
            </p:cNvPr>
            <p:cNvSpPr/>
            <p:nvPr/>
          </p:nvSpPr>
          <p:spPr>
            <a:xfrm>
              <a:off x="4945577" y="2542801"/>
              <a:ext cx="983825" cy="696096"/>
            </a:xfrm>
            <a:prstGeom prst="rect">
              <a:avLst/>
            </a:pr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4" name="48 Grupo">
            <a:extLst>
              <a:ext uri="{FF2B5EF4-FFF2-40B4-BE49-F238E27FC236}">
                <a16:creationId xmlns:a16="http://schemas.microsoft.com/office/drawing/2014/main" id="{9F2D6B80-DBDC-4967-8747-48728D4FC602}"/>
              </a:ext>
            </a:extLst>
          </p:cNvPr>
          <p:cNvGrpSpPr/>
          <p:nvPr/>
        </p:nvGrpSpPr>
        <p:grpSpPr>
          <a:xfrm>
            <a:off x="9641252" y="4741176"/>
            <a:ext cx="1967651" cy="1256969"/>
            <a:chOff x="6770062" y="1981929"/>
            <a:chExt cx="1967651" cy="1256969"/>
          </a:xfrm>
        </p:grpSpPr>
        <p:pic>
          <p:nvPicPr>
            <p:cNvPr id="25" name="49 Imagen">
              <a:extLst>
                <a:ext uri="{FF2B5EF4-FFF2-40B4-BE49-F238E27FC236}">
                  <a16:creationId xmlns:a16="http://schemas.microsoft.com/office/drawing/2014/main" id="{CA62BBDA-1D1C-4E6A-BD95-A25BBA62F581}"/>
                </a:ext>
              </a:extLst>
            </p:cNvPr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6770062" y="1981929"/>
              <a:ext cx="1347783" cy="1256968"/>
            </a:xfrm>
            <a:prstGeom prst="rect">
              <a:avLst/>
            </a:prstGeom>
          </p:spPr>
        </p:pic>
        <p:grpSp>
          <p:nvGrpSpPr>
            <p:cNvPr id="26" name="50 Grupo">
              <a:extLst>
                <a:ext uri="{FF2B5EF4-FFF2-40B4-BE49-F238E27FC236}">
                  <a16:creationId xmlns:a16="http://schemas.microsoft.com/office/drawing/2014/main" id="{89700A79-DC7D-4EED-9113-14E3F76367DE}"/>
                </a:ext>
              </a:extLst>
            </p:cNvPr>
            <p:cNvGrpSpPr/>
            <p:nvPr/>
          </p:nvGrpSpPr>
          <p:grpSpPr>
            <a:xfrm>
              <a:off x="8113538" y="1981930"/>
              <a:ext cx="624175" cy="1256968"/>
              <a:chOff x="8113538" y="1981929"/>
              <a:chExt cx="624175" cy="1360799"/>
            </a:xfrm>
          </p:grpSpPr>
          <p:sp>
            <p:nvSpPr>
              <p:cNvPr id="27" name="51 Rectángulo">
                <a:extLst>
                  <a:ext uri="{FF2B5EF4-FFF2-40B4-BE49-F238E27FC236}">
                    <a16:creationId xmlns:a16="http://schemas.microsoft.com/office/drawing/2014/main" id="{868B9C37-8CB3-4946-B2FE-48AADF95AFB0}"/>
                  </a:ext>
                </a:extLst>
              </p:cNvPr>
              <p:cNvSpPr/>
              <p:nvPr/>
            </p:nvSpPr>
            <p:spPr>
              <a:xfrm>
                <a:off x="8113538" y="1981929"/>
                <a:ext cx="624175" cy="451879"/>
              </a:xfrm>
              <a:prstGeom prst="rect">
                <a:avLst/>
              </a:prstGeom>
              <a:blipFill dpi="0"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8" name="52 Rectángulo">
                <a:extLst>
                  <a:ext uri="{FF2B5EF4-FFF2-40B4-BE49-F238E27FC236}">
                    <a16:creationId xmlns:a16="http://schemas.microsoft.com/office/drawing/2014/main" id="{7A5A4845-DB9B-4E35-AC59-BFAAA110E69C}"/>
                  </a:ext>
                </a:extLst>
              </p:cNvPr>
              <p:cNvSpPr/>
              <p:nvPr/>
            </p:nvSpPr>
            <p:spPr>
              <a:xfrm>
                <a:off x="8113538" y="2438970"/>
                <a:ext cx="624175" cy="451879"/>
              </a:xfrm>
              <a:prstGeom prst="rect">
                <a:avLst/>
              </a:prstGeom>
              <a:blipFill dpi="0"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11000" r="-16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9" name="53 Rectángulo">
                <a:extLst>
                  <a:ext uri="{FF2B5EF4-FFF2-40B4-BE49-F238E27FC236}">
                    <a16:creationId xmlns:a16="http://schemas.microsoft.com/office/drawing/2014/main" id="{48F50649-FE5D-4988-80F1-6CE777389D30}"/>
                  </a:ext>
                </a:extLst>
              </p:cNvPr>
              <p:cNvSpPr/>
              <p:nvPr/>
            </p:nvSpPr>
            <p:spPr>
              <a:xfrm>
                <a:off x="8113538" y="2890849"/>
                <a:ext cx="624175" cy="451879"/>
              </a:xfrm>
              <a:prstGeom prst="rect">
                <a:avLst/>
              </a:prstGeom>
              <a:blipFill dpi="0"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3594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43482" y="194166"/>
            <a:ext cx="10515600" cy="129990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s-E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PREGUNTAS DE INVESTIGACIÓN</a:t>
            </a:r>
            <a:br>
              <a:rPr lang="es-ES" sz="2800" b="1" dirty="0"/>
            </a:br>
            <a:endParaRPr lang="es-ES" sz="2800" b="1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29210256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8827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9990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4"/>
            </a:pPr>
            <a:r>
              <a:rPr lang="es-E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JUSTIFICACIÓN DE LA INVESTIGACIÓN</a:t>
            </a:r>
            <a:br>
              <a:rPr lang="es-ES" sz="2800" b="1" dirty="0"/>
            </a:br>
            <a:endParaRPr lang="es-ES" sz="2800" b="1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19FCEF9-5731-487B-B5CD-10CA28538E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2290309"/>
              </p:ext>
            </p:extLst>
          </p:nvPr>
        </p:nvGraphicFramePr>
        <p:xfrm>
          <a:off x="1916264" y="755374"/>
          <a:ext cx="9281823" cy="6242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5660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9990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5"/>
            </a:pPr>
            <a:r>
              <a:rPr lang="es-E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VALIDACIÓN DE LA INVESTIGACIÓN</a:t>
            </a:r>
            <a:br>
              <a:rPr lang="es-ES" sz="2800" b="1" dirty="0"/>
            </a:br>
            <a:endParaRPr lang="es-ES" sz="28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EBA0484-4309-4178-9FCA-2956BFF359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153" y="2089247"/>
            <a:ext cx="6529926" cy="3741709"/>
          </a:xfrm>
          <a:prstGeom prst="rect">
            <a:avLst/>
          </a:prstGeom>
        </p:spPr>
      </p:pic>
      <p:sp>
        <p:nvSpPr>
          <p:cNvPr id="5" name="29 Abrir llave">
            <a:extLst>
              <a:ext uri="{FF2B5EF4-FFF2-40B4-BE49-F238E27FC236}">
                <a16:creationId xmlns:a16="http://schemas.microsoft.com/office/drawing/2014/main" id="{0EF6DCD2-2E4F-4C77-A3C3-BDF858FEC8F7}"/>
              </a:ext>
            </a:extLst>
          </p:cNvPr>
          <p:cNvSpPr/>
          <p:nvPr/>
        </p:nvSpPr>
        <p:spPr>
          <a:xfrm flipV="1">
            <a:off x="1969372" y="1869538"/>
            <a:ext cx="1203098" cy="3848775"/>
          </a:xfrm>
          <a:prstGeom prst="leftBracket">
            <a:avLst>
              <a:gd name="adj" fmla="val 463524"/>
            </a:avLst>
          </a:prstGeom>
          <a:gradFill flip="none" rotWithShape="1">
            <a:gsLst>
              <a:gs pos="1000">
                <a:schemeClr val="tx1">
                  <a:alpha val="0"/>
                </a:schemeClr>
              </a:gs>
              <a:gs pos="33000">
                <a:schemeClr val="tx1">
                  <a:lumMod val="100000"/>
                  <a:alpha val="2000"/>
                </a:schemeClr>
              </a:gs>
              <a:gs pos="100000">
                <a:schemeClr val="tx1">
                  <a:alpha val="26000"/>
                </a:schemeClr>
              </a:gs>
            </a:gsLst>
            <a:lin ang="108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100" dirty="0">
              <a:solidFill>
                <a:prstClr val="black"/>
              </a:solidFill>
            </a:endParaRPr>
          </a:p>
        </p:txBody>
      </p:sp>
      <p:sp>
        <p:nvSpPr>
          <p:cNvPr id="7" name="29 Abrir llave">
            <a:extLst>
              <a:ext uri="{FF2B5EF4-FFF2-40B4-BE49-F238E27FC236}">
                <a16:creationId xmlns:a16="http://schemas.microsoft.com/office/drawing/2014/main" id="{B8AA6E8F-C80A-436D-B7B0-51A7A99876A4}"/>
              </a:ext>
            </a:extLst>
          </p:cNvPr>
          <p:cNvSpPr/>
          <p:nvPr/>
        </p:nvSpPr>
        <p:spPr>
          <a:xfrm rot="10800000" flipV="1">
            <a:off x="9715268" y="1982181"/>
            <a:ext cx="1203098" cy="3848775"/>
          </a:xfrm>
          <a:prstGeom prst="leftBracket">
            <a:avLst>
              <a:gd name="adj" fmla="val 463524"/>
            </a:avLst>
          </a:prstGeom>
          <a:gradFill flip="none" rotWithShape="1">
            <a:gsLst>
              <a:gs pos="1000">
                <a:schemeClr val="tx1">
                  <a:alpha val="0"/>
                </a:schemeClr>
              </a:gs>
              <a:gs pos="33000">
                <a:schemeClr val="tx1">
                  <a:lumMod val="100000"/>
                  <a:alpha val="2000"/>
                </a:schemeClr>
              </a:gs>
              <a:gs pos="100000">
                <a:schemeClr val="tx1">
                  <a:alpha val="26000"/>
                </a:schemeClr>
              </a:gs>
            </a:gsLst>
            <a:lin ang="108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60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4 Redondear rectángulo de esquina sencilla">
            <a:extLst>
              <a:ext uri="{FF2B5EF4-FFF2-40B4-BE49-F238E27FC236}">
                <a16:creationId xmlns:a16="http://schemas.microsoft.com/office/drawing/2014/main" id="{E4396865-07F3-489C-B459-029819F5C75B}"/>
              </a:ext>
            </a:extLst>
          </p:cNvPr>
          <p:cNvSpPr/>
          <p:nvPr/>
        </p:nvSpPr>
        <p:spPr>
          <a:xfrm>
            <a:off x="1232453" y="1733144"/>
            <a:ext cx="10554667" cy="3841011"/>
          </a:xfrm>
          <a:prstGeom prst="round1Rect">
            <a:avLst/>
          </a:prstGeom>
          <a:gradFill flip="none" rotWithShape="1">
            <a:gsLst>
              <a:gs pos="0">
                <a:srgbClr val="BCBCBC"/>
              </a:gs>
              <a:gs pos="34000">
                <a:srgbClr val="F7F7F7"/>
              </a:gs>
              <a:gs pos="13000">
                <a:srgbClr val="E2E2E2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>
            <a:outerShdw blurRad="50800" dist="508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9990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5"/>
            </a:pPr>
            <a:r>
              <a:rPr lang="es-E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OBJETIVO GENERAL</a:t>
            </a:r>
            <a:br>
              <a:rPr lang="es-ES" sz="3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s-ES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D2E59C6-9A78-41FC-8C89-9A8C2E2188A8}"/>
              </a:ext>
            </a:extLst>
          </p:cNvPr>
          <p:cNvSpPr txBox="1"/>
          <p:nvPr/>
        </p:nvSpPr>
        <p:spPr>
          <a:xfrm>
            <a:off x="5327497" y="2253267"/>
            <a:ext cx="60263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0980" algn="ctr">
              <a:lnSpc>
                <a:spcPct val="200000"/>
              </a:lnSpc>
              <a:spcAft>
                <a:spcPts val="0"/>
              </a:spcAft>
            </a:pPr>
            <a:r>
              <a:rPr lang="es-EC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Incluir el arte y diseño operacional en el proceso militar en la toma de decisiones (PMTD) para contribuir a la planificación de las operaciones militares en el nivel operativo</a:t>
            </a:r>
            <a:r>
              <a:rPr lang="es-EC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3" y="2553930"/>
            <a:ext cx="3952712" cy="298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1148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1098</TotalTime>
  <Words>1983</Words>
  <Application>Microsoft Office PowerPoint</Application>
  <PresentationFormat>Panorámica</PresentationFormat>
  <Paragraphs>511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3" baseType="lpstr">
      <vt:lpstr>Aharoni</vt:lpstr>
      <vt:lpstr>Arial</vt:lpstr>
      <vt:lpstr>Arial Black</vt:lpstr>
      <vt:lpstr>Calibri</vt:lpstr>
      <vt:lpstr>Calibri Light</vt:lpstr>
      <vt:lpstr>Symbol</vt:lpstr>
      <vt:lpstr>Times New Roman</vt:lpstr>
      <vt:lpstr>Wingdings</vt:lpstr>
      <vt:lpstr>1_Tema de Office</vt:lpstr>
      <vt:lpstr>Presentación de PowerPoint</vt:lpstr>
      <vt:lpstr>Presentación de PowerPoint</vt:lpstr>
      <vt:lpstr>PLANTEAMIENTO DEL PROBLEMA </vt:lpstr>
      <vt:lpstr>Presentación de PowerPoint</vt:lpstr>
      <vt:lpstr>ENUNCIADO DEL PROBLEMA </vt:lpstr>
      <vt:lpstr>PREGUNTAS DE INVESTIGACIÓN </vt:lpstr>
      <vt:lpstr>JUSTIFICACIÓN DE LA INVESTIGACIÓN </vt:lpstr>
      <vt:lpstr>VALIDACIÓN DE LA INVESTIGACIÓN </vt:lpstr>
      <vt:lpstr>OBJETIVO GENERAL </vt:lpstr>
      <vt:lpstr>FUNDAMENTACIÓN TEÓRICA</vt:lpstr>
      <vt:lpstr>HIPÓTESIS  </vt:lpstr>
      <vt:lpstr>VARIABLES </vt:lpstr>
      <vt:lpstr>OPERACIONALIZACIÓN DE LAS VARIABLES </vt:lpstr>
      <vt:lpstr>Presentación de PowerPoint</vt:lpstr>
      <vt:lpstr>OBJETO DE ESTUDIO Y CAMPO DE ACCIÓN   </vt:lpstr>
      <vt:lpstr>DISEÑO DE LA INVESTIGACIÓN </vt:lpstr>
      <vt:lpstr>DESARROLLO DE LOS OBJETIVOS </vt:lpstr>
      <vt:lpstr>Presentación de PowerPoint</vt:lpstr>
      <vt:lpstr>Presentación de PowerPoint</vt:lpstr>
      <vt:lpstr>Presentación de PowerPoint</vt:lpstr>
      <vt:lpstr>PROPUESTA </vt:lpstr>
      <vt:lpstr>CONCLUSIONES Y RECOMENDACIONES </vt:lpstr>
      <vt:lpstr>CONCLUSIONES Y RECOMENDACIONES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USUARIO</cp:lastModifiedBy>
  <cp:revision>104</cp:revision>
  <dcterms:created xsi:type="dcterms:W3CDTF">2020-09-15T21:54:46Z</dcterms:created>
  <dcterms:modified xsi:type="dcterms:W3CDTF">2021-02-09T15:54:23Z</dcterms:modified>
</cp:coreProperties>
</file>