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6"/>
  </p:notesMasterIdLst>
  <p:handoutMasterIdLst>
    <p:handoutMasterId r:id="rId37"/>
  </p:handoutMasterIdLst>
  <p:sldIdLst>
    <p:sldId id="257" r:id="rId2"/>
    <p:sldId id="405" r:id="rId3"/>
    <p:sldId id="437" r:id="rId4"/>
    <p:sldId id="488" r:id="rId5"/>
    <p:sldId id="487" r:id="rId6"/>
    <p:sldId id="439" r:id="rId7"/>
    <p:sldId id="509" r:id="rId8"/>
    <p:sldId id="450" r:id="rId9"/>
    <p:sldId id="492" r:id="rId10"/>
    <p:sldId id="493" r:id="rId11"/>
    <p:sldId id="494" r:id="rId12"/>
    <p:sldId id="496" r:id="rId13"/>
    <p:sldId id="497" r:id="rId14"/>
    <p:sldId id="498" r:id="rId15"/>
    <p:sldId id="500" r:id="rId16"/>
    <p:sldId id="501" r:id="rId17"/>
    <p:sldId id="502" r:id="rId18"/>
    <p:sldId id="511" r:id="rId19"/>
    <p:sldId id="504" r:id="rId20"/>
    <p:sldId id="505" r:id="rId21"/>
    <p:sldId id="506" r:id="rId22"/>
    <p:sldId id="507" r:id="rId23"/>
    <p:sldId id="491" r:id="rId24"/>
    <p:sldId id="265" r:id="rId25"/>
    <p:sldId id="490" r:id="rId26"/>
    <p:sldId id="481" r:id="rId27"/>
    <p:sldId id="482" r:id="rId28"/>
    <p:sldId id="514" r:id="rId29"/>
    <p:sldId id="484" r:id="rId30"/>
    <p:sldId id="513" r:id="rId31"/>
    <p:sldId id="512" r:id="rId32"/>
    <p:sldId id="485" r:id="rId33"/>
    <p:sldId id="510" r:id="rId34"/>
    <p:sldId id="50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nicio Stalin Salcedo Peña" initials="VSSP" lastIdx="1" clrIdx="0">
    <p:extLst>
      <p:ext uri="{19B8F6BF-5375-455C-9EA6-DF929625EA0E}">
        <p15:presenceInfo xmlns:p15="http://schemas.microsoft.com/office/powerpoint/2012/main" userId="009ffeb92c7ab65b" providerId="Windows Live"/>
      </p:ext>
    </p:extLst>
  </p:cmAuthor>
  <p:cmAuthor id="2" name="Fabricio Vilatuña" initials="FV" lastIdx="1" clrIdx="1">
    <p:extLst>
      <p:ext uri="{19B8F6BF-5375-455C-9EA6-DF929625EA0E}">
        <p15:presenceInfo xmlns:p15="http://schemas.microsoft.com/office/powerpoint/2012/main" userId="a1fe60e310a6310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D5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79" autoAdjust="0"/>
    <p:restoredTop sz="94249" autoAdjust="0"/>
  </p:normalViewPr>
  <p:slideViewPr>
    <p:cSldViewPr snapToGrid="0">
      <p:cViewPr varScale="1">
        <p:scale>
          <a:sx n="83" d="100"/>
          <a:sy n="83" d="100"/>
        </p:scale>
        <p:origin x="845" y="4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diagrams/_rels/data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iagrams/_rels/data5.xml.rels><?xml version="1.0" encoding="UTF-8" standalone="yes"?>
<Relationships xmlns="http://schemas.openxmlformats.org/package/2006/relationships"><Relationship Id="rId1" Type="http://schemas.openxmlformats.org/officeDocument/2006/relationships/image" Target="../media/image24.jpeg"/></Relationships>
</file>

<file path=ppt/diagrams/_rels/data6.xml.rels><?xml version="1.0" encoding="UTF-8" standalone="yes"?>
<Relationships xmlns="http://schemas.openxmlformats.org/package/2006/relationships"><Relationship Id="rId1" Type="http://schemas.openxmlformats.org/officeDocument/2006/relationships/image" Target="../media/image1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diagrams/_rels/drawing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iagrams/_rels/drawing5.xml.rels><?xml version="1.0" encoding="UTF-8" standalone="yes"?>
<Relationships xmlns="http://schemas.openxmlformats.org/package/2006/relationships"><Relationship Id="rId1" Type="http://schemas.openxmlformats.org/officeDocument/2006/relationships/image" Target="../media/image24.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191876-85ED-42AD-87D3-9543119A2357}" type="doc">
      <dgm:prSet loTypeId="urn:microsoft.com/office/officeart/2008/layout/BendingPictureCaption" loCatId="picture" qsTypeId="urn:microsoft.com/office/officeart/2005/8/quickstyle/simple1" qsCatId="simple" csTypeId="urn:microsoft.com/office/officeart/2005/8/colors/accent0_1" csCatId="mainScheme" phldr="1"/>
      <dgm:spPr/>
      <dgm:t>
        <a:bodyPr/>
        <a:lstStyle/>
        <a:p>
          <a:endParaRPr lang="es-EC"/>
        </a:p>
      </dgm:t>
    </dgm:pt>
    <dgm:pt modelId="{CD1A69B8-A0A6-484B-A0B7-081320354CE7}">
      <dgm:prSet phldrT="[Texto]" custT="1"/>
      <dgm:spPr/>
      <dgm:t>
        <a:bodyPr/>
        <a:lstStyle/>
        <a:p>
          <a:r>
            <a:rPr lang="es-EC" sz="1600" dirty="0">
              <a:solidFill>
                <a:schemeClr val="accent3">
                  <a:lumMod val="75000"/>
                </a:schemeClr>
              </a:solidFill>
            </a:rPr>
            <a:t>Videojuegos</a:t>
          </a:r>
        </a:p>
      </dgm:t>
    </dgm:pt>
    <dgm:pt modelId="{83D4A659-6287-4A66-A3D2-1C63B679F86C}" type="parTrans" cxnId="{4AEE8A9D-B481-46A0-B440-E70D0E687EFF}">
      <dgm:prSet/>
      <dgm:spPr/>
      <dgm:t>
        <a:bodyPr/>
        <a:lstStyle/>
        <a:p>
          <a:endParaRPr lang="es-EC" sz="1600">
            <a:solidFill>
              <a:schemeClr val="accent3">
                <a:lumMod val="75000"/>
              </a:schemeClr>
            </a:solidFill>
          </a:endParaRPr>
        </a:p>
      </dgm:t>
    </dgm:pt>
    <dgm:pt modelId="{AC207C8B-A53A-4F8A-BA1A-1BE4F4EC44AD}" type="sibTrans" cxnId="{4AEE8A9D-B481-46A0-B440-E70D0E687EFF}">
      <dgm:prSet/>
      <dgm:spPr/>
      <dgm:t>
        <a:bodyPr/>
        <a:lstStyle/>
        <a:p>
          <a:endParaRPr lang="es-EC" sz="1600">
            <a:solidFill>
              <a:schemeClr val="accent3">
                <a:lumMod val="75000"/>
              </a:schemeClr>
            </a:solidFill>
          </a:endParaRPr>
        </a:p>
      </dgm:t>
    </dgm:pt>
    <dgm:pt modelId="{836AD8F8-E544-4D31-8CCA-8A9607C1C147}">
      <dgm:prSet phldrT="[Texto]" custT="1"/>
      <dgm:spPr/>
      <dgm:t>
        <a:bodyPr/>
        <a:lstStyle/>
        <a:p>
          <a:r>
            <a:rPr lang="es-EC" sz="1600" dirty="0">
              <a:solidFill>
                <a:schemeClr val="accent3">
                  <a:lumMod val="75000"/>
                </a:schemeClr>
              </a:solidFill>
            </a:rPr>
            <a:t>Inmersión</a:t>
          </a:r>
        </a:p>
      </dgm:t>
    </dgm:pt>
    <dgm:pt modelId="{9FB05BAD-834D-4781-8AA0-DEA48BBC08B9}" type="parTrans" cxnId="{48EE0066-6636-4360-8F81-323FF5795BEA}">
      <dgm:prSet/>
      <dgm:spPr/>
      <dgm:t>
        <a:bodyPr/>
        <a:lstStyle/>
        <a:p>
          <a:endParaRPr lang="es-EC" sz="1600">
            <a:solidFill>
              <a:schemeClr val="accent3">
                <a:lumMod val="75000"/>
              </a:schemeClr>
            </a:solidFill>
          </a:endParaRPr>
        </a:p>
      </dgm:t>
    </dgm:pt>
    <dgm:pt modelId="{4A91DE20-1FB1-41F9-AF83-2C4ECC9101DB}" type="sibTrans" cxnId="{48EE0066-6636-4360-8F81-323FF5795BEA}">
      <dgm:prSet/>
      <dgm:spPr/>
      <dgm:t>
        <a:bodyPr/>
        <a:lstStyle/>
        <a:p>
          <a:endParaRPr lang="es-EC" sz="1600">
            <a:solidFill>
              <a:schemeClr val="accent3">
                <a:lumMod val="75000"/>
              </a:schemeClr>
            </a:solidFill>
          </a:endParaRPr>
        </a:p>
      </dgm:t>
    </dgm:pt>
    <dgm:pt modelId="{BE8A1966-4F25-4124-A0EC-897BC1440F49}">
      <dgm:prSet phldrT="[Texto]" custT="1"/>
      <dgm:spPr/>
      <dgm:t>
        <a:bodyPr/>
        <a:lstStyle/>
        <a:p>
          <a:r>
            <a:rPr lang="es-EC" sz="1600" dirty="0">
              <a:solidFill>
                <a:schemeClr val="accent3">
                  <a:lumMod val="75000"/>
                </a:schemeClr>
              </a:solidFill>
            </a:rPr>
            <a:t>Teleoperación</a:t>
          </a:r>
        </a:p>
      </dgm:t>
    </dgm:pt>
    <dgm:pt modelId="{2209B4FB-CFEC-49A5-B1A0-4642CC09915C}" type="parTrans" cxnId="{0255078D-6928-458B-9204-0C0C90E78814}">
      <dgm:prSet/>
      <dgm:spPr/>
      <dgm:t>
        <a:bodyPr/>
        <a:lstStyle/>
        <a:p>
          <a:endParaRPr lang="es-EC" sz="1600">
            <a:solidFill>
              <a:schemeClr val="accent3">
                <a:lumMod val="75000"/>
              </a:schemeClr>
            </a:solidFill>
          </a:endParaRPr>
        </a:p>
      </dgm:t>
    </dgm:pt>
    <dgm:pt modelId="{3125D70B-8A40-4F9D-B98D-236E212D7A20}" type="sibTrans" cxnId="{0255078D-6928-458B-9204-0C0C90E78814}">
      <dgm:prSet/>
      <dgm:spPr/>
      <dgm:t>
        <a:bodyPr/>
        <a:lstStyle/>
        <a:p>
          <a:endParaRPr lang="es-EC" sz="1600">
            <a:solidFill>
              <a:schemeClr val="accent3">
                <a:lumMod val="75000"/>
              </a:schemeClr>
            </a:solidFill>
          </a:endParaRPr>
        </a:p>
      </dgm:t>
    </dgm:pt>
    <dgm:pt modelId="{84979208-07D8-445F-9DF8-BA9F1597A057}">
      <dgm:prSet phldrT="[Texto]" custT="1"/>
      <dgm:spPr/>
      <dgm:t>
        <a:bodyPr/>
        <a:lstStyle/>
        <a:p>
          <a:r>
            <a:rPr lang="es-EC" sz="1600" dirty="0">
              <a:solidFill>
                <a:schemeClr val="accent3">
                  <a:lumMod val="75000"/>
                </a:schemeClr>
              </a:solidFill>
            </a:rPr>
            <a:t>Háptica</a:t>
          </a:r>
        </a:p>
      </dgm:t>
    </dgm:pt>
    <dgm:pt modelId="{E08DD08D-3F11-4B6D-B8E3-9147EE054C76}" type="parTrans" cxnId="{4F487950-AB46-4BF4-9BB2-5969F3839DE3}">
      <dgm:prSet/>
      <dgm:spPr/>
      <dgm:t>
        <a:bodyPr/>
        <a:lstStyle/>
        <a:p>
          <a:endParaRPr lang="es-EC" sz="1600">
            <a:solidFill>
              <a:schemeClr val="accent3">
                <a:lumMod val="75000"/>
              </a:schemeClr>
            </a:solidFill>
          </a:endParaRPr>
        </a:p>
      </dgm:t>
    </dgm:pt>
    <dgm:pt modelId="{03EC35D4-D00B-45FB-AE89-4B774653C4EA}" type="sibTrans" cxnId="{4F487950-AB46-4BF4-9BB2-5969F3839DE3}">
      <dgm:prSet/>
      <dgm:spPr/>
      <dgm:t>
        <a:bodyPr/>
        <a:lstStyle/>
        <a:p>
          <a:endParaRPr lang="es-EC" sz="1600">
            <a:solidFill>
              <a:schemeClr val="accent3">
                <a:lumMod val="75000"/>
              </a:schemeClr>
            </a:solidFill>
          </a:endParaRPr>
        </a:p>
      </dgm:t>
    </dgm:pt>
    <dgm:pt modelId="{FBBB52A5-D87F-4F2B-8519-0878F66C4B01}">
      <dgm:prSet phldrT="[Texto]" custT="1"/>
      <dgm:spPr/>
      <dgm:t>
        <a:bodyPr/>
        <a:lstStyle/>
        <a:p>
          <a:r>
            <a:rPr lang="es-EC" sz="1600" dirty="0">
              <a:solidFill>
                <a:schemeClr val="accent3">
                  <a:lumMod val="75000"/>
                </a:schemeClr>
              </a:solidFill>
            </a:rPr>
            <a:t>Telepresencia</a:t>
          </a:r>
        </a:p>
      </dgm:t>
    </dgm:pt>
    <dgm:pt modelId="{2753E4B2-A724-44CE-8591-75C04E0A5D2D}" type="parTrans" cxnId="{FD8C8A71-308B-4484-A912-B2B9D8FFACB8}">
      <dgm:prSet/>
      <dgm:spPr/>
      <dgm:t>
        <a:bodyPr/>
        <a:lstStyle/>
        <a:p>
          <a:endParaRPr lang="es-EC">
            <a:solidFill>
              <a:schemeClr val="accent3">
                <a:lumMod val="75000"/>
              </a:schemeClr>
            </a:solidFill>
          </a:endParaRPr>
        </a:p>
      </dgm:t>
    </dgm:pt>
    <dgm:pt modelId="{96E22195-AD72-455C-BF74-BE4EC994ACC1}" type="sibTrans" cxnId="{FD8C8A71-308B-4484-A912-B2B9D8FFACB8}">
      <dgm:prSet/>
      <dgm:spPr/>
      <dgm:t>
        <a:bodyPr/>
        <a:lstStyle/>
        <a:p>
          <a:endParaRPr lang="es-EC">
            <a:solidFill>
              <a:schemeClr val="accent3">
                <a:lumMod val="75000"/>
              </a:schemeClr>
            </a:solidFill>
          </a:endParaRPr>
        </a:p>
      </dgm:t>
    </dgm:pt>
    <dgm:pt modelId="{062FD10B-848C-4527-97A1-AAA2CC79718D}" type="pres">
      <dgm:prSet presAssocID="{14191876-85ED-42AD-87D3-9543119A2357}" presName="diagram" presStyleCnt="0">
        <dgm:presLayoutVars>
          <dgm:dir/>
        </dgm:presLayoutVars>
      </dgm:prSet>
      <dgm:spPr/>
    </dgm:pt>
    <dgm:pt modelId="{6A73ADFD-0642-4F41-87C4-9812098E6418}" type="pres">
      <dgm:prSet presAssocID="{CD1A69B8-A0A6-484B-A0B7-081320354CE7}" presName="composite" presStyleCnt="0"/>
      <dgm:spPr/>
    </dgm:pt>
    <dgm:pt modelId="{F8465096-F1AE-411B-9E41-C289560A517E}" type="pres">
      <dgm:prSet presAssocID="{CD1A69B8-A0A6-484B-A0B7-081320354CE7}" presName="Image" presStyleLbl="bgShp" presStyleIdx="0" presStyleCnt="5"/>
      <dgm:spPr>
        <a:blipFill rotWithShape="1">
          <a:blip xmlns:r="http://schemas.openxmlformats.org/officeDocument/2006/relationships" r:embed="rId1"/>
          <a:srcRect/>
          <a:stretch>
            <a:fillRect l="-16000" r="-16000"/>
          </a:stretch>
        </a:blipFill>
      </dgm:spPr>
    </dgm:pt>
    <dgm:pt modelId="{90C88905-F316-43E0-9CB2-02F26E2867B4}" type="pres">
      <dgm:prSet presAssocID="{CD1A69B8-A0A6-484B-A0B7-081320354CE7}" presName="Parent" presStyleLbl="node0" presStyleIdx="0" presStyleCnt="5" custScaleX="82044" custScaleY="69695" custLinFactNeighborX="1058" custLinFactNeighborY="8230">
        <dgm:presLayoutVars>
          <dgm:bulletEnabled val="1"/>
        </dgm:presLayoutVars>
      </dgm:prSet>
      <dgm:spPr/>
    </dgm:pt>
    <dgm:pt modelId="{EBE06B03-43B4-4641-92FD-51479CADC73E}" type="pres">
      <dgm:prSet presAssocID="{AC207C8B-A53A-4F8A-BA1A-1BE4F4EC44AD}" presName="sibTrans" presStyleCnt="0"/>
      <dgm:spPr/>
    </dgm:pt>
    <dgm:pt modelId="{06C2F1A1-4E47-43F0-B672-CAD1AEAD4F5E}" type="pres">
      <dgm:prSet presAssocID="{836AD8F8-E544-4D31-8CCA-8A9607C1C147}" presName="composite" presStyleCnt="0"/>
      <dgm:spPr/>
    </dgm:pt>
    <dgm:pt modelId="{BA2BA0C1-E1CA-4661-AE1C-856EBF422E4C}" type="pres">
      <dgm:prSet presAssocID="{836AD8F8-E544-4D31-8CCA-8A9607C1C147}" presName="Image" presStyleLbl="bgShp" presStyleIdx="1" presStyleCnt="5"/>
      <dgm:spPr>
        <a:blipFill rotWithShape="1">
          <a:blip xmlns:r="http://schemas.openxmlformats.org/officeDocument/2006/relationships" r:embed="rId2"/>
          <a:srcRect/>
          <a:stretch>
            <a:fillRect l="-18000" r="-18000"/>
          </a:stretch>
        </a:blipFill>
      </dgm:spPr>
    </dgm:pt>
    <dgm:pt modelId="{805E0EE3-3E5F-48B9-B873-813316512EAA}" type="pres">
      <dgm:prSet presAssocID="{836AD8F8-E544-4D31-8CCA-8A9607C1C147}" presName="Parent" presStyleLbl="node0" presStyleIdx="1" presStyleCnt="5" custScaleX="82044" custScaleY="69695" custLinFactNeighborX="-18" custLinFactNeighborY="3369">
        <dgm:presLayoutVars>
          <dgm:bulletEnabled val="1"/>
        </dgm:presLayoutVars>
      </dgm:prSet>
      <dgm:spPr/>
    </dgm:pt>
    <dgm:pt modelId="{CC9DCFED-FC97-4DB2-9C61-A75ECC5CFC01}" type="pres">
      <dgm:prSet presAssocID="{4A91DE20-1FB1-41F9-AF83-2C4ECC9101DB}" presName="sibTrans" presStyleCnt="0"/>
      <dgm:spPr/>
    </dgm:pt>
    <dgm:pt modelId="{8BFBD77F-6D36-420E-B180-80EAAD8FF497}" type="pres">
      <dgm:prSet presAssocID="{FBBB52A5-D87F-4F2B-8519-0878F66C4B01}" presName="composite" presStyleCnt="0"/>
      <dgm:spPr/>
    </dgm:pt>
    <dgm:pt modelId="{E34D17A9-B3C7-42FA-AC6E-7859BD244A11}" type="pres">
      <dgm:prSet presAssocID="{FBBB52A5-D87F-4F2B-8519-0878F66C4B01}" presName="Image" presStyleLbl="bgShp" presStyleIdx="2" presStyleCnt="5"/>
      <dgm:spPr>
        <a:blipFill rotWithShape="1">
          <a:blip xmlns:r="http://schemas.openxmlformats.org/officeDocument/2006/relationships" r:embed="rId3"/>
          <a:srcRect/>
          <a:stretch>
            <a:fillRect l="-16000" r="-16000"/>
          </a:stretch>
        </a:blipFill>
      </dgm:spPr>
    </dgm:pt>
    <dgm:pt modelId="{CE971596-A40D-469B-8061-8FF2A564C006}" type="pres">
      <dgm:prSet presAssocID="{FBBB52A5-D87F-4F2B-8519-0878F66C4B01}" presName="Parent" presStyleLbl="node0" presStyleIdx="2" presStyleCnt="5" custScaleX="82189" custScaleY="68805">
        <dgm:presLayoutVars>
          <dgm:bulletEnabled val="1"/>
        </dgm:presLayoutVars>
      </dgm:prSet>
      <dgm:spPr/>
    </dgm:pt>
    <dgm:pt modelId="{0F74A98B-EFCA-4F44-BEFC-031FA614225E}" type="pres">
      <dgm:prSet presAssocID="{96E22195-AD72-455C-BF74-BE4EC994ACC1}" presName="sibTrans" presStyleCnt="0"/>
      <dgm:spPr/>
    </dgm:pt>
    <dgm:pt modelId="{163596A7-3096-4877-8278-966C4325DBF7}" type="pres">
      <dgm:prSet presAssocID="{BE8A1966-4F25-4124-A0EC-897BC1440F49}" presName="composite" presStyleCnt="0"/>
      <dgm:spPr/>
    </dgm:pt>
    <dgm:pt modelId="{DE0608DA-C6CB-45A3-A637-B612DD8F8BE8}" type="pres">
      <dgm:prSet presAssocID="{BE8A1966-4F25-4124-A0EC-897BC1440F49}" presName="Image" presStyleLbl="bgShp" presStyleIdx="3" presStyleCnt="5"/>
      <dgm:spPr>
        <a:blipFill rotWithShape="1">
          <a:blip xmlns:r="http://schemas.openxmlformats.org/officeDocument/2006/relationships" r:embed="rId4"/>
          <a:srcRect/>
          <a:stretch>
            <a:fillRect l="-31000" r="-31000"/>
          </a:stretch>
        </a:blipFill>
      </dgm:spPr>
    </dgm:pt>
    <dgm:pt modelId="{AE5F8B08-B305-407D-B36A-37BD701F07AB}" type="pres">
      <dgm:prSet presAssocID="{BE8A1966-4F25-4124-A0EC-897BC1440F49}" presName="Parent" presStyleLbl="node0" presStyleIdx="3" presStyleCnt="5" custScaleX="82044" custScaleY="69695" custLinFactNeighborX="232" custLinFactNeighborY="8230">
        <dgm:presLayoutVars>
          <dgm:bulletEnabled val="1"/>
        </dgm:presLayoutVars>
      </dgm:prSet>
      <dgm:spPr/>
    </dgm:pt>
    <dgm:pt modelId="{CEAA1F80-95D7-4E61-9F71-7EF33D06F11C}" type="pres">
      <dgm:prSet presAssocID="{3125D70B-8A40-4F9D-B98D-236E212D7A20}" presName="sibTrans" presStyleCnt="0"/>
      <dgm:spPr/>
    </dgm:pt>
    <dgm:pt modelId="{2F100F14-C189-49F3-9D7E-AFA2E441899E}" type="pres">
      <dgm:prSet presAssocID="{84979208-07D8-445F-9DF8-BA9F1597A057}" presName="composite" presStyleCnt="0"/>
      <dgm:spPr/>
    </dgm:pt>
    <dgm:pt modelId="{C72E1CA8-B761-48B2-9394-47A95FB364E9}" type="pres">
      <dgm:prSet presAssocID="{84979208-07D8-445F-9DF8-BA9F1597A057}" presName="Image" presStyleLbl="bgShp" presStyleIdx="4" presStyleCnt="5"/>
      <dgm:spPr>
        <a:blipFill rotWithShape="1">
          <a:blip xmlns:r="http://schemas.openxmlformats.org/officeDocument/2006/relationships" r:embed="rId5"/>
          <a:srcRect/>
          <a:stretch>
            <a:fillRect l="-18000" r="-18000"/>
          </a:stretch>
        </a:blipFill>
      </dgm:spPr>
    </dgm:pt>
    <dgm:pt modelId="{9B41E3F0-1B39-4090-8626-133EB3ACC537}" type="pres">
      <dgm:prSet presAssocID="{84979208-07D8-445F-9DF8-BA9F1597A057}" presName="Parent" presStyleLbl="node0" presStyleIdx="4" presStyleCnt="5" custScaleX="82044" custScaleY="69695" custLinFactNeighborX="-18" custLinFactNeighborY="3369">
        <dgm:presLayoutVars>
          <dgm:bulletEnabled val="1"/>
        </dgm:presLayoutVars>
      </dgm:prSet>
      <dgm:spPr/>
    </dgm:pt>
  </dgm:ptLst>
  <dgm:cxnLst>
    <dgm:cxn modelId="{48EE0066-6636-4360-8F81-323FF5795BEA}" srcId="{14191876-85ED-42AD-87D3-9543119A2357}" destId="{836AD8F8-E544-4D31-8CCA-8A9607C1C147}" srcOrd="1" destOrd="0" parTransId="{9FB05BAD-834D-4781-8AA0-DEA48BBC08B9}" sibTransId="{4A91DE20-1FB1-41F9-AF83-2C4ECC9101DB}"/>
    <dgm:cxn modelId="{4EF3E246-2137-41D3-955F-0CF529B0886D}" type="presOf" srcId="{836AD8F8-E544-4D31-8CCA-8A9607C1C147}" destId="{805E0EE3-3E5F-48B9-B873-813316512EAA}" srcOrd="0" destOrd="0" presId="urn:microsoft.com/office/officeart/2008/layout/BendingPictureCaption"/>
    <dgm:cxn modelId="{4F487950-AB46-4BF4-9BB2-5969F3839DE3}" srcId="{14191876-85ED-42AD-87D3-9543119A2357}" destId="{84979208-07D8-445F-9DF8-BA9F1597A057}" srcOrd="4" destOrd="0" parTransId="{E08DD08D-3F11-4B6D-B8E3-9147EE054C76}" sibTransId="{03EC35D4-D00B-45FB-AE89-4B774653C4EA}"/>
    <dgm:cxn modelId="{FD8C8A71-308B-4484-A912-B2B9D8FFACB8}" srcId="{14191876-85ED-42AD-87D3-9543119A2357}" destId="{FBBB52A5-D87F-4F2B-8519-0878F66C4B01}" srcOrd="2" destOrd="0" parTransId="{2753E4B2-A724-44CE-8591-75C04E0A5D2D}" sibTransId="{96E22195-AD72-455C-BF74-BE4EC994ACC1}"/>
    <dgm:cxn modelId="{4FD8C977-3548-47E7-A9EC-FC6131810E30}" type="presOf" srcId="{FBBB52A5-D87F-4F2B-8519-0878F66C4B01}" destId="{CE971596-A40D-469B-8061-8FF2A564C006}" srcOrd="0" destOrd="0" presId="urn:microsoft.com/office/officeart/2008/layout/BendingPictureCaption"/>
    <dgm:cxn modelId="{0255078D-6928-458B-9204-0C0C90E78814}" srcId="{14191876-85ED-42AD-87D3-9543119A2357}" destId="{BE8A1966-4F25-4124-A0EC-897BC1440F49}" srcOrd="3" destOrd="0" parTransId="{2209B4FB-CFEC-49A5-B1A0-4642CC09915C}" sibTransId="{3125D70B-8A40-4F9D-B98D-236E212D7A20}"/>
    <dgm:cxn modelId="{A3887796-E1F2-4F61-A831-07FB8F8D8B9E}" type="presOf" srcId="{CD1A69B8-A0A6-484B-A0B7-081320354CE7}" destId="{90C88905-F316-43E0-9CB2-02F26E2867B4}" srcOrd="0" destOrd="0" presId="urn:microsoft.com/office/officeart/2008/layout/BendingPictureCaption"/>
    <dgm:cxn modelId="{18CE3797-4123-4858-AB7E-EE874771A7EA}" type="presOf" srcId="{BE8A1966-4F25-4124-A0EC-897BC1440F49}" destId="{AE5F8B08-B305-407D-B36A-37BD701F07AB}" srcOrd="0" destOrd="0" presId="urn:microsoft.com/office/officeart/2008/layout/BendingPictureCaption"/>
    <dgm:cxn modelId="{4AEE8A9D-B481-46A0-B440-E70D0E687EFF}" srcId="{14191876-85ED-42AD-87D3-9543119A2357}" destId="{CD1A69B8-A0A6-484B-A0B7-081320354CE7}" srcOrd="0" destOrd="0" parTransId="{83D4A659-6287-4A66-A3D2-1C63B679F86C}" sibTransId="{AC207C8B-A53A-4F8A-BA1A-1BE4F4EC44AD}"/>
    <dgm:cxn modelId="{8E303DBF-57EB-4BC4-A9B1-97DC88A5ABAA}" type="presOf" srcId="{84979208-07D8-445F-9DF8-BA9F1597A057}" destId="{9B41E3F0-1B39-4090-8626-133EB3ACC537}" srcOrd="0" destOrd="0" presId="urn:microsoft.com/office/officeart/2008/layout/BendingPictureCaption"/>
    <dgm:cxn modelId="{11D9FBCA-C969-4856-A054-9FD446DB427C}" type="presOf" srcId="{14191876-85ED-42AD-87D3-9543119A2357}" destId="{062FD10B-848C-4527-97A1-AAA2CC79718D}" srcOrd="0" destOrd="0" presId="urn:microsoft.com/office/officeart/2008/layout/BendingPictureCaption"/>
    <dgm:cxn modelId="{E3A46CCD-2859-4D87-813B-1C90E810C033}" type="presParOf" srcId="{062FD10B-848C-4527-97A1-AAA2CC79718D}" destId="{6A73ADFD-0642-4F41-87C4-9812098E6418}" srcOrd="0" destOrd="0" presId="urn:microsoft.com/office/officeart/2008/layout/BendingPictureCaption"/>
    <dgm:cxn modelId="{067CE719-6FAA-4F55-9E92-4E05B4B82727}" type="presParOf" srcId="{6A73ADFD-0642-4F41-87C4-9812098E6418}" destId="{F8465096-F1AE-411B-9E41-C289560A517E}" srcOrd="0" destOrd="0" presId="urn:microsoft.com/office/officeart/2008/layout/BendingPictureCaption"/>
    <dgm:cxn modelId="{D3C3825E-6378-4B00-BDEE-6778A735F855}" type="presParOf" srcId="{6A73ADFD-0642-4F41-87C4-9812098E6418}" destId="{90C88905-F316-43E0-9CB2-02F26E2867B4}" srcOrd="1" destOrd="0" presId="urn:microsoft.com/office/officeart/2008/layout/BendingPictureCaption"/>
    <dgm:cxn modelId="{F833E03E-7400-4AF1-9A37-3FF7EDB13D93}" type="presParOf" srcId="{062FD10B-848C-4527-97A1-AAA2CC79718D}" destId="{EBE06B03-43B4-4641-92FD-51479CADC73E}" srcOrd="1" destOrd="0" presId="urn:microsoft.com/office/officeart/2008/layout/BendingPictureCaption"/>
    <dgm:cxn modelId="{C00B467C-3AE6-46DE-888B-8C0AA4DE0880}" type="presParOf" srcId="{062FD10B-848C-4527-97A1-AAA2CC79718D}" destId="{06C2F1A1-4E47-43F0-B672-CAD1AEAD4F5E}" srcOrd="2" destOrd="0" presId="urn:microsoft.com/office/officeart/2008/layout/BendingPictureCaption"/>
    <dgm:cxn modelId="{9EF03E78-73A4-4AA2-923B-C8DA0144AA6C}" type="presParOf" srcId="{06C2F1A1-4E47-43F0-B672-CAD1AEAD4F5E}" destId="{BA2BA0C1-E1CA-4661-AE1C-856EBF422E4C}" srcOrd="0" destOrd="0" presId="urn:microsoft.com/office/officeart/2008/layout/BendingPictureCaption"/>
    <dgm:cxn modelId="{19D1FB95-7C8D-4DA7-A344-38D20DF6F018}" type="presParOf" srcId="{06C2F1A1-4E47-43F0-B672-CAD1AEAD4F5E}" destId="{805E0EE3-3E5F-48B9-B873-813316512EAA}" srcOrd="1" destOrd="0" presId="urn:microsoft.com/office/officeart/2008/layout/BendingPictureCaption"/>
    <dgm:cxn modelId="{94FFC801-C761-4911-B351-06B8FEAA3575}" type="presParOf" srcId="{062FD10B-848C-4527-97A1-AAA2CC79718D}" destId="{CC9DCFED-FC97-4DB2-9C61-A75ECC5CFC01}" srcOrd="3" destOrd="0" presId="urn:microsoft.com/office/officeart/2008/layout/BendingPictureCaption"/>
    <dgm:cxn modelId="{53AFE023-1920-4F5B-8251-8908D197D4AF}" type="presParOf" srcId="{062FD10B-848C-4527-97A1-AAA2CC79718D}" destId="{8BFBD77F-6D36-420E-B180-80EAAD8FF497}" srcOrd="4" destOrd="0" presId="urn:microsoft.com/office/officeart/2008/layout/BendingPictureCaption"/>
    <dgm:cxn modelId="{4E5680D3-66C0-4297-912D-E5D2B99002BC}" type="presParOf" srcId="{8BFBD77F-6D36-420E-B180-80EAAD8FF497}" destId="{E34D17A9-B3C7-42FA-AC6E-7859BD244A11}" srcOrd="0" destOrd="0" presId="urn:microsoft.com/office/officeart/2008/layout/BendingPictureCaption"/>
    <dgm:cxn modelId="{8A377494-3AC6-47C2-BE27-3E1D35253921}" type="presParOf" srcId="{8BFBD77F-6D36-420E-B180-80EAAD8FF497}" destId="{CE971596-A40D-469B-8061-8FF2A564C006}" srcOrd="1" destOrd="0" presId="urn:microsoft.com/office/officeart/2008/layout/BendingPictureCaption"/>
    <dgm:cxn modelId="{474ED4B4-C7A0-4CC4-BD2C-A276BBF5407D}" type="presParOf" srcId="{062FD10B-848C-4527-97A1-AAA2CC79718D}" destId="{0F74A98B-EFCA-4F44-BEFC-031FA614225E}" srcOrd="5" destOrd="0" presId="urn:microsoft.com/office/officeart/2008/layout/BendingPictureCaption"/>
    <dgm:cxn modelId="{F3AD52D6-EF2D-4624-AC94-D537910EF979}" type="presParOf" srcId="{062FD10B-848C-4527-97A1-AAA2CC79718D}" destId="{163596A7-3096-4877-8278-966C4325DBF7}" srcOrd="6" destOrd="0" presId="urn:microsoft.com/office/officeart/2008/layout/BendingPictureCaption"/>
    <dgm:cxn modelId="{03685979-3D7E-49B9-89B7-66F6A337DF2F}" type="presParOf" srcId="{163596A7-3096-4877-8278-966C4325DBF7}" destId="{DE0608DA-C6CB-45A3-A637-B612DD8F8BE8}" srcOrd="0" destOrd="0" presId="urn:microsoft.com/office/officeart/2008/layout/BendingPictureCaption"/>
    <dgm:cxn modelId="{B70D54BD-774E-47C6-8A8E-4B93ABA23E9B}" type="presParOf" srcId="{163596A7-3096-4877-8278-966C4325DBF7}" destId="{AE5F8B08-B305-407D-B36A-37BD701F07AB}" srcOrd="1" destOrd="0" presId="urn:microsoft.com/office/officeart/2008/layout/BendingPictureCaption"/>
    <dgm:cxn modelId="{44C5DD07-6EBF-4386-B2AC-045A5E7B9A7B}" type="presParOf" srcId="{062FD10B-848C-4527-97A1-AAA2CC79718D}" destId="{CEAA1F80-95D7-4E61-9F71-7EF33D06F11C}" srcOrd="7" destOrd="0" presId="urn:microsoft.com/office/officeart/2008/layout/BendingPictureCaption"/>
    <dgm:cxn modelId="{E7940C90-C668-49F1-9860-92B954B9D233}" type="presParOf" srcId="{062FD10B-848C-4527-97A1-AAA2CC79718D}" destId="{2F100F14-C189-49F3-9D7E-AFA2E441899E}" srcOrd="8" destOrd="0" presId="urn:microsoft.com/office/officeart/2008/layout/BendingPictureCaption"/>
    <dgm:cxn modelId="{76D4B54E-9967-4178-B2C7-54625C1582CB}" type="presParOf" srcId="{2F100F14-C189-49F3-9D7E-AFA2E441899E}" destId="{C72E1CA8-B761-48B2-9394-47A95FB364E9}" srcOrd="0" destOrd="0" presId="urn:microsoft.com/office/officeart/2008/layout/BendingPictureCaption"/>
    <dgm:cxn modelId="{01497A88-3197-4D12-8477-6BCEDE2CD82F}" type="presParOf" srcId="{2F100F14-C189-49F3-9D7E-AFA2E441899E}" destId="{9B41E3F0-1B39-4090-8626-133EB3ACC537}"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1A13C9-B27F-427D-83E4-0D6E6635A0FB}" type="doc">
      <dgm:prSet loTypeId="urn:microsoft.com/office/officeart/2005/8/layout/default" loCatId="list" qsTypeId="urn:microsoft.com/office/officeart/2005/8/quickstyle/simple5" qsCatId="simple" csTypeId="urn:microsoft.com/office/officeart/2005/8/colors/accent1_1" csCatId="accent1" phldr="1"/>
      <dgm:spPr/>
      <dgm:t>
        <a:bodyPr/>
        <a:lstStyle/>
        <a:p>
          <a:endParaRPr lang="es-EC"/>
        </a:p>
      </dgm:t>
    </dgm:pt>
    <dgm:pt modelId="{344AB179-F1BB-489F-B46B-F4A5C9B611DA}">
      <dgm:prSet phldrT="[Texto]"/>
      <dgm:spPr/>
      <dgm:t>
        <a:bodyPr/>
        <a:lstStyle/>
        <a:p>
          <a:r>
            <a:rPr lang="es-EC" dirty="0" err="1"/>
            <a:t>TactaVest</a:t>
          </a:r>
          <a:r>
            <a:rPr lang="es-EC" dirty="0"/>
            <a:t> </a:t>
          </a:r>
        </a:p>
      </dgm:t>
    </dgm:pt>
    <dgm:pt modelId="{788D968A-2E68-4F90-A3B9-10A9E9E5B3E7}" type="parTrans" cxnId="{4D15E177-F281-40D2-9E21-2611F14EB008}">
      <dgm:prSet/>
      <dgm:spPr/>
      <dgm:t>
        <a:bodyPr/>
        <a:lstStyle/>
        <a:p>
          <a:endParaRPr lang="es-EC"/>
        </a:p>
      </dgm:t>
    </dgm:pt>
    <dgm:pt modelId="{235B9908-B0CE-47AC-AA44-2ED7C821AD6F}" type="sibTrans" cxnId="{4D15E177-F281-40D2-9E21-2611F14EB008}">
      <dgm:prSet/>
      <dgm:spPr/>
      <dgm:t>
        <a:bodyPr/>
        <a:lstStyle/>
        <a:p>
          <a:endParaRPr lang="es-EC"/>
        </a:p>
      </dgm:t>
    </dgm:pt>
    <dgm:pt modelId="{9E1544DE-F564-4605-B1C8-D2F9E1B753EA}">
      <dgm:prSet/>
      <dgm:spPr/>
      <dgm:t>
        <a:bodyPr/>
        <a:lstStyle/>
        <a:p>
          <a:r>
            <a:rPr lang="es-EC" dirty="0"/>
            <a:t>Pandemia</a:t>
          </a:r>
        </a:p>
      </dgm:t>
    </dgm:pt>
    <dgm:pt modelId="{2F01C8C2-B54E-4ADA-B019-20BD8D74FE94}" type="parTrans" cxnId="{61E2C7F8-61CF-45BC-84B5-5D37E66C62DE}">
      <dgm:prSet/>
      <dgm:spPr/>
      <dgm:t>
        <a:bodyPr/>
        <a:lstStyle/>
        <a:p>
          <a:endParaRPr lang="es-EC"/>
        </a:p>
      </dgm:t>
    </dgm:pt>
    <dgm:pt modelId="{0DB8DC5E-C116-4282-89D3-83271A353507}" type="sibTrans" cxnId="{61E2C7F8-61CF-45BC-84B5-5D37E66C62DE}">
      <dgm:prSet/>
      <dgm:spPr/>
      <dgm:t>
        <a:bodyPr/>
        <a:lstStyle/>
        <a:p>
          <a:endParaRPr lang="es-EC"/>
        </a:p>
      </dgm:t>
    </dgm:pt>
    <dgm:pt modelId="{23C3CAEA-9973-4814-9499-4E3807F5960B}">
      <dgm:prSet/>
      <dgm:spPr/>
      <dgm:t>
        <a:bodyPr/>
        <a:lstStyle/>
        <a:p>
          <a:r>
            <a:rPr lang="es-EC"/>
            <a:t>Missouri S&amp;T Training Vest plataform</a:t>
          </a:r>
          <a:endParaRPr lang="es-EC" dirty="0"/>
        </a:p>
      </dgm:t>
    </dgm:pt>
    <dgm:pt modelId="{5B2E56F6-ACA4-4B83-A5D6-A17F4CFAC4C7}" type="parTrans" cxnId="{DD35720A-1670-4B17-A750-DF9B79CD9169}">
      <dgm:prSet/>
      <dgm:spPr/>
      <dgm:t>
        <a:bodyPr/>
        <a:lstStyle/>
        <a:p>
          <a:endParaRPr lang="es-EC"/>
        </a:p>
      </dgm:t>
    </dgm:pt>
    <dgm:pt modelId="{BAA35B59-165B-43AC-BF9B-1778F8711DB8}" type="sibTrans" cxnId="{DD35720A-1670-4B17-A750-DF9B79CD9169}">
      <dgm:prSet/>
      <dgm:spPr/>
      <dgm:t>
        <a:bodyPr/>
        <a:lstStyle/>
        <a:p>
          <a:endParaRPr lang="es-EC"/>
        </a:p>
      </dgm:t>
    </dgm:pt>
    <dgm:pt modelId="{9D7E4855-434B-44A7-AE68-9F6C621141CE}">
      <dgm:prSet/>
      <dgm:spPr/>
      <dgm:t>
        <a:bodyPr/>
        <a:lstStyle/>
        <a:p>
          <a:r>
            <a:rPr lang="es-EC" dirty="0"/>
            <a:t>Chaleco háptico para recrear interacciones con un ambiente artificial</a:t>
          </a:r>
        </a:p>
      </dgm:t>
    </dgm:pt>
    <dgm:pt modelId="{2CC548D4-5266-449F-8487-9026EAF206FB}" type="parTrans" cxnId="{DBE09A76-3B79-4A31-A5E3-D989C335A5EE}">
      <dgm:prSet/>
      <dgm:spPr/>
      <dgm:t>
        <a:bodyPr/>
        <a:lstStyle/>
        <a:p>
          <a:endParaRPr lang="es-EC"/>
        </a:p>
      </dgm:t>
    </dgm:pt>
    <dgm:pt modelId="{7F6FE297-CFD2-4F8F-A384-6805DAD016BD}" type="sibTrans" cxnId="{DBE09A76-3B79-4A31-A5E3-D989C335A5EE}">
      <dgm:prSet/>
      <dgm:spPr/>
      <dgm:t>
        <a:bodyPr/>
        <a:lstStyle/>
        <a:p>
          <a:endParaRPr lang="es-EC"/>
        </a:p>
      </dgm:t>
    </dgm:pt>
    <dgm:pt modelId="{80C612BB-652A-4E78-897B-DDA77C71DD87}">
      <dgm:prSet/>
      <dgm:spPr/>
      <dgm:t>
        <a:bodyPr/>
        <a:lstStyle/>
        <a:p>
          <a:r>
            <a:rPr lang="es-EC" dirty="0"/>
            <a:t>Sistema de conducción vehicular mediante la transferencia de su dinámica </a:t>
          </a:r>
        </a:p>
      </dgm:t>
    </dgm:pt>
    <dgm:pt modelId="{7EC88F1D-0DE5-46D8-A25C-38DC18431502}" type="parTrans" cxnId="{B88360F2-2AE7-4D45-80BD-FABF9304B020}">
      <dgm:prSet/>
      <dgm:spPr/>
      <dgm:t>
        <a:bodyPr/>
        <a:lstStyle/>
        <a:p>
          <a:endParaRPr lang="es-EC"/>
        </a:p>
      </dgm:t>
    </dgm:pt>
    <dgm:pt modelId="{C19A52F1-EFC7-41C0-8333-1651427334A4}" type="sibTrans" cxnId="{B88360F2-2AE7-4D45-80BD-FABF9304B020}">
      <dgm:prSet/>
      <dgm:spPr/>
      <dgm:t>
        <a:bodyPr/>
        <a:lstStyle/>
        <a:p>
          <a:endParaRPr lang="es-EC"/>
        </a:p>
      </dgm:t>
    </dgm:pt>
    <dgm:pt modelId="{7B26F9AC-AC81-4C28-B297-EE2A19A089FE}" type="pres">
      <dgm:prSet presAssocID="{F71A13C9-B27F-427D-83E4-0D6E6635A0FB}" presName="diagram" presStyleCnt="0">
        <dgm:presLayoutVars>
          <dgm:dir/>
          <dgm:resizeHandles val="exact"/>
        </dgm:presLayoutVars>
      </dgm:prSet>
      <dgm:spPr/>
    </dgm:pt>
    <dgm:pt modelId="{5D9D907A-A429-4AD9-9423-E449899DCA13}" type="pres">
      <dgm:prSet presAssocID="{344AB179-F1BB-489F-B46B-F4A5C9B611DA}" presName="node" presStyleLbl="node1" presStyleIdx="0" presStyleCnt="5">
        <dgm:presLayoutVars>
          <dgm:bulletEnabled val="1"/>
        </dgm:presLayoutVars>
      </dgm:prSet>
      <dgm:spPr/>
    </dgm:pt>
    <dgm:pt modelId="{BBA89951-20B0-41D7-BCF8-82B9DDD338B0}" type="pres">
      <dgm:prSet presAssocID="{235B9908-B0CE-47AC-AA44-2ED7C821AD6F}" presName="sibTrans" presStyleCnt="0"/>
      <dgm:spPr/>
    </dgm:pt>
    <dgm:pt modelId="{587A98C7-5D1A-41F1-A6B1-BD6F1DE231FA}" type="pres">
      <dgm:prSet presAssocID="{9E1544DE-F564-4605-B1C8-D2F9E1B753EA}" presName="node" presStyleLbl="node1" presStyleIdx="1" presStyleCnt="5">
        <dgm:presLayoutVars>
          <dgm:bulletEnabled val="1"/>
        </dgm:presLayoutVars>
      </dgm:prSet>
      <dgm:spPr/>
    </dgm:pt>
    <dgm:pt modelId="{56D8162E-738A-453A-BBE0-0E7BEB9AD942}" type="pres">
      <dgm:prSet presAssocID="{0DB8DC5E-C116-4282-89D3-83271A353507}" presName="sibTrans" presStyleCnt="0"/>
      <dgm:spPr/>
    </dgm:pt>
    <dgm:pt modelId="{6AEC33F8-5158-4768-BE67-1FED16D4BE9E}" type="pres">
      <dgm:prSet presAssocID="{23C3CAEA-9973-4814-9499-4E3807F5960B}" presName="node" presStyleLbl="node1" presStyleIdx="2" presStyleCnt="5">
        <dgm:presLayoutVars>
          <dgm:bulletEnabled val="1"/>
        </dgm:presLayoutVars>
      </dgm:prSet>
      <dgm:spPr/>
    </dgm:pt>
    <dgm:pt modelId="{EEF88CB0-8674-4FF5-BE9D-BD91BD30179F}" type="pres">
      <dgm:prSet presAssocID="{BAA35B59-165B-43AC-BF9B-1778F8711DB8}" presName="sibTrans" presStyleCnt="0"/>
      <dgm:spPr/>
    </dgm:pt>
    <dgm:pt modelId="{57E7B5EF-C974-4AA7-9BA3-D48C7E65C3D4}" type="pres">
      <dgm:prSet presAssocID="{9D7E4855-434B-44A7-AE68-9F6C621141CE}" presName="node" presStyleLbl="node1" presStyleIdx="3" presStyleCnt="5">
        <dgm:presLayoutVars>
          <dgm:bulletEnabled val="1"/>
        </dgm:presLayoutVars>
      </dgm:prSet>
      <dgm:spPr/>
    </dgm:pt>
    <dgm:pt modelId="{196BA3EF-2006-4BB5-9A0E-0092E736A6CF}" type="pres">
      <dgm:prSet presAssocID="{7F6FE297-CFD2-4F8F-A384-6805DAD016BD}" presName="sibTrans" presStyleCnt="0"/>
      <dgm:spPr/>
    </dgm:pt>
    <dgm:pt modelId="{1E05AF0C-D62C-4218-980E-E071D1C11507}" type="pres">
      <dgm:prSet presAssocID="{80C612BB-652A-4E78-897B-DDA77C71DD87}" presName="node" presStyleLbl="node1" presStyleIdx="4" presStyleCnt="5">
        <dgm:presLayoutVars>
          <dgm:bulletEnabled val="1"/>
        </dgm:presLayoutVars>
      </dgm:prSet>
      <dgm:spPr/>
    </dgm:pt>
  </dgm:ptLst>
  <dgm:cxnLst>
    <dgm:cxn modelId="{DD35720A-1670-4B17-A750-DF9B79CD9169}" srcId="{F71A13C9-B27F-427D-83E4-0D6E6635A0FB}" destId="{23C3CAEA-9973-4814-9499-4E3807F5960B}" srcOrd="2" destOrd="0" parTransId="{5B2E56F6-ACA4-4B83-A5D6-A17F4CFAC4C7}" sibTransId="{BAA35B59-165B-43AC-BF9B-1778F8711DB8}"/>
    <dgm:cxn modelId="{D405E60F-682E-43BA-804A-8B2FB69DFAB1}" type="presOf" srcId="{9E1544DE-F564-4605-B1C8-D2F9E1B753EA}" destId="{587A98C7-5D1A-41F1-A6B1-BD6F1DE231FA}" srcOrd="0" destOrd="0" presId="urn:microsoft.com/office/officeart/2005/8/layout/default"/>
    <dgm:cxn modelId="{FF2CF161-BA1C-443A-B802-0985D1D3BE22}" type="presOf" srcId="{9D7E4855-434B-44A7-AE68-9F6C621141CE}" destId="{57E7B5EF-C974-4AA7-9BA3-D48C7E65C3D4}" srcOrd="0" destOrd="0" presId="urn:microsoft.com/office/officeart/2005/8/layout/default"/>
    <dgm:cxn modelId="{0E6BA845-5D14-47C9-9A54-D675AC310054}" type="presOf" srcId="{80C612BB-652A-4E78-897B-DDA77C71DD87}" destId="{1E05AF0C-D62C-4218-980E-E071D1C11507}" srcOrd="0" destOrd="0" presId="urn:microsoft.com/office/officeart/2005/8/layout/default"/>
    <dgm:cxn modelId="{DBE09A76-3B79-4A31-A5E3-D989C335A5EE}" srcId="{F71A13C9-B27F-427D-83E4-0D6E6635A0FB}" destId="{9D7E4855-434B-44A7-AE68-9F6C621141CE}" srcOrd="3" destOrd="0" parTransId="{2CC548D4-5266-449F-8487-9026EAF206FB}" sibTransId="{7F6FE297-CFD2-4F8F-A384-6805DAD016BD}"/>
    <dgm:cxn modelId="{4D15E177-F281-40D2-9E21-2611F14EB008}" srcId="{F71A13C9-B27F-427D-83E4-0D6E6635A0FB}" destId="{344AB179-F1BB-489F-B46B-F4A5C9B611DA}" srcOrd="0" destOrd="0" parTransId="{788D968A-2E68-4F90-A3B9-10A9E9E5B3E7}" sibTransId="{235B9908-B0CE-47AC-AA44-2ED7C821AD6F}"/>
    <dgm:cxn modelId="{1E12F781-75ED-4271-B0D6-E2334DD291E8}" type="presOf" srcId="{23C3CAEA-9973-4814-9499-4E3807F5960B}" destId="{6AEC33F8-5158-4768-BE67-1FED16D4BE9E}" srcOrd="0" destOrd="0" presId="urn:microsoft.com/office/officeart/2005/8/layout/default"/>
    <dgm:cxn modelId="{875EADD2-605C-4689-A155-B4BE1420B250}" type="presOf" srcId="{F71A13C9-B27F-427D-83E4-0D6E6635A0FB}" destId="{7B26F9AC-AC81-4C28-B297-EE2A19A089FE}" srcOrd="0" destOrd="0" presId="urn:microsoft.com/office/officeart/2005/8/layout/default"/>
    <dgm:cxn modelId="{898ED2D5-A064-4AD4-9521-788F6B15F169}" type="presOf" srcId="{344AB179-F1BB-489F-B46B-F4A5C9B611DA}" destId="{5D9D907A-A429-4AD9-9423-E449899DCA13}" srcOrd="0" destOrd="0" presId="urn:microsoft.com/office/officeart/2005/8/layout/default"/>
    <dgm:cxn modelId="{B88360F2-2AE7-4D45-80BD-FABF9304B020}" srcId="{F71A13C9-B27F-427D-83E4-0D6E6635A0FB}" destId="{80C612BB-652A-4E78-897B-DDA77C71DD87}" srcOrd="4" destOrd="0" parTransId="{7EC88F1D-0DE5-46D8-A25C-38DC18431502}" sibTransId="{C19A52F1-EFC7-41C0-8333-1651427334A4}"/>
    <dgm:cxn modelId="{61E2C7F8-61CF-45BC-84B5-5D37E66C62DE}" srcId="{F71A13C9-B27F-427D-83E4-0D6E6635A0FB}" destId="{9E1544DE-F564-4605-B1C8-D2F9E1B753EA}" srcOrd="1" destOrd="0" parTransId="{2F01C8C2-B54E-4ADA-B019-20BD8D74FE94}" sibTransId="{0DB8DC5E-C116-4282-89D3-83271A353507}"/>
    <dgm:cxn modelId="{79865272-CEE5-4EE4-89ED-16B7307E6CB5}" type="presParOf" srcId="{7B26F9AC-AC81-4C28-B297-EE2A19A089FE}" destId="{5D9D907A-A429-4AD9-9423-E449899DCA13}" srcOrd="0" destOrd="0" presId="urn:microsoft.com/office/officeart/2005/8/layout/default"/>
    <dgm:cxn modelId="{684865EA-ABD2-4C80-A26D-27D38B2331CE}" type="presParOf" srcId="{7B26F9AC-AC81-4C28-B297-EE2A19A089FE}" destId="{BBA89951-20B0-41D7-BCF8-82B9DDD338B0}" srcOrd="1" destOrd="0" presId="urn:microsoft.com/office/officeart/2005/8/layout/default"/>
    <dgm:cxn modelId="{1CA78625-3C78-4A78-85DC-95CA6BA4683E}" type="presParOf" srcId="{7B26F9AC-AC81-4C28-B297-EE2A19A089FE}" destId="{587A98C7-5D1A-41F1-A6B1-BD6F1DE231FA}" srcOrd="2" destOrd="0" presId="urn:microsoft.com/office/officeart/2005/8/layout/default"/>
    <dgm:cxn modelId="{84AACCF7-C738-4742-A9B5-C3A06C339230}" type="presParOf" srcId="{7B26F9AC-AC81-4C28-B297-EE2A19A089FE}" destId="{56D8162E-738A-453A-BBE0-0E7BEB9AD942}" srcOrd="3" destOrd="0" presId="urn:microsoft.com/office/officeart/2005/8/layout/default"/>
    <dgm:cxn modelId="{C364064E-D158-4033-BCD5-BE89E0C241EE}" type="presParOf" srcId="{7B26F9AC-AC81-4C28-B297-EE2A19A089FE}" destId="{6AEC33F8-5158-4768-BE67-1FED16D4BE9E}" srcOrd="4" destOrd="0" presId="urn:microsoft.com/office/officeart/2005/8/layout/default"/>
    <dgm:cxn modelId="{E16D1EA9-9BDE-4B98-9D4E-FF833E3D9A2A}" type="presParOf" srcId="{7B26F9AC-AC81-4C28-B297-EE2A19A089FE}" destId="{EEF88CB0-8674-4FF5-BE9D-BD91BD30179F}" srcOrd="5" destOrd="0" presId="urn:microsoft.com/office/officeart/2005/8/layout/default"/>
    <dgm:cxn modelId="{E7FB13FF-4A32-4404-A86E-37BC362C10D7}" type="presParOf" srcId="{7B26F9AC-AC81-4C28-B297-EE2A19A089FE}" destId="{57E7B5EF-C974-4AA7-9BA3-D48C7E65C3D4}" srcOrd="6" destOrd="0" presId="urn:microsoft.com/office/officeart/2005/8/layout/default"/>
    <dgm:cxn modelId="{58301636-4604-49BD-8A83-AB34908C3A7D}" type="presParOf" srcId="{7B26F9AC-AC81-4C28-B297-EE2A19A089FE}" destId="{196BA3EF-2006-4BB5-9A0E-0092E736A6CF}" srcOrd="7" destOrd="0" presId="urn:microsoft.com/office/officeart/2005/8/layout/default"/>
    <dgm:cxn modelId="{91B8ED99-560A-4AE0-93A2-C2F682AE89DC}" type="presParOf" srcId="{7B26F9AC-AC81-4C28-B297-EE2A19A089FE}" destId="{1E05AF0C-D62C-4218-980E-E071D1C11507}"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1D78BA-2978-4096-873E-2249A2AEA2D3}"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s-EC"/>
        </a:p>
      </dgm:t>
    </dgm:pt>
    <dgm:pt modelId="{D58E5219-5A25-426F-A355-7250229714D9}">
      <dgm:prSet phldrT="[Texto]" custT="1"/>
      <dgm:spPr>
        <a:solidFill>
          <a:srgbClr val="C1D5D5"/>
        </a:solidFill>
        <a:ln>
          <a:solidFill>
            <a:schemeClr val="accent4">
              <a:lumMod val="50000"/>
            </a:schemeClr>
          </a:solidFill>
        </a:ln>
      </dgm:spPr>
      <dgm:t>
        <a:bodyPr/>
        <a:lstStyle/>
        <a:p>
          <a:r>
            <a:rPr lang="es-EC" sz="1800" dirty="0"/>
            <a:t>Control de acciones</a:t>
          </a:r>
        </a:p>
      </dgm:t>
    </dgm:pt>
    <dgm:pt modelId="{8BDBAAE4-1C93-4E72-A593-CD082080355E}" type="sibTrans" cxnId="{D565CAC0-9ED5-4C19-8AF2-AB50CFD12B70}">
      <dgm:prSet/>
      <dgm:spPr/>
      <dgm:t>
        <a:bodyPr/>
        <a:lstStyle/>
        <a:p>
          <a:endParaRPr lang="es-EC" sz="800"/>
        </a:p>
      </dgm:t>
    </dgm:pt>
    <dgm:pt modelId="{814C7EF3-D377-4180-A42F-6AF242BACDC3}" type="parTrans" cxnId="{D565CAC0-9ED5-4C19-8AF2-AB50CFD12B70}">
      <dgm:prSet/>
      <dgm:spPr/>
      <dgm:t>
        <a:bodyPr/>
        <a:lstStyle/>
        <a:p>
          <a:endParaRPr lang="es-EC" sz="800"/>
        </a:p>
      </dgm:t>
    </dgm:pt>
    <dgm:pt modelId="{5D108C46-99C4-4C31-B779-F4D2F1114AAE}">
      <dgm:prSet phldrT="[Texto]" custT="1"/>
      <dgm:spPr>
        <a:noFill/>
      </dgm:spPr>
      <dgm:t>
        <a:bodyPr/>
        <a:lstStyle/>
        <a:p>
          <a:r>
            <a:rPr lang="es-EC" sz="1200" dirty="0"/>
            <a:t>Manejo de los componentes mecánicos</a:t>
          </a:r>
        </a:p>
      </dgm:t>
    </dgm:pt>
    <dgm:pt modelId="{1C630BB4-07B0-438C-B401-A408D7C18798}" type="sibTrans" cxnId="{95700F04-6A71-4E88-B5D9-21F2F0C5089D}">
      <dgm:prSet/>
      <dgm:spPr/>
      <dgm:t>
        <a:bodyPr/>
        <a:lstStyle/>
        <a:p>
          <a:endParaRPr lang="es-EC" sz="800"/>
        </a:p>
      </dgm:t>
    </dgm:pt>
    <dgm:pt modelId="{E0670F10-A82F-49E4-A1CE-24DC25E7A659}" type="parTrans" cxnId="{95700F04-6A71-4E88-B5D9-21F2F0C5089D}">
      <dgm:prSet/>
      <dgm:spPr/>
      <dgm:t>
        <a:bodyPr/>
        <a:lstStyle/>
        <a:p>
          <a:endParaRPr lang="es-EC" sz="800"/>
        </a:p>
      </dgm:t>
    </dgm:pt>
    <dgm:pt modelId="{E015B6CF-35E3-4A00-A18F-9C7DEFDC3ADE}">
      <dgm:prSet phldrT="[Texto]" custT="1"/>
      <dgm:spPr>
        <a:solidFill>
          <a:srgbClr val="C1D5D5"/>
        </a:solidFill>
        <a:ln>
          <a:solidFill>
            <a:schemeClr val="accent4">
              <a:lumMod val="50000"/>
            </a:schemeClr>
          </a:solidFill>
        </a:ln>
      </dgm:spPr>
      <dgm:t>
        <a:bodyPr/>
        <a:lstStyle/>
        <a:p>
          <a:r>
            <a:rPr lang="es-EC" sz="1800" dirty="0"/>
            <a:t>Recolección de datos  </a:t>
          </a:r>
        </a:p>
      </dgm:t>
    </dgm:pt>
    <dgm:pt modelId="{CB9A82F3-10B5-402F-B1B8-0F3877F2EA34}" type="sibTrans" cxnId="{96516CE8-0893-4EF0-BF63-2A2D3DF2A4D0}">
      <dgm:prSet/>
      <dgm:spPr/>
      <dgm:t>
        <a:bodyPr/>
        <a:lstStyle/>
        <a:p>
          <a:endParaRPr lang="es-EC" sz="800"/>
        </a:p>
      </dgm:t>
    </dgm:pt>
    <dgm:pt modelId="{E01C9D55-D259-4E4D-84BF-70A5347C6E58}" type="parTrans" cxnId="{96516CE8-0893-4EF0-BF63-2A2D3DF2A4D0}">
      <dgm:prSet/>
      <dgm:spPr/>
      <dgm:t>
        <a:bodyPr/>
        <a:lstStyle/>
        <a:p>
          <a:endParaRPr lang="es-EC" sz="800"/>
        </a:p>
      </dgm:t>
    </dgm:pt>
    <dgm:pt modelId="{129CB054-047E-4A75-B9B8-50C13F8137F2}">
      <dgm:prSet phldrT="[Texto]" custT="1"/>
      <dgm:spPr>
        <a:noFill/>
      </dgm:spPr>
      <dgm:t>
        <a:bodyPr/>
        <a:lstStyle/>
        <a:p>
          <a:r>
            <a:rPr lang="es-EC" sz="1200" dirty="0"/>
            <a:t>Conformada por un arreglo de sensores</a:t>
          </a:r>
        </a:p>
      </dgm:t>
    </dgm:pt>
    <dgm:pt modelId="{355756B4-40C1-459B-BD8C-71217664FCC3}" type="sibTrans" cxnId="{DBD46322-5562-45B6-9C01-E15E01A94DD9}">
      <dgm:prSet/>
      <dgm:spPr/>
      <dgm:t>
        <a:bodyPr/>
        <a:lstStyle/>
        <a:p>
          <a:endParaRPr lang="es-EC" sz="800"/>
        </a:p>
      </dgm:t>
    </dgm:pt>
    <dgm:pt modelId="{90278E30-E24C-43EE-96F6-C03677C378CC}" type="parTrans" cxnId="{DBD46322-5562-45B6-9C01-E15E01A94DD9}">
      <dgm:prSet/>
      <dgm:spPr/>
      <dgm:t>
        <a:bodyPr/>
        <a:lstStyle/>
        <a:p>
          <a:endParaRPr lang="es-EC" sz="800"/>
        </a:p>
      </dgm:t>
    </dgm:pt>
    <dgm:pt modelId="{5AABAAAB-43A4-46B6-B366-D99376EEF78B}" type="pres">
      <dgm:prSet presAssocID="{7D1D78BA-2978-4096-873E-2249A2AEA2D3}" presName="linear" presStyleCnt="0">
        <dgm:presLayoutVars>
          <dgm:dir/>
          <dgm:animLvl val="lvl"/>
          <dgm:resizeHandles val="exact"/>
        </dgm:presLayoutVars>
      </dgm:prSet>
      <dgm:spPr/>
    </dgm:pt>
    <dgm:pt modelId="{5F062D75-50F9-4A2F-B261-51601AEAD1AF}" type="pres">
      <dgm:prSet presAssocID="{D58E5219-5A25-426F-A355-7250229714D9}" presName="parentLin" presStyleCnt="0"/>
      <dgm:spPr/>
    </dgm:pt>
    <dgm:pt modelId="{2C59B155-834B-4B5F-B1C7-325999F3A1C6}" type="pres">
      <dgm:prSet presAssocID="{D58E5219-5A25-426F-A355-7250229714D9}" presName="parentLeftMargin" presStyleLbl="node1" presStyleIdx="0" presStyleCnt="2"/>
      <dgm:spPr/>
    </dgm:pt>
    <dgm:pt modelId="{A81FEB4D-AB46-44AD-BC63-0E09EFC0B09A}" type="pres">
      <dgm:prSet presAssocID="{D58E5219-5A25-426F-A355-7250229714D9}" presName="parentText" presStyleLbl="node1" presStyleIdx="0" presStyleCnt="2" custScaleY="77439">
        <dgm:presLayoutVars>
          <dgm:chMax val="0"/>
          <dgm:bulletEnabled val="1"/>
        </dgm:presLayoutVars>
      </dgm:prSet>
      <dgm:spPr/>
    </dgm:pt>
    <dgm:pt modelId="{3DC36D4B-559B-40B1-9AAD-084663ED1CB9}" type="pres">
      <dgm:prSet presAssocID="{D58E5219-5A25-426F-A355-7250229714D9}" presName="negativeSpace" presStyleCnt="0"/>
      <dgm:spPr/>
    </dgm:pt>
    <dgm:pt modelId="{9AD4B802-CEB0-4B69-BE0F-31A6B23D4F4F}" type="pres">
      <dgm:prSet presAssocID="{D58E5219-5A25-426F-A355-7250229714D9}" presName="childText" presStyleLbl="conFgAcc1" presStyleIdx="0" presStyleCnt="2">
        <dgm:presLayoutVars>
          <dgm:bulletEnabled val="1"/>
        </dgm:presLayoutVars>
      </dgm:prSet>
      <dgm:spPr/>
    </dgm:pt>
    <dgm:pt modelId="{FF35B8C2-7639-43D3-9B27-50A6B0F76100}" type="pres">
      <dgm:prSet presAssocID="{8BDBAAE4-1C93-4E72-A593-CD082080355E}" presName="spaceBetweenRectangles" presStyleCnt="0"/>
      <dgm:spPr/>
    </dgm:pt>
    <dgm:pt modelId="{EE87566D-9DBD-4B2F-B481-33B580BDF951}" type="pres">
      <dgm:prSet presAssocID="{E015B6CF-35E3-4A00-A18F-9C7DEFDC3ADE}" presName="parentLin" presStyleCnt="0"/>
      <dgm:spPr/>
    </dgm:pt>
    <dgm:pt modelId="{AB832F31-A60F-44C0-BDE0-7E2947240F61}" type="pres">
      <dgm:prSet presAssocID="{E015B6CF-35E3-4A00-A18F-9C7DEFDC3ADE}" presName="parentLeftMargin" presStyleLbl="node1" presStyleIdx="0" presStyleCnt="2"/>
      <dgm:spPr/>
    </dgm:pt>
    <dgm:pt modelId="{9561B849-3791-4E6D-9185-14453D26B99A}" type="pres">
      <dgm:prSet presAssocID="{E015B6CF-35E3-4A00-A18F-9C7DEFDC3ADE}" presName="parentText" presStyleLbl="node1" presStyleIdx="1" presStyleCnt="2" custScaleY="77439">
        <dgm:presLayoutVars>
          <dgm:chMax val="0"/>
          <dgm:bulletEnabled val="1"/>
        </dgm:presLayoutVars>
      </dgm:prSet>
      <dgm:spPr/>
    </dgm:pt>
    <dgm:pt modelId="{2EF28206-BC8A-4EE4-92A2-AD2BDF0E0B82}" type="pres">
      <dgm:prSet presAssocID="{E015B6CF-35E3-4A00-A18F-9C7DEFDC3ADE}" presName="negativeSpace" presStyleCnt="0"/>
      <dgm:spPr/>
    </dgm:pt>
    <dgm:pt modelId="{0178F4AD-3A29-4EC4-A6DB-29185854A2EE}" type="pres">
      <dgm:prSet presAssocID="{E015B6CF-35E3-4A00-A18F-9C7DEFDC3ADE}" presName="childText" presStyleLbl="conFgAcc1" presStyleIdx="1" presStyleCnt="2">
        <dgm:presLayoutVars>
          <dgm:bulletEnabled val="1"/>
        </dgm:presLayoutVars>
      </dgm:prSet>
      <dgm:spPr/>
    </dgm:pt>
  </dgm:ptLst>
  <dgm:cxnLst>
    <dgm:cxn modelId="{6470B802-C3B7-4F4C-8503-1FE5B6E31916}" type="presOf" srcId="{E015B6CF-35E3-4A00-A18F-9C7DEFDC3ADE}" destId="{9561B849-3791-4E6D-9185-14453D26B99A}" srcOrd="1" destOrd="0" presId="urn:microsoft.com/office/officeart/2005/8/layout/list1"/>
    <dgm:cxn modelId="{95700F04-6A71-4E88-B5D9-21F2F0C5089D}" srcId="{D58E5219-5A25-426F-A355-7250229714D9}" destId="{5D108C46-99C4-4C31-B779-F4D2F1114AAE}" srcOrd="0" destOrd="0" parTransId="{E0670F10-A82F-49E4-A1CE-24DC25E7A659}" sibTransId="{1C630BB4-07B0-438C-B401-A408D7C18798}"/>
    <dgm:cxn modelId="{60E85007-E556-42F8-8951-0A2929B15767}" type="presOf" srcId="{129CB054-047E-4A75-B9B8-50C13F8137F2}" destId="{0178F4AD-3A29-4EC4-A6DB-29185854A2EE}" srcOrd="0" destOrd="0" presId="urn:microsoft.com/office/officeart/2005/8/layout/list1"/>
    <dgm:cxn modelId="{DBD46322-5562-45B6-9C01-E15E01A94DD9}" srcId="{E015B6CF-35E3-4A00-A18F-9C7DEFDC3ADE}" destId="{129CB054-047E-4A75-B9B8-50C13F8137F2}" srcOrd="0" destOrd="0" parTransId="{90278E30-E24C-43EE-96F6-C03677C378CC}" sibTransId="{355756B4-40C1-459B-BD8C-71217664FCC3}"/>
    <dgm:cxn modelId="{E26C8E44-94B7-4700-A22D-AD8D0247BD07}" type="presOf" srcId="{E015B6CF-35E3-4A00-A18F-9C7DEFDC3ADE}" destId="{AB832F31-A60F-44C0-BDE0-7E2947240F61}" srcOrd="0" destOrd="0" presId="urn:microsoft.com/office/officeart/2005/8/layout/list1"/>
    <dgm:cxn modelId="{44F1B397-E806-406B-9D66-ADFD856D7F8F}" type="presOf" srcId="{D58E5219-5A25-426F-A355-7250229714D9}" destId="{A81FEB4D-AB46-44AD-BC63-0E09EFC0B09A}" srcOrd="1" destOrd="0" presId="urn:microsoft.com/office/officeart/2005/8/layout/list1"/>
    <dgm:cxn modelId="{C4B8DAA2-443F-4915-97E3-68CE8FCEF727}" type="presOf" srcId="{D58E5219-5A25-426F-A355-7250229714D9}" destId="{2C59B155-834B-4B5F-B1C7-325999F3A1C6}" srcOrd="0" destOrd="0" presId="urn:microsoft.com/office/officeart/2005/8/layout/list1"/>
    <dgm:cxn modelId="{D565CAC0-9ED5-4C19-8AF2-AB50CFD12B70}" srcId="{7D1D78BA-2978-4096-873E-2249A2AEA2D3}" destId="{D58E5219-5A25-426F-A355-7250229714D9}" srcOrd="0" destOrd="0" parTransId="{814C7EF3-D377-4180-A42F-6AF242BACDC3}" sibTransId="{8BDBAAE4-1C93-4E72-A593-CD082080355E}"/>
    <dgm:cxn modelId="{2CD36CCC-EFDA-4880-B5D8-EC6A4FE0EC5F}" type="presOf" srcId="{5D108C46-99C4-4C31-B779-F4D2F1114AAE}" destId="{9AD4B802-CEB0-4B69-BE0F-31A6B23D4F4F}" srcOrd="0" destOrd="0" presId="urn:microsoft.com/office/officeart/2005/8/layout/list1"/>
    <dgm:cxn modelId="{111639DA-8CFD-40E5-ACBB-91AFCFC51B9A}" type="presOf" srcId="{7D1D78BA-2978-4096-873E-2249A2AEA2D3}" destId="{5AABAAAB-43A4-46B6-B366-D99376EEF78B}" srcOrd="0" destOrd="0" presId="urn:microsoft.com/office/officeart/2005/8/layout/list1"/>
    <dgm:cxn modelId="{96516CE8-0893-4EF0-BF63-2A2D3DF2A4D0}" srcId="{7D1D78BA-2978-4096-873E-2249A2AEA2D3}" destId="{E015B6CF-35E3-4A00-A18F-9C7DEFDC3ADE}" srcOrd="1" destOrd="0" parTransId="{E01C9D55-D259-4E4D-84BF-70A5347C6E58}" sibTransId="{CB9A82F3-10B5-402F-B1B8-0F3877F2EA34}"/>
    <dgm:cxn modelId="{19BCBD6C-BE85-485E-A27C-803CA20A110F}" type="presParOf" srcId="{5AABAAAB-43A4-46B6-B366-D99376EEF78B}" destId="{5F062D75-50F9-4A2F-B261-51601AEAD1AF}" srcOrd="0" destOrd="0" presId="urn:microsoft.com/office/officeart/2005/8/layout/list1"/>
    <dgm:cxn modelId="{D99E7BDF-4FD5-4951-8BFA-634E3692D0FF}" type="presParOf" srcId="{5F062D75-50F9-4A2F-B261-51601AEAD1AF}" destId="{2C59B155-834B-4B5F-B1C7-325999F3A1C6}" srcOrd="0" destOrd="0" presId="urn:microsoft.com/office/officeart/2005/8/layout/list1"/>
    <dgm:cxn modelId="{4BF6A0E0-44DE-443C-83EC-E1F8C3CA2617}" type="presParOf" srcId="{5F062D75-50F9-4A2F-B261-51601AEAD1AF}" destId="{A81FEB4D-AB46-44AD-BC63-0E09EFC0B09A}" srcOrd="1" destOrd="0" presId="urn:microsoft.com/office/officeart/2005/8/layout/list1"/>
    <dgm:cxn modelId="{30ACAA24-AE27-4FBA-8E87-B1F419C6856E}" type="presParOf" srcId="{5AABAAAB-43A4-46B6-B366-D99376EEF78B}" destId="{3DC36D4B-559B-40B1-9AAD-084663ED1CB9}" srcOrd="1" destOrd="0" presId="urn:microsoft.com/office/officeart/2005/8/layout/list1"/>
    <dgm:cxn modelId="{AD305926-F651-4250-B172-A63935A9B42E}" type="presParOf" srcId="{5AABAAAB-43A4-46B6-B366-D99376EEF78B}" destId="{9AD4B802-CEB0-4B69-BE0F-31A6B23D4F4F}" srcOrd="2" destOrd="0" presId="urn:microsoft.com/office/officeart/2005/8/layout/list1"/>
    <dgm:cxn modelId="{4D1A7B59-1B9B-4A3B-BF54-119876872519}" type="presParOf" srcId="{5AABAAAB-43A4-46B6-B366-D99376EEF78B}" destId="{FF35B8C2-7639-43D3-9B27-50A6B0F76100}" srcOrd="3" destOrd="0" presId="urn:microsoft.com/office/officeart/2005/8/layout/list1"/>
    <dgm:cxn modelId="{C39342FD-B63E-4070-999E-E50D062F3373}" type="presParOf" srcId="{5AABAAAB-43A4-46B6-B366-D99376EEF78B}" destId="{EE87566D-9DBD-4B2F-B481-33B580BDF951}" srcOrd="4" destOrd="0" presId="urn:microsoft.com/office/officeart/2005/8/layout/list1"/>
    <dgm:cxn modelId="{56ABEF5E-CFEC-4483-A439-AF910307C35F}" type="presParOf" srcId="{EE87566D-9DBD-4B2F-B481-33B580BDF951}" destId="{AB832F31-A60F-44C0-BDE0-7E2947240F61}" srcOrd="0" destOrd="0" presId="urn:microsoft.com/office/officeart/2005/8/layout/list1"/>
    <dgm:cxn modelId="{3D5454CD-0EF2-40DF-9CA9-0DD5FAE3832D}" type="presParOf" srcId="{EE87566D-9DBD-4B2F-B481-33B580BDF951}" destId="{9561B849-3791-4E6D-9185-14453D26B99A}" srcOrd="1" destOrd="0" presId="urn:microsoft.com/office/officeart/2005/8/layout/list1"/>
    <dgm:cxn modelId="{87AB7F78-9F43-4F9E-9C52-3495DA19CA45}" type="presParOf" srcId="{5AABAAAB-43A4-46B6-B366-D99376EEF78B}" destId="{2EF28206-BC8A-4EE4-92A2-AD2BDF0E0B82}" srcOrd="5" destOrd="0" presId="urn:microsoft.com/office/officeart/2005/8/layout/list1"/>
    <dgm:cxn modelId="{3DAF557B-9AC2-4043-8033-7ABF1CDE3423}" type="presParOf" srcId="{5AABAAAB-43A4-46B6-B366-D99376EEF78B}" destId="{0178F4AD-3A29-4EC4-A6DB-29185854A2EE}"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FC4255-9CBA-45B0-9098-470DD228FCA9}" type="doc">
      <dgm:prSet loTypeId="urn:microsoft.com/office/officeart/2008/layout/BendingPictureCaptionList" loCatId="picture" qsTypeId="urn:microsoft.com/office/officeart/2005/8/quickstyle/simple3" qsCatId="simple" csTypeId="urn:microsoft.com/office/officeart/2005/8/colors/accent1_1" csCatId="accent1" phldr="1"/>
      <dgm:spPr/>
      <dgm:t>
        <a:bodyPr/>
        <a:lstStyle/>
        <a:p>
          <a:endParaRPr lang="es-EC"/>
        </a:p>
      </dgm:t>
    </dgm:pt>
    <dgm:pt modelId="{4C2DDF08-FEA6-405D-A0A7-96A66A35FD31}">
      <dgm:prSet phldrT="[Texto]"/>
      <dgm:spPr/>
      <dgm:t>
        <a:bodyPr/>
        <a:lstStyle/>
        <a:p>
          <a:r>
            <a:rPr lang="es-EC" dirty="0"/>
            <a:t>Soporte del lector del módulo del encoder</a:t>
          </a:r>
        </a:p>
      </dgm:t>
    </dgm:pt>
    <dgm:pt modelId="{D3F3433A-F2B7-43E4-AA13-C18E1A88F41A}" type="parTrans" cxnId="{AE6405B9-7111-492F-8F09-9B5E8758CA0E}">
      <dgm:prSet/>
      <dgm:spPr/>
      <dgm:t>
        <a:bodyPr/>
        <a:lstStyle/>
        <a:p>
          <a:endParaRPr lang="es-EC"/>
        </a:p>
      </dgm:t>
    </dgm:pt>
    <dgm:pt modelId="{79F930E9-636E-4B91-B5B4-BD36913F865F}" type="sibTrans" cxnId="{AE6405B9-7111-492F-8F09-9B5E8758CA0E}">
      <dgm:prSet/>
      <dgm:spPr/>
      <dgm:t>
        <a:bodyPr/>
        <a:lstStyle/>
        <a:p>
          <a:endParaRPr lang="es-EC"/>
        </a:p>
      </dgm:t>
    </dgm:pt>
    <dgm:pt modelId="{A598CB2E-EE1E-403A-BF80-D6DBBE09D72E}">
      <dgm:prSet phldrT="[Texto]"/>
      <dgm:spPr/>
      <dgm:t>
        <a:bodyPr/>
        <a:lstStyle/>
        <a:p>
          <a:r>
            <a:rPr lang="es-EC" dirty="0"/>
            <a:t>Disco ranurado acoplado en la llanta del vehículo (16 ranuras)</a:t>
          </a:r>
        </a:p>
      </dgm:t>
    </dgm:pt>
    <dgm:pt modelId="{B1076535-622F-4C50-BF69-B68347C51F35}" type="parTrans" cxnId="{D8B280F0-234B-4704-B07C-A12B983F1CA7}">
      <dgm:prSet/>
      <dgm:spPr/>
      <dgm:t>
        <a:bodyPr/>
        <a:lstStyle/>
        <a:p>
          <a:endParaRPr lang="es-EC"/>
        </a:p>
      </dgm:t>
    </dgm:pt>
    <dgm:pt modelId="{0FB8FC46-7168-4B77-B805-749488C0E199}" type="sibTrans" cxnId="{D8B280F0-234B-4704-B07C-A12B983F1CA7}">
      <dgm:prSet/>
      <dgm:spPr/>
      <dgm:t>
        <a:bodyPr/>
        <a:lstStyle/>
        <a:p>
          <a:endParaRPr lang="es-EC"/>
        </a:p>
      </dgm:t>
    </dgm:pt>
    <dgm:pt modelId="{20929804-080E-4638-B25B-2F2DEB40CF78}" type="pres">
      <dgm:prSet presAssocID="{D2FC4255-9CBA-45B0-9098-470DD228FCA9}" presName="Name0" presStyleCnt="0">
        <dgm:presLayoutVars>
          <dgm:dir/>
          <dgm:resizeHandles val="exact"/>
        </dgm:presLayoutVars>
      </dgm:prSet>
      <dgm:spPr/>
    </dgm:pt>
    <dgm:pt modelId="{E45ADDA9-58E0-4CE7-AE42-4A2238A1BCD4}" type="pres">
      <dgm:prSet presAssocID="{4C2DDF08-FEA6-405D-A0A7-96A66A35FD31}" presName="composite" presStyleCnt="0"/>
      <dgm:spPr/>
    </dgm:pt>
    <dgm:pt modelId="{FD43D535-FA97-4B4B-A9C9-3D1A98EB8247}" type="pres">
      <dgm:prSet presAssocID="{4C2DDF08-FEA6-405D-A0A7-96A66A35FD31}" presName="rect1" presStyleLbl="bgImgPlace1" presStyleIdx="0" presStyleCnt="2"/>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23000" b="-23000"/>
          </a:stretch>
        </a:blipFill>
      </dgm:spPr>
    </dgm:pt>
    <dgm:pt modelId="{D181B9D8-8E37-47F0-BBAF-67089D1641F9}" type="pres">
      <dgm:prSet presAssocID="{4C2DDF08-FEA6-405D-A0A7-96A66A35FD31}" presName="wedgeRectCallout1" presStyleLbl="node1" presStyleIdx="0" presStyleCnt="2">
        <dgm:presLayoutVars>
          <dgm:bulletEnabled val="1"/>
        </dgm:presLayoutVars>
      </dgm:prSet>
      <dgm:spPr/>
    </dgm:pt>
    <dgm:pt modelId="{D2CD94C0-FA5C-4134-8D59-7D8F8ED94BE9}" type="pres">
      <dgm:prSet presAssocID="{79F930E9-636E-4B91-B5B4-BD36913F865F}" presName="sibTrans" presStyleCnt="0"/>
      <dgm:spPr/>
    </dgm:pt>
    <dgm:pt modelId="{C5D83ABC-E63A-4F36-BE00-3782A41D7175}" type="pres">
      <dgm:prSet presAssocID="{A598CB2E-EE1E-403A-BF80-D6DBBE09D72E}" presName="composite" presStyleCnt="0"/>
      <dgm:spPr/>
    </dgm:pt>
    <dgm:pt modelId="{1345AB1C-30E3-461A-9195-0F4581C2A210}" type="pres">
      <dgm:prSet presAssocID="{A598CB2E-EE1E-403A-BF80-D6DBBE09D72E}" presName="rect1" presStyleLbl="bgImgPlace1" presStyleIdx="1" presStyleCnt="2"/>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44000" b="-44000"/>
          </a:stretch>
        </a:blipFill>
      </dgm:spPr>
    </dgm:pt>
    <dgm:pt modelId="{E6666706-C996-4BB9-9903-AB39648C2058}" type="pres">
      <dgm:prSet presAssocID="{A598CB2E-EE1E-403A-BF80-D6DBBE09D72E}" presName="wedgeRectCallout1" presStyleLbl="node1" presStyleIdx="1" presStyleCnt="2">
        <dgm:presLayoutVars>
          <dgm:bulletEnabled val="1"/>
        </dgm:presLayoutVars>
      </dgm:prSet>
      <dgm:spPr/>
    </dgm:pt>
  </dgm:ptLst>
  <dgm:cxnLst>
    <dgm:cxn modelId="{515B2605-749D-41FA-AEC4-936F03958710}" type="presOf" srcId="{A598CB2E-EE1E-403A-BF80-D6DBBE09D72E}" destId="{E6666706-C996-4BB9-9903-AB39648C2058}" srcOrd="0" destOrd="0" presId="urn:microsoft.com/office/officeart/2008/layout/BendingPictureCaptionList"/>
    <dgm:cxn modelId="{4A96B196-133C-4D16-AAEC-34E6CE185239}" type="presOf" srcId="{D2FC4255-9CBA-45B0-9098-470DD228FCA9}" destId="{20929804-080E-4638-B25B-2F2DEB40CF78}" srcOrd="0" destOrd="0" presId="urn:microsoft.com/office/officeart/2008/layout/BendingPictureCaptionList"/>
    <dgm:cxn modelId="{AE6405B9-7111-492F-8F09-9B5E8758CA0E}" srcId="{D2FC4255-9CBA-45B0-9098-470DD228FCA9}" destId="{4C2DDF08-FEA6-405D-A0A7-96A66A35FD31}" srcOrd="0" destOrd="0" parTransId="{D3F3433A-F2B7-43E4-AA13-C18E1A88F41A}" sibTransId="{79F930E9-636E-4B91-B5B4-BD36913F865F}"/>
    <dgm:cxn modelId="{5A4671D0-75AE-44B2-8A5C-FD27068A15AE}" type="presOf" srcId="{4C2DDF08-FEA6-405D-A0A7-96A66A35FD31}" destId="{D181B9D8-8E37-47F0-BBAF-67089D1641F9}" srcOrd="0" destOrd="0" presId="urn:microsoft.com/office/officeart/2008/layout/BendingPictureCaptionList"/>
    <dgm:cxn modelId="{D8B280F0-234B-4704-B07C-A12B983F1CA7}" srcId="{D2FC4255-9CBA-45B0-9098-470DD228FCA9}" destId="{A598CB2E-EE1E-403A-BF80-D6DBBE09D72E}" srcOrd="1" destOrd="0" parTransId="{B1076535-622F-4C50-BF69-B68347C51F35}" sibTransId="{0FB8FC46-7168-4B77-B805-749488C0E199}"/>
    <dgm:cxn modelId="{AA6F6A05-9F0E-418F-8A8B-E5C10C560A6D}" type="presParOf" srcId="{20929804-080E-4638-B25B-2F2DEB40CF78}" destId="{E45ADDA9-58E0-4CE7-AE42-4A2238A1BCD4}" srcOrd="0" destOrd="0" presId="urn:microsoft.com/office/officeart/2008/layout/BendingPictureCaptionList"/>
    <dgm:cxn modelId="{2B238311-0DC3-453C-805B-67254AFEE4E3}" type="presParOf" srcId="{E45ADDA9-58E0-4CE7-AE42-4A2238A1BCD4}" destId="{FD43D535-FA97-4B4B-A9C9-3D1A98EB8247}" srcOrd="0" destOrd="0" presId="urn:microsoft.com/office/officeart/2008/layout/BendingPictureCaptionList"/>
    <dgm:cxn modelId="{96136D84-9358-4930-A58E-7D14AC0BCFF4}" type="presParOf" srcId="{E45ADDA9-58E0-4CE7-AE42-4A2238A1BCD4}" destId="{D181B9D8-8E37-47F0-BBAF-67089D1641F9}" srcOrd="1" destOrd="0" presId="urn:microsoft.com/office/officeart/2008/layout/BendingPictureCaptionList"/>
    <dgm:cxn modelId="{C99011F1-E581-4892-BDD5-AD80C366B251}" type="presParOf" srcId="{20929804-080E-4638-B25B-2F2DEB40CF78}" destId="{D2CD94C0-FA5C-4134-8D59-7D8F8ED94BE9}" srcOrd="1" destOrd="0" presId="urn:microsoft.com/office/officeart/2008/layout/BendingPictureCaptionList"/>
    <dgm:cxn modelId="{7F09CF7F-A4BA-4C67-96CF-84938E646CD9}" type="presParOf" srcId="{20929804-080E-4638-B25B-2F2DEB40CF78}" destId="{C5D83ABC-E63A-4F36-BE00-3782A41D7175}" srcOrd="2" destOrd="0" presId="urn:microsoft.com/office/officeart/2008/layout/BendingPictureCaptionList"/>
    <dgm:cxn modelId="{6152BCE9-E8E9-41BE-840D-C8B43C54F266}" type="presParOf" srcId="{C5D83ABC-E63A-4F36-BE00-3782A41D7175}" destId="{1345AB1C-30E3-461A-9195-0F4581C2A210}" srcOrd="0" destOrd="0" presId="urn:microsoft.com/office/officeart/2008/layout/BendingPictureCaptionList"/>
    <dgm:cxn modelId="{6A5A4AFE-3121-4A5B-93D6-DB4EDD802DFA}" type="presParOf" srcId="{C5D83ABC-E63A-4F36-BE00-3782A41D7175}" destId="{E6666706-C996-4BB9-9903-AB39648C2058}"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EB62FE8-0D6B-4551-A286-70C0C2067FCA}" type="doc">
      <dgm:prSet loTypeId="urn:microsoft.com/office/officeart/2008/layout/BendingPictureCaptionList" loCatId="picture" qsTypeId="urn:microsoft.com/office/officeart/2005/8/quickstyle/simple3" qsCatId="simple" csTypeId="urn:microsoft.com/office/officeart/2005/8/colors/accent1_1" csCatId="accent1" phldr="1"/>
      <dgm:spPr/>
      <dgm:t>
        <a:bodyPr/>
        <a:lstStyle/>
        <a:p>
          <a:endParaRPr lang="es-EC"/>
        </a:p>
      </dgm:t>
    </dgm:pt>
    <dgm:pt modelId="{CBD45406-0716-4532-9AB7-7CDCD815CBAC}">
      <dgm:prSet phldrT="[Texto]"/>
      <dgm:spPr/>
      <dgm:t>
        <a:bodyPr/>
        <a:lstStyle/>
        <a:p>
          <a:r>
            <a:rPr lang="es-EC" noProof="0" dirty="0"/>
            <a:t>Conformado por un volante, pedales y dos palancas de cambios ubicadas en la parte posterior del volante</a:t>
          </a:r>
        </a:p>
      </dgm:t>
    </dgm:pt>
    <dgm:pt modelId="{CB421FE5-9090-422B-8B6C-24C93164AD3C}" type="parTrans" cxnId="{0DB5F735-A0E2-4E7D-90CF-1690380C0AD4}">
      <dgm:prSet/>
      <dgm:spPr/>
      <dgm:t>
        <a:bodyPr/>
        <a:lstStyle/>
        <a:p>
          <a:endParaRPr lang="es-EC"/>
        </a:p>
      </dgm:t>
    </dgm:pt>
    <dgm:pt modelId="{E5EAED37-E8B7-4FED-A565-2DB959E14512}" type="sibTrans" cxnId="{0DB5F735-A0E2-4E7D-90CF-1690380C0AD4}">
      <dgm:prSet/>
      <dgm:spPr/>
      <dgm:t>
        <a:bodyPr/>
        <a:lstStyle/>
        <a:p>
          <a:endParaRPr lang="es-EC"/>
        </a:p>
      </dgm:t>
    </dgm:pt>
    <dgm:pt modelId="{4044F28E-184C-4AB3-B102-9FBBE5E3E930}" type="pres">
      <dgm:prSet presAssocID="{0EB62FE8-0D6B-4551-A286-70C0C2067FCA}" presName="Name0" presStyleCnt="0">
        <dgm:presLayoutVars>
          <dgm:dir/>
          <dgm:resizeHandles val="exact"/>
        </dgm:presLayoutVars>
      </dgm:prSet>
      <dgm:spPr/>
    </dgm:pt>
    <dgm:pt modelId="{83D9AF06-6B6E-48E7-BAFE-00AE9DC8F3B2}" type="pres">
      <dgm:prSet presAssocID="{CBD45406-0716-4532-9AB7-7CDCD815CBAC}" presName="composite" presStyleCnt="0"/>
      <dgm:spPr/>
    </dgm:pt>
    <dgm:pt modelId="{3F84F822-B03C-4978-BF45-707FA421DCC0}" type="pres">
      <dgm:prSet presAssocID="{CBD45406-0716-4532-9AB7-7CDCD815CBAC}" presName="rect1" presStyleLbl="bgImgPlace1" presStyleIdx="0" presStyleCnt="1"/>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3000" r="-3000"/>
          </a:stretch>
        </a:blipFill>
      </dgm:spPr>
    </dgm:pt>
    <dgm:pt modelId="{D0A9CEFA-BD90-44FB-B3CC-D7C80589CC84}" type="pres">
      <dgm:prSet presAssocID="{CBD45406-0716-4532-9AB7-7CDCD815CBAC}" presName="wedgeRectCallout1" presStyleLbl="node1" presStyleIdx="0" presStyleCnt="1">
        <dgm:presLayoutVars>
          <dgm:bulletEnabled val="1"/>
        </dgm:presLayoutVars>
      </dgm:prSet>
      <dgm:spPr/>
    </dgm:pt>
  </dgm:ptLst>
  <dgm:cxnLst>
    <dgm:cxn modelId="{0DB5F735-A0E2-4E7D-90CF-1690380C0AD4}" srcId="{0EB62FE8-0D6B-4551-A286-70C0C2067FCA}" destId="{CBD45406-0716-4532-9AB7-7CDCD815CBAC}" srcOrd="0" destOrd="0" parTransId="{CB421FE5-9090-422B-8B6C-24C93164AD3C}" sibTransId="{E5EAED37-E8B7-4FED-A565-2DB959E14512}"/>
    <dgm:cxn modelId="{013D647B-6788-41E7-B8A4-1DDFA1702DC2}" type="presOf" srcId="{CBD45406-0716-4532-9AB7-7CDCD815CBAC}" destId="{D0A9CEFA-BD90-44FB-B3CC-D7C80589CC84}" srcOrd="0" destOrd="0" presId="urn:microsoft.com/office/officeart/2008/layout/BendingPictureCaptionList"/>
    <dgm:cxn modelId="{6B9AE2B2-BC6E-4434-BBCE-B15360EF8F48}" type="presOf" srcId="{0EB62FE8-0D6B-4551-A286-70C0C2067FCA}" destId="{4044F28E-184C-4AB3-B102-9FBBE5E3E930}" srcOrd="0" destOrd="0" presId="urn:microsoft.com/office/officeart/2008/layout/BendingPictureCaptionList"/>
    <dgm:cxn modelId="{8C13F6A6-14FE-42D9-A181-964BC62685D6}" type="presParOf" srcId="{4044F28E-184C-4AB3-B102-9FBBE5E3E930}" destId="{83D9AF06-6B6E-48E7-BAFE-00AE9DC8F3B2}" srcOrd="0" destOrd="0" presId="urn:microsoft.com/office/officeart/2008/layout/BendingPictureCaptionList"/>
    <dgm:cxn modelId="{2D7347C6-7211-4CFF-A75E-A9A1C676376D}" type="presParOf" srcId="{83D9AF06-6B6E-48E7-BAFE-00AE9DC8F3B2}" destId="{3F84F822-B03C-4978-BF45-707FA421DCC0}" srcOrd="0" destOrd="0" presId="urn:microsoft.com/office/officeart/2008/layout/BendingPictureCaptionList"/>
    <dgm:cxn modelId="{CB15AFE3-1EAF-44C0-8E3B-292305394ABD}" type="presParOf" srcId="{83D9AF06-6B6E-48E7-BAFE-00AE9DC8F3B2}" destId="{D0A9CEFA-BD90-44FB-B3CC-D7C80589CC84}" srcOrd="1" destOrd="0" presId="urn:microsoft.com/office/officeart/2008/layout/BendingPictureCaption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EB62FE8-0D6B-4551-A286-70C0C2067FCA}" type="doc">
      <dgm:prSet loTypeId="urn:microsoft.com/office/officeart/2008/layout/BendingPictureCaptionList" loCatId="picture" qsTypeId="urn:microsoft.com/office/officeart/2005/8/quickstyle/simple3" qsCatId="simple" csTypeId="urn:microsoft.com/office/officeart/2005/8/colors/accent1_1" csCatId="accent1" phldr="1"/>
      <dgm:spPr/>
      <dgm:t>
        <a:bodyPr/>
        <a:lstStyle/>
        <a:p>
          <a:endParaRPr lang="es-EC"/>
        </a:p>
      </dgm:t>
    </dgm:pt>
    <dgm:pt modelId="{CBD45406-0716-4532-9AB7-7CDCD815CBAC}">
      <dgm:prSet phldrT="[Texto]" custT="1"/>
      <dgm:spPr/>
      <dgm:t>
        <a:bodyPr/>
        <a:lstStyle/>
        <a:p>
          <a:r>
            <a:rPr lang="en-US" sz="1400" dirty="0"/>
            <a:t>TP-LINK Archer C60 AC1350</a:t>
          </a:r>
          <a:endParaRPr lang="es-EC" sz="1400" noProof="0" dirty="0"/>
        </a:p>
      </dgm:t>
    </dgm:pt>
    <dgm:pt modelId="{CB421FE5-9090-422B-8B6C-24C93164AD3C}" type="parTrans" cxnId="{0DB5F735-A0E2-4E7D-90CF-1690380C0AD4}">
      <dgm:prSet/>
      <dgm:spPr/>
      <dgm:t>
        <a:bodyPr/>
        <a:lstStyle/>
        <a:p>
          <a:endParaRPr lang="es-EC"/>
        </a:p>
      </dgm:t>
    </dgm:pt>
    <dgm:pt modelId="{E5EAED37-E8B7-4FED-A565-2DB959E14512}" type="sibTrans" cxnId="{0DB5F735-A0E2-4E7D-90CF-1690380C0AD4}">
      <dgm:prSet/>
      <dgm:spPr/>
      <dgm:t>
        <a:bodyPr/>
        <a:lstStyle/>
        <a:p>
          <a:endParaRPr lang="es-EC"/>
        </a:p>
      </dgm:t>
    </dgm:pt>
    <dgm:pt modelId="{4044F28E-184C-4AB3-B102-9FBBE5E3E930}" type="pres">
      <dgm:prSet presAssocID="{0EB62FE8-0D6B-4551-A286-70C0C2067FCA}" presName="Name0" presStyleCnt="0">
        <dgm:presLayoutVars>
          <dgm:dir/>
          <dgm:resizeHandles val="exact"/>
        </dgm:presLayoutVars>
      </dgm:prSet>
      <dgm:spPr/>
    </dgm:pt>
    <dgm:pt modelId="{83D9AF06-6B6E-48E7-BAFE-00AE9DC8F3B2}" type="pres">
      <dgm:prSet presAssocID="{CBD45406-0716-4532-9AB7-7CDCD815CBAC}" presName="composite" presStyleCnt="0"/>
      <dgm:spPr/>
    </dgm:pt>
    <dgm:pt modelId="{3F84F822-B03C-4978-BF45-707FA421DCC0}" type="pres">
      <dgm:prSet presAssocID="{CBD45406-0716-4532-9AB7-7CDCD815CBAC}" presName="rect1" presStyleLbl="b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pt>
    <dgm:pt modelId="{D0A9CEFA-BD90-44FB-B3CC-D7C80589CC84}" type="pres">
      <dgm:prSet presAssocID="{CBD45406-0716-4532-9AB7-7CDCD815CBAC}" presName="wedgeRectCallout1" presStyleLbl="node1" presStyleIdx="0" presStyleCnt="1">
        <dgm:presLayoutVars>
          <dgm:bulletEnabled val="1"/>
        </dgm:presLayoutVars>
      </dgm:prSet>
      <dgm:spPr/>
    </dgm:pt>
  </dgm:ptLst>
  <dgm:cxnLst>
    <dgm:cxn modelId="{0DB5F735-A0E2-4E7D-90CF-1690380C0AD4}" srcId="{0EB62FE8-0D6B-4551-A286-70C0C2067FCA}" destId="{CBD45406-0716-4532-9AB7-7CDCD815CBAC}" srcOrd="0" destOrd="0" parTransId="{CB421FE5-9090-422B-8B6C-24C93164AD3C}" sibTransId="{E5EAED37-E8B7-4FED-A565-2DB959E14512}"/>
    <dgm:cxn modelId="{013D647B-6788-41E7-B8A4-1DDFA1702DC2}" type="presOf" srcId="{CBD45406-0716-4532-9AB7-7CDCD815CBAC}" destId="{D0A9CEFA-BD90-44FB-B3CC-D7C80589CC84}" srcOrd="0" destOrd="0" presId="urn:microsoft.com/office/officeart/2008/layout/BendingPictureCaptionList"/>
    <dgm:cxn modelId="{6B9AE2B2-BC6E-4434-BBCE-B15360EF8F48}" type="presOf" srcId="{0EB62FE8-0D6B-4551-A286-70C0C2067FCA}" destId="{4044F28E-184C-4AB3-B102-9FBBE5E3E930}" srcOrd="0" destOrd="0" presId="urn:microsoft.com/office/officeart/2008/layout/BendingPictureCaptionList"/>
    <dgm:cxn modelId="{8C13F6A6-14FE-42D9-A181-964BC62685D6}" type="presParOf" srcId="{4044F28E-184C-4AB3-B102-9FBBE5E3E930}" destId="{83D9AF06-6B6E-48E7-BAFE-00AE9DC8F3B2}" srcOrd="0" destOrd="0" presId="urn:microsoft.com/office/officeart/2008/layout/BendingPictureCaptionList"/>
    <dgm:cxn modelId="{2D7347C6-7211-4CFF-A75E-A9A1C676376D}" type="presParOf" srcId="{83D9AF06-6B6E-48E7-BAFE-00AE9DC8F3B2}" destId="{3F84F822-B03C-4978-BF45-707FA421DCC0}" srcOrd="0" destOrd="0" presId="urn:microsoft.com/office/officeart/2008/layout/BendingPictureCaptionList"/>
    <dgm:cxn modelId="{CB15AFE3-1EAF-44C0-8E3B-292305394ABD}" type="presParOf" srcId="{83D9AF06-6B6E-48E7-BAFE-00AE9DC8F3B2}" destId="{D0A9CEFA-BD90-44FB-B3CC-D7C80589CC84}" srcOrd="1" destOrd="0" presId="urn:microsoft.com/office/officeart/2008/layout/BendingPictureCaptionList"/>
  </dgm:cxnLst>
  <dgm:bg>
    <a:blipFill>
      <a:blip xmlns:r="http://schemas.openxmlformats.org/officeDocument/2006/relationships" r:embed="rId1">
        <a:extLst>
          <a:ext uri="{28A0092B-C50C-407E-A947-70E740481C1C}">
            <a14:useLocalDpi xmlns:a14="http://schemas.microsoft.com/office/drawing/2010/main" val="0"/>
          </a:ext>
        </a:extLst>
      </a:blip>
      <a:stretch>
        <a:fillRect/>
      </a:stretch>
    </a:blip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587732C-5987-493C-9290-B3A6718BB136}" type="doc">
      <dgm:prSet loTypeId="urn:microsoft.com/office/officeart/2011/layout/TabList" loCatId="list" qsTypeId="urn:microsoft.com/office/officeart/2005/8/quickstyle/simple1" qsCatId="simple" csTypeId="urn:microsoft.com/office/officeart/2005/8/colors/accent0_1" csCatId="mainScheme" phldr="1"/>
      <dgm:spPr/>
      <dgm:t>
        <a:bodyPr/>
        <a:lstStyle/>
        <a:p>
          <a:endParaRPr lang="es-EC"/>
        </a:p>
      </dgm:t>
    </dgm:pt>
    <dgm:pt modelId="{0E5D4D6B-8BF4-4009-9B47-1DBDA9E8A87D}">
      <dgm:prSet phldrT="[Texto]" phldr="1" custT="1"/>
      <dgm:spPr/>
      <dgm:t>
        <a:bodyPr/>
        <a:lstStyle/>
        <a:p>
          <a:endParaRPr lang="es-EC" sz="2400" dirty="0"/>
        </a:p>
      </dgm:t>
    </dgm:pt>
    <dgm:pt modelId="{FFC3C2AE-42A9-4FE2-B089-18B4BE4B0AE8}" type="parTrans" cxnId="{C3DC6C51-FAB5-48E1-9C79-DD41F42CA816}">
      <dgm:prSet/>
      <dgm:spPr/>
      <dgm:t>
        <a:bodyPr/>
        <a:lstStyle/>
        <a:p>
          <a:endParaRPr lang="es-EC" sz="1200"/>
        </a:p>
      </dgm:t>
    </dgm:pt>
    <dgm:pt modelId="{EE024DF2-C9D5-4685-9DC4-ACB9CE3CC098}" type="sibTrans" cxnId="{C3DC6C51-FAB5-48E1-9C79-DD41F42CA816}">
      <dgm:prSet/>
      <dgm:spPr/>
      <dgm:t>
        <a:bodyPr/>
        <a:lstStyle/>
        <a:p>
          <a:endParaRPr lang="es-EC" sz="1200"/>
        </a:p>
      </dgm:t>
    </dgm:pt>
    <dgm:pt modelId="{29A4B762-9839-458C-A93A-E348FA3D9541}">
      <dgm:prSet phldrT="[Texto]" custT="1"/>
      <dgm:spPr/>
      <dgm:t>
        <a:bodyPr/>
        <a:lstStyle/>
        <a:p>
          <a:r>
            <a:rPr lang="es-EC" sz="2800" dirty="0"/>
            <a:t>Izquierda</a:t>
          </a:r>
        </a:p>
      </dgm:t>
    </dgm:pt>
    <dgm:pt modelId="{9E611026-C94E-4C35-B401-1B9DE4080DEC}" type="parTrans" cxnId="{61641422-69C3-4344-BB98-3600DF61F7BA}">
      <dgm:prSet/>
      <dgm:spPr/>
      <dgm:t>
        <a:bodyPr/>
        <a:lstStyle/>
        <a:p>
          <a:endParaRPr lang="es-EC" sz="1200"/>
        </a:p>
      </dgm:t>
    </dgm:pt>
    <dgm:pt modelId="{EFAC09D3-9B05-4185-A0F2-6C2C51E7E2C8}" type="sibTrans" cxnId="{61641422-69C3-4344-BB98-3600DF61F7BA}">
      <dgm:prSet/>
      <dgm:spPr/>
      <dgm:t>
        <a:bodyPr/>
        <a:lstStyle/>
        <a:p>
          <a:endParaRPr lang="es-EC" sz="1200"/>
        </a:p>
      </dgm:t>
    </dgm:pt>
    <dgm:pt modelId="{BB0C96CD-9E16-4D19-9311-E1EC217B957D}">
      <dgm:prSet phldrT="[Texto]" phldr="1" custT="1"/>
      <dgm:spPr/>
      <dgm:t>
        <a:bodyPr/>
        <a:lstStyle/>
        <a:p>
          <a:endParaRPr lang="es-EC" sz="2400"/>
        </a:p>
      </dgm:t>
    </dgm:pt>
    <dgm:pt modelId="{E2F6FD7A-5CE6-488B-958E-3C4FC34B7AE8}" type="parTrans" cxnId="{95889680-ADA2-4737-9C1D-3209E471AF48}">
      <dgm:prSet/>
      <dgm:spPr/>
      <dgm:t>
        <a:bodyPr/>
        <a:lstStyle/>
        <a:p>
          <a:endParaRPr lang="es-EC" sz="1200"/>
        </a:p>
      </dgm:t>
    </dgm:pt>
    <dgm:pt modelId="{FA870286-5774-4E50-994E-E395F3093FC0}" type="sibTrans" cxnId="{95889680-ADA2-4737-9C1D-3209E471AF48}">
      <dgm:prSet/>
      <dgm:spPr/>
      <dgm:t>
        <a:bodyPr/>
        <a:lstStyle/>
        <a:p>
          <a:endParaRPr lang="es-EC" sz="1200"/>
        </a:p>
      </dgm:t>
    </dgm:pt>
    <dgm:pt modelId="{03E7B142-B88D-48B7-9207-DAB1EBA6D496}">
      <dgm:prSet phldrT="[Texto]" custT="1"/>
      <dgm:spPr/>
      <dgm:t>
        <a:bodyPr/>
        <a:lstStyle/>
        <a:p>
          <a:r>
            <a:rPr lang="es-EC" sz="2800" dirty="0"/>
            <a:t>Derecha</a:t>
          </a:r>
        </a:p>
      </dgm:t>
    </dgm:pt>
    <dgm:pt modelId="{056D5469-B201-47B8-BA93-C564181B6950}" type="parTrans" cxnId="{C83593F7-7349-45F9-A6BA-3959B94A2897}">
      <dgm:prSet/>
      <dgm:spPr/>
      <dgm:t>
        <a:bodyPr/>
        <a:lstStyle/>
        <a:p>
          <a:endParaRPr lang="es-EC" sz="1200"/>
        </a:p>
      </dgm:t>
    </dgm:pt>
    <dgm:pt modelId="{95D3C8FE-25A4-4AE7-B674-BD93243FE911}" type="sibTrans" cxnId="{C83593F7-7349-45F9-A6BA-3959B94A2897}">
      <dgm:prSet/>
      <dgm:spPr/>
      <dgm:t>
        <a:bodyPr/>
        <a:lstStyle/>
        <a:p>
          <a:endParaRPr lang="es-EC" sz="1200"/>
        </a:p>
      </dgm:t>
    </dgm:pt>
    <dgm:pt modelId="{63085892-AFA1-4382-93B5-8C4F047A5175}">
      <dgm:prSet phldrT="[Texto]" custT="1"/>
      <dgm:spPr/>
      <dgm:t>
        <a:bodyPr/>
        <a:lstStyle/>
        <a:p>
          <a:endParaRPr lang="es-EC" sz="2000" dirty="0"/>
        </a:p>
      </dgm:t>
    </dgm:pt>
    <dgm:pt modelId="{6FBDF81D-74E6-4B43-A7BE-669921B70AA9}" type="parTrans" cxnId="{38246934-38FE-4CB7-844B-1FE6293E8C0F}">
      <dgm:prSet/>
      <dgm:spPr/>
      <dgm:t>
        <a:bodyPr/>
        <a:lstStyle/>
        <a:p>
          <a:endParaRPr lang="es-EC" sz="1200"/>
        </a:p>
      </dgm:t>
    </dgm:pt>
    <dgm:pt modelId="{9A799447-14C2-4717-8DE4-D8AA04A2408B}" type="sibTrans" cxnId="{38246934-38FE-4CB7-844B-1FE6293E8C0F}">
      <dgm:prSet/>
      <dgm:spPr/>
      <dgm:t>
        <a:bodyPr/>
        <a:lstStyle/>
        <a:p>
          <a:endParaRPr lang="es-EC" sz="1200"/>
        </a:p>
      </dgm:t>
    </dgm:pt>
    <dgm:pt modelId="{C691A980-459B-43E7-8903-000A5EBB94DA}">
      <dgm:prSet phldrT="[Texto]" custT="1"/>
      <dgm:spPr/>
      <dgm:t>
        <a:bodyPr/>
        <a:lstStyle/>
        <a:p>
          <a:endParaRPr lang="es-EC" sz="2000" dirty="0"/>
        </a:p>
      </dgm:t>
    </dgm:pt>
    <dgm:pt modelId="{83B0D102-D529-456B-819D-027FB46057E5}" type="parTrans" cxnId="{F1770757-BB64-4BD0-A4FF-771085E85C38}">
      <dgm:prSet/>
      <dgm:spPr/>
      <dgm:t>
        <a:bodyPr/>
        <a:lstStyle/>
        <a:p>
          <a:endParaRPr lang="es-EC" sz="1200"/>
        </a:p>
      </dgm:t>
    </dgm:pt>
    <dgm:pt modelId="{5AA569C9-6427-4006-ABA6-4536F564DF26}" type="sibTrans" cxnId="{F1770757-BB64-4BD0-A4FF-771085E85C38}">
      <dgm:prSet/>
      <dgm:spPr/>
      <dgm:t>
        <a:bodyPr/>
        <a:lstStyle/>
        <a:p>
          <a:endParaRPr lang="es-EC" sz="1200"/>
        </a:p>
      </dgm:t>
    </dgm:pt>
    <dgm:pt modelId="{2FD53F97-3BED-46BB-9AC9-F9F6700EA4CB}" type="pres">
      <dgm:prSet presAssocID="{F587732C-5987-493C-9290-B3A6718BB136}" presName="Name0" presStyleCnt="0">
        <dgm:presLayoutVars>
          <dgm:chMax/>
          <dgm:chPref val="3"/>
          <dgm:dir/>
          <dgm:animOne val="branch"/>
          <dgm:animLvl val="lvl"/>
        </dgm:presLayoutVars>
      </dgm:prSet>
      <dgm:spPr/>
    </dgm:pt>
    <dgm:pt modelId="{53740977-A7B2-41FD-9A86-E30AF5C2DE34}" type="pres">
      <dgm:prSet presAssocID="{0E5D4D6B-8BF4-4009-9B47-1DBDA9E8A87D}" presName="composite" presStyleCnt="0"/>
      <dgm:spPr/>
    </dgm:pt>
    <dgm:pt modelId="{5A285CB1-65E4-4FF0-A443-FEB7CC2C6EA3}" type="pres">
      <dgm:prSet presAssocID="{0E5D4D6B-8BF4-4009-9B47-1DBDA9E8A87D}" presName="FirstChild" presStyleLbl="revTx" presStyleIdx="0" presStyleCnt="4">
        <dgm:presLayoutVars>
          <dgm:chMax val="0"/>
          <dgm:chPref val="0"/>
          <dgm:bulletEnabled val="1"/>
        </dgm:presLayoutVars>
      </dgm:prSet>
      <dgm:spPr/>
    </dgm:pt>
    <dgm:pt modelId="{4245A056-687B-40DF-87B3-97060B75DC9E}" type="pres">
      <dgm:prSet presAssocID="{0E5D4D6B-8BF4-4009-9B47-1DBDA9E8A87D}" presName="Parent" presStyleLbl="alignNode1" presStyleIdx="0" presStyleCnt="2">
        <dgm:presLayoutVars>
          <dgm:chMax val="3"/>
          <dgm:chPref val="3"/>
          <dgm:bulletEnabled val="1"/>
        </dgm:presLayoutVars>
      </dgm:prSet>
      <dgm:spPr/>
    </dgm:pt>
    <dgm:pt modelId="{7703FB34-73C6-4C6A-BCAF-EE763A639267}" type="pres">
      <dgm:prSet presAssocID="{0E5D4D6B-8BF4-4009-9B47-1DBDA9E8A87D}" presName="Accent" presStyleLbl="parChTrans1D1" presStyleIdx="0" presStyleCnt="2"/>
      <dgm:spPr/>
    </dgm:pt>
    <dgm:pt modelId="{729FDB9E-D3DB-406B-85C3-D87D5BE6049C}" type="pres">
      <dgm:prSet presAssocID="{0E5D4D6B-8BF4-4009-9B47-1DBDA9E8A87D}" presName="Child" presStyleLbl="revTx" presStyleIdx="1" presStyleCnt="4">
        <dgm:presLayoutVars>
          <dgm:chMax val="0"/>
          <dgm:chPref val="0"/>
          <dgm:bulletEnabled val="1"/>
        </dgm:presLayoutVars>
      </dgm:prSet>
      <dgm:spPr/>
    </dgm:pt>
    <dgm:pt modelId="{7F6B0493-FEB5-4D63-9960-2CD46A31A36D}" type="pres">
      <dgm:prSet presAssocID="{EE024DF2-C9D5-4685-9DC4-ACB9CE3CC098}" presName="sibTrans" presStyleCnt="0"/>
      <dgm:spPr/>
    </dgm:pt>
    <dgm:pt modelId="{60C27259-FD9B-425F-9EC6-7BACE874B67B}" type="pres">
      <dgm:prSet presAssocID="{BB0C96CD-9E16-4D19-9311-E1EC217B957D}" presName="composite" presStyleCnt="0"/>
      <dgm:spPr/>
    </dgm:pt>
    <dgm:pt modelId="{EB955F1F-CB4A-4218-A2F3-5781C2A35151}" type="pres">
      <dgm:prSet presAssocID="{BB0C96CD-9E16-4D19-9311-E1EC217B957D}" presName="FirstChild" presStyleLbl="revTx" presStyleIdx="2" presStyleCnt="4">
        <dgm:presLayoutVars>
          <dgm:chMax val="0"/>
          <dgm:chPref val="0"/>
          <dgm:bulletEnabled val="1"/>
        </dgm:presLayoutVars>
      </dgm:prSet>
      <dgm:spPr/>
    </dgm:pt>
    <dgm:pt modelId="{98F8539B-1B68-47FC-82C8-4EA1EDFD8095}" type="pres">
      <dgm:prSet presAssocID="{BB0C96CD-9E16-4D19-9311-E1EC217B957D}" presName="Parent" presStyleLbl="alignNode1" presStyleIdx="1" presStyleCnt="2">
        <dgm:presLayoutVars>
          <dgm:chMax val="3"/>
          <dgm:chPref val="3"/>
          <dgm:bulletEnabled val="1"/>
        </dgm:presLayoutVars>
      </dgm:prSet>
      <dgm:spPr/>
    </dgm:pt>
    <dgm:pt modelId="{98A381CC-D934-442A-AD3B-36483E9CA2E5}" type="pres">
      <dgm:prSet presAssocID="{BB0C96CD-9E16-4D19-9311-E1EC217B957D}" presName="Accent" presStyleLbl="parChTrans1D1" presStyleIdx="1" presStyleCnt="2"/>
      <dgm:spPr/>
    </dgm:pt>
    <dgm:pt modelId="{BDA87E74-47C5-4A65-9740-44271F631720}" type="pres">
      <dgm:prSet presAssocID="{BB0C96CD-9E16-4D19-9311-E1EC217B957D}" presName="Child" presStyleLbl="revTx" presStyleIdx="3" presStyleCnt="4">
        <dgm:presLayoutVars>
          <dgm:chMax val="0"/>
          <dgm:chPref val="0"/>
          <dgm:bulletEnabled val="1"/>
        </dgm:presLayoutVars>
      </dgm:prSet>
      <dgm:spPr/>
    </dgm:pt>
  </dgm:ptLst>
  <dgm:cxnLst>
    <dgm:cxn modelId="{7E768E1B-6AC5-43CC-9328-3C42D2EAC4B4}" type="presOf" srcId="{63085892-AFA1-4382-93B5-8C4F047A5175}" destId="{729FDB9E-D3DB-406B-85C3-D87D5BE6049C}" srcOrd="0" destOrd="0" presId="urn:microsoft.com/office/officeart/2011/layout/TabList"/>
    <dgm:cxn modelId="{61641422-69C3-4344-BB98-3600DF61F7BA}" srcId="{0E5D4D6B-8BF4-4009-9B47-1DBDA9E8A87D}" destId="{29A4B762-9839-458C-A93A-E348FA3D9541}" srcOrd="0" destOrd="0" parTransId="{9E611026-C94E-4C35-B401-1B9DE4080DEC}" sibTransId="{EFAC09D3-9B05-4185-A0F2-6C2C51E7E2C8}"/>
    <dgm:cxn modelId="{0DE9DC30-0979-4F7F-AAFA-B50156467A65}" type="presOf" srcId="{29A4B762-9839-458C-A93A-E348FA3D9541}" destId="{5A285CB1-65E4-4FF0-A443-FEB7CC2C6EA3}" srcOrd="0" destOrd="0" presId="urn:microsoft.com/office/officeart/2011/layout/TabList"/>
    <dgm:cxn modelId="{38246934-38FE-4CB7-844B-1FE6293E8C0F}" srcId="{0E5D4D6B-8BF4-4009-9B47-1DBDA9E8A87D}" destId="{63085892-AFA1-4382-93B5-8C4F047A5175}" srcOrd="1" destOrd="0" parTransId="{6FBDF81D-74E6-4B43-A7BE-669921B70AA9}" sibTransId="{9A799447-14C2-4717-8DE4-D8AA04A2408B}"/>
    <dgm:cxn modelId="{C3DC6C51-FAB5-48E1-9C79-DD41F42CA816}" srcId="{F587732C-5987-493C-9290-B3A6718BB136}" destId="{0E5D4D6B-8BF4-4009-9B47-1DBDA9E8A87D}" srcOrd="0" destOrd="0" parTransId="{FFC3C2AE-42A9-4FE2-B089-18B4BE4B0AE8}" sibTransId="{EE024DF2-C9D5-4685-9DC4-ACB9CE3CC098}"/>
    <dgm:cxn modelId="{F1770757-BB64-4BD0-A4FF-771085E85C38}" srcId="{BB0C96CD-9E16-4D19-9311-E1EC217B957D}" destId="{C691A980-459B-43E7-8903-000A5EBB94DA}" srcOrd="1" destOrd="0" parTransId="{83B0D102-D529-456B-819D-027FB46057E5}" sibTransId="{5AA569C9-6427-4006-ABA6-4536F564DF26}"/>
    <dgm:cxn modelId="{95889680-ADA2-4737-9C1D-3209E471AF48}" srcId="{F587732C-5987-493C-9290-B3A6718BB136}" destId="{BB0C96CD-9E16-4D19-9311-E1EC217B957D}" srcOrd="1" destOrd="0" parTransId="{E2F6FD7A-5CE6-488B-958E-3C4FC34B7AE8}" sibTransId="{FA870286-5774-4E50-994E-E395F3093FC0}"/>
    <dgm:cxn modelId="{67ABB2BF-B92B-4A4B-B499-E9AA2360401D}" type="presOf" srcId="{BB0C96CD-9E16-4D19-9311-E1EC217B957D}" destId="{98F8539B-1B68-47FC-82C8-4EA1EDFD8095}" srcOrd="0" destOrd="0" presId="urn:microsoft.com/office/officeart/2011/layout/TabList"/>
    <dgm:cxn modelId="{DB0449D8-8D18-48E4-8A07-52A88D34EA2B}" type="presOf" srcId="{F587732C-5987-493C-9290-B3A6718BB136}" destId="{2FD53F97-3BED-46BB-9AC9-F9F6700EA4CB}" srcOrd="0" destOrd="0" presId="urn:microsoft.com/office/officeart/2011/layout/TabList"/>
    <dgm:cxn modelId="{D5291DDB-10B3-4CC7-B29E-B542B3077E5D}" type="presOf" srcId="{0E5D4D6B-8BF4-4009-9B47-1DBDA9E8A87D}" destId="{4245A056-687B-40DF-87B3-97060B75DC9E}" srcOrd="0" destOrd="0" presId="urn:microsoft.com/office/officeart/2011/layout/TabList"/>
    <dgm:cxn modelId="{0A5303E2-6E5C-405B-8FC2-24EEE7CA12D3}" type="presOf" srcId="{03E7B142-B88D-48B7-9207-DAB1EBA6D496}" destId="{EB955F1F-CB4A-4218-A2F3-5781C2A35151}" srcOrd="0" destOrd="0" presId="urn:microsoft.com/office/officeart/2011/layout/TabList"/>
    <dgm:cxn modelId="{6F0BEAE6-2871-42D5-B4B8-1966EDFCAB09}" type="presOf" srcId="{C691A980-459B-43E7-8903-000A5EBB94DA}" destId="{BDA87E74-47C5-4A65-9740-44271F631720}" srcOrd="0" destOrd="0" presId="urn:microsoft.com/office/officeart/2011/layout/TabList"/>
    <dgm:cxn modelId="{C83593F7-7349-45F9-A6BA-3959B94A2897}" srcId="{BB0C96CD-9E16-4D19-9311-E1EC217B957D}" destId="{03E7B142-B88D-48B7-9207-DAB1EBA6D496}" srcOrd="0" destOrd="0" parTransId="{056D5469-B201-47B8-BA93-C564181B6950}" sibTransId="{95D3C8FE-25A4-4AE7-B674-BD93243FE911}"/>
    <dgm:cxn modelId="{CF568C9F-8440-4FC8-8632-F43F0B85053B}" type="presParOf" srcId="{2FD53F97-3BED-46BB-9AC9-F9F6700EA4CB}" destId="{53740977-A7B2-41FD-9A86-E30AF5C2DE34}" srcOrd="0" destOrd="0" presId="urn:microsoft.com/office/officeart/2011/layout/TabList"/>
    <dgm:cxn modelId="{2B6FC1A3-7C11-44D2-B430-4F2D43D1306C}" type="presParOf" srcId="{53740977-A7B2-41FD-9A86-E30AF5C2DE34}" destId="{5A285CB1-65E4-4FF0-A443-FEB7CC2C6EA3}" srcOrd="0" destOrd="0" presId="urn:microsoft.com/office/officeart/2011/layout/TabList"/>
    <dgm:cxn modelId="{552A5825-A75C-441E-B00E-F6308F9E5D97}" type="presParOf" srcId="{53740977-A7B2-41FD-9A86-E30AF5C2DE34}" destId="{4245A056-687B-40DF-87B3-97060B75DC9E}" srcOrd="1" destOrd="0" presId="urn:microsoft.com/office/officeart/2011/layout/TabList"/>
    <dgm:cxn modelId="{09C41291-0491-4445-96B8-0CFA5986EC46}" type="presParOf" srcId="{53740977-A7B2-41FD-9A86-E30AF5C2DE34}" destId="{7703FB34-73C6-4C6A-BCAF-EE763A639267}" srcOrd="2" destOrd="0" presId="urn:microsoft.com/office/officeart/2011/layout/TabList"/>
    <dgm:cxn modelId="{E3D736C2-7682-4F99-9220-DF5D13FD5DF1}" type="presParOf" srcId="{2FD53F97-3BED-46BB-9AC9-F9F6700EA4CB}" destId="{729FDB9E-D3DB-406B-85C3-D87D5BE6049C}" srcOrd="1" destOrd="0" presId="urn:microsoft.com/office/officeart/2011/layout/TabList"/>
    <dgm:cxn modelId="{5C29F23D-5272-43F0-8C9B-43A9B645D9FC}" type="presParOf" srcId="{2FD53F97-3BED-46BB-9AC9-F9F6700EA4CB}" destId="{7F6B0493-FEB5-4D63-9960-2CD46A31A36D}" srcOrd="2" destOrd="0" presId="urn:microsoft.com/office/officeart/2011/layout/TabList"/>
    <dgm:cxn modelId="{2700DD48-645C-42FC-A97A-D572FDFE55DC}" type="presParOf" srcId="{2FD53F97-3BED-46BB-9AC9-F9F6700EA4CB}" destId="{60C27259-FD9B-425F-9EC6-7BACE874B67B}" srcOrd="3" destOrd="0" presId="urn:microsoft.com/office/officeart/2011/layout/TabList"/>
    <dgm:cxn modelId="{353688DE-5611-48BD-9367-E764661D72C2}" type="presParOf" srcId="{60C27259-FD9B-425F-9EC6-7BACE874B67B}" destId="{EB955F1F-CB4A-4218-A2F3-5781C2A35151}" srcOrd="0" destOrd="0" presId="urn:microsoft.com/office/officeart/2011/layout/TabList"/>
    <dgm:cxn modelId="{00062D76-84FA-4A23-B7CE-34AE483D8413}" type="presParOf" srcId="{60C27259-FD9B-425F-9EC6-7BACE874B67B}" destId="{98F8539B-1B68-47FC-82C8-4EA1EDFD8095}" srcOrd="1" destOrd="0" presId="urn:microsoft.com/office/officeart/2011/layout/TabList"/>
    <dgm:cxn modelId="{9956D126-3995-4259-B89E-8C69549D1A74}" type="presParOf" srcId="{60C27259-FD9B-425F-9EC6-7BACE874B67B}" destId="{98A381CC-D934-442A-AD3B-36483E9CA2E5}" srcOrd="2" destOrd="0" presId="urn:microsoft.com/office/officeart/2011/layout/TabList"/>
    <dgm:cxn modelId="{34E29A93-BB98-4F39-B97A-D851573CD548}" type="presParOf" srcId="{2FD53F97-3BED-46BB-9AC9-F9F6700EA4CB}" destId="{BDA87E74-47C5-4A65-9740-44271F631720}" srcOrd="4" destOrd="0" presId="urn:microsoft.com/office/officeart/2011/layout/Tab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65096-F1AE-411B-9E41-C289560A517E}">
      <dsp:nvSpPr>
        <dsp:cNvPr id="0" name=""/>
        <dsp:cNvSpPr/>
      </dsp:nvSpPr>
      <dsp:spPr>
        <a:xfrm>
          <a:off x="1791" y="519976"/>
          <a:ext cx="2594710" cy="1917481"/>
        </a:xfrm>
        <a:prstGeom prst="rect">
          <a:avLst/>
        </a:prstGeom>
        <a:blipFill rotWithShape="1">
          <a:blip xmlns:r="http://schemas.openxmlformats.org/officeDocument/2006/relationships" r:embed="rId1"/>
          <a:srcRect/>
          <a:stretch>
            <a:fillRect l="-16000" r="-16000"/>
          </a:stretch>
        </a:blipFill>
        <a:ln>
          <a:noFill/>
        </a:ln>
        <a:effectLst/>
      </dsp:spPr>
      <dsp:style>
        <a:lnRef idx="0">
          <a:scrgbClr r="0" g="0" b="0"/>
        </a:lnRef>
        <a:fillRef idx="1">
          <a:scrgbClr r="0" g="0" b="0"/>
        </a:fillRef>
        <a:effectRef idx="0">
          <a:scrgbClr r="0" g="0" b="0"/>
        </a:effectRef>
        <a:fontRef idx="minor"/>
      </dsp:style>
    </dsp:sp>
    <dsp:sp modelId="{90C88905-F316-43E0-9CB2-02F26E2867B4}">
      <dsp:nvSpPr>
        <dsp:cNvPr id="0" name=""/>
        <dsp:cNvSpPr/>
      </dsp:nvSpPr>
      <dsp:spPr>
        <a:xfrm>
          <a:off x="750646" y="2215420"/>
          <a:ext cx="1834395" cy="37448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s-EC" sz="1600" kern="1200" dirty="0">
              <a:solidFill>
                <a:schemeClr val="accent3">
                  <a:lumMod val="75000"/>
                </a:schemeClr>
              </a:solidFill>
            </a:rPr>
            <a:t>Videojuegos</a:t>
          </a:r>
        </a:p>
      </dsp:txBody>
      <dsp:txXfrm>
        <a:off x="750646" y="2215420"/>
        <a:ext cx="1834395" cy="374482"/>
      </dsp:txXfrm>
    </dsp:sp>
    <dsp:sp modelId="{BA2BA0C1-E1CA-4661-AE1C-856EBF422E4C}">
      <dsp:nvSpPr>
        <dsp:cNvPr id="0" name=""/>
        <dsp:cNvSpPr/>
      </dsp:nvSpPr>
      <dsp:spPr>
        <a:xfrm>
          <a:off x="2928281" y="519976"/>
          <a:ext cx="2594710" cy="1917481"/>
        </a:xfrm>
        <a:prstGeom prst="rect">
          <a:avLst/>
        </a:prstGeom>
        <a:blipFill rotWithShape="1">
          <a:blip xmlns:r="http://schemas.openxmlformats.org/officeDocument/2006/relationships" r:embed="rId2"/>
          <a:srcRect/>
          <a:stretch>
            <a:fillRect l="-18000" r="-18000"/>
          </a:stretch>
        </a:blipFill>
        <a:ln>
          <a:noFill/>
        </a:ln>
        <a:effectLst/>
      </dsp:spPr>
      <dsp:style>
        <a:lnRef idx="0">
          <a:scrgbClr r="0" g="0" b="0"/>
        </a:lnRef>
        <a:fillRef idx="1">
          <a:scrgbClr r="0" g="0" b="0"/>
        </a:fillRef>
        <a:effectRef idx="0">
          <a:scrgbClr r="0" g="0" b="0"/>
        </a:effectRef>
        <a:fontRef idx="minor"/>
      </dsp:style>
    </dsp:sp>
    <dsp:sp modelId="{805E0EE3-3E5F-48B9-B873-813316512EAA}">
      <dsp:nvSpPr>
        <dsp:cNvPr id="0" name=""/>
        <dsp:cNvSpPr/>
      </dsp:nvSpPr>
      <dsp:spPr>
        <a:xfrm>
          <a:off x="3653077" y="2189301"/>
          <a:ext cx="1834395" cy="37448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s-EC" sz="1600" kern="1200" dirty="0">
              <a:solidFill>
                <a:schemeClr val="accent3">
                  <a:lumMod val="75000"/>
                </a:schemeClr>
              </a:solidFill>
            </a:rPr>
            <a:t>Inmersión</a:t>
          </a:r>
        </a:p>
      </dsp:txBody>
      <dsp:txXfrm>
        <a:off x="3653077" y="2189301"/>
        <a:ext cx="1834395" cy="374482"/>
      </dsp:txXfrm>
    </dsp:sp>
    <dsp:sp modelId="{E34D17A9-B3C7-42FA-AC6E-7859BD244A11}">
      <dsp:nvSpPr>
        <dsp:cNvPr id="0" name=""/>
        <dsp:cNvSpPr/>
      </dsp:nvSpPr>
      <dsp:spPr>
        <a:xfrm>
          <a:off x="5854770" y="521171"/>
          <a:ext cx="2594710" cy="1917481"/>
        </a:xfrm>
        <a:prstGeom prst="rect">
          <a:avLst/>
        </a:prstGeom>
        <a:blipFill rotWithShape="1">
          <a:blip xmlns:r="http://schemas.openxmlformats.org/officeDocument/2006/relationships" r:embed="rId3"/>
          <a:srcRect/>
          <a:stretch>
            <a:fillRect l="-16000" r="-16000"/>
          </a:stretch>
        </a:blipFill>
        <a:ln>
          <a:noFill/>
        </a:ln>
        <a:effectLst/>
      </dsp:spPr>
      <dsp:style>
        <a:lnRef idx="0">
          <a:scrgbClr r="0" g="0" b="0"/>
        </a:lnRef>
        <a:fillRef idx="1">
          <a:scrgbClr r="0" g="0" b="0"/>
        </a:fillRef>
        <a:effectRef idx="0">
          <a:scrgbClr r="0" g="0" b="0"/>
        </a:effectRef>
        <a:fontRef idx="minor"/>
      </dsp:style>
    </dsp:sp>
    <dsp:sp modelId="{CE971596-A40D-469B-8061-8FF2A564C006}">
      <dsp:nvSpPr>
        <dsp:cNvPr id="0" name=""/>
        <dsp:cNvSpPr/>
      </dsp:nvSpPr>
      <dsp:spPr>
        <a:xfrm>
          <a:off x="6578348" y="2174785"/>
          <a:ext cx="1837637" cy="36970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s-EC" sz="1600" kern="1200" dirty="0">
              <a:solidFill>
                <a:schemeClr val="accent3">
                  <a:lumMod val="75000"/>
                </a:schemeClr>
              </a:solidFill>
            </a:rPr>
            <a:t>Telepresencia</a:t>
          </a:r>
        </a:p>
      </dsp:txBody>
      <dsp:txXfrm>
        <a:off x="6578348" y="2174785"/>
        <a:ext cx="1837637" cy="369700"/>
      </dsp:txXfrm>
    </dsp:sp>
    <dsp:sp modelId="{DE0608DA-C6CB-45A3-A637-B612DD8F8BE8}">
      <dsp:nvSpPr>
        <dsp:cNvPr id="0" name=""/>
        <dsp:cNvSpPr/>
      </dsp:nvSpPr>
      <dsp:spPr>
        <a:xfrm>
          <a:off x="1465036" y="2821715"/>
          <a:ext cx="2594710" cy="1917481"/>
        </a:xfrm>
        <a:prstGeom prst="rect">
          <a:avLst/>
        </a:prstGeom>
        <a:blipFill rotWithShape="1">
          <a:blip xmlns:r="http://schemas.openxmlformats.org/officeDocument/2006/relationships" r:embed="rId4"/>
          <a:srcRect/>
          <a:stretch>
            <a:fillRect l="-31000" r="-31000"/>
          </a:stretch>
        </a:blipFill>
        <a:ln>
          <a:noFill/>
        </a:ln>
        <a:effectLst/>
      </dsp:spPr>
      <dsp:style>
        <a:lnRef idx="0">
          <a:scrgbClr r="0" g="0" b="0"/>
        </a:lnRef>
        <a:fillRef idx="1">
          <a:scrgbClr r="0" g="0" b="0"/>
        </a:fillRef>
        <a:effectRef idx="0">
          <a:scrgbClr r="0" g="0" b="0"/>
        </a:effectRef>
        <a:fontRef idx="minor"/>
      </dsp:style>
    </dsp:sp>
    <dsp:sp modelId="{AE5F8B08-B305-407D-B36A-37BD701F07AB}">
      <dsp:nvSpPr>
        <dsp:cNvPr id="0" name=""/>
        <dsp:cNvSpPr/>
      </dsp:nvSpPr>
      <dsp:spPr>
        <a:xfrm>
          <a:off x="2195422" y="4517159"/>
          <a:ext cx="1834395" cy="37448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s-EC" sz="1600" kern="1200" dirty="0">
              <a:solidFill>
                <a:schemeClr val="accent3">
                  <a:lumMod val="75000"/>
                </a:schemeClr>
              </a:solidFill>
            </a:rPr>
            <a:t>Teleoperación</a:t>
          </a:r>
        </a:p>
      </dsp:txBody>
      <dsp:txXfrm>
        <a:off x="2195422" y="4517159"/>
        <a:ext cx="1834395" cy="374482"/>
      </dsp:txXfrm>
    </dsp:sp>
    <dsp:sp modelId="{C72E1CA8-B761-48B2-9394-47A95FB364E9}">
      <dsp:nvSpPr>
        <dsp:cNvPr id="0" name=""/>
        <dsp:cNvSpPr/>
      </dsp:nvSpPr>
      <dsp:spPr>
        <a:xfrm>
          <a:off x="4391525" y="2821715"/>
          <a:ext cx="2594710" cy="1917481"/>
        </a:xfrm>
        <a:prstGeom prst="rect">
          <a:avLst/>
        </a:prstGeom>
        <a:blipFill rotWithShape="1">
          <a:blip xmlns:r="http://schemas.openxmlformats.org/officeDocument/2006/relationships" r:embed="rId5"/>
          <a:srcRect/>
          <a:stretch>
            <a:fillRect l="-18000" r="-18000"/>
          </a:stretch>
        </a:blipFill>
        <a:ln>
          <a:noFill/>
        </a:ln>
        <a:effectLst/>
      </dsp:spPr>
      <dsp:style>
        <a:lnRef idx="0">
          <a:scrgbClr r="0" g="0" b="0"/>
        </a:lnRef>
        <a:fillRef idx="1">
          <a:scrgbClr r="0" g="0" b="0"/>
        </a:fillRef>
        <a:effectRef idx="0">
          <a:scrgbClr r="0" g="0" b="0"/>
        </a:effectRef>
        <a:fontRef idx="minor"/>
      </dsp:style>
    </dsp:sp>
    <dsp:sp modelId="{9B41E3F0-1B39-4090-8626-133EB3ACC537}">
      <dsp:nvSpPr>
        <dsp:cNvPr id="0" name=""/>
        <dsp:cNvSpPr/>
      </dsp:nvSpPr>
      <dsp:spPr>
        <a:xfrm>
          <a:off x="5116322" y="4491040"/>
          <a:ext cx="1834395" cy="37448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s-EC" sz="1600" kern="1200" dirty="0">
              <a:solidFill>
                <a:schemeClr val="accent3">
                  <a:lumMod val="75000"/>
                </a:schemeClr>
              </a:solidFill>
            </a:rPr>
            <a:t>Háptica</a:t>
          </a:r>
        </a:p>
      </dsp:txBody>
      <dsp:txXfrm>
        <a:off x="5116322" y="4491040"/>
        <a:ext cx="1834395" cy="374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9D907A-A429-4AD9-9423-E449899DCA13}">
      <dsp:nvSpPr>
        <dsp:cNvPr id="0" name=""/>
        <dsp:cNvSpPr/>
      </dsp:nvSpPr>
      <dsp:spPr>
        <a:xfrm>
          <a:off x="0" y="519553"/>
          <a:ext cx="1819306" cy="109158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dirty="0" err="1"/>
            <a:t>TactaVest</a:t>
          </a:r>
          <a:r>
            <a:rPr lang="es-EC" sz="1400" kern="1200" dirty="0"/>
            <a:t> </a:t>
          </a:r>
        </a:p>
      </dsp:txBody>
      <dsp:txXfrm>
        <a:off x="0" y="519553"/>
        <a:ext cx="1819306" cy="1091583"/>
      </dsp:txXfrm>
    </dsp:sp>
    <dsp:sp modelId="{587A98C7-5D1A-41F1-A6B1-BD6F1DE231FA}">
      <dsp:nvSpPr>
        <dsp:cNvPr id="0" name=""/>
        <dsp:cNvSpPr/>
      </dsp:nvSpPr>
      <dsp:spPr>
        <a:xfrm>
          <a:off x="2001236" y="519553"/>
          <a:ext cx="1819306" cy="109158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dirty="0"/>
            <a:t>Pandemia</a:t>
          </a:r>
        </a:p>
      </dsp:txBody>
      <dsp:txXfrm>
        <a:off x="2001236" y="519553"/>
        <a:ext cx="1819306" cy="1091583"/>
      </dsp:txXfrm>
    </dsp:sp>
    <dsp:sp modelId="{6AEC33F8-5158-4768-BE67-1FED16D4BE9E}">
      <dsp:nvSpPr>
        <dsp:cNvPr id="0" name=""/>
        <dsp:cNvSpPr/>
      </dsp:nvSpPr>
      <dsp:spPr>
        <a:xfrm>
          <a:off x="4002473" y="519553"/>
          <a:ext cx="1819306" cy="109158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a:t>Missouri S&amp;T Training Vest plataform</a:t>
          </a:r>
          <a:endParaRPr lang="es-EC" sz="1400" kern="1200" dirty="0"/>
        </a:p>
      </dsp:txBody>
      <dsp:txXfrm>
        <a:off x="4002473" y="519553"/>
        <a:ext cx="1819306" cy="1091583"/>
      </dsp:txXfrm>
    </dsp:sp>
    <dsp:sp modelId="{57E7B5EF-C974-4AA7-9BA3-D48C7E65C3D4}">
      <dsp:nvSpPr>
        <dsp:cNvPr id="0" name=""/>
        <dsp:cNvSpPr/>
      </dsp:nvSpPr>
      <dsp:spPr>
        <a:xfrm>
          <a:off x="1000618" y="1793067"/>
          <a:ext cx="1819306" cy="109158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dirty="0"/>
            <a:t>Chaleco háptico para recrear interacciones con un ambiente artificial</a:t>
          </a:r>
        </a:p>
      </dsp:txBody>
      <dsp:txXfrm>
        <a:off x="1000618" y="1793067"/>
        <a:ext cx="1819306" cy="1091583"/>
      </dsp:txXfrm>
    </dsp:sp>
    <dsp:sp modelId="{1E05AF0C-D62C-4218-980E-E071D1C11507}">
      <dsp:nvSpPr>
        <dsp:cNvPr id="0" name=""/>
        <dsp:cNvSpPr/>
      </dsp:nvSpPr>
      <dsp:spPr>
        <a:xfrm>
          <a:off x="3001855" y="1793067"/>
          <a:ext cx="1819306" cy="109158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dirty="0"/>
            <a:t>Sistema de conducción vehicular mediante la transferencia de su dinámica </a:t>
          </a:r>
        </a:p>
      </dsp:txBody>
      <dsp:txXfrm>
        <a:off x="3001855" y="1793067"/>
        <a:ext cx="1819306" cy="10915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D4B802-CEB0-4B69-BE0F-31A6B23D4F4F}">
      <dsp:nvSpPr>
        <dsp:cNvPr id="0" name=""/>
        <dsp:cNvSpPr/>
      </dsp:nvSpPr>
      <dsp:spPr>
        <a:xfrm>
          <a:off x="0" y="231142"/>
          <a:ext cx="4461163" cy="837900"/>
        </a:xfrm>
        <a:prstGeom prst="rect">
          <a:avLst/>
        </a:prstGeom>
        <a:no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6236" tIns="583184" rIns="346236" bIns="85344" numCol="1" spcCol="1270" anchor="t" anchorCtr="0">
          <a:noAutofit/>
        </a:bodyPr>
        <a:lstStyle/>
        <a:p>
          <a:pPr marL="114300" lvl="1" indent="-114300" algn="l" defTabSz="533400">
            <a:lnSpc>
              <a:spcPct val="90000"/>
            </a:lnSpc>
            <a:spcBef>
              <a:spcPct val="0"/>
            </a:spcBef>
            <a:spcAft>
              <a:spcPct val="15000"/>
            </a:spcAft>
            <a:buChar char="•"/>
          </a:pPr>
          <a:r>
            <a:rPr lang="es-EC" sz="1200" kern="1200" dirty="0"/>
            <a:t>Manejo de los componentes mecánicos</a:t>
          </a:r>
        </a:p>
      </dsp:txBody>
      <dsp:txXfrm>
        <a:off x="0" y="231142"/>
        <a:ext cx="4461163" cy="837900"/>
      </dsp:txXfrm>
    </dsp:sp>
    <dsp:sp modelId="{A81FEB4D-AB46-44AD-BC63-0E09EFC0B09A}">
      <dsp:nvSpPr>
        <dsp:cNvPr id="0" name=""/>
        <dsp:cNvSpPr/>
      </dsp:nvSpPr>
      <dsp:spPr>
        <a:xfrm>
          <a:off x="223058" y="4343"/>
          <a:ext cx="3122814" cy="640079"/>
        </a:xfrm>
        <a:prstGeom prst="roundRect">
          <a:avLst/>
        </a:prstGeom>
        <a:solidFill>
          <a:srgbClr val="C1D5D5"/>
        </a:solidFill>
        <a:ln w="12700" cap="flat" cmpd="sng" algn="ctr">
          <a:solidFill>
            <a:schemeClr val="accent4">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035" tIns="0" rIns="118035" bIns="0" numCol="1" spcCol="1270" anchor="ctr" anchorCtr="0">
          <a:noAutofit/>
        </a:bodyPr>
        <a:lstStyle/>
        <a:p>
          <a:pPr marL="0" lvl="0" indent="0" algn="l" defTabSz="800100">
            <a:lnSpc>
              <a:spcPct val="90000"/>
            </a:lnSpc>
            <a:spcBef>
              <a:spcPct val="0"/>
            </a:spcBef>
            <a:spcAft>
              <a:spcPct val="35000"/>
            </a:spcAft>
            <a:buNone/>
          </a:pPr>
          <a:r>
            <a:rPr lang="es-EC" sz="1800" kern="1200" dirty="0"/>
            <a:t>Control de acciones</a:t>
          </a:r>
        </a:p>
      </dsp:txBody>
      <dsp:txXfrm>
        <a:off x="254304" y="35589"/>
        <a:ext cx="3060322" cy="577587"/>
      </dsp:txXfrm>
    </dsp:sp>
    <dsp:sp modelId="{0178F4AD-3A29-4EC4-A6DB-29185854A2EE}">
      <dsp:nvSpPr>
        <dsp:cNvPr id="0" name=""/>
        <dsp:cNvSpPr/>
      </dsp:nvSpPr>
      <dsp:spPr>
        <a:xfrm>
          <a:off x="0" y="1447042"/>
          <a:ext cx="4461163" cy="837900"/>
        </a:xfrm>
        <a:prstGeom prst="rect">
          <a:avLst/>
        </a:prstGeom>
        <a:no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6236" tIns="583184" rIns="346236" bIns="85344" numCol="1" spcCol="1270" anchor="t" anchorCtr="0">
          <a:noAutofit/>
        </a:bodyPr>
        <a:lstStyle/>
        <a:p>
          <a:pPr marL="114300" lvl="1" indent="-114300" algn="l" defTabSz="533400">
            <a:lnSpc>
              <a:spcPct val="90000"/>
            </a:lnSpc>
            <a:spcBef>
              <a:spcPct val="0"/>
            </a:spcBef>
            <a:spcAft>
              <a:spcPct val="15000"/>
            </a:spcAft>
            <a:buChar char="•"/>
          </a:pPr>
          <a:r>
            <a:rPr lang="es-EC" sz="1200" kern="1200" dirty="0"/>
            <a:t>Conformada por un arreglo de sensores</a:t>
          </a:r>
        </a:p>
      </dsp:txBody>
      <dsp:txXfrm>
        <a:off x="0" y="1447042"/>
        <a:ext cx="4461163" cy="837900"/>
      </dsp:txXfrm>
    </dsp:sp>
    <dsp:sp modelId="{9561B849-3791-4E6D-9185-14453D26B99A}">
      <dsp:nvSpPr>
        <dsp:cNvPr id="0" name=""/>
        <dsp:cNvSpPr/>
      </dsp:nvSpPr>
      <dsp:spPr>
        <a:xfrm>
          <a:off x="223058" y="1220243"/>
          <a:ext cx="3122814" cy="640079"/>
        </a:xfrm>
        <a:prstGeom prst="roundRect">
          <a:avLst/>
        </a:prstGeom>
        <a:solidFill>
          <a:srgbClr val="C1D5D5"/>
        </a:solidFill>
        <a:ln w="12700" cap="flat" cmpd="sng" algn="ctr">
          <a:solidFill>
            <a:schemeClr val="accent4">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035" tIns="0" rIns="118035" bIns="0" numCol="1" spcCol="1270" anchor="ctr" anchorCtr="0">
          <a:noAutofit/>
        </a:bodyPr>
        <a:lstStyle/>
        <a:p>
          <a:pPr marL="0" lvl="0" indent="0" algn="l" defTabSz="800100">
            <a:lnSpc>
              <a:spcPct val="90000"/>
            </a:lnSpc>
            <a:spcBef>
              <a:spcPct val="0"/>
            </a:spcBef>
            <a:spcAft>
              <a:spcPct val="35000"/>
            </a:spcAft>
            <a:buNone/>
          </a:pPr>
          <a:r>
            <a:rPr lang="es-EC" sz="1800" kern="1200" dirty="0"/>
            <a:t>Recolección de datos  </a:t>
          </a:r>
        </a:p>
      </dsp:txBody>
      <dsp:txXfrm>
        <a:off x="254304" y="1251489"/>
        <a:ext cx="3060322" cy="5775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3D535-FA97-4B4B-A9C9-3D1A98EB8247}">
      <dsp:nvSpPr>
        <dsp:cNvPr id="0" name=""/>
        <dsp:cNvSpPr/>
      </dsp:nvSpPr>
      <dsp:spPr>
        <a:xfrm>
          <a:off x="58296" y="765"/>
          <a:ext cx="2913311" cy="2330649"/>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23000" b="-23000"/>
          </a:stretch>
        </a:blip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181B9D8-8E37-47F0-BBAF-67089D1641F9}">
      <dsp:nvSpPr>
        <dsp:cNvPr id="0" name=""/>
        <dsp:cNvSpPr/>
      </dsp:nvSpPr>
      <dsp:spPr>
        <a:xfrm>
          <a:off x="320494" y="2098349"/>
          <a:ext cx="2592847" cy="815727"/>
        </a:xfrm>
        <a:prstGeom prst="wedgeRectCallout">
          <a:avLst>
            <a:gd name="adj1" fmla="val 20250"/>
            <a:gd name="adj2" fmla="val -607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dirty="0"/>
            <a:t>Soporte del lector del módulo del encoder</a:t>
          </a:r>
        </a:p>
      </dsp:txBody>
      <dsp:txXfrm>
        <a:off x="320494" y="2098349"/>
        <a:ext cx="2592847" cy="815727"/>
      </dsp:txXfrm>
    </dsp:sp>
    <dsp:sp modelId="{1345AB1C-30E3-461A-9195-0F4581C2A210}">
      <dsp:nvSpPr>
        <dsp:cNvPr id="0" name=""/>
        <dsp:cNvSpPr/>
      </dsp:nvSpPr>
      <dsp:spPr>
        <a:xfrm>
          <a:off x="3262939" y="765"/>
          <a:ext cx="2913311" cy="2330649"/>
        </a:xfrm>
        <a:prstGeom prst="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44000" b="-44000"/>
          </a:stretch>
        </a:blip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E6666706-C996-4BB9-9903-AB39648C2058}">
      <dsp:nvSpPr>
        <dsp:cNvPr id="0" name=""/>
        <dsp:cNvSpPr/>
      </dsp:nvSpPr>
      <dsp:spPr>
        <a:xfrm>
          <a:off x="3525137" y="2098349"/>
          <a:ext cx="2592847" cy="815727"/>
        </a:xfrm>
        <a:prstGeom prst="wedgeRectCallout">
          <a:avLst>
            <a:gd name="adj1" fmla="val 20250"/>
            <a:gd name="adj2" fmla="val -607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dirty="0"/>
            <a:t>Disco ranurado acoplado en la llanta del vehículo (16 ranuras)</a:t>
          </a:r>
        </a:p>
      </dsp:txBody>
      <dsp:txXfrm>
        <a:off x="3525137" y="2098349"/>
        <a:ext cx="2592847" cy="8157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84F822-B03C-4978-BF45-707FA421DCC0}">
      <dsp:nvSpPr>
        <dsp:cNvPr id="0" name=""/>
        <dsp:cNvSpPr/>
      </dsp:nvSpPr>
      <dsp:spPr>
        <a:xfrm>
          <a:off x="542880" y="627"/>
          <a:ext cx="2913586" cy="2330869"/>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3000" r="-3000"/>
          </a:stretch>
        </a:blip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0A9CEFA-BD90-44FB-B3CC-D7C80589CC84}">
      <dsp:nvSpPr>
        <dsp:cNvPr id="0" name=""/>
        <dsp:cNvSpPr/>
      </dsp:nvSpPr>
      <dsp:spPr>
        <a:xfrm>
          <a:off x="805102" y="2098410"/>
          <a:ext cx="2593092" cy="815804"/>
        </a:xfrm>
        <a:prstGeom prst="wedgeRectCallout">
          <a:avLst>
            <a:gd name="adj1" fmla="val 20250"/>
            <a:gd name="adj2" fmla="val -607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C" sz="1300" kern="1200" noProof="0" dirty="0"/>
            <a:t>Conformado por un volante, pedales y dos palancas de cambios ubicadas en la parte posterior del volante</a:t>
          </a:r>
        </a:p>
      </dsp:txBody>
      <dsp:txXfrm>
        <a:off x="805102" y="2098410"/>
        <a:ext cx="2593092" cy="8158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84F822-B03C-4978-BF45-707FA421DCC0}">
      <dsp:nvSpPr>
        <dsp:cNvPr id="0" name=""/>
        <dsp:cNvSpPr/>
      </dsp:nvSpPr>
      <dsp:spPr>
        <a:xfrm>
          <a:off x="542880" y="627"/>
          <a:ext cx="2913586" cy="2330869"/>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0A9CEFA-BD90-44FB-B3CC-D7C80589CC84}">
      <dsp:nvSpPr>
        <dsp:cNvPr id="0" name=""/>
        <dsp:cNvSpPr/>
      </dsp:nvSpPr>
      <dsp:spPr>
        <a:xfrm>
          <a:off x="805102" y="2098410"/>
          <a:ext cx="2593092" cy="815804"/>
        </a:xfrm>
        <a:prstGeom prst="wedgeRectCallout">
          <a:avLst>
            <a:gd name="adj1" fmla="val 20250"/>
            <a:gd name="adj2" fmla="val -607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TP-LINK Archer C60 AC1350</a:t>
          </a:r>
          <a:endParaRPr lang="es-EC" sz="1400" kern="1200" noProof="0" dirty="0"/>
        </a:p>
      </dsp:txBody>
      <dsp:txXfrm>
        <a:off x="805102" y="2098410"/>
        <a:ext cx="2593092" cy="8158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A381CC-D934-442A-AD3B-36483E9CA2E5}">
      <dsp:nvSpPr>
        <dsp:cNvPr id="0" name=""/>
        <dsp:cNvSpPr/>
      </dsp:nvSpPr>
      <dsp:spPr>
        <a:xfrm>
          <a:off x="0" y="2729053"/>
          <a:ext cx="6585527" cy="0"/>
        </a:xfrm>
        <a:prstGeom prst="line">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03FB34-73C6-4C6A-BCAF-EE763A639267}">
      <dsp:nvSpPr>
        <dsp:cNvPr id="0" name=""/>
        <dsp:cNvSpPr/>
      </dsp:nvSpPr>
      <dsp:spPr>
        <a:xfrm>
          <a:off x="0" y="674603"/>
          <a:ext cx="6585527" cy="0"/>
        </a:xfrm>
        <a:prstGeom prst="line">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285CB1-65E4-4FF0-A443-FEB7CC2C6EA3}">
      <dsp:nvSpPr>
        <dsp:cNvPr id="0" name=""/>
        <dsp:cNvSpPr/>
      </dsp:nvSpPr>
      <dsp:spPr>
        <a:xfrm>
          <a:off x="1712237" y="1080"/>
          <a:ext cx="4873289" cy="6735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marL="0" lvl="0" indent="0" algn="l" defTabSz="1244600">
            <a:lnSpc>
              <a:spcPct val="90000"/>
            </a:lnSpc>
            <a:spcBef>
              <a:spcPct val="0"/>
            </a:spcBef>
            <a:spcAft>
              <a:spcPct val="35000"/>
            </a:spcAft>
            <a:buNone/>
          </a:pPr>
          <a:r>
            <a:rPr lang="es-EC" sz="2800" kern="1200" dirty="0"/>
            <a:t>Izquierda</a:t>
          </a:r>
        </a:p>
      </dsp:txBody>
      <dsp:txXfrm>
        <a:off x="1712237" y="1080"/>
        <a:ext cx="4873289" cy="673523"/>
      </dsp:txXfrm>
    </dsp:sp>
    <dsp:sp modelId="{4245A056-687B-40DF-87B3-97060B75DC9E}">
      <dsp:nvSpPr>
        <dsp:cNvPr id="0" name=""/>
        <dsp:cNvSpPr/>
      </dsp:nvSpPr>
      <dsp:spPr>
        <a:xfrm>
          <a:off x="0" y="1080"/>
          <a:ext cx="1712237" cy="673523"/>
        </a:xfrm>
        <a:prstGeom prst="round2SameRect">
          <a:avLst>
            <a:gd name="adj1" fmla="val 16670"/>
            <a:gd name="adj2" fmla="val 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endParaRPr lang="es-EC" sz="2400" kern="1200" dirty="0"/>
        </a:p>
      </dsp:txBody>
      <dsp:txXfrm>
        <a:off x="32885" y="33965"/>
        <a:ext cx="1646467" cy="640638"/>
      </dsp:txXfrm>
    </dsp:sp>
    <dsp:sp modelId="{729FDB9E-D3DB-406B-85C3-D87D5BE6049C}">
      <dsp:nvSpPr>
        <dsp:cNvPr id="0" name=""/>
        <dsp:cNvSpPr/>
      </dsp:nvSpPr>
      <dsp:spPr>
        <a:xfrm>
          <a:off x="0" y="674603"/>
          <a:ext cx="6585527" cy="1347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endParaRPr lang="es-EC" sz="2000" kern="1200" dirty="0"/>
        </a:p>
      </dsp:txBody>
      <dsp:txXfrm>
        <a:off x="0" y="674603"/>
        <a:ext cx="6585527" cy="1347249"/>
      </dsp:txXfrm>
    </dsp:sp>
    <dsp:sp modelId="{EB955F1F-CB4A-4218-A2F3-5781C2A35151}">
      <dsp:nvSpPr>
        <dsp:cNvPr id="0" name=""/>
        <dsp:cNvSpPr/>
      </dsp:nvSpPr>
      <dsp:spPr>
        <a:xfrm>
          <a:off x="1712237" y="2055529"/>
          <a:ext cx="4873289" cy="6735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marL="0" lvl="0" indent="0" algn="l" defTabSz="1244600">
            <a:lnSpc>
              <a:spcPct val="90000"/>
            </a:lnSpc>
            <a:spcBef>
              <a:spcPct val="0"/>
            </a:spcBef>
            <a:spcAft>
              <a:spcPct val="35000"/>
            </a:spcAft>
            <a:buNone/>
          </a:pPr>
          <a:r>
            <a:rPr lang="es-EC" sz="2800" kern="1200" dirty="0"/>
            <a:t>Derecha</a:t>
          </a:r>
        </a:p>
      </dsp:txBody>
      <dsp:txXfrm>
        <a:off x="1712237" y="2055529"/>
        <a:ext cx="4873289" cy="673523"/>
      </dsp:txXfrm>
    </dsp:sp>
    <dsp:sp modelId="{98F8539B-1B68-47FC-82C8-4EA1EDFD8095}">
      <dsp:nvSpPr>
        <dsp:cNvPr id="0" name=""/>
        <dsp:cNvSpPr/>
      </dsp:nvSpPr>
      <dsp:spPr>
        <a:xfrm>
          <a:off x="0" y="2055529"/>
          <a:ext cx="1712237" cy="673523"/>
        </a:xfrm>
        <a:prstGeom prst="round2SameRect">
          <a:avLst>
            <a:gd name="adj1" fmla="val 16670"/>
            <a:gd name="adj2" fmla="val 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endParaRPr lang="es-EC" sz="2400" kern="1200"/>
        </a:p>
      </dsp:txBody>
      <dsp:txXfrm>
        <a:off x="32885" y="2088414"/>
        <a:ext cx="1646467" cy="640638"/>
      </dsp:txXfrm>
    </dsp:sp>
    <dsp:sp modelId="{BDA87E74-47C5-4A65-9740-44271F631720}">
      <dsp:nvSpPr>
        <dsp:cNvPr id="0" name=""/>
        <dsp:cNvSpPr/>
      </dsp:nvSpPr>
      <dsp:spPr>
        <a:xfrm>
          <a:off x="0" y="2729053"/>
          <a:ext cx="6585527" cy="1347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endParaRPr lang="es-EC" sz="2000" kern="1200" dirty="0"/>
        </a:p>
      </dsp:txBody>
      <dsp:txXfrm>
        <a:off x="0" y="2729053"/>
        <a:ext cx="6585527" cy="1347249"/>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B135B6AA-0D60-45AA-AE14-68CD28CBC3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a:extLst>
              <a:ext uri="{FF2B5EF4-FFF2-40B4-BE49-F238E27FC236}">
                <a16:creationId xmlns:a16="http://schemas.microsoft.com/office/drawing/2014/main" id="{815BD4FF-5AF0-4442-A9C1-8E736560C59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BF3A83-617F-43F7-BD6A-660FBC142758}" type="datetimeFigureOut">
              <a:rPr lang="es-EC" smtClean="0"/>
              <a:t>5/2/2021</a:t>
            </a:fld>
            <a:endParaRPr lang="es-EC"/>
          </a:p>
        </p:txBody>
      </p:sp>
      <p:sp>
        <p:nvSpPr>
          <p:cNvPr id="4" name="Marcador de pie de página 3">
            <a:extLst>
              <a:ext uri="{FF2B5EF4-FFF2-40B4-BE49-F238E27FC236}">
                <a16:creationId xmlns:a16="http://schemas.microsoft.com/office/drawing/2014/main" id="{4AD269D6-FDB9-4303-880B-CA45E699C8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a:extLst>
              <a:ext uri="{FF2B5EF4-FFF2-40B4-BE49-F238E27FC236}">
                <a16:creationId xmlns:a16="http://schemas.microsoft.com/office/drawing/2014/main" id="{972C3674-A08E-45D3-8053-619CF44978A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4C20C7-8CCC-441F-A116-BC6EEC7D2127}" type="slidenum">
              <a:rPr lang="es-EC" smtClean="0"/>
              <a:t>‹Nº›</a:t>
            </a:fld>
            <a:endParaRPr lang="es-EC"/>
          </a:p>
        </p:txBody>
      </p:sp>
    </p:spTree>
    <p:extLst>
      <p:ext uri="{BB962C8B-B14F-4D97-AF65-F5344CB8AC3E}">
        <p14:creationId xmlns:p14="http://schemas.microsoft.com/office/powerpoint/2010/main" val="17241602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753324-D1F8-4464-8461-F145C10357A1}" type="datetimeFigureOut">
              <a:rPr lang="es-EC" smtClean="0"/>
              <a:t>5/2/2021</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9D904C-292C-4206-A77C-19FABFD93EE0}" type="slidenum">
              <a:rPr lang="es-EC" smtClean="0"/>
              <a:t>‹Nº›</a:t>
            </a:fld>
            <a:endParaRPr lang="es-EC"/>
          </a:p>
        </p:txBody>
      </p:sp>
    </p:spTree>
    <p:extLst>
      <p:ext uri="{BB962C8B-B14F-4D97-AF65-F5344CB8AC3E}">
        <p14:creationId xmlns:p14="http://schemas.microsoft.com/office/powerpoint/2010/main" val="4725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85A7E5-4F4C-40C9-AA57-369EA58AD38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a:extLst>
              <a:ext uri="{FF2B5EF4-FFF2-40B4-BE49-F238E27FC236}">
                <a16:creationId xmlns:a16="http://schemas.microsoft.com/office/drawing/2014/main" id="{B129C0EF-D4D9-4172-97B3-BC76F52B92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a:extLst>
              <a:ext uri="{FF2B5EF4-FFF2-40B4-BE49-F238E27FC236}">
                <a16:creationId xmlns:a16="http://schemas.microsoft.com/office/drawing/2014/main" id="{781A904D-71BC-4F7A-97F9-3E0CD8CF13EF}"/>
              </a:ext>
            </a:extLst>
          </p:cNvPr>
          <p:cNvSpPr>
            <a:spLocks noGrp="1"/>
          </p:cNvSpPr>
          <p:nvPr>
            <p:ph type="dt" sz="half" idx="10"/>
          </p:nvPr>
        </p:nvSpPr>
        <p:spPr/>
        <p:txBody>
          <a:bodyPr/>
          <a:lstStyle/>
          <a:p>
            <a:fld id="{4D972899-3B4B-4DC3-9389-27640B553D4A}" type="datetime1">
              <a:rPr lang="es-EC" smtClean="0"/>
              <a:t>5/2/2021</a:t>
            </a:fld>
            <a:endParaRPr lang="es-EC"/>
          </a:p>
        </p:txBody>
      </p:sp>
      <p:sp>
        <p:nvSpPr>
          <p:cNvPr id="5" name="Marcador de pie de página 4">
            <a:extLst>
              <a:ext uri="{FF2B5EF4-FFF2-40B4-BE49-F238E27FC236}">
                <a16:creationId xmlns:a16="http://schemas.microsoft.com/office/drawing/2014/main" id="{24EFFAD7-C066-4B8E-A421-8FEEF4BA479C}"/>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BC656270-0180-4F19-9344-DC887022EE0E}"/>
              </a:ext>
            </a:extLst>
          </p:cNvPr>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3752316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AAD5E3-B587-4101-AFFF-8AC6D563708E}"/>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5E11DA71-3E97-46F0-9A6D-760A185223D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57153B04-9DCC-4BB0-A6B8-975843473E2D}"/>
              </a:ext>
            </a:extLst>
          </p:cNvPr>
          <p:cNvSpPr>
            <a:spLocks noGrp="1"/>
          </p:cNvSpPr>
          <p:nvPr>
            <p:ph type="dt" sz="half" idx="10"/>
          </p:nvPr>
        </p:nvSpPr>
        <p:spPr/>
        <p:txBody>
          <a:bodyPr/>
          <a:lstStyle/>
          <a:p>
            <a:fld id="{D1039F77-BE6B-40F2-A70A-D3641248F3A4}" type="datetime1">
              <a:rPr lang="es-EC" smtClean="0"/>
              <a:t>5/2/2021</a:t>
            </a:fld>
            <a:endParaRPr lang="es-EC"/>
          </a:p>
        </p:txBody>
      </p:sp>
      <p:sp>
        <p:nvSpPr>
          <p:cNvPr id="5" name="Marcador de pie de página 4">
            <a:extLst>
              <a:ext uri="{FF2B5EF4-FFF2-40B4-BE49-F238E27FC236}">
                <a16:creationId xmlns:a16="http://schemas.microsoft.com/office/drawing/2014/main" id="{3381D97F-DDB0-45AC-89E8-8DBBD87003AB}"/>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8AFD3A8E-67CC-4025-B52C-DBC6347143A4}"/>
              </a:ext>
            </a:extLst>
          </p:cNvPr>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3066659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BA8AE60-E2DF-4A5E-ADBE-DC29BF9D8FB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F0BA0243-3114-4543-9140-B97601DC695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5EDEF4A0-1896-482D-9C68-184B515D2DEA}"/>
              </a:ext>
            </a:extLst>
          </p:cNvPr>
          <p:cNvSpPr>
            <a:spLocks noGrp="1"/>
          </p:cNvSpPr>
          <p:nvPr>
            <p:ph type="dt" sz="half" idx="10"/>
          </p:nvPr>
        </p:nvSpPr>
        <p:spPr/>
        <p:txBody>
          <a:bodyPr/>
          <a:lstStyle/>
          <a:p>
            <a:fld id="{478B9C5C-F8D9-4E2A-842C-EA1BC43D8C64}" type="datetime1">
              <a:rPr lang="es-EC" smtClean="0"/>
              <a:t>5/2/2021</a:t>
            </a:fld>
            <a:endParaRPr lang="es-EC"/>
          </a:p>
        </p:txBody>
      </p:sp>
      <p:sp>
        <p:nvSpPr>
          <p:cNvPr id="5" name="Marcador de pie de página 4">
            <a:extLst>
              <a:ext uri="{FF2B5EF4-FFF2-40B4-BE49-F238E27FC236}">
                <a16:creationId xmlns:a16="http://schemas.microsoft.com/office/drawing/2014/main" id="{C93B0312-6675-4FC0-8417-71EAA241B15E}"/>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AAD8B3BF-A084-49DE-A931-779BDB3DA195}"/>
              </a:ext>
            </a:extLst>
          </p:cNvPr>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1365613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BBC922-AB60-4B2A-8A14-C13465FC4DFC}"/>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30BFCACC-6CA4-44BB-BE36-D677F24A9DA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79534883-276F-44BC-A655-E804A1ED3298}"/>
              </a:ext>
            </a:extLst>
          </p:cNvPr>
          <p:cNvSpPr>
            <a:spLocks noGrp="1"/>
          </p:cNvSpPr>
          <p:nvPr>
            <p:ph type="dt" sz="half" idx="10"/>
          </p:nvPr>
        </p:nvSpPr>
        <p:spPr/>
        <p:txBody>
          <a:bodyPr/>
          <a:lstStyle/>
          <a:p>
            <a:fld id="{EB518EC8-5519-463D-BA2A-638F7226613E}" type="datetime1">
              <a:rPr lang="es-EC" smtClean="0"/>
              <a:t>5/2/2021</a:t>
            </a:fld>
            <a:endParaRPr lang="es-EC"/>
          </a:p>
        </p:txBody>
      </p:sp>
      <p:sp>
        <p:nvSpPr>
          <p:cNvPr id="5" name="Marcador de pie de página 4">
            <a:extLst>
              <a:ext uri="{FF2B5EF4-FFF2-40B4-BE49-F238E27FC236}">
                <a16:creationId xmlns:a16="http://schemas.microsoft.com/office/drawing/2014/main" id="{54B14845-50B6-4441-B486-C26A17E61D70}"/>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AB5EDE9E-6B71-479F-8E79-B0D76F327D83}"/>
              </a:ext>
            </a:extLst>
          </p:cNvPr>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2670103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33C657-B6D9-4535-AAE3-A35DB9C514B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15CA197D-15A8-447C-8570-8EF7B4D601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D64394E-11E1-41C8-81DD-0FE872A0A0CF}"/>
              </a:ext>
            </a:extLst>
          </p:cNvPr>
          <p:cNvSpPr>
            <a:spLocks noGrp="1"/>
          </p:cNvSpPr>
          <p:nvPr>
            <p:ph type="dt" sz="half" idx="10"/>
          </p:nvPr>
        </p:nvSpPr>
        <p:spPr/>
        <p:txBody>
          <a:bodyPr/>
          <a:lstStyle/>
          <a:p>
            <a:fld id="{AD760B56-8005-4AE5-A480-9E00114291C7}" type="datetime1">
              <a:rPr lang="es-EC" smtClean="0"/>
              <a:t>5/2/2021</a:t>
            </a:fld>
            <a:endParaRPr lang="es-EC"/>
          </a:p>
        </p:txBody>
      </p:sp>
      <p:sp>
        <p:nvSpPr>
          <p:cNvPr id="5" name="Marcador de pie de página 4">
            <a:extLst>
              <a:ext uri="{FF2B5EF4-FFF2-40B4-BE49-F238E27FC236}">
                <a16:creationId xmlns:a16="http://schemas.microsoft.com/office/drawing/2014/main" id="{7E6D9664-C662-4CEF-A1F6-31DE302F5DCA}"/>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FF6B9485-11EB-48F2-A905-2D47433C1060}"/>
              </a:ext>
            </a:extLst>
          </p:cNvPr>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1050422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18AAF7-396A-4B31-96D2-310F7FA858C4}"/>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C1B55A9D-99BC-48E0-80B5-A995B5283C0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a:extLst>
              <a:ext uri="{FF2B5EF4-FFF2-40B4-BE49-F238E27FC236}">
                <a16:creationId xmlns:a16="http://schemas.microsoft.com/office/drawing/2014/main" id="{7F361177-7210-40A6-9229-A42B1F0C156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a:extLst>
              <a:ext uri="{FF2B5EF4-FFF2-40B4-BE49-F238E27FC236}">
                <a16:creationId xmlns:a16="http://schemas.microsoft.com/office/drawing/2014/main" id="{A242E35B-26B4-4ED4-A8B2-C422E7528EA8}"/>
              </a:ext>
            </a:extLst>
          </p:cNvPr>
          <p:cNvSpPr>
            <a:spLocks noGrp="1"/>
          </p:cNvSpPr>
          <p:nvPr>
            <p:ph type="dt" sz="half" idx="10"/>
          </p:nvPr>
        </p:nvSpPr>
        <p:spPr/>
        <p:txBody>
          <a:bodyPr/>
          <a:lstStyle/>
          <a:p>
            <a:fld id="{CD49EFC8-83C0-4D96-890E-3E56B0CC044F}" type="datetime1">
              <a:rPr lang="es-EC" smtClean="0"/>
              <a:t>5/2/2021</a:t>
            </a:fld>
            <a:endParaRPr lang="es-EC"/>
          </a:p>
        </p:txBody>
      </p:sp>
      <p:sp>
        <p:nvSpPr>
          <p:cNvPr id="6" name="Marcador de pie de página 5">
            <a:extLst>
              <a:ext uri="{FF2B5EF4-FFF2-40B4-BE49-F238E27FC236}">
                <a16:creationId xmlns:a16="http://schemas.microsoft.com/office/drawing/2014/main" id="{95B8BA5D-8736-4C55-B892-76C86A207EC7}"/>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579333A1-0504-4BE5-BBE9-9C9E18767697}"/>
              </a:ext>
            </a:extLst>
          </p:cNvPr>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807163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ECD3D1-D9FB-4337-BF71-552D41EF8DD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E18F4DEF-FA7D-45AF-82F4-E120D6B0AD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2F8DCE1-004D-4922-B7C3-F08D3F593E0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a:extLst>
              <a:ext uri="{FF2B5EF4-FFF2-40B4-BE49-F238E27FC236}">
                <a16:creationId xmlns:a16="http://schemas.microsoft.com/office/drawing/2014/main" id="{DCE741A5-621F-417D-A5AA-8A2EB2408B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F87E6E6-D0D4-4AF3-A28B-6AE9D9F0E28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a:extLst>
              <a:ext uri="{FF2B5EF4-FFF2-40B4-BE49-F238E27FC236}">
                <a16:creationId xmlns:a16="http://schemas.microsoft.com/office/drawing/2014/main" id="{23D5D260-33FE-4CEC-895B-799C5EB99F57}"/>
              </a:ext>
            </a:extLst>
          </p:cNvPr>
          <p:cNvSpPr>
            <a:spLocks noGrp="1"/>
          </p:cNvSpPr>
          <p:nvPr>
            <p:ph type="dt" sz="half" idx="10"/>
          </p:nvPr>
        </p:nvSpPr>
        <p:spPr/>
        <p:txBody>
          <a:bodyPr/>
          <a:lstStyle/>
          <a:p>
            <a:fld id="{9713EB7A-1A33-4EAD-8551-1F4FCEDE6C00}" type="datetime1">
              <a:rPr lang="es-EC" smtClean="0"/>
              <a:t>5/2/2021</a:t>
            </a:fld>
            <a:endParaRPr lang="es-EC"/>
          </a:p>
        </p:txBody>
      </p:sp>
      <p:sp>
        <p:nvSpPr>
          <p:cNvPr id="8" name="Marcador de pie de página 7">
            <a:extLst>
              <a:ext uri="{FF2B5EF4-FFF2-40B4-BE49-F238E27FC236}">
                <a16:creationId xmlns:a16="http://schemas.microsoft.com/office/drawing/2014/main" id="{BFFFE339-C674-4D9B-98FD-255D7E497DF5}"/>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87A63D5F-09C8-47FC-B69C-B1C2583DF6B1}"/>
              </a:ext>
            </a:extLst>
          </p:cNvPr>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463080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465355-0987-43E1-BA14-A0508D2A5FA7}"/>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fecha 2">
            <a:extLst>
              <a:ext uri="{FF2B5EF4-FFF2-40B4-BE49-F238E27FC236}">
                <a16:creationId xmlns:a16="http://schemas.microsoft.com/office/drawing/2014/main" id="{2569E449-8258-4143-9802-EACA3B182724}"/>
              </a:ext>
            </a:extLst>
          </p:cNvPr>
          <p:cNvSpPr>
            <a:spLocks noGrp="1"/>
          </p:cNvSpPr>
          <p:nvPr>
            <p:ph type="dt" sz="half" idx="10"/>
          </p:nvPr>
        </p:nvSpPr>
        <p:spPr/>
        <p:txBody>
          <a:bodyPr/>
          <a:lstStyle/>
          <a:p>
            <a:fld id="{120DE289-83A5-4ADF-8A7F-BE2A9504C894}" type="datetime1">
              <a:rPr lang="es-EC" smtClean="0"/>
              <a:t>5/2/2021</a:t>
            </a:fld>
            <a:endParaRPr lang="es-EC"/>
          </a:p>
        </p:txBody>
      </p:sp>
      <p:sp>
        <p:nvSpPr>
          <p:cNvPr id="4" name="Marcador de pie de página 3">
            <a:extLst>
              <a:ext uri="{FF2B5EF4-FFF2-40B4-BE49-F238E27FC236}">
                <a16:creationId xmlns:a16="http://schemas.microsoft.com/office/drawing/2014/main" id="{23983F77-4CC6-4D4D-A2DF-5DBB6742A407}"/>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CBC394A5-DAA0-4DD8-9D75-63EA5320E8D3}"/>
              </a:ext>
            </a:extLst>
          </p:cNvPr>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32879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8D8C9C7-414C-41B0-9FBA-D4FA89B57B41}"/>
              </a:ext>
            </a:extLst>
          </p:cNvPr>
          <p:cNvSpPr>
            <a:spLocks noGrp="1"/>
          </p:cNvSpPr>
          <p:nvPr>
            <p:ph type="dt" sz="half" idx="10"/>
          </p:nvPr>
        </p:nvSpPr>
        <p:spPr/>
        <p:txBody>
          <a:bodyPr/>
          <a:lstStyle/>
          <a:p>
            <a:fld id="{C98F81DC-318B-4AB4-AE3E-E02AFC67E5BE}" type="datetime1">
              <a:rPr lang="es-EC" smtClean="0"/>
              <a:t>5/2/2021</a:t>
            </a:fld>
            <a:endParaRPr lang="es-EC"/>
          </a:p>
        </p:txBody>
      </p:sp>
      <p:sp>
        <p:nvSpPr>
          <p:cNvPr id="3" name="Marcador de pie de página 2">
            <a:extLst>
              <a:ext uri="{FF2B5EF4-FFF2-40B4-BE49-F238E27FC236}">
                <a16:creationId xmlns:a16="http://schemas.microsoft.com/office/drawing/2014/main" id="{4630E201-4338-4A11-AAEC-D24230BE809B}"/>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A6C2F242-BCAE-4972-AA97-2724EDD35E8B}"/>
              </a:ext>
            </a:extLst>
          </p:cNvPr>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3734282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FEC9FD-5473-4662-85A1-78E69AC3FB3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9DCC5CE9-DD89-4DD3-8995-D6E58F0957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a:extLst>
              <a:ext uri="{FF2B5EF4-FFF2-40B4-BE49-F238E27FC236}">
                <a16:creationId xmlns:a16="http://schemas.microsoft.com/office/drawing/2014/main" id="{8B066842-B621-42F9-B1F5-EDCADEBC5D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C201905-B0F8-47C7-8DF9-77F77A6681E9}"/>
              </a:ext>
            </a:extLst>
          </p:cNvPr>
          <p:cNvSpPr>
            <a:spLocks noGrp="1"/>
          </p:cNvSpPr>
          <p:nvPr>
            <p:ph type="dt" sz="half" idx="10"/>
          </p:nvPr>
        </p:nvSpPr>
        <p:spPr/>
        <p:txBody>
          <a:bodyPr/>
          <a:lstStyle/>
          <a:p>
            <a:fld id="{64362213-2043-46D7-AB5C-8E688FC5A51F}" type="datetime1">
              <a:rPr lang="es-EC" smtClean="0"/>
              <a:t>5/2/2021</a:t>
            </a:fld>
            <a:endParaRPr lang="es-EC"/>
          </a:p>
        </p:txBody>
      </p:sp>
      <p:sp>
        <p:nvSpPr>
          <p:cNvPr id="6" name="Marcador de pie de página 5">
            <a:extLst>
              <a:ext uri="{FF2B5EF4-FFF2-40B4-BE49-F238E27FC236}">
                <a16:creationId xmlns:a16="http://schemas.microsoft.com/office/drawing/2014/main" id="{F4193B3F-6EFA-49FE-BA3C-D962093C3D3F}"/>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1D2118A8-B27D-4DB7-8039-C267C37A524C}"/>
              </a:ext>
            </a:extLst>
          </p:cNvPr>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2208218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E0FB0D-E5C4-40A6-A13D-C1BE60EEE10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a:extLst>
              <a:ext uri="{FF2B5EF4-FFF2-40B4-BE49-F238E27FC236}">
                <a16:creationId xmlns:a16="http://schemas.microsoft.com/office/drawing/2014/main" id="{B726F594-4A0D-4E2E-B152-A4F218DAE5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a:extLst>
              <a:ext uri="{FF2B5EF4-FFF2-40B4-BE49-F238E27FC236}">
                <a16:creationId xmlns:a16="http://schemas.microsoft.com/office/drawing/2014/main" id="{F71F5444-61C0-4F47-80A5-117BF5E278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FCD32AE-E236-46E6-8462-DF378FC78228}"/>
              </a:ext>
            </a:extLst>
          </p:cNvPr>
          <p:cNvSpPr>
            <a:spLocks noGrp="1"/>
          </p:cNvSpPr>
          <p:nvPr>
            <p:ph type="dt" sz="half" idx="10"/>
          </p:nvPr>
        </p:nvSpPr>
        <p:spPr/>
        <p:txBody>
          <a:bodyPr/>
          <a:lstStyle/>
          <a:p>
            <a:fld id="{C1EB757E-6B00-47AB-8A41-289ACBBF7A82}" type="datetime1">
              <a:rPr lang="es-EC" smtClean="0"/>
              <a:t>5/2/2021</a:t>
            </a:fld>
            <a:endParaRPr lang="es-EC"/>
          </a:p>
        </p:txBody>
      </p:sp>
      <p:sp>
        <p:nvSpPr>
          <p:cNvPr id="6" name="Marcador de pie de página 5">
            <a:extLst>
              <a:ext uri="{FF2B5EF4-FFF2-40B4-BE49-F238E27FC236}">
                <a16:creationId xmlns:a16="http://schemas.microsoft.com/office/drawing/2014/main" id="{D25B6ACE-D39A-4C2B-A53A-2A4EC2AF0F50}"/>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ADDF9700-820C-4AF5-A2F4-9336E0306273}"/>
              </a:ext>
            </a:extLst>
          </p:cNvPr>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633675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77AD12-683B-4CB6-916D-044B144C07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0C2F89E5-8193-4DA3-9E49-5F855AC1CF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F7A703E7-5062-47CE-B6D8-5A1B22CBA6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125948-4EB0-407A-97BC-C92C5CBCF113}" type="datetime1">
              <a:rPr lang="es-EC" smtClean="0"/>
              <a:t>5/2/2021</a:t>
            </a:fld>
            <a:endParaRPr lang="es-EC"/>
          </a:p>
        </p:txBody>
      </p:sp>
      <p:sp>
        <p:nvSpPr>
          <p:cNvPr id="5" name="Marcador de pie de página 4">
            <a:extLst>
              <a:ext uri="{FF2B5EF4-FFF2-40B4-BE49-F238E27FC236}">
                <a16:creationId xmlns:a16="http://schemas.microsoft.com/office/drawing/2014/main" id="{958C4ADB-0DD6-40E1-A573-36B5661625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5AB37C7B-1757-4E5F-8B4D-D1A329C219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768AD1-2A9A-4533-A501-FD2C2D4BAB3D}" type="slidenum">
              <a:rPr lang="es-EC" smtClean="0"/>
              <a:t>‹Nº›</a:t>
            </a:fld>
            <a:endParaRPr lang="es-EC"/>
          </a:p>
        </p:txBody>
      </p:sp>
    </p:spTree>
    <p:extLst>
      <p:ext uri="{BB962C8B-B14F-4D97-AF65-F5344CB8AC3E}">
        <p14:creationId xmlns:p14="http://schemas.microsoft.com/office/powerpoint/2010/main" val="250211517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1.jpe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5.pn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emf"/></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7.xml"/><Relationship Id="rId13" Type="http://schemas.openxmlformats.org/officeDocument/2006/relationships/image" Target="../media/image52.png"/><Relationship Id="rId3" Type="http://schemas.microsoft.com/office/2007/relationships/media" Target="../media/media3.mp4"/><Relationship Id="rId7" Type="http://schemas.openxmlformats.org/officeDocument/2006/relationships/diagramLayout" Target="../diagrams/layout7.xml"/><Relationship Id="rId12" Type="http://schemas.openxmlformats.org/officeDocument/2006/relationships/image" Target="../media/image5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7.xml"/><Relationship Id="rId11" Type="http://schemas.openxmlformats.org/officeDocument/2006/relationships/image" Target="../media/image49.jpeg"/><Relationship Id="rId5" Type="http://schemas.openxmlformats.org/officeDocument/2006/relationships/slideLayout" Target="../slideLayouts/slideLayout2.xml"/><Relationship Id="rId10" Type="http://schemas.microsoft.com/office/2007/relationships/diagramDrawing" Target="../diagrams/drawing7.xml"/><Relationship Id="rId4" Type="http://schemas.openxmlformats.org/officeDocument/2006/relationships/video" Target="../media/media3.mp4"/><Relationship Id="rId9" Type="http://schemas.openxmlformats.org/officeDocument/2006/relationships/diagramColors" Target="../diagrams/colors7.xml"/></Relationships>
</file>

<file path=ppt/slides/_rels/slide25.xml.rels><?xml version="1.0" encoding="UTF-8" standalone="yes"?>
<Relationships xmlns="http://schemas.openxmlformats.org/package/2006/relationships"><Relationship Id="rId3" Type="http://schemas.openxmlformats.org/officeDocument/2006/relationships/image" Target="../media/image53.emf"/><Relationship Id="rId7" Type="http://schemas.openxmlformats.org/officeDocument/2006/relationships/image" Target="../media/image55.emf"/><Relationship Id="rId2" Type="http://schemas.openxmlformats.org/officeDocument/2006/relationships/package" Target="../embeddings/Microsoft_Visio_Drawing1.vsdx"/><Relationship Id="rId1" Type="http://schemas.openxmlformats.org/officeDocument/2006/relationships/slideLayout" Target="../slideLayouts/slideLayout7.xml"/><Relationship Id="rId6" Type="http://schemas.openxmlformats.org/officeDocument/2006/relationships/package" Target="../embeddings/Microsoft_Visio_Drawing2.vsdx"/><Relationship Id="rId5" Type="http://schemas.openxmlformats.org/officeDocument/2006/relationships/image" Target="../media/image54.e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package" Target="../embeddings/Microsoft_Visio_Drawing3.vsdx"/><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diagramQuickStyle" Target="../diagrams/quickStyle2.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1.png"/><Relationship Id="rId4" Type="http://schemas.openxmlformats.org/officeDocument/2006/relationships/image" Target="../media/image10.png"/><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package" Target="../embeddings/Microsoft_Visio_Drawing.vsdx"/><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7.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p:cNvSpPr>
            <a:spLocks/>
          </p:cNvSpPr>
          <p:nvPr/>
        </p:nvSpPr>
        <p:spPr bwMode="auto">
          <a:xfrm>
            <a:off x="0" y="2720935"/>
            <a:ext cx="12192000" cy="7483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indent="450215" algn="ctr">
              <a:spcBef>
                <a:spcPts val="1200"/>
              </a:spcBef>
              <a:spcAft>
                <a:spcPts val="1200"/>
              </a:spcAft>
            </a:pPr>
            <a:r>
              <a:rPr lang="es-EC" sz="1800" b="1" dirty="0">
                <a:effectLst/>
                <a:latin typeface="Arial" panose="020B0604020202020204" pitchFamily="34" charset="0"/>
                <a:ea typeface="Calibri" panose="020F0502020204030204" pitchFamily="34" charset="0"/>
              </a:rPr>
              <a:t>Prototipo de un emulador de conducción vehicular a escala mediante la implementación de tecnología inmersiva y telepresencia orientada al conductor</a:t>
            </a:r>
            <a:endParaRPr lang="es-EC" sz="1800" dirty="0">
              <a:effectLst/>
              <a:latin typeface="Arial" panose="020B0604020202020204" pitchFamily="34" charset="0"/>
              <a:ea typeface="Calibri" panose="020F0502020204030204" pitchFamily="34" charset="0"/>
            </a:endParaRPr>
          </a:p>
        </p:txBody>
      </p:sp>
      <p:sp>
        <p:nvSpPr>
          <p:cNvPr id="2" name="Rectangle 1"/>
          <p:cNvSpPr/>
          <p:nvPr/>
        </p:nvSpPr>
        <p:spPr>
          <a:xfrm>
            <a:off x="0" y="1654748"/>
            <a:ext cx="12192000" cy="769441"/>
          </a:xfrm>
          <a:prstGeom prst="rect">
            <a:avLst/>
          </a:prstGeom>
        </p:spPr>
        <p:txBody>
          <a:bodyPr wrap="square">
            <a:spAutoFit/>
          </a:bodyPr>
          <a:lstStyle/>
          <a:p>
            <a:pPr algn="ctr"/>
            <a:r>
              <a:rPr lang="es-ES" sz="2200" dirty="0">
                <a:solidFill>
                  <a:schemeClr val="tx1">
                    <a:lumMod val="75000"/>
                    <a:lumOff val="25000"/>
                  </a:schemeClr>
                </a:solidFill>
                <a:latin typeface="Times New Roman" panose="02020603050405020304" pitchFamily="18" charset="0"/>
                <a:cs typeface="Times New Roman" panose="02020603050405020304" pitchFamily="18" charset="0"/>
              </a:rPr>
              <a:t>Departamento de Eléctrica,  Electrónica  y Telecomunicaciones</a:t>
            </a:r>
          </a:p>
          <a:p>
            <a:pPr algn="ctr"/>
            <a:r>
              <a:rPr lang="es-ES" sz="2200" dirty="0">
                <a:solidFill>
                  <a:schemeClr val="tx1">
                    <a:lumMod val="75000"/>
                    <a:lumOff val="25000"/>
                  </a:schemeClr>
                </a:solidFill>
                <a:latin typeface="Times New Roman" panose="02020603050405020304" pitchFamily="18" charset="0"/>
                <a:cs typeface="Times New Roman" panose="02020603050405020304" pitchFamily="18" charset="0"/>
              </a:rPr>
              <a:t>Carrera de Ingeniería en Electrónica y Telecomunicaciones</a:t>
            </a:r>
            <a:endParaRPr lang="en-US" sz="22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bwMode="auto">
          <a:xfrm>
            <a:off x="984535" y="3483011"/>
            <a:ext cx="10177131" cy="0"/>
          </a:xfrm>
          <a:prstGeom prst="line">
            <a:avLst/>
          </a:prstGeom>
          <a:solidFill>
            <a:srgbClr val="FFFFFF"/>
          </a:solidFill>
          <a:ln w="28575" cap="flat" cmpd="sng" algn="ctr">
            <a:solidFill>
              <a:schemeClr val="tx1">
                <a:lumMod val="50000"/>
                <a:lumOff val="50000"/>
              </a:schemeClr>
            </a:solidFill>
            <a:prstDash val="solid"/>
            <a:round/>
            <a:headEnd type="none" w="med" len="med"/>
            <a:tailEnd type="none" w="med" len="med"/>
          </a:ln>
          <a:effectLst/>
        </p:spPr>
      </p:cxnSp>
      <p:pic>
        <p:nvPicPr>
          <p:cNvPr id="1026" name="Picture 2" descr="http://blogs.espe.edu.ec/wp-content/uploads/2013/09/Logo-RP-UFA-ESPE.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5" t="2652" r="1440" b="17523"/>
          <a:stretch/>
        </p:blipFill>
        <p:spPr bwMode="auto">
          <a:xfrm>
            <a:off x="3190736" y="327713"/>
            <a:ext cx="5810528" cy="118872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2"/>
          <p:cNvSpPr>
            <a:spLocks/>
          </p:cNvSpPr>
          <p:nvPr/>
        </p:nvSpPr>
        <p:spPr bwMode="auto">
          <a:xfrm>
            <a:off x="4736205" y="6075651"/>
            <a:ext cx="3084320" cy="5760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endParaRPr lang="es-ES" sz="1400"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endParaRPr>
          </a:p>
          <a:p>
            <a:pPr algn="ctr"/>
            <a:r>
              <a:rPr lang="es-ES"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Sangolquí - 2021</a:t>
            </a:r>
          </a:p>
          <a:p>
            <a:pPr algn="ctr"/>
            <a:endParaRPr lang="es-ES" dirty="0">
              <a:solidFill>
                <a:schemeClr val="tx1">
                  <a:lumMod val="75000"/>
                  <a:lumOff val="25000"/>
                </a:schemeClr>
              </a:solidFill>
              <a:latin typeface="Helvetica Light" charset="0"/>
              <a:ea typeface="Helvetica Light" charset="0"/>
              <a:cs typeface="Helvetica Light" charset="0"/>
            </a:endParaRPr>
          </a:p>
        </p:txBody>
      </p:sp>
      <p:sp>
        <p:nvSpPr>
          <p:cNvPr id="13" name="Marcador de número de diapositiva 4"/>
          <p:cNvSpPr txBox="1">
            <a:spLocks/>
          </p:cNvSpPr>
          <p:nvPr/>
        </p:nvSpPr>
        <p:spPr>
          <a:xfrm>
            <a:off x="8610600" y="635635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67F7B47-9D3E-2748-9CA4-B6C213F26F84}" type="slidenum">
              <a:rPr lang="es-ES" smtClean="0">
                <a:solidFill>
                  <a:schemeClr val="bg1"/>
                </a:solidFill>
              </a:rPr>
              <a:pPr>
                <a:defRPr/>
              </a:pPr>
              <a:t>1</a:t>
            </a:fld>
            <a:endParaRPr lang="es-ES" sz="1600" dirty="0">
              <a:solidFill>
                <a:schemeClr val="bg1"/>
              </a:solidFill>
            </a:endParaRPr>
          </a:p>
        </p:txBody>
      </p:sp>
      <p:sp>
        <p:nvSpPr>
          <p:cNvPr id="16" name="AutoShape 2"/>
          <p:cNvSpPr>
            <a:spLocks/>
          </p:cNvSpPr>
          <p:nvPr/>
        </p:nvSpPr>
        <p:spPr bwMode="auto">
          <a:xfrm>
            <a:off x="3362084" y="3497646"/>
            <a:ext cx="5832562" cy="24495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50000"/>
              </a:lnSpc>
            </a:pPr>
            <a:r>
              <a:rPr lang="es-ES" sz="1867"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Presentado por:</a:t>
            </a:r>
          </a:p>
          <a:p>
            <a:pPr lvl="3">
              <a:lnSpc>
                <a:spcPct val="150000"/>
              </a:lnSpc>
            </a:pPr>
            <a:r>
              <a:rPr lang="es-ES" sz="1867"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Almeida Zurita, Dayana Estefanía</a:t>
            </a:r>
          </a:p>
          <a:p>
            <a:pPr lvl="3">
              <a:lnSpc>
                <a:spcPct val="150000"/>
              </a:lnSpc>
            </a:pPr>
            <a:r>
              <a:rPr lang="es-ES" sz="1867"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Vinueza Bustamante, Bryan Steven</a:t>
            </a:r>
          </a:p>
          <a:p>
            <a:pPr>
              <a:lnSpc>
                <a:spcPct val="150000"/>
              </a:lnSpc>
            </a:pPr>
            <a:r>
              <a:rPr lang="es-ES" sz="1867"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Director:</a:t>
            </a:r>
          </a:p>
          <a:p>
            <a:pPr>
              <a:lnSpc>
                <a:spcPct val="150000"/>
              </a:lnSpc>
            </a:pPr>
            <a:r>
              <a:rPr lang="es-ES" sz="1867"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	       Ing. Lara Cueva, Román Alcides. PhD</a:t>
            </a:r>
          </a:p>
        </p:txBody>
      </p:sp>
      <p:pic>
        <p:nvPicPr>
          <p:cNvPr id="3" name="Picture 2" descr="Carrera de Ingeniería en Electrónica y Telecomunicaciones">
            <a:extLst>
              <a:ext uri="{FF2B5EF4-FFF2-40B4-BE49-F238E27FC236}">
                <a16:creationId xmlns:a16="http://schemas.microsoft.com/office/drawing/2014/main" id="{85F76E31-EBD0-40B6-963B-8176EECD2E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2866" y="4054763"/>
            <a:ext cx="1785676" cy="1737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237005"/>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55936D1D-7AA8-45D1-B3C0-E27A44E12528}"/>
              </a:ext>
            </a:extLst>
          </p:cNvPr>
          <p:cNvSpPr>
            <a:spLocks noGrp="1"/>
          </p:cNvSpPr>
          <p:nvPr>
            <p:ph type="sldNum" sz="quarter" idx="12"/>
          </p:nvPr>
        </p:nvSpPr>
        <p:spPr/>
        <p:txBody>
          <a:bodyPr/>
          <a:lstStyle/>
          <a:p>
            <a:fld id="{AB768AD1-2A9A-4533-A501-FD2C2D4BAB3D}" type="slidenum">
              <a:rPr lang="es-EC" smtClean="0"/>
              <a:t>10</a:t>
            </a:fld>
            <a:endParaRPr lang="es-EC"/>
          </a:p>
        </p:txBody>
      </p:sp>
      <p:sp>
        <p:nvSpPr>
          <p:cNvPr id="11" name="18 Rectángulo">
            <a:extLst>
              <a:ext uri="{FF2B5EF4-FFF2-40B4-BE49-F238E27FC236}">
                <a16:creationId xmlns:a16="http://schemas.microsoft.com/office/drawing/2014/main" id="{22843A1F-916E-4532-9553-3774B1B6DE99}"/>
              </a:ext>
            </a:extLst>
          </p:cNvPr>
          <p:cNvSpPr/>
          <p:nvPr/>
        </p:nvSpPr>
        <p:spPr bwMode="auto">
          <a:xfrm>
            <a:off x="0" y="464763"/>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DISEÑO E IMPLEMENTACIÓN</a:t>
            </a:r>
          </a:p>
        </p:txBody>
      </p:sp>
      <p:sp>
        <p:nvSpPr>
          <p:cNvPr id="2" name="Rectangle 2">
            <a:extLst>
              <a:ext uri="{FF2B5EF4-FFF2-40B4-BE49-F238E27FC236}">
                <a16:creationId xmlns:a16="http://schemas.microsoft.com/office/drawing/2014/main" id="{5E570888-8385-4548-AAA5-4C0194FF3EB4}"/>
              </a:ext>
            </a:extLst>
          </p:cNvPr>
          <p:cNvSpPr>
            <a:spLocks noChangeArrowheads="1"/>
          </p:cNvSpPr>
          <p:nvPr/>
        </p:nvSpPr>
        <p:spPr bwMode="auto">
          <a:xfrm>
            <a:off x="3623468"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Marcador de contenido 3">
            <a:extLst>
              <a:ext uri="{FF2B5EF4-FFF2-40B4-BE49-F238E27FC236}">
                <a16:creationId xmlns:a16="http://schemas.microsoft.com/office/drawing/2014/main" id="{F2921B87-D3A1-41B3-98D7-B10FD0CBC4AE}"/>
              </a:ext>
            </a:extLst>
          </p:cNvPr>
          <p:cNvSpPr txBox="1">
            <a:spLocks/>
          </p:cNvSpPr>
          <p:nvPr/>
        </p:nvSpPr>
        <p:spPr>
          <a:xfrm>
            <a:off x="603034" y="1923076"/>
            <a:ext cx="5157787"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lumMod val="50000"/>
                </a:schemeClr>
              </a:buClr>
            </a:pPr>
            <a:r>
              <a:rPr lang="es-EC" sz="1800" dirty="0">
                <a:latin typeface="Times New Roman" panose="02020603050405020304" pitchFamily="18" charset="0"/>
                <a:cs typeface="Times New Roman" panose="02020603050405020304" pitchFamily="18" charset="0"/>
              </a:rPr>
              <a:t>Distribución electrónica</a:t>
            </a:r>
          </a:p>
        </p:txBody>
      </p:sp>
      <p:graphicFrame>
        <p:nvGraphicFramePr>
          <p:cNvPr id="4" name="Diagrama 3">
            <a:extLst>
              <a:ext uri="{FF2B5EF4-FFF2-40B4-BE49-F238E27FC236}">
                <a16:creationId xmlns:a16="http://schemas.microsoft.com/office/drawing/2014/main" id="{6EE2125F-2758-4452-B7C2-12B33E23497A}"/>
              </a:ext>
            </a:extLst>
          </p:cNvPr>
          <p:cNvGraphicFramePr/>
          <p:nvPr>
            <p:extLst>
              <p:ext uri="{D42A27DB-BD31-4B8C-83A1-F6EECF244321}">
                <p14:modId xmlns:p14="http://schemas.microsoft.com/office/powerpoint/2010/main" val="1586469903"/>
              </p:ext>
            </p:extLst>
          </p:nvPr>
        </p:nvGraphicFramePr>
        <p:xfrm>
          <a:off x="1634837" y="2925094"/>
          <a:ext cx="4461163" cy="22892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Imagen 11">
            <a:extLst>
              <a:ext uri="{FF2B5EF4-FFF2-40B4-BE49-F238E27FC236}">
                <a16:creationId xmlns:a16="http://schemas.microsoft.com/office/drawing/2014/main" id="{A1192262-0A5E-41A2-886C-81EEA281EFBB}"/>
              </a:ext>
            </a:extLst>
          </p:cNvPr>
          <p:cNvPicPr/>
          <p:nvPr/>
        </p:nvPicPr>
        <p:blipFill rotWithShape="1">
          <a:blip r:embed="rId7" cstate="print">
            <a:extLst>
              <a:ext uri="{28A0092B-C50C-407E-A947-70E740481C1C}">
                <a14:useLocalDpi xmlns:a14="http://schemas.microsoft.com/office/drawing/2010/main" val="0"/>
              </a:ext>
            </a:extLst>
          </a:blip>
          <a:srcRect t="7586" b="4301"/>
          <a:stretch/>
        </p:blipFill>
        <p:spPr bwMode="auto">
          <a:xfrm rot="16200000">
            <a:off x="7566232" y="2130387"/>
            <a:ext cx="2881420" cy="3758278"/>
          </a:xfrm>
          <a:prstGeom prst="rect">
            <a:avLst/>
          </a:prstGeom>
          <a:ln>
            <a:noFill/>
          </a:ln>
          <a:extLst>
            <a:ext uri="{53640926-AAD7-44D8-BBD7-CCE9431645EC}">
              <a14:shadowObscured xmlns:a14="http://schemas.microsoft.com/office/drawing/2010/main"/>
            </a:ext>
          </a:extLst>
        </p:spPr>
      </p:pic>
      <p:sp>
        <p:nvSpPr>
          <p:cNvPr id="13" name="CuadroTexto 12">
            <a:extLst>
              <a:ext uri="{FF2B5EF4-FFF2-40B4-BE49-F238E27FC236}">
                <a16:creationId xmlns:a16="http://schemas.microsoft.com/office/drawing/2014/main" id="{072C4574-DEC0-4B29-8A28-6865F1DE27E9}"/>
              </a:ext>
            </a:extLst>
          </p:cNvPr>
          <p:cNvSpPr txBox="1"/>
          <p:nvPr/>
        </p:nvSpPr>
        <p:spPr>
          <a:xfrm>
            <a:off x="448088" y="1051485"/>
            <a:ext cx="8310294" cy="579967"/>
          </a:xfrm>
          <a:prstGeom prst="rect">
            <a:avLst/>
          </a:prstGeom>
          <a:noFill/>
        </p:spPr>
        <p:txBody>
          <a:bodyPr wrap="square">
            <a:spAutoFit/>
          </a:bodyPr>
          <a:lstStyle/>
          <a:p>
            <a:pPr>
              <a:lnSpc>
                <a:spcPct val="150000"/>
              </a:lnSpc>
            </a:pPr>
            <a:r>
              <a:rPr lang="es-EC" sz="2400" dirty="0">
                <a:latin typeface="Times New Roman" panose="02020603050405020304" pitchFamily="18" charset="0"/>
                <a:cs typeface="Times New Roman" panose="02020603050405020304" pitchFamily="18" charset="0"/>
              </a:rPr>
              <a:t>Sistema vehicular</a:t>
            </a:r>
          </a:p>
        </p:txBody>
      </p:sp>
    </p:spTree>
    <p:extLst>
      <p:ext uri="{BB962C8B-B14F-4D97-AF65-F5344CB8AC3E}">
        <p14:creationId xmlns:p14="http://schemas.microsoft.com/office/powerpoint/2010/main" val="3350399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55936D1D-7AA8-45D1-B3C0-E27A44E12528}"/>
              </a:ext>
            </a:extLst>
          </p:cNvPr>
          <p:cNvSpPr>
            <a:spLocks noGrp="1"/>
          </p:cNvSpPr>
          <p:nvPr>
            <p:ph type="sldNum" sz="quarter" idx="12"/>
          </p:nvPr>
        </p:nvSpPr>
        <p:spPr/>
        <p:txBody>
          <a:bodyPr/>
          <a:lstStyle/>
          <a:p>
            <a:fld id="{AB768AD1-2A9A-4533-A501-FD2C2D4BAB3D}" type="slidenum">
              <a:rPr lang="es-EC" smtClean="0"/>
              <a:t>11</a:t>
            </a:fld>
            <a:endParaRPr lang="es-EC"/>
          </a:p>
        </p:txBody>
      </p:sp>
      <p:sp>
        <p:nvSpPr>
          <p:cNvPr id="11" name="18 Rectángulo">
            <a:extLst>
              <a:ext uri="{FF2B5EF4-FFF2-40B4-BE49-F238E27FC236}">
                <a16:creationId xmlns:a16="http://schemas.microsoft.com/office/drawing/2014/main" id="{22843A1F-916E-4532-9553-3774B1B6DE99}"/>
              </a:ext>
            </a:extLst>
          </p:cNvPr>
          <p:cNvSpPr/>
          <p:nvPr/>
        </p:nvSpPr>
        <p:spPr bwMode="auto">
          <a:xfrm>
            <a:off x="0" y="464763"/>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DISEÑO E IMPLEMENTACIÓN</a:t>
            </a:r>
          </a:p>
        </p:txBody>
      </p:sp>
      <p:sp>
        <p:nvSpPr>
          <p:cNvPr id="2" name="Rectangle 2">
            <a:extLst>
              <a:ext uri="{FF2B5EF4-FFF2-40B4-BE49-F238E27FC236}">
                <a16:creationId xmlns:a16="http://schemas.microsoft.com/office/drawing/2014/main" id="{5E570888-8385-4548-AAA5-4C0194FF3EB4}"/>
              </a:ext>
            </a:extLst>
          </p:cNvPr>
          <p:cNvSpPr>
            <a:spLocks noChangeArrowheads="1"/>
          </p:cNvSpPr>
          <p:nvPr/>
        </p:nvSpPr>
        <p:spPr bwMode="auto">
          <a:xfrm>
            <a:off x="3623468"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Marcador de contenido 3">
            <a:extLst>
              <a:ext uri="{FF2B5EF4-FFF2-40B4-BE49-F238E27FC236}">
                <a16:creationId xmlns:a16="http://schemas.microsoft.com/office/drawing/2014/main" id="{F2921B87-D3A1-41B3-98D7-B10FD0CBC4AE}"/>
              </a:ext>
            </a:extLst>
          </p:cNvPr>
          <p:cNvSpPr txBox="1">
            <a:spLocks/>
          </p:cNvSpPr>
          <p:nvPr/>
        </p:nvSpPr>
        <p:spPr>
          <a:xfrm>
            <a:off x="603034" y="1923076"/>
            <a:ext cx="5157787"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lumMod val="50000"/>
                </a:schemeClr>
              </a:buClr>
            </a:pPr>
            <a:r>
              <a:rPr lang="es-EC" sz="1800" dirty="0">
                <a:latin typeface="Times New Roman" panose="02020603050405020304" pitchFamily="18" charset="0"/>
                <a:cs typeface="Times New Roman" panose="02020603050405020304" pitchFamily="18" charset="0"/>
              </a:rPr>
              <a:t>Modulo encoder</a:t>
            </a:r>
          </a:p>
        </p:txBody>
      </p:sp>
      <p:sp>
        <p:nvSpPr>
          <p:cNvPr id="13" name="CuadroTexto 12">
            <a:extLst>
              <a:ext uri="{FF2B5EF4-FFF2-40B4-BE49-F238E27FC236}">
                <a16:creationId xmlns:a16="http://schemas.microsoft.com/office/drawing/2014/main" id="{072C4574-DEC0-4B29-8A28-6865F1DE27E9}"/>
              </a:ext>
            </a:extLst>
          </p:cNvPr>
          <p:cNvSpPr txBox="1"/>
          <p:nvPr/>
        </p:nvSpPr>
        <p:spPr>
          <a:xfrm>
            <a:off x="448088" y="1051485"/>
            <a:ext cx="8310294" cy="579967"/>
          </a:xfrm>
          <a:prstGeom prst="rect">
            <a:avLst/>
          </a:prstGeom>
          <a:noFill/>
        </p:spPr>
        <p:txBody>
          <a:bodyPr wrap="square">
            <a:spAutoFit/>
          </a:bodyPr>
          <a:lstStyle/>
          <a:p>
            <a:pPr>
              <a:lnSpc>
                <a:spcPct val="150000"/>
              </a:lnSpc>
            </a:pPr>
            <a:r>
              <a:rPr lang="es-EC" sz="2400" dirty="0">
                <a:latin typeface="Times New Roman" panose="02020603050405020304" pitchFamily="18" charset="0"/>
                <a:cs typeface="Times New Roman" panose="02020603050405020304" pitchFamily="18" charset="0"/>
              </a:rPr>
              <a:t>Sistema vehicular</a:t>
            </a:r>
          </a:p>
        </p:txBody>
      </p:sp>
      <p:sp>
        <p:nvSpPr>
          <p:cNvPr id="9" name="Marcador de contenido 3">
            <a:extLst>
              <a:ext uri="{FF2B5EF4-FFF2-40B4-BE49-F238E27FC236}">
                <a16:creationId xmlns:a16="http://schemas.microsoft.com/office/drawing/2014/main" id="{C3A2E9FB-E422-48E5-85CC-E156559D2B59}"/>
              </a:ext>
            </a:extLst>
          </p:cNvPr>
          <p:cNvSpPr txBox="1">
            <a:spLocks/>
          </p:cNvSpPr>
          <p:nvPr/>
        </p:nvSpPr>
        <p:spPr>
          <a:xfrm>
            <a:off x="6867959" y="1900821"/>
            <a:ext cx="5157787"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lumMod val="50000"/>
                </a:schemeClr>
              </a:buClr>
            </a:pPr>
            <a:r>
              <a:rPr lang="es-EC" sz="1800" dirty="0">
                <a:latin typeface="Times New Roman" panose="02020603050405020304" pitchFamily="18" charset="0"/>
                <a:cs typeface="Times New Roman" panose="02020603050405020304" pitchFamily="18" charset="0"/>
              </a:rPr>
              <a:t>Volante</a:t>
            </a:r>
          </a:p>
        </p:txBody>
      </p:sp>
      <p:graphicFrame>
        <p:nvGraphicFramePr>
          <p:cNvPr id="4" name="Diagrama 3">
            <a:extLst>
              <a:ext uri="{FF2B5EF4-FFF2-40B4-BE49-F238E27FC236}">
                <a16:creationId xmlns:a16="http://schemas.microsoft.com/office/drawing/2014/main" id="{D7D7195C-1F50-4C5A-9D15-833748F4A6A1}"/>
              </a:ext>
            </a:extLst>
          </p:cNvPr>
          <p:cNvGraphicFramePr/>
          <p:nvPr>
            <p:extLst>
              <p:ext uri="{D42A27DB-BD31-4B8C-83A1-F6EECF244321}">
                <p14:modId xmlns:p14="http://schemas.microsoft.com/office/powerpoint/2010/main" val="1830263553"/>
              </p:ext>
            </p:extLst>
          </p:nvPr>
        </p:nvGraphicFramePr>
        <p:xfrm>
          <a:off x="332508" y="2692822"/>
          <a:ext cx="6234547" cy="2914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a 4">
            <a:extLst>
              <a:ext uri="{FF2B5EF4-FFF2-40B4-BE49-F238E27FC236}">
                <a16:creationId xmlns:a16="http://schemas.microsoft.com/office/drawing/2014/main" id="{0FAF654E-CA7C-47C5-89FA-C5BC5532A797}"/>
              </a:ext>
            </a:extLst>
          </p:cNvPr>
          <p:cNvGraphicFramePr/>
          <p:nvPr>
            <p:extLst>
              <p:ext uri="{D42A27DB-BD31-4B8C-83A1-F6EECF244321}">
                <p14:modId xmlns:p14="http://schemas.microsoft.com/office/powerpoint/2010/main" val="3761451589"/>
              </p:ext>
            </p:extLst>
          </p:nvPr>
        </p:nvGraphicFramePr>
        <p:xfrm>
          <a:off x="7354452" y="2692822"/>
          <a:ext cx="3999347" cy="29148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604434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55936D1D-7AA8-45D1-B3C0-E27A44E12528}"/>
              </a:ext>
            </a:extLst>
          </p:cNvPr>
          <p:cNvSpPr>
            <a:spLocks noGrp="1"/>
          </p:cNvSpPr>
          <p:nvPr>
            <p:ph type="sldNum" sz="quarter" idx="12"/>
          </p:nvPr>
        </p:nvSpPr>
        <p:spPr/>
        <p:txBody>
          <a:bodyPr/>
          <a:lstStyle/>
          <a:p>
            <a:fld id="{AB768AD1-2A9A-4533-A501-FD2C2D4BAB3D}" type="slidenum">
              <a:rPr lang="es-EC" smtClean="0"/>
              <a:t>12</a:t>
            </a:fld>
            <a:endParaRPr lang="es-EC"/>
          </a:p>
        </p:txBody>
      </p:sp>
      <p:sp>
        <p:nvSpPr>
          <p:cNvPr id="11" name="18 Rectángulo">
            <a:extLst>
              <a:ext uri="{FF2B5EF4-FFF2-40B4-BE49-F238E27FC236}">
                <a16:creationId xmlns:a16="http://schemas.microsoft.com/office/drawing/2014/main" id="{22843A1F-916E-4532-9553-3774B1B6DE99}"/>
              </a:ext>
            </a:extLst>
          </p:cNvPr>
          <p:cNvSpPr/>
          <p:nvPr/>
        </p:nvSpPr>
        <p:spPr bwMode="auto">
          <a:xfrm>
            <a:off x="0" y="464763"/>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DISEÑO E IMPLEMENTACIÓN</a:t>
            </a:r>
          </a:p>
        </p:txBody>
      </p:sp>
      <p:sp>
        <p:nvSpPr>
          <p:cNvPr id="2" name="Rectangle 2">
            <a:extLst>
              <a:ext uri="{FF2B5EF4-FFF2-40B4-BE49-F238E27FC236}">
                <a16:creationId xmlns:a16="http://schemas.microsoft.com/office/drawing/2014/main" id="{5E570888-8385-4548-AAA5-4C0194FF3EB4}"/>
              </a:ext>
            </a:extLst>
          </p:cNvPr>
          <p:cNvSpPr>
            <a:spLocks noChangeArrowheads="1"/>
          </p:cNvSpPr>
          <p:nvPr/>
        </p:nvSpPr>
        <p:spPr bwMode="auto">
          <a:xfrm>
            <a:off x="3623468"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Marcador de contenido 3">
            <a:extLst>
              <a:ext uri="{FF2B5EF4-FFF2-40B4-BE49-F238E27FC236}">
                <a16:creationId xmlns:a16="http://schemas.microsoft.com/office/drawing/2014/main" id="{F2921B87-D3A1-41B3-98D7-B10FD0CBC4AE}"/>
              </a:ext>
            </a:extLst>
          </p:cNvPr>
          <p:cNvSpPr txBox="1">
            <a:spLocks/>
          </p:cNvSpPr>
          <p:nvPr/>
        </p:nvSpPr>
        <p:spPr>
          <a:xfrm>
            <a:off x="590373" y="2127027"/>
            <a:ext cx="5157787"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lumMod val="50000"/>
                </a:schemeClr>
              </a:buClr>
            </a:pPr>
            <a:r>
              <a:rPr lang="es-EC" sz="1800" dirty="0">
                <a:latin typeface="Times New Roman" panose="02020603050405020304" pitchFamily="18" charset="0"/>
                <a:cs typeface="Times New Roman" panose="02020603050405020304" pitchFamily="18" charset="0"/>
              </a:rPr>
              <a:t>Router inalámbrico</a:t>
            </a:r>
          </a:p>
        </p:txBody>
      </p:sp>
      <p:sp>
        <p:nvSpPr>
          <p:cNvPr id="13" name="CuadroTexto 12">
            <a:extLst>
              <a:ext uri="{FF2B5EF4-FFF2-40B4-BE49-F238E27FC236}">
                <a16:creationId xmlns:a16="http://schemas.microsoft.com/office/drawing/2014/main" id="{072C4574-DEC0-4B29-8A28-6865F1DE27E9}"/>
              </a:ext>
            </a:extLst>
          </p:cNvPr>
          <p:cNvSpPr txBox="1"/>
          <p:nvPr/>
        </p:nvSpPr>
        <p:spPr>
          <a:xfrm>
            <a:off x="448088" y="1051485"/>
            <a:ext cx="8310294" cy="579967"/>
          </a:xfrm>
          <a:prstGeom prst="rect">
            <a:avLst/>
          </a:prstGeom>
          <a:noFill/>
        </p:spPr>
        <p:txBody>
          <a:bodyPr wrap="square">
            <a:spAutoFit/>
          </a:bodyPr>
          <a:lstStyle/>
          <a:p>
            <a:pPr>
              <a:lnSpc>
                <a:spcPct val="150000"/>
              </a:lnSpc>
            </a:pPr>
            <a:r>
              <a:rPr lang="es-EC" sz="2400" dirty="0">
                <a:latin typeface="Times New Roman" panose="02020603050405020304" pitchFamily="18" charset="0"/>
                <a:cs typeface="Times New Roman" panose="02020603050405020304" pitchFamily="18" charset="0"/>
              </a:rPr>
              <a:t>Sistema de comunicación </a:t>
            </a:r>
          </a:p>
        </p:txBody>
      </p:sp>
      <p:sp>
        <p:nvSpPr>
          <p:cNvPr id="9" name="Marcador de contenido 3">
            <a:extLst>
              <a:ext uri="{FF2B5EF4-FFF2-40B4-BE49-F238E27FC236}">
                <a16:creationId xmlns:a16="http://schemas.microsoft.com/office/drawing/2014/main" id="{C3A2E9FB-E422-48E5-85CC-E156559D2B59}"/>
              </a:ext>
            </a:extLst>
          </p:cNvPr>
          <p:cNvSpPr txBox="1">
            <a:spLocks/>
          </p:cNvSpPr>
          <p:nvPr/>
        </p:nvSpPr>
        <p:spPr>
          <a:xfrm>
            <a:off x="5748160" y="2180167"/>
            <a:ext cx="5157787"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lumMod val="50000"/>
                </a:schemeClr>
              </a:buClr>
            </a:pPr>
            <a:r>
              <a:rPr lang="es-EC" sz="1800" dirty="0">
                <a:latin typeface="Times New Roman" panose="02020603050405020304" pitchFamily="18" charset="0"/>
                <a:cs typeface="Times New Roman" panose="02020603050405020304" pitchFamily="18" charset="0"/>
              </a:rPr>
              <a:t>Direccionamiento IP</a:t>
            </a:r>
          </a:p>
        </p:txBody>
      </p:sp>
      <p:graphicFrame>
        <p:nvGraphicFramePr>
          <p:cNvPr id="5" name="Diagrama 4">
            <a:extLst>
              <a:ext uri="{FF2B5EF4-FFF2-40B4-BE49-F238E27FC236}">
                <a16:creationId xmlns:a16="http://schemas.microsoft.com/office/drawing/2014/main" id="{0FAF654E-CA7C-47C5-89FA-C5BC5532A797}"/>
              </a:ext>
            </a:extLst>
          </p:cNvPr>
          <p:cNvGraphicFramePr/>
          <p:nvPr>
            <p:extLst>
              <p:ext uri="{D42A27DB-BD31-4B8C-83A1-F6EECF244321}">
                <p14:modId xmlns:p14="http://schemas.microsoft.com/office/powerpoint/2010/main" val="1192272649"/>
              </p:ext>
            </p:extLst>
          </p:nvPr>
        </p:nvGraphicFramePr>
        <p:xfrm>
          <a:off x="778161" y="2891673"/>
          <a:ext cx="3999347" cy="2914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a:extLst>
              <a:ext uri="{FF2B5EF4-FFF2-40B4-BE49-F238E27FC236}">
                <a16:creationId xmlns:a16="http://schemas.microsoft.com/office/drawing/2014/main" id="{CF6620CE-FE79-40C1-8D8C-E303632FB0DD}"/>
              </a:ext>
            </a:extLst>
          </p:cNvPr>
          <p:cNvPicPr>
            <a:picLocks noChangeAspect="1"/>
          </p:cNvPicPr>
          <p:nvPr/>
        </p:nvPicPr>
        <p:blipFill>
          <a:blip r:embed="rId7"/>
          <a:stretch>
            <a:fillRect/>
          </a:stretch>
        </p:blipFill>
        <p:spPr>
          <a:xfrm>
            <a:off x="5935948" y="3451703"/>
            <a:ext cx="5090601" cy="1806097"/>
          </a:xfrm>
          <a:prstGeom prst="rect">
            <a:avLst/>
          </a:prstGeom>
        </p:spPr>
      </p:pic>
    </p:spTree>
    <p:extLst>
      <p:ext uri="{BB962C8B-B14F-4D97-AF65-F5344CB8AC3E}">
        <p14:creationId xmlns:p14="http://schemas.microsoft.com/office/powerpoint/2010/main" val="135788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55936D1D-7AA8-45D1-B3C0-E27A44E12528}"/>
              </a:ext>
            </a:extLst>
          </p:cNvPr>
          <p:cNvSpPr>
            <a:spLocks noGrp="1"/>
          </p:cNvSpPr>
          <p:nvPr>
            <p:ph type="sldNum" sz="quarter" idx="12"/>
          </p:nvPr>
        </p:nvSpPr>
        <p:spPr/>
        <p:txBody>
          <a:bodyPr/>
          <a:lstStyle/>
          <a:p>
            <a:fld id="{AB768AD1-2A9A-4533-A501-FD2C2D4BAB3D}" type="slidenum">
              <a:rPr lang="es-EC" smtClean="0"/>
              <a:t>13</a:t>
            </a:fld>
            <a:endParaRPr lang="es-EC"/>
          </a:p>
        </p:txBody>
      </p:sp>
      <p:sp>
        <p:nvSpPr>
          <p:cNvPr id="11" name="18 Rectángulo">
            <a:extLst>
              <a:ext uri="{FF2B5EF4-FFF2-40B4-BE49-F238E27FC236}">
                <a16:creationId xmlns:a16="http://schemas.microsoft.com/office/drawing/2014/main" id="{22843A1F-916E-4532-9553-3774B1B6DE99}"/>
              </a:ext>
            </a:extLst>
          </p:cNvPr>
          <p:cNvSpPr/>
          <p:nvPr/>
        </p:nvSpPr>
        <p:spPr bwMode="auto">
          <a:xfrm>
            <a:off x="0" y="464763"/>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DISEÑO E IMPLEMENTACIÓN</a:t>
            </a:r>
          </a:p>
        </p:txBody>
      </p:sp>
      <p:sp>
        <p:nvSpPr>
          <p:cNvPr id="2" name="Rectangle 2">
            <a:extLst>
              <a:ext uri="{FF2B5EF4-FFF2-40B4-BE49-F238E27FC236}">
                <a16:creationId xmlns:a16="http://schemas.microsoft.com/office/drawing/2014/main" id="{5E570888-8385-4548-AAA5-4C0194FF3EB4}"/>
              </a:ext>
            </a:extLst>
          </p:cNvPr>
          <p:cNvSpPr>
            <a:spLocks noChangeArrowheads="1"/>
          </p:cNvSpPr>
          <p:nvPr/>
        </p:nvSpPr>
        <p:spPr bwMode="auto">
          <a:xfrm>
            <a:off x="3623468"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Marcador de contenido 3">
            <a:extLst>
              <a:ext uri="{FF2B5EF4-FFF2-40B4-BE49-F238E27FC236}">
                <a16:creationId xmlns:a16="http://schemas.microsoft.com/office/drawing/2014/main" id="{F2921B87-D3A1-41B3-98D7-B10FD0CBC4AE}"/>
              </a:ext>
            </a:extLst>
          </p:cNvPr>
          <p:cNvSpPr txBox="1">
            <a:spLocks/>
          </p:cNvSpPr>
          <p:nvPr/>
        </p:nvSpPr>
        <p:spPr>
          <a:xfrm>
            <a:off x="2024341" y="3458888"/>
            <a:ext cx="5157787"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lumMod val="50000"/>
                </a:schemeClr>
              </a:buClr>
            </a:pPr>
            <a:r>
              <a:rPr lang="es-EC" sz="1800" dirty="0">
                <a:latin typeface="Times New Roman" panose="02020603050405020304" pitchFamily="18" charset="0"/>
                <a:cs typeface="Times New Roman" panose="02020603050405020304" pitchFamily="18" charset="0"/>
              </a:rPr>
              <a:t>Configuración WiFi en ESP8266</a:t>
            </a:r>
          </a:p>
        </p:txBody>
      </p:sp>
      <p:sp>
        <p:nvSpPr>
          <p:cNvPr id="13" name="CuadroTexto 12">
            <a:extLst>
              <a:ext uri="{FF2B5EF4-FFF2-40B4-BE49-F238E27FC236}">
                <a16:creationId xmlns:a16="http://schemas.microsoft.com/office/drawing/2014/main" id="{072C4574-DEC0-4B29-8A28-6865F1DE27E9}"/>
              </a:ext>
            </a:extLst>
          </p:cNvPr>
          <p:cNvSpPr txBox="1"/>
          <p:nvPr/>
        </p:nvSpPr>
        <p:spPr>
          <a:xfrm>
            <a:off x="448088" y="1051485"/>
            <a:ext cx="8310294" cy="579967"/>
          </a:xfrm>
          <a:prstGeom prst="rect">
            <a:avLst/>
          </a:prstGeom>
          <a:noFill/>
        </p:spPr>
        <p:txBody>
          <a:bodyPr wrap="square">
            <a:spAutoFit/>
          </a:bodyPr>
          <a:lstStyle/>
          <a:p>
            <a:pPr>
              <a:lnSpc>
                <a:spcPct val="150000"/>
              </a:lnSpc>
            </a:pPr>
            <a:r>
              <a:rPr lang="es-EC" sz="2400" dirty="0">
                <a:latin typeface="Times New Roman" panose="02020603050405020304" pitchFamily="18" charset="0"/>
                <a:cs typeface="Times New Roman" panose="02020603050405020304" pitchFamily="18" charset="0"/>
              </a:rPr>
              <a:t>Sistema de comunicación </a:t>
            </a:r>
          </a:p>
        </p:txBody>
      </p:sp>
      <p:pic>
        <p:nvPicPr>
          <p:cNvPr id="12" name="Imagen 11">
            <a:extLst>
              <a:ext uri="{FF2B5EF4-FFF2-40B4-BE49-F238E27FC236}">
                <a16:creationId xmlns:a16="http://schemas.microsoft.com/office/drawing/2014/main" id="{1A531673-C250-48A9-97C0-A4EB7FE2BE9A}"/>
              </a:ext>
            </a:extLst>
          </p:cNvPr>
          <p:cNvPicPr/>
          <p:nvPr/>
        </p:nvPicPr>
        <p:blipFill>
          <a:blip r:embed="rId2">
            <a:extLst>
              <a:ext uri="{28A0092B-C50C-407E-A947-70E740481C1C}">
                <a14:useLocalDpi xmlns:a14="http://schemas.microsoft.com/office/drawing/2010/main" val="0"/>
              </a:ext>
            </a:extLst>
          </a:blip>
          <a:srcRect/>
          <a:stretch/>
        </p:blipFill>
        <p:spPr bwMode="auto">
          <a:xfrm>
            <a:off x="5952302" y="1341468"/>
            <a:ext cx="2989865" cy="525329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49678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55936D1D-7AA8-45D1-B3C0-E27A44E12528}"/>
              </a:ext>
            </a:extLst>
          </p:cNvPr>
          <p:cNvSpPr>
            <a:spLocks noGrp="1"/>
          </p:cNvSpPr>
          <p:nvPr>
            <p:ph type="sldNum" sz="quarter" idx="12"/>
          </p:nvPr>
        </p:nvSpPr>
        <p:spPr/>
        <p:txBody>
          <a:bodyPr/>
          <a:lstStyle/>
          <a:p>
            <a:fld id="{AB768AD1-2A9A-4533-A501-FD2C2D4BAB3D}" type="slidenum">
              <a:rPr lang="es-EC" smtClean="0"/>
              <a:t>14</a:t>
            </a:fld>
            <a:endParaRPr lang="es-EC"/>
          </a:p>
        </p:txBody>
      </p:sp>
      <p:sp>
        <p:nvSpPr>
          <p:cNvPr id="11" name="18 Rectángulo">
            <a:extLst>
              <a:ext uri="{FF2B5EF4-FFF2-40B4-BE49-F238E27FC236}">
                <a16:creationId xmlns:a16="http://schemas.microsoft.com/office/drawing/2014/main" id="{22843A1F-916E-4532-9553-3774B1B6DE99}"/>
              </a:ext>
            </a:extLst>
          </p:cNvPr>
          <p:cNvSpPr/>
          <p:nvPr/>
        </p:nvSpPr>
        <p:spPr bwMode="auto">
          <a:xfrm>
            <a:off x="0" y="464763"/>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DISEÑO E IMPLEMENTACIÓN</a:t>
            </a:r>
          </a:p>
        </p:txBody>
      </p:sp>
      <p:sp>
        <p:nvSpPr>
          <p:cNvPr id="2" name="Rectangle 2">
            <a:extLst>
              <a:ext uri="{FF2B5EF4-FFF2-40B4-BE49-F238E27FC236}">
                <a16:creationId xmlns:a16="http://schemas.microsoft.com/office/drawing/2014/main" id="{5E570888-8385-4548-AAA5-4C0194FF3EB4}"/>
              </a:ext>
            </a:extLst>
          </p:cNvPr>
          <p:cNvSpPr>
            <a:spLocks noChangeArrowheads="1"/>
          </p:cNvSpPr>
          <p:nvPr/>
        </p:nvSpPr>
        <p:spPr bwMode="auto">
          <a:xfrm>
            <a:off x="3623468"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Marcador de contenido 3">
            <a:extLst>
              <a:ext uri="{FF2B5EF4-FFF2-40B4-BE49-F238E27FC236}">
                <a16:creationId xmlns:a16="http://schemas.microsoft.com/office/drawing/2014/main" id="{F2921B87-D3A1-41B3-98D7-B10FD0CBC4AE}"/>
              </a:ext>
            </a:extLst>
          </p:cNvPr>
          <p:cNvSpPr txBox="1">
            <a:spLocks/>
          </p:cNvSpPr>
          <p:nvPr/>
        </p:nvSpPr>
        <p:spPr>
          <a:xfrm>
            <a:off x="1658651" y="2108908"/>
            <a:ext cx="5157787"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lumMod val="50000"/>
                </a:schemeClr>
              </a:buClr>
            </a:pPr>
            <a:r>
              <a:rPr lang="es-EC" sz="1800" dirty="0">
                <a:latin typeface="Times New Roman" panose="02020603050405020304" pitchFamily="18" charset="0"/>
                <a:cs typeface="Times New Roman" panose="02020603050405020304" pitchFamily="18" charset="0"/>
              </a:rPr>
              <a:t>Configuración UDP en ESP8266</a:t>
            </a:r>
          </a:p>
        </p:txBody>
      </p:sp>
      <p:sp>
        <p:nvSpPr>
          <p:cNvPr id="13" name="CuadroTexto 12">
            <a:extLst>
              <a:ext uri="{FF2B5EF4-FFF2-40B4-BE49-F238E27FC236}">
                <a16:creationId xmlns:a16="http://schemas.microsoft.com/office/drawing/2014/main" id="{072C4574-DEC0-4B29-8A28-6865F1DE27E9}"/>
              </a:ext>
            </a:extLst>
          </p:cNvPr>
          <p:cNvSpPr txBox="1"/>
          <p:nvPr/>
        </p:nvSpPr>
        <p:spPr>
          <a:xfrm>
            <a:off x="448088" y="1051485"/>
            <a:ext cx="8310294" cy="579967"/>
          </a:xfrm>
          <a:prstGeom prst="rect">
            <a:avLst/>
          </a:prstGeom>
          <a:noFill/>
        </p:spPr>
        <p:txBody>
          <a:bodyPr wrap="square">
            <a:spAutoFit/>
          </a:bodyPr>
          <a:lstStyle/>
          <a:p>
            <a:pPr>
              <a:lnSpc>
                <a:spcPct val="150000"/>
              </a:lnSpc>
            </a:pPr>
            <a:r>
              <a:rPr lang="es-EC" sz="2400" dirty="0">
                <a:latin typeface="Times New Roman" panose="02020603050405020304" pitchFamily="18" charset="0"/>
                <a:cs typeface="Times New Roman" panose="02020603050405020304" pitchFamily="18" charset="0"/>
              </a:rPr>
              <a:t>Sistema de comunicación </a:t>
            </a:r>
          </a:p>
        </p:txBody>
      </p:sp>
      <p:pic>
        <p:nvPicPr>
          <p:cNvPr id="8" name="Imagen 7">
            <a:extLst>
              <a:ext uri="{FF2B5EF4-FFF2-40B4-BE49-F238E27FC236}">
                <a16:creationId xmlns:a16="http://schemas.microsoft.com/office/drawing/2014/main" id="{88AC3FA5-04DB-4F92-AB2E-1AA0B212925C}"/>
              </a:ext>
            </a:extLst>
          </p:cNvPr>
          <p:cNvPicPr/>
          <p:nvPr/>
        </p:nvPicPr>
        <p:blipFill rotWithShape="1">
          <a:blip r:embed="rId2"/>
          <a:srcRect t="3200"/>
          <a:stretch/>
        </p:blipFill>
        <p:spPr bwMode="auto">
          <a:xfrm>
            <a:off x="1558638" y="2736272"/>
            <a:ext cx="4004945" cy="3656965"/>
          </a:xfrm>
          <a:prstGeom prst="rect">
            <a:avLst/>
          </a:prstGeom>
          <a:ln>
            <a:noFill/>
          </a:ln>
          <a:extLst>
            <a:ext uri="{53640926-AAD7-44D8-BBD7-CCE9431645EC}">
              <a14:shadowObscured xmlns:a14="http://schemas.microsoft.com/office/drawing/2010/main"/>
            </a:ext>
          </a:extLst>
        </p:spPr>
      </p:pic>
      <p:sp>
        <p:nvSpPr>
          <p:cNvPr id="9" name="Marcador de contenido 3">
            <a:extLst>
              <a:ext uri="{FF2B5EF4-FFF2-40B4-BE49-F238E27FC236}">
                <a16:creationId xmlns:a16="http://schemas.microsoft.com/office/drawing/2014/main" id="{10BE1E6F-E3DF-46EE-8B3A-30BB4BED7AE3}"/>
              </a:ext>
            </a:extLst>
          </p:cNvPr>
          <p:cNvSpPr txBox="1">
            <a:spLocks/>
          </p:cNvSpPr>
          <p:nvPr/>
        </p:nvSpPr>
        <p:spPr>
          <a:xfrm>
            <a:off x="6196013" y="2108908"/>
            <a:ext cx="5157787"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lumMod val="50000"/>
                </a:schemeClr>
              </a:buClr>
            </a:pPr>
            <a:r>
              <a:rPr lang="es-EC" sz="1800" dirty="0">
                <a:latin typeface="Times New Roman" panose="02020603050405020304" pitchFamily="18" charset="0"/>
                <a:cs typeface="Times New Roman" panose="02020603050405020304" pitchFamily="18" charset="0"/>
              </a:rPr>
              <a:t>Configuración MQTT en ESP8266</a:t>
            </a:r>
          </a:p>
        </p:txBody>
      </p:sp>
      <p:pic>
        <p:nvPicPr>
          <p:cNvPr id="14" name="Imagen 13">
            <a:extLst>
              <a:ext uri="{FF2B5EF4-FFF2-40B4-BE49-F238E27FC236}">
                <a16:creationId xmlns:a16="http://schemas.microsoft.com/office/drawing/2014/main" id="{3AC817FC-495C-4997-901D-B86E99A8F644}"/>
              </a:ext>
            </a:extLst>
          </p:cNvPr>
          <p:cNvPicPr/>
          <p:nvPr/>
        </p:nvPicPr>
        <p:blipFill rotWithShape="1">
          <a:blip r:embed="rId3">
            <a:extLst>
              <a:ext uri="{28A0092B-C50C-407E-A947-70E740481C1C}">
                <a14:useLocalDpi xmlns:a14="http://schemas.microsoft.com/office/drawing/2010/main" val="0"/>
              </a:ext>
            </a:extLst>
          </a:blip>
          <a:srcRect t="62869" r="39986"/>
          <a:stretch/>
        </p:blipFill>
        <p:spPr bwMode="auto">
          <a:xfrm>
            <a:off x="6898640" y="3193154"/>
            <a:ext cx="3083560" cy="2743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2716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55936D1D-7AA8-45D1-B3C0-E27A44E12528}"/>
              </a:ext>
            </a:extLst>
          </p:cNvPr>
          <p:cNvSpPr>
            <a:spLocks noGrp="1"/>
          </p:cNvSpPr>
          <p:nvPr>
            <p:ph type="sldNum" sz="quarter" idx="12"/>
          </p:nvPr>
        </p:nvSpPr>
        <p:spPr/>
        <p:txBody>
          <a:bodyPr/>
          <a:lstStyle/>
          <a:p>
            <a:fld id="{AB768AD1-2A9A-4533-A501-FD2C2D4BAB3D}" type="slidenum">
              <a:rPr lang="es-EC" smtClean="0"/>
              <a:t>15</a:t>
            </a:fld>
            <a:endParaRPr lang="es-EC"/>
          </a:p>
        </p:txBody>
      </p:sp>
      <p:sp>
        <p:nvSpPr>
          <p:cNvPr id="11" name="18 Rectángulo">
            <a:extLst>
              <a:ext uri="{FF2B5EF4-FFF2-40B4-BE49-F238E27FC236}">
                <a16:creationId xmlns:a16="http://schemas.microsoft.com/office/drawing/2014/main" id="{22843A1F-916E-4532-9553-3774B1B6DE99}"/>
              </a:ext>
            </a:extLst>
          </p:cNvPr>
          <p:cNvSpPr/>
          <p:nvPr/>
        </p:nvSpPr>
        <p:spPr bwMode="auto">
          <a:xfrm>
            <a:off x="0" y="464763"/>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DISEÑO E IMPLEMENTACIÓN</a:t>
            </a:r>
          </a:p>
        </p:txBody>
      </p:sp>
      <p:sp>
        <p:nvSpPr>
          <p:cNvPr id="13" name="CuadroTexto 12">
            <a:extLst>
              <a:ext uri="{FF2B5EF4-FFF2-40B4-BE49-F238E27FC236}">
                <a16:creationId xmlns:a16="http://schemas.microsoft.com/office/drawing/2014/main" id="{072C4574-DEC0-4B29-8A28-6865F1DE27E9}"/>
              </a:ext>
            </a:extLst>
          </p:cNvPr>
          <p:cNvSpPr txBox="1"/>
          <p:nvPr/>
        </p:nvSpPr>
        <p:spPr>
          <a:xfrm>
            <a:off x="406143" y="1042268"/>
            <a:ext cx="8310294" cy="579967"/>
          </a:xfrm>
          <a:prstGeom prst="rect">
            <a:avLst/>
          </a:prstGeom>
          <a:noFill/>
        </p:spPr>
        <p:txBody>
          <a:bodyPr wrap="square">
            <a:spAutoFit/>
          </a:bodyPr>
          <a:lstStyle/>
          <a:p>
            <a:pPr>
              <a:lnSpc>
                <a:spcPct val="150000"/>
              </a:lnSpc>
            </a:pPr>
            <a:r>
              <a:rPr lang="es-EC" sz="2400" dirty="0">
                <a:latin typeface="Times New Roman" panose="02020603050405020304" pitchFamily="18" charset="0"/>
                <a:cs typeface="Times New Roman" panose="02020603050405020304" pitchFamily="18" charset="0"/>
              </a:rPr>
              <a:t>Esquema de Node-RED</a:t>
            </a:r>
          </a:p>
        </p:txBody>
      </p:sp>
      <p:pic>
        <p:nvPicPr>
          <p:cNvPr id="16" name="Imagen 15">
            <a:extLst>
              <a:ext uri="{FF2B5EF4-FFF2-40B4-BE49-F238E27FC236}">
                <a16:creationId xmlns:a16="http://schemas.microsoft.com/office/drawing/2014/main" id="{D966CE9B-CC4C-4224-A3AF-1C67CF496FBF}"/>
              </a:ext>
            </a:extLst>
          </p:cNvPr>
          <p:cNvPicPr/>
          <p:nvPr/>
        </p:nvPicPr>
        <p:blipFill>
          <a:blip r:embed="rId2">
            <a:extLst>
              <a:ext uri="{28A0092B-C50C-407E-A947-70E740481C1C}">
                <a14:useLocalDpi xmlns:a14="http://schemas.microsoft.com/office/drawing/2010/main" val="0"/>
              </a:ext>
            </a:extLst>
          </a:blip>
          <a:stretch>
            <a:fillRect/>
          </a:stretch>
        </p:blipFill>
        <p:spPr>
          <a:xfrm>
            <a:off x="8483185" y="3429000"/>
            <a:ext cx="2743200" cy="1828800"/>
          </a:xfrm>
          <a:prstGeom prst="rect">
            <a:avLst/>
          </a:prstGeom>
        </p:spPr>
      </p:pic>
      <p:pic>
        <p:nvPicPr>
          <p:cNvPr id="19" name="Imagen 18">
            <a:extLst>
              <a:ext uri="{FF2B5EF4-FFF2-40B4-BE49-F238E27FC236}">
                <a16:creationId xmlns:a16="http://schemas.microsoft.com/office/drawing/2014/main" id="{D86E47FF-8C3D-497D-A8DF-51D3F89126DD}"/>
              </a:ext>
            </a:extLst>
          </p:cNvPr>
          <p:cNvPicPr/>
          <p:nvPr/>
        </p:nvPicPr>
        <p:blipFill rotWithShape="1">
          <a:blip r:embed="rId3">
            <a:extLst>
              <a:ext uri="{28A0092B-C50C-407E-A947-70E740481C1C}">
                <a14:useLocalDpi xmlns:a14="http://schemas.microsoft.com/office/drawing/2010/main" val="0"/>
              </a:ext>
            </a:extLst>
          </a:blip>
          <a:srcRect t="4589" r="1866" b="5652"/>
          <a:stretch/>
        </p:blipFill>
        <p:spPr bwMode="auto">
          <a:xfrm>
            <a:off x="8848436" y="5257801"/>
            <a:ext cx="2142837" cy="1049400"/>
          </a:xfrm>
          <a:prstGeom prst="rect">
            <a:avLst/>
          </a:prstGeom>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AA8A9340-EA0A-4194-B08D-77D59E4EF579}"/>
              </a:ext>
            </a:extLst>
          </p:cNvPr>
          <p:cNvPicPr>
            <a:picLocks noChangeAspect="1"/>
          </p:cNvPicPr>
          <p:nvPr/>
        </p:nvPicPr>
        <p:blipFill>
          <a:blip r:embed="rId4"/>
          <a:stretch>
            <a:fillRect/>
          </a:stretch>
        </p:blipFill>
        <p:spPr>
          <a:xfrm>
            <a:off x="530170" y="1912677"/>
            <a:ext cx="7294124" cy="4480560"/>
          </a:xfrm>
          <a:prstGeom prst="rect">
            <a:avLst/>
          </a:prstGeom>
        </p:spPr>
      </p:pic>
      <p:pic>
        <p:nvPicPr>
          <p:cNvPr id="7" name="Imagen 6">
            <a:extLst>
              <a:ext uri="{FF2B5EF4-FFF2-40B4-BE49-F238E27FC236}">
                <a16:creationId xmlns:a16="http://schemas.microsoft.com/office/drawing/2014/main" id="{7F5A45EF-2561-4D97-89F3-CC6D8B3F1431}"/>
              </a:ext>
            </a:extLst>
          </p:cNvPr>
          <p:cNvPicPr>
            <a:picLocks noChangeAspect="1"/>
          </p:cNvPicPr>
          <p:nvPr/>
        </p:nvPicPr>
        <p:blipFill>
          <a:blip r:embed="rId5"/>
          <a:stretch>
            <a:fillRect/>
          </a:stretch>
        </p:blipFill>
        <p:spPr>
          <a:xfrm>
            <a:off x="8223507" y="2236788"/>
            <a:ext cx="3562350" cy="923925"/>
          </a:xfrm>
          <a:prstGeom prst="rect">
            <a:avLst/>
          </a:prstGeom>
          <a:ln>
            <a:solidFill>
              <a:schemeClr val="bg1">
                <a:lumMod val="85000"/>
              </a:schemeClr>
            </a:solidFill>
          </a:ln>
        </p:spPr>
      </p:pic>
    </p:spTree>
    <p:extLst>
      <p:ext uri="{BB962C8B-B14F-4D97-AF65-F5344CB8AC3E}">
        <p14:creationId xmlns:p14="http://schemas.microsoft.com/office/powerpoint/2010/main" val="469648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55936D1D-7AA8-45D1-B3C0-E27A44E12528}"/>
              </a:ext>
            </a:extLst>
          </p:cNvPr>
          <p:cNvSpPr>
            <a:spLocks noGrp="1"/>
          </p:cNvSpPr>
          <p:nvPr>
            <p:ph type="sldNum" sz="quarter" idx="12"/>
          </p:nvPr>
        </p:nvSpPr>
        <p:spPr/>
        <p:txBody>
          <a:bodyPr/>
          <a:lstStyle/>
          <a:p>
            <a:fld id="{AB768AD1-2A9A-4533-A501-FD2C2D4BAB3D}" type="slidenum">
              <a:rPr lang="es-EC" smtClean="0"/>
              <a:t>16</a:t>
            </a:fld>
            <a:endParaRPr lang="es-EC"/>
          </a:p>
        </p:txBody>
      </p:sp>
      <p:sp>
        <p:nvSpPr>
          <p:cNvPr id="11" name="18 Rectángulo">
            <a:extLst>
              <a:ext uri="{FF2B5EF4-FFF2-40B4-BE49-F238E27FC236}">
                <a16:creationId xmlns:a16="http://schemas.microsoft.com/office/drawing/2014/main" id="{22843A1F-916E-4532-9553-3774B1B6DE99}"/>
              </a:ext>
            </a:extLst>
          </p:cNvPr>
          <p:cNvSpPr/>
          <p:nvPr/>
        </p:nvSpPr>
        <p:spPr bwMode="auto">
          <a:xfrm>
            <a:off x="0" y="464763"/>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DISEÑO E IMPLEMENTACIÓN</a:t>
            </a:r>
          </a:p>
        </p:txBody>
      </p:sp>
      <p:sp>
        <p:nvSpPr>
          <p:cNvPr id="2" name="Rectangle 2">
            <a:extLst>
              <a:ext uri="{FF2B5EF4-FFF2-40B4-BE49-F238E27FC236}">
                <a16:creationId xmlns:a16="http://schemas.microsoft.com/office/drawing/2014/main" id="{5E570888-8385-4548-AAA5-4C0194FF3EB4}"/>
              </a:ext>
            </a:extLst>
          </p:cNvPr>
          <p:cNvSpPr>
            <a:spLocks noChangeArrowheads="1"/>
          </p:cNvSpPr>
          <p:nvPr/>
        </p:nvSpPr>
        <p:spPr bwMode="auto">
          <a:xfrm>
            <a:off x="3623468"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CuadroTexto 12">
            <a:extLst>
              <a:ext uri="{FF2B5EF4-FFF2-40B4-BE49-F238E27FC236}">
                <a16:creationId xmlns:a16="http://schemas.microsoft.com/office/drawing/2014/main" id="{072C4574-DEC0-4B29-8A28-6865F1DE27E9}"/>
              </a:ext>
            </a:extLst>
          </p:cNvPr>
          <p:cNvSpPr txBox="1"/>
          <p:nvPr/>
        </p:nvSpPr>
        <p:spPr>
          <a:xfrm>
            <a:off x="448088" y="1051485"/>
            <a:ext cx="8310294" cy="579967"/>
          </a:xfrm>
          <a:prstGeom prst="rect">
            <a:avLst/>
          </a:prstGeom>
          <a:noFill/>
        </p:spPr>
        <p:txBody>
          <a:bodyPr wrap="square">
            <a:spAutoFit/>
          </a:bodyPr>
          <a:lstStyle/>
          <a:p>
            <a:pPr>
              <a:lnSpc>
                <a:spcPct val="150000"/>
              </a:lnSpc>
            </a:pPr>
            <a:r>
              <a:rPr lang="es-EC" sz="2400" dirty="0">
                <a:latin typeface="Times New Roman" panose="02020603050405020304" pitchFamily="18" charset="0"/>
                <a:cs typeface="Times New Roman" panose="02020603050405020304" pitchFamily="18" charset="0"/>
              </a:rPr>
              <a:t>Interfaz</a:t>
            </a:r>
          </a:p>
        </p:txBody>
      </p:sp>
      <p:pic>
        <p:nvPicPr>
          <p:cNvPr id="7" name="Imagen 6">
            <a:extLst>
              <a:ext uri="{FF2B5EF4-FFF2-40B4-BE49-F238E27FC236}">
                <a16:creationId xmlns:a16="http://schemas.microsoft.com/office/drawing/2014/main" id="{92710FF3-5814-4197-8D8B-1FED1ED58E45}"/>
              </a:ext>
            </a:extLst>
          </p:cNvPr>
          <p:cNvPicPr>
            <a:picLocks noChangeAspect="1"/>
          </p:cNvPicPr>
          <p:nvPr/>
        </p:nvPicPr>
        <p:blipFill>
          <a:blip r:embed="rId2"/>
          <a:stretch>
            <a:fillRect/>
          </a:stretch>
        </p:blipFill>
        <p:spPr>
          <a:xfrm>
            <a:off x="1512185" y="1825306"/>
            <a:ext cx="9167630" cy="4562295"/>
          </a:xfrm>
          <a:prstGeom prst="rect">
            <a:avLst/>
          </a:prstGeom>
        </p:spPr>
      </p:pic>
    </p:spTree>
    <p:extLst>
      <p:ext uri="{BB962C8B-B14F-4D97-AF65-F5344CB8AC3E}">
        <p14:creationId xmlns:p14="http://schemas.microsoft.com/office/powerpoint/2010/main" val="568878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55936D1D-7AA8-45D1-B3C0-E27A44E12528}"/>
              </a:ext>
            </a:extLst>
          </p:cNvPr>
          <p:cNvSpPr>
            <a:spLocks noGrp="1"/>
          </p:cNvSpPr>
          <p:nvPr>
            <p:ph type="sldNum" sz="quarter" idx="12"/>
          </p:nvPr>
        </p:nvSpPr>
        <p:spPr/>
        <p:txBody>
          <a:bodyPr/>
          <a:lstStyle/>
          <a:p>
            <a:fld id="{AB768AD1-2A9A-4533-A501-FD2C2D4BAB3D}" type="slidenum">
              <a:rPr lang="es-EC" smtClean="0"/>
              <a:t>17</a:t>
            </a:fld>
            <a:endParaRPr lang="es-EC"/>
          </a:p>
        </p:txBody>
      </p:sp>
      <p:sp>
        <p:nvSpPr>
          <p:cNvPr id="11" name="18 Rectángulo">
            <a:extLst>
              <a:ext uri="{FF2B5EF4-FFF2-40B4-BE49-F238E27FC236}">
                <a16:creationId xmlns:a16="http://schemas.microsoft.com/office/drawing/2014/main" id="{22843A1F-916E-4532-9553-3774B1B6DE99}"/>
              </a:ext>
            </a:extLst>
          </p:cNvPr>
          <p:cNvSpPr/>
          <p:nvPr/>
        </p:nvSpPr>
        <p:spPr bwMode="auto">
          <a:xfrm>
            <a:off x="0" y="390875"/>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DISEÑO E IMPLEMENTACIÓN</a:t>
            </a:r>
          </a:p>
        </p:txBody>
      </p:sp>
      <p:sp>
        <p:nvSpPr>
          <p:cNvPr id="2" name="Rectangle 2">
            <a:extLst>
              <a:ext uri="{FF2B5EF4-FFF2-40B4-BE49-F238E27FC236}">
                <a16:creationId xmlns:a16="http://schemas.microsoft.com/office/drawing/2014/main" id="{5E570888-8385-4548-AAA5-4C0194FF3EB4}"/>
              </a:ext>
            </a:extLst>
          </p:cNvPr>
          <p:cNvSpPr>
            <a:spLocks noChangeArrowheads="1"/>
          </p:cNvSpPr>
          <p:nvPr/>
        </p:nvSpPr>
        <p:spPr bwMode="auto">
          <a:xfrm>
            <a:off x="3623468"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CuadroTexto 12">
            <a:extLst>
              <a:ext uri="{FF2B5EF4-FFF2-40B4-BE49-F238E27FC236}">
                <a16:creationId xmlns:a16="http://schemas.microsoft.com/office/drawing/2014/main" id="{072C4574-DEC0-4B29-8A28-6865F1DE27E9}"/>
              </a:ext>
            </a:extLst>
          </p:cNvPr>
          <p:cNvSpPr txBox="1"/>
          <p:nvPr/>
        </p:nvSpPr>
        <p:spPr>
          <a:xfrm>
            <a:off x="189782" y="971454"/>
            <a:ext cx="8310294" cy="579967"/>
          </a:xfrm>
          <a:prstGeom prst="rect">
            <a:avLst/>
          </a:prstGeom>
          <a:noFill/>
        </p:spPr>
        <p:txBody>
          <a:bodyPr wrap="square">
            <a:spAutoFit/>
          </a:bodyPr>
          <a:lstStyle/>
          <a:p>
            <a:pPr>
              <a:lnSpc>
                <a:spcPct val="150000"/>
              </a:lnSpc>
            </a:pPr>
            <a:r>
              <a:rPr lang="es-EC" sz="2400" dirty="0">
                <a:latin typeface="Times New Roman" panose="02020603050405020304" pitchFamily="18" charset="0"/>
                <a:cs typeface="Times New Roman" panose="02020603050405020304" pitchFamily="18" charset="0"/>
              </a:rPr>
              <a:t>Sistema de control </a:t>
            </a:r>
          </a:p>
        </p:txBody>
      </p:sp>
      <p:pic>
        <p:nvPicPr>
          <p:cNvPr id="12" name="Imagen 11">
            <a:extLst>
              <a:ext uri="{FF2B5EF4-FFF2-40B4-BE49-F238E27FC236}">
                <a16:creationId xmlns:a16="http://schemas.microsoft.com/office/drawing/2014/main" id="{A9BDA50C-A3F6-4DE2-B66D-846747561CA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511963" y="977212"/>
            <a:ext cx="3168073" cy="5852160"/>
          </a:xfrm>
          <a:prstGeom prst="rect">
            <a:avLst/>
          </a:prstGeom>
          <a:noFill/>
          <a:ln>
            <a:noFill/>
          </a:ln>
        </p:spPr>
      </p:pic>
    </p:spTree>
    <p:extLst>
      <p:ext uri="{BB962C8B-B14F-4D97-AF65-F5344CB8AC3E}">
        <p14:creationId xmlns:p14="http://schemas.microsoft.com/office/powerpoint/2010/main" val="2093041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55936D1D-7AA8-45D1-B3C0-E27A44E12528}"/>
              </a:ext>
            </a:extLst>
          </p:cNvPr>
          <p:cNvSpPr>
            <a:spLocks noGrp="1"/>
          </p:cNvSpPr>
          <p:nvPr>
            <p:ph type="sldNum" sz="quarter" idx="12"/>
          </p:nvPr>
        </p:nvSpPr>
        <p:spPr/>
        <p:txBody>
          <a:bodyPr/>
          <a:lstStyle/>
          <a:p>
            <a:fld id="{AB768AD1-2A9A-4533-A501-FD2C2D4BAB3D}" type="slidenum">
              <a:rPr lang="es-EC" smtClean="0"/>
              <a:t>18</a:t>
            </a:fld>
            <a:endParaRPr lang="es-EC"/>
          </a:p>
        </p:txBody>
      </p:sp>
      <p:sp>
        <p:nvSpPr>
          <p:cNvPr id="11" name="18 Rectángulo">
            <a:extLst>
              <a:ext uri="{FF2B5EF4-FFF2-40B4-BE49-F238E27FC236}">
                <a16:creationId xmlns:a16="http://schemas.microsoft.com/office/drawing/2014/main" id="{22843A1F-916E-4532-9553-3774B1B6DE99}"/>
              </a:ext>
            </a:extLst>
          </p:cNvPr>
          <p:cNvSpPr/>
          <p:nvPr/>
        </p:nvSpPr>
        <p:spPr bwMode="auto">
          <a:xfrm>
            <a:off x="0" y="446290"/>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DISEÑO E IMPLEMENTACIÓN</a:t>
            </a:r>
          </a:p>
        </p:txBody>
      </p:sp>
      <p:sp>
        <p:nvSpPr>
          <p:cNvPr id="2" name="Rectangle 2">
            <a:extLst>
              <a:ext uri="{FF2B5EF4-FFF2-40B4-BE49-F238E27FC236}">
                <a16:creationId xmlns:a16="http://schemas.microsoft.com/office/drawing/2014/main" id="{5E570888-8385-4548-AAA5-4C0194FF3EB4}"/>
              </a:ext>
            </a:extLst>
          </p:cNvPr>
          <p:cNvSpPr>
            <a:spLocks noChangeArrowheads="1"/>
          </p:cNvSpPr>
          <p:nvPr/>
        </p:nvSpPr>
        <p:spPr bwMode="auto">
          <a:xfrm>
            <a:off x="3623468"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8" name="Imagen 7">
            <a:extLst>
              <a:ext uri="{FF2B5EF4-FFF2-40B4-BE49-F238E27FC236}">
                <a16:creationId xmlns:a16="http://schemas.microsoft.com/office/drawing/2014/main" id="{8B3396CB-C75A-403C-938B-FC0B914DCC6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43075" y="1235392"/>
            <a:ext cx="3897746" cy="5303520"/>
          </a:xfrm>
          <a:prstGeom prst="rect">
            <a:avLst/>
          </a:prstGeom>
          <a:noFill/>
          <a:ln>
            <a:noFill/>
          </a:ln>
        </p:spPr>
      </p:pic>
      <p:graphicFrame>
        <p:nvGraphicFramePr>
          <p:cNvPr id="4" name="Tabla 4">
            <a:extLst>
              <a:ext uri="{FF2B5EF4-FFF2-40B4-BE49-F238E27FC236}">
                <a16:creationId xmlns:a16="http://schemas.microsoft.com/office/drawing/2014/main" id="{9C9F6674-BA90-4E68-9608-5F2D70179B3B}"/>
              </a:ext>
            </a:extLst>
          </p:cNvPr>
          <p:cNvGraphicFramePr>
            <a:graphicFrameLocks noGrp="1"/>
          </p:cNvGraphicFramePr>
          <p:nvPr>
            <p:extLst>
              <p:ext uri="{D42A27DB-BD31-4B8C-83A1-F6EECF244321}">
                <p14:modId xmlns:p14="http://schemas.microsoft.com/office/powerpoint/2010/main" val="1500871692"/>
              </p:ext>
            </p:extLst>
          </p:nvPr>
        </p:nvGraphicFramePr>
        <p:xfrm>
          <a:off x="5876976" y="2040132"/>
          <a:ext cx="5382786" cy="3429000"/>
        </p:xfrm>
        <a:graphic>
          <a:graphicData uri="http://schemas.openxmlformats.org/drawingml/2006/table">
            <a:tbl>
              <a:tblPr firstRow="1" bandRow="1">
                <a:tableStyleId>{C083E6E3-FA7D-4D7B-A595-EF9225AFEA82}</a:tableStyleId>
              </a:tblPr>
              <a:tblGrid>
                <a:gridCol w="1255165">
                  <a:extLst>
                    <a:ext uri="{9D8B030D-6E8A-4147-A177-3AD203B41FA5}">
                      <a16:colId xmlns:a16="http://schemas.microsoft.com/office/drawing/2014/main" val="1439382794"/>
                    </a:ext>
                  </a:extLst>
                </a:gridCol>
                <a:gridCol w="1274182">
                  <a:extLst>
                    <a:ext uri="{9D8B030D-6E8A-4147-A177-3AD203B41FA5}">
                      <a16:colId xmlns:a16="http://schemas.microsoft.com/office/drawing/2014/main" val="2555102702"/>
                    </a:ext>
                  </a:extLst>
                </a:gridCol>
                <a:gridCol w="2853439">
                  <a:extLst>
                    <a:ext uri="{9D8B030D-6E8A-4147-A177-3AD203B41FA5}">
                      <a16:colId xmlns:a16="http://schemas.microsoft.com/office/drawing/2014/main" val="4105385123"/>
                    </a:ext>
                  </a:extLst>
                </a:gridCol>
              </a:tblGrid>
              <a:tr h="249080">
                <a:tc>
                  <a:txBody>
                    <a:bodyPr/>
                    <a:lstStyle/>
                    <a:p>
                      <a:pPr algn="l"/>
                      <a:r>
                        <a:rPr lang="es-EC" sz="1100" b="1" dirty="0">
                          <a:solidFill>
                            <a:schemeClr val="tx1"/>
                          </a:solidFill>
                          <a:latin typeface="T"/>
                        </a:rPr>
                        <a:t>PEDAL</a:t>
                      </a:r>
                    </a:p>
                  </a:txBody>
                  <a:tcPr/>
                </a:tc>
                <a:tc>
                  <a:txBody>
                    <a:bodyPr/>
                    <a:lstStyle/>
                    <a:p>
                      <a:pPr algn="l"/>
                      <a:r>
                        <a:rPr lang="es-EC" sz="1100" b="1" dirty="0">
                          <a:solidFill>
                            <a:schemeClr val="tx1"/>
                          </a:solidFill>
                          <a:latin typeface="T"/>
                        </a:rPr>
                        <a:t>PALANCA</a:t>
                      </a:r>
                    </a:p>
                  </a:txBody>
                  <a:tcPr/>
                </a:tc>
                <a:tc>
                  <a:txBody>
                    <a:bodyPr/>
                    <a:lstStyle/>
                    <a:p>
                      <a:pPr algn="l"/>
                      <a:r>
                        <a:rPr lang="es-EC" sz="1100" b="1" dirty="0">
                          <a:solidFill>
                            <a:schemeClr val="tx1"/>
                          </a:solidFill>
                          <a:latin typeface="T"/>
                        </a:rPr>
                        <a:t>VALORES ENVIADOS </a:t>
                      </a:r>
                    </a:p>
                  </a:txBody>
                  <a:tcPr/>
                </a:tc>
                <a:extLst>
                  <a:ext uri="{0D108BD9-81ED-4DB2-BD59-A6C34878D82A}">
                    <a16:rowId xmlns:a16="http://schemas.microsoft.com/office/drawing/2014/main" val="1723619512"/>
                  </a:ext>
                </a:extLst>
              </a:tr>
              <a:tr h="249080">
                <a:tc>
                  <a:txBody>
                    <a:bodyPr/>
                    <a:lstStyle/>
                    <a:p>
                      <a:pPr algn="l"/>
                      <a:r>
                        <a:rPr lang="es-EC" sz="1100" dirty="0">
                          <a:latin typeface="T"/>
                        </a:rPr>
                        <a:t>Derecho</a:t>
                      </a:r>
                    </a:p>
                  </a:txBody>
                  <a:tcPr/>
                </a:tc>
                <a:tc>
                  <a:txBody>
                    <a:bodyPr/>
                    <a:lstStyle/>
                    <a:p>
                      <a:pPr algn="l"/>
                      <a:r>
                        <a:rPr lang="es-EC" sz="1100" dirty="0">
                          <a:latin typeface="T"/>
                        </a:rPr>
                        <a:t>x</a:t>
                      </a:r>
                    </a:p>
                  </a:txBody>
                  <a:tcPr/>
                </a:tc>
                <a:tc>
                  <a:txBody>
                    <a:bodyPr/>
                    <a:lstStyle/>
                    <a:p>
                      <a:pPr algn="l"/>
                      <a:r>
                        <a:rPr lang="es-EC" sz="1100" dirty="0">
                          <a:latin typeface="T"/>
                        </a:rPr>
                        <a:t>“ADELANTE”, giro y presión</a:t>
                      </a:r>
                    </a:p>
                  </a:txBody>
                  <a:tcPr/>
                </a:tc>
                <a:extLst>
                  <a:ext uri="{0D108BD9-81ED-4DB2-BD59-A6C34878D82A}">
                    <a16:rowId xmlns:a16="http://schemas.microsoft.com/office/drawing/2014/main" val="1064197148"/>
                  </a:ext>
                </a:extLst>
              </a:tr>
              <a:tr h="415134">
                <a:tc>
                  <a:txBody>
                    <a:bodyPr/>
                    <a:lstStyle/>
                    <a:p>
                      <a:pPr algn="l"/>
                      <a:r>
                        <a:rPr lang="es-EC" sz="1100" dirty="0">
                          <a:latin typeface="T"/>
                        </a:rPr>
                        <a:t>Izquierdo</a:t>
                      </a:r>
                    </a:p>
                  </a:txBody>
                  <a:tcPr/>
                </a:tc>
                <a:tc>
                  <a:txBody>
                    <a:bodyPr/>
                    <a:lstStyle/>
                    <a:p>
                      <a:pPr algn="l"/>
                      <a:r>
                        <a:rPr lang="es-EC" sz="1100" dirty="0">
                          <a:latin typeface="T"/>
                        </a:rPr>
                        <a:t>x</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100" dirty="0">
                          <a:latin typeface="T"/>
                        </a:rPr>
                        <a:t>“ATRÁS”, giro y presión</a:t>
                      </a:r>
                    </a:p>
                    <a:p>
                      <a:pPr algn="l"/>
                      <a:endParaRPr lang="es-EC" sz="1100" dirty="0">
                        <a:latin typeface="T"/>
                      </a:endParaRPr>
                    </a:p>
                  </a:txBody>
                  <a:tcPr/>
                </a:tc>
                <a:extLst>
                  <a:ext uri="{0D108BD9-81ED-4DB2-BD59-A6C34878D82A}">
                    <a16:rowId xmlns:a16="http://schemas.microsoft.com/office/drawing/2014/main" val="3158781133"/>
                  </a:ext>
                </a:extLst>
              </a:tr>
              <a:tr h="415134">
                <a:tc>
                  <a:txBody>
                    <a:bodyPr/>
                    <a:lstStyle/>
                    <a:p>
                      <a:pPr algn="l"/>
                      <a:r>
                        <a:rPr lang="es-EC" sz="1100" dirty="0">
                          <a:latin typeface="T"/>
                        </a:rPr>
                        <a:t>Derecho</a:t>
                      </a:r>
                    </a:p>
                  </a:txBody>
                  <a:tcPr/>
                </a:tc>
                <a:tc>
                  <a:txBody>
                    <a:bodyPr/>
                    <a:lstStyle/>
                    <a:p>
                      <a:pPr algn="l"/>
                      <a:r>
                        <a:rPr lang="es-EC" sz="1100" dirty="0">
                          <a:latin typeface="T"/>
                        </a:rPr>
                        <a:t>d</a:t>
                      </a:r>
                      <a:r>
                        <a:rPr lang="es-EC" sz="1100" dirty="0">
                          <a:latin typeface="+mn-lt"/>
                        </a:rPr>
                        <a:t>erec</a:t>
                      </a:r>
                      <a:r>
                        <a:rPr lang="es-EC" sz="1100" dirty="0">
                          <a:latin typeface="T"/>
                        </a:rPr>
                        <a:t>ha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100" dirty="0">
                          <a:latin typeface="T"/>
                        </a:rPr>
                        <a:t>“ADELANTE”, “AUMENTAR”, giro y presión</a:t>
                      </a:r>
                    </a:p>
                    <a:p>
                      <a:pPr algn="l"/>
                      <a:endParaRPr lang="es-EC" sz="1100" dirty="0">
                        <a:latin typeface="T"/>
                      </a:endParaRPr>
                    </a:p>
                  </a:txBody>
                  <a:tcPr/>
                </a:tc>
                <a:extLst>
                  <a:ext uri="{0D108BD9-81ED-4DB2-BD59-A6C34878D82A}">
                    <a16:rowId xmlns:a16="http://schemas.microsoft.com/office/drawing/2014/main" val="3300934596"/>
                  </a:ext>
                </a:extLst>
              </a:tr>
              <a:tr h="415134">
                <a:tc>
                  <a:txBody>
                    <a:bodyPr/>
                    <a:lstStyle/>
                    <a:p>
                      <a:pPr algn="l"/>
                      <a:r>
                        <a:rPr lang="es-EC" sz="1100" dirty="0">
                          <a:latin typeface="T"/>
                        </a:rPr>
                        <a:t>Izquierdo</a:t>
                      </a:r>
                    </a:p>
                  </a:txBody>
                  <a:tcPr/>
                </a:tc>
                <a:tc>
                  <a:txBody>
                    <a:bodyPr/>
                    <a:lstStyle/>
                    <a:p>
                      <a:pPr algn="l"/>
                      <a:r>
                        <a:rPr lang="es-EC" sz="1100" dirty="0">
                          <a:latin typeface="T"/>
                        </a:rPr>
                        <a:t>derecha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100" dirty="0">
                          <a:latin typeface="T"/>
                        </a:rPr>
                        <a:t>“ATRÁS”, “AUMENTAR”, giro y presión</a:t>
                      </a:r>
                    </a:p>
                    <a:p>
                      <a:pPr algn="l"/>
                      <a:endParaRPr lang="es-EC" sz="1100" dirty="0">
                        <a:latin typeface="T"/>
                      </a:endParaRPr>
                    </a:p>
                  </a:txBody>
                  <a:tcPr/>
                </a:tc>
                <a:extLst>
                  <a:ext uri="{0D108BD9-81ED-4DB2-BD59-A6C34878D82A}">
                    <a16:rowId xmlns:a16="http://schemas.microsoft.com/office/drawing/2014/main" val="4146434904"/>
                  </a:ext>
                </a:extLst>
              </a:tr>
              <a:tr h="4151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100" dirty="0">
                          <a:latin typeface="T"/>
                        </a:rPr>
                        <a:t>Derecho</a:t>
                      </a:r>
                    </a:p>
                    <a:p>
                      <a:pPr algn="l"/>
                      <a:endParaRPr lang="es-EC" sz="1100" dirty="0">
                        <a:latin typeface="T"/>
                      </a:endParaRPr>
                    </a:p>
                  </a:txBody>
                  <a:tcPr/>
                </a:tc>
                <a:tc>
                  <a:txBody>
                    <a:bodyPr/>
                    <a:lstStyle/>
                    <a:p>
                      <a:pPr algn="l"/>
                      <a:r>
                        <a:rPr lang="es-EC" sz="1100" dirty="0">
                          <a:latin typeface="T"/>
                        </a:rPr>
                        <a:t>izquierda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100" dirty="0">
                          <a:latin typeface="T"/>
                        </a:rPr>
                        <a:t>“ADELANTE”, “DISMINUIR”, giro y presión</a:t>
                      </a:r>
                    </a:p>
                    <a:p>
                      <a:pPr algn="l"/>
                      <a:endParaRPr lang="es-EC" sz="1100" dirty="0">
                        <a:latin typeface="T"/>
                      </a:endParaRPr>
                    </a:p>
                  </a:txBody>
                  <a:tcPr/>
                </a:tc>
                <a:extLst>
                  <a:ext uri="{0D108BD9-81ED-4DB2-BD59-A6C34878D82A}">
                    <a16:rowId xmlns:a16="http://schemas.microsoft.com/office/drawing/2014/main" val="2678748583"/>
                  </a:ext>
                </a:extLst>
              </a:tr>
              <a:tr h="4151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100" dirty="0">
                          <a:latin typeface="T"/>
                        </a:rPr>
                        <a:t>Izquierdo</a:t>
                      </a:r>
                    </a:p>
                    <a:p>
                      <a:pPr algn="l"/>
                      <a:endParaRPr lang="es-EC" sz="1100" dirty="0">
                        <a:latin typeface="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100" dirty="0">
                          <a:latin typeface="T"/>
                        </a:rPr>
                        <a:t>izquierda</a:t>
                      </a:r>
                    </a:p>
                    <a:p>
                      <a:pPr algn="l"/>
                      <a:endParaRPr lang="es-EC" sz="1100" dirty="0">
                        <a:latin typeface="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100" dirty="0">
                          <a:latin typeface="T"/>
                        </a:rPr>
                        <a:t>“ATRÁS”, “DISMINUIR”, giro y presión</a:t>
                      </a:r>
                    </a:p>
                    <a:p>
                      <a:pPr algn="l"/>
                      <a:endParaRPr lang="es-EC" sz="1100" dirty="0">
                        <a:latin typeface="T"/>
                      </a:endParaRPr>
                    </a:p>
                  </a:txBody>
                  <a:tcPr/>
                </a:tc>
                <a:extLst>
                  <a:ext uri="{0D108BD9-81ED-4DB2-BD59-A6C34878D82A}">
                    <a16:rowId xmlns:a16="http://schemas.microsoft.com/office/drawing/2014/main" val="1068388454"/>
                  </a:ext>
                </a:extLst>
              </a:tr>
              <a:tr h="249080">
                <a:tc>
                  <a:txBody>
                    <a:bodyPr/>
                    <a:lstStyle/>
                    <a:p>
                      <a:pPr algn="l"/>
                      <a:r>
                        <a:rPr lang="es-EC" sz="1100" dirty="0">
                          <a:latin typeface="T"/>
                        </a:rPr>
                        <a:t>x</a:t>
                      </a:r>
                    </a:p>
                  </a:txBody>
                  <a:tcPr/>
                </a:tc>
                <a:tc>
                  <a:txBody>
                    <a:bodyPr/>
                    <a:lstStyle/>
                    <a:p>
                      <a:pPr algn="l"/>
                      <a:r>
                        <a:rPr lang="es-EC" sz="1100" dirty="0">
                          <a:latin typeface="T"/>
                        </a:rPr>
                        <a:t>derecha</a:t>
                      </a:r>
                    </a:p>
                  </a:txBody>
                  <a:tcPr/>
                </a:tc>
                <a:tc>
                  <a:txBody>
                    <a:bodyPr/>
                    <a:lstStyle/>
                    <a:p>
                      <a:pPr algn="l"/>
                      <a:r>
                        <a:rPr lang="es-EC" sz="1100" dirty="0">
                          <a:latin typeface="T"/>
                        </a:rPr>
                        <a:t>“AUMENTAR”, giro y presión</a:t>
                      </a:r>
                    </a:p>
                  </a:txBody>
                  <a:tcPr/>
                </a:tc>
                <a:extLst>
                  <a:ext uri="{0D108BD9-81ED-4DB2-BD59-A6C34878D82A}">
                    <a16:rowId xmlns:a16="http://schemas.microsoft.com/office/drawing/2014/main" val="3402371144"/>
                  </a:ext>
                </a:extLst>
              </a:tr>
              <a:tr h="249080">
                <a:tc>
                  <a:txBody>
                    <a:bodyPr/>
                    <a:lstStyle/>
                    <a:p>
                      <a:pPr algn="l"/>
                      <a:r>
                        <a:rPr lang="es-EC" sz="1100" dirty="0">
                          <a:latin typeface="T"/>
                        </a:rPr>
                        <a:t>x</a:t>
                      </a:r>
                    </a:p>
                  </a:txBody>
                  <a:tcPr/>
                </a:tc>
                <a:tc>
                  <a:txBody>
                    <a:bodyPr/>
                    <a:lstStyle/>
                    <a:p>
                      <a:pPr algn="l"/>
                      <a:r>
                        <a:rPr lang="es-EC" sz="1100" dirty="0">
                          <a:latin typeface="T"/>
                        </a:rPr>
                        <a:t>izquierda</a:t>
                      </a:r>
                    </a:p>
                  </a:txBody>
                  <a:tcPr/>
                </a:tc>
                <a:tc>
                  <a:txBody>
                    <a:bodyPr/>
                    <a:lstStyle/>
                    <a:p>
                      <a:pPr algn="l"/>
                      <a:r>
                        <a:rPr lang="es-EC" sz="1100" dirty="0">
                          <a:latin typeface="T"/>
                        </a:rPr>
                        <a:t>“DISMINUIR”, giro y presión</a:t>
                      </a:r>
                    </a:p>
                  </a:txBody>
                  <a:tcPr/>
                </a:tc>
                <a:extLst>
                  <a:ext uri="{0D108BD9-81ED-4DB2-BD59-A6C34878D82A}">
                    <a16:rowId xmlns:a16="http://schemas.microsoft.com/office/drawing/2014/main" val="3782228411"/>
                  </a:ext>
                </a:extLst>
              </a:tr>
              <a:tr h="249080">
                <a:tc>
                  <a:txBody>
                    <a:bodyPr/>
                    <a:lstStyle/>
                    <a:p>
                      <a:pPr algn="l"/>
                      <a:r>
                        <a:rPr lang="es-EC" sz="1100" dirty="0">
                          <a:latin typeface="T"/>
                        </a:rPr>
                        <a:t>x</a:t>
                      </a:r>
                    </a:p>
                  </a:txBody>
                  <a:tcPr/>
                </a:tc>
                <a:tc>
                  <a:txBody>
                    <a:bodyPr/>
                    <a:lstStyle/>
                    <a:p>
                      <a:pPr algn="l"/>
                      <a:r>
                        <a:rPr lang="es-EC" sz="1100" dirty="0">
                          <a:latin typeface="T"/>
                        </a:rPr>
                        <a:t>x</a:t>
                      </a:r>
                    </a:p>
                  </a:txBody>
                  <a:tcPr/>
                </a:tc>
                <a:tc>
                  <a:txBody>
                    <a:bodyPr/>
                    <a:lstStyle/>
                    <a:p>
                      <a:pPr algn="l"/>
                      <a:r>
                        <a:rPr lang="es-EC" sz="1100" dirty="0">
                          <a:latin typeface="T"/>
                        </a:rPr>
                        <a:t>“DETENIDO”, giro y presión</a:t>
                      </a:r>
                    </a:p>
                  </a:txBody>
                  <a:tcPr/>
                </a:tc>
                <a:extLst>
                  <a:ext uri="{0D108BD9-81ED-4DB2-BD59-A6C34878D82A}">
                    <a16:rowId xmlns:a16="http://schemas.microsoft.com/office/drawing/2014/main" val="1961284950"/>
                  </a:ext>
                </a:extLst>
              </a:tr>
            </a:tbl>
          </a:graphicData>
        </a:graphic>
      </p:graphicFrame>
    </p:spTree>
    <p:extLst>
      <p:ext uri="{BB962C8B-B14F-4D97-AF65-F5344CB8AC3E}">
        <p14:creationId xmlns:p14="http://schemas.microsoft.com/office/powerpoint/2010/main" val="3752535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55936D1D-7AA8-45D1-B3C0-E27A44E12528}"/>
              </a:ext>
            </a:extLst>
          </p:cNvPr>
          <p:cNvSpPr>
            <a:spLocks noGrp="1"/>
          </p:cNvSpPr>
          <p:nvPr>
            <p:ph type="sldNum" sz="quarter" idx="12"/>
          </p:nvPr>
        </p:nvSpPr>
        <p:spPr/>
        <p:txBody>
          <a:bodyPr/>
          <a:lstStyle/>
          <a:p>
            <a:fld id="{AB768AD1-2A9A-4533-A501-FD2C2D4BAB3D}" type="slidenum">
              <a:rPr lang="es-EC" smtClean="0"/>
              <a:t>19</a:t>
            </a:fld>
            <a:endParaRPr lang="es-EC"/>
          </a:p>
        </p:txBody>
      </p:sp>
      <p:sp>
        <p:nvSpPr>
          <p:cNvPr id="11" name="18 Rectángulo">
            <a:extLst>
              <a:ext uri="{FF2B5EF4-FFF2-40B4-BE49-F238E27FC236}">
                <a16:creationId xmlns:a16="http://schemas.microsoft.com/office/drawing/2014/main" id="{22843A1F-916E-4532-9553-3774B1B6DE99}"/>
              </a:ext>
            </a:extLst>
          </p:cNvPr>
          <p:cNvSpPr/>
          <p:nvPr/>
        </p:nvSpPr>
        <p:spPr bwMode="auto">
          <a:xfrm>
            <a:off x="0" y="326223"/>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DISEÑO E IMPLEMENTACIÓN</a:t>
            </a:r>
          </a:p>
        </p:txBody>
      </p:sp>
      <p:sp>
        <p:nvSpPr>
          <p:cNvPr id="2" name="Rectangle 2">
            <a:extLst>
              <a:ext uri="{FF2B5EF4-FFF2-40B4-BE49-F238E27FC236}">
                <a16:creationId xmlns:a16="http://schemas.microsoft.com/office/drawing/2014/main" id="{5E570888-8385-4548-AAA5-4C0194FF3EB4}"/>
              </a:ext>
            </a:extLst>
          </p:cNvPr>
          <p:cNvSpPr>
            <a:spLocks noChangeArrowheads="1"/>
          </p:cNvSpPr>
          <p:nvPr/>
        </p:nvSpPr>
        <p:spPr bwMode="auto">
          <a:xfrm>
            <a:off x="3623468"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8" name="Imagen 7">
            <a:extLst>
              <a:ext uri="{FF2B5EF4-FFF2-40B4-BE49-F238E27FC236}">
                <a16:creationId xmlns:a16="http://schemas.microsoft.com/office/drawing/2014/main" id="{03EFD01C-5361-479A-B1D6-D71C34E603D9}"/>
              </a:ext>
            </a:extLst>
          </p:cNvPr>
          <p:cNvPicPr/>
          <p:nvPr/>
        </p:nvPicPr>
        <p:blipFill>
          <a:blip r:embed="rId2">
            <a:extLst>
              <a:ext uri="{28A0092B-C50C-407E-A947-70E740481C1C}">
                <a14:useLocalDpi xmlns:a14="http://schemas.microsoft.com/office/drawing/2010/main" val="0"/>
              </a:ext>
            </a:extLst>
          </a:blip>
          <a:srcRect/>
          <a:stretch/>
        </p:blipFill>
        <p:spPr>
          <a:xfrm>
            <a:off x="4083796" y="959660"/>
            <a:ext cx="4024408" cy="5852160"/>
          </a:xfrm>
          <a:prstGeom prst="rect">
            <a:avLst/>
          </a:prstGeom>
        </p:spPr>
      </p:pic>
      <p:sp>
        <p:nvSpPr>
          <p:cNvPr id="6" name="CuadroTexto 5">
            <a:extLst>
              <a:ext uri="{FF2B5EF4-FFF2-40B4-BE49-F238E27FC236}">
                <a16:creationId xmlns:a16="http://schemas.microsoft.com/office/drawing/2014/main" id="{A6FDEEC3-0D8A-4868-9064-52E94072212D}"/>
              </a:ext>
            </a:extLst>
          </p:cNvPr>
          <p:cNvSpPr txBox="1"/>
          <p:nvPr/>
        </p:nvSpPr>
        <p:spPr>
          <a:xfrm>
            <a:off x="235962" y="971454"/>
            <a:ext cx="8310294" cy="579967"/>
          </a:xfrm>
          <a:prstGeom prst="rect">
            <a:avLst/>
          </a:prstGeom>
          <a:noFill/>
        </p:spPr>
        <p:txBody>
          <a:bodyPr wrap="square">
            <a:spAutoFit/>
          </a:bodyPr>
          <a:lstStyle/>
          <a:p>
            <a:pPr>
              <a:lnSpc>
                <a:spcPct val="150000"/>
              </a:lnSpc>
            </a:pPr>
            <a:r>
              <a:rPr lang="es-EC" sz="2400" dirty="0">
                <a:latin typeface="Times New Roman" panose="02020603050405020304" pitchFamily="18" charset="0"/>
                <a:cs typeface="Times New Roman" panose="02020603050405020304" pitchFamily="18" charset="0"/>
              </a:rPr>
              <a:t>Sistema vehicular  </a:t>
            </a:r>
          </a:p>
        </p:txBody>
      </p:sp>
    </p:spTree>
    <p:extLst>
      <p:ext uri="{BB962C8B-B14F-4D97-AF65-F5344CB8AC3E}">
        <p14:creationId xmlns:p14="http://schemas.microsoft.com/office/powerpoint/2010/main" val="3258612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0" y="492547"/>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Agenda</a:t>
            </a:r>
          </a:p>
        </p:txBody>
      </p:sp>
      <p:sp>
        <p:nvSpPr>
          <p:cNvPr id="3" name="Marcador de número de diapositiva 2"/>
          <p:cNvSpPr>
            <a:spLocks noGrp="1"/>
          </p:cNvSpPr>
          <p:nvPr>
            <p:ph type="sldNum" sz="quarter" idx="12"/>
          </p:nvPr>
        </p:nvSpPr>
        <p:spPr>
          <a:xfrm>
            <a:off x="8953500" y="6356350"/>
            <a:ext cx="2743200" cy="365125"/>
          </a:xfrm>
        </p:spPr>
        <p:txBody>
          <a:bodyPr/>
          <a:lstStyle/>
          <a:p>
            <a:pPr>
              <a:defRPr/>
            </a:pPr>
            <a:fld id="{E8D88C74-0DDE-8F40-A44E-D6CE8BB2242F}" type="slidenum">
              <a:rPr lang="es-ES" smtClean="0"/>
              <a:pPr>
                <a:defRPr/>
              </a:pPr>
              <a:t>2</a:t>
            </a:fld>
            <a:endParaRPr lang="es-ES" sz="1600">
              <a:solidFill>
                <a:srgbClr val="888888"/>
              </a:solidFill>
            </a:endParaRPr>
          </a:p>
        </p:txBody>
      </p:sp>
      <p:sp>
        <p:nvSpPr>
          <p:cNvPr id="2" name="CuadroTexto 1"/>
          <p:cNvSpPr txBox="1"/>
          <p:nvPr/>
        </p:nvSpPr>
        <p:spPr>
          <a:xfrm>
            <a:off x="698967" y="3429000"/>
            <a:ext cx="4524883" cy="506292"/>
          </a:xfrm>
          <a:prstGeom prst="rect">
            <a:avLst/>
          </a:prstGeom>
          <a:noFill/>
          <a:ln w="38100">
            <a:noFill/>
          </a:ln>
        </p:spPr>
        <p:txBody>
          <a:bodyPr wrap="square" rtlCol="0">
            <a:spAutoFit/>
          </a:bodyPr>
          <a:lstStyle/>
          <a:p>
            <a:pPr marL="514350" indent="-514350">
              <a:lnSpc>
                <a:spcPct val="150000"/>
              </a:lnSpc>
              <a:buFont typeface="+mj-lt"/>
              <a:buAutoNum type="romanUcPeriod" startAt="6"/>
            </a:pPr>
            <a:endParaRPr lang="es-EC" sz="2000" b="1" dirty="0"/>
          </a:p>
        </p:txBody>
      </p:sp>
      <p:sp>
        <p:nvSpPr>
          <p:cNvPr id="15" name="CuadroTexto 14">
            <a:extLst>
              <a:ext uri="{FF2B5EF4-FFF2-40B4-BE49-F238E27FC236}">
                <a16:creationId xmlns:a16="http://schemas.microsoft.com/office/drawing/2014/main" id="{4B34C561-B78E-416D-96D0-FE55555107B8}"/>
              </a:ext>
            </a:extLst>
          </p:cNvPr>
          <p:cNvSpPr txBox="1"/>
          <p:nvPr/>
        </p:nvSpPr>
        <p:spPr>
          <a:xfrm>
            <a:off x="911402" y="1382286"/>
            <a:ext cx="4524883" cy="4093428"/>
          </a:xfrm>
          <a:prstGeom prst="rect">
            <a:avLst/>
          </a:prstGeom>
          <a:noFill/>
          <a:ln w="38100">
            <a:noFill/>
          </a:ln>
        </p:spPr>
        <p:txBody>
          <a:bodyPr wrap="square" rtlCol="0">
            <a:spAutoFit/>
          </a:bodyPr>
          <a:lstStyle/>
          <a:p>
            <a:pPr marL="514350" indent="-514350">
              <a:lnSpc>
                <a:spcPct val="150000"/>
              </a:lnSpc>
              <a:buAutoNum type="romanUcPeriod"/>
            </a:pPr>
            <a:r>
              <a:rPr lang="es-EC" sz="2000" b="1" dirty="0"/>
              <a:t>Introducción</a:t>
            </a:r>
          </a:p>
          <a:p>
            <a:pPr marL="514350" indent="-514350">
              <a:lnSpc>
                <a:spcPct val="150000"/>
              </a:lnSpc>
              <a:buAutoNum type="romanUcPeriod"/>
            </a:pPr>
            <a:r>
              <a:rPr lang="es-EC" sz="2000" b="1" dirty="0"/>
              <a:t>Estudios realizados</a:t>
            </a:r>
          </a:p>
          <a:p>
            <a:pPr marL="514350" indent="-514350">
              <a:lnSpc>
                <a:spcPct val="150000"/>
              </a:lnSpc>
              <a:buAutoNum type="romanUcPeriod"/>
            </a:pPr>
            <a:r>
              <a:rPr lang="es-EC" sz="2000" b="1" dirty="0"/>
              <a:t>Motivación</a:t>
            </a:r>
          </a:p>
          <a:p>
            <a:pPr marL="514350" indent="-514350">
              <a:lnSpc>
                <a:spcPct val="150000"/>
              </a:lnSpc>
              <a:buAutoNum type="romanUcPeriod"/>
            </a:pPr>
            <a:r>
              <a:rPr lang="es-EC" sz="2000" b="1" dirty="0"/>
              <a:t>Materiales</a:t>
            </a:r>
          </a:p>
          <a:p>
            <a:pPr marL="514350" indent="-514350">
              <a:lnSpc>
                <a:spcPct val="150000"/>
              </a:lnSpc>
              <a:buAutoNum type="romanUcPeriod"/>
            </a:pPr>
            <a:r>
              <a:rPr lang="es-EC" sz="2000" b="1" dirty="0"/>
              <a:t>Diseño e implementación</a:t>
            </a:r>
          </a:p>
          <a:p>
            <a:pPr marL="514350" indent="-514350">
              <a:lnSpc>
                <a:spcPct val="150000"/>
              </a:lnSpc>
              <a:buFont typeface="+mj-lt"/>
              <a:buAutoNum type="romanUcPeriod" startAt="6"/>
            </a:pPr>
            <a:r>
              <a:rPr lang="es-EC" sz="2000" b="1" dirty="0"/>
              <a:t>Pruebas y resultados</a:t>
            </a:r>
          </a:p>
          <a:p>
            <a:pPr marL="514350" indent="-514350">
              <a:lnSpc>
                <a:spcPct val="150000"/>
              </a:lnSpc>
              <a:buFont typeface="+mj-lt"/>
              <a:buAutoNum type="romanUcPeriod" startAt="6"/>
            </a:pPr>
            <a:r>
              <a:rPr lang="es-EC" sz="2000" b="1" dirty="0"/>
              <a:t>Conclusiones y recomendaciones</a:t>
            </a:r>
          </a:p>
          <a:p>
            <a:pPr marL="514350" indent="-514350">
              <a:lnSpc>
                <a:spcPct val="150000"/>
              </a:lnSpc>
              <a:buFont typeface="+mj-lt"/>
              <a:buAutoNum type="romanUcPeriod" startAt="6"/>
            </a:pPr>
            <a:r>
              <a:rPr lang="es-EC" sz="2000" b="1" dirty="0"/>
              <a:t>Trabajos futuros  </a:t>
            </a:r>
          </a:p>
          <a:p>
            <a:endParaRPr lang="es-EC" sz="2000" b="1" dirty="0"/>
          </a:p>
        </p:txBody>
      </p:sp>
    </p:spTree>
    <p:extLst>
      <p:ext uri="{BB962C8B-B14F-4D97-AF65-F5344CB8AC3E}">
        <p14:creationId xmlns:p14="http://schemas.microsoft.com/office/powerpoint/2010/main" val="196312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55936D1D-7AA8-45D1-B3C0-E27A44E12528}"/>
              </a:ext>
            </a:extLst>
          </p:cNvPr>
          <p:cNvSpPr>
            <a:spLocks noGrp="1"/>
          </p:cNvSpPr>
          <p:nvPr>
            <p:ph type="sldNum" sz="quarter" idx="12"/>
          </p:nvPr>
        </p:nvSpPr>
        <p:spPr/>
        <p:txBody>
          <a:bodyPr/>
          <a:lstStyle/>
          <a:p>
            <a:fld id="{AB768AD1-2A9A-4533-A501-FD2C2D4BAB3D}" type="slidenum">
              <a:rPr lang="es-EC" smtClean="0"/>
              <a:t>20</a:t>
            </a:fld>
            <a:endParaRPr lang="es-EC"/>
          </a:p>
        </p:txBody>
      </p:sp>
      <p:sp>
        <p:nvSpPr>
          <p:cNvPr id="11" name="18 Rectángulo">
            <a:extLst>
              <a:ext uri="{FF2B5EF4-FFF2-40B4-BE49-F238E27FC236}">
                <a16:creationId xmlns:a16="http://schemas.microsoft.com/office/drawing/2014/main" id="{22843A1F-916E-4532-9553-3774B1B6DE99}"/>
              </a:ext>
            </a:extLst>
          </p:cNvPr>
          <p:cNvSpPr/>
          <p:nvPr/>
        </p:nvSpPr>
        <p:spPr bwMode="auto">
          <a:xfrm>
            <a:off x="0" y="298511"/>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DISEÑO E IMPLEMENTACIÓN</a:t>
            </a:r>
          </a:p>
        </p:txBody>
      </p:sp>
      <p:sp>
        <p:nvSpPr>
          <p:cNvPr id="2" name="Rectangle 2">
            <a:extLst>
              <a:ext uri="{FF2B5EF4-FFF2-40B4-BE49-F238E27FC236}">
                <a16:creationId xmlns:a16="http://schemas.microsoft.com/office/drawing/2014/main" id="{5E570888-8385-4548-AAA5-4C0194FF3EB4}"/>
              </a:ext>
            </a:extLst>
          </p:cNvPr>
          <p:cNvSpPr>
            <a:spLocks noChangeArrowheads="1"/>
          </p:cNvSpPr>
          <p:nvPr/>
        </p:nvSpPr>
        <p:spPr bwMode="auto">
          <a:xfrm>
            <a:off x="3623468"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8" name="Imagen 7">
            <a:extLst>
              <a:ext uri="{FF2B5EF4-FFF2-40B4-BE49-F238E27FC236}">
                <a16:creationId xmlns:a16="http://schemas.microsoft.com/office/drawing/2014/main" id="{1CAE73D5-393E-4573-A1BC-ED5E4813DE32}"/>
              </a:ext>
            </a:extLst>
          </p:cNvPr>
          <p:cNvPicPr/>
          <p:nvPr/>
        </p:nvPicPr>
        <p:blipFill>
          <a:blip r:embed="rId2">
            <a:extLst>
              <a:ext uri="{28A0092B-C50C-407E-A947-70E740481C1C}">
                <a14:useLocalDpi xmlns:a14="http://schemas.microsoft.com/office/drawing/2010/main" val="0"/>
              </a:ext>
            </a:extLst>
          </a:blip>
          <a:stretch>
            <a:fillRect/>
          </a:stretch>
        </p:blipFill>
        <p:spPr>
          <a:xfrm>
            <a:off x="3840480" y="877456"/>
            <a:ext cx="4511040" cy="5943600"/>
          </a:xfrm>
          <a:prstGeom prst="rect">
            <a:avLst/>
          </a:prstGeom>
        </p:spPr>
      </p:pic>
    </p:spTree>
    <p:extLst>
      <p:ext uri="{BB962C8B-B14F-4D97-AF65-F5344CB8AC3E}">
        <p14:creationId xmlns:p14="http://schemas.microsoft.com/office/powerpoint/2010/main" val="2234113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55936D1D-7AA8-45D1-B3C0-E27A44E12528}"/>
              </a:ext>
            </a:extLst>
          </p:cNvPr>
          <p:cNvSpPr>
            <a:spLocks noGrp="1"/>
          </p:cNvSpPr>
          <p:nvPr>
            <p:ph type="sldNum" sz="quarter" idx="12"/>
          </p:nvPr>
        </p:nvSpPr>
        <p:spPr/>
        <p:txBody>
          <a:bodyPr/>
          <a:lstStyle/>
          <a:p>
            <a:fld id="{AB768AD1-2A9A-4533-A501-FD2C2D4BAB3D}" type="slidenum">
              <a:rPr lang="es-EC" smtClean="0"/>
              <a:t>21</a:t>
            </a:fld>
            <a:endParaRPr lang="es-EC"/>
          </a:p>
        </p:txBody>
      </p:sp>
      <p:sp>
        <p:nvSpPr>
          <p:cNvPr id="11" name="18 Rectángulo">
            <a:extLst>
              <a:ext uri="{FF2B5EF4-FFF2-40B4-BE49-F238E27FC236}">
                <a16:creationId xmlns:a16="http://schemas.microsoft.com/office/drawing/2014/main" id="{22843A1F-916E-4532-9553-3774B1B6DE99}"/>
              </a:ext>
            </a:extLst>
          </p:cNvPr>
          <p:cNvSpPr/>
          <p:nvPr/>
        </p:nvSpPr>
        <p:spPr bwMode="auto">
          <a:xfrm>
            <a:off x="0" y="464763"/>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DISEÑO E IMPLEMENTACIÓN</a:t>
            </a:r>
          </a:p>
        </p:txBody>
      </p:sp>
      <p:sp>
        <p:nvSpPr>
          <p:cNvPr id="2" name="Rectangle 2">
            <a:extLst>
              <a:ext uri="{FF2B5EF4-FFF2-40B4-BE49-F238E27FC236}">
                <a16:creationId xmlns:a16="http://schemas.microsoft.com/office/drawing/2014/main" id="{5E570888-8385-4548-AAA5-4C0194FF3EB4}"/>
              </a:ext>
            </a:extLst>
          </p:cNvPr>
          <p:cNvSpPr>
            <a:spLocks noChangeArrowheads="1"/>
          </p:cNvSpPr>
          <p:nvPr/>
        </p:nvSpPr>
        <p:spPr bwMode="auto">
          <a:xfrm>
            <a:off x="3623468"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8" name="Imagen 7">
            <a:extLst>
              <a:ext uri="{FF2B5EF4-FFF2-40B4-BE49-F238E27FC236}">
                <a16:creationId xmlns:a16="http://schemas.microsoft.com/office/drawing/2014/main" id="{66DB412E-05AB-4E20-BE0A-3236934D8801}"/>
              </a:ext>
            </a:extLst>
          </p:cNvPr>
          <p:cNvPicPr/>
          <p:nvPr/>
        </p:nvPicPr>
        <p:blipFill>
          <a:blip r:embed="rId2">
            <a:extLst>
              <a:ext uri="{28A0092B-C50C-407E-A947-70E740481C1C}">
                <a14:useLocalDpi xmlns:a14="http://schemas.microsoft.com/office/drawing/2010/main" val="0"/>
              </a:ext>
            </a:extLst>
          </a:blip>
          <a:srcRect/>
          <a:stretch/>
        </p:blipFill>
        <p:spPr>
          <a:xfrm>
            <a:off x="7887797" y="2130782"/>
            <a:ext cx="3103476" cy="3466449"/>
          </a:xfrm>
          <a:prstGeom prst="rect">
            <a:avLst/>
          </a:prstGeom>
        </p:spPr>
      </p:pic>
      <p:pic>
        <p:nvPicPr>
          <p:cNvPr id="9" name="Imagen 8">
            <a:extLst>
              <a:ext uri="{FF2B5EF4-FFF2-40B4-BE49-F238E27FC236}">
                <a16:creationId xmlns:a16="http://schemas.microsoft.com/office/drawing/2014/main" id="{6ECF852D-A633-41AC-95B7-0352999F4623}"/>
              </a:ext>
            </a:extLst>
          </p:cNvPr>
          <p:cNvPicPr/>
          <p:nvPr/>
        </p:nvPicPr>
        <p:blipFill>
          <a:blip r:embed="rId3">
            <a:extLst>
              <a:ext uri="{28A0092B-C50C-407E-A947-70E740481C1C}">
                <a14:useLocalDpi xmlns:a14="http://schemas.microsoft.com/office/drawing/2010/main" val="0"/>
              </a:ext>
            </a:extLst>
          </a:blip>
          <a:stretch>
            <a:fillRect/>
          </a:stretch>
        </p:blipFill>
        <p:spPr>
          <a:xfrm>
            <a:off x="1690485" y="1358841"/>
            <a:ext cx="4617720" cy="4754880"/>
          </a:xfrm>
          <a:prstGeom prst="rect">
            <a:avLst/>
          </a:prstGeom>
        </p:spPr>
      </p:pic>
    </p:spTree>
    <p:extLst>
      <p:ext uri="{BB962C8B-B14F-4D97-AF65-F5344CB8AC3E}">
        <p14:creationId xmlns:p14="http://schemas.microsoft.com/office/powerpoint/2010/main" val="2075740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55936D1D-7AA8-45D1-B3C0-E27A44E12528}"/>
              </a:ext>
            </a:extLst>
          </p:cNvPr>
          <p:cNvSpPr>
            <a:spLocks noGrp="1"/>
          </p:cNvSpPr>
          <p:nvPr>
            <p:ph type="sldNum" sz="quarter" idx="12"/>
          </p:nvPr>
        </p:nvSpPr>
        <p:spPr/>
        <p:txBody>
          <a:bodyPr/>
          <a:lstStyle/>
          <a:p>
            <a:fld id="{AB768AD1-2A9A-4533-A501-FD2C2D4BAB3D}" type="slidenum">
              <a:rPr lang="es-EC" smtClean="0"/>
              <a:t>22</a:t>
            </a:fld>
            <a:endParaRPr lang="es-EC"/>
          </a:p>
        </p:txBody>
      </p:sp>
      <p:sp>
        <p:nvSpPr>
          <p:cNvPr id="11" name="18 Rectángulo">
            <a:extLst>
              <a:ext uri="{FF2B5EF4-FFF2-40B4-BE49-F238E27FC236}">
                <a16:creationId xmlns:a16="http://schemas.microsoft.com/office/drawing/2014/main" id="{22843A1F-916E-4532-9553-3774B1B6DE99}"/>
              </a:ext>
            </a:extLst>
          </p:cNvPr>
          <p:cNvSpPr/>
          <p:nvPr/>
        </p:nvSpPr>
        <p:spPr bwMode="auto">
          <a:xfrm>
            <a:off x="0" y="464763"/>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DISEÑO E IMPLEMENTACIÓN</a:t>
            </a:r>
          </a:p>
        </p:txBody>
      </p:sp>
      <p:sp>
        <p:nvSpPr>
          <p:cNvPr id="13" name="CuadroTexto 12">
            <a:extLst>
              <a:ext uri="{FF2B5EF4-FFF2-40B4-BE49-F238E27FC236}">
                <a16:creationId xmlns:a16="http://schemas.microsoft.com/office/drawing/2014/main" id="{072C4574-DEC0-4B29-8A28-6865F1DE27E9}"/>
              </a:ext>
            </a:extLst>
          </p:cNvPr>
          <p:cNvSpPr txBox="1"/>
          <p:nvPr/>
        </p:nvSpPr>
        <p:spPr>
          <a:xfrm>
            <a:off x="189782" y="971454"/>
            <a:ext cx="8310294" cy="579967"/>
          </a:xfrm>
          <a:prstGeom prst="rect">
            <a:avLst/>
          </a:prstGeom>
          <a:noFill/>
        </p:spPr>
        <p:txBody>
          <a:bodyPr wrap="square">
            <a:spAutoFit/>
          </a:bodyPr>
          <a:lstStyle/>
          <a:p>
            <a:pPr>
              <a:lnSpc>
                <a:spcPct val="150000"/>
              </a:lnSpc>
            </a:pPr>
            <a:r>
              <a:rPr lang="es-EC" sz="2400" dirty="0">
                <a:latin typeface="Times New Roman" panose="02020603050405020304" pitchFamily="18" charset="0"/>
                <a:cs typeface="Times New Roman" panose="02020603050405020304" pitchFamily="18" charset="0"/>
              </a:rPr>
              <a:t>Sistema sensorial </a:t>
            </a:r>
          </a:p>
        </p:txBody>
      </p:sp>
      <p:pic>
        <p:nvPicPr>
          <p:cNvPr id="8" name="Imagen 7">
            <a:extLst>
              <a:ext uri="{FF2B5EF4-FFF2-40B4-BE49-F238E27FC236}">
                <a16:creationId xmlns:a16="http://schemas.microsoft.com/office/drawing/2014/main" id="{116CC244-EC11-48D8-8194-E2B062FEA07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855" y="2026920"/>
            <a:ext cx="2007235" cy="2194560"/>
          </a:xfrm>
          <a:prstGeom prst="rect">
            <a:avLst/>
          </a:prstGeom>
          <a:noFill/>
          <a:ln>
            <a:noFill/>
          </a:ln>
        </p:spPr>
      </p:pic>
      <p:pic>
        <p:nvPicPr>
          <p:cNvPr id="9" name="Imagen 8">
            <a:extLst>
              <a:ext uri="{FF2B5EF4-FFF2-40B4-BE49-F238E27FC236}">
                <a16:creationId xmlns:a16="http://schemas.microsoft.com/office/drawing/2014/main" id="{8E916CA6-06F1-43D2-95AE-02BE3F598A3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9714" y="2026920"/>
            <a:ext cx="1878330" cy="2194560"/>
          </a:xfrm>
          <a:prstGeom prst="rect">
            <a:avLst/>
          </a:prstGeom>
          <a:noFill/>
          <a:ln>
            <a:noFill/>
          </a:ln>
        </p:spPr>
      </p:pic>
      <p:pic>
        <p:nvPicPr>
          <p:cNvPr id="14" name="Imagen 13">
            <a:extLst>
              <a:ext uri="{FF2B5EF4-FFF2-40B4-BE49-F238E27FC236}">
                <a16:creationId xmlns:a16="http://schemas.microsoft.com/office/drawing/2014/main" id="{772194F1-6632-4E2C-9BD3-561D906C54F0}"/>
              </a:ext>
            </a:extLst>
          </p:cNvPr>
          <p:cNvPicPr/>
          <p:nvPr/>
        </p:nvPicPr>
        <p:blipFill rotWithShape="1">
          <a:blip r:embed="rId4"/>
          <a:srcRect t="1156" b="6670"/>
          <a:stretch/>
        </p:blipFill>
        <p:spPr bwMode="auto">
          <a:xfrm>
            <a:off x="6087108" y="1416800"/>
            <a:ext cx="1976755" cy="2430145"/>
          </a:xfrm>
          <a:prstGeom prst="rect">
            <a:avLst/>
          </a:prstGeom>
          <a:ln>
            <a:noFill/>
          </a:ln>
          <a:extLst>
            <a:ext uri="{53640926-AAD7-44D8-BBD7-CCE9431645EC}">
              <a14:shadowObscured xmlns:a14="http://schemas.microsoft.com/office/drawing/2010/main"/>
            </a:ext>
          </a:extLst>
        </p:spPr>
      </p:pic>
      <p:pic>
        <p:nvPicPr>
          <p:cNvPr id="15" name="Imagen 14">
            <a:extLst>
              <a:ext uri="{FF2B5EF4-FFF2-40B4-BE49-F238E27FC236}">
                <a16:creationId xmlns:a16="http://schemas.microsoft.com/office/drawing/2014/main" id="{FFCED759-0DFA-4577-B4CC-1FDCBC99C93C}"/>
              </a:ext>
            </a:extLst>
          </p:cNvPr>
          <p:cNvPicPr/>
          <p:nvPr/>
        </p:nvPicPr>
        <p:blipFill>
          <a:blip r:embed="rId5"/>
          <a:stretch>
            <a:fillRect/>
          </a:stretch>
        </p:blipFill>
        <p:spPr>
          <a:xfrm>
            <a:off x="7425410" y="4042092"/>
            <a:ext cx="2385060" cy="2431415"/>
          </a:xfrm>
          <a:prstGeom prst="rect">
            <a:avLst/>
          </a:prstGeom>
        </p:spPr>
      </p:pic>
      <p:pic>
        <p:nvPicPr>
          <p:cNvPr id="16" name="Imagen 15">
            <a:extLst>
              <a:ext uri="{FF2B5EF4-FFF2-40B4-BE49-F238E27FC236}">
                <a16:creationId xmlns:a16="http://schemas.microsoft.com/office/drawing/2014/main" id="{9522EB04-6050-41C1-B39A-5F2B7EA71185}"/>
              </a:ext>
            </a:extLst>
          </p:cNvPr>
          <p:cNvPicPr/>
          <p:nvPr/>
        </p:nvPicPr>
        <p:blipFill>
          <a:blip r:embed="rId6">
            <a:extLst>
              <a:ext uri="{28A0092B-C50C-407E-A947-70E740481C1C}">
                <a14:useLocalDpi xmlns:a14="http://schemas.microsoft.com/office/drawing/2010/main" val="0"/>
              </a:ext>
            </a:extLst>
          </a:blip>
          <a:srcRect/>
          <a:stretch/>
        </p:blipFill>
        <p:spPr>
          <a:xfrm>
            <a:off x="8151308" y="1410439"/>
            <a:ext cx="2361565" cy="2422117"/>
          </a:xfrm>
          <a:prstGeom prst="rect">
            <a:avLst/>
          </a:prstGeom>
        </p:spPr>
      </p:pic>
      <p:pic>
        <p:nvPicPr>
          <p:cNvPr id="17" name="Imagen 16">
            <a:extLst>
              <a:ext uri="{FF2B5EF4-FFF2-40B4-BE49-F238E27FC236}">
                <a16:creationId xmlns:a16="http://schemas.microsoft.com/office/drawing/2014/main" id="{3087A71C-D391-460D-93B4-950BE1B0451D}"/>
              </a:ext>
            </a:extLst>
          </p:cNvPr>
          <p:cNvPicPr/>
          <p:nvPr/>
        </p:nvPicPr>
        <p:blipFill>
          <a:blip r:embed="rId7"/>
          <a:stretch>
            <a:fillRect/>
          </a:stretch>
        </p:blipFill>
        <p:spPr>
          <a:xfrm>
            <a:off x="605948" y="4618990"/>
            <a:ext cx="3017520" cy="1737360"/>
          </a:xfrm>
          <a:prstGeom prst="rect">
            <a:avLst/>
          </a:prstGeom>
        </p:spPr>
      </p:pic>
      <p:pic>
        <p:nvPicPr>
          <p:cNvPr id="12" name="Imagen 11">
            <a:extLst>
              <a:ext uri="{FF2B5EF4-FFF2-40B4-BE49-F238E27FC236}">
                <a16:creationId xmlns:a16="http://schemas.microsoft.com/office/drawing/2014/main" id="{EF1142EE-2E66-4FFA-8AE2-C6C0801476A2}"/>
              </a:ext>
            </a:extLst>
          </p:cNvPr>
          <p:cNvPicPr/>
          <p:nvPr/>
        </p:nvPicPr>
        <p:blipFill rotWithShape="1">
          <a:blip r:embed="rId8"/>
          <a:srcRect l="5657"/>
          <a:stretch/>
        </p:blipFill>
        <p:spPr>
          <a:xfrm>
            <a:off x="3655769" y="4756150"/>
            <a:ext cx="2651760" cy="1280160"/>
          </a:xfrm>
          <a:prstGeom prst="rect">
            <a:avLst/>
          </a:prstGeom>
        </p:spPr>
      </p:pic>
      <p:cxnSp>
        <p:nvCxnSpPr>
          <p:cNvPr id="5" name="Conector recto de flecha 4">
            <a:extLst>
              <a:ext uri="{FF2B5EF4-FFF2-40B4-BE49-F238E27FC236}">
                <a16:creationId xmlns:a16="http://schemas.microsoft.com/office/drawing/2014/main" id="{E36D249B-2289-48E1-B4F3-10EA21B3EAFD}"/>
              </a:ext>
            </a:extLst>
          </p:cNvPr>
          <p:cNvCxnSpPr/>
          <p:nvPr/>
        </p:nvCxnSpPr>
        <p:spPr>
          <a:xfrm>
            <a:off x="9384145" y="4461164"/>
            <a:ext cx="877455" cy="0"/>
          </a:xfrm>
          <a:prstGeom prst="straightConnector1">
            <a:avLst/>
          </a:prstGeom>
          <a:ln w="28575">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15E45F42-53FF-4D2F-81B1-5925A49253D3}"/>
              </a:ext>
            </a:extLst>
          </p:cNvPr>
          <p:cNvSpPr txBox="1"/>
          <p:nvPr/>
        </p:nvSpPr>
        <p:spPr>
          <a:xfrm>
            <a:off x="10333663" y="4322664"/>
            <a:ext cx="1244187" cy="276999"/>
          </a:xfrm>
          <a:prstGeom prst="rect">
            <a:avLst/>
          </a:prstGeom>
          <a:noFill/>
          <a:ln>
            <a:solidFill>
              <a:schemeClr val="accent3">
                <a:lumMod val="75000"/>
              </a:schemeClr>
            </a:solidFill>
          </a:ln>
        </p:spPr>
        <p:txBody>
          <a:bodyPr wrap="none" rtlCol="0">
            <a:spAutoFit/>
          </a:bodyPr>
          <a:lstStyle/>
          <a:p>
            <a:r>
              <a:rPr lang="es-EC" sz="1200" dirty="0">
                <a:solidFill>
                  <a:schemeClr val="accent3">
                    <a:lumMod val="75000"/>
                  </a:schemeClr>
                </a:solidFill>
              </a:rPr>
              <a:t>Placas de control</a:t>
            </a:r>
          </a:p>
        </p:txBody>
      </p:sp>
      <p:cxnSp>
        <p:nvCxnSpPr>
          <p:cNvPr id="19" name="Conector recto de flecha 18">
            <a:extLst>
              <a:ext uri="{FF2B5EF4-FFF2-40B4-BE49-F238E27FC236}">
                <a16:creationId xmlns:a16="http://schemas.microsoft.com/office/drawing/2014/main" id="{CC6B89BC-9516-44A1-96E9-011175293029}"/>
              </a:ext>
            </a:extLst>
          </p:cNvPr>
          <p:cNvCxnSpPr>
            <a:cxnSpLocks/>
          </p:cNvCxnSpPr>
          <p:nvPr/>
        </p:nvCxnSpPr>
        <p:spPr>
          <a:xfrm>
            <a:off x="9956800" y="2429164"/>
            <a:ext cx="828040" cy="0"/>
          </a:xfrm>
          <a:prstGeom prst="straightConnector1">
            <a:avLst/>
          </a:prstGeom>
          <a:ln w="28575">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CuadroTexto 19">
            <a:extLst>
              <a:ext uri="{FF2B5EF4-FFF2-40B4-BE49-F238E27FC236}">
                <a16:creationId xmlns:a16="http://schemas.microsoft.com/office/drawing/2014/main" id="{CD2999DA-7C4E-4DD8-9375-9F79FB1B0F80}"/>
              </a:ext>
            </a:extLst>
          </p:cNvPr>
          <p:cNvSpPr txBox="1"/>
          <p:nvPr/>
        </p:nvSpPr>
        <p:spPr>
          <a:xfrm>
            <a:off x="10859655" y="2278028"/>
            <a:ext cx="1010148" cy="276999"/>
          </a:xfrm>
          <a:prstGeom prst="rect">
            <a:avLst/>
          </a:prstGeom>
          <a:noFill/>
          <a:ln>
            <a:solidFill>
              <a:schemeClr val="accent3">
                <a:lumMod val="75000"/>
              </a:schemeClr>
            </a:solidFill>
          </a:ln>
        </p:spPr>
        <p:txBody>
          <a:bodyPr wrap="none" rtlCol="0">
            <a:spAutoFit/>
          </a:bodyPr>
          <a:lstStyle/>
          <a:p>
            <a:r>
              <a:rPr lang="es-EC" sz="1200" dirty="0">
                <a:solidFill>
                  <a:schemeClr val="accent3">
                    <a:lumMod val="75000"/>
                  </a:schemeClr>
                </a:solidFill>
              </a:rPr>
              <a:t>Alimentación</a:t>
            </a:r>
          </a:p>
        </p:txBody>
      </p:sp>
      <p:cxnSp>
        <p:nvCxnSpPr>
          <p:cNvPr id="10" name="Conector: angular 9">
            <a:extLst>
              <a:ext uri="{FF2B5EF4-FFF2-40B4-BE49-F238E27FC236}">
                <a16:creationId xmlns:a16="http://schemas.microsoft.com/office/drawing/2014/main" id="{8C33C6F7-DEB0-42B0-9877-F7B48BB2D69D}"/>
              </a:ext>
            </a:extLst>
          </p:cNvPr>
          <p:cNvCxnSpPr>
            <a:cxnSpLocks/>
          </p:cNvCxnSpPr>
          <p:nvPr/>
        </p:nvCxnSpPr>
        <p:spPr>
          <a:xfrm>
            <a:off x="9011920" y="2621497"/>
            <a:ext cx="1772920" cy="502222"/>
          </a:xfrm>
          <a:prstGeom prst="bentConnector3">
            <a:avLst>
              <a:gd name="adj1" fmla="val 860"/>
            </a:avLst>
          </a:prstGeom>
          <a:ln w="28575">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CuadroTexto 22">
            <a:extLst>
              <a:ext uri="{FF2B5EF4-FFF2-40B4-BE49-F238E27FC236}">
                <a16:creationId xmlns:a16="http://schemas.microsoft.com/office/drawing/2014/main" id="{28217BD1-EF8D-4A6E-B8B5-920B4A9E6A53}"/>
              </a:ext>
            </a:extLst>
          </p:cNvPr>
          <p:cNvSpPr txBox="1"/>
          <p:nvPr/>
        </p:nvSpPr>
        <p:spPr>
          <a:xfrm>
            <a:off x="10859655" y="2959573"/>
            <a:ext cx="1281441" cy="276999"/>
          </a:xfrm>
          <a:prstGeom prst="rect">
            <a:avLst/>
          </a:prstGeom>
          <a:noFill/>
          <a:ln>
            <a:solidFill>
              <a:schemeClr val="accent3">
                <a:lumMod val="75000"/>
              </a:schemeClr>
            </a:solidFill>
          </a:ln>
        </p:spPr>
        <p:txBody>
          <a:bodyPr wrap="none" rtlCol="0">
            <a:spAutoFit/>
          </a:bodyPr>
          <a:lstStyle/>
          <a:p>
            <a:r>
              <a:rPr lang="es-EC" sz="1200" dirty="0">
                <a:solidFill>
                  <a:schemeClr val="accent3">
                    <a:lumMod val="75000"/>
                  </a:schemeClr>
                </a:solidFill>
              </a:rPr>
              <a:t>Microcontrolador</a:t>
            </a:r>
          </a:p>
        </p:txBody>
      </p:sp>
    </p:spTree>
    <p:extLst>
      <p:ext uri="{BB962C8B-B14F-4D97-AF65-F5344CB8AC3E}">
        <p14:creationId xmlns:p14="http://schemas.microsoft.com/office/powerpoint/2010/main" val="868581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9A4DD6D-F27A-4558-A000-72F2DA7B8202}"/>
              </a:ext>
            </a:extLst>
          </p:cNvPr>
          <p:cNvPicPr>
            <a:picLocks noChangeAspect="1"/>
          </p:cNvPicPr>
          <p:nvPr/>
        </p:nvPicPr>
        <p:blipFill>
          <a:blip r:embed="rId4"/>
          <a:stretch>
            <a:fillRect/>
          </a:stretch>
        </p:blipFill>
        <p:spPr>
          <a:xfrm>
            <a:off x="6562127" y="2087020"/>
            <a:ext cx="1783235" cy="708721"/>
          </a:xfrm>
          <a:prstGeom prst="rect">
            <a:avLst/>
          </a:prstGeom>
        </p:spPr>
      </p:pic>
      <p:pic>
        <p:nvPicPr>
          <p:cNvPr id="10" name="Imagen 9">
            <a:extLst>
              <a:ext uri="{FF2B5EF4-FFF2-40B4-BE49-F238E27FC236}">
                <a16:creationId xmlns:a16="http://schemas.microsoft.com/office/drawing/2014/main" id="{6EC90E99-F4DD-4572-8195-6BEE8148C04D}"/>
              </a:ext>
            </a:extLst>
          </p:cNvPr>
          <p:cNvPicPr>
            <a:picLocks noChangeAspect="1"/>
          </p:cNvPicPr>
          <p:nvPr/>
        </p:nvPicPr>
        <p:blipFill>
          <a:blip r:embed="rId5"/>
          <a:stretch>
            <a:fillRect/>
          </a:stretch>
        </p:blipFill>
        <p:spPr>
          <a:xfrm>
            <a:off x="9031161" y="2296610"/>
            <a:ext cx="1295512" cy="518205"/>
          </a:xfrm>
          <a:prstGeom prst="rect">
            <a:avLst/>
          </a:prstGeom>
        </p:spPr>
      </p:pic>
      <p:sp>
        <p:nvSpPr>
          <p:cNvPr id="12" name="18 Rectángulo">
            <a:extLst>
              <a:ext uri="{FF2B5EF4-FFF2-40B4-BE49-F238E27FC236}">
                <a16:creationId xmlns:a16="http://schemas.microsoft.com/office/drawing/2014/main" id="{534F4BA6-9623-48D4-BFA4-A7F8892032DB}"/>
              </a:ext>
            </a:extLst>
          </p:cNvPr>
          <p:cNvSpPr/>
          <p:nvPr/>
        </p:nvSpPr>
        <p:spPr bwMode="auto">
          <a:xfrm>
            <a:off x="0" y="464763"/>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DISEÑO E IMPLEMENTACIÓN</a:t>
            </a:r>
          </a:p>
        </p:txBody>
      </p:sp>
      <p:sp>
        <p:nvSpPr>
          <p:cNvPr id="13" name="Título 1">
            <a:extLst>
              <a:ext uri="{FF2B5EF4-FFF2-40B4-BE49-F238E27FC236}">
                <a16:creationId xmlns:a16="http://schemas.microsoft.com/office/drawing/2014/main" id="{960BBDDF-FE57-4742-8F98-27690FA4D6C6}"/>
              </a:ext>
            </a:extLst>
          </p:cNvPr>
          <p:cNvSpPr txBox="1">
            <a:spLocks/>
          </p:cNvSpPr>
          <p:nvPr/>
        </p:nvSpPr>
        <p:spPr>
          <a:xfrm>
            <a:off x="504735" y="1046793"/>
            <a:ext cx="6442075" cy="91218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3F3F3"/>
              </a:buClr>
              <a:buSzPts val="2800"/>
              <a:buFont typeface="Rajdhani"/>
              <a:buNone/>
              <a:defRPr sz="2800" b="1" i="0" u="none" strike="noStrike" cap="none">
                <a:solidFill>
                  <a:srgbClr val="F3F3F3"/>
                </a:solidFill>
                <a:latin typeface="Rajdhani"/>
                <a:ea typeface="Rajdhani"/>
                <a:cs typeface="Rajdhani"/>
                <a:sym typeface="Rajdhani"/>
              </a:defRPr>
            </a:lvl1pPr>
            <a:lvl2pPr marR="0" lvl="1" algn="l" rtl="0">
              <a:lnSpc>
                <a:spcPct val="100000"/>
              </a:lnSpc>
              <a:spcBef>
                <a:spcPts val="0"/>
              </a:spcBef>
              <a:spcAft>
                <a:spcPts val="0"/>
              </a:spcAft>
              <a:buClr>
                <a:srgbClr val="F3F3F3"/>
              </a:buClr>
              <a:buSzPts val="2800"/>
              <a:buFont typeface="Rajdhani"/>
              <a:buNone/>
              <a:defRPr sz="2800" b="1" i="0" u="none" strike="noStrike" cap="none">
                <a:solidFill>
                  <a:srgbClr val="F3F3F3"/>
                </a:solidFill>
                <a:latin typeface="Rajdhani"/>
                <a:ea typeface="Rajdhani"/>
                <a:cs typeface="Rajdhani"/>
                <a:sym typeface="Rajdhani"/>
              </a:defRPr>
            </a:lvl2pPr>
            <a:lvl3pPr marR="0" lvl="2" algn="l" rtl="0">
              <a:lnSpc>
                <a:spcPct val="100000"/>
              </a:lnSpc>
              <a:spcBef>
                <a:spcPts val="0"/>
              </a:spcBef>
              <a:spcAft>
                <a:spcPts val="0"/>
              </a:spcAft>
              <a:buClr>
                <a:srgbClr val="F3F3F3"/>
              </a:buClr>
              <a:buSzPts val="2800"/>
              <a:buFont typeface="Rajdhani"/>
              <a:buNone/>
              <a:defRPr sz="2800" b="1" i="0" u="none" strike="noStrike" cap="none">
                <a:solidFill>
                  <a:srgbClr val="F3F3F3"/>
                </a:solidFill>
                <a:latin typeface="Rajdhani"/>
                <a:ea typeface="Rajdhani"/>
                <a:cs typeface="Rajdhani"/>
                <a:sym typeface="Rajdhani"/>
              </a:defRPr>
            </a:lvl3pPr>
            <a:lvl4pPr marR="0" lvl="3" algn="l" rtl="0">
              <a:lnSpc>
                <a:spcPct val="100000"/>
              </a:lnSpc>
              <a:spcBef>
                <a:spcPts val="0"/>
              </a:spcBef>
              <a:spcAft>
                <a:spcPts val="0"/>
              </a:spcAft>
              <a:buClr>
                <a:srgbClr val="F3F3F3"/>
              </a:buClr>
              <a:buSzPts val="2800"/>
              <a:buFont typeface="Rajdhani"/>
              <a:buNone/>
              <a:defRPr sz="2800" b="1" i="0" u="none" strike="noStrike" cap="none">
                <a:solidFill>
                  <a:srgbClr val="F3F3F3"/>
                </a:solidFill>
                <a:latin typeface="Rajdhani"/>
                <a:ea typeface="Rajdhani"/>
                <a:cs typeface="Rajdhani"/>
                <a:sym typeface="Rajdhani"/>
              </a:defRPr>
            </a:lvl4pPr>
            <a:lvl5pPr marR="0" lvl="4" algn="l" rtl="0">
              <a:lnSpc>
                <a:spcPct val="100000"/>
              </a:lnSpc>
              <a:spcBef>
                <a:spcPts val="0"/>
              </a:spcBef>
              <a:spcAft>
                <a:spcPts val="0"/>
              </a:spcAft>
              <a:buClr>
                <a:srgbClr val="F3F3F3"/>
              </a:buClr>
              <a:buSzPts val="2800"/>
              <a:buFont typeface="Rajdhani"/>
              <a:buNone/>
              <a:defRPr sz="2800" b="1" i="0" u="none" strike="noStrike" cap="none">
                <a:solidFill>
                  <a:srgbClr val="F3F3F3"/>
                </a:solidFill>
                <a:latin typeface="Rajdhani"/>
                <a:ea typeface="Rajdhani"/>
                <a:cs typeface="Rajdhani"/>
                <a:sym typeface="Rajdhani"/>
              </a:defRPr>
            </a:lvl5pPr>
            <a:lvl6pPr marR="0" lvl="5" algn="l" rtl="0">
              <a:lnSpc>
                <a:spcPct val="100000"/>
              </a:lnSpc>
              <a:spcBef>
                <a:spcPts val="0"/>
              </a:spcBef>
              <a:spcAft>
                <a:spcPts val="0"/>
              </a:spcAft>
              <a:buClr>
                <a:srgbClr val="F3F3F3"/>
              </a:buClr>
              <a:buSzPts val="2800"/>
              <a:buFont typeface="Rajdhani"/>
              <a:buNone/>
              <a:defRPr sz="2800" b="1" i="0" u="none" strike="noStrike" cap="none">
                <a:solidFill>
                  <a:srgbClr val="F3F3F3"/>
                </a:solidFill>
                <a:latin typeface="Rajdhani"/>
                <a:ea typeface="Rajdhani"/>
                <a:cs typeface="Rajdhani"/>
                <a:sym typeface="Rajdhani"/>
              </a:defRPr>
            </a:lvl6pPr>
            <a:lvl7pPr marR="0" lvl="6" algn="l" rtl="0">
              <a:lnSpc>
                <a:spcPct val="100000"/>
              </a:lnSpc>
              <a:spcBef>
                <a:spcPts val="0"/>
              </a:spcBef>
              <a:spcAft>
                <a:spcPts val="0"/>
              </a:spcAft>
              <a:buClr>
                <a:srgbClr val="F3F3F3"/>
              </a:buClr>
              <a:buSzPts val="2800"/>
              <a:buFont typeface="Rajdhani"/>
              <a:buNone/>
              <a:defRPr sz="2800" b="1" i="0" u="none" strike="noStrike" cap="none">
                <a:solidFill>
                  <a:srgbClr val="F3F3F3"/>
                </a:solidFill>
                <a:latin typeface="Rajdhani"/>
                <a:ea typeface="Rajdhani"/>
                <a:cs typeface="Rajdhani"/>
                <a:sym typeface="Rajdhani"/>
              </a:defRPr>
            </a:lvl7pPr>
            <a:lvl8pPr marR="0" lvl="7" algn="l" rtl="0">
              <a:lnSpc>
                <a:spcPct val="100000"/>
              </a:lnSpc>
              <a:spcBef>
                <a:spcPts val="0"/>
              </a:spcBef>
              <a:spcAft>
                <a:spcPts val="0"/>
              </a:spcAft>
              <a:buClr>
                <a:srgbClr val="F3F3F3"/>
              </a:buClr>
              <a:buSzPts val="2800"/>
              <a:buFont typeface="Rajdhani"/>
              <a:buNone/>
              <a:defRPr sz="2800" b="1" i="0" u="none" strike="noStrike" cap="none">
                <a:solidFill>
                  <a:srgbClr val="F3F3F3"/>
                </a:solidFill>
                <a:latin typeface="Rajdhani"/>
                <a:ea typeface="Rajdhani"/>
                <a:cs typeface="Rajdhani"/>
                <a:sym typeface="Rajdhani"/>
              </a:defRPr>
            </a:lvl8pPr>
            <a:lvl9pPr marR="0" lvl="8" algn="l" rtl="0">
              <a:lnSpc>
                <a:spcPct val="100000"/>
              </a:lnSpc>
              <a:spcBef>
                <a:spcPts val="0"/>
              </a:spcBef>
              <a:spcAft>
                <a:spcPts val="0"/>
              </a:spcAft>
              <a:buClr>
                <a:srgbClr val="F3F3F3"/>
              </a:buClr>
              <a:buSzPts val="2800"/>
              <a:buFont typeface="Rajdhani"/>
              <a:buNone/>
              <a:defRPr sz="2800" b="1" i="0" u="none" strike="noStrike" cap="none">
                <a:solidFill>
                  <a:srgbClr val="F3F3F3"/>
                </a:solidFill>
                <a:latin typeface="Rajdhani"/>
                <a:ea typeface="Rajdhani"/>
                <a:cs typeface="Rajdhani"/>
                <a:sym typeface="Rajdhani"/>
              </a:defRPr>
            </a:lvl9pPr>
          </a:lstStyle>
          <a:p>
            <a:pPr>
              <a:defRPr/>
            </a:pPr>
            <a:r>
              <a:rPr lang="es-EC" sz="2400" b="0" dirty="0">
                <a:solidFill>
                  <a:schemeClr val="tx1"/>
                </a:solidFill>
                <a:latin typeface="Times New Roman" panose="02020603050405020304" pitchFamily="18" charset="0"/>
                <a:ea typeface="+mn-ea"/>
                <a:cs typeface="Times New Roman" panose="02020603050405020304" pitchFamily="18" charset="0"/>
              </a:rPr>
              <a:t>Patrones</a:t>
            </a:r>
            <a:endParaRPr lang="en-US" sz="2400" b="0" dirty="0">
              <a:solidFill>
                <a:schemeClr val="tx1"/>
              </a:solidFill>
              <a:latin typeface="Times New Roman" panose="02020603050405020304" pitchFamily="18" charset="0"/>
              <a:ea typeface="+mn-ea"/>
              <a:cs typeface="Times New Roman" panose="02020603050405020304" pitchFamily="18" charset="0"/>
            </a:endParaRPr>
          </a:p>
        </p:txBody>
      </p:sp>
      <p:pic>
        <p:nvPicPr>
          <p:cNvPr id="14" name="Imagen 3">
            <a:extLst>
              <a:ext uri="{FF2B5EF4-FFF2-40B4-BE49-F238E27FC236}">
                <a16:creationId xmlns:a16="http://schemas.microsoft.com/office/drawing/2014/main" id="{D715C07E-EB7A-4ACF-8B9C-B424F0B7582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7921" y="2060950"/>
            <a:ext cx="2806768" cy="384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delante1">
            <a:hlinkClick r:id="" action="ppaction://media"/>
            <a:extLst>
              <a:ext uri="{FF2B5EF4-FFF2-40B4-BE49-F238E27FC236}">
                <a16:creationId xmlns:a16="http://schemas.microsoft.com/office/drawing/2014/main" id="{7E6E9688-37CD-40C3-90BC-66509FDAAA4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0337" t="24874" r="36492" b="24420"/>
          <a:stretch/>
        </p:blipFill>
        <p:spPr>
          <a:xfrm>
            <a:off x="6096000" y="2814815"/>
            <a:ext cx="4924893" cy="26418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0DE7FB4F-6B01-4E29-B6AD-D019124764A8}"/>
              </a:ext>
            </a:extLst>
          </p:cNvPr>
          <p:cNvGraphicFramePr/>
          <p:nvPr>
            <p:extLst>
              <p:ext uri="{D42A27DB-BD31-4B8C-83A1-F6EECF244321}">
                <p14:modId xmlns:p14="http://schemas.microsoft.com/office/powerpoint/2010/main" val="2708561065"/>
              </p:ext>
            </p:extLst>
          </p:nvPr>
        </p:nvGraphicFramePr>
        <p:xfrm>
          <a:off x="3357114" y="2411800"/>
          <a:ext cx="6585527" cy="407738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ítulo 1">
            <a:extLst>
              <a:ext uri="{FF2B5EF4-FFF2-40B4-BE49-F238E27FC236}">
                <a16:creationId xmlns:a16="http://schemas.microsoft.com/office/drawing/2014/main" id="{ECC0610B-F724-4D15-99A8-E5F3D0DFEAE6}"/>
              </a:ext>
            </a:extLst>
          </p:cNvPr>
          <p:cNvSpPr txBox="1">
            <a:spLocks/>
          </p:cNvSpPr>
          <p:nvPr/>
        </p:nvSpPr>
        <p:spPr>
          <a:xfrm>
            <a:off x="329244" y="1061499"/>
            <a:ext cx="6442075" cy="91218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3F3F3"/>
              </a:buClr>
              <a:buSzPts val="2800"/>
              <a:buFont typeface="Rajdhani"/>
              <a:buNone/>
              <a:defRPr sz="2800" b="1" i="0" u="none" strike="noStrike" cap="none">
                <a:solidFill>
                  <a:srgbClr val="F3F3F3"/>
                </a:solidFill>
                <a:latin typeface="Rajdhani"/>
                <a:ea typeface="Rajdhani"/>
                <a:cs typeface="Rajdhani"/>
                <a:sym typeface="Rajdhani"/>
              </a:defRPr>
            </a:lvl1pPr>
            <a:lvl2pPr marR="0" lvl="1" algn="l" rtl="0">
              <a:lnSpc>
                <a:spcPct val="100000"/>
              </a:lnSpc>
              <a:spcBef>
                <a:spcPts val="0"/>
              </a:spcBef>
              <a:spcAft>
                <a:spcPts val="0"/>
              </a:spcAft>
              <a:buClr>
                <a:srgbClr val="F3F3F3"/>
              </a:buClr>
              <a:buSzPts val="2800"/>
              <a:buFont typeface="Rajdhani"/>
              <a:buNone/>
              <a:defRPr sz="2800" b="1" i="0" u="none" strike="noStrike" cap="none">
                <a:solidFill>
                  <a:srgbClr val="F3F3F3"/>
                </a:solidFill>
                <a:latin typeface="Rajdhani"/>
                <a:ea typeface="Rajdhani"/>
                <a:cs typeface="Rajdhani"/>
                <a:sym typeface="Rajdhani"/>
              </a:defRPr>
            </a:lvl2pPr>
            <a:lvl3pPr marR="0" lvl="2" algn="l" rtl="0">
              <a:lnSpc>
                <a:spcPct val="100000"/>
              </a:lnSpc>
              <a:spcBef>
                <a:spcPts val="0"/>
              </a:spcBef>
              <a:spcAft>
                <a:spcPts val="0"/>
              </a:spcAft>
              <a:buClr>
                <a:srgbClr val="F3F3F3"/>
              </a:buClr>
              <a:buSzPts val="2800"/>
              <a:buFont typeface="Rajdhani"/>
              <a:buNone/>
              <a:defRPr sz="2800" b="1" i="0" u="none" strike="noStrike" cap="none">
                <a:solidFill>
                  <a:srgbClr val="F3F3F3"/>
                </a:solidFill>
                <a:latin typeface="Rajdhani"/>
                <a:ea typeface="Rajdhani"/>
                <a:cs typeface="Rajdhani"/>
                <a:sym typeface="Rajdhani"/>
              </a:defRPr>
            </a:lvl3pPr>
            <a:lvl4pPr marR="0" lvl="3" algn="l" rtl="0">
              <a:lnSpc>
                <a:spcPct val="100000"/>
              </a:lnSpc>
              <a:spcBef>
                <a:spcPts val="0"/>
              </a:spcBef>
              <a:spcAft>
                <a:spcPts val="0"/>
              </a:spcAft>
              <a:buClr>
                <a:srgbClr val="F3F3F3"/>
              </a:buClr>
              <a:buSzPts val="2800"/>
              <a:buFont typeface="Rajdhani"/>
              <a:buNone/>
              <a:defRPr sz="2800" b="1" i="0" u="none" strike="noStrike" cap="none">
                <a:solidFill>
                  <a:srgbClr val="F3F3F3"/>
                </a:solidFill>
                <a:latin typeface="Rajdhani"/>
                <a:ea typeface="Rajdhani"/>
                <a:cs typeface="Rajdhani"/>
                <a:sym typeface="Rajdhani"/>
              </a:defRPr>
            </a:lvl4pPr>
            <a:lvl5pPr marR="0" lvl="4" algn="l" rtl="0">
              <a:lnSpc>
                <a:spcPct val="100000"/>
              </a:lnSpc>
              <a:spcBef>
                <a:spcPts val="0"/>
              </a:spcBef>
              <a:spcAft>
                <a:spcPts val="0"/>
              </a:spcAft>
              <a:buClr>
                <a:srgbClr val="F3F3F3"/>
              </a:buClr>
              <a:buSzPts val="2800"/>
              <a:buFont typeface="Rajdhani"/>
              <a:buNone/>
              <a:defRPr sz="2800" b="1" i="0" u="none" strike="noStrike" cap="none">
                <a:solidFill>
                  <a:srgbClr val="F3F3F3"/>
                </a:solidFill>
                <a:latin typeface="Rajdhani"/>
                <a:ea typeface="Rajdhani"/>
                <a:cs typeface="Rajdhani"/>
                <a:sym typeface="Rajdhani"/>
              </a:defRPr>
            </a:lvl5pPr>
            <a:lvl6pPr marR="0" lvl="5" algn="l" rtl="0">
              <a:lnSpc>
                <a:spcPct val="100000"/>
              </a:lnSpc>
              <a:spcBef>
                <a:spcPts val="0"/>
              </a:spcBef>
              <a:spcAft>
                <a:spcPts val="0"/>
              </a:spcAft>
              <a:buClr>
                <a:srgbClr val="F3F3F3"/>
              </a:buClr>
              <a:buSzPts val="2800"/>
              <a:buFont typeface="Rajdhani"/>
              <a:buNone/>
              <a:defRPr sz="2800" b="1" i="0" u="none" strike="noStrike" cap="none">
                <a:solidFill>
                  <a:srgbClr val="F3F3F3"/>
                </a:solidFill>
                <a:latin typeface="Rajdhani"/>
                <a:ea typeface="Rajdhani"/>
                <a:cs typeface="Rajdhani"/>
                <a:sym typeface="Rajdhani"/>
              </a:defRPr>
            </a:lvl6pPr>
            <a:lvl7pPr marR="0" lvl="6" algn="l" rtl="0">
              <a:lnSpc>
                <a:spcPct val="100000"/>
              </a:lnSpc>
              <a:spcBef>
                <a:spcPts val="0"/>
              </a:spcBef>
              <a:spcAft>
                <a:spcPts val="0"/>
              </a:spcAft>
              <a:buClr>
                <a:srgbClr val="F3F3F3"/>
              </a:buClr>
              <a:buSzPts val="2800"/>
              <a:buFont typeface="Rajdhani"/>
              <a:buNone/>
              <a:defRPr sz="2800" b="1" i="0" u="none" strike="noStrike" cap="none">
                <a:solidFill>
                  <a:srgbClr val="F3F3F3"/>
                </a:solidFill>
                <a:latin typeface="Rajdhani"/>
                <a:ea typeface="Rajdhani"/>
                <a:cs typeface="Rajdhani"/>
                <a:sym typeface="Rajdhani"/>
              </a:defRPr>
            </a:lvl7pPr>
            <a:lvl8pPr marR="0" lvl="7" algn="l" rtl="0">
              <a:lnSpc>
                <a:spcPct val="100000"/>
              </a:lnSpc>
              <a:spcBef>
                <a:spcPts val="0"/>
              </a:spcBef>
              <a:spcAft>
                <a:spcPts val="0"/>
              </a:spcAft>
              <a:buClr>
                <a:srgbClr val="F3F3F3"/>
              </a:buClr>
              <a:buSzPts val="2800"/>
              <a:buFont typeface="Rajdhani"/>
              <a:buNone/>
              <a:defRPr sz="2800" b="1" i="0" u="none" strike="noStrike" cap="none">
                <a:solidFill>
                  <a:srgbClr val="F3F3F3"/>
                </a:solidFill>
                <a:latin typeface="Rajdhani"/>
                <a:ea typeface="Rajdhani"/>
                <a:cs typeface="Rajdhani"/>
                <a:sym typeface="Rajdhani"/>
              </a:defRPr>
            </a:lvl8pPr>
            <a:lvl9pPr marR="0" lvl="8" algn="l" rtl="0">
              <a:lnSpc>
                <a:spcPct val="100000"/>
              </a:lnSpc>
              <a:spcBef>
                <a:spcPts val="0"/>
              </a:spcBef>
              <a:spcAft>
                <a:spcPts val="0"/>
              </a:spcAft>
              <a:buClr>
                <a:srgbClr val="F3F3F3"/>
              </a:buClr>
              <a:buSzPts val="2800"/>
              <a:buFont typeface="Rajdhani"/>
              <a:buNone/>
              <a:defRPr sz="2800" b="1" i="0" u="none" strike="noStrike" cap="none">
                <a:solidFill>
                  <a:srgbClr val="F3F3F3"/>
                </a:solidFill>
                <a:latin typeface="Rajdhani"/>
                <a:ea typeface="Rajdhani"/>
                <a:cs typeface="Rajdhani"/>
                <a:sym typeface="Rajdhani"/>
              </a:defRPr>
            </a:lvl9pPr>
          </a:lstStyle>
          <a:p>
            <a:pPr>
              <a:defRPr/>
            </a:pPr>
            <a:r>
              <a:rPr lang="es-EC" sz="2400" b="0" dirty="0">
                <a:solidFill>
                  <a:schemeClr val="tx1"/>
                </a:solidFill>
                <a:latin typeface="Times New Roman" panose="02020603050405020304" pitchFamily="18" charset="0"/>
                <a:ea typeface="+mn-ea"/>
                <a:cs typeface="Times New Roman" panose="02020603050405020304" pitchFamily="18" charset="0"/>
              </a:rPr>
              <a:t>Patrones</a:t>
            </a:r>
            <a:endParaRPr lang="en-US" sz="2400" b="0" dirty="0">
              <a:solidFill>
                <a:schemeClr val="tx1"/>
              </a:solidFill>
              <a:latin typeface="Times New Roman" panose="02020603050405020304" pitchFamily="18" charset="0"/>
              <a:ea typeface="+mn-ea"/>
              <a:cs typeface="Times New Roman" panose="02020603050405020304" pitchFamily="18" charset="0"/>
            </a:endParaRPr>
          </a:p>
        </p:txBody>
      </p:sp>
      <p:sp>
        <p:nvSpPr>
          <p:cNvPr id="8" name="18 Rectángulo">
            <a:extLst>
              <a:ext uri="{FF2B5EF4-FFF2-40B4-BE49-F238E27FC236}">
                <a16:creationId xmlns:a16="http://schemas.microsoft.com/office/drawing/2014/main" id="{E623226D-9110-4908-9CC3-BD13647338A6}"/>
              </a:ext>
            </a:extLst>
          </p:cNvPr>
          <p:cNvSpPr/>
          <p:nvPr/>
        </p:nvSpPr>
        <p:spPr bwMode="auto">
          <a:xfrm>
            <a:off x="0" y="464763"/>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DISEÑO E IMPLEMENTACIÓN</a:t>
            </a:r>
          </a:p>
        </p:txBody>
      </p:sp>
      <p:sp>
        <p:nvSpPr>
          <p:cNvPr id="5" name="Rectángulo 4">
            <a:extLst>
              <a:ext uri="{FF2B5EF4-FFF2-40B4-BE49-F238E27FC236}">
                <a16:creationId xmlns:a16="http://schemas.microsoft.com/office/drawing/2014/main" id="{9FE85B58-FE9B-4AEE-AB7A-688F6E1B7F62}"/>
              </a:ext>
            </a:extLst>
          </p:cNvPr>
          <p:cNvSpPr/>
          <p:nvPr/>
        </p:nvSpPr>
        <p:spPr>
          <a:xfrm>
            <a:off x="4114689" y="2060950"/>
            <a:ext cx="960582" cy="3750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chemeClr val="bg1"/>
                </a:solidFill>
              </a:ln>
              <a:solidFill>
                <a:schemeClr val="bg1"/>
              </a:solidFill>
            </a:endParaRPr>
          </a:p>
        </p:txBody>
      </p:sp>
      <p:pic>
        <p:nvPicPr>
          <p:cNvPr id="22530" name="Imagen 3">
            <a:extLst>
              <a:ext uri="{FF2B5EF4-FFF2-40B4-BE49-F238E27FC236}">
                <a16:creationId xmlns:a16="http://schemas.microsoft.com/office/drawing/2014/main" id="{73C074FB-0F74-4805-B9AA-012018110B9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07921" y="2060950"/>
            <a:ext cx="2806768" cy="384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ultimo_derecha">
            <a:hlinkClick r:id="" action="ppaction://media"/>
            <a:extLst>
              <a:ext uri="{FF2B5EF4-FFF2-40B4-BE49-F238E27FC236}">
                <a16:creationId xmlns:a16="http://schemas.microsoft.com/office/drawing/2014/main" id="{2EEE6DB4-AED0-4437-961F-DA75CF2CE088}"/>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6649878" y="3694097"/>
            <a:ext cx="4551680" cy="2560320"/>
          </a:xfrm>
          <a:prstGeom prst="rect">
            <a:avLst/>
          </a:prstGeom>
        </p:spPr>
      </p:pic>
      <p:pic>
        <p:nvPicPr>
          <p:cNvPr id="10" name="ultimo_izquierda">
            <a:hlinkClick r:id="" action="ppaction://media"/>
            <a:extLst>
              <a:ext uri="{FF2B5EF4-FFF2-40B4-BE49-F238E27FC236}">
                <a16:creationId xmlns:a16="http://schemas.microsoft.com/office/drawing/2014/main" id="{A0F09275-5DF2-408C-8F93-E5F8E0C2D7D3}"/>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6649878" y="1249861"/>
            <a:ext cx="4551680" cy="256032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p:cMediaNode vol="80000">
                <p:cTn id="13" repeatCount="indefinite" fill="hold" display="0">
                  <p:stCondLst>
                    <p:cond delay="indefinite"/>
                  </p:stCondLst>
                </p:cTn>
                <p:tgtEl>
                  <p:spTgt spid="9"/>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0" y="469454"/>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S" sz="3200" b="1" dirty="0">
                <a:solidFill>
                  <a:schemeClr val="bg1"/>
                </a:solidFill>
                <a:latin typeface="Calibri" panose="020F0502020204030204" pitchFamily="34" charset="0"/>
              </a:rPr>
              <a:t>DISEÑO E IMPLEMENTACIÓN</a:t>
            </a:r>
          </a:p>
        </p:txBody>
      </p:sp>
      <p:sp>
        <p:nvSpPr>
          <p:cNvPr id="6" name="Marcador de número de diapositiva 5">
            <a:extLst>
              <a:ext uri="{FF2B5EF4-FFF2-40B4-BE49-F238E27FC236}">
                <a16:creationId xmlns:a16="http://schemas.microsoft.com/office/drawing/2014/main" id="{3850740A-5867-43C4-9ABB-DFA18435A84A}"/>
              </a:ext>
            </a:extLst>
          </p:cNvPr>
          <p:cNvSpPr>
            <a:spLocks noGrp="1"/>
          </p:cNvSpPr>
          <p:nvPr>
            <p:ph type="sldNum" sz="quarter" idx="12"/>
          </p:nvPr>
        </p:nvSpPr>
        <p:spPr/>
        <p:txBody>
          <a:bodyPr/>
          <a:lstStyle/>
          <a:p>
            <a:fld id="{AB768AD1-2A9A-4533-A501-FD2C2D4BAB3D}" type="slidenum">
              <a:rPr lang="es-EC" smtClean="0"/>
              <a:t>25</a:t>
            </a:fld>
            <a:endParaRPr lang="es-EC"/>
          </a:p>
        </p:txBody>
      </p:sp>
      <p:sp>
        <p:nvSpPr>
          <p:cNvPr id="7" name="Rectangle 2">
            <a:extLst>
              <a:ext uri="{FF2B5EF4-FFF2-40B4-BE49-F238E27FC236}">
                <a16:creationId xmlns:a16="http://schemas.microsoft.com/office/drawing/2014/main" id="{E5E606ED-79E4-4AC4-A534-26B17E98FA1B}"/>
              </a:ext>
            </a:extLst>
          </p:cNvPr>
          <p:cNvSpPr>
            <a:spLocks noChangeArrowheads="1"/>
          </p:cNvSpPr>
          <p:nvPr/>
        </p:nvSpPr>
        <p:spPr bwMode="auto">
          <a:xfrm>
            <a:off x="3987368" y="203470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8" name="Objeto 7">
            <a:extLst>
              <a:ext uri="{FF2B5EF4-FFF2-40B4-BE49-F238E27FC236}">
                <a16:creationId xmlns:a16="http://schemas.microsoft.com/office/drawing/2014/main" id="{C3047CBA-69A7-4662-90AB-E0D96162EEAA}"/>
              </a:ext>
            </a:extLst>
          </p:cNvPr>
          <p:cNvGraphicFramePr>
            <a:graphicFrameLocks noChangeAspect="1"/>
          </p:cNvGraphicFramePr>
          <p:nvPr/>
        </p:nvGraphicFramePr>
        <p:xfrm>
          <a:off x="6362218" y="1931864"/>
          <a:ext cx="4136020" cy="4313808"/>
        </p:xfrm>
        <a:graphic>
          <a:graphicData uri="http://schemas.openxmlformats.org/presentationml/2006/ole">
            <mc:AlternateContent xmlns:mc="http://schemas.openxmlformats.org/markup-compatibility/2006">
              <mc:Choice xmlns:v="urn:schemas-microsoft-com:vml" Requires="v">
                <p:oleObj name="Visio" r:id="rId2" imgW="3832825" imgH="4038443" progId="Visio.Drawing.15">
                  <p:embed/>
                </p:oleObj>
              </mc:Choice>
              <mc:Fallback>
                <p:oleObj name="Visio" r:id="rId2" imgW="3832825" imgH="4038443" progId="Visio.Drawing.15">
                  <p:embed/>
                  <p:pic>
                    <p:nvPicPr>
                      <p:cNvPr id="8" name="Objeto 7">
                        <a:extLst>
                          <a:ext uri="{FF2B5EF4-FFF2-40B4-BE49-F238E27FC236}">
                            <a16:creationId xmlns:a16="http://schemas.microsoft.com/office/drawing/2014/main" id="{C3047CBA-69A7-4662-90AB-E0D96162EE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2218" y="1931864"/>
                        <a:ext cx="4136020" cy="4313808"/>
                      </a:xfrm>
                      <a:prstGeom prst="rect">
                        <a:avLst/>
                      </a:prstGeom>
                      <a:noFill/>
                    </p:spPr>
                  </p:pic>
                </p:oleObj>
              </mc:Fallback>
            </mc:AlternateContent>
          </a:graphicData>
        </a:graphic>
      </p:graphicFrame>
      <p:graphicFrame>
        <p:nvGraphicFramePr>
          <p:cNvPr id="12" name="Objeto 4">
            <a:extLst>
              <a:ext uri="{FF2B5EF4-FFF2-40B4-BE49-F238E27FC236}">
                <a16:creationId xmlns:a16="http://schemas.microsoft.com/office/drawing/2014/main" id="{3E209D16-E77B-4646-B518-668CB894878F}"/>
              </a:ext>
            </a:extLst>
          </p:cNvPr>
          <p:cNvGraphicFramePr>
            <a:graphicFrameLocks noChangeAspect="1"/>
          </p:cNvGraphicFramePr>
          <p:nvPr/>
        </p:nvGraphicFramePr>
        <p:xfrm>
          <a:off x="2186716" y="1944941"/>
          <a:ext cx="3988792" cy="2280399"/>
        </p:xfrm>
        <a:graphic>
          <a:graphicData uri="http://schemas.openxmlformats.org/presentationml/2006/ole">
            <mc:AlternateContent xmlns:mc="http://schemas.openxmlformats.org/markup-compatibility/2006">
              <mc:Choice xmlns:v="urn:schemas-microsoft-com:vml" Requires="v">
                <p:oleObj name="Visio" r:id="rId4" imgW="3504916" imgH="2003950" progId="Visio.Drawing.15">
                  <p:embed/>
                </p:oleObj>
              </mc:Choice>
              <mc:Fallback>
                <p:oleObj name="Visio" r:id="rId4" imgW="3504916" imgH="2003950" progId="Visio.Drawing.15">
                  <p:embed/>
                  <p:pic>
                    <p:nvPicPr>
                      <p:cNvPr id="12" name="Objeto 4">
                        <a:extLst>
                          <a:ext uri="{FF2B5EF4-FFF2-40B4-BE49-F238E27FC236}">
                            <a16:creationId xmlns:a16="http://schemas.microsoft.com/office/drawing/2014/main" id="{3E209D16-E77B-4646-B518-668CB89487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6716" y="1944941"/>
                        <a:ext cx="3988792" cy="2280399"/>
                      </a:xfrm>
                      <a:prstGeom prst="rect">
                        <a:avLst/>
                      </a:prstGeom>
                      <a:noFill/>
                      <a:ln>
                        <a:noFill/>
                      </a:ln>
                    </p:spPr>
                  </p:pic>
                </p:oleObj>
              </mc:Fallback>
            </mc:AlternateContent>
          </a:graphicData>
        </a:graphic>
      </p:graphicFrame>
      <p:graphicFrame>
        <p:nvGraphicFramePr>
          <p:cNvPr id="13" name="Objeto 6">
            <a:extLst>
              <a:ext uri="{FF2B5EF4-FFF2-40B4-BE49-F238E27FC236}">
                <a16:creationId xmlns:a16="http://schemas.microsoft.com/office/drawing/2014/main" id="{1C64870B-9B53-4B77-9C4D-4D37B491A192}"/>
              </a:ext>
            </a:extLst>
          </p:cNvPr>
          <p:cNvGraphicFramePr>
            <a:graphicFrameLocks noChangeAspect="1"/>
          </p:cNvGraphicFramePr>
          <p:nvPr/>
        </p:nvGraphicFramePr>
        <p:xfrm>
          <a:off x="2228945" y="4088768"/>
          <a:ext cx="3947623" cy="2166379"/>
        </p:xfrm>
        <a:graphic>
          <a:graphicData uri="http://schemas.openxmlformats.org/presentationml/2006/ole">
            <mc:AlternateContent xmlns:mc="http://schemas.openxmlformats.org/markup-compatibility/2006">
              <mc:Choice xmlns:v="urn:schemas-microsoft-com:vml" Requires="v">
                <p:oleObj name="Visio" r:id="rId6" imgW="3573390" imgH="1996314" progId="Visio.Drawing.15">
                  <p:embed/>
                </p:oleObj>
              </mc:Choice>
              <mc:Fallback>
                <p:oleObj name="Visio" r:id="rId6" imgW="3573390" imgH="1996314" progId="Visio.Drawing.15">
                  <p:embed/>
                  <p:pic>
                    <p:nvPicPr>
                      <p:cNvPr id="13" name="Objeto 6">
                        <a:extLst>
                          <a:ext uri="{FF2B5EF4-FFF2-40B4-BE49-F238E27FC236}">
                            <a16:creationId xmlns:a16="http://schemas.microsoft.com/office/drawing/2014/main" id="{1C64870B-9B53-4B77-9C4D-4D37B491A192}"/>
                          </a:ext>
                        </a:extLst>
                      </p:cNvPr>
                      <p:cNvPicPr>
                        <a:picLocks noChangeAspect="1" noChangeArrowheads="1"/>
                      </p:cNvPicPr>
                      <p:nvPr/>
                    </p:nvPicPr>
                    <p:blipFill>
                      <a:blip r:embed="rId7"/>
                      <a:srcRect/>
                      <a:stretch>
                        <a:fillRect/>
                      </a:stretch>
                    </p:blipFill>
                    <p:spPr bwMode="auto">
                      <a:xfrm>
                        <a:off x="2228945" y="4088768"/>
                        <a:ext cx="3947623" cy="2166379"/>
                      </a:xfrm>
                      <a:prstGeom prst="rect">
                        <a:avLst/>
                      </a:prstGeom>
                      <a:noFill/>
                      <a:ln>
                        <a:noFill/>
                      </a:ln>
                    </p:spPr>
                  </p:pic>
                </p:oleObj>
              </mc:Fallback>
            </mc:AlternateContent>
          </a:graphicData>
        </a:graphic>
      </p:graphicFrame>
      <p:sp>
        <p:nvSpPr>
          <p:cNvPr id="14" name="CuadroTexto 13">
            <a:extLst>
              <a:ext uri="{FF2B5EF4-FFF2-40B4-BE49-F238E27FC236}">
                <a16:creationId xmlns:a16="http://schemas.microsoft.com/office/drawing/2014/main" id="{391177F3-3205-467C-B1A8-177754D37E6A}"/>
              </a:ext>
            </a:extLst>
          </p:cNvPr>
          <p:cNvSpPr txBox="1"/>
          <p:nvPr/>
        </p:nvSpPr>
        <p:spPr>
          <a:xfrm>
            <a:off x="404478" y="949507"/>
            <a:ext cx="8310294" cy="661207"/>
          </a:xfrm>
          <a:prstGeom prst="rect">
            <a:avLst/>
          </a:prstGeom>
          <a:noFill/>
        </p:spPr>
        <p:txBody>
          <a:bodyPr wrap="square">
            <a:spAutoFit/>
          </a:bodyPr>
          <a:lstStyle/>
          <a:p>
            <a:pPr>
              <a:lnSpc>
                <a:spcPct val="150000"/>
              </a:lnSpc>
            </a:pPr>
            <a:r>
              <a:rPr lang="es-EC" sz="2800" dirty="0">
                <a:latin typeface="Times New Roman" panose="02020603050405020304" pitchFamily="18" charset="0"/>
                <a:cs typeface="Times New Roman" panose="02020603050405020304" pitchFamily="18" charset="0"/>
              </a:rPr>
              <a:t>Inclinaciones</a:t>
            </a:r>
          </a:p>
        </p:txBody>
      </p:sp>
    </p:spTree>
    <p:extLst>
      <p:ext uri="{BB962C8B-B14F-4D97-AF65-F5344CB8AC3E}">
        <p14:creationId xmlns:p14="http://schemas.microsoft.com/office/powerpoint/2010/main" val="451936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0" y="442167"/>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S" sz="3200" b="1" dirty="0">
                <a:solidFill>
                  <a:schemeClr val="bg1"/>
                </a:solidFill>
                <a:latin typeface="Calibri" panose="020F0502020204030204" pitchFamily="34" charset="0"/>
              </a:rPr>
              <a:t>PRUEBAS Y RESULTADOS</a:t>
            </a:r>
          </a:p>
        </p:txBody>
      </p:sp>
      <p:sp>
        <p:nvSpPr>
          <p:cNvPr id="17" name="CuadroTexto 16">
            <a:extLst>
              <a:ext uri="{FF2B5EF4-FFF2-40B4-BE49-F238E27FC236}">
                <a16:creationId xmlns:a16="http://schemas.microsoft.com/office/drawing/2014/main" id="{48369C0D-E330-4D90-AF92-5E5AA80221F1}"/>
              </a:ext>
            </a:extLst>
          </p:cNvPr>
          <p:cNvSpPr txBox="1"/>
          <p:nvPr/>
        </p:nvSpPr>
        <p:spPr>
          <a:xfrm>
            <a:off x="244767" y="959750"/>
            <a:ext cx="8310294" cy="579967"/>
          </a:xfrm>
          <a:prstGeom prst="rect">
            <a:avLst/>
          </a:prstGeom>
          <a:noFill/>
        </p:spPr>
        <p:txBody>
          <a:bodyPr wrap="square">
            <a:spAutoFit/>
          </a:bodyPr>
          <a:lstStyle/>
          <a:p>
            <a:pPr>
              <a:lnSpc>
                <a:spcPct val="150000"/>
              </a:lnSpc>
            </a:pPr>
            <a:r>
              <a:rPr lang="es-EC" sz="2400" dirty="0">
                <a:latin typeface="Times New Roman" panose="02020603050405020304" pitchFamily="18" charset="0"/>
                <a:cs typeface="Times New Roman" panose="02020603050405020304" pitchFamily="18" charset="0"/>
              </a:rPr>
              <a:t>Pruebas Ambiente externo</a:t>
            </a:r>
          </a:p>
        </p:txBody>
      </p:sp>
      <p:sp>
        <p:nvSpPr>
          <p:cNvPr id="11" name="Rectangle 11">
            <a:extLst>
              <a:ext uri="{FF2B5EF4-FFF2-40B4-BE49-F238E27FC236}">
                <a16:creationId xmlns:a16="http://schemas.microsoft.com/office/drawing/2014/main" id="{64F2609C-3AEB-4D56-9C26-8D7FE3F037D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12">
            <a:extLst>
              <a:ext uri="{FF2B5EF4-FFF2-40B4-BE49-F238E27FC236}">
                <a16:creationId xmlns:a16="http://schemas.microsoft.com/office/drawing/2014/main" id="{48932B85-35FF-42B4-BB2C-82A129A1B234}"/>
              </a:ext>
            </a:extLst>
          </p:cNvPr>
          <p:cNvSpPr>
            <a:spLocks noChangeArrowheads="1"/>
          </p:cNvSpPr>
          <p:nvPr/>
        </p:nvSpPr>
        <p:spPr bwMode="auto">
          <a:xfrm>
            <a:off x="0" y="3124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5" name="Marcador de número de diapositiva 4">
            <a:extLst>
              <a:ext uri="{FF2B5EF4-FFF2-40B4-BE49-F238E27FC236}">
                <a16:creationId xmlns:a16="http://schemas.microsoft.com/office/drawing/2014/main" id="{332773F2-6DB4-4AFB-B34D-1E908919EF5A}"/>
              </a:ext>
            </a:extLst>
          </p:cNvPr>
          <p:cNvSpPr>
            <a:spLocks noGrp="1"/>
          </p:cNvSpPr>
          <p:nvPr>
            <p:ph type="sldNum" sz="quarter" idx="12"/>
          </p:nvPr>
        </p:nvSpPr>
        <p:spPr/>
        <p:txBody>
          <a:bodyPr/>
          <a:lstStyle/>
          <a:p>
            <a:fld id="{AB768AD1-2A9A-4533-A501-FD2C2D4BAB3D}" type="slidenum">
              <a:rPr lang="es-EC" smtClean="0"/>
              <a:t>26</a:t>
            </a:fld>
            <a:endParaRPr lang="es-EC"/>
          </a:p>
        </p:txBody>
      </p:sp>
      <p:graphicFrame>
        <p:nvGraphicFramePr>
          <p:cNvPr id="15" name="Objeto 3">
            <a:extLst>
              <a:ext uri="{FF2B5EF4-FFF2-40B4-BE49-F238E27FC236}">
                <a16:creationId xmlns:a16="http://schemas.microsoft.com/office/drawing/2014/main" id="{ABF7D443-3B94-4B50-9BFB-2A0BC509F18D}"/>
              </a:ext>
            </a:extLst>
          </p:cNvPr>
          <p:cNvGraphicFramePr>
            <a:graphicFrameLocks noChangeAspect="1"/>
          </p:cNvGraphicFramePr>
          <p:nvPr>
            <p:extLst>
              <p:ext uri="{D42A27DB-BD31-4B8C-83A1-F6EECF244321}">
                <p14:modId xmlns:p14="http://schemas.microsoft.com/office/powerpoint/2010/main" val="713048845"/>
              </p:ext>
            </p:extLst>
          </p:nvPr>
        </p:nvGraphicFramePr>
        <p:xfrm>
          <a:off x="2638859" y="4000301"/>
          <a:ext cx="2574699" cy="2651760"/>
        </p:xfrm>
        <a:graphic>
          <a:graphicData uri="http://schemas.openxmlformats.org/presentationml/2006/ole">
            <mc:AlternateContent xmlns:mc="http://schemas.openxmlformats.org/markup-compatibility/2006">
              <mc:Choice xmlns:v="urn:schemas-microsoft-com:vml" Requires="v">
                <p:oleObj name="Visio" r:id="rId2" imgW="4000394" imgH="3718167" progId="Visio.Drawing.15">
                  <p:embed/>
                </p:oleObj>
              </mc:Choice>
              <mc:Fallback>
                <p:oleObj name="Visio" r:id="rId2" imgW="4000394" imgH="3718167" progId="Visio.Drawing.15">
                  <p:embed/>
                  <p:pic>
                    <p:nvPicPr>
                      <p:cNvPr id="24580" name="Objeto 3">
                        <a:extLst>
                          <a:ext uri="{FF2B5EF4-FFF2-40B4-BE49-F238E27FC236}">
                            <a16:creationId xmlns:a16="http://schemas.microsoft.com/office/drawing/2014/main" id="{04847A7B-0B79-4974-84FE-8F6815E562FD}"/>
                          </a:ext>
                        </a:extLst>
                      </p:cNvPr>
                      <p:cNvPicPr>
                        <a:picLocks noChangeAspect="1" noChangeArrowheads="1"/>
                      </p:cNvPicPr>
                      <p:nvPr/>
                    </p:nvPicPr>
                    <p:blipFill>
                      <a:blip r:embed="rId3"/>
                      <a:srcRect/>
                      <a:stretch>
                        <a:fillRect/>
                      </a:stretch>
                    </p:blipFill>
                    <p:spPr bwMode="auto">
                      <a:xfrm>
                        <a:off x="2638859" y="4000301"/>
                        <a:ext cx="2574699" cy="2651760"/>
                      </a:xfrm>
                      <a:prstGeom prst="rect">
                        <a:avLst/>
                      </a:prstGeom>
                      <a:noFill/>
                      <a:ln>
                        <a:noFill/>
                      </a:ln>
                    </p:spPr>
                  </p:pic>
                </p:oleObj>
              </mc:Fallback>
            </mc:AlternateContent>
          </a:graphicData>
        </a:graphic>
      </p:graphicFrame>
      <p:graphicFrame>
        <p:nvGraphicFramePr>
          <p:cNvPr id="16" name="Tabla 15">
            <a:extLst>
              <a:ext uri="{FF2B5EF4-FFF2-40B4-BE49-F238E27FC236}">
                <a16:creationId xmlns:a16="http://schemas.microsoft.com/office/drawing/2014/main" id="{6C3562A5-2FE3-47AF-8BDD-DE20B4EB1A31}"/>
              </a:ext>
            </a:extLst>
          </p:cNvPr>
          <p:cNvGraphicFramePr>
            <a:graphicFrameLocks noGrp="1"/>
          </p:cNvGraphicFramePr>
          <p:nvPr>
            <p:extLst>
              <p:ext uri="{D42A27DB-BD31-4B8C-83A1-F6EECF244321}">
                <p14:modId xmlns:p14="http://schemas.microsoft.com/office/powerpoint/2010/main" val="890658833"/>
              </p:ext>
            </p:extLst>
          </p:nvPr>
        </p:nvGraphicFramePr>
        <p:xfrm>
          <a:off x="437392" y="1744109"/>
          <a:ext cx="5998133" cy="2009089"/>
        </p:xfrm>
        <a:graphic>
          <a:graphicData uri="http://schemas.openxmlformats.org/drawingml/2006/table">
            <a:tbl>
              <a:tblPr firstRow="1" firstCol="1" bandRow="1">
                <a:tableStyleId>{C083E6E3-FA7D-4D7B-A595-EF9225AFEA82}</a:tableStyleId>
              </a:tblPr>
              <a:tblGrid>
                <a:gridCol w="974208">
                  <a:extLst>
                    <a:ext uri="{9D8B030D-6E8A-4147-A177-3AD203B41FA5}">
                      <a16:colId xmlns:a16="http://schemas.microsoft.com/office/drawing/2014/main" val="20000"/>
                    </a:ext>
                  </a:extLst>
                </a:gridCol>
                <a:gridCol w="1250578">
                  <a:extLst>
                    <a:ext uri="{9D8B030D-6E8A-4147-A177-3AD203B41FA5}">
                      <a16:colId xmlns:a16="http://schemas.microsoft.com/office/drawing/2014/main" val="20001"/>
                    </a:ext>
                  </a:extLst>
                </a:gridCol>
                <a:gridCol w="659756">
                  <a:extLst>
                    <a:ext uri="{9D8B030D-6E8A-4147-A177-3AD203B41FA5}">
                      <a16:colId xmlns:a16="http://schemas.microsoft.com/office/drawing/2014/main" val="20002"/>
                    </a:ext>
                  </a:extLst>
                </a:gridCol>
                <a:gridCol w="740780">
                  <a:extLst>
                    <a:ext uri="{9D8B030D-6E8A-4147-A177-3AD203B41FA5}">
                      <a16:colId xmlns:a16="http://schemas.microsoft.com/office/drawing/2014/main" val="20003"/>
                    </a:ext>
                  </a:extLst>
                </a:gridCol>
                <a:gridCol w="844952">
                  <a:extLst>
                    <a:ext uri="{9D8B030D-6E8A-4147-A177-3AD203B41FA5}">
                      <a16:colId xmlns:a16="http://schemas.microsoft.com/office/drawing/2014/main" val="3881830752"/>
                    </a:ext>
                  </a:extLst>
                </a:gridCol>
                <a:gridCol w="810228">
                  <a:extLst>
                    <a:ext uri="{9D8B030D-6E8A-4147-A177-3AD203B41FA5}">
                      <a16:colId xmlns:a16="http://schemas.microsoft.com/office/drawing/2014/main" val="20004"/>
                    </a:ext>
                  </a:extLst>
                </a:gridCol>
                <a:gridCol w="717631">
                  <a:extLst>
                    <a:ext uri="{9D8B030D-6E8A-4147-A177-3AD203B41FA5}">
                      <a16:colId xmlns:a16="http://schemas.microsoft.com/office/drawing/2014/main" val="62321847"/>
                    </a:ext>
                  </a:extLst>
                </a:gridCol>
              </a:tblGrid>
              <a:tr h="163867">
                <a:tc>
                  <a:txBody>
                    <a:bodyPr/>
                    <a:lstStyle/>
                    <a:p>
                      <a:pPr marL="0" marR="0" algn="ctr">
                        <a:lnSpc>
                          <a:spcPct val="115000"/>
                        </a:lnSpc>
                        <a:spcBef>
                          <a:spcPts val="600"/>
                        </a:spcBef>
                        <a:spcAft>
                          <a:spcPts val="600"/>
                        </a:spcAft>
                      </a:pPr>
                      <a:r>
                        <a:rPr lang="es-EC" sz="1200" dirty="0">
                          <a:solidFill>
                            <a:schemeClr val="tx1"/>
                          </a:solidFill>
                          <a:effectLst/>
                        </a:rPr>
                        <a:t>Estándar</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tc>
                <a:tc>
                  <a:txBody>
                    <a:bodyPr/>
                    <a:lstStyle/>
                    <a:p>
                      <a:pPr marL="0" marR="0" algn="ctr">
                        <a:lnSpc>
                          <a:spcPct val="115000"/>
                        </a:lnSpc>
                        <a:spcBef>
                          <a:spcPts val="600"/>
                        </a:spcBef>
                        <a:spcAft>
                          <a:spcPts val="600"/>
                        </a:spcAft>
                      </a:pPr>
                      <a:r>
                        <a:rPr lang="es-EC" sz="1200" dirty="0">
                          <a:solidFill>
                            <a:schemeClr val="tx1"/>
                          </a:solidFill>
                          <a:effectLst/>
                        </a:rPr>
                        <a:t>Sistema</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tc>
                <a:tc>
                  <a:txBody>
                    <a:bodyPr/>
                    <a:lstStyle/>
                    <a:p>
                      <a:pPr marL="0" marR="0" algn="ctr">
                        <a:lnSpc>
                          <a:spcPct val="115000"/>
                        </a:lnSpc>
                        <a:spcBef>
                          <a:spcPts val="600"/>
                        </a:spcBef>
                        <a:spcAft>
                          <a:spcPts val="600"/>
                        </a:spcAft>
                      </a:pPr>
                      <a:r>
                        <a:rPr lang="es-EC" sz="1200" dirty="0">
                          <a:solidFill>
                            <a:schemeClr val="tx1"/>
                          </a:solidFill>
                          <a:effectLst/>
                        </a:rPr>
                        <a:t>Banda</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tc>
                <a:tc>
                  <a:txBody>
                    <a:bodyPr/>
                    <a:lstStyle/>
                    <a:p>
                      <a:pPr marL="0" marR="0" algn="ctr">
                        <a:lnSpc>
                          <a:spcPct val="115000"/>
                        </a:lnSpc>
                        <a:spcBef>
                          <a:spcPts val="600"/>
                        </a:spcBef>
                        <a:spcAft>
                          <a:spcPts val="600"/>
                        </a:spcAft>
                      </a:pPr>
                      <a:r>
                        <a:rPr lang="es-EC" sz="1200" dirty="0" err="1">
                          <a:solidFill>
                            <a:schemeClr val="tx1"/>
                          </a:solidFill>
                          <a:effectLst/>
                        </a:rPr>
                        <a:t>RSSI</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tc>
                <a:tc>
                  <a:txBody>
                    <a:bodyPr/>
                    <a:lstStyle/>
                    <a:p>
                      <a:pPr marL="0" marR="0" algn="ctr">
                        <a:lnSpc>
                          <a:spcPct val="115000"/>
                        </a:lnSpc>
                        <a:spcBef>
                          <a:spcPts val="600"/>
                        </a:spcBef>
                        <a:spcAft>
                          <a:spcPts val="600"/>
                        </a:spcAft>
                      </a:pPr>
                      <a:r>
                        <a:rPr lang="en-US" sz="1200" b="1" kern="1200" dirty="0" err="1">
                          <a:solidFill>
                            <a:schemeClr val="tx1"/>
                          </a:solidFill>
                          <a:effectLst/>
                          <a:latin typeface="+mn-lt"/>
                          <a:ea typeface="+mn-ea"/>
                          <a:cs typeface="+mn-cs"/>
                        </a:rPr>
                        <a:t>Alcance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teórico</a:t>
                      </a:r>
                      <a:endParaRPr lang="en-US" sz="1200" b="1" kern="1200" dirty="0">
                        <a:solidFill>
                          <a:schemeClr val="tx1"/>
                        </a:solidFill>
                        <a:effectLst/>
                        <a:latin typeface="+mn-lt"/>
                        <a:ea typeface="+mn-ea"/>
                        <a:cs typeface="+mn-cs"/>
                      </a:endParaRPr>
                    </a:p>
                  </a:txBody>
                  <a:tcPr marL="38576" marR="38576" marT="0" marB="0"/>
                </a:tc>
                <a:tc>
                  <a:txBody>
                    <a:bodyPr/>
                    <a:lstStyle/>
                    <a:p>
                      <a:pPr marL="0" marR="0" algn="ctr">
                        <a:lnSpc>
                          <a:spcPct val="115000"/>
                        </a:lnSpc>
                        <a:spcBef>
                          <a:spcPts val="600"/>
                        </a:spcBef>
                        <a:spcAft>
                          <a:spcPts val="600"/>
                        </a:spcAft>
                      </a:pPr>
                      <a:r>
                        <a:rPr lang="es-EC" sz="1200" dirty="0">
                          <a:solidFill>
                            <a:schemeClr val="tx1"/>
                          </a:solidFill>
                          <a:effectLst/>
                        </a:rPr>
                        <a:t>Alcance óptimo</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tc>
                <a:tc>
                  <a:txBody>
                    <a:bodyPr/>
                    <a:lstStyle/>
                    <a:p>
                      <a:pPr marL="0" marR="0" algn="ctr">
                        <a:lnSpc>
                          <a:spcPct val="115000"/>
                        </a:lnSpc>
                        <a:spcBef>
                          <a:spcPts val="600"/>
                        </a:spcBef>
                        <a:spcAft>
                          <a:spcPts val="600"/>
                        </a:spcAft>
                      </a:pPr>
                      <a:r>
                        <a:rPr lang="en-US" sz="1200" b="1" kern="1200" dirty="0">
                          <a:solidFill>
                            <a:schemeClr val="tx1"/>
                          </a:solidFill>
                          <a:effectLst/>
                          <a:latin typeface="+mn-lt"/>
                          <a:ea typeface="+mn-ea"/>
                          <a:cs typeface="+mn-cs"/>
                        </a:rPr>
                        <a:t>%error</a:t>
                      </a:r>
                    </a:p>
                  </a:txBody>
                  <a:tcPr marL="38576" marR="38576" marT="0" marB="0"/>
                </a:tc>
                <a:extLst>
                  <a:ext uri="{0D108BD9-81ED-4DB2-BD59-A6C34878D82A}">
                    <a16:rowId xmlns:a16="http://schemas.microsoft.com/office/drawing/2014/main" val="10000"/>
                  </a:ext>
                </a:extLst>
              </a:tr>
              <a:tr h="531892">
                <a:tc>
                  <a:txBody>
                    <a:bodyPr/>
                    <a:lstStyle/>
                    <a:p>
                      <a:pPr marL="0" marR="0" algn="just">
                        <a:lnSpc>
                          <a:spcPct val="115000"/>
                        </a:lnSpc>
                        <a:spcBef>
                          <a:spcPts val="600"/>
                        </a:spcBef>
                        <a:spcAft>
                          <a:spcPts val="600"/>
                        </a:spcAft>
                      </a:pPr>
                      <a:r>
                        <a:rPr lang="es-EC" sz="1200">
                          <a:solidFill>
                            <a:schemeClr val="tx1"/>
                          </a:solidFill>
                          <a:effectLst/>
                        </a:rPr>
                        <a:t>IEEE 802.11b</a:t>
                      </a:r>
                      <a:endParaRPr lang="en-U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nchor="ctr"/>
                </a:tc>
                <a:tc>
                  <a:txBody>
                    <a:bodyPr/>
                    <a:lstStyle/>
                    <a:p>
                      <a:pPr marL="0" marR="0" algn="l">
                        <a:lnSpc>
                          <a:spcPct val="115000"/>
                        </a:lnSpc>
                        <a:spcBef>
                          <a:spcPts val="600"/>
                        </a:spcBef>
                        <a:spcAft>
                          <a:spcPts val="600"/>
                        </a:spcAft>
                      </a:pPr>
                      <a:r>
                        <a:rPr lang="es-EC" sz="1200" dirty="0">
                          <a:solidFill>
                            <a:schemeClr val="tx1"/>
                          </a:solidFill>
                          <a:effectLst/>
                        </a:rPr>
                        <a:t>Vehículo y dispositivo háptico</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tc>
                <a:tc>
                  <a:txBody>
                    <a:bodyPr/>
                    <a:lstStyle/>
                    <a:p>
                      <a:pPr marL="0" marR="0" algn="ctr">
                        <a:lnSpc>
                          <a:spcPct val="115000"/>
                        </a:lnSpc>
                        <a:spcBef>
                          <a:spcPts val="600"/>
                        </a:spcBef>
                        <a:spcAft>
                          <a:spcPts val="600"/>
                        </a:spcAft>
                      </a:pPr>
                      <a:r>
                        <a:rPr lang="es-EC" sz="1200" dirty="0">
                          <a:solidFill>
                            <a:schemeClr val="tx1"/>
                          </a:solidFill>
                          <a:effectLst/>
                        </a:rPr>
                        <a:t>2.4 GHz</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nchor="ctr"/>
                </a:tc>
                <a:tc>
                  <a:txBody>
                    <a:bodyPr/>
                    <a:lstStyle/>
                    <a:p>
                      <a:pPr marL="0" marR="0" algn="ctr">
                        <a:lnSpc>
                          <a:spcPct val="115000"/>
                        </a:lnSpc>
                        <a:spcBef>
                          <a:spcPts val="600"/>
                        </a:spcBef>
                        <a:spcAft>
                          <a:spcPts val="600"/>
                        </a:spcAft>
                      </a:pPr>
                      <a:r>
                        <a:rPr lang="es-EC" sz="1200" dirty="0">
                          <a:solidFill>
                            <a:schemeClr val="tx1"/>
                          </a:solidFill>
                          <a:effectLst/>
                        </a:rPr>
                        <a:t>-78 dBm</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nchor="ctr"/>
                </a:tc>
                <a:tc>
                  <a:txBody>
                    <a:bodyPr/>
                    <a:lstStyle/>
                    <a:p>
                      <a:pPr marL="0" marR="0" algn="ctr">
                        <a:lnSpc>
                          <a:spcPct val="200000"/>
                        </a:lnSpc>
                        <a:spcBef>
                          <a:spcPts val="600"/>
                        </a:spcBef>
                        <a:spcAft>
                          <a:spcPts val="0"/>
                        </a:spcAft>
                      </a:pPr>
                      <a:r>
                        <a:rPr lang="es-EC" sz="1200" kern="1200" dirty="0">
                          <a:solidFill>
                            <a:schemeClr val="tx1"/>
                          </a:solidFill>
                          <a:effectLst/>
                          <a:latin typeface="+mn-lt"/>
                          <a:ea typeface="+mn-ea"/>
                          <a:cs typeface="+mn-cs"/>
                        </a:rPr>
                        <a:t>109.50 m</a:t>
                      </a:r>
                      <a:endParaRPr lang="en-US" sz="1200" kern="1200" dirty="0">
                        <a:solidFill>
                          <a:schemeClr val="tx1"/>
                        </a:solidFill>
                        <a:effectLst/>
                        <a:latin typeface="+mn-lt"/>
                        <a:ea typeface="+mn-ea"/>
                        <a:cs typeface="+mn-cs"/>
                      </a:endParaRPr>
                    </a:p>
                  </a:txBody>
                  <a:tcPr marL="68580" marR="68580" marT="0" marB="0" anchor="ctr"/>
                </a:tc>
                <a:tc>
                  <a:txBody>
                    <a:bodyPr/>
                    <a:lstStyle/>
                    <a:p>
                      <a:pPr marL="0" marR="0" algn="ctr">
                        <a:lnSpc>
                          <a:spcPct val="200000"/>
                        </a:lnSpc>
                        <a:spcBef>
                          <a:spcPts val="600"/>
                        </a:spcBef>
                        <a:spcAft>
                          <a:spcPts val="0"/>
                        </a:spcAft>
                      </a:pPr>
                      <a:r>
                        <a:rPr lang="es-EC" sz="1200" dirty="0">
                          <a:solidFill>
                            <a:schemeClr val="tx1"/>
                          </a:solidFill>
                          <a:effectLst/>
                        </a:rPr>
                        <a:t>&lt; 105 m  </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nchor="ctr"/>
                </a:tc>
                <a:tc>
                  <a:txBody>
                    <a:bodyPr/>
                    <a:lstStyle/>
                    <a:p>
                      <a:pPr marL="0" marR="0" indent="0" algn="ctr" defTabSz="914400" rtl="0" eaLnBrk="1" latinLnBrk="0" hangingPunct="1">
                        <a:lnSpc>
                          <a:spcPct val="200000"/>
                        </a:lnSpc>
                        <a:spcBef>
                          <a:spcPts val="600"/>
                        </a:spcBef>
                        <a:spcAft>
                          <a:spcPts val="0"/>
                        </a:spcAft>
                      </a:pPr>
                      <a:r>
                        <a:rPr lang="es-EC" sz="1200" kern="1200" dirty="0">
                          <a:solidFill>
                            <a:schemeClr val="tx1"/>
                          </a:solidFill>
                          <a:effectLst/>
                          <a:latin typeface="+mn-lt"/>
                          <a:ea typeface="+mn-ea"/>
                          <a:cs typeface="+mn-cs"/>
                        </a:rPr>
                        <a:t>4.11%</a:t>
                      </a:r>
                      <a:endParaRPr lang="en-US" sz="1200"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10001"/>
                  </a:ext>
                </a:extLst>
              </a:tr>
              <a:tr h="531892">
                <a:tc>
                  <a:txBody>
                    <a:bodyPr/>
                    <a:lstStyle/>
                    <a:p>
                      <a:pPr marL="0" marR="0" algn="just">
                        <a:lnSpc>
                          <a:spcPct val="115000"/>
                        </a:lnSpc>
                        <a:spcBef>
                          <a:spcPts val="600"/>
                        </a:spcBef>
                        <a:spcAft>
                          <a:spcPts val="600"/>
                        </a:spcAft>
                      </a:pPr>
                      <a:r>
                        <a:rPr lang="es-EC" sz="1200" dirty="0">
                          <a:solidFill>
                            <a:schemeClr val="tx1"/>
                          </a:solidFill>
                          <a:effectLst/>
                        </a:rPr>
                        <a:t>IEEE 802.11g</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nchor="ctr"/>
                </a:tc>
                <a:tc>
                  <a:txBody>
                    <a:bodyPr/>
                    <a:lstStyle/>
                    <a:p>
                      <a:pPr marL="0" marR="0" algn="l">
                        <a:lnSpc>
                          <a:spcPct val="115000"/>
                        </a:lnSpc>
                        <a:spcBef>
                          <a:spcPts val="600"/>
                        </a:spcBef>
                        <a:spcAft>
                          <a:spcPts val="600"/>
                        </a:spcAft>
                      </a:pPr>
                      <a:r>
                        <a:rPr lang="es-EC" sz="1200" dirty="0">
                          <a:solidFill>
                            <a:schemeClr val="tx1"/>
                          </a:solidFill>
                          <a:effectLst/>
                        </a:rPr>
                        <a:t>Vehículo y dispositivo háptico</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tc>
                <a:tc>
                  <a:txBody>
                    <a:bodyPr/>
                    <a:lstStyle/>
                    <a:p>
                      <a:pPr marL="0" marR="0" algn="ctr">
                        <a:lnSpc>
                          <a:spcPct val="115000"/>
                        </a:lnSpc>
                        <a:spcBef>
                          <a:spcPts val="600"/>
                        </a:spcBef>
                        <a:spcAft>
                          <a:spcPts val="600"/>
                        </a:spcAft>
                      </a:pPr>
                      <a:r>
                        <a:rPr lang="es-EC" sz="1200" dirty="0">
                          <a:solidFill>
                            <a:schemeClr val="tx1"/>
                          </a:solidFill>
                          <a:effectLst/>
                        </a:rPr>
                        <a:t>2.4 GHz</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nchor="ctr"/>
                </a:tc>
                <a:tc>
                  <a:txBody>
                    <a:bodyPr/>
                    <a:lstStyle/>
                    <a:p>
                      <a:pPr marL="0" marR="0" algn="ctr">
                        <a:lnSpc>
                          <a:spcPct val="115000"/>
                        </a:lnSpc>
                        <a:spcBef>
                          <a:spcPts val="600"/>
                        </a:spcBef>
                        <a:spcAft>
                          <a:spcPts val="600"/>
                        </a:spcAft>
                      </a:pPr>
                      <a:r>
                        <a:rPr lang="es-EC" sz="1200" dirty="0">
                          <a:solidFill>
                            <a:schemeClr val="tx1"/>
                          </a:solidFill>
                          <a:effectLst/>
                        </a:rPr>
                        <a:t>-70 dBm</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nchor="ctr"/>
                </a:tc>
                <a:tc>
                  <a:txBody>
                    <a:bodyPr/>
                    <a:lstStyle/>
                    <a:p>
                      <a:pPr marL="0" marR="0" algn="ctr">
                        <a:lnSpc>
                          <a:spcPct val="200000"/>
                        </a:lnSpc>
                        <a:spcBef>
                          <a:spcPts val="600"/>
                        </a:spcBef>
                        <a:spcAft>
                          <a:spcPts val="0"/>
                        </a:spcAft>
                      </a:pPr>
                      <a:r>
                        <a:rPr lang="en-US" sz="1200" kern="1200" dirty="0">
                          <a:solidFill>
                            <a:schemeClr val="tx1"/>
                          </a:solidFill>
                          <a:effectLst/>
                          <a:latin typeface="+mn-lt"/>
                          <a:ea typeface="+mn-ea"/>
                          <a:cs typeface="+mn-cs"/>
                        </a:rPr>
                        <a:t>93.97 m</a:t>
                      </a:r>
                    </a:p>
                  </a:txBody>
                  <a:tcPr marL="68580" marR="68580" marT="0" marB="0" anchor="ctr"/>
                </a:tc>
                <a:tc>
                  <a:txBody>
                    <a:bodyPr/>
                    <a:lstStyle/>
                    <a:p>
                      <a:pPr marL="0" marR="0" algn="ctr">
                        <a:lnSpc>
                          <a:spcPct val="200000"/>
                        </a:lnSpc>
                        <a:spcBef>
                          <a:spcPts val="600"/>
                        </a:spcBef>
                        <a:spcAft>
                          <a:spcPts val="0"/>
                        </a:spcAft>
                      </a:pPr>
                      <a:r>
                        <a:rPr lang="es-EC" sz="1200" dirty="0">
                          <a:solidFill>
                            <a:schemeClr val="tx1"/>
                          </a:solidFill>
                          <a:effectLst/>
                        </a:rPr>
                        <a:t>&lt; 91 m </a:t>
                      </a:r>
                      <a:endParaRPr lang="en-US" sz="1200" dirty="0">
                        <a:solidFill>
                          <a:schemeClr val="tx1"/>
                        </a:solidFill>
                        <a:effectLst/>
                      </a:endParaRPr>
                    </a:p>
                  </a:txBody>
                  <a:tcPr marL="38576" marR="38576" marT="0" marB="0" anchor="ctr"/>
                </a:tc>
                <a:tc>
                  <a:txBody>
                    <a:bodyPr/>
                    <a:lstStyle/>
                    <a:p>
                      <a:pPr marL="0" marR="0" indent="0" algn="ctr" defTabSz="914400" rtl="0" eaLnBrk="1" latinLnBrk="0" hangingPunct="1">
                        <a:lnSpc>
                          <a:spcPct val="200000"/>
                        </a:lnSpc>
                        <a:spcBef>
                          <a:spcPts val="600"/>
                        </a:spcBef>
                        <a:spcAft>
                          <a:spcPts val="0"/>
                        </a:spcAft>
                      </a:pPr>
                      <a:r>
                        <a:rPr lang="es-EC" sz="1200" kern="1200" dirty="0">
                          <a:solidFill>
                            <a:schemeClr val="tx1"/>
                          </a:solidFill>
                          <a:effectLst/>
                          <a:latin typeface="+mn-lt"/>
                          <a:ea typeface="+mn-ea"/>
                          <a:cs typeface="+mn-cs"/>
                        </a:rPr>
                        <a:t>3.16%</a:t>
                      </a:r>
                      <a:endParaRPr lang="en-US" sz="1200"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10002"/>
                  </a:ext>
                </a:extLst>
              </a:tr>
              <a:tr h="537000">
                <a:tc>
                  <a:txBody>
                    <a:bodyPr/>
                    <a:lstStyle/>
                    <a:p>
                      <a:pPr marL="0" marR="0" algn="just">
                        <a:lnSpc>
                          <a:spcPct val="115000"/>
                        </a:lnSpc>
                        <a:spcBef>
                          <a:spcPts val="600"/>
                        </a:spcBef>
                        <a:spcAft>
                          <a:spcPts val="600"/>
                        </a:spcAft>
                      </a:pPr>
                      <a:r>
                        <a:rPr lang="es-EC" sz="1200" dirty="0">
                          <a:solidFill>
                            <a:schemeClr val="tx1"/>
                          </a:solidFill>
                          <a:effectLst/>
                        </a:rPr>
                        <a:t>IEEE 802.11n</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nchor="ctr"/>
                </a:tc>
                <a:tc>
                  <a:txBody>
                    <a:bodyPr/>
                    <a:lstStyle/>
                    <a:p>
                      <a:pPr marL="0" marR="0" algn="l">
                        <a:lnSpc>
                          <a:spcPct val="115000"/>
                        </a:lnSpc>
                        <a:spcBef>
                          <a:spcPts val="600"/>
                        </a:spcBef>
                        <a:spcAft>
                          <a:spcPts val="600"/>
                        </a:spcAft>
                      </a:pPr>
                      <a:r>
                        <a:rPr lang="es-EC" sz="1200" dirty="0">
                          <a:solidFill>
                            <a:schemeClr val="tx1"/>
                          </a:solidFill>
                          <a:effectLst/>
                        </a:rPr>
                        <a:t>Vehículo y dispositivo háptico</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tc>
                <a:tc>
                  <a:txBody>
                    <a:bodyPr/>
                    <a:lstStyle/>
                    <a:p>
                      <a:pPr marL="0" marR="0" algn="ctr">
                        <a:lnSpc>
                          <a:spcPct val="115000"/>
                        </a:lnSpc>
                        <a:spcBef>
                          <a:spcPts val="600"/>
                        </a:spcBef>
                        <a:spcAft>
                          <a:spcPts val="600"/>
                        </a:spcAft>
                      </a:pPr>
                      <a:r>
                        <a:rPr lang="es-EC" sz="1200" dirty="0">
                          <a:solidFill>
                            <a:schemeClr val="tx1"/>
                          </a:solidFill>
                          <a:effectLst/>
                        </a:rPr>
                        <a:t>2.4 GHz</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nchor="ctr"/>
                </a:tc>
                <a:tc>
                  <a:txBody>
                    <a:bodyPr/>
                    <a:lstStyle/>
                    <a:p>
                      <a:pPr marL="0" marR="0" algn="ctr">
                        <a:lnSpc>
                          <a:spcPct val="115000"/>
                        </a:lnSpc>
                        <a:spcBef>
                          <a:spcPts val="600"/>
                        </a:spcBef>
                        <a:spcAft>
                          <a:spcPts val="600"/>
                        </a:spcAft>
                      </a:pPr>
                      <a:r>
                        <a:rPr lang="es-EC" sz="1200" dirty="0">
                          <a:solidFill>
                            <a:schemeClr val="tx1"/>
                          </a:solidFill>
                          <a:effectLst/>
                        </a:rPr>
                        <a:t>-69 dBm</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nchor="ctr"/>
                </a:tc>
                <a:tc>
                  <a:txBody>
                    <a:bodyPr/>
                    <a:lstStyle/>
                    <a:p>
                      <a:pPr marL="0" marR="0" algn="ctr">
                        <a:lnSpc>
                          <a:spcPct val="200000"/>
                        </a:lnSpc>
                        <a:spcBef>
                          <a:spcPts val="600"/>
                        </a:spcBef>
                        <a:spcAft>
                          <a:spcPts val="0"/>
                        </a:spcAft>
                      </a:pPr>
                      <a:r>
                        <a:rPr lang="en-US" sz="1200" kern="1200" dirty="0">
                          <a:solidFill>
                            <a:schemeClr val="tx1"/>
                          </a:solidFill>
                          <a:effectLst/>
                          <a:latin typeface="+mn-lt"/>
                          <a:ea typeface="+mn-ea"/>
                          <a:cs typeface="+mn-cs"/>
                        </a:rPr>
                        <a:t>84.87 m</a:t>
                      </a:r>
                    </a:p>
                  </a:txBody>
                  <a:tcPr marL="68580" marR="68580" marT="0" marB="0" anchor="ctr"/>
                </a:tc>
                <a:tc>
                  <a:txBody>
                    <a:bodyPr/>
                    <a:lstStyle/>
                    <a:p>
                      <a:pPr marL="0" marR="0" algn="ctr">
                        <a:lnSpc>
                          <a:spcPct val="200000"/>
                        </a:lnSpc>
                        <a:spcBef>
                          <a:spcPts val="600"/>
                        </a:spcBef>
                        <a:spcAft>
                          <a:spcPts val="0"/>
                        </a:spcAft>
                      </a:pPr>
                      <a:r>
                        <a:rPr lang="es-EC" sz="1200" dirty="0">
                          <a:solidFill>
                            <a:schemeClr val="tx1"/>
                          </a:solidFill>
                          <a:effectLst/>
                        </a:rPr>
                        <a:t>&lt; 83 m </a:t>
                      </a:r>
                      <a:endParaRPr lang="en-US" sz="1200" dirty="0">
                        <a:solidFill>
                          <a:schemeClr val="tx1"/>
                        </a:solidFill>
                        <a:effectLst/>
                      </a:endParaRPr>
                    </a:p>
                  </a:txBody>
                  <a:tcPr marL="38576" marR="38576" marT="0" marB="0" anchor="ctr"/>
                </a:tc>
                <a:tc>
                  <a:txBody>
                    <a:bodyPr/>
                    <a:lstStyle/>
                    <a:p>
                      <a:pPr marL="0" marR="0" indent="0" algn="ctr" defTabSz="914400" rtl="0" eaLnBrk="1" latinLnBrk="0" hangingPunct="1">
                        <a:lnSpc>
                          <a:spcPct val="200000"/>
                        </a:lnSpc>
                        <a:spcBef>
                          <a:spcPts val="600"/>
                        </a:spcBef>
                        <a:spcAft>
                          <a:spcPts val="0"/>
                        </a:spcAft>
                      </a:pPr>
                      <a:r>
                        <a:rPr lang="es-EC" sz="1200" kern="1200" dirty="0">
                          <a:solidFill>
                            <a:schemeClr val="tx1"/>
                          </a:solidFill>
                          <a:effectLst/>
                          <a:latin typeface="+mn-lt"/>
                          <a:ea typeface="+mn-ea"/>
                          <a:cs typeface="+mn-cs"/>
                        </a:rPr>
                        <a:t>2.20%</a:t>
                      </a:r>
                      <a:endParaRPr lang="en-US" sz="1200"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10003"/>
                  </a:ext>
                </a:extLst>
              </a:tr>
            </a:tbl>
          </a:graphicData>
        </a:graphic>
      </p:graphicFrame>
      <p:pic>
        <p:nvPicPr>
          <p:cNvPr id="14" name="Imagen 13">
            <a:extLst>
              <a:ext uri="{FF2B5EF4-FFF2-40B4-BE49-F238E27FC236}">
                <a16:creationId xmlns:a16="http://schemas.microsoft.com/office/drawing/2014/main" id="{A27774C0-C380-471A-9511-AB9654684747}"/>
              </a:ext>
            </a:extLst>
          </p:cNvPr>
          <p:cNvPicPr/>
          <p:nvPr/>
        </p:nvPicPr>
        <p:blipFill>
          <a:blip r:embed="rId4"/>
          <a:stretch>
            <a:fillRect/>
          </a:stretch>
        </p:blipFill>
        <p:spPr>
          <a:xfrm>
            <a:off x="7216901" y="1904655"/>
            <a:ext cx="4341090" cy="3934801"/>
          </a:xfrm>
          <a:prstGeom prst="rect">
            <a:avLst/>
          </a:prstGeom>
        </p:spPr>
      </p:pic>
    </p:spTree>
    <p:extLst>
      <p:ext uri="{BB962C8B-B14F-4D97-AF65-F5344CB8AC3E}">
        <p14:creationId xmlns:p14="http://schemas.microsoft.com/office/powerpoint/2010/main" val="1160310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0" y="419478"/>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S" sz="3200" b="1" dirty="0">
                <a:solidFill>
                  <a:schemeClr val="bg1"/>
                </a:solidFill>
                <a:latin typeface="Calibri" panose="020F0502020204030204" pitchFamily="34" charset="0"/>
              </a:rPr>
              <a:t>PRUEBAS Y RESULTADOS</a:t>
            </a:r>
          </a:p>
        </p:txBody>
      </p:sp>
      <p:sp>
        <p:nvSpPr>
          <p:cNvPr id="17" name="CuadroTexto 16">
            <a:extLst>
              <a:ext uri="{FF2B5EF4-FFF2-40B4-BE49-F238E27FC236}">
                <a16:creationId xmlns:a16="http://schemas.microsoft.com/office/drawing/2014/main" id="{48369C0D-E330-4D90-AF92-5E5AA80221F1}"/>
              </a:ext>
            </a:extLst>
          </p:cNvPr>
          <p:cNvSpPr txBox="1"/>
          <p:nvPr/>
        </p:nvSpPr>
        <p:spPr>
          <a:xfrm>
            <a:off x="300306" y="926920"/>
            <a:ext cx="8310294" cy="579967"/>
          </a:xfrm>
          <a:prstGeom prst="rect">
            <a:avLst/>
          </a:prstGeom>
          <a:noFill/>
        </p:spPr>
        <p:txBody>
          <a:bodyPr wrap="square">
            <a:spAutoFit/>
          </a:bodyPr>
          <a:lstStyle/>
          <a:p>
            <a:pPr>
              <a:lnSpc>
                <a:spcPct val="150000"/>
              </a:lnSpc>
            </a:pPr>
            <a:r>
              <a:rPr lang="es-EC" sz="2400" dirty="0">
                <a:latin typeface="Times New Roman" panose="02020603050405020304" pitchFamily="18" charset="0"/>
                <a:cs typeface="Times New Roman" panose="02020603050405020304" pitchFamily="18" charset="0"/>
              </a:rPr>
              <a:t>Pruebas Ambiente interno</a:t>
            </a:r>
          </a:p>
        </p:txBody>
      </p:sp>
      <p:sp>
        <p:nvSpPr>
          <p:cNvPr id="3" name="Marcador de número de diapositiva 2">
            <a:extLst>
              <a:ext uri="{FF2B5EF4-FFF2-40B4-BE49-F238E27FC236}">
                <a16:creationId xmlns:a16="http://schemas.microsoft.com/office/drawing/2014/main" id="{D6B960AC-4B03-4238-916B-22F8D8E3D3DB}"/>
              </a:ext>
            </a:extLst>
          </p:cNvPr>
          <p:cNvSpPr>
            <a:spLocks noGrp="1"/>
          </p:cNvSpPr>
          <p:nvPr>
            <p:ph type="sldNum" sz="quarter" idx="12"/>
          </p:nvPr>
        </p:nvSpPr>
        <p:spPr/>
        <p:txBody>
          <a:bodyPr/>
          <a:lstStyle/>
          <a:p>
            <a:fld id="{AB768AD1-2A9A-4533-A501-FD2C2D4BAB3D}" type="slidenum">
              <a:rPr lang="es-EC" smtClean="0"/>
              <a:t>27</a:t>
            </a:fld>
            <a:endParaRPr lang="es-EC"/>
          </a:p>
        </p:txBody>
      </p:sp>
      <p:pic>
        <p:nvPicPr>
          <p:cNvPr id="12" name="Imagen 3">
            <a:extLst>
              <a:ext uri="{FF2B5EF4-FFF2-40B4-BE49-F238E27FC236}">
                <a16:creationId xmlns:a16="http://schemas.microsoft.com/office/drawing/2014/main" id="{B8D66D23-6786-4B5C-912F-92F2AC58A4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5555" y="4200260"/>
            <a:ext cx="2881805" cy="204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a:extLst>
              <a:ext uri="{FF2B5EF4-FFF2-40B4-BE49-F238E27FC236}">
                <a16:creationId xmlns:a16="http://schemas.microsoft.com/office/drawing/2014/main" id="{AABCF0E7-04FB-4546-9ADC-867543534AA2}"/>
              </a:ext>
            </a:extLst>
          </p:cNvPr>
          <p:cNvPicPr/>
          <p:nvPr/>
        </p:nvPicPr>
        <p:blipFill>
          <a:blip r:embed="rId3"/>
          <a:stretch>
            <a:fillRect/>
          </a:stretch>
        </p:blipFill>
        <p:spPr>
          <a:xfrm>
            <a:off x="7314642" y="1999160"/>
            <a:ext cx="4312742" cy="3931920"/>
          </a:xfrm>
          <a:prstGeom prst="rect">
            <a:avLst/>
          </a:prstGeom>
        </p:spPr>
      </p:pic>
      <p:graphicFrame>
        <p:nvGraphicFramePr>
          <p:cNvPr id="9" name="Tabla 8">
            <a:extLst>
              <a:ext uri="{FF2B5EF4-FFF2-40B4-BE49-F238E27FC236}">
                <a16:creationId xmlns:a16="http://schemas.microsoft.com/office/drawing/2014/main" id="{002F441C-85FB-47FC-8733-0C65B8991A72}"/>
              </a:ext>
            </a:extLst>
          </p:cNvPr>
          <p:cNvGraphicFramePr>
            <a:graphicFrameLocks noGrp="1"/>
          </p:cNvGraphicFramePr>
          <p:nvPr>
            <p:extLst>
              <p:ext uri="{D42A27DB-BD31-4B8C-83A1-F6EECF244321}">
                <p14:modId xmlns:p14="http://schemas.microsoft.com/office/powerpoint/2010/main" val="113182711"/>
              </p:ext>
            </p:extLst>
          </p:nvPr>
        </p:nvGraphicFramePr>
        <p:xfrm>
          <a:off x="437392" y="1744109"/>
          <a:ext cx="5998133" cy="2009089"/>
        </p:xfrm>
        <a:graphic>
          <a:graphicData uri="http://schemas.openxmlformats.org/drawingml/2006/table">
            <a:tbl>
              <a:tblPr firstRow="1" firstCol="1" bandRow="1">
                <a:tableStyleId>{C083E6E3-FA7D-4D7B-A595-EF9225AFEA82}</a:tableStyleId>
              </a:tblPr>
              <a:tblGrid>
                <a:gridCol w="974208">
                  <a:extLst>
                    <a:ext uri="{9D8B030D-6E8A-4147-A177-3AD203B41FA5}">
                      <a16:colId xmlns:a16="http://schemas.microsoft.com/office/drawing/2014/main" val="20000"/>
                    </a:ext>
                  </a:extLst>
                </a:gridCol>
                <a:gridCol w="1250578">
                  <a:extLst>
                    <a:ext uri="{9D8B030D-6E8A-4147-A177-3AD203B41FA5}">
                      <a16:colId xmlns:a16="http://schemas.microsoft.com/office/drawing/2014/main" val="20001"/>
                    </a:ext>
                  </a:extLst>
                </a:gridCol>
                <a:gridCol w="659756">
                  <a:extLst>
                    <a:ext uri="{9D8B030D-6E8A-4147-A177-3AD203B41FA5}">
                      <a16:colId xmlns:a16="http://schemas.microsoft.com/office/drawing/2014/main" val="20002"/>
                    </a:ext>
                  </a:extLst>
                </a:gridCol>
                <a:gridCol w="740780">
                  <a:extLst>
                    <a:ext uri="{9D8B030D-6E8A-4147-A177-3AD203B41FA5}">
                      <a16:colId xmlns:a16="http://schemas.microsoft.com/office/drawing/2014/main" val="20003"/>
                    </a:ext>
                  </a:extLst>
                </a:gridCol>
                <a:gridCol w="844952">
                  <a:extLst>
                    <a:ext uri="{9D8B030D-6E8A-4147-A177-3AD203B41FA5}">
                      <a16:colId xmlns:a16="http://schemas.microsoft.com/office/drawing/2014/main" val="3881830752"/>
                    </a:ext>
                  </a:extLst>
                </a:gridCol>
                <a:gridCol w="810228">
                  <a:extLst>
                    <a:ext uri="{9D8B030D-6E8A-4147-A177-3AD203B41FA5}">
                      <a16:colId xmlns:a16="http://schemas.microsoft.com/office/drawing/2014/main" val="20004"/>
                    </a:ext>
                  </a:extLst>
                </a:gridCol>
                <a:gridCol w="717631">
                  <a:extLst>
                    <a:ext uri="{9D8B030D-6E8A-4147-A177-3AD203B41FA5}">
                      <a16:colId xmlns:a16="http://schemas.microsoft.com/office/drawing/2014/main" val="62321847"/>
                    </a:ext>
                  </a:extLst>
                </a:gridCol>
              </a:tblGrid>
              <a:tr h="163867">
                <a:tc>
                  <a:txBody>
                    <a:bodyPr/>
                    <a:lstStyle/>
                    <a:p>
                      <a:pPr marL="0" marR="0" algn="ctr">
                        <a:lnSpc>
                          <a:spcPct val="115000"/>
                        </a:lnSpc>
                        <a:spcBef>
                          <a:spcPts val="600"/>
                        </a:spcBef>
                        <a:spcAft>
                          <a:spcPts val="600"/>
                        </a:spcAft>
                      </a:pPr>
                      <a:r>
                        <a:rPr lang="es-EC" sz="1200" dirty="0">
                          <a:solidFill>
                            <a:schemeClr val="tx1"/>
                          </a:solidFill>
                          <a:effectLst/>
                        </a:rPr>
                        <a:t>Estándar</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tc>
                <a:tc>
                  <a:txBody>
                    <a:bodyPr/>
                    <a:lstStyle/>
                    <a:p>
                      <a:pPr marL="0" marR="0" algn="ctr">
                        <a:lnSpc>
                          <a:spcPct val="115000"/>
                        </a:lnSpc>
                        <a:spcBef>
                          <a:spcPts val="600"/>
                        </a:spcBef>
                        <a:spcAft>
                          <a:spcPts val="600"/>
                        </a:spcAft>
                      </a:pPr>
                      <a:r>
                        <a:rPr lang="es-EC" sz="1200" dirty="0">
                          <a:solidFill>
                            <a:schemeClr val="tx1"/>
                          </a:solidFill>
                          <a:effectLst/>
                        </a:rPr>
                        <a:t>Sistema</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tc>
                <a:tc>
                  <a:txBody>
                    <a:bodyPr/>
                    <a:lstStyle/>
                    <a:p>
                      <a:pPr marL="0" marR="0" algn="ctr">
                        <a:lnSpc>
                          <a:spcPct val="115000"/>
                        </a:lnSpc>
                        <a:spcBef>
                          <a:spcPts val="600"/>
                        </a:spcBef>
                        <a:spcAft>
                          <a:spcPts val="600"/>
                        </a:spcAft>
                      </a:pPr>
                      <a:r>
                        <a:rPr lang="es-EC" sz="1200" dirty="0">
                          <a:solidFill>
                            <a:schemeClr val="tx1"/>
                          </a:solidFill>
                          <a:effectLst/>
                        </a:rPr>
                        <a:t>Banda</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tc>
                <a:tc>
                  <a:txBody>
                    <a:bodyPr/>
                    <a:lstStyle/>
                    <a:p>
                      <a:pPr marL="0" marR="0" algn="ctr">
                        <a:lnSpc>
                          <a:spcPct val="115000"/>
                        </a:lnSpc>
                        <a:spcBef>
                          <a:spcPts val="600"/>
                        </a:spcBef>
                        <a:spcAft>
                          <a:spcPts val="600"/>
                        </a:spcAft>
                      </a:pPr>
                      <a:r>
                        <a:rPr lang="es-EC" sz="1200" dirty="0" err="1">
                          <a:solidFill>
                            <a:schemeClr val="tx1"/>
                          </a:solidFill>
                          <a:effectLst/>
                        </a:rPr>
                        <a:t>RSSI</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tc>
                <a:tc>
                  <a:txBody>
                    <a:bodyPr/>
                    <a:lstStyle/>
                    <a:p>
                      <a:pPr marL="0" marR="0" algn="ctr">
                        <a:lnSpc>
                          <a:spcPct val="115000"/>
                        </a:lnSpc>
                        <a:spcBef>
                          <a:spcPts val="600"/>
                        </a:spcBef>
                        <a:spcAft>
                          <a:spcPts val="600"/>
                        </a:spcAft>
                      </a:pPr>
                      <a:r>
                        <a:rPr lang="en-US" sz="1200" b="1" kern="1200" dirty="0" err="1">
                          <a:solidFill>
                            <a:schemeClr val="tx1"/>
                          </a:solidFill>
                          <a:effectLst/>
                          <a:latin typeface="+mn-lt"/>
                          <a:ea typeface="+mn-ea"/>
                          <a:cs typeface="+mn-cs"/>
                        </a:rPr>
                        <a:t>Alcance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teórico</a:t>
                      </a:r>
                      <a:endParaRPr lang="en-US" sz="1200" b="1" kern="1200" dirty="0">
                        <a:solidFill>
                          <a:schemeClr val="tx1"/>
                        </a:solidFill>
                        <a:effectLst/>
                        <a:latin typeface="+mn-lt"/>
                        <a:ea typeface="+mn-ea"/>
                        <a:cs typeface="+mn-cs"/>
                      </a:endParaRPr>
                    </a:p>
                  </a:txBody>
                  <a:tcPr marL="38576" marR="38576" marT="0" marB="0"/>
                </a:tc>
                <a:tc>
                  <a:txBody>
                    <a:bodyPr/>
                    <a:lstStyle/>
                    <a:p>
                      <a:pPr marL="0" marR="0" algn="ctr">
                        <a:lnSpc>
                          <a:spcPct val="115000"/>
                        </a:lnSpc>
                        <a:spcBef>
                          <a:spcPts val="600"/>
                        </a:spcBef>
                        <a:spcAft>
                          <a:spcPts val="600"/>
                        </a:spcAft>
                      </a:pPr>
                      <a:r>
                        <a:rPr lang="es-EC" sz="1200" dirty="0">
                          <a:solidFill>
                            <a:schemeClr val="tx1"/>
                          </a:solidFill>
                          <a:effectLst/>
                        </a:rPr>
                        <a:t>Alcance óptimo</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tc>
                <a:tc>
                  <a:txBody>
                    <a:bodyPr/>
                    <a:lstStyle/>
                    <a:p>
                      <a:pPr marL="0" marR="0" algn="ctr">
                        <a:lnSpc>
                          <a:spcPct val="115000"/>
                        </a:lnSpc>
                        <a:spcBef>
                          <a:spcPts val="600"/>
                        </a:spcBef>
                        <a:spcAft>
                          <a:spcPts val="600"/>
                        </a:spcAft>
                      </a:pPr>
                      <a:r>
                        <a:rPr lang="en-US" sz="1200" b="1" kern="1200" dirty="0">
                          <a:solidFill>
                            <a:schemeClr val="tx1"/>
                          </a:solidFill>
                          <a:effectLst/>
                          <a:latin typeface="+mn-lt"/>
                          <a:ea typeface="+mn-ea"/>
                          <a:cs typeface="+mn-cs"/>
                        </a:rPr>
                        <a:t>%error</a:t>
                      </a:r>
                    </a:p>
                  </a:txBody>
                  <a:tcPr marL="38576" marR="38576" marT="0" marB="0"/>
                </a:tc>
                <a:extLst>
                  <a:ext uri="{0D108BD9-81ED-4DB2-BD59-A6C34878D82A}">
                    <a16:rowId xmlns:a16="http://schemas.microsoft.com/office/drawing/2014/main" val="10000"/>
                  </a:ext>
                </a:extLst>
              </a:tr>
              <a:tr h="531892">
                <a:tc>
                  <a:txBody>
                    <a:bodyPr/>
                    <a:lstStyle/>
                    <a:p>
                      <a:pPr marL="0" marR="0" algn="just">
                        <a:lnSpc>
                          <a:spcPct val="115000"/>
                        </a:lnSpc>
                        <a:spcBef>
                          <a:spcPts val="600"/>
                        </a:spcBef>
                        <a:spcAft>
                          <a:spcPts val="600"/>
                        </a:spcAft>
                      </a:pPr>
                      <a:r>
                        <a:rPr lang="es-EC" sz="1200">
                          <a:solidFill>
                            <a:schemeClr val="tx1"/>
                          </a:solidFill>
                          <a:effectLst/>
                        </a:rPr>
                        <a:t>IEEE 802.11b</a:t>
                      </a:r>
                      <a:endParaRPr lang="en-U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nchor="ctr"/>
                </a:tc>
                <a:tc>
                  <a:txBody>
                    <a:bodyPr/>
                    <a:lstStyle/>
                    <a:p>
                      <a:pPr marL="0" marR="0" algn="l">
                        <a:lnSpc>
                          <a:spcPct val="115000"/>
                        </a:lnSpc>
                        <a:spcBef>
                          <a:spcPts val="600"/>
                        </a:spcBef>
                        <a:spcAft>
                          <a:spcPts val="600"/>
                        </a:spcAft>
                      </a:pPr>
                      <a:r>
                        <a:rPr lang="es-EC" sz="1200" dirty="0">
                          <a:solidFill>
                            <a:schemeClr val="tx1"/>
                          </a:solidFill>
                          <a:effectLst/>
                        </a:rPr>
                        <a:t>Vehículo y dispositivo háptico</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tc>
                <a:tc>
                  <a:txBody>
                    <a:bodyPr/>
                    <a:lstStyle/>
                    <a:p>
                      <a:pPr marL="0" marR="0" algn="ctr">
                        <a:lnSpc>
                          <a:spcPct val="115000"/>
                        </a:lnSpc>
                        <a:spcBef>
                          <a:spcPts val="600"/>
                        </a:spcBef>
                        <a:spcAft>
                          <a:spcPts val="600"/>
                        </a:spcAft>
                      </a:pPr>
                      <a:r>
                        <a:rPr lang="es-EC" sz="1200" dirty="0">
                          <a:solidFill>
                            <a:schemeClr val="tx1"/>
                          </a:solidFill>
                          <a:effectLst/>
                        </a:rPr>
                        <a:t>2.4 GHz</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nchor="ctr"/>
                </a:tc>
                <a:tc>
                  <a:txBody>
                    <a:bodyPr/>
                    <a:lstStyle/>
                    <a:p>
                      <a:pPr marL="0" marR="0" algn="ctr">
                        <a:lnSpc>
                          <a:spcPct val="115000"/>
                        </a:lnSpc>
                        <a:spcBef>
                          <a:spcPts val="600"/>
                        </a:spcBef>
                        <a:spcAft>
                          <a:spcPts val="600"/>
                        </a:spcAft>
                      </a:pPr>
                      <a:r>
                        <a:rPr lang="es-EC" sz="1200" dirty="0">
                          <a:solidFill>
                            <a:schemeClr val="tx1"/>
                          </a:solidFill>
                          <a:effectLst/>
                        </a:rPr>
                        <a:t>-76 dBm</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nchor="ctr"/>
                </a:tc>
                <a:tc>
                  <a:txBody>
                    <a:bodyPr/>
                    <a:lstStyle/>
                    <a:p>
                      <a:pPr marL="0" marR="0" algn="ctr">
                        <a:lnSpc>
                          <a:spcPct val="200000"/>
                        </a:lnSpc>
                        <a:spcBef>
                          <a:spcPts val="600"/>
                        </a:spcBef>
                        <a:spcAft>
                          <a:spcPts val="0"/>
                        </a:spcAft>
                      </a:pPr>
                      <a:r>
                        <a:rPr lang="es-EC" sz="1200" kern="1200" dirty="0">
                          <a:solidFill>
                            <a:schemeClr val="tx1"/>
                          </a:solidFill>
                          <a:effectLst/>
                          <a:latin typeface="+mn-lt"/>
                          <a:ea typeface="+mn-ea"/>
                          <a:cs typeface="+mn-cs"/>
                        </a:rPr>
                        <a:t>20.57 m</a:t>
                      </a:r>
                      <a:endParaRPr lang="en-US" sz="1200" kern="1200" dirty="0">
                        <a:solidFill>
                          <a:schemeClr val="tx1"/>
                        </a:solidFill>
                        <a:effectLst/>
                        <a:latin typeface="+mn-lt"/>
                        <a:ea typeface="+mn-ea"/>
                        <a:cs typeface="+mn-cs"/>
                      </a:endParaRPr>
                    </a:p>
                  </a:txBody>
                  <a:tcPr marL="68580" marR="68580" marT="0" marB="0" anchor="ctr"/>
                </a:tc>
                <a:tc>
                  <a:txBody>
                    <a:bodyPr/>
                    <a:lstStyle/>
                    <a:p>
                      <a:pPr marL="0" marR="0" algn="ctr">
                        <a:lnSpc>
                          <a:spcPct val="200000"/>
                        </a:lnSpc>
                        <a:spcBef>
                          <a:spcPts val="600"/>
                        </a:spcBef>
                        <a:spcAft>
                          <a:spcPts val="0"/>
                        </a:spcAft>
                      </a:pPr>
                      <a:r>
                        <a:rPr lang="es-EC" sz="1200" dirty="0">
                          <a:solidFill>
                            <a:schemeClr val="tx1"/>
                          </a:solidFill>
                          <a:effectLst/>
                        </a:rPr>
                        <a:t>&lt; 20 m  </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nchor="ctr"/>
                </a:tc>
                <a:tc>
                  <a:txBody>
                    <a:bodyPr/>
                    <a:lstStyle/>
                    <a:p>
                      <a:pPr marL="0" marR="0" indent="0" algn="ctr" defTabSz="914400" rtl="0" eaLnBrk="1" latinLnBrk="0" hangingPunct="1">
                        <a:lnSpc>
                          <a:spcPct val="200000"/>
                        </a:lnSpc>
                        <a:spcBef>
                          <a:spcPts val="600"/>
                        </a:spcBef>
                        <a:spcAft>
                          <a:spcPts val="0"/>
                        </a:spcAft>
                      </a:pPr>
                      <a:r>
                        <a:rPr lang="es-EC" sz="1200" kern="1200" dirty="0">
                          <a:solidFill>
                            <a:schemeClr val="tx1"/>
                          </a:solidFill>
                          <a:effectLst/>
                          <a:latin typeface="+mn-lt"/>
                          <a:ea typeface="+mn-ea"/>
                          <a:cs typeface="+mn-cs"/>
                        </a:rPr>
                        <a:t>2.79.%</a:t>
                      </a:r>
                      <a:endParaRPr lang="en-US" sz="1200"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10001"/>
                  </a:ext>
                </a:extLst>
              </a:tr>
              <a:tr h="531892">
                <a:tc>
                  <a:txBody>
                    <a:bodyPr/>
                    <a:lstStyle/>
                    <a:p>
                      <a:pPr marL="0" marR="0" algn="just">
                        <a:lnSpc>
                          <a:spcPct val="115000"/>
                        </a:lnSpc>
                        <a:spcBef>
                          <a:spcPts val="600"/>
                        </a:spcBef>
                        <a:spcAft>
                          <a:spcPts val="600"/>
                        </a:spcAft>
                      </a:pPr>
                      <a:r>
                        <a:rPr lang="es-EC" sz="1200" dirty="0">
                          <a:solidFill>
                            <a:schemeClr val="tx1"/>
                          </a:solidFill>
                          <a:effectLst/>
                        </a:rPr>
                        <a:t>IEEE 802.11g</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nchor="ctr"/>
                </a:tc>
                <a:tc>
                  <a:txBody>
                    <a:bodyPr/>
                    <a:lstStyle/>
                    <a:p>
                      <a:pPr marL="0" marR="0" algn="l">
                        <a:lnSpc>
                          <a:spcPct val="115000"/>
                        </a:lnSpc>
                        <a:spcBef>
                          <a:spcPts val="600"/>
                        </a:spcBef>
                        <a:spcAft>
                          <a:spcPts val="600"/>
                        </a:spcAft>
                      </a:pPr>
                      <a:r>
                        <a:rPr lang="es-EC" sz="1200" dirty="0">
                          <a:solidFill>
                            <a:schemeClr val="tx1"/>
                          </a:solidFill>
                          <a:effectLst/>
                        </a:rPr>
                        <a:t>Vehículo y dispositivo háptico</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tc>
                <a:tc>
                  <a:txBody>
                    <a:bodyPr/>
                    <a:lstStyle/>
                    <a:p>
                      <a:pPr marL="0" marR="0" algn="ctr">
                        <a:lnSpc>
                          <a:spcPct val="115000"/>
                        </a:lnSpc>
                        <a:spcBef>
                          <a:spcPts val="600"/>
                        </a:spcBef>
                        <a:spcAft>
                          <a:spcPts val="600"/>
                        </a:spcAft>
                      </a:pPr>
                      <a:r>
                        <a:rPr lang="es-EC" sz="1200" dirty="0">
                          <a:solidFill>
                            <a:schemeClr val="tx1"/>
                          </a:solidFill>
                          <a:effectLst/>
                        </a:rPr>
                        <a:t>2.4 GHz</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nchor="ctr"/>
                </a:tc>
                <a:tc>
                  <a:txBody>
                    <a:bodyPr/>
                    <a:lstStyle/>
                    <a:p>
                      <a:pPr marL="0" marR="0" algn="ctr">
                        <a:lnSpc>
                          <a:spcPct val="115000"/>
                        </a:lnSpc>
                        <a:spcBef>
                          <a:spcPts val="600"/>
                        </a:spcBef>
                        <a:spcAft>
                          <a:spcPts val="600"/>
                        </a:spcAft>
                      </a:pPr>
                      <a:r>
                        <a:rPr lang="es-EC" sz="1200" dirty="0">
                          <a:solidFill>
                            <a:schemeClr val="tx1"/>
                          </a:solidFill>
                          <a:effectLst/>
                        </a:rPr>
                        <a:t>-72 dBm</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nchor="ctr"/>
                </a:tc>
                <a:tc>
                  <a:txBody>
                    <a:bodyPr/>
                    <a:lstStyle/>
                    <a:p>
                      <a:pPr marL="0" marR="0" algn="ctr">
                        <a:lnSpc>
                          <a:spcPct val="200000"/>
                        </a:lnSpc>
                        <a:spcBef>
                          <a:spcPts val="600"/>
                        </a:spcBef>
                        <a:spcAft>
                          <a:spcPts val="0"/>
                        </a:spcAft>
                      </a:pPr>
                      <a:r>
                        <a:rPr lang="en-US" sz="1200" kern="1200" dirty="0">
                          <a:solidFill>
                            <a:schemeClr val="tx1"/>
                          </a:solidFill>
                          <a:effectLst/>
                          <a:latin typeface="+mn-lt"/>
                          <a:ea typeface="+mn-ea"/>
                          <a:cs typeface="+mn-cs"/>
                        </a:rPr>
                        <a:t>18.34 m</a:t>
                      </a:r>
                    </a:p>
                  </a:txBody>
                  <a:tcPr marL="68580" marR="68580" marT="0" marB="0" anchor="ctr"/>
                </a:tc>
                <a:tc>
                  <a:txBody>
                    <a:bodyPr/>
                    <a:lstStyle/>
                    <a:p>
                      <a:pPr marL="0" marR="0" algn="ctr">
                        <a:lnSpc>
                          <a:spcPct val="200000"/>
                        </a:lnSpc>
                        <a:spcBef>
                          <a:spcPts val="600"/>
                        </a:spcBef>
                        <a:spcAft>
                          <a:spcPts val="0"/>
                        </a:spcAft>
                      </a:pPr>
                      <a:r>
                        <a:rPr lang="es-EC" sz="1200" dirty="0">
                          <a:solidFill>
                            <a:schemeClr val="tx1"/>
                          </a:solidFill>
                          <a:effectLst/>
                        </a:rPr>
                        <a:t>&lt; 17.5 m </a:t>
                      </a:r>
                      <a:endParaRPr lang="en-US" sz="1200" dirty="0">
                        <a:solidFill>
                          <a:schemeClr val="tx1"/>
                        </a:solidFill>
                        <a:effectLst/>
                      </a:endParaRPr>
                    </a:p>
                  </a:txBody>
                  <a:tcPr marL="38576" marR="38576" marT="0" marB="0" anchor="ctr"/>
                </a:tc>
                <a:tc>
                  <a:txBody>
                    <a:bodyPr/>
                    <a:lstStyle/>
                    <a:p>
                      <a:pPr marL="0" marR="0" indent="0" algn="ctr" defTabSz="914400" rtl="0" eaLnBrk="1" latinLnBrk="0" hangingPunct="1">
                        <a:lnSpc>
                          <a:spcPct val="200000"/>
                        </a:lnSpc>
                        <a:spcBef>
                          <a:spcPts val="600"/>
                        </a:spcBef>
                        <a:spcAft>
                          <a:spcPts val="0"/>
                        </a:spcAft>
                      </a:pPr>
                      <a:r>
                        <a:rPr lang="es-EC" sz="1200" kern="1200" dirty="0">
                          <a:solidFill>
                            <a:schemeClr val="tx1"/>
                          </a:solidFill>
                          <a:effectLst/>
                          <a:latin typeface="+mn-lt"/>
                          <a:ea typeface="+mn-ea"/>
                          <a:cs typeface="+mn-cs"/>
                        </a:rPr>
                        <a:t>4.57.%</a:t>
                      </a:r>
                      <a:endParaRPr lang="en-US" sz="1200"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10002"/>
                  </a:ext>
                </a:extLst>
              </a:tr>
              <a:tr h="537000">
                <a:tc>
                  <a:txBody>
                    <a:bodyPr/>
                    <a:lstStyle/>
                    <a:p>
                      <a:pPr marL="0" marR="0" algn="just">
                        <a:lnSpc>
                          <a:spcPct val="115000"/>
                        </a:lnSpc>
                        <a:spcBef>
                          <a:spcPts val="600"/>
                        </a:spcBef>
                        <a:spcAft>
                          <a:spcPts val="600"/>
                        </a:spcAft>
                      </a:pPr>
                      <a:r>
                        <a:rPr lang="es-EC" sz="1200" dirty="0">
                          <a:solidFill>
                            <a:schemeClr val="tx1"/>
                          </a:solidFill>
                          <a:effectLst/>
                        </a:rPr>
                        <a:t>IEEE 802.11n</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nchor="ctr"/>
                </a:tc>
                <a:tc>
                  <a:txBody>
                    <a:bodyPr/>
                    <a:lstStyle/>
                    <a:p>
                      <a:pPr marL="0" marR="0" algn="l">
                        <a:lnSpc>
                          <a:spcPct val="115000"/>
                        </a:lnSpc>
                        <a:spcBef>
                          <a:spcPts val="600"/>
                        </a:spcBef>
                        <a:spcAft>
                          <a:spcPts val="600"/>
                        </a:spcAft>
                      </a:pPr>
                      <a:r>
                        <a:rPr lang="es-EC" sz="1200" dirty="0">
                          <a:solidFill>
                            <a:schemeClr val="tx1"/>
                          </a:solidFill>
                          <a:effectLst/>
                        </a:rPr>
                        <a:t>Vehículo y dispositivo háptico</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tc>
                <a:tc>
                  <a:txBody>
                    <a:bodyPr/>
                    <a:lstStyle/>
                    <a:p>
                      <a:pPr marL="0" marR="0" algn="ctr">
                        <a:lnSpc>
                          <a:spcPct val="115000"/>
                        </a:lnSpc>
                        <a:spcBef>
                          <a:spcPts val="600"/>
                        </a:spcBef>
                        <a:spcAft>
                          <a:spcPts val="600"/>
                        </a:spcAft>
                      </a:pPr>
                      <a:r>
                        <a:rPr lang="es-EC" sz="1200" dirty="0">
                          <a:solidFill>
                            <a:schemeClr val="tx1"/>
                          </a:solidFill>
                          <a:effectLst/>
                        </a:rPr>
                        <a:t>2.4 GHz</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nchor="ctr"/>
                </a:tc>
                <a:tc>
                  <a:txBody>
                    <a:bodyPr/>
                    <a:lstStyle/>
                    <a:p>
                      <a:pPr marL="0" marR="0" algn="ctr">
                        <a:lnSpc>
                          <a:spcPct val="115000"/>
                        </a:lnSpc>
                        <a:spcBef>
                          <a:spcPts val="600"/>
                        </a:spcBef>
                        <a:spcAft>
                          <a:spcPts val="600"/>
                        </a:spcAft>
                      </a:pPr>
                      <a:r>
                        <a:rPr lang="es-EC" sz="1200" dirty="0">
                          <a:solidFill>
                            <a:schemeClr val="tx1"/>
                          </a:solidFill>
                          <a:effectLst/>
                        </a:rPr>
                        <a:t>-69 dBm</a:t>
                      </a:r>
                      <a:endParaRPr lang="en-U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8576" marR="38576" marT="0" marB="0" anchor="ctr"/>
                </a:tc>
                <a:tc>
                  <a:txBody>
                    <a:bodyPr/>
                    <a:lstStyle/>
                    <a:p>
                      <a:pPr marL="0" marR="0" algn="ctr">
                        <a:lnSpc>
                          <a:spcPct val="200000"/>
                        </a:lnSpc>
                        <a:spcBef>
                          <a:spcPts val="600"/>
                        </a:spcBef>
                        <a:spcAft>
                          <a:spcPts val="0"/>
                        </a:spcAft>
                      </a:pPr>
                      <a:r>
                        <a:rPr lang="en-US" sz="1200" kern="1200" dirty="0">
                          <a:solidFill>
                            <a:schemeClr val="tx1"/>
                          </a:solidFill>
                          <a:effectLst/>
                          <a:latin typeface="+mn-lt"/>
                          <a:ea typeface="+mn-ea"/>
                          <a:cs typeface="+mn-cs"/>
                        </a:rPr>
                        <a:t>12.49 m</a:t>
                      </a:r>
                    </a:p>
                  </a:txBody>
                  <a:tcPr marL="68580" marR="68580" marT="0" marB="0" anchor="ctr"/>
                </a:tc>
                <a:tc>
                  <a:txBody>
                    <a:bodyPr/>
                    <a:lstStyle/>
                    <a:p>
                      <a:pPr marL="0" marR="0" algn="ctr">
                        <a:lnSpc>
                          <a:spcPct val="200000"/>
                        </a:lnSpc>
                        <a:spcBef>
                          <a:spcPts val="600"/>
                        </a:spcBef>
                        <a:spcAft>
                          <a:spcPts val="0"/>
                        </a:spcAft>
                      </a:pPr>
                      <a:r>
                        <a:rPr lang="es-EC" sz="1200" dirty="0">
                          <a:solidFill>
                            <a:schemeClr val="tx1"/>
                          </a:solidFill>
                          <a:effectLst/>
                        </a:rPr>
                        <a:t>&lt; 12 m </a:t>
                      </a:r>
                      <a:endParaRPr lang="en-US" sz="1200" dirty="0">
                        <a:solidFill>
                          <a:schemeClr val="tx1"/>
                        </a:solidFill>
                        <a:effectLst/>
                      </a:endParaRPr>
                    </a:p>
                  </a:txBody>
                  <a:tcPr marL="38576" marR="38576" marT="0" marB="0" anchor="ctr"/>
                </a:tc>
                <a:tc>
                  <a:txBody>
                    <a:bodyPr/>
                    <a:lstStyle/>
                    <a:p>
                      <a:pPr marL="0" marR="0" indent="0" algn="ctr" defTabSz="914400" rtl="0" eaLnBrk="1" latinLnBrk="0" hangingPunct="1">
                        <a:lnSpc>
                          <a:spcPct val="200000"/>
                        </a:lnSpc>
                        <a:spcBef>
                          <a:spcPts val="600"/>
                        </a:spcBef>
                        <a:spcAft>
                          <a:spcPts val="0"/>
                        </a:spcAft>
                      </a:pPr>
                      <a:r>
                        <a:rPr lang="es-EC" sz="1200" kern="1200" dirty="0">
                          <a:solidFill>
                            <a:schemeClr val="tx1"/>
                          </a:solidFill>
                          <a:effectLst/>
                          <a:latin typeface="+mn-lt"/>
                          <a:ea typeface="+mn-ea"/>
                          <a:cs typeface="+mn-cs"/>
                        </a:rPr>
                        <a:t>3.95.%</a:t>
                      </a:r>
                      <a:endParaRPr lang="en-US" sz="1200"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08366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331E7008-B8B0-4476-A748-4C7C19052449}"/>
              </a:ext>
            </a:extLst>
          </p:cNvPr>
          <p:cNvSpPr>
            <a:spLocks noGrp="1"/>
          </p:cNvSpPr>
          <p:nvPr>
            <p:ph type="sldNum" sz="quarter" idx="12"/>
          </p:nvPr>
        </p:nvSpPr>
        <p:spPr/>
        <p:txBody>
          <a:bodyPr/>
          <a:lstStyle/>
          <a:p>
            <a:fld id="{AB768AD1-2A9A-4533-A501-FD2C2D4BAB3D}" type="slidenum">
              <a:rPr lang="es-EC" smtClean="0"/>
              <a:t>28</a:t>
            </a:fld>
            <a:endParaRPr lang="es-EC"/>
          </a:p>
        </p:txBody>
      </p:sp>
      <p:sp>
        <p:nvSpPr>
          <p:cNvPr id="3" name="18 Rectángulo">
            <a:extLst>
              <a:ext uri="{FF2B5EF4-FFF2-40B4-BE49-F238E27FC236}">
                <a16:creationId xmlns:a16="http://schemas.microsoft.com/office/drawing/2014/main" id="{36F3A14F-E520-42FF-BCF2-EB4008E1CE57}"/>
              </a:ext>
            </a:extLst>
          </p:cNvPr>
          <p:cNvSpPr/>
          <p:nvPr/>
        </p:nvSpPr>
        <p:spPr bwMode="auto">
          <a:xfrm>
            <a:off x="0" y="419478"/>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S" sz="3200" b="1" dirty="0">
                <a:solidFill>
                  <a:schemeClr val="bg1"/>
                </a:solidFill>
                <a:latin typeface="Calibri" panose="020F0502020204030204" pitchFamily="34" charset="0"/>
              </a:rPr>
              <a:t>PRUEBAS Y RESULTADOS</a:t>
            </a:r>
          </a:p>
        </p:txBody>
      </p:sp>
      <p:sp>
        <p:nvSpPr>
          <p:cNvPr id="4" name="CuadroTexto 3">
            <a:extLst>
              <a:ext uri="{FF2B5EF4-FFF2-40B4-BE49-F238E27FC236}">
                <a16:creationId xmlns:a16="http://schemas.microsoft.com/office/drawing/2014/main" id="{BB901258-BCAD-4C27-85FD-0367F5357889}"/>
              </a:ext>
            </a:extLst>
          </p:cNvPr>
          <p:cNvSpPr txBox="1"/>
          <p:nvPr/>
        </p:nvSpPr>
        <p:spPr>
          <a:xfrm>
            <a:off x="300306" y="926920"/>
            <a:ext cx="8310294" cy="579967"/>
          </a:xfrm>
          <a:prstGeom prst="rect">
            <a:avLst/>
          </a:prstGeom>
          <a:noFill/>
        </p:spPr>
        <p:txBody>
          <a:bodyPr wrap="square">
            <a:spAutoFit/>
          </a:bodyPr>
          <a:lstStyle/>
          <a:p>
            <a:pPr>
              <a:lnSpc>
                <a:spcPct val="150000"/>
              </a:lnSpc>
            </a:pPr>
            <a:r>
              <a:rPr lang="es-EC" sz="2400" dirty="0">
                <a:latin typeface="Times New Roman" panose="02020603050405020304" pitchFamily="18" charset="0"/>
                <a:cs typeface="Times New Roman" panose="02020603050405020304" pitchFamily="18" charset="0"/>
              </a:rPr>
              <a:t>Evaluación de percepción del dispositivo háptico</a:t>
            </a:r>
          </a:p>
        </p:txBody>
      </p:sp>
      <p:pic>
        <p:nvPicPr>
          <p:cNvPr id="5" name="Imagen 4">
            <a:extLst>
              <a:ext uri="{FF2B5EF4-FFF2-40B4-BE49-F238E27FC236}">
                <a16:creationId xmlns:a16="http://schemas.microsoft.com/office/drawing/2014/main" id="{C4BCA3E5-E1B0-48C1-B970-A9F361074C03}"/>
              </a:ext>
            </a:extLst>
          </p:cNvPr>
          <p:cNvPicPr/>
          <p:nvPr/>
        </p:nvPicPr>
        <p:blipFill rotWithShape="1">
          <a:blip r:embed="rId2"/>
          <a:srcRect b="2323"/>
          <a:stretch/>
        </p:blipFill>
        <p:spPr bwMode="auto">
          <a:xfrm>
            <a:off x="8019073" y="1656655"/>
            <a:ext cx="3016250" cy="2103120"/>
          </a:xfrm>
          <a:prstGeom prst="rect">
            <a:avLst/>
          </a:prstGeom>
          <a:ln>
            <a:solidFill>
              <a:schemeClr val="bg1">
                <a:lumMod val="65000"/>
              </a:schemeClr>
            </a:solid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78593FA5-1181-4CC4-879F-209A061CABC4}"/>
              </a:ext>
            </a:extLst>
          </p:cNvPr>
          <p:cNvPicPr/>
          <p:nvPr/>
        </p:nvPicPr>
        <p:blipFill rotWithShape="1">
          <a:blip r:embed="rId3"/>
          <a:srcRect t="1685"/>
          <a:stretch/>
        </p:blipFill>
        <p:spPr bwMode="auto">
          <a:xfrm>
            <a:off x="4658653" y="4061082"/>
            <a:ext cx="3360420" cy="2377440"/>
          </a:xfrm>
          <a:prstGeom prst="rect">
            <a:avLst/>
          </a:prstGeom>
          <a:ln>
            <a:solidFill>
              <a:schemeClr val="bg1">
                <a:lumMod val="65000"/>
              </a:schemeClr>
            </a:solid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A2D10302-BD63-4E6C-AEB1-F9A5799CF78B}"/>
              </a:ext>
            </a:extLst>
          </p:cNvPr>
          <p:cNvPicPr/>
          <p:nvPr/>
        </p:nvPicPr>
        <p:blipFill rotWithShape="1">
          <a:blip r:embed="rId4"/>
          <a:srcRect l="657" r="-1" b="8353"/>
          <a:stretch/>
        </p:blipFill>
        <p:spPr bwMode="auto">
          <a:xfrm>
            <a:off x="8272408" y="4017391"/>
            <a:ext cx="3733619" cy="2189191"/>
          </a:xfrm>
          <a:prstGeom prst="rect">
            <a:avLst/>
          </a:prstGeom>
          <a:ln>
            <a:solidFill>
              <a:schemeClr val="bg1">
                <a:lumMod val="65000"/>
              </a:schemeClr>
            </a:solidFill>
          </a:ln>
          <a:extLst>
            <a:ext uri="{53640926-AAD7-44D8-BBD7-CCE9431645EC}">
              <a14:shadowObscured xmlns:a14="http://schemas.microsoft.com/office/drawing/2010/main"/>
            </a:ext>
          </a:extLst>
        </p:spPr>
      </p:pic>
      <mc:AlternateContent xmlns:mc="http://schemas.openxmlformats.org/markup-compatibility/2006">
        <mc:Choice xmlns:a14="http://schemas.microsoft.com/office/drawing/2010/main" Requires="a14">
          <p:sp>
            <p:nvSpPr>
              <p:cNvPr id="10" name="CuadroTexto 9">
                <a:extLst>
                  <a:ext uri="{FF2B5EF4-FFF2-40B4-BE49-F238E27FC236}">
                    <a16:creationId xmlns:a16="http://schemas.microsoft.com/office/drawing/2014/main" id="{300AB128-C905-48A2-9754-CDDA017209A6}"/>
                  </a:ext>
                </a:extLst>
              </p:cNvPr>
              <p:cNvSpPr txBox="1"/>
              <p:nvPr/>
            </p:nvSpPr>
            <p:spPr>
              <a:xfrm>
                <a:off x="614841" y="1909062"/>
                <a:ext cx="6266250" cy="4028410"/>
              </a:xfrm>
              <a:prstGeom prst="rect">
                <a:avLst/>
              </a:prstGeom>
              <a:noFill/>
            </p:spPr>
            <p:txBody>
              <a:bodyPr wrap="square">
                <a:spAutoFit/>
              </a:bodyPr>
              <a:lstStyle/>
              <a:p>
                <a:pPr marR="0" algn="just">
                  <a:spcBef>
                    <a:spcPts val="600"/>
                  </a:spcBef>
                  <a:spcAft>
                    <a:spcPts val="1200"/>
                  </a:spcAft>
                </a:pPr>
                <a:r>
                  <a:rPr lang="es-EC" sz="1200" dirty="0">
                    <a:effectLst/>
                    <a:latin typeface="Arial" panose="020B0604020202020204" pitchFamily="34" charset="0"/>
                    <a:ea typeface="Calibri" panose="020F0502020204030204" pitchFamily="34" charset="0"/>
                  </a:rPr>
                  <a:t>Para determinar la eficacia y calidad de experiencia del dispositivo háptico o chaleco al momento de conducir el vehículo se realizó una encuesta cuyo tamaño de muestra poblacional se calculó con la siguiente formula:</a:t>
                </a:r>
              </a:p>
              <a:p>
                <a:pPr marR="0" algn="just">
                  <a:spcBef>
                    <a:spcPts val="600"/>
                  </a:spcBef>
                  <a:spcAft>
                    <a:spcPts val="1200"/>
                  </a:spcAft>
                </a:pPr>
                <a:endParaRPr lang="en-US" sz="1200" dirty="0">
                  <a:effectLst/>
                  <a:latin typeface="Arial" panose="020B0604020202020204" pitchFamily="34" charset="0"/>
                  <a:ea typeface="Calibri" panose="020F0502020204030204" pitchFamily="34" charset="0"/>
                </a:endParaRPr>
              </a:p>
              <a:p>
                <a:pPr marL="0" marR="0" indent="457200" algn="ctr">
                  <a:spcBef>
                    <a:spcPts val="600"/>
                  </a:spcBef>
                  <a:spcAft>
                    <a:spcPts val="1200"/>
                  </a:spcAft>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Calibri" panose="020F0502020204030204" pitchFamily="34" charset="0"/>
                        </a:rPr>
                        <m:t>𝑛</m:t>
                      </m:r>
                      <m:r>
                        <a:rPr lang="es-EC" sz="1200" i="1">
                          <a:effectLst/>
                          <a:latin typeface="Cambria Math" panose="02040503050406030204" pitchFamily="18" charset="0"/>
                          <a:ea typeface="Calibri" panose="020F0502020204030204" pitchFamily="34" charset="0"/>
                        </a:rPr>
                        <m:t>=</m:t>
                      </m:r>
                      <m:f>
                        <m:fPr>
                          <m:ctrlPr>
                            <a:rPr lang="en-US" sz="1200" i="1">
                              <a:effectLst/>
                              <a:latin typeface="Cambria Math" panose="02040503050406030204" pitchFamily="18" charset="0"/>
                              <a:ea typeface="Calibri" panose="020F0502020204030204" pitchFamily="34" charset="0"/>
                            </a:rPr>
                          </m:ctrlPr>
                        </m:fPr>
                        <m:num>
                          <m:sSup>
                            <m:sSupPr>
                              <m:ctrlPr>
                                <a:rPr lang="en-US" sz="1200" i="1">
                                  <a:effectLst/>
                                  <a:latin typeface="Cambria Math" panose="02040503050406030204" pitchFamily="18" charset="0"/>
                                  <a:ea typeface="Calibri" panose="020F0502020204030204" pitchFamily="34" charset="0"/>
                                </a:rPr>
                              </m:ctrlPr>
                            </m:sSupPr>
                            <m:e>
                              <m:r>
                                <a:rPr lang="es-EC" sz="1200" i="1">
                                  <a:effectLst/>
                                  <a:latin typeface="Cambria Math" panose="02040503050406030204" pitchFamily="18" charset="0"/>
                                  <a:ea typeface="Calibri" panose="020F0502020204030204" pitchFamily="34" charset="0"/>
                                </a:rPr>
                                <m:t>𝑍</m:t>
                              </m:r>
                            </m:e>
                            <m:sup>
                              <m:r>
                                <a:rPr lang="es-EC" sz="1200" i="1">
                                  <a:effectLst/>
                                  <a:latin typeface="Cambria Math" panose="02040503050406030204" pitchFamily="18" charset="0"/>
                                  <a:ea typeface="Calibri" panose="020F0502020204030204" pitchFamily="34" charset="0"/>
                                </a:rPr>
                                <m:t>2</m:t>
                              </m:r>
                            </m:sup>
                          </m:sSup>
                          <m:sSup>
                            <m:sSupPr>
                              <m:ctrlPr>
                                <a:rPr lang="en-US" sz="1200" i="1">
                                  <a:effectLst/>
                                  <a:latin typeface="Cambria Math" panose="02040503050406030204" pitchFamily="18" charset="0"/>
                                  <a:ea typeface="Calibri" panose="020F0502020204030204" pitchFamily="34" charset="0"/>
                                </a:rPr>
                              </m:ctrlPr>
                            </m:sSupPr>
                            <m:e>
                              <m:r>
                                <a:rPr lang="es-EC" sz="1200" i="1">
                                  <a:effectLst/>
                                  <a:latin typeface="Cambria Math" panose="02040503050406030204" pitchFamily="18" charset="0"/>
                                  <a:ea typeface="Calibri" panose="020F0502020204030204" pitchFamily="34" charset="0"/>
                                </a:rPr>
                                <m:t>𝜎</m:t>
                              </m:r>
                            </m:e>
                            <m:sup>
                              <m:r>
                                <a:rPr lang="es-EC" sz="1200" i="1">
                                  <a:effectLst/>
                                  <a:latin typeface="Cambria Math" panose="02040503050406030204" pitchFamily="18" charset="0"/>
                                  <a:ea typeface="Calibri" panose="020F0502020204030204" pitchFamily="34" charset="0"/>
                                </a:rPr>
                                <m:t>2</m:t>
                              </m:r>
                            </m:sup>
                          </m:sSup>
                          <m:r>
                            <a:rPr lang="es-EC" sz="1200" i="1">
                              <a:effectLst/>
                              <a:latin typeface="Cambria Math" panose="02040503050406030204" pitchFamily="18" charset="0"/>
                              <a:ea typeface="Calibri" panose="020F0502020204030204" pitchFamily="34" charset="0"/>
                            </a:rPr>
                            <m:t>𝑁</m:t>
                          </m:r>
                        </m:num>
                        <m:den>
                          <m:sSup>
                            <m:sSupPr>
                              <m:ctrlPr>
                                <a:rPr lang="en-US" sz="1200" i="1">
                                  <a:effectLst/>
                                  <a:latin typeface="Cambria Math" panose="02040503050406030204" pitchFamily="18" charset="0"/>
                                  <a:ea typeface="Calibri" panose="020F0502020204030204" pitchFamily="34" charset="0"/>
                                </a:rPr>
                              </m:ctrlPr>
                            </m:sSupPr>
                            <m:e>
                              <m:r>
                                <a:rPr lang="es-EC" sz="1200" i="1">
                                  <a:effectLst/>
                                  <a:latin typeface="Cambria Math" panose="02040503050406030204" pitchFamily="18" charset="0"/>
                                  <a:ea typeface="Calibri" panose="020F0502020204030204" pitchFamily="34" charset="0"/>
                                </a:rPr>
                                <m:t>𝑒</m:t>
                              </m:r>
                            </m:e>
                            <m:sup>
                              <m:r>
                                <a:rPr lang="es-EC" sz="1200" i="1">
                                  <a:effectLst/>
                                  <a:latin typeface="Cambria Math" panose="02040503050406030204" pitchFamily="18" charset="0"/>
                                  <a:ea typeface="Calibri" panose="020F0502020204030204" pitchFamily="34" charset="0"/>
                                </a:rPr>
                                <m:t>2</m:t>
                              </m:r>
                            </m:sup>
                          </m:sSup>
                          <m:d>
                            <m:dPr>
                              <m:ctrlPr>
                                <a:rPr lang="en-US" sz="1200" i="1">
                                  <a:effectLst/>
                                  <a:latin typeface="Cambria Math" panose="02040503050406030204" pitchFamily="18" charset="0"/>
                                  <a:ea typeface="Calibri" panose="020F0502020204030204" pitchFamily="34" charset="0"/>
                                </a:rPr>
                              </m:ctrlPr>
                            </m:dPr>
                            <m:e>
                              <m:r>
                                <a:rPr lang="es-EC" sz="1200" i="1">
                                  <a:effectLst/>
                                  <a:latin typeface="Cambria Math" panose="02040503050406030204" pitchFamily="18" charset="0"/>
                                  <a:ea typeface="Calibri" panose="020F0502020204030204" pitchFamily="34" charset="0"/>
                                </a:rPr>
                                <m:t>𝑁</m:t>
                              </m:r>
                              <m:r>
                                <a:rPr lang="es-EC" sz="1200" i="1">
                                  <a:effectLst/>
                                  <a:latin typeface="Cambria Math" panose="02040503050406030204" pitchFamily="18" charset="0"/>
                                  <a:ea typeface="Calibri" panose="020F0502020204030204" pitchFamily="34" charset="0"/>
                                </a:rPr>
                                <m:t>−1</m:t>
                              </m:r>
                            </m:e>
                          </m:d>
                          <m:r>
                            <a:rPr lang="es-EC" sz="1200" i="1">
                              <a:effectLst/>
                              <a:latin typeface="Cambria Math" panose="02040503050406030204" pitchFamily="18" charset="0"/>
                              <a:ea typeface="Calibri" panose="020F0502020204030204" pitchFamily="34" charset="0"/>
                            </a:rPr>
                            <m:t>+</m:t>
                          </m:r>
                          <m:sSup>
                            <m:sSupPr>
                              <m:ctrlPr>
                                <a:rPr lang="en-US" sz="1200" i="1">
                                  <a:effectLst/>
                                  <a:latin typeface="Cambria Math" panose="02040503050406030204" pitchFamily="18" charset="0"/>
                                  <a:ea typeface="Calibri" panose="020F0502020204030204" pitchFamily="34" charset="0"/>
                                </a:rPr>
                              </m:ctrlPr>
                            </m:sSupPr>
                            <m:e>
                              <m:r>
                                <a:rPr lang="es-EC" sz="1200" i="1">
                                  <a:effectLst/>
                                  <a:latin typeface="Cambria Math" panose="02040503050406030204" pitchFamily="18" charset="0"/>
                                  <a:ea typeface="Calibri" panose="020F0502020204030204" pitchFamily="34" charset="0"/>
                                </a:rPr>
                                <m:t>𝑍</m:t>
                              </m:r>
                            </m:e>
                            <m:sup>
                              <m:r>
                                <a:rPr lang="es-EC" sz="1200" i="1">
                                  <a:effectLst/>
                                  <a:latin typeface="Cambria Math" panose="02040503050406030204" pitchFamily="18" charset="0"/>
                                  <a:ea typeface="Calibri" panose="020F0502020204030204" pitchFamily="34" charset="0"/>
                                </a:rPr>
                                <m:t>2</m:t>
                              </m:r>
                            </m:sup>
                          </m:sSup>
                          <m:sSup>
                            <m:sSupPr>
                              <m:ctrlPr>
                                <a:rPr lang="en-US" sz="1200" i="1">
                                  <a:effectLst/>
                                  <a:latin typeface="Cambria Math" panose="02040503050406030204" pitchFamily="18" charset="0"/>
                                  <a:ea typeface="Calibri" panose="020F0502020204030204" pitchFamily="34" charset="0"/>
                                </a:rPr>
                              </m:ctrlPr>
                            </m:sSupPr>
                            <m:e>
                              <m:r>
                                <a:rPr lang="es-EC" sz="1200" i="1">
                                  <a:effectLst/>
                                  <a:latin typeface="Cambria Math" panose="02040503050406030204" pitchFamily="18" charset="0"/>
                                  <a:ea typeface="Calibri" panose="020F0502020204030204" pitchFamily="34" charset="0"/>
                                </a:rPr>
                                <m:t>𝜎</m:t>
                              </m:r>
                            </m:e>
                            <m:sup>
                              <m:r>
                                <a:rPr lang="es-EC" sz="1200" i="1">
                                  <a:effectLst/>
                                  <a:latin typeface="Cambria Math" panose="02040503050406030204" pitchFamily="18" charset="0"/>
                                  <a:ea typeface="Calibri" panose="020F0502020204030204" pitchFamily="34" charset="0"/>
                                </a:rPr>
                                <m:t>2</m:t>
                              </m:r>
                            </m:sup>
                          </m:sSup>
                        </m:den>
                      </m:f>
                      <m:r>
                        <a:rPr lang="es-EC" sz="1200" i="1">
                          <a:effectLst/>
                          <a:latin typeface="Cambria Math" panose="02040503050406030204" pitchFamily="18" charset="0"/>
                          <a:ea typeface="Calibri" panose="020F0502020204030204" pitchFamily="34" charset="0"/>
                        </a:rPr>
                        <m:t>  ,</m:t>
                      </m:r>
                    </m:oMath>
                  </m:oMathPara>
                </a14:m>
                <a:endParaRPr lang="en-US" sz="1200" dirty="0">
                  <a:effectLst/>
                  <a:latin typeface="Arial" panose="020B0604020202020204" pitchFamily="34" charset="0"/>
                  <a:ea typeface="Calibri" panose="020F0502020204030204" pitchFamily="34" charset="0"/>
                </a:endParaRPr>
              </a:p>
              <a:p>
                <a:pPr marL="0" marR="0" algn="just">
                  <a:spcBef>
                    <a:spcPts val="600"/>
                  </a:spcBef>
                  <a:spcAft>
                    <a:spcPts val="600"/>
                  </a:spcAft>
                </a:pPr>
                <a:r>
                  <a:rPr lang="es-EC" sz="1200" dirty="0">
                    <a:effectLst/>
                    <a:latin typeface="Arial" panose="020B0604020202020204" pitchFamily="34" charset="0"/>
                    <a:ea typeface="Calibri" panose="020F0502020204030204" pitchFamily="34" charset="0"/>
                    <a:cs typeface="Times New Roman" panose="02020603050405020304" pitchFamily="18" charset="0"/>
                  </a:rPr>
                  <a:t>donde:</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indent="0" algn="just">
                  <a:spcBef>
                    <a:spcPts val="600"/>
                  </a:spcBef>
                  <a:spcAft>
                    <a:spcPts val="1200"/>
                  </a:spcAft>
                </a:pPr>
                <a14:m>
                  <m:oMath xmlns:m="http://schemas.openxmlformats.org/officeDocument/2006/math">
                    <m:r>
                      <a:rPr lang="es-EC" sz="1200" i="1">
                        <a:effectLst/>
                        <a:latin typeface="Cambria Math" panose="02040503050406030204" pitchFamily="18" charset="0"/>
                        <a:ea typeface="Calibri" panose="020F0502020204030204" pitchFamily="34" charset="0"/>
                      </a:rPr>
                      <m:t>𝑛</m:t>
                    </m:r>
                  </m:oMath>
                </a14:m>
                <a:r>
                  <a:rPr lang="es-EC" sz="1200" dirty="0">
                    <a:effectLst/>
                    <a:latin typeface="Arial" panose="020B0604020202020204" pitchFamily="34" charset="0"/>
                    <a:ea typeface="Times New Roman" panose="02020603050405020304" pitchFamily="18" charset="0"/>
                  </a:rPr>
                  <a:t>= tamaño de la muestra poblacional.</a:t>
                </a:r>
                <a:endParaRPr lang="en-US" sz="1200" dirty="0">
                  <a:effectLst/>
                  <a:latin typeface="Arial" panose="020B0604020202020204" pitchFamily="34" charset="0"/>
                  <a:ea typeface="Calibri" panose="020F0502020204030204" pitchFamily="34" charset="0"/>
                </a:endParaRPr>
              </a:p>
              <a:p>
                <a:pPr marL="0" marR="0" indent="0" algn="just">
                  <a:spcBef>
                    <a:spcPts val="600"/>
                  </a:spcBef>
                  <a:spcAft>
                    <a:spcPts val="1200"/>
                  </a:spcAft>
                </a:pPr>
                <a14:m>
                  <m:oMath xmlns:m="http://schemas.openxmlformats.org/officeDocument/2006/math">
                    <m:r>
                      <a:rPr lang="es-EC" sz="1200" i="1">
                        <a:effectLst/>
                        <a:latin typeface="Cambria Math" panose="02040503050406030204" pitchFamily="18" charset="0"/>
                        <a:ea typeface="Calibri" panose="020F0502020204030204" pitchFamily="34" charset="0"/>
                      </a:rPr>
                      <m:t>𝑁</m:t>
                    </m:r>
                  </m:oMath>
                </a14:m>
                <a:r>
                  <a:rPr lang="es-EC" sz="1200" dirty="0">
                    <a:effectLst/>
                    <a:latin typeface="Arial" panose="020B0604020202020204" pitchFamily="34" charset="0"/>
                    <a:ea typeface="Times New Roman" panose="02020603050405020304" pitchFamily="18" charset="0"/>
                  </a:rPr>
                  <a:t>= tamaño de la población total.</a:t>
                </a:r>
                <a:endParaRPr lang="en-US" sz="1200" dirty="0">
                  <a:effectLst/>
                  <a:latin typeface="Arial" panose="020B0604020202020204" pitchFamily="34" charset="0"/>
                  <a:ea typeface="Calibri" panose="020F0502020204030204" pitchFamily="34" charset="0"/>
                </a:endParaRPr>
              </a:p>
              <a:p>
                <a:pPr marL="0" marR="0" indent="0" algn="just">
                  <a:spcBef>
                    <a:spcPts val="600"/>
                  </a:spcBef>
                  <a:spcAft>
                    <a:spcPts val="1200"/>
                  </a:spcAft>
                </a:pPr>
                <a14:m>
                  <m:oMath xmlns:m="http://schemas.openxmlformats.org/officeDocument/2006/math">
                    <m:r>
                      <a:rPr lang="es-EC" sz="1200" i="1">
                        <a:effectLst/>
                        <a:latin typeface="Cambria Math" panose="02040503050406030204" pitchFamily="18" charset="0"/>
                        <a:ea typeface="Calibri" panose="020F0502020204030204" pitchFamily="34" charset="0"/>
                      </a:rPr>
                      <m:t>𝜎</m:t>
                    </m:r>
                  </m:oMath>
                </a14:m>
                <a:r>
                  <a:rPr lang="es-EC" sz="1200" dirty="0">
                    <a:effectLst/>
                    <a:latin typeface="Arial" panose="020B0604020202020204" pitchFamily="34" charset="0"/>
                    <a:ea typeface="Times New Roman" panose="02020603050405020304" pitchFamily="18" charset="0"/>
                  </a:rPr>
                  <a:t>= desviación estándar de la población. </a:t>
                </a:r>
                <a:endParaRPr lang="en-US" sz="1200" dirty="0">
                  <a:effectLst/>
                  <a:latin typeface="Arial" panose="020B0604020202020204" pitchFamily="34" charset="0"/>
                  <a:ea typeface="Calibri" panose="020F0502020204030204" pitchFamily="34" charset="0"/>
                </a:endParaRPr>
              </a:p>
              <a:p>
                <a:pPr marL="0" marR="0" indent="0" algn="just">
                  <a:spcBef>
                    <a:spcPts val="600"/>
                  </a:spcBef>
                  <a:spcAft>
                    <a:spcPts val="1200"/>
                  </a:spcAft>
                </a:pPr>
                <a14:m>
                  <m:oMath xmlns:m="http://schemas.openxmlformats.org/officeDocument/2006/math">
                    <m:r>
                      <a:rPr lang="es-EC" sz="1200" i="1">
                        <a:effectLst/>
                        <a:latin typeface="Cambria Math" panose="02040503050406030204" pitchFamily="18" charset="0"/>
                        <a:ea typeface="Calibri" panose="020F0502020204030204" pitchFamily="34" charset="0"/>
                      </a:rPr>
                      <m:t>𝑍</m:t>
                    </m:r>
                  </m:oMath>
                </a14:m>
                <a:r>
                  <a:rPr lang="es-EC" sz="1200" dirty="0">
                    <a:effectLst/>
                    <a:latin typeface="Arial" panose="020B0604020202020204" pitchFamily="34" charset="0"/>
                    <a:ea typeface="Times New Roman" panose="02020603050405020304" pitchFamily="18" charset="0"/>
                  </a:rPr>
                  <a:t>= valor constante mediante niveles de confianza.</a:t>
                </a:r>
                <a:endParaRPr lang="en-US" sz="1200" dirty="0">
                  <a:effectLst/>
                  <a:latin typeface="Arial" panose="020B0604020202020204" pitchFamily="34" charset="0"/>
                  <a:ea typeface="Calibri" panose="020F0502020204030204" pitchFamily="34" charset="0"/>
                </a:endParaRPr>
              </a:p>
              <a:p>
                <a:pPr marL="0" marR="0" indent="0" algn="just">
                  <a:spcBef>
                    <a:spcPts val="600"/>
                  </a:spcBef>
                  <a:spcAft>
                    <a:spcPts val="1200"/>
                  </a:spcAft>
                </a:pPr>
                <a14:m>
                  <m:oMath xmlns:m="http://schemas.openxmlformats.org/officeDocument/2006/math">
                    <m:r>
                      <a:rPr lang="es-EC" sz="1200" i="1">
                        <a:effectLst/>
                        <a:latin typeface="Cambria Math" panose="02040503050406030204" pitchFamily="18" charset="0"/>
                        <a:ea typeface="Calibri" panose="020F0502020204030204" pitchFamily="34" charset="0"/>
                      </a:rPr>
                      <m:t>𝑒</m:t>
                    </m:r>
                  </m:oMath>
                </a14:m>
                <a:r>
                  <a:rPr lang="es-EC" sz="1200" dirty="0">
                    <a:effectLst/>
                    <a:latin typeface="Arial" panose="020B0604020202020204" pitchFamily="34" charset="0"/>
                    <a:ea typeface="Times New Roman" panose="02020603050405020304" pitchFamily="18" charset="0"/>
                  </a:rPr>
                  <a:t>= límite aceptable de error muestral.</a:t>
                </a:r>
                <a:endParaRPr lang="en-US" sz="1200" dirty="0">
                  <a:effectLst/>
                  <a:latin typeface="Arial" panose="020B0604020202020204" pitchFamily="34" charset="0"/>
                  <a:ea typeface="Calibri" panose="020F0502020204030204" pitchFamily="34" charset="0"/>
                </a:endParaRPr>
              </a:p>
            </p:txBody>
          </p:sp>
        </mc:Choice>
        <mc:Fallback>
          <p:sp>
            <p:nvSpPr>
              <p:cNvPr id="10" name="CuadroTexto 9">
                <a:extLst>
                  <a:ext uri="{FF2B5EF4-FFF2-40B4-BE49-F238E27FC236}">
                    <a16:creationId xmlns:a16="http://schemas.microsoft.com/office/drawing/2014/main" id="{300AB128-C905-48A2-9754-CDDA017209A6}"/>
                  </a:ext>
                </a:extLst>
              </p:cNvPr>
              <p:cNvSpPr txBox="1">
                <a:spLocks noRot="1" noChangeAspect="1" noMove="1" noResize="1" noEditPoints="1" noAdjustHandles="1" noChangeArrowheads="1" noChangeShapeType="1" noTextEdit="1"/>
              </p:cNvSpPr>
              <p:nvPr/>
            </p:nvSpPr>
            <p:spPr>
              <a:xfrm>
                <a:off x="614841" y="1909062"/>
                <a:ext cx="6266250" cy="4028410"/>
              </a:xfrm>
              <a:prstGeom prst="rect">
                <a:avLst/>
              </a:prstGeom>
              <a:blipFill>
                <a:blip r:embed="rId5"/>
                <a:stretch>
                  <a:fillRect l="-97" t="-151" b="-151"/>
                </a:stretch>
              </a:blipFill>
            </p:spPr>
            <p:txBody>
              <a:bodyPr/>
              <a:lstStyle/>
              <a:p>
                <a:r>
                  <a:rPr lang="es-EC">
                    <a:noFill/>
                  </a:rPr>
                  <a:t> </a:t>
                </a:r>
              </a:p>
            </p:txBody>
          </p:sp>
        </mc:Fallback>
      </mc:AlternateContent>
    </p:spTree>
    <p:extLst>
      <p:ext uri="{BB962C8B-B14F-4D97-AF65-F5344CB8AC3E}">
        <p14:creationId xmlns:p14="http://schemas.microsoft.com/office/powerpoint/2010/main" val="864208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0" y="738210"/>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S" sz="3200" b="1" dirty="0">
                <a:solidFill>
                  <a:schemeClr val="bg1"/>
                </a:solidFill>
                <a:latin typeface="Calibri" panose="020F0502020204030204" pitchFamily="34" charset="0"/>
              </a:rPr>
              <a:t>CONCLUSIONES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FE6F5BCC-C6F9-410A-9682-D843399DBE40}"/>
              </a:ext>
            </a:extLst>
          </p:cNvPr>
          <p:cNvSpPr txBox="1"/>
          <p:nvPr/>
        </p:nvSpPr>
        <p:spPr>
          <a:xfrm>
            <a:off x="481263" y="1475872"/>
            <a:ext cx="11279367" cy="5816977"/>
          </a:xfrm>
          <a:prstGeom prst="rect">
            <a:avLst/>
          </a:prstGeom>
          <a:noFill/>
        </p:spPr>
        <p:txBody>
          <a:bodyPr wrap="square">
            <a:spAutoFit/>
          </a:bodyPr>
          <a:lstStyle/>
          <a:p>
            <a:pPr algn="just">
              <a:spcBef>
                <a:spcPts val="600"/>
              </a:spcBef>
              <a:spcAft>
                <a:spcPts val="1200"/>
              </a:spcAft>
            </a:pPr>
            <a:r>
              <a:rPr lang="es-EC" dirty="0">
                <a:latin typeface="Times New Roman" panose="02020603050405020304" pitchFamily="18" charset="0"/>
                <a:cs typeface="Times New Roman" panose="02020603050405020304" pitchFamily="18" charset="0"/>
              </a:rPr>
              <a:t>El resultado del estudio de los proyectos relacionados sobre vehículos </a:t>
            </a:r>
            <a:r>
              <a:rPr lang="es-EC" dirty="0" err="1">
                <a:latin typeface="Times New Roman" panose="02020603050405020304" pitchFamily="18" charset="0"/>
                <a:cs typeface="Times New Roman" panose="02020603050405020304" pitchFamily="18" charset="0"/>
              </a:rPr>
              <a:t>teleoperados</a:t>
            </a:r>
            <a:r>
              <a:rPr lang="es-EC" dirty="0">
                <a:latin typeface="Times New Roman" panose="02020603050405020304" pitchFamily="18" charset="0"/>
                <a:cs typeface="Times New Roman" panose="02020603050405020304" pitchFamily="18" charset="0"/>
              </a:rPr>
              <a:t> con tecnología </a:t>
            </a:r>
            <a:r>
              <a:rPr lang="es-EC" dirty="0" err="1">
                <a:latin typeface="Times New Roman" panose="02020603050405020304" pitchFamily="18" charset="0"/>
                <a:cs typeface="Times New Roman" panose="02020603050405020304" pitchFamily="18" charset="0"/>
              </a:rPr>
              <a:t>WiFi</a:t>
            </a:r>
            <a:r>
              <a:rPr lang="es-EC" dirty="0">
                <a:latin typeface="Times New Roman" panose="02020603050405020304" pitchFamily="18" charset="0"/>
                <a:cs typeface="Times New Roman" panose="02020603050405020304" pitchFamily="18" charset="0"/>
              </a:rPr>
              <a:t> y transferencia de parámetros de sensores fueron plasmados en el proceso de lectura de los datos obtenidos de los sensores que dispone el sistema vehicular, los cuales proveen de un conjunto de estímulos físicos por medio de componentes hápticos y que otorgan al conductor de una experiencia inmersiva en labores de tele operación.</a:t>
            </a:r>
          </a:p>
          <a:p>
            <a:pPr algn="just">
              <a:spcBef>
                <a:spcPts val="600"/>
              </a:spcBef>
              <a:spcAft>
                <a:spcPts val="1200"/>
              </a:spcAft>
            </a:pPr>
            <a:endParaRPr lang="es-EC" dirty="0">
              <a:latin typeface="Times New Roman" panose="02020603050405020304" pitchFamily="18" charset="0"/>
              <a:cs typeface="Times New Roman" panose="02020603050405020304" pitchFamily="18" charset="0"/>
            </a:endParaRPr>
          </a:p>
          <a:p>
            <a:pPr algn="just">
              <a:spcBef>
                <a:spcPts val="600"/>
              </a:spcBef>
              <a:spcAft>
                <a:spcPts val="1200"/>
              </a:spcAft>
            </a:pPr>
            <a:r>
              <a:rPr lang="es-EC" dirty="0">
                <a:effectLst/>
                <a:latin typeface="Times New Roman" panose="02020603050405020304" pitchFamily="18" charset="0"/>
                <a:ea typeface="Calibri" panose="020F0502020204030204" pitchFamily="34" charset="0"/>
                <a:cs typeface="Times New Roman" panose="02020603050405020304" pitchFamily="18" charset="0"/>
              </a:rPr>
              <a:t>Para el diseño del envío el envío y recepción de datos de la estación de control al vehículo se empleó el protocolo MQTT, ya que clasifica los datos enviados por los sensores y son procesados de manera independiente dentro de la herramienta Node-RED con una priorización de entrega determinada por el parámetro </a:t>
            </a:r>
            <a:r>
              <a:rPr lang="es-EC" i="1" dirty="0" err="1">
                <a:effectLst/>
                <a:latin typeface="Times New Roman" panose="02020603050405020304" pitchFamily="18" charset="0"/>
                <a:ea typeface="Calibri" panose="020F0502020204030204" pitchFamily="34" charset="0"/>
                <a:cs typeface="Times New Roman" panose="02020603050405020304" pitchFamily="18" charset="0"/>
              </a:rPr>
              <a:t>QoS</a:t>
            </a:r>
            <a:r>
              <a:rPr lang="es-EC" i="1"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spcBef>
                <a:spcPts val="600"/>
              </a:spcBef>
              <a:spcAft>
                <a:spcPts val="1200"/>
              </a:spcAft>
            </a:pPr>
            <a:endParaRPr lang="es-EC" i="1"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1200"/>
              </a:spcAft>
            </a:pPr>
            <a:r>
              <a:rPr lang="es-EC" dirty="0">
                <a:latin typeface="Times New Roman" panose="02020603050405020304" pitchFamily="18" charset="0"/>
                <a:ea typeface="Calibri" panose="020F0502020204030204" pitchFamily="34" charset="0"/>
                <a:cs typeface="Times New Roman" panose="02020603050405020304" pitchFamily="18" charset="0"/>
              </a:rPr>
              <a:t>E</a:t>
            </a:r>
            <a:r>
              <a:rPr lang="es-EC" dirty="0">
                <a:effectLst/>
                <a:latin typeface="Times New Roman" panose="02020603050405020304" pitchFamily="18" charset="0"/>
                <a:ea typeface="Calibri" panose="020F0502020204030204" pitchFamily="34" charset="0"/>
                <a:cs typeface="Times New Roman" panose="02020603050405020304" pitchFamily="18" charset="0"/>
              </a:rPr>
              <a:t>l protocolo UDP fue diseñado para la transferencia de datos hacia el dispositivo háptico, ya que se al ser un protocolo no orientado a la conexión, los datos pueden o no llegar al destino, pero son rápidamente reemplazados por los datos siguientes. Esto hace que el tiempo de respuesta ante las maniobras sea mucho más corto.</a:t>
            </a:r>
          </a:p>
          <a:p>
            <a:pPr marL="285750" indent="-285750" algn="just">
              <a:spcBef>
                <a:spcPts val="600"/>
              </a:spcBef>
              <a:spcAft>
                <a:spcPts val="1200"/>
              </a:spcAft>
              <a:buFont typeface="Arial" panose="020B0604020202020204" pitchFamily="34" charset="0"/>
              <a:buChar char="•"/>
            </a:pPr>
            <a:endParaRPr lang="es-EC" dirty="0">
              <a:latin typeface="Times New Roman" panose="02020603050405020304" pitchFamily="18" charset="0"/>
              <a:cs typeface="Times New Roman" panose="02020603050405020304" pitchFamily="18" charset="0"/>
            </a:endParaRPr>
          </a:p>
          <a:p>
            <a:pPr marL="285750" indent="-285750" algn="just">
              <a:spcBef>
                <a:spcPts val="600"/>
              </a:spcBef>
              <a:spcAft>
                <a:spcPts val="1200"/>
              </a:spcAft>
              <a:buFont typeface="Arial" panose="020B0604020202020204" pitchFamily="34" charset="0"/>
              <a:buChar char="•"/>
            </a:pPr>
            <a:endParaRPr lang="es-EC" dirty="0">
              <a:latin typeface="Times New Roman" panose="02020603050405020304" pitchFamily="18" charset="0"/>
              <a:cs typeface="Times New Roman" panose="02020603050405020304" pitchFamily="18" charset="0"/>
            </a:endParaRPr>
          </a:p>
          <a:p>
            <a:pPr algn="just">
              <a:buClr>
                <a:srgbClr val="F8F8F8"/>
              </a:buClr>
            </a:pPr>
            <a:endParaRPr lang="es-EC" sz="2000" dirty="0">
              <a:latin typeface="Times New Roman" panose="02020603050405020304" pitchFamily="18" charset="0"/>
              <a:cs typeface="Times New Roman" panose="02020603050405020304" pitchFamily="18" charset="0"/>
            </a:endParaRPr>
          </a:p>
        </p:txBody>
      </p:sp>
      <p:sp>
        <p:nvSpPr>
          <p:cNvPr id="3" name="Marcador de número de diapositiva 2">
            <a:extLst>
              <a:ext uri="{FF2B5EF4-FFF2-40B4-BE49-F238E27FC236}">
                <a16:creationId xmlns:a16="http://schemas.microsoft.com/office/drawing/2014/main" id="{656572BD-2836-4142-8948-179CA3779F94}"/>
              </a:ext>
            </a:extLst>
          </p:cNvPr>
          <p:cNvSpPr>
            <a:spLocks noGrp="1"/>
          </p:cNvSpPr>
          <p:nvPr>
            <p:ph type="sldNum" sz="quarter" idx="12"/>
          </p:nvPr>
        </p:nvSpPr>
        <p:spPr/>
        <p:txBody>
          <a:bodyPr/>
          <a:lstStyle/>
          <a:p>
            <a:fld id="{AB768AD1-2A9A-4533-A501-FD2C2D4BAB3D}" type="slidenum">
              <a:rPr lang="es-EC" smtClean="0"/>
              <a:t>29</a:t>
            </a:fld>
            <a:endParaRPr lang="es-EC"/>
          </a:p>
        </p:txBody>
      </p:sp>
    </p:spTree>
    <p:extLst>
      <p:ext uri="{BB962C8B-B14F-4D97-AF65-F5344CB8AC3E}">
        <p14:creationId xmlns:p14="http://schemas.microsoft.com/office/powerpoint/2010/main" val="438555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0" y="505275"/>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INTRODUCCIÓN</a:t>
            </a:r>
          </a:p>
        </p:txBody>
      </p:sp>
      <p:sp>
        <p:nvSpPr>
          <p:cNvPr id="11" name="CuadroTexto 10">
            <a:extLst>
              <a:ext uri="{FF2B5EF4-FFF2-40B4-BE49-F238E27FC236}">
                <a16:creationId xmlns:a16="http://schemas.microsoft.com/office/drawing/2014/main" id="{94FA0202-5D9D-4AAD-8E53-834812B325D3}"/>
              </a:ext>
            </a:extLst>
          </p:cNvPr>
          <p:cNvSpPr txBox="1"/>
          <p:nvPr/>
        </p:nvSpPr>
        <p:spPr>
          <a:xfrm>
            <a:off x="6742835" y="4535187"/>
            <a:ext cx="1823093" cy="307777"/>
          </a:xfrm>
          <a:prstGeom prst="rect">
            <a:avLst/>
          </a:prstGeom>
          <a:noFill/>
        </p:spPr>
        <p:txBody>
          <a:bodyPr wrap="square">
            <a:spAutoFit/>
          </a:bodyPr>
          <a:lstStyle/>
          <a:p>
            <a:r>
              <a:rPr lang="es-ES_tradnl" sz="1400" i="1" dirty="0">
                <a:effectLst/>
                <a:latin typeface="Arial" panose="020B0604020202020204" pitchFamily="34" charset="0"/>
                <a:ea typeface="Calibri" panose="020F0502020204030204" pitchFamily="34" charset="0"/>
              </a:rPr>
              <a:t>(</a:t>
            </a:r>
            <a:r>
              <a:rPr lang="es-ES_tradnl" sz="1400" i="1" dirty="0">
                <a:latin typeface="Arial" panose="020B0604020202020204" pitchFamily="34" charset="0"/>
                <a:ea typeface="Calibri" panose="020F0502020204030204" pitchFamily="34" charset="0"/>
              </a:rPr>
              <a:t>Cerón</a:t>
            </a:r>
            <a:r>
              <a:rPr lang="es-ES_tradnl" sz="1400" i="1" dirty="0">
                <a:effectLst/>
                <a:latin typeface="Arial" panose="020B0604020202020204" pitchFamily="34" charset="0"/>
                <a:ea typeface="Calibri" panose="020F0502020204030204" pitchFamily="34" charset="0"/>
              </a:rPr>
              <a:t>, 2005)</a:t>
            </a:r>
            <a:endParaRPr lang="es-EC" sz="1400" i="1" dirty="0"/>
          </a:p>
        </p:txBody>
      </p:sp>
      <p:sp>
        <p:nvSpPr>
          <p:cNvPr id="4" name="Marcador de número de diapositiva 3">
            <a:extLst>
              <a:ext uri="{FF2B5EF4-FFF2-40B4-BE49-F238E27FC236}">
                <a16:creationId xmlns:a16="http://schemas.microsoft.com/office/drawing/2014/main" id="{E3AC2658-46F0-4C18-B4C5-3790E2C2710E}"/>
              </a:ext>
            </a:extLst>
          </p:cNvPr>
          <p:cNvSpPr>
            <a:spLocks noGrp="1"/>
          </p:cNvSpPr>
          <p:nvPr>
            <p:ph type="sldNum" sz="quarter" idx="12"/>
          </p:nvPr>
        </p:nvSpPr>
        <p:spPr/>
        <p:txBody>
          <a:bodyPr/>
          <a:lstStyle/>
          <a:p>
            <a:fld id="{AB768AD1-2A9A-4533-A501-FD2C2D4BAB3D}" type="slidenum">
              <a:rPr lang="es-EC" smtClean="0"/>
              <a:t>3</a:t>
            </a:fld>
            <a:endParaRPr lang="es-EC"/>
          </a:p>
        </p:txBody>
      </p:sp>
      <p:graphicFrame>
        <p:nvGraphicFramePr>
          <p:cNvPr id="6" name="Diagrama 5">
            <a:extLst>
              <a:ext uri="{FF2B5EF4-FFF2-40B4-BE49-F238E27FC236}">
                <a16:creationId xmlns:a16="http://schemas.microsoft.com/office/drawing/2014/main" id="{E6C848A7-7AF4-49C5-B4DA-F303C011614C}"/>
              </a:ext>
            </a:extLst>
          </p:cNvPr>
          <p:cNvGraphicFramePr/>
          <p:nvPr>
            <p:extLst>
              <p:ext uri="{D42A27DB-BD31-4B8C-83A1-F6EECF244321}">
                <p14:modId xmlns:p14="http://schemas.microsoft.com/office/powerpoint/2010/main" val="3524499394"/>
              </p:ext>
            </p:extLst>
          </p:nvPr>
        </p:nvGraphicFramePr>
        <p:xfrm>
          <a:off x="1870363" y="1197331"/>
          <a:ext cx="8451273" cy="53673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8280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0" y="738210"/>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S" sz="3200" b="1" dirty="0">
                <a:solidFill>
                  <a:schemeClr val="bg1"/>
                </a:solidFill>
                <a:latin typeface="Calibri" panose="020F0502020204030204" pitchFamily="34" charset="0"/>
              </a:rPr>
              <a:t>CONCLUSIONES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FE6F5BCC-C6F9-410A-9682-D843399DBE40}"/>
              </a:ext>
            </a:extLst>
          </p:cNvPr>
          <p:cNvSpPr txBox="1"/>
          <p:nvPr/>
        </p:nvSpPr>
        <p:spPr>
          <a:xfrm>
            <a:off x="481263" y="1475872"/>
            <a:ext cx="11279367" cy="5447645"/>
          </a:xfrm>
          <a:prstGeom prst="rect">
            <a:avLst/>
          </a:prstGeom>
          <a:noFill/>
        </p:spPr>
        <p:txBody>
          <a:bodyPr wrap="square">
            <a:spAutoFit/>
          </a:bodyPr>
          <a:lstStyle/>
          <a:p>
            <a:pPr algn="just">
              <a:spcBef>
                <a:spcPts val="600"/>
              </a:spcBef>
              <a:spcAft>
                <a:spcPts val="120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Para la implementación del sistema de conducción se emplearon los valores obtenidos por el giroscopio, la variación del valor en el eje X permite interactuar de manera directa con los actuadores de la parte izquierda y derecha del dispositivo háptico, mientras la variación del valor en el eje Y permite interactuar de manera directa con la parte frontal y trasera. Los cuales aumentan o disminuyen la intensidad de vibración respecto al ángulo de inclinación al que se encuentra el vehículo.</a:t>
            </a:r>
          </a:p>
          <a:p>
            <a:pPr algn="just">
              <a:spcBef>
                <a:spcPts val="600"/>
              </a:spcBef>
              <a:spcAft>
                <a:spcPts val="1200"/>
              </a:spcAft>
            </a:pPr>
            <a:endParaRPr lang="es-EC" dirty="0">
              <a:latin typeface="Times New Roman" panose="02020603050405020304" pitchFamily="18" charset="0"/>
              <a:cs typeface="Times New Roman" panose="02020603050405020304" pitchFamily="18" charset="0"/>
            </a:endParaRPr>
          </a:p>
          <a:p>
            <a:pPr algn="just">
              <a:buClr>
                <a:srgbClr val="F8F8F8"/>
              </a:buClr>
            </a:pPr>
            <a:r>
              <a:rPr lang="es-ES" sz="1800" dirty="0">
                <a:latin typeface="Times New Roman" panose="02020603050405020304" pitchFamily="18" charset="0"/>
                <a:cs typeface="Times New Roman" panose="02020603050405020304" pitchFamily="18" charset="0"/>
              </a:rPr>
              <a:t>En las pruebas realizadas en ambientes </a:t>
            </a:r>
            <a:r>
              <a:rPr lang="es-ES" dirty="0">
                <a:latin typeface="Times New Roman" panose="02020603050405020304" pitchFamily="18" charset="0"/>
                <a:cs typeface="Times New Roman" panose="02020603050405020304" pitchFamily="18" charset="0"/>
              </a:rPr>
              <a:t>externos con línea de vista se constató que el estándar IEEE 802.11b tiene un mayor rango de operación, alcanzando hasta una distancia aproximadamente de 105 metros </a:t>
            </a:r>
            <a:r>
              <a:rPr lang="es-EC" dirty="0">
                <a:latin typeface="Times New Roman" panose="02020603050405020304" pitchFamily="18" charset="0"/>
                <a:cs typeface="Times New Roman" panose="02020603050405020304" pitchFamily="18" charset="0"/>
              </a:rPr>
              <a:t>y una intensidad de señal recibida de -79 dBm, lo cual, al comparar con los valores teóricos calculados, se obtuvo un error de 4.11%. </a:t>
            </a:r>
            <a:endParaRPr lang="en-US" dirty="0">
              <a:latin typeface="Times New Roman" panose="02020603050405020304" pitchFamily="18" charset="0"/>
              <a:cs typeface="Times New Roman" panose="02020603050405020304" pitchFamily="18" charset="0"/>
            </a:endParaRPr>
          </a:p>
          <a:p>
            <a:pPr algn="just">
              <a:buClr>
                <a:srgbClr val="F8F8F8"/>
              </a:buClr>
            </a:pPr>
            <a:r>
              <a:rPr lang="es-ES" dirty="0">
                <a:latin typeface="Times New Roman" panose="02020603050405020304" pitchFamily="18" charset="0"/>
                <a:cs typeface="Times New Roman" panose="02020603050405020304" pitchFamily="18" charset="0"/>
              </a:rPr>
              <a:t>.</a:t>
            </a:r>
          </a:p>
          <a:p>
            <a:pPr algn="just">
              <a:buClr>
                <a:srgbClr val="F8F8F8"/>
              </a:buClr>
            </a:pPr>
            <a:endParaRPr lang="es-ES" sz="1800" dirty="0">
              <a:latin typeface="Times New Roman" panose="02020603050405020304" pitchFamily="18" charset="0"/>
              <a:cs typeface="Times New Roman" panose="02020603050405020304" pitchFamily="18" charset="0"/>
            </a:endParaRPr>
          </a:p>
          <a:p>
            <a:pPr algn="just">
              <a:buClr>
                <a:srgbClr val="F8F8F8"/>
              </a:buClr>
            </a:pPr>
            <a:endParaRPr lang="es-ES" sz="1800" dirty="0">
              <a:latin typeface="Times New Roman" panose="02020603050405020304" pitchFamily="18" charset="0"/>
              <a:cs typeface="Times New Roman" panose="02020603050405020304" pitchFamily="18" charset="0"/>
            </a:endParaRPr>
          </a:p>
          <a:p>
            <a:pPr algn="just">
              <a:buClr>
                <a:srgbClr val="F8F8F8"/>
              </a:buClr>
            </a:pPr>
            <a:r>
              <a:rPr lang="es-ES" sz="1800" dirty="0">
                <a:latin typeface="Times New Roman" panose="02020603050405020304" pitchFamily="18" charset="0"/>
                <a:cs typeface="Times New Roman" panose="02020603050405020304" pitchFamily="18" charset="0"/>
              </a:rPr>
              <a:t>En las pruebas realizadas en ambientes internos sin línea de vista se constató que el estándar IEEE 802.11b tiene un mayor rango de operación, alcanzando hasta una distancia aproximada de 20 metros y una intensidad de señal recibida  de -76 dBm, lo cual al comparar con los valores teóricos calculados, se obtuvo un error de 2.79%, .</a:t>
            </a:r>
            <a:endParaRPr lang="es-EC" dirty="0">
              <a:latin typeface="Times New Roman" panose="02020603050405020304" pitchFamily="18" charset="0"/>
              <a:cs typeface="Times New Roman" panose="02020603050405020304" pitchFamily="18" charset="0"/>
            </a:endParaRPr>
          </a:p>
          <a:p>
            <a:pPr marL="285750" indent="-285750" algn="just">
              <a:spcBef>
                <a:spcPts val="600"/>
              </a:spcBef>
              <a:spcAft>
                <a:spcPts val="1200"/>
              </a:spcAft>
              <a:buFont typeface="Arial" panose="020B0604020202020204" pitchFamily="34" charset="0"/>
              <a:buChar char="•"/>
            </a:pPr>
            <a:endParaRPr lang="es-EC" dirty="0">
              <a:latin typeface="Times New Roman" panose="02020603050405020304" pitchFamily="18" charset="0"/>
              <a:cs typeface="Times New Roman" panose="02020603050405020304" pitchFamily="18" charset="0"/>
            </a:endParaRPr>
          </a:p>
          <a:p>
            <a:pPr algn="just">
              <a:buClr>
                <a:srgbClr val="F8F8F8"/>
              </a:buClr>
            </a:pPr>
            <a:endParaRPr lang="es-EC" sz="2000" dirty="0">
              <a:latin typeface="Times New Roman" panose="02020603050405020304" pitchFamily="18" charset="0"/>
              <a:cs typeface="Times New Roman" panose="02020603050405020304" pitchFamily="18" charset="0"/>
            </a:endParaRPr>
          </a:p>
        </p:txBody>
      </p:sp>
      <p:sp>
        <p:nvSpPr>
          <p:cNvPr id="3" name="Marcador de número de diapositiva 2">
            <a:extLst>
              <a:ext uri="{FF2B5EF4-FFF2-40B4-BE49-F238E27FC236}">
                <a16:creationId xmlns:a16="http://schemas.microsoft.com/office/drawing/2014/main" id="{656572BD-2836-4142-8948-179CA3779F94}"/>
              </a:ext>
            </a:extLst>
          </p:cNvPr>
          <p:cNvSpPr>
            <a:spLocks noGrp="1"/>
          </p:cNvSpPr>
          <p:nvPr>
            <p:ph type="sldNum" sz="quarter" idx="12"/>
          </p:nvPr>
        </p:nvSpPr>
        <p:spPr/>
        <p:txBody>
          <a:bodyPr/>
          <a:lstStyle/>
          <a:p>
            <a:fld id="{AB768AD1-2A9A-4533-A501-FD2C2D4BAB3D}" type="slidenum">
              <a:rPr lang="es-EC" smtClean="0"/>
              <a:t>30</a:t>
            </a:fld>
            <a:endParaRPr lang="es-EC"/>
          </a:p>
        </p:txBody>
      </p:sp>
    </p:spTree>
    <p:extLst>
      <p:ext uri="{BB962C8B-B14F-4D97-AF65-F5344CB8AC3E}">
        <p14:creationId xmlns:p14="http://schemas.microsoft.com/office/powerpoint/2010/main" val="2008536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0" y="738210"/>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S" sz="3200" b="1" dirty="0">
                <a:solidFill>
                  <a:schemeClr val="bg1"/>
                </a:solidFill>
                <a:latin typeface="Calibri" panose="020F0502020204030204" pitchFamily="34" charset="0"/>
              </a:rPr>
              <a:t>CONCLUSIONES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FE6F5BCC-C6F9-410A-9682-D843399DBE40}"/>
              </a:ext>
            </a:extLst>
          </p:cNvPr>
          <p:cNvSpPr txBox="1"/>
          <p:nvPr/>
        </p:nvSpPr>
        <p:spPr>
          <a:xfrm>
            <a:off x="838200" y="1535432"/>
            <a:ext cx="10675256" cy="4955203"/>
          </a:xfrm>
          <a:prstGeom prst="rect">
            <a:avLst/>
          </a:prstGeom>
          <a:noFill/>
        </p:spPr>
        <p:txBody>
          <a:bodyPr wrap="square">
            <a:spAutoFit/>
          </a:bodyPr>
          <a:lstStyle/>
          <a:p>
            <a:pPr algn="just">
              <a:buClr>
                <a:srgbClr val="F8F8F8"/>
              </a:buClr>
            </a:pPr>
            <a:r>
              <a:rPr lang="en-US" dirty="0">
                <a:latin typeface="Times New Roman" panose="02020603050405020304" pitchFamily="18" charset="0"/>
                <a:cs typeface="Times New Roman" panose="02020603050405020304" pitchFamily="18" charset="0"/>
              </a:rPr>
              <a:t>La </a:t>
            </a:r>
            <a:r>
              <a:rPr lang="en-US" dirty="0" err="1">
                <a:latin typeface="Times New Roman" panose="02020603050405020304" pitchFamily="18" charset="0"/>
                <a:cs typeface="Times New Roman" panose="02020603050405020304" pitchFamily="18" charset="0"/>
              </a:rPr>
              <a:t>resolución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más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confiable</a:t>
            </a:r>
            <a:r>
              <a:rPr lang="en-US" dirty="0">
                <a:latin typeface="Times New Roman" panose="02020603050405020304" pitchFamily="18" charset="0"/>
                <a:cs typeface="Times New Roman" panose="02020603050405020304" pitchFamily="18" charset="0"/>
              </a:rPr>
              <a:t> para </a:t>
            </a:r>
            <a:r>
              <a:rPr lang="en-US" dirty="0" err="1">
                <a:latin typeface="Times New Roman" panose="02020603050405020304" pitchFamily="18" charset="0"/>
                <a:cs typeface="Times New Roman" panose="02020603050405020304" pitchFamily="18" charset="0"/>
              </a:rPr>
              <a:t>desempeñar</a:t>
            </a:r>
            <a:r>
              <a:rPr lang="en-US" dirty="0">
                <a:latin typeface="Times New Roman" panose="02020603050405020304" pitchFamily="18" charset="0"/>
                <a:cs typeface="Times New Roman" panose="02020603050405020304" pitchFamily="18" charset="0"/>
              </a:rPr>
              <a:t> las </a:t>
            </a:r>
            <a:r>
              <a:rPr lang="en-US" dirty="0" err="1">
                <a:latin typeface="Times New Roman" panose="02020603050405020304" pitchFamily="18" charset="0"/>
                <a:cs typeface="Times New Roman" panose="02020603050405020304" pitchFamily="18" charset="0"/>
              </a:rPr>
              <a:t>labores</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telepresencia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fue</a:t>
            </a:r>
            <a:r>
              <a:rPr lang="en-US" dirty="0">
                <a:latin typeface="Times New Roman" panose="02020603050405020304" pitchFamily="18" charset="0"/>
                <a:cs typeface="Times New Roman" panose="02020603050405020304" pitchFamily="18" charset="0"/>
              </a:rPr>
              <a:t> la </a:t>
            </a:r>
            <a:r>
              <a:rPr lang="en-US" dirty="0" err="1">
                <a:latin typeface="Times New Roman" panose="02020603050405020304" pitchFamily="18" charset="0"/>
                <a:cs typeface="Times New Roman" panose="02020603050405020304" pitchFamily="18" charset="0"/>
              </a:rPr>
              <a:t>resolución</a:t>
            </a:r>
            <a:r>
              <a:rPr lang="en-US" dirty="0">
                <a:latin typeface="Times New Roman" panose="02020603050405020304" pitchFamily="18" charset="0"/>
                <a:cs typeface="Times New Roman" panose="02020603050405020304" pitchFamily="18" charset="0"/>
              </a:rPr>
              <a:t> de 320x240, </a:t>
            </a:r>
            <a:r>
              <a:rPr lang="en-US" dirty="0" err="1">
                <a:latin typeface="Times New Roman" panose="02020603050405020304" pitchFamily="18" charset="0"/>
                <a:cs typeface="Times New Roman" panose="02020603050405020304" pitchFamily="18" charset="0"/>
              </a:rPr>
              <a:t>idónea</a:t>
            </a:r>
            <a:r>
              <a:rPr lang="en-US" dirty="0">
                <a:latin typeface="Times New Roman" panose="02020603050405020304" pitchFamily="18" charset="0"/>
                <a:cs typeface="Times New Roman" panose="02020603050405020304" pitchFamily="18" charset="0"/>
              </a:rPr>
              <a:t> para </a:t>
            </a:r>
            <a:r>
              <a:rPr lang="en-US" dirty="0" err="1">
                <a:latin typeface="Times New Roman" panose="02020603050405020304" pitchFamily="18" charset="0"/>
                <a:cs typeface="Times New Roman" panose="02020603050405020304" pitchFamily="18" charset="0"/>
              </a:rPr>
              <a:t>visualizar</a:t>
            </a:r>
            <a:r>
              <a:rPr lang="en-US" dirty="0">
                <a:latin typeface="Times New Roman" panose="02020603050405020304" pitchFamily="18" charset="0"/>
                <a:cs typeface="Times New Roman" panose="02020603050405020304" pitchFamily="18" charset="0"/>
              </a:rPr>
              <a:t> con una </a:t>
            </a:r>
            <a:r>
              <a:rPr lang="en-US" dirty="0" err="1">
                <a:latin typeface="Times New Roman" panose="02020603050405020304" pitchFamily="18" charset="0"/>
                <a:cs typeface="Times New Roman" panose="02020603050405020304" pitchFamily="18" charset="0"/>
              </a:rPr>
              <a:t>suficiente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calidad</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detalle</a:t>
            </a:r>
            <a:r>
              <a:rPr lang="en-US" dirty="0">
                <a:latin typeface="Times New Roman" panose="02020603050405020304" pitchFamily="18" charset="0"/>
                <a:cs typeface="Times New Roman" panose="02020603050405020304" pitchFamily="18" charset="0"/>
              </a:rPr>
              <a:t> el </a:t>
            </a:r>
            <a:r>
              <a:rPr lang="en-US" dirty="0" err="1">
                <a:latin typeface="Times New Roman" panose="02020603050405020304" pitchFamily="18" charset="0"/>
                <a:cs typeface="Times New Roman" panose="02020603050405020304" pitchFamily="18" charset="0"/>
              </a:rPr>
              <a:t>entorno</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alcance</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operación</a:t>
            </a:r>
            <a:r>
              <a:rPr lang="en-US" dirty="0">
                <a:latin typeface="Times New Roman" panose="02020603050405020304" pitchFamily="18" charset="0"/>
                <a:cs typeface="Times New Roman" panose="02020603050405020304" pitchFamily="18" charset="0"/>
              </a:rPr>
              <a:t> de hasta 100 metros.</a:t>
            </a:r>
            <a:endParaRPr lang="es-ES" dirty="0">
              <a:latin typeface="Times New Roman" panose="02020603050405020304" pitchFamily="18" charset="0"/>
              <a:cs typeface="Times New Roman" panose="02020603050405020304" pitchFamily="18" charset="0"/>
            </a:endParaRPr>
          </a:p>
          <a:p>
            <a:pPr algn="just">
              <a:buClr>
                <a:srgbClr val="F8F8F8"/>
              </a:buClr>
            </a:pPr>
            <a:endParaRPr lang="es-EC" sz="2000" dirty="0">
              <a:latin typeface="Times New Roman" panose="02020603050405020304" pitchFamily="18" charset="0"/>
              <a:cs typeface="Times New Roman" panose="02020603050405020304" pitchFamily="18" charset="0"/>
            </a:endParaRPr>
          </a:p>
          <a:p>
            <a:pPr algn="just">
              <a:buClr>
                <a:srgbClr val="F8F8F8"/>
              </a:buClr>
            </a:pPr>
            <a:endParaRPr lang="es-EC" sz="2000" dirty="0">
              <a:latin typeface="Times New Roman" panose="02020603050405020304" pitchFamily="18" charset="0"/>
              <a:cs typeface="Times New Roman" panose="02020603050405020304" pitchFamily="18" charset="0"/>
            </a:endParaRPr>
          </a:p>
          <a:p>
            <a:pPr algn="just">
              <a:buClr>
                <a:srgbClr val="F8F8F8"/>
              </a:buClr>
            </a:pPr>
            <a:r>
              <a:rPr lang="es-EC" dirty="0">
                <a:latin typeface="Times New Roman" panose="02020603050405020304" pitchFamily="18" charset="0"/>
                <a:cs typeface="Times New Roman" panose="02020603050405020304" pitchFamily="18" charset="0"/>
              </a:rPr>
              <a:t>Evaluando el chaleco diseñado, los resultados determinaron que el 83.3% de la población encuestada considera que el dispositivo háptico mejora la experiencia de conducción del vehículo y no es invasivo. Además de tener un grado de aceptación del 91.67% sobre la cantidad de puntos de vibración que dispone.</a:t>
            </a:r>
          </a:p>
          <a:p>
            <a:pPr algn="just">
              <a:buClr>
                <a:srgbClr val="F8F8F8"/>
              </a:buClr>
            </a:pPr>
            <a:endParaRPr lang="es-EC" dirty="0">
              <a:latin typeface="Times New Roman" panose="02020603050405020304" pitchFamily="18" charset="0"/>
              <a:cs typeface="Times New Roman" panose="02020603050405020304" pitchFamily="18" charset="0"/>
            </a:endParaRPr>
          </a:p>
          <a:p>
            <a:pPr algn="just">
              <a:buClr>
                <a:srgbClr val="F8F8F8"/>
              </a:buClr>
            </a:pPr>
            <a:endParaRPr lang="es-EC" dirty="0">
              <a:latin typeface="Times New Roman" panose="02020603050405020304" pitchFamily="18" charset="0"/>
              <a:cs typeface="Times New Roman" panose="02020603050405020304" pitchFamily="18" charset="0"/>
            </a:endParaRPr>
          </a:p>
          <a:p>
            <a:pPr algn="just">
              <a:buClr>
                <a:srgbClr val="F8F8F8"/>
              </a:buClr>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Finalmente, se pudo obtener un sistema de conducción vehicular que satisface las características de telepresencia e inmersión, ya que se dispone de una estación de control conformada por un sistema de visualización y un mando de control que permiten realizar tareas de manera remota, y que además dispone de un dispositivo háptico capaz de recrear las acciones que se realizan en el vehículo e interpretar la pendiente en la que se encuentre.</a:t>
            </a:r>
          </a:p>
          <a:p>
            <a:pPr algn="just">
              <a:buClr>
                <a:srgbClr val="F8F8F8"/>
              </a:buClr>
            </a:pPr>
            <a:endParaRPr lang="es-ES" dirty="0">
              <a:latin typeface="Times New Roman" panose="02020603050405020304" pitchFamily="18" charset="0"/>
              <a:cs typeface="Times New Roman" panose="02020603050405020304" pitchFamily="18" charset="0"/>
            </a:endParaRPr>
          </a:p>
          <a:p>
            <a:pPr algn="just">
              <a:buClr>
                <a:srgbClr val="F8F8F8"/>
              </a:buClr>
            </a:pPr>
            <a:endParaRPr lang="es-ES" sz="2000" dirty="0">
              <a:latin typeface="Times New Roman" panose="02020603050405020304" pitchFamily="18" charset="0"/>
              <a:cs typeface="Times New Roman" panose="02020603050405020304" pitchFamily="18" charset="0"/>
            </a:endParaRPr>
          </a:p>
          <a:p>
            <a:pPr algn="just">
              <a:buClr>
                <a:srgbClr val="F8F8F8"/>
              </a:buClr>
            </a:pPr>
            <a:endParaRPr lang="es-ES" sz="2000" dirty="0">
              <a:latin typeface="Times New Roman" panose="02020603050405020304" pitchFamily="18" charset="0"/>
              <a:cs typeface="Times New Roman" panose="02020603050405020304" pitchFamily="18" charset="0"/>
            </a:endParaRPr>
          </a:p>
          <a:p>
            <a:pPr algn="just">
              <a:buClr>
                <a:srgbClr val="F8F8F8"/>
              </a:buClr>
            </a:pPr>
            <a:endParaRPr lang="es-EC" sz="2000" dirty="0">
              <a:latin typeface="Times New Roman" panose="02020603050405020304" pitchFamily="18" charset="0"/>
              <a:cs typeface="Times New Roman" panose="02020603050405020304" pitchFamily="18" charset="0"/>
            </a:endParaRPr>
          </a:p>
        </p:txBody>
      </p:sp>
      <p:sp>
        <p:nvSpPr>
          <p:cNvPr id="3" name="Marcador de número de diapositiva 2">
            <a:extLst>
              <a:ext uri="{FF2B5EF4-FFF2-40B4-BE49-F238E27FC236}">
                <a16:creationId xmlns:a16="http://schemas.microsoft.com/office/drawing/2014/main" id="{656572BD-2836-4142-8948-179CA3779F94}"/>
              </a:ext>
            </a:extLst>
          </p:cNvPr>
          <p:cNvSpPr>
            <a:spLocks noGrp="1"/>
          </p:cNvSpPr>
          <p:nvPr>
            <p:ph type="sldNum" sz="quarter" idx="12"/>
          </p:nvPr>
        </p:nvSpPr>
        <p:spPr/>
        <p:txBody>
          <a:bodyPr/>
          <a:lstStyle/>
          <a:p>
            <a:fld id="{AB768AD1-2A9A-4533-A501-FD2C2D4BAB3D}" type="slidenum">
              <a:rPr lang="es-EC" smtClean="0"/>
              <a:t>31</a:t>
            </a:fld>
            <a:endParaRPr lang="es-EC"/>
          </a:p>
        </p:txBody>
      </p:sp>
    </p:spTree>
    <p:extLst>
      <p:ext uri="{BB962C8B-B14F-4D97-AF65-F5344CB8AC3E}">
        <p14:creationId xmlns:p14="http://schemas.microsoft.com/office/powerpoint/2010/main" val="11936377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0" y="512320"/>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S" sz="3200" b="1" dirty="0">
                <a:solidFill>
                  <a:schemeClr val="bg1"/>
                </a:solidFill>
                <a:latin typeface="Calibri" panose="020F0502020204030204" pitchFamily="34" charset="0"/>
              </a:rPr>
              <a:t>RECOMENDACIONES</a:t>
            </a:r>
          </a:p>
        </p:txBody>
      </p:sp>
      <p:sp>
        <p:nvSpPr>
          <p:cNvPr id="10" name="CuadroTexto 9">
            <a:extLst>
              <a:ext uri="{FF2B5EF4-FFF2-40B4-BE49-F238E27FC236}">
                <a16:creationId xmlns:a16="http://schemas.microsoft.com/office/drawing/2014/main" id="{E428BE7B-8542-46D5-AC15-7BF4930446F1}"/>
              </a:ext>
            </a:extLst>
          </p:cNvPr>
          <p:cNvSpPr txBox="1"/>
          <p:nvPr/>
        </p:nvSpPr>
        <p:spPr>
          <a:xfrm>
            <a:off x="896353" y="1524404"/>
            <a:ext cx="10399294" cy="4708981"/>
          </a:xfrm>
          <a:prstGeom prst="rect">
            <a:avLst/>
          </a:prstGeom>
          <a:noFill/>
        </p:spPr>
        <p:txBody>
          <a:bodyPr wrap="square">
            <a:spAutoFit/>
          </a:bodyPr>
          <a:lstStyle/>
          <a:p>
            <a:pPr marL="0" marR="0" indent="457200" algn="just">
              <a:spcBef>
                <a:spcPts val="600"/>
              </a:spcBef>
              <a:spcAft>
                <a:spcPts val="1200"/>
              </a:spcAft>
            </a:pPr>
            <a:r>
              <a:rPr lang="es-EC" sz="2000" dirty="0">
                <a:latin typeface="Times New Roman" panose="02020603050405020304" pitchFamily="18" charset="0"/>
                <a:cs typeface="Times New Roman" panose="02020603050405020304" pitchFamily="18" charset="0"/>
              </a:rPr>
              <a:t>La elección del estándar con el cual se desee operar dependerá de la aplicación y la distancia que desee cubrir, ya que el estándar 802.11b, aunque cubre una mayor área de operación </a:t>
            </a:r>
            <a:r>
              <a:rPr lang="es-ES" sz="2000" dirty="0">
                <a:latin typeface="Times New Roman" panose="02020603050405020304" pitchFamily="18" charset="0"/>
                <a:cs typeface="Times New Roman" panose="02020603050405020304" pitchFamily="18" charset="0"/>
              </a:rPr>
              <a:t>y la tasa de transmisión máxima a la que opera es de 11Mbps, por lo que aplicaciones que requieran una mayor tasa de transmisión no podrían llevarse a cabo. </a:t>
            </a:r>
          </a:p>
          <a:p>
            <a:pPr marL="0" marR="0" indent="457200" algn="just">
              <a:spcBef>
                <a:spcPts val="600"/>
              </a:spcBef>
              <a:spcAft>
                <a:spcPts val="1200"/>
              </a:spcAft>
            </a:pPr>
            <a:endParaRPr lang="es-ES" sz="2000" dirty="0">
              <a:latin typeface="Times New Roman" panose="02020603050405020304" pitchFamily="18" charset="0"/>
              <a:cs typeface="Times New Roman" panose="02020603050405020304" pitchFamily="18" charset="0"/>
            </a:endParaRPr>
          </a:p>
          <a:p>
            <a:pPr marL="0" marR="0" indent="457200" algn="just">
              <a:spcBef>
                <a:spcPts val="600"/>
              </a:spcBef>
              <a:spcAft>
                <a:spcPts val="1200"/>
              </a:spcAft>
            </a:pPr>
            <a:r>
              <a:rPr lang="es-EC" sz="2000" dirty="0">
                <a:latin typeface="Times New Roman" panose="02020603050405020304" pitchFamily="18" charset="0"/>
                <a:cs typeface="Times New Roman" panose="02020603050405020304" pitchFamily="18" charset="0"/>
              </a:rPr>
              <a:t>Cuando se trabaja con dispositivos hápticos que sean estimulados mediante vibración como respuesta física se debe considerar el umbral mínimo definido de 60 mm, ya que cada uno de los estímulos pueden ser interpretados como iguales.</a:t>
            </a:r>
          </a:p>
          <a:p>
            <a:pPr marL="0" marR="0" indent="457200" algn="just">
              <a:spcBef>
                <a:spcPts val="600"/>
              </a:spcBef>
              <a:spcAft>
                <a:spcPts val="1200"/>
              </a:spcAft>
            </a:pPr>
            <a:endParaRPr lang="en-US" sz="2000" dirty="0">
              <a:latin typeface="Times New Roman" panose="02020603050405020304" pitchFamily="18" charset="0"/>
              <a:cs typeface="Times New Roman" panose="02020603050405020304" pitchFamily="18" charset="0"/>
            </a:endParaRPr>
          </a:p>
          <a:p>
            <a:pPr indent="457200" algn="just">
              <a:spcBef>
                <a:spcPts val="600"/>
              </a:spcBef>
              <a:spcAft>
                <a:spcPts val="1200"/>
              </a:spcAft>
            </a:pPr>
            <a:r>
              <a:rPr lang="es-EC" sz="2000" dirty="0">
                <a:latin typeface="Times New Roman" panose="02020603050405020304" pitchFamily="18" charset="0"/>
                <a:cs typeface="Times New Roman" panose="02020603050405020304" pitchFamily="18" charset="0"/>
              </a:rPr>
              <a:t>Si se desea aumentar la resolución de la transmisión de video en la banda de 5GHz, se debe tomar en cuenta que la aplicación IP Webcam presenta una gran variedad de opciones que puede ser manipuladas para obtener el mejor desempeño posible en la aplicación que se vaya a realizar.</a:t>
            </a:r>
            <a:endParaRPr lang="en-US" sz="2000" dirty="0">
              <a:latin typeface="Times New Roman" panose="02020603050405020304" pitchFamily="18" charset="0"/>
              <a:cs typeface="Times New Roman" panose="02020603050405020304" pitchFamily="18" charset="0"/>
            </a:endParaRPr>
          </a:p>
        </p:txBody>
      </p:sp>
      <p:sp>
        <p:nvSpPr>
          <p:cNvPr id="3" name="Marcador de número de diapositiva 2">
            <a:extLst>
              <a:ext uri="{FF2B5EF4-FFF2-40B4-BE49-F238E27FC236}">
                <a16:creationId xmlns:a16="http://schemas.microsoft.com/office/drawing/2014/main" id="{C16D2D1F-2EAD-439C-90D9-9C1231522C62}"/>
              </a:ext>
            </a:extLst>
          </p:cNvPr>
          <p:cNvSpPr>
            <a:spLocks noGrp="1"/>
          </p:cNvSpPr>
          <p:nvPr>
            <p:ph type="sldNum" sz="quarter" idx="12"/>
          </p:nvPr>
        </p:nvSpPr>
        <p:spPr/>
        <p:txBody>
          <a:bodyPr/>
          <a:lstStyle/>
          <a:p>
            <a:fld id="{AB768AD1-2A9A-4533-A501-FD2C2D4BAB3D}" type="slidenum">
              <a:rPr lang="es-EC" smtClean="0"/>
              <a:t>32</a:t>
            </a:fld>
            <a:endParaRPr lang="es-EC"/>
          </a:p>
        </p:txBody>
      </p:sp>
    </p:spTree>
    <p:extLst>
      <p:ext uri="{BB962C8B-B14F-4D97-AF65-F5344CB8AC3E}">
        <p14:creationId xmlns:p14="http://schemas.microsoft.com/office/powerpoint/2010/main" val="2834669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0" y="530319"/>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S" sz="3200" b="1" dirty="0">
                <a:solidFill>
                  <a:schemeClr val="bg1"/>
                </a:solidFill>
                <a:latin typeface="Calibri" panose="020F0502020204030204" pitchFamily="34" charset="0"/>
              </a:rPr>
              <a:t>TRABAJOS FUTUROS</a:t>
            </a:r>
          </a:p>
        </p:txBody>
      </p:sp>
      <p:sp>
        <p:nvSpPr>
          <p:cNvPr id="3" name="Marcador de número de diapositiva 2">
            <a:extLst>
              <a:ext uri="{FF2B5EF4-FFF2-40B4-BE49-F238E27FC236}">
                <a16:creationId xmlns:a16="http://schemas.microsoft.com/office/drawing/2014/main" id="{F81D23AB-C733-4D18-ADAC-0B23AB824E44}"/>
              </a:ext>
            </a:extLst>
          </p:cNvPr>
          <p:cNvSpPr>
            <a:spLocks noGrp="1"/>
          </p:cNvSpPr>
          <p:nvPr>
            <p:ph type="sldNum" sz="quarter" idx="12"/>
          </p:nvPr>
        </p:nvSpPr>
        <p:spPr/>
        <p:txBody>
          <a:bodyPr/>
          <a:lstStyle/>
          <a:p>
            <a:fld id="{AB768AD1-2A9A-4533-A501-FD2C2D4BAB3D}" type="slidenum">
              <a:rPr lang="es-EC" smtClean="0"/>
              <a:t>33</a:t>
            </a:fld>
            <a:endParaRPr lang="es-EC"/>
          </a:p>
        </p:txBody>
      </p:sp>
      <p:pic>
        <p:nvPicPr>
          <p:cNvPr id="1026" name="Picture 2" descr="Un virus para celulares Android fue descargado desde la Argentina">
            <a:extLst>
              <a:ext uri="{FF2B5EF4-FFF2-40B4-BE49-F238E27FC236}">
                <a16:creationId xmlns:a16="http://schemas.microsoft.com/office/drawing/2014/main" id="{E3B44BB3-ECF5-4BBF-AFA5-BC644AB760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59" r="25664"/>
          <a:stretch/>
        </p:blipFill>
        <p:spPr bwMode="auto">
          <a:xfrm>
            <a:off x="498763" y="1523998"/>
            <a:ext cx="2672501" cy="2244437"/>
          </a:xfrm>
          <a:prstGeom prst="rect">
            <a:avLst/>
          </a:prstGeom>
          <a:noFill/>
          <a:ln>
            <a:solidFill>
              <a:schemeClr val="accent3">
                <a:lumMod val="75000"/>
              </a:schemeClr>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E2B97F-47AA-4748-AE22-37AF2875E7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7259" y="3989339"/>
            <a:ext cx="3072631" cy="2304473"/>
          </a:xfrm>
          <a:prstGeom prst="rect">
            <a:avLst/>
          </a:prstGeom>
          <a:noFill/>
          <a:ln>
            <a:solidFill>
              <a:schemeClr val="accent3">
                <a:lumMod val="75000"/>
              </a:schemeClr>
            </a:solidFill>
          </a:ln>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3DE23C03-A8EA-4D0F-A5C7-7A5FF75B0AE6}"/>
              </a:ext>
            </a:extLst>
          </p:cNvPr>
          <p:cNvSpPr txBox="1"/>
          <p:nvPr/>
        </p:nvSpPr>
        <p:spPr>
          <a:xfrm>
            <a:off x="3824623" y="6318011"/>
            <a:ext cx="2147454" cy="261610"/>
          </a:xfrm>
          <a:prstGeom prst="rect">
            <a:avLst/>
          </a:prstGeom>
          <a:noFill/>
        </p:spPr>
        <p:txBody>
          <a:bodyPr wrap="square">
            <a:spAutoFit/>
          </a:bodyPr>
          <a:lstStyle/>
          <a:p>
            <a:r>
              <a:rPr lang="es-ES_tradnl" sz="1050" i="1" dirty="0">
                <a:effectLst/>
                <a:latin typeface="Arial" panose="020B0604020202020204" pitchFamily="34" charset="0"/>
                <a:ea typeface="Calibri" panose="020F0502020204030204" pitchFamily="34" charset="0"/>
              </a:rPr>
              <a:t>(Alquiles </a:t>
            </a:r>
            <a:r>
              <a:rPr lang="es-ES_tradnl" sz="1050" i="1" dirty="0" err="1">
                <a:effectLst/>
                <a:latin typeface="Arial" panose="020B0604020202020204" pitchFamily="34" charset="0"/>
                <a:ea typeface="Calibri" panose="020F0502020204030204" pitchFamily="34" charset="0"/>
              </a:rPr>
              <a:t>Systems</a:t>
            </a:r>
            <a:r>
              <a:rPr lang="es-ES_tradnl" sz="1050" i="1" dirty="0">
                <a:effectLst/>
                <a:latin typeface="Arial" panose="020B0604020202020204" pitchFamily="34" charset="0"/>
                <a:ea typeface="Calibri" panose="020F0502020204030204" pitchFamily="34" charset="0"/>
              </a:rPr>
              <a:t>, 2018)</a:t>
            </a:r>
            <a:endParaRPr lang="es-EC" sz="1050" dirty="0"/>
          </a:p>
        </p:txBody>
      </p:sp>
      <p:sp>
        <p:nvSpPr>
          <p:cNvPr id="9" name="CuadroTexto 8">
            <a:extLst>
              <a:ext uri="{FF2B5EF4-FFF2-40B4-BE49-F238E27FC236}">
                <a16:creationId xmlns:a16="http://schemas.microsoft.com/office/drawing/2014/main" id="{D0C5C631-CED0-424F-B657-94C8438CDB73}"/>
              </a:ext>
            </a:extLst>
          </p:cNvPr>
          <p:cNvSpPr txBox="1"/>
          <p:nvPr/>
        </p:nvSpPr>
        <p:spPr>
          <a:xfrm>
            <a:off x="1000895" y="3786907"/>
            <a:ext cx="1668236" cy="261610"/>
          </a:xfrm>
          <a:prstGeom prst="rect">
            <a:avLst/>
          </a:prstGeom>
          <a:noFill/>
        </p:spPr>
        <p:txBody>
          <a:bodyPr wrap="square">
            <a:spAutoFit/>
          </a:bodyPr>
          <a:lstStyle/>
          <a:p>
            <a:r>
              <a:rPr lang="es-ES_tradnl" sz="1050" i="1" dirty="0">
                <a:effectLst/>
                <a:latin typeface="Arial" panose="020B0604020202020204" pitchFamily="34" charset="0"/>
                <a:ea typeface="Calibri" panose="020F0502020204030204" pitchFamily="34" charset="0"/>
              </a:rPr>
              <a:t>(Los Andes, 2019)</a:t>
            </a:r>
            <a:endParaRPr lang="es-EC" sz="1050" dirty="0"/>
          </a:p>
        </p:txBody>
      </p:sp>
      <p:sp>
        <p:nvSpPr>
          <p:cNvPr id="5" name="AutoShape 8">
            <a:extLst>
              <a:ext uri="{FF2B5EF4-FFF2-40B4-BE49-F238E27FC236}">
                <a16:creationId xmlns:a16="http://schemas.microsoft.com/office/drawing/2014/main" id="{A8EA534F-B787-4460-8657-68EE34C4921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CuadroTexto 13">
            <a:extLst>
              <a:ext uri="{FF2B5EF4-FFF2-40B4-BE49-F238E27FC236}">
                <a16:creationId xmlns:a16="http://schemas.microsoft.com/office/drawing/2014/main" id="{E00E9F7F-3DB4-48DC-B09E-4978574FA6BB}"/>
              </a:ext>
            </a:extLst>
          </p:cNvPr>
          <p:cNvSpPr txBox="1"/>
          <p:nvPr/>
        </p:nvSpPr>
        <p:spPr>
          <a:xfrm>
            <a:off x="6540351" y="3504227"/>
            <a:ext cx="2147454" cy="261610"/>
          </a:xfrm>
          <a:prstGeom prst="rect">
            <a:avLst/>
          </a:prstGeom>
          <a:noFill/>
        </p:spPr>
        <p:txBody>
          <a:bodyPr wrap="square">
            <a:spAutoFit/>
          </a:bodyPr>
          <a:lstStyle/>
          <a:p>
            <a:r>
              <a:rPr lang="es-ES_tradnl" sz="1050" i="1" dirty="0">
                <a:effectLst/>
                <a:latin typeface="Arial" panose="020B0604020202020204" pitchFamily="34" charset="0"/>
                <a:ea typeface="Calibri" panose="020F0502020204030204" pitchFamily="34" charset="0"/>
              </a:rPr>
              <a:t>(3D </a:t>
            </a:r>
            <a:r>
              <a:rPr lang="es-ES_tradnl" sz="1050" i="1" dirty="0" err="1">
                <a:effectLst/>
                <a:latin typeface="Arial" panose="020B0604020202020204" pitchFamily="34" charset="0"/>
                <a:ea typeface="Calibri" panose="020F0502020204030204" pitchFamily="34" charset="0"/>
              </a:rPr>
              <a:t>games</a:t>
            </a:r>
            <a:r>
              <a:rPr lang="es-ES_tradnl" sz="1050" i="1" dirty="0">
                <a:effectLst/>
                <a:latin typeface="Arial" panose="020B0604020202020204" pitchFamily="34" charset="0"/>
                <a:ea typeface="Calibri" panose="020F0502020204030204" pitchFamily="34" charset="0"/>
              </a:rPr>
              <a:t>, 2018)</a:t>
            </a:r>
            <a:endParaRPr lang="es-EC" sz="1050" dirty="0"/>
          </a:p>
        </p:txBody>
      </p:sp>
      <p:pic>
        <p:nvPicPr>
          <p:cNvPr id="1034" name="Picture 10">
            <a:extLst>
              <a:ext uri="{FF2B5EF4-FFF2-40B4-BE49-F238E27FC236}">
                <a16:creationId xmlns:a16="http://schemas.microsoft.com/office/drawing/2014/main" id="{ABB7D661-2AF9-44D0-BC48-B4AD4BB732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2077" y="1385024"/>
            <a:ext cx="2440028" cy="2119203"/>
          </a:xfrm>
          <a:prstGeom prst="rect">
            <a:avLst/>
          </a:prstGeom>
          <a:noFill/>
          <a:ln>
            <a:solidFill>
              <a:schemeClr val="accent3">
                <a:lumMod val="75000"/>
              </a:schemeClr>
            </a:solidFill>
          </a:ln>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022F0C3C-B67A-4AD9-B78B-A4EF84504A2D}"/>
              </a:ext>
            </a:extLst>
          </p:cNvPr>
          <p:cNvPicPr>
            <a:picLocks noChangeAspect="1"/>
          </p:cNvPicPr>
          <p:nvPr/>
        </p:nvPicPr>
        <p:blipFill>
          <a:blip r:embed="rId5"/>
          <a:stretch>
            <a:fillRect/>
          </a:stretch>
        </p:blipFill>
        <p:spPr>
          <a:xfrm>
            <a:off x="8266375" y="4147994"/>
            <a:ext cx="3431650" cy="1650168"/>
          </a:xfrm>
          <a:prstGeom prst="rect">
            <a:avLst/>
          </a:prstGeom>
        </p:spPr>
      </p:pic>
      <p:sp>
        <p:nvSpPr>
          <p:cNvPr id="18" name="CuadroTexto 17">
            <a:extLst>
              <a:ext uri="{FF2B5EF4-FFF2-40B4-BE49-F238E27FC236}">
                <a16:creationId xmlns:a16="http://schemas.microsoft.com/office/drawing/2014/main" id="{F620A3D0-565B-4FB1-9FB4-55C56990FEB8}"/>
              </a:ext>
            </a:extLst>
          </p:cNvPr>
          <p:cNvSpPr txBox="1"/>
          <p:nvPr/>
        </p:nvSpPr>
        <p:spPr>
          <a:xfrm>
            <a:off x="9426715" y="5798162"/>
            <a:ext cx="2147454" cy="261610"/>
          </a:xfrm>
          <a:prstGeom prst="rect">
            <a:avLst/>
          </a:prstGeom>
          <a:noFill/>
        </p:spPr>
        <p:txBody>
          <a:bodyPr wrap="square">
            <a:spAutoFit/>
          </a:bodyPr>
          <a:lstStyle/>
          <a:p>
            <a:r>
              <a:rPr lang="es-ES_tradnl" sz="1050" i="1" dirty="0">
                <a:effectLst/>
                <a:latin typeface="Arial" panose="020B0604020202020204" pitchFamily="34" charset="0"/>
                <a:ea typeface="Calibri" panose="020F0502020204030204" pitchFamily="34" charset="0"/>
              </a:rPr>
              <a:t>(Pérez, 2018)</a:t>
            </a:r>
            <a:endParaRPr lang="es-EC" sz="1050" dirty="0"/>
          </a:p>
        </p:txBody>
      </p:sp>
    </p:spTree>
    <p:extLst>
      <p:ext uri="{BB962C8B-B14F-4D97-AF65-F5344CB8AC3E}">
        <p14:creationId xmlns:p14="http://schemas.microsoft.com/office/powerpoint/2010/main" val="4275302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p:cNvSpPr>
            <a:spLocks/>
          </p:cNvSpPr>
          <p:nvPr/>
        </p:nvSpPr>
        <p:spPr bwMode="auto">
          <a:xfrm>
            <a:off x="-160421" y="3322629"/>
            <a:ext cx="12192000" cy="7483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indent="450215" algn="ctr">
              <a:spcBef>
                <a:spcPts val="1200"/>
              </a:spcBef>
              <a:spcAft>
                <a:spcPts val="1200"/>
              </a:spcAft>
            </a:pPr>
            <a:r>
              <a:rPr lang="es-EC" sz="1800" b="1" dirty="0">
                <a:effectLst/>
                <a:latin typeface="Arial" panose="020B0604020202020204" pitchFamily="34" charset="0"/>
                <a:ea typeface="Calibri" panose="020F0502020204030204" pitchFamily="34" charset="0"/>
              </a:rPr>
              <a:t>Prototipo de un emulador de conducción vehicular a escala mediante la implementación de tecnología inmersiva y telepresencia orientada al conductor</a:t>
            </a:r>
            <a:endParaRPr lang="es-EC" sz="1800" dirty="0">
              <a:effectLst/>
              <a:latin typeface="Arial" panose="020B0604020202020204" pitchFamily="34" charset="0"/>
              <a:ea typeface="Calibri" panose="020F0502020204030204" pitchFamily="34" charset="0"/>
            </a:endParaRPr>
          </a:p>
        </p:txBody>
      </p:sp>
      <p:sp>
        <p:nvSpPr>
          <p:cNvPr id="2" name="Rectangle 1"/>
          <p:cNvSpPr/>
          <p:nvPr/>
        </p:nvSpPr>
        <p:spPr>
          <a:xfrm>
            <a:off x="0" y="1884827"/>
            <a:ext cx="12192000" cy="769441"/>
          </a:xfrm>
          <a:prstGeom prst="rect">
            <a:avLst/>
          </a:prstGeom>
        </p:spPr>
        <p:txBody>
          <a:bodyPr wrap="square">
            <a:spAutoFit/>
          </a:bodyPr>
          <a:lstStyle/>
          <a:p>
            <a:pPr algn="ctr"/>
            <a:r>
              <a:rPr lang="es-ES" sz="2200" dirty="0">
                <a:solidFill>
                  <a:schemeClr val="tx1">
                    <a:lumMod val="75000"/>
                    <a:lumOff val="25000"/>
                  </a:schemeClr>
                </a:solidFill>
                <a:latin typeface="Times New Roman" panose="02020603050405020304" pitchFamily="18" charset="0"/>
                <a:cs typeface="Times New Roman" panose="02020603050405020304" pitchFamily="18" charset="0"/>
              </a:rPr>
              <a:t>Departamento de Eléctrica,  Electrónica  y Telecomunicaciones</a:t>
            </a:r>
          </a:p>
          <a:p>
            <a:pPr algn="ctr"/>
            <a:r>
              <a:rPr lang="es-ES" sz="2200" dirty="0">
                <a:solidFill>
                  <a:schemeClr val="tx1">
                    <a:lumMod val="75000"/>
                    <a:lumOff val="25000"/>
                  </a:schemeClr>
                </a:solidFill>
                <a:latin typeface="Times New Roman" panose="02020603050405020304" pitchFamily="18" charset="0"/>
                <a:cs typeface="Times New Roman" panose="02020603050405020304" pitchFamily="18" charset="0"/>
              </a:rPr>
              <a:t>Carrera de Ingeniería en Electrónica y Telecomunicaciones</a:t>
            </a:r>
            <a:endParaRPr lang="en-US" sz="22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bwMode="auto">
          <a:xfrm>
            <a:off x="1007434" y="4105899"/>
            <a:ext cx="10177131" cy="0"/>
          </a:xfrm>
          <a:prstGeom prst="line">
            <a:avLst/>
          </a:prstGeom>
          <a:solidFill>
            <a:srgbClr val="FFFFFF"/>
          </a:solidFill>
          <a:ln w="28575" cap="flat" cmpd="sng" algn="ctr">
            <a:solidFill>
              <a:schemeClr val="tx1">
                <a:lumMod val="50000"/>
                <a:lumOff val="50000"/>
              </a:schemeClr>
            </a:solidFill>
            <a:prstDash val="solid"/>
            <a:round/>
            <a:headEnd type="none" w="med" len="med"/>
            <a:tailEnd type="none" w="med" len="med"/>
          </a:ln>
          <a:effectLst/>
        </p:spPr>
      </p:cxnSp>
      <p:pic>
        <p:nvPicPr>
          <p:cNvPr id="1026" name="Picture 2" descr="http://blogs.espe.edu.ec/wp-content/uploads/2013/09/Logo-RP-UFA-ESPE.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5" t="2652" r="1440" b="17523"/>
          <a:stretch/>
        </p:blipFill>
        <p:spPr bwMode="auto">
          <a:xfrm>
            <a:off x="3190736" y="375839"/>
            <a:ext cx="5810528" cy="118872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2"/>
          <p:cNvSpPr>
            <a:spLocks/>
          </p:cNvSpPr>
          <p:nvPr/>
        </p:nvSpPr>
        <p:spPr bwMode="auto">
          <a:xfrm>
            <a:off x="4736205" y="5947245"/>
            <a:ext cx="3084320" cy="5760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endParaRPr lang="es-ES" sz="1400"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endParaRPr>
          </a:p>
          <a:p>
            <a:pPr algn="ctr"/>
            <a:r>
              <a:rPr lang="es-ES"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Sangolquí - 2021</a:t>
            </a:r>
          </a:p>
          <a:p>
            <a:pPr algn="ctr"/>
            <a:endParaRPr lang="es-ES" dirty="0">
              <a:solidFill>
                <a:schemeClr val="tx1">
                  <a:lumMod val="75000"/>
                  <a:lumOff val="25000"/>
                </a:schemeClr>
              </a:solidFill>
              <a:latin typeface="Helvetica Light" charset="0"/>
              <a:ea typeface="Helvetica Light" charset="0"/>
              <a:cs typeface="Helvetica Light" charset="0"/>
            </a:endParaRPr>
          </a:p>
        </p:txBody>
      </p:sp>
      <p:sp>
        <p:nvSpPr>
          <p:cNvPr id="13" name="Marcador de número de diapositiva 4"/>
          <p:cNvSpPr txBox="1">
            <a:spLocks/>
          </p:cNvSpPr>
          <p:nvPr/>
        </p:nvSpPr>
        <p:spPr>
          <a:xfrm>
            <a:off x="8610600" y="635635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67F7B47-9D3E-2748-9CA4-B6C213F26F84}" type="slidenum">
              <a:rPr lang="es-ES" smtClean="0">
                <a:solidFill>
                  <a:schemeClr val="bg1"/>
                </a:solidFill>
              </a:rPr>
              <a:pPr>
                <a:defRPr/>
              </a:pPr>
              <a:t>34</a:t>
            </a:fld>
            <a:endParaRPr lang="es-ES" sz="1600" dirty="0">
              <a:solidFill>
                <a:schemeClr val="bg1"/>
              </a:solidFill>
            </a:endParaRPr>
          </a:p>
        </p:txBody>
      </p:sp>
      <p:sp>
        <p:nvSpPr>
          <p:cNvPr id="16" name="AutoShape 2"/>
          <p:cNvSpPr>
            <a:spLocks/>
          </p:cNvSpPr>
          <p:nvPr/>
        </p:nvSpPr>
        <p:spPr bwMode="auto">
          <a:xfrm>
            <a:off x="3362084" y="3497646"/>
            <a:ext cx="5832562" cy="24495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50000"/>
              </a:lnSpc>
            </a:pPr>
            <a:r>
              <a:rPr lang="es-ES" sz="2400"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GRACIAS POR SU ATENCIÓN</a:t>
            </a:r>
          </a:p>
        </p:txBody>
      </p:sp>
    </p:spTree>
    <p:extLst>
      <p:ext uri="{BB962C8B-B14F-4D97-AF65-F5344CB8AC3E}">
        <p14:creationId xmlns:p14="http://schemas.microsoft.com/office/powerpoint/2010/main" val="3236347272"/>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0" y="441959"/>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ESTUDIOS REALIZADOS </a:t>
            </a:r>
          </a:p>
        </p:txBody>
      </p:sp>
      <p:sp>
        <p:nvSpPr>
          <p:cNvPr id="12" name="Marcador de contenido 2">
            <a:extLst>
              <a:ext uri="{FF2B5EF4-FFF2-40B4-BE49-F238E27FC236}">
                <a16:creationId xmlns:a16="http://schemas.microsoft.com/office/drawing/2014/main" id="{B1C43077-393E-464D-81E9-1A33C3C2B05E}"/>
              </a:ext>
            </a:extLst>
          </p:cNvPr>
          <p:cNvSpPr txBox="1">
            <a:spLocks/>
          </p:cNvSpPr>
          <p:nvPr/>
        </p:nvSpPr>
        <p:spPr>
          <a:xfrm>
            <a:off x="838200" y="1751154"/>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pic>
        <p:nvPicPr>
          <p:cNvPr id="8" name="Imagen 7">
            <a:extLst>
              <a:ext uri="{FF2B5EF4-FFF2-40B4-BE49-F238E27FC236}">
                <a16:creationId xmlns:a16="http://schemas.microsoft.com/office/drawing/2014/main" id="{EEA0E986-B21C-454F-B531-6B10938070F4}"/>
              </a:ext>
            </a:extLst>
          </p:cNvPr>
          <p:cNvPicPr/>
          <p:nvPr/>
        </p:nvPicPr>
        <p:blipFill>
          <a:blip r:embed="rId2"/>
          <a:stretch>
            <a:fillRect/>
          </a:stretch>
        </p:blipFill>
        <p:spPr>
          <a:xfrm>
            <a:off x="7521718" y="1488323"/>
            <a:ext cx="3407377" cy="1828800"/>
          </a:xfrm>
          <a:prstGeom prst="rect">
            <a:avLst/>
          </a:prstGeom>
        </p:spPr>
      </p:pic>
      <p:pic>
        <p:nvPicPr>
          <p:cNvPr id="3" name="Imagen 2">
            <a:extLst>
              <a:ext uri="{FF2B5EF4-FFF2-40B4-BE49-F238E27FC236}">
                <a16:creationId xmlns:a16="http://schemas.microsoft.com/office/drawing/2014/main" id="{157AC710-4FEE-4B42-B8C8-6012F90371EA}"/>
              </a:ext>
            </a:extLst>
          </p:cNvPr>
          <p:cNvPicPr>
            <a:picLocks noChangeAspect="1"/>
          </p:cNvPicPr>
          <p:nvPr/>
        </p:nvPicPr>
        <p:blipFill>
          <a:blip r:embed="rId3"/>
          <a:stretch>
            <a:fillRect/>
          </a:stretch>
        </p:blipFill>
        <p:spPr>
          <a:xfrm>
            <a:off x="1032123" y="4377394"/>
            <a:ext cx="2061030" cy="1828800"/>
          </a:xfrm>
          <a:prstGeom prst="rect">
            <a:avLst/>
          </a:prstGeom>
        </p:spPr>
      </p:pic>
      <p:sp>
        <p:nvSpPr>
          <p:cNvPr id="13" name="CuadroTexto 12">
            <a:extLst>
              <a:ext uri="{FF2B5EF4-FFF2-40B4-BE49-F238E27FC236}">
                <a16:creationId xmlns:a16="http://schemas.microsoft.com/office/drawing/2014/main" id="{F7D0FDDE-8045-490D-8FE7-C9F1EAD276BC}"/>
              </a:ext>
            </a:extLst>
          </p:cNvPr>
          <p:cNvSpPr txBox="1"/>
          <p:nvPr/>
        </p:nvSpPr>
        <p:spPr>
          <a:xfrm>
            <a:off x="8491237" y="3317122"/>
            <a:ext cx="1471448" cy="261610"/>
          </a:xfrm>
          <a:prstGeom prst="rect">
            <a:avLst/>
          </a:prstGeom>
          <a:noFill/>
        </p:spPr>
        <p:txBody>
          <a:bodyPr wrap="square">
            <a:spAutoFit/>
          </a:bodyPr>
          <a:lstStyle/>
          <a:p>
            <a:pPr algn="just"/>
            <a:r>
              <a:rPr lang="es-EC" sz="1050" i="1" dirty="0">
                <a:latin typeface="Arial" panose="020B0604020202020204" pitchFamily="34" charset="0"/>
              </a:rPr>
              <a:t>(Marca, 2020)</a:t>
            </a:r>
          </a:p>
        </p:txBody>
      </p:sp>
      <p:sp>
        <p:nvSpPr>
          <p:cNvPr id="15" name="CuadroTexto 14">
            <a:extLst>
              <a:ext uri="{FF2B5EF4-FFF2-40B4-BE49-F238E27FC236}">
                <a16:creationId xmlns:a16="http://schemas.microsoft.com/office/drawing/2014/main" id="{9326C29E-9414-4A66-A2DA-0630F47AC575}"/>
              </a:ext>
            </a:extLst>
          </p:cNvPr>
          <p:cNvSpPr txBox="1"/>
          <p:nvPr/>
        </p:nvSpPr>
        <p:spPr>
          <a:xfrm>
            <a:off x="894675" y="6182027"/>
            <a:ext cx="2335925" cy="261610"/>
          </a:xfrm>
          <a:prstGeom prst="rect">
            <a:avLst/>
          </a:prstGeom>
          <a:noFill/>
        </p:spPr>
        <p:txBody>
          <a:bodyPr wrap="square">
            <a:spAutoFit/>
          </a:bodyPr>
          <a:lstStyle/>
          <a:p>
            <a:pPr algn="ctr"/>
            <a:r>
              <a:rPr lang="es-EC" sz="1050" i="1" dirty="0" err="1">
                <a:latin typeface="Arial" panose="020B0604020202020204" pitchFamily="34" charset="0"/>
              </a:rPr>
              <a:t>TactaVest</a:t>
            </a:r>
            <a:r>
              <a:rPr lang="es-EC" sz="1050" i="1" dirty="0">
                <a:latin typeface="Arial" panose="020B0604020202020204" pitchFamily="34" charset="0"/>
              </a:rPr>
              <a:t>, (Carrión, 2017)</a:t>
            </a:r>
          </a:p>
        </p:txBody>
      </p:sp>
      <p:pic>
        <p:nvPicPr>
          <p:cNvPr id="6" name="Imagen 5">
            <a:extLst>
              <a:ext uri="{FF2B5EF4-FFF2-40B4-BE49-F238E27FC236}">
                <a16:creationId xmlns:a16="http://schemas.microsoft.com/office/drawing/2014/main" id="{0CD147BC-C153-417A-8312-EBFB2C0A89B9}"/>
              </a:ext>
            </a:extLst>
          </p:cNvPr>
          <p:cNvPicPr>
            <a:picLocks noChangeAspect="1"/>
          </p:cNvPicPr>
          <p:nvPr/>
        </p:nvPicPr>
        <p:blipFill>
          <a:blip r:embed="rId4"/>
          <a:stretch>
            <a:fillRect/>
          </a:stretch>
        </p:blipFill>
        <p:spPr>
          <a:xfrm>
            <a:off x="4743472" y="4377394"/>
            <a:ext cx="2693964" cy="1737360"/>
          </a:xfrm>
          <a:prstGeom prst="rect">
            <a:avLst/>
          </a:prstGeom>
        </p:spPr>
      </p:pic>
      <p:graphicFrame>
        <p:nvGraphicFramePr>
          <p:cNvPr id="9" name="Diagrama 8">
            <a:extLst>
              <a:ext uri="{FF2B5EF4-FFF2-40B4-BE49-F238E27FC236}">
                <a16:creationId xmlns:a16="http://schemas.microsoft.com/office/drawing/2014/main" id="{1DE37FD4-B243-4F48-BA57-F9BC46013CE1}"/>
              </a:ext>
            </a:extLst>
          </p:cNvPr>
          <p:cNvGraphicFramePr/>
          <p:nvPr>
            <p:extLst>
              <p:ext uri="{D42A27DB-BD31-4B8C-83A1-F6EECF244321}">
                <p14:modId xmlns:p14="http://schemas.microsoft.com/office/powerpoint/2010/main" val="3390666848"/>
              </p:ext>
            </p:extLst>
          </p:nvPr>
        </p:nvGraphicFramePr>
        <p:xfrm>
          <a:off x="440142" y="841773"/>
          <a:ext cx="5821780" cy="34042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CuadroTexto 20">
            <a:extLst>
              <a:ext uri="{FF2B5EF4-FFF2-40B4-BE49-F238E27FC236}">
                <a16:creationId xmlns:a16="http://schemas.microsoft.com/office/drawing/2014/main" id="{F1352B87-CF26-49D5-886C-BB9732EDE858}"/>
              </a:ext>
            </a:extLst>
          </p:cNvPr>
          <p:cNvSpPr txBox="1"/>
          <p:nvPr/>
        </p:nvSpPr>
        <p:spPr>
          <a:xfrm>
            <a:off x="4703035" y="6112914"/>
            <a:ext cx="2908354" cy="261610"/>
          </a:xfrm>
          <a:prstGeom prst="rect">
            <a:avLst/>
          </a:prstGeom>
          <a:noFill/>
        </p:spPr>
        <p:txBody>
          <a:bodyPr wrap="square">
            <a:spAutoFit/>
          </a:bodyPr>
          <a:lstStyle/>
          <a:p>
            <a:pPr algn="ctr"/>
            <a:r>
              <a:rPr lang="es-EC" sz="1050" i="1" dirty="0">
                <a:latin typeface="Arial" panose="020B0604020202020204" pitchFamily="34" charset="0"/>
              </a:rPr>
              <a:t>(</a:t>
            </a:r>
            <a:r>
              <a:rPr lang="es-EC" sz="1050" i="1" dirty="0" err="1">
                <a:latin typeface="Arial" panose="020B0604020202020204" pitchFamily="34" charset="0"/>
              </a:rPr>
              <a:t>Castromonte</a:t>
            </a:r>
            <a:r>
              <a:rPr lang="es-EC" sz="1050" i="1" dirty="0">
                <a:latin typeface="Arial" panose="020B0604020202020204" pitchFamily="34" charset="0"/>
              </a:rPr>
              <a:t> &amp; </a:t>
            </a:r>
            <a:r>
              <a:rPr lang="es-EC" sz="1050" i="1" dirty="0" err="1">
                <a:latin typeface="Arial" panose="020B0604020202020204" pitchFamily="34" charset="0"/>
              </a:rPr>
              <a:t>Sanchez</a:t>
            </a:r>
            <a:r>
              <a:rPr lang="es-EC" sz="1050" i="1" dirty="0">
                <a:latin typeface="Arial" panose="020B0604020202020204" pitchFamily="34" charset="0"/>
              </a:rPr>
              <a:t>, 2016)</a:t>
            </a:r>
          </a:p>
        </p:txBody>
      </p:sp>
      <p:pic>
        <p:nvPicPr>
          <p:cNvPr id="22" name="Imagen 21">
            <a:extLst>
              <a:ext uri="{FF2B5EF4-FFF2-40B4-BE49-F238E27FC236}">
                <a16:creationId xmlns:a16="http://schemas.microsoft.com/office/drawing/2014/main" id="{6EBBFD4B-17A0-4CBA-B278-D59D4B44B372}"/>
              </a:ext>
            </a:extLst>
          </p:cNvPr>
          <p:cNvPicPr>
            <a:picLocks noChangeAspect="1"/>
          </p:cNvPicPr>
          <p:nvPr/>
        </p:nvPicPr>
        <p:blipFill>
          <a:blip r:embed="rId10"/>
          <a:stretch>
            <a:fillRect/>
          </a:stretch>
        </p:blipFill>
        <p:spPr>
          <a:xfrm>
            <a:off x="8912715" y="4123460"/>
            <a:ext cx="2298456" cy="2103120"/>
          </a:xfrm>
          <a:prstGeom prst="rect">
            <a:avLst/>
          </a:prstGeom>
        </p:spPr>
      </p:pic>
      <p:sp>
        <p:nvSpPr>
          <p:cNvPr id="23" name="CuadroTexto 22">
            <a:extLst>
              <a:ext uri="{FF2B5EF4-FFF2-40B4-BE49-F238E27FC236}">
                <a16:creationId xmlns:a16="http://schemas.microsoft.com/office/drawing/2014/main" id="{4A9E18E0-0BFB-48A7-A0AC-3D96BF2D9E80}"/>
              </a:ext>
            </a:extLst>
          </p:cNvPr>
          <p:cNvSpPr txBox="1"/>
          <p:nvPr/>
        </p:nvSpPr>
        <p:spPr>
          <a:xfrm>
            <a:off x="8900536" y="6199965"/>
            <a:ext cx="2267132" cy="261610"/>
          </a:xfrm>
          <a:prstGeom prst="rect">
            <a:avLst/>
          </a:prstGeom>
          <a:noFill/>
        </p:spPr>
        <p:txBody>
          <a:bodyPr wrap="square">
            <a:spAutoFit/>
          </a:bodyPr>
          <a:lstStyle/>
          <a:p>
            <a:pPr algn="ctr"/>
            <a:r>
              <a:rPr lang="es-EC" sz="1050" i="1" dirty="0">
                <a:latin typeface="Arial" panose="020B0604020202020204" pitchFamily="34" charset="0"/>
              </a:rPr>
              <a:t>(Aguirre, 2018)</a:t>
            </a:r>
          </a:p>
        </p:txBody>
      </p:sp>
      <p:sp>
        <p:nvSpPr>
          <p:cNvPr id="25" name="Marcador de número de diapositiva 24">
            <a:extLst>
              <a:ext uri="{FF2B5EF4-FFF2-40B4-BE49-F238E27FC236}">
                <a16:creationId xmlns:a16="http://schemas.microsoft.com/office/drawing/2014/main" id="{A6079297-C63E-4B82-828F-0A00F6ED48D0}"/>
              </a:ext>
            </a:extLst>
          </p:cNvPr>
          <p:cNvSpPr>
            <a:spLocks noGrp="1"/>
          </p:cNvSpPr>
          <p:nvPr>
            <p:ph type="sldNum" sz="quarter" idx="12"/>
          </p:nvPr>
        </p:nvSpPr>
        <p:spPr/>
        <p:txBody>
          <a:bodyPr/>
          <a:lstStyle/>
          <a:p>
            <a:fld id="{AB768AD1-2A9A-4533-A501-FD2C2D4BAB3D}" type="slidenum">
              <a:rPr lang="es-EC" smtClean="0"/>
              <a:t>4</a:t>
            </a:fld>
            <a:endParaRPr lang="es-EC" dirty="0"/>
          </a:p>
        </p:txBody>
      </p:sp>
    </p:spTree>
    <p:extLst>
      <p:ext uri="{BB962C8B-B14F-4D97-AF65-F5344CB8AC3E}">
        <p14:creationId xmlns:p14="http://schemas.microsoft.com/office/powerpoint/2010/main" val="1547270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8 Rectángulo">
            <a:extLst>
              <a:ext uri="{FF2B5EF4-FFF2-40B4-BE49-F238E27FC236}">
                <a16:creationId xmlns:a16="http://schemas.microsoft.com/office/drawing/2014/main" id="{0F97F72E-0B78-4165-A01F-02B8955E3303}"/>
              </a:ext>
            </a:extLst>
          </p:cNvPr>
          <p:cNvSpPr/>
          <p:nvPr/>
        </p:nvSpPr>
        <p:spPr bwMode="auto">
          <a:xfrm>
            <a:off x="0" y="464763"/>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MOTIVACIÓN</a:t>
            </a:r>
          </a:p>
        </p:txBody>
      </p:sp>
      <p:sp>
        <p:nvSpPr>
          <p:cNvPr id="7" name="Marcador de contenido 2">
            <a:extLst>
              <a:ext uri="{FF2B5EF4-FFF2-40B4-BE49-F238E27FC236}">
                <a16:creationId xmlns:a16="http://schemas.microsoft.com/office/drawing/2014/main" id="{0D9AE498-EB2F-4966-9450-B2F3A5A7FABE}"/>
              </a:ext>
            </a:extLst>
          </p:cNvPr>
          <p:cNvSpPr txBox="1">
            <a:spLocks/>
          </p:cNvSpPr>
          <p:nvPr/>
        </p:nvSpPr>
        <p:spPr>
          <a:xfrm>
            <a:off x="640840" y="1287519"/>
            <a:ext cx="5824128" cy="38337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s-EC" sz="1800" dirty="0">
                <a:latin typeface="Times New Roman" panose="02020603050405020304" pitchFamily="18" charset="0"/>
                <a:cs typeface="Times New Roman" panose="02020603050405020304" pitchFamily="18" charset="0"/>
              </a:rPr>
              <a:t>El actual uso de la telepresencia y la inmersión en el desarrollo de robots se ha vuelto común en los últimos años; tareas de rescate, desminado, manipulación de sustancias peligrosas, prevención de contagios son algunas de las aplicaciones que estas tecnologías han facilitado. </a:t>
            </a:r>
            <a:r>
              <a:rPr lang="es-ES" sz="1800" dirty="0">
                <a:latin typeface="Times New Roman" panose="02020603050405020304" pitchFamily="18" charset="0"/>
                <a:cs typeface="Times New Roman" panose="02020603050405020304" pitchFamily="18" charset="0"/>
              </a:rPr>
              <a:t>El siguiente proyecto está basado en el dominio institucional “Seguridad, Defensa y Sociedad” de la Universidad de las Fuerzas Armadas ESPE, que tiene como objetivo mantener a salvo la integridad de las personas mediante </a:t>
            </a:r>
            <a:r>
              <a:rPr lang="es-EC" sz="1800" dirty="0">
                <a:latin typeface="Times New Roman" panose="02020603050405020304" pitchFamily="18" charset="0"/>
                <a:cs typeface="Times New Roman" panose="02020603050405020304" pitchFamily="18" charset="0"/>
              </a:rPr>
              <a:t>el desarrollo de un sistema de conducción vehicular utilizando tecnología WiFi, capaz de transferir sus características topográficas mediante estímulos sensoriales al conductor.</a:t>
            </a:r>
          </a:p>
        </p:txBody>
      </p:sp>
      <p:pic>
        <p:nvPicPr>
          <p:cNvPr id="8" name="Imagen 5">
            <a:extLst>
              <a:ext uri="{FF2B5EF4-FFF2-40B4-BE49-F238E27FC236}">
                <a16:creationId xmlns:a16="http://schemas.microsoft.com/office/drawing/2014/main" id="{E972193A-78CC-4471-925E-9857259916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1822" y="2328370"/>
            <a:ext cx="4020790" cy="3017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0" name="Marcador de número de diapositiva 9">
            <a:extLst>
              <a:ext uri="{FF2B5EF4-FFF2-40B4-BE49-F238E27FC236}">
                <a16:creationId xmlns:a16="http://schemas.microsoft.com/office/drawing/2014/main" id="{AD08701A-D4F5-42F9-9F21-1E105623488F}"/>
              </a:ext>
            </a:extLst>
          </p:cNvPr>
          <p:cNvSpPr>
            <a:spLocks noGrp="1"/>
          </p:cNvSpPr>
          <p:nvPr>
            <p:ph type="sldNum" sz="quarter" idx="12"/>
          </p:nvPr>
        </p:nvSpPr>
        <p:spPr/>
        <p:txBody>
          <a:bodyPr/>
          <a:lstStyle/>
          <a:p>
            <a:fld id="{AB768AD1-2A9A-4533-A501-FD2C2D4BAB3D}" type="slidenum">
              <a:rPr lang="es-EC" smtClean="0"/>
              <a:t>5</a:t>
            </a:fld>
            <a:endParaRPr lang="es-EC"/>
          </a:p>
        </p:txBody>
      </p:sp>
    </p:spTree>
    <p:extLst>
      <p:ext uri="{BB962C8B-B14F-4D97-AF65-F5344CB8AC3E}">
        <p14:creationId xmlns:p14="http://schemas.microsoft.com/office/powerpoint/2010/main" val="1848622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62B77AAC-D508-40C3-97FB-9B6A9F0A3769}"/>
              </a:ext>
            </a:extLst>
          </p:cNvPr>
          <p:cNvSpPr txBox="1"/>
          <p:nvPr/>
        </p:nvSpPr>
        <p:spPr>
          <a:xfrm>
            <a:off x="931019" y="1203708"/>
            <a:ext cx="10329962" cy="4998163"/>
          </a:xfrm>
          <a:prstGeom prst="rect">
            <a:avLst/>
          </a:prstGeom>
          <a:noFill/>
        </p:spPr>
        <p:txBody>
          <a:bodyPr wrap="square">
            <a:spAutoFit/>
          </a:bodyPr>
          <a:lstStyle/>
          <a:p>
            <a:pPr indent="450215" algn="just">
              <a:lnSpc>
                <a:spcPct val="200000"/>
              </a:lnSpc>
              <a:spcBef>
                <a:spcPts val="800"/>
              </a:spcBef>
              <a:spcAft>
                <a:spcPts val="600"/>
              </a:spcAft>
            </a:pPr>
            <a:r>
              <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rPr>
              <a:t>Objetivo general</a:t>
            </a:r>
          </a:p>
          <a:p>
            <a:pPr marL="342900" lvl="0" indent="-342900" algn="just">
              <a:lnSpc>
                <a:spcPct val="150000"/>
              </a:lnSpc>
              <a:spcBef>
                <a:spcPts val="600"/>
              </a:spcBef>
              <a:buFont typeface="Symbol" panose="05050102010706020507" pitchFamily="18" charset="2"/>
              <a:buChar char=""/>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Implementar un prototipo de un emulador de conducción vehicular a escala mediante el uso de tecnología inmersiva y telepresencia orientada al conductor.</a:t>
            </a:r>
          </a:p>
          <a:p>
            <a:pPr lvl="0" indent="450215" algn="just">
              <a:lnSpc>
                <a:spcPct val="200000"/>
              </a:lnSpc>
              <a:spcBef>
                <a:spcPts val="800"/>
              </a:spcBef>
              <a:spcAft>
                <a:spcPts val="600"/>
              </a:spcAft>
            </a:pPr>
            <a:r>
              <a:rPr lang="es-ES" sz="1600" b="1" dirty="0">
                <a:latin typeface="Times New Roman" panose="02020603050405020304" pitchFamily="18" charset="0"/>
                <a:cs typeface="Times New Roman" panose="02020603050405020304" pitchFamily="18" charset="0"/>
              </a:rPr>
              <a:t>Objetivos Específicos </a:t>
            </a:r>
          </a:p>
          <a:p>
            <a:pPr marL="342900" lvl="0" indent="-342900" algn="just">
              <a:lnSpc>
                <a:spcPct val="150000"/>
              </a:lnSpc>
              <a:spcBef>
                <a:spcPts val="600"/>
              </a:spcBef>
              <a:buFont typeface="Symbol" panose="05050102010706020507" pitchFamily="18" charset="2"/>
              <a:buChar char=""/>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Realizar un análisis de trabajos previamente realizados sobre vehículos a escala controlados remotamente con tecnología WiFi, además de proyectos relacionados con la transferencia de parámetros de sensores en el manejo de la tecnología WiFi o similares.</a:t>
            </a:r>
          </a:p>
          <a:p>
            <a:pPr marL="342900" lvl="0" indent="-342900" algn="just">
              <a:lnSpc>
                <a:spcPct val="150000"/>
              </a:lnSpc>
              <a:spcBef>
                <a:spcPts val="600"/>
              </a:spcBef>
              <a:buFont typeface="Symbol" panose="05050102010706020507" pitchFamily="18" charset="2"/>
              <a:buChar char=""/>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Diseñar el sistema de conducción remoto con tecnología WiFi que permita la interacción del conductor y el vehículo mediante el uso de gadgets.</a:t>
            </a:r>
          </a:p>
          <a:p>
            <a:pPr marL="342900" lvl="0" indent="-342900" algn="just">
              <a:lnSpc>
                <a:spcPct val="150000"/>
              </a:lnSpc>
              <a:spcBef>
                <a:spcPts val="600"/>
              </a:spcBef>
              <a:buFont typeface="Symbol" panose="05050102010706020507" pitchFamily="18" charset="2"/>
              <a:buChar char=""/>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Implementar el prototipo diseñado con características de la tecnología inmersiva y telepresencia.</a:t>
            </a:r>
          </a:p>
          <a:p>
            <a:pPr marL="342900" lvl="0" indent="-342900" algn="just">
              <a:lnSpc>
                <a:spcPct val="150000"/>
              </a:lnSpc>
              <a:spcBef>
                <a:spcPts val="600"/>
              </a:spcBef>
              <a:buFont typeface="Symbol" panose="05050102010706020507" pitchFamily="18" charset="2"/>
              <a:buChar char=""/>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Evaluar el desempeño del prototipo, mediante el análisis de los datos adquiridos del sistema.</a:t>
            </a:r>
          </a:p>
        </p:txBody>
      </p:sp>
      <p:sp>
        <p:nvSpPr>
          <p:cNvPr id="8" name="18 Rectángulo">
            <a:extLst>
              <a:ext uri="{FF2B5EF4-FFF2-40B4-BE49-F238E27FC236}">
                <a16:creationId xmlns:a16="http://schemas.microsoft.com/office/drawing/2014/main" id="{89999F42-93FA-4E79-A2B7-0D17F3B2331D}"/>
              </a:ext>
            </a:extLst>
          </p:cNvPr>
          <p:cNvSpPr/>
          <p:nvPr/>
        </p:nvSpPr>
        <p:spPr bwMode="auto">
          <a:xfrm>
            <a:off x="0" y="464763"/>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OBJETIVOS</a:t>
            </a:r>
          </a:p>
        </p:txBody>
      </p:sp>
      <p:sp>
        <p:nvSpPr>
          <p:cNvPr id="4" name="Marcador de número de diapositiva 3">
            <a:extLst>
              <a:ext uri="{FF2B5EF4-FFF2-40B4-BE49-F238E27FC236}">
                <a16:creationId xmlns:a16="http://schemas.microsoft.com/office/drawing/2014/main" id="{63B9A32D-FF30-4612-90CA-56C65D739FC0}"/>
              </a:ext>
            </a:extLst>
          </p:cNvPr>
          <p:cNvSpPr>
            <a:spLocks noGrp="1"/>
          </p:cNvSpPr>
          <p:nvPr>
            <p:ph type="sldNum" sz="quarter" idx="12"/>
          </p:nvPr>
        </p:nvSpPr>
        <p:spPr/>
        <p:txBody>
          <a:bodyPr/>
          <a:lstStyle/>
          <a:p>
            <a:fld id="{AB768AD1-2A9A-4533-A501-FD2C2D4BAB3D}" type="slidenum">
              <a:rPr lang="es-EC" smtClean="0"/>
              <a:t>6</a:t>
            </a:fld>
            <a:endParaRPr lang="es-EC"/>
          </a:p>
        </p:txBody>
      </p:sp>
    </p:spTree>
    <p:extLst>
      <p:ext uri="{BB962C8B-B14F-4D97-AF65-F5344CB8AC3E}">
        <p14:creationId xmlns:p14="http://schemas.microsoft.com/office/powerpoint/2010/main" val="3773726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7E8C8081-3AF4-451E-A36B-81DF46AFC8D9}"/>
              </a:ext>
            </a:extLst>
          </p:cNvPr>
          <p:cNvSpPr>
            <a:spLocks noGrp="1"/>
          </p:cNvSpPr>
          <p:nvPr>
            <p:ph type="sldNum" sz="quarter" idx="12"/>
          </p:nvPr>
        </p:nvSpPr>
        <p:spPr/>
        <p:txBody>
          <a:bodyPr/>
          <a:lstStyle/>
          <a:p>
            <a:fld id="{AB768AD1-2A9A-4533-A501-FD2C2D4BAB3D}" type="slidenum">
              <a:rPr lang="es-EC" smtClean="0"/>
              <a:t>7</a:t>
            </a:fld>
            <a:endParaRPr lang="es-EC"/>
          </a:p>
        </p:txBody>
      </p:sp>
      <p:sp>
        <p:nvSpPr>
          <p:cNvPr id="3" name="18 Rectángulo">
            <a:extLst>
              <a:ext uri="{FF2B5EF4-FFF2-40B4-BE49-F238E27FC236}">
                <a16:creationId xmlns:a16="http://schemas.microsoft.com/office/drawing/2014/main" id="{9EE6D16C-46D8-44BA-8E52-8629E71B869D}"/>
              </a:ext>
            </a:extLst>
          </p:cNvPr>
          <p:cNvSpPr/>
          <p:nvPr/>
        </p:nvSpPr>
        <p:spPr bwMode="auto">
          <a:xfrm>
            <a:off x="0" y="464763"/>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MATERIALES</a:t>
            </a:r>
          </a:p>
        </p:txBody>
      </p:sp>
      <p:sp>
        <p:nvSpPr>
          <p:cNvPr id="4" name="Marcador de contenido 2">
            <a:extLst>
              <a:ext uri="{FF2B5EF4-FFF2-40B4-BE49-F238E27FC236}">
                <a16:creationId xmlns:a16="http://schemas.microsoft.com/office/drawing/2014/main" id="{BDD5B297-1D21-43A3-96FC-E52395041061}"/>
              </a:ext>
            </a:extLst>
          </p:cNvPr>
          <p:cNvSpPr txBox="1">
            <a:spLocks/>
          </p:cNvSpPr>
          <p:nvPr/>
        </p:nvSpPr>
        <p:spPr>
          <a:xfrm>
            <a:off x="658785" y="1719608"/>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2000" dirty="0">
                <a:latin typeface="Times New Roman" panose="02020603050405020304" pitchFamily="18" charset="0"/>
                <a:cs typeface="Times New Roman" panose="02020603050405020304" pitchFamily="18" charset="0"/>
              </a:rPr>
              <a:t>Microcontrolador ESP8266</a:t>
            </a:r>
          </a:p>
          <a:p>
            <a:r>
              <a:rPr lang="es-EC" sz="2000" dirty="0">
                <a:latin typeface="Times New Roman" panose="02020603050405020304" pitchFamily="18" charset="0"/>
                <a:cs typeface="Times New Roman" panose="02020603050405020304" pitchFamily="18" charset="0"/>
              </a:rPr>
              <a:t>Controlador PWM</a:t>
            </a:r>
          </a:p>
          <a:p>
            <a:r>
              <a:rPr lang="es-EC" sz="2000" dirty="0">
                <a:latin typeface="Times New Roman" panose="02020603050405020304" pitchFamily="18" charset="0"/>
                <a:cs typeface="Times New Roman" panose="02020603050405020304" pitchFamily="18" charset="0"/>
              </a:rPr>
              <a:t>Puente H</a:t>
            </a:r>
          </a:p>
          <a:p>
            <a:r>
              <a:rPr lang="es-EC" sz="2000" dirty="0">
                <a:latin typeface="Times New Roman" panose="02020603050405020304" pitchFamily="18" charset="0"/>
                <a:cs typeface="Times New Roman" panose="02020603050405020304" pitchFamily="18" charset="0"/>
              </a:rPr>
              <a:t>Módulo PCA9685</a:t>
            </a:r>
          </a:p>
          <a:p>
            <a:r>
              <a:rPr lang="es-EC" sz="2000" dirty="0">
                <a:latin typeface="Times New Roman" panose="02020603050405020304" pitchFamily="18" charset="0"/>
                <a:cs typeface="Times New Roman" panose="02020603050405020304" pitchFamily="18" charset="0"/>
              </a:rPr>
              <a:t>Giroscopio</a:t>
            </a:r>
          </a:p>
          <a:p>
            <a:r>
              <a:rPr lang="es-EC" sz="2000" dirty="0">
                <a:latin typeface="Times New Roman" panose="02020603050405020304" pitchFamily="18" charset="0"/>
                <a:cs typeface="Times New Roman" panose="02020603050405020304" pitchFamily="18" charset="0"/>
              </a:rPr>
              <a:t>Encoder infrarrojo</a:t>
            </a:r>
          </a:p>
          <a:p>
            <a:r>
              <a:rPr lang="es-EC" sz="2000" dirty="0">
                <a:latin typeface="Times New Roman" panose="02020603050405020304" pitchFamily="18" charset="0"/>
                <a:cs typeface="Times New Roman" panose="02020603050405020304" pitchFamily="18" charset="0"/>
              </a:rPr>
              <a:t>Router Inalámbrico</a:t>
            </a:r>
          </a:p>
          <a:p>
            <a:r>
              <a:rPr lang="es-EC" sz="2000" dirty="0">
                <a:latin typeface="Times New Roman" panose="02020603050405020304" pitchFamily="18" charset="0"/>
                <a:cs typeface="Times New Roman" panose="02020603050405020304" pitchFamily="18" charset="0"/>
              </a:rPr>
              <a:t>Dispositivo móvil</a:t>
            </a:r>
          </a:p>
          <a:p>
            <a:r>
              <a:rPr lang="es-EC" sz="2000" dirty="0">
                <a:latin typeface="Times New Roman" panose="02020603050405020304" pitchFamily="18" charset="0"/>
                <a:cs typeface="Times New Roman" panose="02020603050405020304" pitchFamily="18" charset="0"/>
              </a:rPr>
              <a:t>Actuadores vibrotáctiles </a:t>
            </a:r>
          </a:p>
          <a:p>
            <a:r>
              <a:rPr lang="es-EC" sz="2000" dirty="0">
                <a:latin typeface="Times New Roman" panose="02020603050405020304" pitchFamily="18" charset="0"/>
                <a:cs typeface="Times New Roman" panose="02020603050405020304" pitchFamily="18" charset="0"/>
              </a:rPr>
              <a:t>Node-RED</a:t>
            </a:r>
            <a:endParaRPr lang="en-US" sz="2000" dirty="0">
              <a:latin typeface="Times New Roman" panose="02020603050405020304" pitchFamily="18" charset="0"/>
              <a:cs typeface="Times New Roman" panose="02020603050405020304" pitchFamily="18" charset="0"/>
            </a:endParaRPr>
          </a:p>
          <a:p>
            <a:pPr marL="0" indent="0">
              <a:buNone/>
            </a:pPr>
            <a:endParaRPr lang="en-US" sz="2000" dirty="0"/>
          </a:p>
        </p:txBody>
      </p:sp>
      <p:pic>
        <p:nvPicPr>
          <p:cNvPr id="5" name="Imagen 4" descr="esp8266-wifi-lua-nodemcu-ch340g-esp-12e-arduino-placa-desarrollo-makerelectronico-8">
            <a:extLst>
              <a:ext uri="{FF2B5EF4-FFF2-40B4-BE49-F238E27FC236}">
                <a16:creationId xmlns:a16="http://schemas.microsoft.com/office/drawing/2014/main" id="{A682C9FE-E698-467A-A6E9-FB4452AEC731}"/>
              </a:ext>
            </a:extLst>
          </p:cNvPr>
          <p:cNvPicPr/>
          <p:nvPr/>
        </p:nvPicPr>
        <p:blipFill rotWithShape="1">
          <a:blip r:embed="rId2" cstate="print">
            <a:extLst>
              <a:ext uri="{28A0092B-C50C-407E-A947-70E740481C1C}">
                <a14:useLocalDpi xmlns:a14="http://schemas.microsoft.com/office/drawing/2010/main" val="0"/>
              </a:ext>
            </a:extLst>
          </a:blip>
          <a:srcRect t="16062" b="19566"/>
          <a:stretch/>
        </p:blipFill>
        <p:spPr bwMode="auto">
          <a:xfrm>
            <a:off x="5683221" y="1533502"/>
            <a:ext cx="2057400" cy="1209675"/>
          </a:xfrm>
          <a:prstGeom prst="rect">
            <a:avLst/>
          </a:prstGeom>
          <a:noFill/>
          <a:ln>
            <a:noFill/>
          </a:ln>
          <a:extLst>
            <a:ext uri="{53640926-AAD7-44D8-BBD7-CCE9431645EC}">
              <a14:shadowObscured xmlns:a14="http://schemas.microsoft.com/office/drawing/2010/main"/>
            </a:ext>
          </a:extLst>
        </p:spPr>
      </p:pic>
      <p:sp>
        <p:nvSpPr>
          <p:cNvPr id="7" name="CuadroTexto 6">
            <a:extLst>
              <a:ext uri="{FF2B5EF4-FFF2-40B4-BE49-F238E27FC236}">
                <a16:creationId xmlns:a16="http://schemas.microsoft.com/office/drawing/2014/main" id="{04E51692-7BA5-417C-998C-A3C7445793DA}"/>
              </a:ext>
            </a:extLst>
          </p:cNvPr>
          <p:cNvSpPr txBox="1"/>
          <p:nvPr/>
        </p:nvSpPr>
        <p:spPr>
          <a:xfrm>
            <a:off x="5360429" y="2754954"/>
            <a:ext cx="3935776" cy="253916"/>
          </a:xfrm>
          <a:prstGeom prst="rect">
            <a:avLst/>
          </a:prstGeom>
          <a:noFill/>
        </p:spPr>
        <p:txBody>
          <a:bodyPr wrap="square">
            <a:spAutoFit/>
          </a:bodyPr>
          <a:lstStyle/>
          <a:p>
            <a:r>
              <a:rPr lang="es-EC" sz="1050" dirty="0">
                <a:latin typeface="Times New Roman" panose="02020603050405020304" pitchFamily="18" charset="0"/>
                <a:cs typeface="Times New Roman" panose="02020603050405020304" pitchFamily="18" charset="0"/>
              </a:rPr>
              <a:t>Microcontrolador ESP8266, </a:t>
            </a:r>
            <a:r>
              <a:rPr lang="es-EC" sz="1050" i="1" dirty="0">
                <a:latin typeface="Arial" panose="020B0604020202020204" pitchFamily="34" charset="0"/>
              </a:rPr>
              <a:t>(Játiva &amp; Morales, 2018)</a:t>
            </a:r>
          </a:p>
        </p:txBody>
      </p:sp>
      <p:pic>
        <p:nvPicPr>
          <p:cNvPr id="8" name="Imagen 7" descr="Módulo Controlador de servos PCA9685">
            <a:extLst>
              <a:ext uri="{FF2B5EF4-FFF2-40B4-BE49-F238E27FC236}">
                <a16:creationId xmlns:a16="http://schemas.microsoft.com/office/drawing/2014/main" id="{EADFC982-C3A1-4A91-B9BC-B9D9F3F8C8EB}"/>
              </a:ext>
            </a:extLst>
          </p:cNvPr>
          <p:cNvPicPr/>
          <p:nvPr/>
        </p:nvPicPr>
        <p:blipFill rotWithShape="1">
          <a:blip r:embed="rId3">
            <a:extLst>
              <a:ext uri="{28A0092B-C50C-407E-A947-70E740481C1C}">
                <a14:useLocalDpi xmlns:a14="http://schemas.microsoft.com/office/drawing/2010/main" val="0"/>
              </a:ext>
            </a:extLst>
          </a:blip>
          <a:srcRect t="13640" b="16935"/>
          <a:stretch/>
        </p:blipFill>
        <p:spPr bwMode="auto">
          <a:xfrm>
            <a:off x="9427845" y="1571603"/>
            <a:ext cx="1925955" cy="1133475"/>
          </a:xfrm>
          <a:prstGeom prst="rect">
            <a:avLst/>
          </a:prstGeom>
          <a:noFill/>
          <a:ln>
            <a:noFill/>
          </a:ln>
          <a:extLst>
            <a:ext uri="{53640926-AAD7-44D8-BBD7-CCE9431645EC}">
              <a14:shadowObscured xmlns:a14="http://schemas.microsoft.com/office/drawing/2010/main"/>
            </a:ext>
          </a:extLst>
        </p:spPr>
      </p:pic>
      <p:sp>
        <p:nvSpPr>
          <p:cNvPr id="10" name="CuadroTexto 9">
            <a:extLst>
              <a:ext uri="{FF2B5EF4-FFF2-40B4-BE49-F238E27FC236}">
                <a16:creationId xmlns:a16="http://schemas.microsoft.com/office/drawing/2014/main" id="{D2987ED2-A625-4AB7-9EB4-309104B8C981}"/>
              </a:ext>
            </a:extLst>
          </p:cNvPr>
          <p:cNvSpPr txBox="1"/>
          <p:nvPr/>
        </p:nvSpPr>
        <p:spPr>
          <a:xfrm>
            <a:off x="9427845" y="2752966"/>
            <a:ext cx="2200052" cy="253916"/>
          </a:xfrm>
          <a:prstGeom prst="rect">
            <a:avLst/>
          </a:prstGeom>
          <a:noFill/>
        </p:spPr>
        <p:txBody>
          <a:bodyPr wrap="square">
            <a:spAutoFit/>
          </a:bodyPr>
          <a:lstStyle/>
          <a:p>
            <a:r>
              <a:rPr lang="es-EC" sz="1050" dirty="0">
                <a:latin typeface="Times New Roman" panose="02020603050405020304" pitchFamily="18" charset="0"/>
                <a:cs typeface="Times New Roman" panose="02020603050405020304" pitchFamily="18" charset="0"/>
              </a:rPr>
              <a:t>Módulo PCA9685, </a:t>
            </a:r>
            <a:r>
              <a:rPr lang="es-EC" sz="1050" i="1" dirty="0">
                <a:latin typeface="Arial" panose="020B0604020202020204" pitchFamily="34" charset="0"/>
              </a:rPr>
              <a:t>(Rojas, 2006)</a:t>
            </a:r>
          </a:p>
        </p:txBody>
      </p:sp>
      <p:pic>
        <p:nvPicPr>
          <p:cNvPr id="11" name="Imagen 10" descr="TP-Link Archer C60">
            <a:extLst>
              <a:ext uri="{FF2B5EF4-FFF2-40B4-BE49-F238E27FC236}">
                <a16:creationId xmlns:a16="http://schemas.microsoft.com/office/drawing/2014/main" id="{DCC8B4E1-3E78-4523-ADE6-B672AD6ACC65}"/>
              </a:ext>
            </a:extLst>
          </p:cNvPr>
          <p:cNvPicPr/>
          <p:nvPr/>
        </p:nvPicPr>
        <p:blipFill rotWithShape="1">
          <a:blip r:embed="rId4">
            <a:extLst>
              <a:ext uri="{28A0092B-C50C-407E-A947-70E740481C1C}">
                <a14:useLocalDpi xmlns:a14="http://schemas.microsoft.com/office/drawing/2010/main" val="0"/>
              </a:ext>
            </a:extLst>
          </a:blip>
          <a:srcRect t="7171" b="5764"/>
          <a:stretch/>
        </p:blipFill>
        <p:spPr bwMode="auto">
          <a:xfrm>
            <a:off x="4323051" y="3521025"/>
            <a:ext cx="2388870" cy="1554480"/>
          </a:xfrm>
          <a:prstGeom prst="rect">
            <a:avLst/>
          </a:prstGeom>
          <a:noFill/>
          <a:ln>
            <a:noFill/>
          </a:ln>
          <a:extLst>
            <a:ext uri="{53640926-AAD7-44D8-BBD7-CCE9431645EC}">
              <a14:shadowObscured xmlns:a14="http://schemas.microsoft.com/office/drawing/2010/main"/>
            </a:ext>
          </a:extLst>
        </p:spPr>
      </p:pic>
      <p:sp>
        <p:nvSpPr>
          <p:cNvPr id="13" name="CuadroTexto 12">
            <a:extLst>
              <a:ext uri="{FF2B5EF4-FFF2-40B4-BE49-F238E27FC236}">
                <a16:creationId xmlns:a16="http://schemas.microsoft.com/office/drawing/2014/main" id="{9F7C1B3F-67EE-447F-9C28-521FBD584D8A}"/>
              </a:ext>
            </a:extLst>
          </p:cNvPr>
          <p:cNvSpPr txBox="1"/>
          <p:nvPr/>
        </p:nvSpPr>
        <p:spPr>
          <a:xfrm>
            <a:off x="4693103" y="5123393"/>
            <a:ext cx="2290624" cy="253916"/>
          </a:xfrm>
          <a:prstGeom prst="rect">
            <a:avLst/>
          </a:prstGeom>
          <a:noFill/>
        </p:spPr>
        <p:txBody>
          <a:bodyPr wrap="square">
            <a:spAutoFit/>
          </a:bodyPr>
          <a:lstStyle/>
          <a:p>
            <a:r>
              <a:rPr lang="es-EC" sz="1050" dirty="0">
                <a:latin typeface="Times New Roman" panose="02020603050405020304" pitchFamily="18" charset="0"/>
                <a:cs typeface="Times New Roman" panose="02020603050405020304" pitchFamily="18" charset="0"/>
              </a:rPr>
              <a:t>Router Inalámbrico, </a:t>
            </a:r>
            <a:r>
              <a:rPr lang="es-EC" sz="1050" i="1" dirty="0">
                <a:latin typeface="Arial" panose="020B0604020202020204" pitchFamily="34" charset="0"/>
              </a:rPr>
              <a:t>(</a:t>
            </a:r>
            <a:r>
              <a:rPr lang="es-EC" sz="1050" i="1" dirty="0" err="1">
                <a:latin typeface="Arial" panose="020B0604020202020204" pitchFamily="34" charset="0"/>
              </a:rPr>
              <a:t>TP</a:t>
            </a:r>
            <a:r>
              <a:rPr lang="es-EC" sz="1050" i="1" dirty="0">
                <a:latin typeface="Arial" panose="020B0604020202020204" pitchFamily="34" charset="0"/>
              </a:rPr>
              <a:t>-LINK, 2016)</a:t>
            </a:r>
          </a:p>
        </p:txBody>
      </p:sp>
      <p:pic>
        <p:nvPicPr>
          <p:cNvPr id="14" name="Imagen 13" descr="Cylindrical Vibration Motors BL4I2J6 X10E 1 - Eccentric Rotating Mass Vibration Motor -ERM">
            <a:extLst>
              <a:ext uri="{FF2B5EF4-FFF2-40B4-BE49-F238E27FC236}">
                <a16:creationId xmlns:a16="http://schemas.microsoft.com/office/drawing/2014/main" id="{F4DFE1BD-4B78-489E-A9DE-D36A78E0523C}"/>
              </a:ext>
            </a:extLst>
          </p:cNvPr>
          <p:cNvPicPr/>
          <p:nvPr/>
        </p:nvPicPr>
        <p:blipFill rotWithShape="1">
          <a:blip r:embed="rId5">
            <a:extLst>
              <a:ext uri="{28A0092B-C50C-407E-A947-70E740481C1C}">
                <a14:useLocalDpi xmlns:a14="http://schemas.microsoft.com/office/drawing/2010/main" val="0"/>
              </a:ext>
            </a:extLst>
          </a:blip>
          <a:srcRect l="6316" t="19416" r="7368" b="22015"/>
          <a:stretch/>
        </p:blipFill>
        <p:spPr bwMode="auto">
          <a:xfrm>
            <a:off x="7897877" y="4477800"/>
            <a:ext cx="1645920" cy="1447800"/>
          </a:xfrm>
          <a:prstGeom prst="rect">
            <a:avLst/>
          </a:prstGeom>
          <a:noFill/>
          <a:ln>
            <a:noFill/>
          </a:ln>
          <a:extLst>
            <a:ext uri="{53640926-AAD7-44D8-BBD7-CCE9431645EC}">
              <a14:shadowObscured xmlns:a14="http://schemas.microsoft.com/office/drawing/2010/main"/>
            </a:ext>
          </a:extLst>
        </p:spPr>
      </p:pic>
      <p:sp>
        <p:nvSpPr>
          <p:cNvPr id="16" name="CuadroTexto 15">
            <a:extLst>
              <a:ext uri="{FF2B5EF4-FFF2-40B4-BE49-F238E27FC236}">
                <a16:creationId xmlns:a16="http://schemas.microsoft.com/office/drawing/2014/main" id="{A20DDD9E-397A-4D93-9B7E-0098C6374B89}"/>
              </a:ext>
            </a:extLst>
          </p:cNvPr>
          <p:cNvSpPr txBox="1"/>
          <p:nvPr/>
        </p:nvSpPr>
        <p:spPr>
          <a:xfrm>
            <a:off x="7190099" y="5927588"/>
            <a:ext cx="3200723" cy="253916"/>
          </a:xfrm>
          <a:prstGeom prst="rect">
            <a:avLst/>
          </a:prstGeom>
          <a:noFill/>
        </p:spPr>
        <p:txBody>
          <a:bodyPr wrap="square">
            <a:spAutoFit/>
          </a:bodyPr>
          <a:lstStyle/>
          <a:p>
            <a:r>
              <a:rPr lang="es-EC" sz="1050" dirty="0">
                <a:latin typeface="Times New Roman" panose="02020603050405020304" pitchFamily="18" charset="0"/>
                <a:cs typeface="Times New Roman" panose="02020603050405020304" pitchFamily="18" charset="0"/>
              </a:rPr>
              <a:t>Actuadores vibrotáctiles </a:t>
            </a:r>
            <a:r>
              <a:rPr lang="en-US" sz="1050" dirty="0">
                <a:latin typeface="Times New Roman" panose="02020603050405020304" pitchFamily="18" charset="0"/>
                <a:cs typeface="Times New Roman" panose="02020603050405020304" pitchFamily="18" charset="0"/>
              </a:rPr>
              <a:t>, </a:t>
            </a:r>
            <a:r>
              <a:rPr lang="en-US" sz="1050" i="1" dirty="0">
                <a:latin typeface="Arial" panose="020B0604020202020204" pitchFamily="34" charset="0"/>
              </a:rPr>
              <a:t>(Lacroix &amp; Ramsay, 2014)</a:t>
            </a:r>
            <a:endParaRPr lang="es-EC" sz="1050" i="1" dirty="0">
              <a:latin typeface="Arial" panose="020B0604020202020204" pitchFamily="34" charset="0"/>
            </a:endParaRPr>
          </a:p>
        </p:txBody>
      </p:sp>
    </p:spTree>
    <p:extLst>
      <p:ext uri="{BB962C8B-B14F-4D97-AF65-F5344CB8AC3E}">
        <p14:creationId xmlns:p14="http://schemas.microsoft.com/office/powerpoint/2010/main" val="3985193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55936D1D-7AA8-45D1-B3C0-E27A44E12528}"/>
              </a:ext>
            </a:extLst>
          </p:cNvPr>
          <p:cNvSpPr>
            <a:spLocks noGrp="1"/>
          </p:cNvSpPr>
          <p:nvPr>
            <p:ph type="sldNum" sz="quarter" idx="12"/>
          </p:nvPr>
        </p:nvSpPr>
        <p:spPr/>
        <p:txBody>
          <a:bodyPr/>
          <a:lstStyle/>
          <a:p>
            <a:fld id="{AB768AD1-2A9A-4533-A501-FD2C2D4BAB3D}" type="slidenum">
              <a:rPr lang="es-EC" smtClean="0"/>
              <a:t>8</a:t>
            </a:fld>
            <a:endParaRPr lang="es-EC"/>
          </a:p>
        </p:txBody>
      </p:sp>
      <p:sp>
        <p:nvSpPr>
          <p:cNvPr id="11" name="18 Rectángulo">
            <a:extLst>
              <a:ext uri="{FF2B5EF4-FFF2-40B4-BE49-F238E27FC236}">
                <a16:creationId xmlns:a16="http://schemas.microsoft.com/office/drawing/2014/main" id="{22843A1F-916E-4532-9553-3774B1B6DE99}"/>
              </a:ext>
            </a:extLst>
          </p:cNvPr>
          <p:cNvSpPr/>
          <p:nvPr/>
        </p:nvSpPr>
        <p:spPr bwMode="auto">
          <a:xfrm>
            <a:off x="0" y="464763"/>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DISEÑO E IMPLEMENTACIÓN</a:t>
            </a:r>
          </a:p>
        </p:txBody>
      </p:sp>
      <p:sp>
        <p:nvSpPr>
          <p:cNvPr id="2" name="Rectangle 2">
            <a:extLst>
              <a:ext uri="{FF2B5EF4-FFF2-40B4-BE49-F238E27FC236}">
                <a16:creationId xmlns:a16="http://schemas.microsoft.com/office/drawing/2014/main" id="{5E570888-8385-4548-AAA5-4C0194FF3EB4}"/>
              </a:ext>
            </a:extLst>
          </p:cNvPr>
          <p:cNvSpPr>
            <a:spLocks noChangeArrowheads="1"/>
          </p:cNvSpPr>
          <p:nvPr/>
        </p:nvSpPr>
        <p:spPr bwMode="auto">
          <a:xfrm>
            <a:off x="3623468"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4" name="Objeto 3">
            <a:extLst>
              <a:ext uri="{FF2B5EF4-FFF2-40B4-BE49-F238E27FC236}">
                <a16:creationId xmlns:a16="http://schemas.microsoft.com/office/drawing/2014/main" id="{7BCF2787-9818-4352-856E-BDA85BFB140F}"/>
              </a:ext>
            </a:extLst>
          </p:cNvPr>
          <p:cNvGraphicFramePr>
            <a:graphicFrameLocks noChangeAspect="1"/>
          </p:cNvGraphicFramePr>
          <p:nvPr>
            <p:extLst>
              <p:ext uri="{D42A27DB-BD31-4B8C-83A1-F6EECF244321}">
                <p14:modId xmlns:p14="http://schemas.microsoft.com/office/powerpoint/2010/main" val="2508085532"/>
              </p:ext>
            </p:extLst>
          </p:nvPr>
        </p:nvGraphicFramePr>
        <p:xfrm>
          <a:off x="2696268" y="1419510"/>
          <a:ext cx="6799463" cy="5029200"/>
        </p:xfrm>
        <a:graphic>
          <a:graphicData uri="http://schemas.openxmlformats.org/presentationml/2006/ole">
            <mc:AlternateContent xmlns:mc="http://schemas.openxmlformats.org/markup-compatibility/2006">
              <mc:Choice xmlns:v="urn:schemas-microsoft-com:vml" Requires="v">
                <p:oleObj name="Visio" r:id="rId2" imgW="9319225" imgH="6872989" progId="Visio.Drawing.15">
                  <p:embed/>
                </p:oleObj>
              </mc:Choice>
              <mc:Fallback>
                <p:oleObj name="Visio" r:id="rId2" imgW="9319225" imgH="6872989" progId="Visio.Drawing.15">
                  <p:embed/>
                  <p:pic>
                    <p:nvPicPr>
                      <p:cNvPr id="0" name="Object 1"/>
                      <p:cNvPicPr>
                        <a:picLocks noChangeAspect="1" noChangeArrowheads="1"/>
                      </p:cNvPicPr>
                      <p:nvPr/>
                    </p:nvPicPr>
                    <p:blipFill>
                      <a:blip r:embed="rId3"/>
                      <a:srcRect/>
                      <a:stretch>
                        <a:fillRect/>
                      </a:stretch>
                    </p:blipFill>
                    <p:spPr bwMode="auto">
                      <a:xfrm>
                        <a:off x="2696268" y="1419510"/>
                        <a:ext cx="6799463" cy="5029200"/>
                      </a:xfrm>
                      <a:prstGeom prst="rect">
                        <a:avLst/>
                      </a:prstGeom>
                      <a:noFill/>
                    </p:spPr>
                  </p:pic>
                </p:oleObj>
              </mc:Fallback>
            </mc:AlternateContent>
          </a:graphicData>
        </a:graphic>
      </p:graphicFrame>
      <p:sp>
        <p:nvSpPr>
          <p:cNvPr id="15" name="CuadroTexto 14">
            <a:extLst>
              <a:ext uri="{FF2B5EF4-FFF2-40B4-BE49-F238E27FC236}">
                <a16:creationId xmlns:a16="http://schemas.microsoft.com/office/drawing/2014/main" id="{AC4BFD32-B515-49B9-8160-B2752A71465F}"/>
              </a:ext>
            </a:extLst>
          </p:cNvPr>
          <p:cNvSpPr txBox="1"/>
          <p:nvPr/>
        </p:nvSpPr>
        <p:spPr>
          <a:xfrm>
            <a:off x="392670" y="1020233"/>
            <a:ext cx="8310294" cy="579967"/>
          </a:xfrm>
          <a:prstGeom prst="rect">
            <a:avLst/>
          </a:prstGeom>
          <a:noFill/>
        </p:spPr>
        <p:txBody>
          <a:bodyPr wrap="square">
            <a:spAutoFit/>
          </a:bodyPr>
          <a:lstStyle/>
          <a:p>
            <a:pPr>
              <a:lnSpc>
                <a:spcPct val="150000"/>
              </a:lnSpc>
            </a:pPr>
            <a:r>
              <a:rPr lang="es-EC" sz="2400" dirty="0">
                <a:latin typeface="Times New Roman" panose="02020603050405020304" pitchFamily="18" charset="0"/>
                <a:cs typeface="Times New Roman" panose="02020603050405020304" pitchFamily="18" charset="0"/>
              </a:rPr>
              <a:t>Esquema general</a:t>
            </a:r>
          </a:p>
        </p:txBody>
      </p:sp>
    </p:spTree>
    <p:extLst>
      <p:ext uri="{BB962C8B-B14F-4D97-AF65-F5344CB8AC3E}">
        <p14:creationId xmlns:p14="http://schemas.microsoft.com/office/powerpoint/2010/main" val="1651441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55936D1D-7AA8-45D1-B3C0-E27A44E12528}"/>
              </a:ext>
            </a:extLst>
          </p:cNvPr>
          <p:cNvSpPr>
            <a:spLocks noGrp="1"/>
          </p:cNvSpPr>
          <p:nvPr>
            <p:ph type="sldNum" sz="quarter" idx="12"/>
          </p:nvPr>
        </p:nvSpPr>
        <p:spPr/>
        <p:txBody>
          <a:bodyPr/>
          <a:lstStyle/>
          <a:p>
            <a:fld id="{AB768AD1-2A9A-4533-A501-FD2C2D4BAB3D}" type="slidenum">
              <a:rPr lang="es-EC" smtClean="0"/>
              <a:t>9</a:t>
            </a:fld>
            <a:endParaRPr lang="es-EC"/>
          </a:p>
        </p:txBody>
      </p:sp>
      <p:sp>
        <p:nvSpPr>
          <p:cNvPr id="11" name="18 Rectángulo">
            <a:extLst>
              <a:ext uri="{FF2B5EF4-FFF2-40B4-BE49-F238E27FC236}">
                <a16:creationId xmlns:a16="http://schemas.microsoft.com/office/drawing/2014/main" id="{22843A1F-916E-4532-9553-3774B1B6DE99}"/>
              </a:ext>
            </a:extLst>
          </p:cNvPr>
          <p:cNvSpPr/>
          <p:nvPr/>
        </p:nvSpPr>
        <p:spPr bwMode="auto">
          <a:xfrm>
            <a:off x="0" y="464763"/>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DISEÑO E IMPLEMENTACIÓN</a:t>
            </a:r>
          </a:p>
        </p:txBody>
      </p:sp>
      <p:sp>
        <p:nvSpPr>
          <p:cNvPr id="2" name="Rectangle 2">
            <a:extLst>
              <a:ext uri="{FF2B5EF4-FFF2-40B4-BE49-F238E27FC236}">
                <a16:creationId xmlns:a16="http://schemas.microsoft.com/office/drawing/2014/main" id="{5E570888-8385-4548-AAA5-4C0194FF3EB4}"/>
              </a:ext>
            </a:extLst>
          </p:cNvPr>
          <p:cNvSpPr>
            <a:spLocks noChangeArrowheads="1"/>
          </p:cNvSpPr>
          <p:nvPr/>
        </p:nvSpPr>
        <p:spPr bwMode="auto">
          <a:xfrm>
            <a:off x="3623468"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5" name="CuadroTexto 14">
            <a:extLst>
              <a:ext uri="{FF2B5EF4-FFF2-40B4-BE49-F238E27FC236}">
                <a16:creationId xmlns:a16="http://schemas.microsoft.com/office/drawing/2014/main" id="{AC4BFD32-B515-49B9-8160-B2752A71465F}"/>
              </a:ext>
            </a:extLst>
          </p:cNvPr>
          <p:cNvSpPr txBox="1"/>
          <p:nvPr/>
        </p:nvSpPr>
        <p:spPr>
          <a:xfrm>
            <a:off x="448088" y="1051485"/>
            <a:ext cx="8310294" cy="579967"/>
          </a:xfrm>
          <a:prstGeom prst="rect">
            <a:avLst/>
          </a:prstGeom>
          <a:noFill/>
        </p:spPr>
        <p:txBody>
          <a:bodyPr wrap="square">
            <a:spAutoFit/>
          </a:bodyPr>
          <a:lstStyle/>
          <a:p>
            <a:pPr>
              <a:lnSpc>
                <a:spcPct val="150000"/>
              </a:lnSpc>
            </a:pPr>
            <a:r>
              <a:rPr lang="es-EC" sz="2400" dirty="0">
                <a:latin typeface="Times New Roman" panose="02020603050405020304" pitchFamily="18" charset="0"/>
                <a:cs typeface="Times New Roman" panose="02020603050405020304" pitchFamily="18" charset="0"/>
              </a:rPr>
              <a:t>Sistema vehicular</a:t>
            </a:r>
          </a:p>
        </p:txBody>
      </p:sp>
      <p:pic>
        <p:nvPicPr>
          <p:cNvPr id="7" name="Imagen 2">
            <a:extLst>
              <a:ext uri="{FF2B5EF4-FFF2-40B4-BE49-F238E27FC236}">
                <a16:creationId xmlns:a16="http://schemas.microsoft.com/office/drawing/2014/main" id="{B51C8C13-6A10-48E3-A5F6-1C912CA2BD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5048" y="2229553"/>
            <a:ext cx="2708143" cy="338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a:extLst>
              <a:ext uri="{FF2B5EF4-FFF2-40B4-BE49-F238E27FC236}">
                <a16:creationId xmlns:a16="http://schemas.microsoft.com/office/drawing/2014/main" id="{06CAB726-63CE-420B-B491-6EADD071E941}"/>
              </a:ext>
            </a:extLst>
          </p:cNvPr>
          <p:cNvPicPr/>
          <p:nvPr/>
        </p:nvPicPr>
        <p:blipFill>
          <a:blip r:embed="rId3"/>
          <a:stretch>
            <a:fillRect/>
          </a:stretch>
        </p:blipFill>
        <p:spPr>
          <a:xfrm>
            <a:off x="8470426" y="2988061"/>
            <a:ext cx="3017520" cy="2468880"/>
          </a:xfrm>
          <a:prstGeom prst="rect">
            <a:avLst/>
          </a:prstGeom>
        </p:spPr>
      </p:pic>
      <p:pic>
        <p:nvPicPr>
          <p:cNvPr id="9" name="Imagen 8">
            <a:extLst>
              <a:ext uri="{FF2B5EF4-FFF2-40B4-BE49-F238E27FC236}">
                <a16:creationId xmlns:a16="http://schemas.microsoft.com/office/drawing/2014/main" id="{096F68B2-8E2C-44F7-A7DF-EA27DA088357}"/>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5219007" y="3079501"/>
            <a:ext cx="3291840" cy="2377440"/>
          </a:xfrm>
          <a:prstGeom prst="rect">
            <a:avLst/>
          </a:prstGeom>
          <a:noFill/>
          <a:ln>
            <a:solidFill>
              <a:schemeClr val="bg1">
                <a:lumMod val="75000"/>
              </a:schemeClr>
            </a:solidFill>
          </a:ln>
        </p:spPr>
      </p:pic>
      <p:sp>
        <p:nvSpPr>
          <p:cNvPr id="10" name="Marcador de contenido 3">
            <a:extLst>
              <a:ext uri="{FF2B5EF4-FFF2-40B4-BE49-F238E27FC236}">
                <a16:creationId xmlns:a16="http://schemas.microsoft.com/office/drawing/2014/main" id="{F2921B87-D3A1-41B3-98D7-B10FD0CBC4AE}"/>
              </a:ext>
            </a:extLst>
          </p:cNvPr>
          <p:cNvSpPr txBox="1">
            <a:spLocks/>
          </p:cNvSpPr>
          <p:nvPr/>
        </p:nvSpPr>
        <p:spPr>
          <a:xfrm>
            <a:off x="5219007" y="2229553"/>
            <a:ext cx="5157787"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lumMod val="50000"/>
                </a:schemeClr>
              </a:buClr>
            </a:pPr>
            <a:r>
              <a:rPr lang="es-EC" sz="1800" dirty="0">
                <a:latin typeface="Times New Roman" panose="02020603050405020304" pitchFamily="18" charset="0"/>
                <a:cs typeface="Times New Roman" panose="02020603050405020304" pitchFamily="18" charset="0"/>
              </a:rPr>
              <a:t>Distribución mecánica</a:t>
            </a:r>
          </a:p>
        </p:txBody>
      </p:sp>
    </p:spTree>
    <p:extLst>
      <p:ext uri="{BB962C8B-B14F-4D97-AF65-F5344CB8AC3E}">
        <p14:creationId xmlns:p14="http://schemas.microsoft.com/office/powerpoint/2010/main" val="548100141"/>
      </p:ext>
    </p:extLst>
  </p:cSld>
  <p:clrMapOvr>
    <a:masterClrMapping/>
  </p:clrMapOvr>
</p:sld>
</file>

<file path=ppt/theme/theme1.xml><?xml version="1.0" encoding="utf-8"?>
<a:theme xmlns:a="http://schemas.openxmlformats.org/drawingml/2006/main" name="Tema de Office">
  <a:themeElements>
    <a:clrScheme name="Azul">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9028</TotalTime>
  <Words>1738</Words>
  <Application>Microsoft Office PowerPoint</Application>
  <PresentationFormat>Panorámica</PresentationFormat>
  <Paragraphs>291</Paragraphs>
  <Slides>34</Slides>
  <Notes>0</Notes>
  <HiddenSlides>0</HiddenSlides>
  <MMClips>3</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1</vt:i4>
      </vt:variant>
      <vt:variant>
        <vt:lpstr>Títulos de diapositiva</vt:lpstr>
      </vt:variant>
      <vt:variant>
        <vt:i4>34</vt:i4>
      </vt:variant>
    </vt:vector>
  </HeadingPairs>
  <TitlesOfParts>
    <vt:vector size="45" baseType="lpstr">
      <vt:lpstr>Arial</vt:lpstr>
      <vt:lpstr>Calibri</vt:lpstr>
      <vt:lpstr>Calibri Light</vt:lpstr>
      <vt:lpstr>Cambria Math</vt:lpstr>
      <vt:lpstr>Helvetica Light</vt:lpstr>
      <vt:lpstr>Rajdhani</vt:lpstr>
      <vt:lpstr>Symbol</vt:lpstr>
      <vt:lpstr>T</vt:lpstr>
      <vt:lpstr>Times New Roman</vt:lpstr>
      <vt:lpstr>Tema de Office</vt:lpstr>
      <vt:lpstr>Visio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DEFENSA TESIS</dc:title>
  <dc:creator>Vinicio Stalin Salcedo Peña</dc:creator>
  <cp:lastModifiedBy>Daya</cp:lastModifiedBy>
  <cp:revision>506</cp:revision>
  <dcterms:created xsi:type="dcterms:W3CDTF">2017-08-13T23:40:25Z</dcterms:created>
  <dcterms:modified xsi:type="dcterms:W3CDTF">2021-02-05T22:40:14Z</dcterms:modified>
</cp:coreProperties>
</file>