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60" r:id="rId2"/>
    <p:sldId id="300" r:id="rId3"/>
    <p:sldId id="373" r:id="rId4"/>
    <p:sldId id="429" r:id="rId5"/>
    <p:sldId id="392" r:id="rId6"/>
    <p:sldId id="304" r:id="rId7"/>
    <p:sldId id="320" r:id="rId8"/>
    <p:sldId id="396" r:id="rId9"/>
    <p:sldId id="380" r:id="rId10"/>
    <p:sldId id="381" r:id="rId11"/>
    <p:sldId id="410" r:id="rId12"/>
    <p:sldId id="400" r:id="rId13"/>
    <p:sldId id="401" r:id="rId14"/>
    <p:sldId id="427" r:id="rId15"/>
    <p:sldId id="382" r:id="rId16"/>
    <p:sldId id="383" r:id="rId17"/>
    <p:sldId id="384" r:id="rId18"/>
    <p:sldId id="395" r:id="rId19"/>
    <p:sldId id="394" r:id="rId20"/>
    <p:sldId id="411" r:id="rId21"/>
    <p:sldId id="402" r:id="rId22"/>
    <p:sldId id="403" r:id="rId23"/>
    <p:sldId id="412" r:id="rId24"/>
    <p:sldId id="413" r:id="rId25"/>
    <p:sldId id="414" r:id="rId26"/>
    <p:sldId id="415" r:id="rId27"/>
    <p:sldId id="416" r:id="rId28"/>
    <p:sldId id="418" r:id="rId29"/>
    <p:sldId id="417" r:id="rId30"/>
    <p:sldId id="397" r:id="rId31"/>
    <p:sldId id="398" r:id="rId32"/>
    <p:sldId id="420" r:id="rId33"/>
    <p:sldId id="421" r:id="rId34"/>
    <p:sldId id="422" r:id="rId35"/>
    <p:sldId id="423" r:id="rId36"/>
    <p:sldId id="424" r:id="rId37"/>
    <p:sldId id="426" r:id="rId38"/>
    <p:sldId id="428" r:id="rId39"/>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BBE3BF"/>
    <a:srgbClr val="FF9966"/>
    <a:srgbClr val="FF9900"/>
    <a:srgbClr val="66FF66"/>
    <a:srgbClr val="CC00FF"/>
    <a:srgbClr val="CC0066"/>
    <a:srgbClr val="FFCC00"/>
    <a:srgbClr val="000066"/>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38" autoAdjust="0"/>
    <p:restoredTop sz="92000" autoAdjust="0"/>
  </p:normalViewPr>
  <p:slideViewPr>
    <p:cSldViewPr>
      <p:cViewPr>
        <p:scale>
          <a:sx n="66" d="100"/>
          <a:sy n="66" d="100"/>
        </p:scale>
        <p:origin x="912" y="102"/>
      </p:cViewPr>
      <p:guideLst>
        <p:guide orient="horz" pos="2160"/>
        <p:guide pos="2880"/>
      </p:guideLst>
    </p:cSldViewPr>
  </p:slideViewPr>
  <p:outlineViewPr>
    <p:cViewPr>
      <p:scale>
        <a:sx n="50" d="100"/>
        <a:sy n="50" d="100"/>
      </p:scale>
      <p:origin x="0" y="-6150"/>
    </p:cViewPr>
  </p:outlineViewPr>
  <p:notesTextViewPr>
    <p:cViewPr>
      <p:scale>
        <a:sx n="100" d="100"/>
        <a:sy n="100" d="100"/>
      </p:scale>
      <p:origin x="0" y="0"/>
    </p:cViewPr>
  </p:notesTextViewPr>
  <p:sorterViewPr>
    <p:cViewPr>
      <p:scale>
        <a:sx n="100" d="100"/>
        <a:sy n="100" d="100"/>
      </p:scale>
      <p:origin x="0" y="-1020"/>
    </p:cViewPr>
  </p:sorterViewPr>
  <p:notesViewPr>
    <p:cSldViewPr>
      <p:cViewPr>
        <p:scale>
          <a:sx n="50" d="100"/>
          <a:sy n="50" d="100"/>
        </p:scale>
        <p:origin x="2952" y="2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6FA0F-7101-4A99-BBA3-0FEC8E239276}" type="doc">
      <dgm:prSet loTypeId="urn:microsoft.com/office/officeart/2008/layout/VerticalCurvedList" loCatId="list" qsTypeId="urn:microsoft.com/office/officeart/2005/8/quickstyle/simple1" qsCatId="simple" csTypeId="urn:microsoft.com/office/officeart/2005/8/colors/accent6_1" csCatId="accent6" phldr="1"/>
      <dgm:spPr/>
      <dgm:t>
        <a:bodyPr/>
        <a:lstStyle/>
        <a:p>
          <a:endParaRPr lang="es-EC"/>
        </a:p>
      </dgm:t>
    </dgm:pt>
    <dgm:pt modelId="{05450837-240E-4FFA-95F2-1A8EF6BE5AF3}">
      <dgm:prSet phldrT="[Texto]" custT="1"/>
      <dgm:spPr>
        <a:ln>
          <a:solidFill>
            <a:srgbClr val="00B050"/>
          </a:solidFill>
        </a:ln>
      </dgm:spPr>
      <dgm:t>
        <a:bodyPr/>
        <a:lstStyle/>
        <a:p>
          <a:r>
            <a:rPr lang="es-EC" sz="1700" dirty="0" smtClean="0">
              <a:latin typeface="Georgia" panose="02040502050405020303" pitchFamily="18" charset="0"/>
            </a:rPr>
            <a:t>1.- INTRODUCCIÓN</a:t>
          </a:r>
          <a:endParaRPr lang="es-EC" sz="1700" dirty="0">
            <a:latin typeface="Georgia" panose="02040502050405020303" pitchFamily="18" charset="0"/>
          </a:endParaRPr>
        </a:p>
      </dgm:t>
    </dgm:pt>
    <dgm:pt modelId="{11CF7E89-1DC9-4E5F-A926-487080FAE350}" type="parTrans" cxnId="{17FEA757-92AC-4E80-B287-5C9508432AB8}">
      <dgm:prSet/>
      <dgm:spPr/>
      <dgm:t>
        <a:bodyPr/>
        <a:lstStyle/>
        <a:p>
          <a:endParaRPr lang="es-EC" sz="1700">
            <a:latin typeface="Georgia" panose="02040502050405020303" pitchFamily="18" charset="0"/>
          </a:endParaRPr>
        </a:p>
      </dgm:t>
    </dgm:pt>
    <dgm:pt modelId="{578AEC27-F882-4355-B379-D1A32A3C8D05}" type="sibTrans" cxnId="{17FEA757-92AC-4E80-B287-5C9508432AB8}">
      <dgm:prSet/>
      <dgm:spPr/>
      <dgm:t>
        <a:bodyPr/>
        <a:lstStyle/>
        <a:p>
          <a:endParaRPr lang="es-EC" sz="1700">
            <a:latin typeface="Georgia" panose="02040502050405020303" pitchFamily="18" charset="0"/>
          </a:endParaRPr>
        </a:p>
      </dgm:t>
    </dgm:pt>
    <dgm:pt modelId="{1DF938E1-278A-4FD6-A1CA-DE06BCD4899A}">
      <dgm:prSet phldrT="[Texto]" custT="1"/>
      <dgm:spPr>
        <a:ln>
          <a:solidFill>
            <a:srgbClr val="00B050"/>
          </a:solidFill>
        </a:ln>
      </dgm:spPr>
      <dgm:t>
        <a:bodyPr/>
        <a:lstStyle/>
        <a:p>
          <a:r>
            <a:rPr lang="es-EC" sz="1700" dirty="0" smtClean="0">
              <a:latin typeface="Georgia" panose="02040502050405020303" pitchFamily="18" charset="0"/>
            </a:rPr>
            <a:t>2.- OBJETIVOS</a:t>
          </a:r>
          <a:endParaRPr lang="es-EC" sz="1700" dirty="0">
            <a:latin typeface="Georgia" panose="02040502050405020303" pitchFamily="18" charset="0"/>
          </a:endParaRPr>
        </a:p>
      </dgm:t>
    </dgm:pt>
    <dgm:pt modelId="{F4555CFF-EE8E-4C79-99F7-BBF0153CFD4E}" type="parTrans" cxnId="{A61C54B1-727C-4B91-A03B-66F4069026DC}">
      <dgm:prSet/>
      <dgm:spPr/>
      <dgm:t>
        <a:bodyPr/>
        <a:lstStyle/>
        <a:p>
          <a:endParaRPr lang="es-EC" sz="1700">
            <a:latin typeface="Georgia" panose="02040502050405020303" pitchFamily="18" charset="0"/>
          </a:endParaRPr>
        </a:p>
      </dgm:t>
    </dgm:pt>
    <dgm:pt modelId="{33605C18-F691-4B41-A8FB-8494560D39C3}" type="sibTrans" cxnId="{A61C54B1-727C-4B91-A03B-66F4069026DC}">
      <dgm:prSet/>
      <dgm:spPr/>
      <dgm:t>
        <a:bodyPr/>
        <a:lstStyle/>
        <a:p>
          <a:endParaRPr lang="es-EC" sz="1700">
            <a:latin typeface="Georgia" panose="02040502050405020303" pitchFamily="18" charset="0"/>
          </a:endParaRPr>
        </a:p>
      </dgm:t>
    </dgm:pt>
    <dgm:pt modelId="{1971F5CF-9B81-4658-B315-D3D9C9642D3B}">
      <dgm:prSet phldrT="[Texto]" custT="1"/>
      <dgm:spPr>
        <a:ln>
          <a:solidFill>
            <a:srgbClr val="00B050"/>
          </a:solidFill>
        </a:ln>
      </dgm:spPr>
      <dgm:t>
        <a:bodyPr/>
        <a:lstStyle/>
        <a:p>
          <a:r>
            <a:rPr lang="es-EC" sz="1700" dirty="0" smtClean="0">
              <a:latin typeface="Georgia" panose="02040502050405020303" pitchFamily="18" charset="0"/>
            </a:rPr>
            <a:t>3.- DISEÑO E IMPLEMENTACIÓN</a:t>
          </a:r>
          <a:endParaRPr lang="es-EC" sz="1700" dirty="0">
            <a:latin typeface="Georgia" panose="02040502050405020303" pitchFamily="18" charset="0"/>
          </a:endParaRPr>
        </a:p>
      </dgm:t>
    </dgm:pt>
    <dgm:pt modelId="{CA8C8FEC-A89C-449A-B58B-485E965BAFC4}" type="parTrans" cxnId="{87ADD404-27FB-4221-AE17-5BE882E45526}">
      <dgm:prSet/>
      <dgm:spPr/>
      <dgm:t>
        <a:bodyPr/>
        <a:lstStyle/>
        <a:p>
          <a:endParaRPr lang="es-EC" sz="1700">
            <a:latin typeface="Georgia" panose="02040502050405020303" pitchFamily="18" charset="0"/>
          </a:endParaRPr>
        </a:p>
      </dgm:t>
    </dgm:pt>
    <dgm:pt modelId="{5977EB26-A2B4-413D-A60F-AE7970BD7830}" type="sibTrans" cxnId="{87ADD404-27FB-4221-AE17-5BE882E45526}">
      <dgm:prSet/>
      <dgm:spPr/>
      <dgm:t>
        <a:bodyPr/>
        <a:lstStyle/>
        <a:p>
          <a:endParaRPr lang="es-EC" sz="1700">
            <a:latin typeface="Georgia" panose="02040502050405020303" pitchFamily="18" charset="0"/>
          </a:endParaRPr>
        </a:p>
      </dgm:t>
    </dgm:pt>
    <dgm:pt modelId="{BE66DF20-BF52-443D-A790-6773382F5A11}">
      <dgm:prSet phldrT="[Texto]" custT="1"/>
      <dgm:spPr>
        <a:ln>
          <a:solidFill>
            <a:srgbClr val="00B050"/>
          </a:solidFill>
        </a:ln>
      </dgm:spPr>
      <dgm:t>
        <a:bodyPr/>
        <a:lstStyle/>
        <a:p>
          <a:r>
            <a:rPr lang="es-EC" sz="1700" dirty="0" smtClean="0">
              <a:latin typeface="Georgia" panose="02040502050405020303" pitchFamily="18" charset="0"/>
            </a:rPr>
            <a:t>4.- RESULTADOS</a:t>
          </a:r>
          <a:endParaRPr lang="es-EC" sz="1700" dirty="0">
            <a:latin typeface="Georgia" panose="02040502050405020303" pitchFamily="18" charset="0"/>
          </a:endParaRPr>
        </a:p>
      </dgm:t>
    </dgm:pt>
    <dgm:pt modelId="{F6E97B9A-5E44-4197-BF9F-1099D44E1C08}" type="parTrans" cxnId="{7B8DE10A-634C-40F3-9926-D9D30E5B8030}">
      <dgm:prSet/>
      <dgm:spPr/>
      <dgm:t>
        <a:bodyPr/>
        <a:lstStyle/>
        <a:p>
          <a:endParaRPr lang="es-EC" sz="1700">
            <a:latin typeface="Georgia" panose="02040502050405020303" pitchFamily="18" charset="0"/>
          </a:endParaRPr>
        </a:p>
      </dgm:t>
    </dgm:pt>
    <dgm:pt modelId="{B413F0A3-657E-4361-9E5E-0B5C240964A9}" type="sibTrans" cxnId="{7B8DE10A-634C-40F3-9926-D9D30E5B8030}">
      <dgm:prSet/>
      <dgm:spPr/>
      <dgm:t>
        <a:bodyPr/>
        <a:lstStyle/>
        <a:p>
          <a:endParaRPr lang="es-EC" sz="1700">
            <a:latin typeface="Georgia" panose="02040502050405020303" pitchFamily="18" charset="0"/>
          </a:endParaRPr>
        </a:p>
      </dgm:t>
    </dgm:pt>
    <dgm:pt modelId="{878948C5-E3F1-437D-9D76-6AB40DE20D17}">
      <dgm:prSet phldrT="[Texto]" custT="1"/>
      <dgm:spPr>
        <a:ln>
          <a:solidFill>
            <a:srgbClr val="00B050"/>
          </a:solidFill>
        </a:ln>
      </dgm:spPr>
      <dgm:t>
        <a:bodyPr/>
        <a:lstStyle/>
        <a:p>
          <a:r>
            <a:rPr lang="es-EC" sz="1700" dirty="0" smtClean="0">
              <a:latin typeface="Georgia" panose="02040502050405020303" pitchFamily="18" charset="0"/>
            </a:rPr>
            <a:t>5.- CONCLUSIONES Y TRABAJOS FUTUROS</a:t>
          </a:r>
          <a:endParaRPr lang="es-EC" sz="1700" dirty="0">
            <a:latin typeface="Georgia" panose="02040502050405020303" pitchFamily="18" charset="0"/>
          </a:endParaRPr>
        </a:p>
      </dgm:t>
    </dgm:pt>
    <dgm:pt modelId="{71098E17-9EFD-4B84-AC02-D7F122B59118}" type="parTrans" cxnId="{E6166C27-20E1-4E5C-8F25-5BA406EF5507}">
      <dgm:prSet/>
      <dgm:spPr/>
      <dgm:t>
        <a:bodyPr/>
        <a:lstStyle/>
        <a:p>
          <a:endParaRPr lang="es-EC" sz="1700">
            <a:latin typeface="Georgia" panose="02040502050405020303" pitchFamily="18" charset="0"/>
          </a:endParaRPr>
        </a:p>
      </dgm:t>
    </dgm:pt>
    <dgm:pt modelId="{A2ED155D-7D5B-47DB-94C5-8B6B2F4AA6BA}" type="sibTrans" cxnId="{E6166C27-20E1-4E5C-8F25-5BA406EF5507}">
      <dgm:prSet/>
      <dgm:spPr/>
      <dgm:t>
        <a:bodyPr/>
        <a:lstStyle/>
        <a:p>
          <a:endParaRPr lang="es-EC" sz="1700">
            <a:latin typeface="Georgia" panose="02040502050405020303" pitchFamily="18" charset="0"/>
          </a:endParaRPr>
        </a:p>
      </dgm:t>
    </dgm:pt>
    <dgm:pt modelId="{529ECAC0-007E-4783-865E-43A883F1E9AB}" type="pres">
      <dgm:prSet presAssocID="{87B6FA0F-7101-4A99-BBA3-0FEC8E239276}" presName="Name0" presStyleCnt="0">
        <dgm:presLayoutVars>
          <dgm:chMax val="7"/>
          <dgm:chPref val="7"/>
          <dgm:dir/>
        </dgm:presLayoutVars>
      </dgm:prSet>
      <dgm:spPr/>
      <dgm:t>
        <a:bodyPr/>
        <a:lstStyle/>
        <a:p>
          <a:endParaRPr lang="es-ES"/>
        </a:p>
      </dgm:t>
    </dgm:pt>
    <dgm:pt modelId="{A1C334B8-2AB1-4DB3-B7EE-6C66AF4D25FE}" type="pres">
      <dgm:prSet presAssocID="{87B6FA0F-7101-4A99-BBA3-0FEC8E239276}" presName="Name1" presStyleCnt="0"/>
      <dgm:spPr/>
      <dgm:t>
        <a:bodyPr/>
        <a:lstStyle/>
        <a:p>
          <a:endParaRPr lang="es-ES"/>
        </a:p>
      </dgm:t>
    </dgm:pt>
    <dgm:pt modelId="{F598F8BE-EB67-41EA-B6CC-A281E023158F}" type="pres">
      <dgm:prSet presAssocID="{87B6FA0F-7101-4A99-BBA3-0FEC8E239276}" presName="cycle" presStyleCnt="0"/>
      <dgm:spPr/>
      <dgm:t>
        <a:bodyPr/>
        <a:lstStyle/>
        <a:p>
          <a:endParaRPr lang="es-ES"/>
        </a:p>
      </dgm:t>
    </dgm:pt>
    <dgm:pt modelId="{C586C594-44A9-4249-B2EF-681504A169B5}" type="pres">
      <dgm:prSet presAssocID="{87B6FA0F-7101-4A99-BBA3-0FEC8E239276}" presName="srcNode" presStyleLbl="node1" presStyleIdx="0" presStyleCnt="5"/>
      <dgm:spPr/>
      <dgm:t>
        <a:bodyPr/>
        <a:lstStyle/>
        <a:p>
          <a:endParaRPr lang="es-ES"/>
        </a:p>
      </dgm:t>
    </dgm:pt>
    <dgm:pt modelId="{F8F0A8AF-4FD1-4698-A888-DCD17BAE2A6B}" type="pres">
      <dgm:prSet presAssocID="{87B6FA0F-7101-4A99-BBA3-0FEC8E239276}" presName="conn" presStyleLbl="parChTrans1D2" presStyleIdx="0" presStyleCnt="1"/>
      <dgm:spPr/>
      <dgm:t>
        <a:bodyPr/>
        <a:lstStyle/>
        <a:p>
          <a:endParaRPr lang="es-ES"/>
        </a:p>
      </dgm:t>
    </dgm:pt>
    <dgm:pt modelId="{F0FD2DC8-AAFB-44FD-A73D-1544D499A604}" type="pres">
      <dgm:prSet presAssocID="{87B6FA0F-7101-4A99-BBA3-0FEC8E239276}" presName="extraNode" presStyleLbl="node1" presStyleIdx="0" presStyleCnt="5"/>
      <dgm:spPr/>
      <dgm:t>
        <a:bodyPr/>
        <a:lstStyle/>
        <a:p>
          <a:endParaRPr lang="es-ES"/>
        </a:p>
      </dgm:t>
    </dgm:pt>
    <dgm:pt modelId="{CA3D052D-D31A-4B4B-8C9F-7C6D97FCB059}" type="pres">
      <dgm:prSet presAssocID="{87B6FA0F-7101-4A99-BBA3-0FEC8E239276}" presName="dstNode" presStyleLbl="node1" presStyleIdx="0" presStyleCnt="5"/>
      <dgm:spPr/>
      <dgm:t>
        <a:bodyPr/>
        <a:lstStyle/>
        <a:p>
          <a:endParaRPr lang="es-ES"/>
        </a:p>
      </dgm:t>
    </dgm:pt>
    <dgm:pt modelId="{8E705C3F-00C9-4958-9A28-F996E63BE9F4}" type="pres">
      <dgm:prSet presAssocID="{05450837-240E-4FFA-95F2-1A8EF6BE5AF3}" presName="text_1" presStyleLbl="node1" presStyleIdx="0" presStyleCnt="5">
        <dgm:presLayoutVars>
          <dgm:bulletEnabled val="1"/>
        </dgm:presLayoutVars>
      </dgm:prSet>
      <dgm:spPr/>
      <dgm:t>
        <a:bodyPr/>
        <a:lstStyle/>
        <a:p>
          <a:endParaRPr lang="es-EC"/>
        </a:p>
      </dgm:t>
    </dgm:pt>
    <dgm:pt modelId="{0DA6EFC1-C999-489F-80D6-E89B3548A6CE}" type="pres">
      <dgm:prSet presAssocID="{05450837-240E-4FFA-95F2-1A8EF6BE5AF3}" presName="accent_1" presStyleCnt="0"/>
      <dgm:spPr/>
      <dgm:t>
        <a:bodyPr/>
        <a:lstStyle/>
        <a:p>
          <a:endParaRPr lang="es-ES"/>
        </a:p>
      </dgm:t>
    </dgm:pt>
    <dgm:pt modelId="{09009058-4714-4E62-8E3E-72D87B8E9DA6}" type="pres">
      <dgm:prSet presAssocID="{05450837-240E-4FFA-95F2-1A8EF6BE5AF3}" presName="accentRepeatNode" presStyleLbl="solidFgAcc1" presStyleIdx="0" presStyleCnt="5"/>
      <dgm:spPr>
        <a:ln>
          <a:solidFill>
            <a:srgbClr val="00B050"/>
          </a:solidFill>
        </a:ln>
      </dgm:spPr>
      <dgm:t>
        <a:bodyPr/>
        <a:lstStyle/>
        <a:p>
          <a:endParaRPr lang="es-ES"/>
        </a:p>
      </dgm:t>
    </dgm:pt>
    <dgm:pt modelId="{49D932CB-DEB5-495F-B291-7661D8D46A94}" type="pres">
      <dgm:prSet presAssocID="{1DF938E1-278A-4FD6-A1CA-DE06BCD4899A}" presName="text_2" presStyleLbl="node1" presStyleIdx="1" presStyleCnt="5">
        <dgm:presLayoutVars>
          <dgm:bulletEnabled val="1"/>
        </dgm:presLayoutVars>
      </dgm:prSet>
      <dgm:spPr/>
      <dgm:t>
        <a:bodyPr/>
        <a:lstStyle/>
        <a:p>
          <a:endParaRPr lang="es-EC"/>
        </a:p>
      </dgm:t>
    </dgm:pt>
    <dgm:pt modelId="{5FF3131C-A9F4-4341-887C-AAC6F8E80D36}" type="pres">
      <dgm:prSet presAssocID="{1DF938E1-278A-4FD6-A1CA-DE06BCD4899A}" presName="accent_2" presStyleCnt="0"/>
      <dgm:spPr/>
      <dgm:t>
        <a:bodyPr/>
        <a:lstStyle/>
        <a:p>
          <a:endParaRPr lang="es-ES"/>
        </a:p>
      </dgm:t>
    </dgm:pt>
    <dgm:pt modelId="{44F3FC4D-A5DB-4D1C-BC00-BF55B727CE30}" type="pres">
      <dgm:prSet presAssocID="{1DF938E1-278A-4FD6-A1CA-DE06BCD4899A}" presName="accentRepeatNode" presStyleLbl="solidFgAcc1" presStyleIdx="1" presStyleCnt="5"/>
      <dgm:spPr>
        <a:ln>
          <a:solidFill>
            <a:srgbClr val="00B050"/>
          </a:solidFill>
        </a:ln>
      </dgm:spPr>
      <dgm:t>
        <a:bodyPr/>
        <a:lstStyle/>
        <a:p>
          <a:endParaRPr lang="es-ES"/>
        </a:p>
      </dgm:t>
    </dgm:pt>
    <dgm:pt modelId="{13CEBF92-9A1E-46D9-8C72-0E5DF27EF804}" type="pres">
      <dgm:prSet presAssocID="{1971F5CF-9B81-4658-B315-D3D9C9642D3B}" presName="text_3" presStyleLbl="node1" presStyleIdx="2" presStyleCnt="5">
        <dgm:presLayoutVars>
          <dgm:bulletEnabled val="1"/>
        </dgm:presLayoutVars>
      </dgm:prSet>
      <dgm:spPr/>
      <dgm:t>
        <a:bodyPr/>
        <a:lstStyle/>
        <a:p>
          <a:endParaRPr lang="es-ES"/>
        </a:p>
      </dgm:t>
    </dgm:pt>
    <dgm:pt modelId="{2DC20F88-AE35-48F4-AB52-CD347F57214F}" type="pres">
      <dgm:prSet presAssocID="{1971F5CF-9B81-4658-B315-D3D9C9642D3B}" presName="accent_3" presStyleCnt="0"/>
      <dgm:spPr/>
    </dgm:pt>
    <dgm:pt modelId="{6AEDB1B0-F5BC-4BC0-8DD8-5C81998B921E}" type="pres">
      <dgm:prSet presAssocID="{1971F5CF-9B81-4658-B315-D3D9C9642D3B}" presName="accentRepeatNode" presStyleLbl="solidFgAcc1" presStyleIdx="2" presStyleCnt="5"/>
      <dgm:spPr>
        <a:ln>
          <a:solidFill>
            <a:srgbClr val="00B050"/>
          </a:solidFill>
        </a:ln>
      </dgm:spPr>
      <dgm:t>
        <a:bodyPr/>
        <a:lstStyle/>
        <a:p>
          <a:endParaRPr lang="es-ES"/>
        </a:p>
      </dgm:t>
    </dgm:pt>
    <dgm:pt modelId="{D4F2651C-8563-412B-8EF6-0D4AD3F0BB33}" type="pres">
      <dgm:prSet presAssocID="{BE66DF20-BF52-443D-A790-6773382F5A11}" presName="text_4" presStyleLbl="node1" presStyleIdx="3" presStyleCnt="5">
        <dgm:presLayoutVars>
          <dgm:bulletEnabled val="1"/>
        </dgm:presLayoutVars>
      </dgm:prSet>
      <dgm:spPr/>
      <dgm:t>
        <a:bodyPr/>
        <a:lstStyle/>
        <a:p>
          <a:endParaRPr lang="es-ES"/>
        </a:p>
      </dgm:t>
    </dgm:pt>
    <dgm:pt modelId="{057A1809-5088-4AE8-BA2E-94ACFBF3BF80}" type="pres">
      <dgm:prSet presAssocID="{BE66DF20-BF52-443D-A790-6773382F5A11}" presName="accent_4" presStyleCnt="0"/>
      <dgm:spPr/>
    </dgm:pt>
    <dgm:pt modelId="{DBC4BEF0-E382-4331-A94E-5D279B34041E}" type="pres">
      <dgm:prSet presAssocID="{BE66DF20-BF52-443D-A790-6773382F5A11}" presName="accentRepeatNode" presStyleLbl="solidFgAcc1" presStyleIdx="3" presStyleCnt="5"/>
      <dgm:spPr>
        <a:ln>
          <a:solidFill>
            <a:srgbClr val="00B050"/>
          </a:solidFill>
        </a:ln>
      </dgm:spPr>
      <dgm:t>
        <a:bodyPr/>
        <a:lstStyle/>
        <a:p>
          <a:endParaRPr lang="es-ES"/>
        </a:p>
      </dgm:t>
    </dgm:pt>
    <dgm:pt modelId="{62B06A1C-68AD-46D9-8E6D-1B493169CD77}" type="pres">
      <dgm:prSet presAssocID="{878948C5-E3F1-437D-9D76-6AB40DE20D17}" presName="text_5" presStyleLbl="node1" presStyleIdx="4" presStyleCnt="5">
        <dgm:presLayoutVars>
          <dgm:bulletEnabled val="1"/>
        </dgm:presLayoutVars>
      </dgm:prSet>
      <dgm:spPr/>
      <dgm:t>
        <a:bodyPr/>
        <a:lstStyle/>
        <a:p>
          <a:endParaRPr lang="es-ES"/>
        </a:p>
      </dgm:t>
    </dgm:pt>
    <dgm:pt modelId="{E731F49D-E8DB-4413-BA40-F3533CF0CB1A}" type="pres">
      <dgm:prSet presAssocID="{878948C5-E3F1-437D-9D76-6AB40DE20D17}" presName="accent_5" presStyleCnt="0"/>
      <dgm:spPr/>
    </dgm:pt>
    <dgm:pt modelId="{26613157-4253-42DC-8C41-DCFF7D207CC7}" type="pres">
      <dgm:prSet presAssocID="{878948C5-E3F1-437D-9D76-6AB40DE20D17}" presName="accentRepeatNode" presStyleLbl="solidFgAcc1" presStyleIdx="4" presStyleCnt="5"/>
      <dgm:spPr>
        <a:ln>
          <a:solidFill>
            <a:srgbClr val="00B050"/>
          </a:solidFill>
        </a:ln>
      </dgm:spPr>
      <dgm:t>
        <a:bodyPr/>
        <a:lstStyle/>
        <a:p>
          <a:endParaRPr lang="es-ES"/>
        </a:p>
      </dgm:t>
    </dgm:pt>
  </dgm:ptLst>
  <dgm:cxnLst>
    <dgm:cxn modelId="{7B8DE10A-634C-40F3-9926-D9D30E5B8030}" srcId="{87B6FA0F-7101-4A99-BBA3-0FEC8E239276}" destId="{BE66DF20-BF52-443D-A790-6773382F5A11}" srcOrd="3" destOrd="0" parTransId="{F6E97B9A-5E44-4197-BF9F-1099D44E1C08}" sibTransId="{B413F0A3-657E-4361-9E5E-0B5C240964A9}"/>
    <dgm:cxn modelId="{E6166C27-20E1-4E5C-8F25-5BA406EF5507}" srcId="{87B6FA0F-7101-4A99-BBA3-0FEC8E239276}" destId="{878948C5-E3F1-437D-9D76-6AB40DE20D17}" srcOrd="4" destOrd="0" parTransId="{71098E17-9EFD-4B84-AC02-D7F122B59118}" sibTransId="{A2ED155D-7D5B-47DB-94C5-8B6B2F4AA6BA}"/>
    <dgm:cxn modelId="{065246A9-7770-4D48-B438-8E359977D5D7}" type="presOf" srcId="{1DF938E1-278A-4FD6-A1CA-DE06BCD4899A}" destId="{49D932CB-DEB5-495F-B291-7661D8D46A94}" srcOrd="0" destOrd="0" presId="urn:microsoft.com/office/officeart/2008/layout/VerticalCurvedList"/>
    <dgm:cxn modelId="{87ADD404-27FB-4221-AE17-5BE882E45526}" srcId="{87B6FA0F-7101-4A99-BBA3-0FEC8E239276}" destId="{1971F5CF-9B81-4658-B315-D3D9C9642D3B}" srcOrd="2" destOrd="0" parTransId="{CA8C8FEC-A89C-449A-B58B-485E965BAFC4}" sibTransId="{5977EB26-A2B4-413D-A60F-AE7970BD7830}"/>
    <dgm:cxn modelId="{B0377267-F33D-450E-AF93-3800EFDE72D5}" type="presOf" srcId="{05450837-240E-4FFA-95F2-1A8EF6BE5AF3}" destId="{8E705C3F-00C9-4958-9A28-F996E63BE9F4}" srcOrd="0" destOrd="0" presId="urn:microsoft.com/office/officeart/2008/layout/VerticalCurvedList"/>
    <dgm:cxn modelId="{1268DD16-2FA4-4689-9E96-7DA49AC25F5D}" type="presOf" srcId="{87B6FA0F-7101-4A99-BBA3-0FEC8E239276}" destId="{529ECAC0-007E-4783-865E-43A883F1E9AB}" srcOrd="0" destOrd="0" presId="urn:microsoft.com/office/officeart/2008/layout/VerticalCurvedList"/>
    <dgm:cxn modelId="{318FDFF8-E311-496C-B437-49EAEC2FE2FA}" type="presOf" srcId="{1971F5CF-9B81-4658-B315-D3D9C9642D3B}" destId="{13CEBF92-9A1E-46D9-8C72-0E5DF27EF804}" srcOrd="0" destOrd="0" presId="urn:microsoft.com/office/officeart/2008/layout/VerticalCurvedList"/>
    <dgm:cxn modelId="{17FEA757-92AC-4E80-B287-5C9508432AB8}" srcId="{87B6FA0F-7101-4A99-BBA3-0FEC8E239276}" destId="{05450837-240E-4FFA-95F2-1A8EF6BE5AF3}" srcOrd="0" destOrd="0" parTransId="{11CF7E89-1DC9-4E5F-A926-487080FAE350}" sibTransId="{578AEC27-F882-4355-B379-D1A32A3C8D05}"/>
    <dgm:cxn modelId="{4A122F54-CD58-485C-B3EE-9079FECE795D}" type="presOf" srcId="{BE66DF20-BF52-443D-A790-6773382F5A11}" destId="{D4F2651C-8563-412B-8EF6-0D4AD3F0BB33}" srcOrd="0" destOrd="0" presId="urn:microsoft.com/office/officeart/2008/layout/VerticalCurvedList"/>
    <dgm:cxn modelId="{723DF010-B430-4405-8925-AE234533E058}" type="presOf" srcId="{878948C5-E3F1-437D-9D76-6AB40DE20D17}" destId="{62B06A1C-68AD-46D9-8E6D-1B493169CD77}" srcOrd="0" destOrd="0" presId="urn:microsoft.com/office/officeart/2008/layout/VerticalCurvedList"/>
    <dgm:cxn modelId="{E7964658-D30D-4F5F-B0B3-BFD21EDEC2B6}" type="presOf" srcId="{578AEC27-F882-4355-B379-D1A32A3C8D05}" destId="{F8F0A8AF-4FD1-4698-A888-DCD17BAE2A6B}" srcOrd="0" destOrd="0" presId="urn:microsoft.com/office/officeart/2008/layout/VerticalCurvedList"/>
    <dgm:cxn modelId="{A61C54B1-727C-4B91-A03B-66F4069026DC}" srcId="{87B6FA0F-7101-4A99-BBA3-0FEC8E239276}" destId="{1DF938E1-278A-4FD6-A1CA-DE06BCD4899A}" srcOrd="1" destOrd="0" parTransId="{F4555CFF-EE8E-4C79-99F7-BBF0153CFD4E}" sibTransId="{33605C18-F691-4B41-A8FB-8494560D39C3}"/>
    <dgm:cxn modelId="{1895E49C-1A26-45ED-9F06-7CE18DB5A847}" type="presParOf" srcId="{529ECAC0-007E-4783-865E-43A883F1E9AB}" destId="{A1C334B8-2AB1-4DB3-B7EE-6C66AF4D25FE}" srcOrd="0" destOrd="0" presId="urn:microsoft.com/office/officeart/2008/layout/VerticalCurvedList"/>
    <dgm:cxn modelId="{1B68DC3C-36D4-4CC6-9174-B50A3AF4A22D}" type="presParOf" srcId="{A1C334B8-2AB1-4DB3-B7EE-6C66AF4D25FE}" destId="{F598F8BE-EB67-41EA-B6CC-A281E023158F}" srcOrd="0" destOrd="0" presId="urn:microsoft.com/office/officeart/2008/layout/VerticalCurvedList"/>
    <dgm:cxn modelId="{CC87EBA8-2C42-4888-A619-852945849EA0}" type="presParOf" srcId="{F598F8BE-EB67-41EA-B6CC-A281E023158F}" destId="{C586C594-44A9-4249-B2EF-681504A169B5}" srcOrd="0" destOrd="0" presId="urn:microsoft.com/office/officeart/2008/layout/VerticalCurvedList"/>
    <dgm:cxn modelId="{F03B601E-1747-4D7F-AD0C-AFE2A28EAE16}" type="presParOf" srcId="{F598F8BE-EB67-41EA-B6CC-A281E023158F}" destId="{F8F0A8AF-4FD1-4698-A888-DCD17BAE2A6B}" srcOrd="1" destOrd="0" presId="urn:microsoft.com/office/officeart/2008/layout/VerticalCurvedList"/>
    <dgm:cxn modelId="{F4EEB7F7-412F-45A6-BF53-45F56FC857C1}" type="presParOf" srcId="{F598F8BE-EB67-41EA-B6CC-A281E023158F}" destId="{F0FD2DC8-AAFB-44FD-A73D-1544D499A604}" srcOrd="2" destOrd="0" presId="urn:microsoft.com/office/officeart/2008/layout/VerticalCurvedList"/>
    <dgm:cxn modelId="{55CFAB2D-1CC6-4ADA-94A7-51D99BD23079}" type="presParOf" srcId="{F598F8BE-EB67-41EA-B6CC-A281E023158F}" destId="{CA3D052D-D31A-4B4B-8C9F-7C6D97FCB059}" srcOrd="3" destOrd="0" presId="urn:microsoft.com/office/officeart/2008/layout/VerticalCurvedList"/>
    <dgm:cxn modelId="{F2D4E9DC-EB0B-49DB-BC72-9420B20193E6}" type="presParOf" srcId="{A1C334B8-2AB1-4DB3-B7EE-6C66AF4D25FE}" destId="{8E705C3F-00C9-4958-9A28-F996E63BE9F4}" srcOrd="1" destOrd="0" presId="urn:microsoft.com/office/officeart/2008/layout/VerticalCurvedList"/>
    <dgm:cxn modelId="{CE4CD52F-2959-4AA4-B002-CCB9D85E27F1}" type="presParOf" srcId="{A1C334B8-2AB1-4DB3-B7EE-6C66AF4D25FE}" destId="{0DA6EFC1-C999-489F-80D6-E89B3548A6CE}" srcOrd="2" destOrd="0" presId="urn:microsoft.com/office/officeart/2008/layout/VerticalCurvedList"/>
    <dgm:cxn modelId="{C7A487B8-7AEC-4D00-8E2E-02DF9CBA26F6}" type="presParOf" srcId="{0DA6EFC1-C999-489F-80D6-E89B3548A6CE}" destId="{09009058-4714-4E62-8E3E-72D87B8E9DA6}" srcOrd="0" destOrd="0" presId="urn:microsoft.com/office/officeart/2008/layout/VerticalCurvedList"/>
    <dgm:cxn modelId="{74B3DD86-5712-422E-8E27-2F6AD0218C5E}" type="presParOf" srcId="{A1C334B8-2AB1-4DB3-B7EE-6C66AF4D25FE}" destId="{49D932CB-DEB5-495F-B291-7661D8D46A94}" srcOrd="3" destOrd="0" presId="urn:microsoft.com/office/officeart/2008/layout/VerticalCurvedList"/>
    <dgm:cxn modelId="{BC342DC8-3CB1-4C37-95DC-2E8D53730F21}" type="presParOf" srcId="{A1C334B8-2AB1-4DB3-B7EE-6C66AF4D25FE}" destId="{5FF3131C-A9F4-4341-887C-AAC6F8E80D36}" srcOrd="4" destOrd="0" presId="urn:microsoft.com/office/officeart/2008/layout/VerticalCurvedList"/>
    <dgm:cxn modelId="{29B419BD-5DA5-4FFC-AD99-73A41B29A010}" type="presParOf" srcId="{5FF3131C-A9F4-4341-887C-AAC6F8E80D36}" destId="{44F3FC4D-A5DB-4D1C-BC00-BF55B727CE30}" srcOrd="0" destOrd="0" presId="urn:microsoft.com/office/officeart/2008/layout/VerticalCurvedList"/>
    <dgm:cxn modelId="{9BC2FCC0-7E61-4D1C-98E2-CF918C341B17}" type="presParOf" srcId="{A1C334B8-2AB1-4DB3-B7EE-6C66AF4D25FE}" destId="{13CEBF92-9A1E-46D9-8C72-0E5DF27EF804}" srcOrd="5" destOrd="0" presId="urn:microsoft.com/office/officeart/2008/layout/VerticalCurvedList"/>
    <dgm:cxn modelId="{E2BE8184-66ED-4E06-8D62-CF312628509F}" type="presParOf" srcId="{A1C334B8-2AB1-4DB3-B7EE-6C66AF4D25FE}" destId="{2DC20F88-AE35-48F4-AB52-CD347F57214F}" srcOrd="6" destOrd="0" presId="urn:microsoft.com/office/officeart/2008/layout/VerticalCurvedList"/>
    <dgm:cxn modelId="{182A9369-7766-4A58-9D18-BB7CCB4C0B11}" type="presParOf" srcId="{2DC20F88-AE35-48F4-AB52-CD347F57214F}" destId="{6AEDB1B0-F5BC-4BC0-8DD8-5C81998B921E}" srcOrd="0" destOrd="0" presId="urn:microsoft.com/office/officeart/2008/layout/VerticalCurvedList"/>
    <dgm:cxn modelId="{C1904EB9-A55E-4310-92ED-7AACE7AE4179}" type="presParOf" srcId="{A1C334B8-2AB1-4DB3-B7EE-6C66AF4D25FE}" destId="{D4F2651C-8563-412B-8EF6-0D4AD3F0BB33}" srcOrd="7" destOrd="0" presId="urn:microsoft.com/office/officeart/2008/layout/VerticalCurvedList"/>
    <dgm:cxn modelId="{4ECF7386-157F-4027-9108-24F2B3993DA9}" type="presParOf" srcId="{A1C334B8-2AB1-4DB3-B7EE-6C66AF4D25FE}" destId="{057A1809-5088-4AE8-BA2E-94ACFBF3BF80}" srcOrd="8" destOrd="0" presId="urn:microsoft.com/office/officeart/2008/layout/VerticalCurvedList"/>
    <dgm:cxn modelId="{5F4F97D3-97A3-4993-A3F7-C37939729844}" type="presParOf" srcId="{057A1809-5088-4AE8-BA2E-94ACFBF3BF80}" destId="{DBC4BEF0-E382-4331-A94E-5D279B34041E}" srcOrd="0" destOrd="0" presId="urn:microsoft.com/office/officeart/2008/layout/VerticalCurvedList"/>
    <dgm:cxn modelId="{165D22BE-895E-4F72-A35D-F42941C2EBC2}" type="presParOf" srcId="{A1C334B8-2AB1-4DB3-B7EE-6C66AF4D25FE}" destId="{62B06A1C-68AD-46D9-8E6D-1B493169CD77}" srcOrd="9" destOrd="0" presId="urn:microsoft.com/office/officeart/2008/layout/VerticalCurvedList"/>
    <dgm:cxn modelId="{3475F936-CF3F-4FB5-BD97-3B25F871FAA5}" type="presParOf" srcId="{A1C334B8-2AB1-4DB3-B7EE-6C66AF4D25FE}" destId="{E731F49D-E8DB-4413-BA40-F3533CF0CB1A}" srcOrd="10" destOrd="0" presId="urn:microsoft.com/office/officeart/2008/layout/VerticalCurvedList"/>
    <dgm:cxn modelId="{A19D621F-80F5-4D79-A9E6-4988280E3864}" type="presParOf" srcId="{E731F49D-E8DB-4413-BA40-F3533CF0CB1A}" destId="{26613157-4253-42DC-8C41-DCFF7D207CC7}" srcOrd="0" destOrd="0" presId="urn:microsoft.com/office/officeart/2008/layout/VerticalCurvedList"/>
  </dgm:cxnLst>
  <dgm:bg/>
  <dgm:whole>
    <a:ln>
      <a:solidFill>
        <a:schemeClr val="accent3"/>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361</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361</a:t>
          </a:r>
          <a:endParaRPr lang="es-ES" dirty="0">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722</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4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50%</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50%</a:t>
          </a:r>
          <a:endParaRPr lang="es-ES" dirty="0">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100%</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4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0FF225C-571B-4979-B7B6-FE73268272EB}" type="doc">
      <dgm:prSet loTypeId="urn:microsoft.com/office/officeart/2005/8/layout/equation2" loCatId="process" qsTypeId="urn:microsoft.com/office/officeart/2005/8/quickstyle/simple1" qsCatId="simple" csTypeId="urn:microsoft.com/office/officeart/2005/8/colors/accent0_1" csCatId="mainScheme" phldr="1"/>
      <dgm:spPr/>
    </dgm:pt>
    <dgm:pt modelId="{1D34A453-D4AE-4F7D-AE65-20279188A4B2}">
      <dgm:prSet phldrT="[Texto]"/>
      <dgm:spPr>
        <a:solidFill>
          <a:srgbClr val="00B0F0"/>
        </a:solidFill>
      </dgm:spPr>
      <dgm:t>
        <a:bodyPr/>
        <a:lstStyle/>
        <a:p>
          <a:r>
            <a:rPr lang="es-ES" dirty="0" smtClean="0"/>
            <a:t>522</a:t>
          </a:r>
        </a:p>
        <a:p>
          <a:r>
            <a:rPr lang="en-US" b="0" i="0" dirty="0" smtClean="0"/>
            <a:t>Training</a:t>
          </a:r>
          <a:endParaRPr lang="es-ES" dirty="0"/>
        </a:p>
      </dgm:t>
    </dgm:pt>
    <dgm:pt modelId="{56EC4346-5D65-490B-9767-58C9E24B31DF}" type="parTrans" cxnId="{3A22A42B-ACAF-4331-AE78-922D06E10AE7}">
      <dgm:prSet/>
      <dgm:spPr/>
      <dgm:t>
        <a:bodyPr/>
        <a:lstStyle/>
        <a:p>
          <a:endParaRPr lang="es-ES"/>
        </a:p>
      </dgm:t>
    </dgm:pt>
    <dgm:pt modelId="{29B40D2B-C8BB-4F08-BD89-71D8353967F7}" type="sibTrans" cxnId="{3A22A42B-ACAF-4331-AE78-922D06E10AE7}">
      <dgm:prSet/>
      <dgm:spPr/>
      <dgm:t>
        <a:bodyPr/>
        <a:lstStyle/>
        <a:p>
          <a:endParaRPr lang="es-ES"/>
        </a:p>
      </dgm:t>
    </dgm:pt>
    <dgm:pt modelId="{13469D85-BE84-47F9-BA7E-BB522A3A525E}">
      <dgm:prSet phldrT="[Texto]"/>
      <dgm:spPr>
        <a:solidFill>
          <a:srgbClr val="92D050"/>
        </a:solidFill>
      </dgm:spPr>
      <dgm:t>
        <a:bodyPr/>
        <a:lstStyle/>
        <a:p>
          <a:r>
            <a:rPr lang="es-ES" dirty="0" smtClean="0"/>
            <a:t>522</a:t>
          </a:r>
        </a:p>
        <a:p>
          <a:r>
            <a:rPr lang="es-ES" dirty="0" err="1" smtClean="0"/>
            <a:t>Tests</a:t>
          </a:r>
          <a:endParaRPr lang="es-ES" dirty="0"/>
        </a:p>
      </dgm:t>
    </dgm:pt>
    <dgm:pt modelId="{E9185D45-F39B-4FE8-B0E9-B8615463E975}" type="parTrans" cxnId="{EFE025AC-2541-49B7-963A-C0BB197BDAD5}">
      <dgm:prSet/>
      <dgm:spPr/>
      <dgm:t>
        <a:bodyPr/>
        <a:lstStyle/>
        <a:p>
          <a:endParaRPr lang="es-ES"/>
        </a:p>
      </dgm:t>
    </dgm:pt>
    <dgm:pt modelId="{B932FBCB-A14E-455B-B2DF-B67BC82CDE71}" type="sibTrans" cxnId="{EFE025AC-2541-49B7-963A-C0BB197BDAD5}">
      <dgm:prSet/>
      <dgm:spPr/>
      <dgm:t>
        <a:bodyPr/>
        <a:lstStyle/>
        <a:p>
          <a:endParaRPr lang="es-ES"/>
        </a:p>
      </dgm:t>
    </dgm:pt>
    <dgm:pt modelId="{1581D2A1-6B99-4CDA-93B3-53EF6B6E906F}">
      <dgm:prSet phldrT="[Texto]"/>
      <dgm:spPr/>
      <dgm:t>
        <a:bodyPr/>
        <a:lstStyle/>
        <a:p>
          <a:r>
            <a:rPr lang="es-ES" dirty="0" smtClean="0"/>
            <a:t>1044 LP</a:t>
          </a:r>
          <a:endParaRPr lang="es-ES" dirty="0"/>
        </a:p>
      </dgm:t>
    </dgm:pt>
    <dgm:pt modelId="{1AC543B7-B8B8-438C-8B54-EE4D64443222}" type="parTrans" cxnId="{CD8621CE-05CB-4150-8055-CBC960070AD2}">
      <dgm:prSet/>
      <dgm:spPr/>
      <dgm:t>
        <a:bodyPr/>
        <a:lstStyle/>
        <a:p>
          <a:endParaRPr lang="es-ES"/>
        </a:p>
      </dgm:t>
    </dgm:pt>
    <dgm:pt modelId="{8C9FA50E-FB40-4A7B-85C1-7C7D39BFA19F}" type="sibTrans" cxnId="{CD8621CE-05CB-4150-8055-CBC960070AD2}">
      <dgm:prSet/>
      <dgm:spPr/>
      <dgm:t>
        <a:bodyPr/>
        <a:lstStyle/>
        <a:p>
          <a:endParaRPr lang="es-ES"/>
        </a:p>
      </dgm:t>
    </dgm:pt>
    <dgm:pt modelId="{0D78D88A-5A65-4768-A3A3-C16F1B329668}" type="pres">
      <dgm:prSet presAssocID="{20FF225C-571B-4979-B7B6-FE73268272EB}" presName="Name0" presStyleCnt="0">
        <dgm:presLayoutVars>
          <dgm:dir/>
          <dgm:resizeHandles val="exact"/>
        </dgm:presLayoutVars>
      </dgm:prSet>
      <dgm:spPr/>
    </dgm:pt>
    <dgm:pt modelId="{35A5EF84-8AB8-4E1E-BFB5-6CBC8E007B40}" type="pres">
      <dgm:prSet presAssocID="{20FF225C-571B-4979-B7B6-FE73268272EB}" presName="vNodes" presStyleCnt="0"/>
      <dgm:spPr/>
    </dgm:pt>
    <dgm:pt modelId="{1323C30B-ED8F-4AF5-84DE-DB29B00A2BA8}" type="pres">
      <dgm:prSet presAssocID="{1D34A453-D4AE-4F7D-AE65-20279188A4B2}" presName="node" presStyleLbl="node1" presStyleIdx="0" presStyleCnt="3">
        <dgm:presLayoutVars>
          <dgm:bulletEnabled val="1"/>
        </dgm:presLayoutVars>
      </dgm:prSet>
      <dgm:spPr/>
      <dgm:t>
        <a:bodyPr/>
        <a:lstStyle/>
        <a:p>
          <a:endParaRPr lang="es-ES"/>
        </a:p>
      </dgm:t>
    </dgm:pt>
    <dgm:pt modelId="{50965ED2-A4E4-42CA-B01E-6161F91F9DD9}" type="pres">
      <dgm:prSet presAssocID="{29B40D2B-C8BB-4F08-BD89-71D8353967F7}" presName="spacerT" presStyleCnt="0"/>
      <dgm:spPr/>
    </dgm:pt>
    <dgm:pt modelId="{6DEEDB5D-9DF1-4BF8-8A04-751AACC49913}" type="pres">
      <dgm:prSet presAssocID="{29B40D2B-C8BB-4F08-BD89-71D8353967F7}" presName="sibTrans" presStyleLbl="sibTrans2D1" presStyleIdx="0" presStyleCnt="2"/>
      <dgm:spPr/>
      <dgm:t>
        <a:bodyPr/>
        <a:lstStyle/>
        <a:p>
          <a:endParaRPr lang="es-ES"/>
        </a:p>
      </dgm:t>
    </dgm:pt>
    <dgm:pt modelId="{E1BFA645-9889-4B5A-B80C-2C71F7AA6376}" type="pres">
      <dgm:prSet presAssocID="{29B40D2B-C8BB-4F08-BD89-71D8353967F7}" presName="spacerB" presStyleCnt="0"/>
      <dgm:spPr/>
    </dgm:pt>
    <dgm:pt modelId="{38FC3383-28F8-4BD6-A81D-FD4BF3B6E6C6}" type="pres">
      <dgm:prSet presAssocID="{13469D85-BE84-47F9-BA7E-BB522A3A525E}" presName="node" presStyleLbl="node1" presStyleIdx="1" presStyleCnt="3" custLinFactNeighborX="1193" custLinFactNeighborY="28594">
        <dgm:presLayoutVars>
          <dgm:bulletEnabled val="1"/>
        </dgm:presLayoutVars>
      </dgm:prSet>
      <dgm:spPr/>
      <dgm:t>
        <a:bodyPr/>
        <a:lstStyle/>
        <a:p>
          <a:endParaRPr lang="es-ES"/>
        </a:p>
      </dgm:t>
    </dgm:pt>
    <dgm:pt modelId="{D7E01683-37A7-4F6E-A913-1CD343FB7863}" type="pres">
      <dgm:prSet presAssocID="{20FF225C-571B-4979-B7B6-FE73268272EB}" presName="sibTransLast" presStyleLbl="sibTrans2D1" presStyleIdx="1" presStyleCnt="2"/>
      <dgm:spPr/>
      <dgm:t>
        <a:bodyPr/>
        <a:lstStyle/>
        <a:p>
          <a:endParaRPr lang="es-ES"/>
        </a:p>
      </dgm:t>
    </dgm:pt>
    <dgm:pt modelId="{A87CD976-1B98-47B1-9B14-C9B278636000}" type="pres">
      <dgm:prSet presAssocID="{20FF225C-571B-4979-B7B6-FE73268272EB}" presName="connectorText" presStyleLbl="sibTrans2D1" presStyleIdx="1" presStyleCnt="2"/>
      <dgm:spPr/>
      <dgm:t>
        <a:bodyPr/>
        <a:lstStyle/>
        <a:p>
          <a:endParaRPr lang="es-ES"/>
        </a:p>
      </dgm:t>
    </dgm:pt>
    <dgm:pt modelId="{7276ED54-5FE1-4AC2-AD5B-CE5572F8B40A}" type="pres">
      <dgm:prSet presAssocID="{20FF225C-571B-4979-B7B6-FE73268272EB}" presName="lastNode" presStyleLbl="node1" presStyleIdx="2" presStyleCnt="3" custScaleX="58839" custScaleY="62713">
        <dgm:presLayoutVars>
          <dgm:bulletEnabled val="1"/>
        </dgm:presLayoutVars>
      </dgm:prSet>
      <dgm:spPr/>
      <dgm:t>
        <a:bodyPr/>
        <a:lstStyle/>
        <a:p>
          <a:endParaRPr lang="es-ES"/>
        </a:p>
      </dgm:t>
    </dgm:pt>
  </dgm:ptLst>
  <dgm:cxnLst>
    <dgm:cxn modelId="{A2FF70D2-3FDF-489C-8273-46F18DDCE851}" type="presOf" srcId="{20FF225C-571B-4979-B7B6-FE73268272EB}" destId="{0D78D88A-5A65-4768-A3A3-C16F1B329668}" srcOrd="0" destOrd="0" presId="urn:microsoft.com/office/officeart/2005/8/layout/equation2"/>
    <dgm:cxn modelId="{B3C6F547-0960-44E7-8C88-BD56AC506E58}" type="presOf" srcId="{B932FBCB-A14E-455B-B2DF-B67BC82CDE71}" destId="{D7E01683-37A7-4F6E-A913-1CD343FB7863}" srcOrd="0" destOrd="0" presId="urn:microsoft.com/office/officeart/2005/8/layout/equation2"/>
    <dgm:cxn modelId="{183FB4BD-F92D-4097-82D6-A9A09E7D383C}" type="presOf" srcId="{B932FBCB-A14E-455B-B2DF-B67BC82CDE71}" destId="{A87CD976-1B98-47B1-9B14-C9B278636000}" srcOrd="1" destOrd="0" presId="urn:microsoft.com/office/officeart/2005/8/layout/equation2"/>
    <dgm:cxn modelId="{D9FE2602-C353-4BFF-9C1D-A09DA39F6F49}" type="presOf" srcId="{29B40D2B-C8BB-4F08-BD89-71D8353967F7}" destId="{6DEEDB5D-9DF1-4BF8-8A04-751AACC49913}" srcOrd="0" destOrd="0" presId="urn:microsoft.com/office/officeart/2005/8/layout/equation2"/>
    <dgm:cxn modelId="{2555762B-7AD2-4D39-9432-EC8E91B0E7DC}" type="presOf" srcId="{1581D2A1-6B99-4CDA-93B3-53EF6B6E906F}" destId="{7276ED54-5FE1-4AC2-AD5B-CE5572F8B40A}" srcOrd="0" destOrd="0" presId="urn:microsoft.com/office/officeart/2005/8/layout/equation2"/>
    <dgm:cxn modelId="{CD8621CE-05CB-4150-8055-CBC960070AD2}" srcId="{20FF225C-571B-4979-B7B6-FE73268272EB}" destId="{1581D2A1-6B99-4CDA-93B3-53EF6B6E906F}" srcOrd="2" destOrd="0" parTransId="{1AC543B7-B8B8-438C-8B54-EE4D64443222}" sibTransId="{8C9FA50E-FB40-4A7B-85C1-7C7D39BFA19F}"/>
    <dgm:cxn modelId="{42B80CE5-F1A3-4197-B171-07BECF6CABA2}" type="presOf" srcId="{1D34A453-D4AE-4F7D-AE65-20279188A4B2}" destId="{1323C30B-ED8F-4AF5-84DE-DB29B00A2BA8}" srcOrd="0" destOrd="0" presId="urn:microsoft.com/office/officeart/2005/8/layout/equation2"/>
    <dgm:cxn modelId="{EFE025AC-2541-49B7-963A-C0BB197BDAD5}" srcId="{20FF225C-571B-4979-B7B6-FE73268272EB}" destId="{13469D85-BE84-47F9-BA7E-BB522A3A525E}" srcOrd="1" destOrd="0" parTransId="{E9185D45-F39B-4FE8-B0E9-B8615463E975}" sibTransId="{B932FBCB-A14E-455B-B2DF-B67BC82CDE71}"/>
    <dgm:cxn modelId="{3A22A42B-ACAF-4331-AE78-922D06E10AE7}" srcId="{20FF225C-571B-4979-B7B6-FE73268272EB}" destId="{1D34A453-D4AE-4F7D-AE65-20279188A4B2}" srcOrd="0" destOrd="0" parTransId="{56EC4346-5D65-490B-9767-58C9E24B31DF}" sibTransId="{29B40D2B-C8BB-4F08-BD89-71D8353967F7}"/>
    <dgm:cxn modelId="{D002D637-1F33-4310-BD4D-AB6966815AFB}" type="presOf" srcId="{13469D85-BE84-47F9-BA7E-BB522A3A525E}" destId="{38FC3383-28F8-4BD6-A81D-FD4BF3B6E6C6}" srcOrd="0" destOrd="0" presId="urn:microsoft.com/office/officeart/2005/8/layout/equation2"/>
    <dgm:cxn modelId="{42882E96-FDCD-4BE7-82B0-0EE17013704B}" type="presParOf" srcId="{0D78D88A-5A65-4768-A3A3-C16F1B329668}" destId="{35A5EF84-8AB8-4E1E-BFB5-6CBC8E007B40}" srcOrd="0" destOrd="0" presId="urn:microsoft.com/office/officeart/2005/8/layout/equation2"/>
    <dgm:cxn modelId="{7E129426-3F5B-40F0-98F5-3203D54814B7}" type="presParOf" srcId="{35A5EF84-8AB8-4E1E-BFB5-6CBC8E007B40}" destId="{1323C30B-ED8F-4AF5-84DE-DB29B00A2BA8}" srcOrd="0" destOrd="0" presId="urn:microsoft.com/office/officeart/2005/8/layout/equation2"/>
    <dgm:cxn modelId="{AB40C7B1-7501-4C95-9E0E-8061848FE05B}" type="presParOf" srcId="{35A5EF84-8AB8-4E1E-BFB5-6CBC8E007B40}" destId="{50965ED2-A4E4-42CA-B01E-6161F91F9DD9}" srcOrd="1" destOrd="0" presId="urn:microsoft.com/office/officeart/2005/8/layout/equation2"/>
    <dgm:cxn modelId="{3703C042-B6EE-4D14-B9E1-1C710D87842F}" type="presParOf" srcId="{35A5EF84-8AB8-4E1E-BFB5-6CBC8E007B40}" destId="{6DEEDB5D-9DF1-4BF8-8A04-751AACC49913}" srcOrd="2" destOrd="0" presId="urn:microsoft.com/office/officeart/2005/8/layout/equation2"/>
    <dgm:cxn modelId="{68A36971-2631-4CF0-8900-4406EDE92754}" type="presParOf" srcId="{35A5EF84-8AB8-4E1E-BFB5-6CBC8E007B40}" destId="{E1BFA645-9889-4B5A-B80C-2C71F7AA6376}" srcOrd="3" destOrd="0" presId="urn:microsoft.com/office/officeart/2005/8/layout/equation2"/>
    <dgm:cxn modelId="{FF38CA60-BF10-4BC1-9352-DDF4CDFB125F}" type="presParOf" srcId="{35A5EF84-8AB8-4E1E-BFB5-6CBC8E007B40}" destId="{38FC3383-28F8-4BD6-A81D-FD4BF3B6E6C6}" srcOrd="4" destOrd="0" presId="urn:microsoft.com/office/officeart/2005/8/layout/equation2"/>
    <dgm:cxn modelId="{BDB59472-1747-4C56-8269-7920B3B35677}" type="presParOf" srcId="{0D78D88A-5A65-4768-A3A3-C16F1B329668}" destId="{D7E01683-37A7-4F6E-A913-1CD343FB7863}" srcOrd="1" destOrd="0" presId="urn:microsoft.com/office/officeart/2005/8/layout/equation2"/>
    <dgm:cxn modelId="{D50BF56F-E609-4C6B-BF1F-B61E10033975}" type="presParOf" srcId="{D7E01683-37A7-4F6E-A913-1CD343FB7863}" destId="{A87CD976-1B98-47B1-9B14-C9B278636000}" srcOrd="0" destOrd="0" presId="urn:microsoft.com/office/officeart/2005/8/layout/equation2"/>
    <dgm:cxn modelId="{F676A00C-FD87-4A92-958E-B1CBCE41EF95}" type="presParOf" srcId="{0D78D88A-5A65-4768-A3A3-C16F1B329668}" destId="{7276ED54-5FE1-4AC2-AD5B-CE5572F8B40A}"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custT="1"/>
      <dgm:spPr/>
      <dgm:t>
        <a:bodyPr/>
        <a:lstStyle/>
        <a:p>
          <a:r>
            <a:rPr lang="es-ES" sz="1200" dirty="0" smtClean="0">
              <a:solidFill>
                <a:schemeClr val="tx1"/>
              </a:solidFill>
            </a:rPr>
            <a:t>60%</a:t>
          </a:r>
          <a:br>
            <a:rPr lang="es-ES" sz="1200" dirty="0" smtClean="0">
              <a:solidFill>
                <a:schemeClr val="tx1"/>
              </a:solidFill>
            </a:rPr>
          </a:br>
          <a:r>
            <a:rPr lang="es-ES" sz="1200" dirty="0" smtClean="0">
              <a:solidFill>
                <a:schemeClr val="tx1"/>
              </a:solidFill>
            </a:rPr>
            <a:t>LP</a:t>
          </a:r>
        </a:p>
        <a:p>
          <a:r>
            <a:rPr lang="es-ES" sz="2000" b="1" dirty="0" smtClean="0">
              <a:solidFill>
                <a:schemeClr val="tx1"/>
              </a:solidFill>
            </a:rPr>
            <a:t>-1</a:t>
          </a:r>
          <a:endParaRPr lang="es-ES" sz="2000" b="1" dirty="0">
            <a:solidFill>
              <a:schemeClr val="tx1"/>
            </a:solidFill>
          </a:endParaRPr>
        </a:p>
      </dgm:t>
    </dgm:pt>
    <dgm:pt modelId="{309BFD65-72AD-4C74-98A7-4C7A067BA42F}" type="parTrans" cxnId="{7967575F-CCAA-4FB1-8368-8DF675C9FB83}">
      <dgm:prSet/>
      <dgm:spPr/>
      <dgm:t>
        <a:bodyPr/>
        <a:lstStyle/>
        <a:p>
          <a:endParaRPr lang="es-ES" sz="1400">
            <a:solidFill>
              <a:schemeClr val="tx1"/>
            </a:solidFill>
          </a:endParaRPr>
        </a:p>
      </dgm:t>
    </dgm:pt>
    <dgm:pt modelId="{67EC40E4-BEF2-48C5-BAEA-8364459B66BA}" type="sibTrans" cxnId="{7967575F-CCAA-4FB1-8368-8DF675C9FB83}">
      <dgm:prSet custT="1"/>
      <dgm:spPr/>
      <dgm:t>
        <a:bodyPr/>
        <a:lstStyle/>
        <a:p>
          <a:endParaRPr lang="es-ES" sz="600">
            <a:solidFill>
              <a:schemeClr val="tx1"/>
            </a:solidFill>
          </a:endParaRPr>
        </a:p>
      </dgm:t>
    </dgm:pt>
    <dgm:pt modelId="{F1581160-DD69-4F93-B35C-57FC57BDE4F6}">
      <dgm:prSet phldrT="[Texto]" custT="1"/>
      <dgm:spPr/>
      <dgm:t>
        <a:bodyPr/>
        <a:lstStyle/>
        <a:p>
          <a:r>
            <a:rPr lang="es-ES" sz="1200" dirty="0" smtClean="0">
              <a:solidFill>
                <a:schemeClr val="tx1"/>
              </a:solidFill>
            </a:rPr>
            <a:t>60%</a:t>
          </a:r>
        </a:p>
        <a:p>
          <a:r>
            <a:rPr lang="es-ES" sz="1200" dirty="0" smtClean="0">
              <a:solidFill>
                <a:schemeClr val="tx1"/>
              </a:solidFill>
            </a:rPr>
            <a:t>VT</a:t>
          </a:r>
        </a:p>
        <a:p>
          <a:r>
            <a:rPr lang="es-ES" sz="1800" b="1" dirty="0" smtClean="0">
              <a:solidFill>
                <a:schemeClr val="tx1"/>
              </a:solidFill>
            </a:rPr>
            <a:t>+1</a:t>
          </a:r>
        </a:p>
      </dgm:t>
    </dgm:pt>
    <dgm:pt modelId="{BE06F8A6-1DEE-4785-B08D-F24AB89B34D4}" type="parTrans" cxnId="{9270226C-7737-49A2-8792-8136DE0F99CD}">
      <dgm:prSet/>
      <dgm:spPr/>
      <dgm:t>
        <a:bodyPr/>
        <a:lstStyle/>
        <a:p>
          <a:endParaRPr lang="es-ES" sz="1400">
            <a:solidFill>
              <a:schemeClr val="tx1"/>
            </a:solidFill>
          </a:endParaRPr>
        </a:p>
      </dgm:t>
    </dgm:pt>
    <dgm:pt modelId="{C1F5200B-B318-47DE-8AA2-8C3B894A71F5}" type="sibTrans" cxnId="{9270226C-7737-49A2-8792-8136DE0F99CD}">
      <dgm:prSet custT="1"/>
      <dgm:spPr/>
      <dgm:t>
        <a:bodyPr/>
        <a:lstStyle/>
        <a:p>
          <a:endParaRPr lang="es-ES" sz="1600">
            <a:solidFill>
              <a:schemeClr val="tx1"/>
            </a:solidFill>
          </a:endParaRPr>
        </a:p>
      </dgm:t>
    </dgm:pt>
    <dgm:pt modelId="{9B31D616-F79A-439E-995B-60208DEF9232}">
      <dgm:prSet phldrT="[Texto]" custT="1"/>
      <dgm:spPr/>
      <dgm:t>
        <a:bodyPr/>
        <a:lstStyle/>
        <a:p>
          <a:r>
            <a:rPr lang="es-ES" sz="2000" dirty="0" smtClean="0">
              <a:solidFill>
                <a:schemeClr val="tx1"/>
              </a:solidFill>
            </a:rPr>
            <a:t>120</a:t>
          </a:r>
          <a:endParaRPr lang="es-ES" sz="2000" dirty="0">
            <a:solidFill>
              <a:schemeClr val="tx1"/>
            </a:solidFill>
          </a:endParaRPr>
        </a:p>
      </dgm:t>
    </dgm:pt>
    <dgm:pt modelId="{709551D7-B60D-4DCF-9A2E-E411B3ADAEE1}" type="parTrans" cxnId="{22FFE2AA-7353-4053-B787-0BC7CAD09554}">
      <dgm:prSet/>
      <dgm:spPr/>
      <dgm:t>
        <a:bodyPr/>
        <a:lstStyle/>
        <a:p>
          <a:endParaRPr lang="es-ES" sz="1400">
            <a:solidFill>
              <a:schemeClr val="tx1"/>
            </a:solidFill>
          </a:endParaRPr>
        </a:p>
      </dgm:t>
    </dgm:pt>
    <dgm:pt modelId="{04549CC1-3328-431D-B1DC-68DA544A0A14}" type="sibTrans" cxnId="{22FFE2AA-7353-4053-B787-0BC7CAD09554}">
      <dgm:prSet/>
      <dgm:spPr/>
      <dgm:t>
        <a:bodyPr/>
        <a:lstStyle/>
        <a:p>
          <a:endParaRPr lang="es-ES" sz="1400">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478F38-BBDF-439A-B68A-8695E4C132CE}" type="presOf" srcId="{C1F5200B-B318-47DE-8AA2-8C3B894A71F5}" destId="{8D54F11A-94E0-4963-9DD5-3CA8726379F3}" srcOrd="0" destOrd="0" presId="urn:microsoft.com/office/officeart/2005/8/layout/equation1"/>
    <dgm:cxn modelId="{E31C2691-C69C-42BA-9730-701AFC93BA40}"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5997E5B-90C6-466D-923B-861AFC1E5DD6}" type="presOf" srcId="{9E83BB32-74AD-4830-A8E8-3ACAF9560BF5}" destId="{E63C5FF2-1788-42E0-AE24-B0A7A9764B8C}"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AE9F29DD-692E-4C20-8C29-9D49D13178A5}" type="presOf" srcId="{9B31D616-F79A-439E-995B-60208DEF9232}" destId="{4339D4A3-21DF-439E-AA51-0DF98A174574}" srcOrd="0" destOrd="0" presId="urn:microsoft.com/office/officeart/2005/8/layout/equation1"/>
    <dgm:cxn modelId="{96A5C17A-A6DE-4DF5-A0A1-42F564F1F9B9}" type="presOf" srcId="{F1581160-DD69-4F93-B35C-57FC57BDE4F6}" destId="{9F2AD71C-4782-4A33-8C81-E05E7C277A33}" srcOrd="0" destOrd="0" presId="urn:microsoft.com/office/officeart/2005/8/layout/equation1"/>
    <dgm:cxn modelId="{2822A118-BF28-4996-BF31-2640768E498F}" type="presOf" srcId="{67EC40E4-BEF2-48C5-BAEA-8364459B66BA}" destId="{3881452D-37D0-422D-B485-8232789BFF79}" srcOrd="0" destOrd="0" presId="urn:microsoft.com/office/officeart/2005/8/layout/equation1"/>
    <dgm:cxn modelId="{8E5C20BB-340F-47EF-9D0D-915B03E45057}" type="presParOf" srcId="{E63C5FF2-1788-42E0-AE24-B0A7A9764B8C}" destId="{70C4C293-4A92-4397-8C8A-01B2CC52A3AB}" srcOrd="0" destOrd="0" presId="urn:microsoft.com/office/officeart/2005/8/layout/equation1"/>
    <dgm:cxn modelId="{C39F2D74-F16C-47F4-87EC-BDB979951266}" type="presParOf" srcId="{E63C5FF2-1788-42E0-AE24-B0A7A9764B8C}" destId="{175EFC40-E422-44D3-BEAE-2ABC6CF37E57}" srcOrd="1" destOrd="0" presId="urn:microsoft.com/office/officeart/2005/8/layout/equation1"/>
    <dgm:cxn modelId="{BA219F4D-8462-44E8-9B7A-F7CC3D4CE48C}" type="presParOf" srcId="{E63C5FF2-1788-42E0-AE24-B0A7A9764B8C}" destId="{3881452D-37D0-422D-B485-8232789BFF79}" srcOrd="2" destOrd="0" presId="urn:microsoft.com/office/officeart/2005/8/layout/equation1"/>
    <dgm:cxn modelId="{E753FC05-D3CF-4954-9D7A-149EED0D4233}" type="presParOf" srcId="{E63C5FF2-1788-42E0-AE24-B0A7A9764B8C}" destId="{271141D0-5C29-46F3-896F-222251A31A1D}" srcOrd="3" destOrd="0" presId="urn:microsoft.com/office/officeart/2005/8/layout/equation1"/>
    <dgm:cxn modelId="{E2B68787-FBA7-4519-8F0A-6E5058132C2A}" type="presParOf" srcId="{E63C5FF2-1788-42E0-AE24-B0A7A9764B8C}" destId="{9F2AD71C-4782-4A33-8C81-E05E7C277A33}" srcOrd="4" destOrd="0" presId="urn:microsoft.com/office/officeart/2005/8/layout/equation1"/>
    <dgm:cxn modelId="{19A7C916-7F4F-494E-9628-17AEC53DEF63}" type="presParOf" srcId="{E63C5FF2-1788-42E0-AE24-B0A7A9764B8C}" destId="{D0B0AD62-0363-4F1E-AEFE-37F1427579A8}" srcOrd="5" destOrd="0" presId="urn:microsoft.com/office/officeart/2005/8/layout/equation1"/>
    <dgm:cxn modelId="{D5EE9373-1695-4D46-8A9C-1CC447B6DFE2}" type="presParOf" srcId="{E63C5FF2-1788-42E0-AE24-B0A7A9764B8C}" destId="{8D54F11A-94E0-4963-9DD5-3CA8726379F3}" srcOrd="6" destOrd="0" presId="urn:microsoft.com/office/officeart/2005/8/layout/equation1"/>
    <dgm:cxn modelId="{301652F8-D6BA-47CF-8353-D98611CB3D9F}" type="presParOf" srcId="{E63C5FF2-1788-42E0-AE24-B0A7A9764B8C}" destId="{15A1BA23-CCBB-441D-A7DC-F81FFB8385C3}" srcOrd="7" destOrd="0" presId="urn:microsoft.com/office/officeart/2005/8/layout/equation1"/>
    <dgm:cxn modelId="{2CE34619-0760-4910-AF85-C0D26ED7E8F8}"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custT="1"/>
      <dgm:spPr/>
      <dgm:t>
        <a:bodyPr/>
        <a:lstStyle/>
        <a:p>
          <a:r>
            <a:rPr lang="es-ES" sz="1400" dirty="0" smtClean="0">
              <a:solidFill>
                <a:schemeClr val="tx1"/>
              </a:solidFill>
            </a:rPr>
            <a:t>VT</a:t>
          </a:r>
        </a:p>
        <a:p>
          <a:r>
            <a:rPr lang="es-ES" sz="2400" b="1" dirty="0" smtClean="0">
              <a:solidFill>
                <a:schemeClr val="tx1"/>
              </a:solidFill>
            </a:rPr>
            <a:t>+1</a:t>
          </a:r>
          <a:endParaRPr lang="es-ES" sz="2400" b="1" dirty="0">
            <a:solidFill>
              <a:schemeClr val="tx1"/>
            </a:solidFill>
          </a:endParaRPr>
        </a:p>
      </dgm:t>
    </dgm:pt>
    <dgm:pt modelId="{309BFD65-72AD-4C74-98A7-4C7A067BA42F}" type="parTrans" cxnId="{7967575F-CCAA-4FB1-8368-8DF675C9FB83}">
      <dgm:prSet/>
      <dgm:spPr/>
      <dgm:t>
        <a:bodyPr/>
        <a:lstStyle/>
        <a:p>
          <a:endParaRPr lang="es-ES" sz="800">
            <a:solidFill>
              <a:schemeClr val="tx1"/>
            </a:solidFill>
          </a:endParaRPr>
        </a:p>
      </dgm:t>
    </dgm:pt>
    <dgm:pt modelId="{67EC40E4-BEF2-48C5-BAEA-8364459B66BA}" type="sibTrans" cxnId="{7967575F-CCAA-4FB1-8368-8DF675C9FB83}">
      <dgm:prSet custT="1"/>
      <dgm:spPr/>
      <dgm:t>
        <a:bodyPr/>
        <a:lstStyle/>
        <a:p>
          <a:endParaRPr lang="es-ES" sz="1000">
            <a:solidFill>
              <a:schemeClr val="tx1"/>
            </a:solidFill>
          </a:endParaRPr>
        </a:p>
      </dgm:t>
    </dgm:pt>
    <dgm:pt modelId="{F1581160-DD69-4F93-B35C-57FC57BDE4F6}">
      <dgm:prSet phldrT="[Texto]" custT="1"/>
      <dgm:spPr/>
      <dgm:t>
        <a:bodyPr/>
        <a:lstStyle/>
        <a:p>
          <a:r>
            <a:rPr lang="es-ES" sz="1800" b="0" dirty="0" smtClean="0">
              <a:solidFill>
                <a:schemeClr val="tx1"/>
              </a:solidFill>
            </a:rPr>
            <a:t>LP</a:t>
          </a:r>
          <a:br>
            <a:rPr lang="es-ES" sz="1800" b="0" dirty="0" smtClean="0">
              <a:solidFill>
                <a:schemeClr val="tx1"/>
              </a:solidFill>
            </a:rPr>
          </a:br>
          <a:r>
            <a:rPr lang="es-ES" sz="2000" b="1" dirty="0" smtClean="0">
              <a:solidFill>
                <a:schemeClr val="tx1"/>
              </a:solidFill>
            </a:rPr>
            <a:t>-1</a:t>
          </a:r>
        </a:p>
      </dgm:t>
    </dgm:pt>
    <dgm:pt modelId="{C1F5200B-B318-47DE-8AA2-8C3B894A71F5}" type="sibTrans" cxnId="{9270226C-7737-49A2-8792-8136DE0F99CD}">
      <dgm:prSet/>
      <dgm:spPr/>
      <dgm:t>
        <a:bodyPr/>
        <a:lstStyle/>
        <a:p>
          <a:endParaRPr lang="es-ES" sz="800">
            <a:solidFill>
              <a:schemeClr val="tx1"/>
            </a:solidFill>
          </a:endParaRPr>
        </a:p>
      </dgm:t>
    </dgm:pt>
    <dgm:pt modelId="{BE06F8A6-1DEE-4785-B08D-F24AB89B34D4}" type="parTrans" cxnId="{9270226C-7737-49A2-8792-8136DE0F99CD}">
      <dgm:prSet/>
      <dgm:spPr/>
      <dgm:t>
        <a:bodyPr/>
        <a:lstStyle/>
        <a:p>
          <a:endParaRPr lang="es-ES" sz="800">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2">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1"/>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2" custLinFactX="48346" custLinFactNeighborX="100000" custLinFactNeighborY="-16336">
        <dgm:presLayoutVars>
          <dgm:bulletEnabled val="1"/>
        </dgm:presLayoutVars>
      </dgm:prSet>
      <dgm:spPr/>
      <dgm:t>
        <a:bodyPr/>
        <a:lstStyle/>
        <a:p>
          <a:endParaRPr lang="es-ES"/>
        </a:p>
      </dgm:t>
    </dgm:pt>
  </dgm:ptLst>
  <dgm:cxnLst>
    <dgm:cxn modelId="{7967575F-CCAA-4FB1-8368-8DF675C9FB83}" srcId="{9E83BB32-74AD-4830-A8E8-3ACAF9560BF5}" destId="{5FB6A9DD-88EF-40AD-9A5B-C95C3F577D6D}" srcOrd="0" destOrd="0" parTransId="{309BFD65-72AD-4C74-98A7-4C7A067BA42F}" sibTransId="{67EC40E4-BEF2-48C5-BAEA-8364459B66BA}"/>
    <dgm:cxn modelId="{96A5C17A-A6DE-4DF5-A0A1-42F564F1F9B9}" type="presOf" srcId="{F1581160-DD69-4F93-B35C-57FC57BDE4F6}" destId="{9F2AD71C-4782-4A33-8C81-E05E7C277A33}" srcOrd="0" destOrd="0" presId="urn:microsoft.com/office/officeart/2005/8/layout/equation1"/>
    <dgm:cxn modelId="{F5997E5B-90C6-466D-923B-861AFC1E5DD6}" type="presOf" srcId="{9E83BB32-74AD-4830-A8E8-3ACAF9560BF5}" destId="{E63C5FF2-1788-42E0-AE24-B0A7A9764B8C}" srcOrd="0" destOrd="0" presId="urn:microsoft.com/office/officeart/2005/8/layout/equation1"/>
    <dgm:cxn modelId="{9270226C-7737-49A2-8792-8136DE0F99CD}" srcId="{9E83BB32-74AD-4830-A8E8-3ACAF9560BF5}" destId="{F1581160-DD69-4F93-B35C-57FC57BDE4F6}" srcOrd="1" destOrd="0" parTransId="{BE06F8A6-1DEE-4785-B08D-F24AB89B34D4}" sibTransId="{C1F5200B-B318-47DE-8AA2-8C3B894A71F5}"/>
    <dgm:cxn modelId="{E31C2691-C69C-42BA-9730-701AFC93BA40}" type="presOf" srcId="{5FB6A9DD-88EF-40AD-9A5B-C95C3F577D6D}" destId="{70C4C293-4A92-4397-8C8A-01B2CC52A3AB}" srcOrd="0" destOrd="0" presId="urn:microsoft.com/office/officeart/2005/8/layout/equation1"/>
    <dgm:cxn modelId="{2822A118-BF28-4996-BF31-2640768E498F}" type="presOf" srcId="{67EC40E4-BEF2-48C5-BAEA-8364459B66BA}" destId="{3881452D-37D0-422D-B485-8232789BFF79}" srcOrd="0" destOrd="0" presId="urn:microsoft.com/office/officeart/2005/8/layout/equation1"/>
    <dgm:cxn modelId="{8E5C20BB-340F-47EF-9D0D-915B03E45057}" type="presParOf" srcId="{E63C5FF2-1788-42E0-AE24-B0A7A9764B8C}" destId="{70C4C293-4A92-4397-8C8A-01B2CC52A3AB}" srcOrd="0" destOrd="0" presId="urn:microsoft.com/office/officeart/2005/8/layout/equation1"/>
    <dgm:cxn modelId="{C39F2D74-F16C-47F4-87EC-BDB979951266}" type="presParOf" srcId="{E63C5FF2-1788-42E0-AE24-B0A7A9764B8C}" destId="{175EFC40-E422-44D3-BEAE-2ABC6CF37E57}" srcOrd="1" destOrd="0" presId="urn:microsoft.com/office/officeart/2005/8/layout/equation1"/>
    <dgm:cxn modelId="{BA219F4D-8462-44E8-9B7A-F7CC3D4CE48C}" type="presParOf" srcId="{E63C5FF2-1788-42E0-AE24-B0A7A9764B8C}" destId="{3881452D-37D0-422D-B485-8232789BFF79}" srcOrd="2" destOrd="0" presId="urn:microsoft.com/office/officeart/2005/8/layout/equation1"/>
    <dgm:cxn modelId="{E753FC05-D3CF-4954-9D7A-149EED0D4233}" type="presParOf" srcId="{E63C5FF2-1788-42E0-AE24-B0A7A9764B8C}" destId="{271141D0-5C29-46F3-896F-222251A31A1D}" srcOrd="3" destOrd="0" presId="urn:microsoft.com/office/officeart/2005/8/layout/equation1"/>
    <dgm:cxn modelId="{E2B68787-FBA7-4519-8F0A-6E5058132C2A}" type="presParOf" srcId="{E63C5FF2-1788-42E0-AE24-B0A7A9764B8C}" destId="{9F2AD71C-4782-4A33-8C81-E05E7C277A33}" srcOrd="4" destOrd="0" presId="urn:microsoft.com/office/officeart/2005/8/layout/equation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0FF225C-571B-4979-B7B6-FE73268272EB}" type="doc">
      <dgm:prSet loTypeId="urn:microsoft.com/office/officeart/2005/8/layout/equation1" loCatId="process" qsTypeId="urn:microsoft.com/office/officeart/2005/8/quickstyle/simple1" qsCatId="simple" csTypeId="urn:microsoft.com/office/officeart/2005/8/colors/accent0_1" csCatId="mainScheme" phldr="1"/>
      <dgm:spPr/>
    </dgm:pt>
    <dgm:pt modelId="{13469D85-BE84-47F9-BA7E-BB522A3A525E}">
      <dgm:prSet phldrT="[Texto]"/>
      <dgm:spPr>
        <a:solidFill>
          <a:srgbClr val="92D050"/>
        </a:solidFill>
      </dgm:spPr>
      <dgm:t>
        <a:bodyPr/>
        <a:lstStyle/>
        <a:p>
          <a:r>
            <a:rPr lang="es-ES" dirty="0" smtClean="0"/>
            <a:t>522</a:t>
          </a:r>
        </a:p>
        <a:p>
          <a:r>
            <a:rPr lang="es-ES" dirty="0" err="1" smtClean="0"/>
            <a:t>Tests</a:t>
          </a:r>
          <a:endParaRPr lang="es-ES" dirty="0"/>
        </a:p>
      </dgm:t>
    </dgm:pt>
    <dgm:pt modelId="{E9185D45-F39B-4FE8-B0E9-B8615463E975}" type="parTrans" cxnId="{EFE025AC-2541-49B7-963A-C0BB197BDAD5}">
      <dgm:prSet/>
      <dgm:spPr/>
      <dgm:t>
        <a:bodyPr/>
        <a:lstStyle/>
        <a:p>
          <a:endParaRPr lang="es-ES"/>
        </a:p>
      </dgm:t>
    </dgm:pt>
    <dgm:pt modelId="{B932FBCB-A14E-455B-B2DF-B67BC82CDE71}" type="sibTrans" cxnId="{EFE025AC-2541-49B7-963A-C0BB197BDAD5}">
      <dgm:prSet/>
      <dgm:spPr/>
      <dgm:t>
        <a:bodyPr/>
        <a:lstStyle/>
        <a:p>
          <a:endParaRPr lang="es-ES"/>
        </a:p>
      </dgm:t>
    </dgm:pt>
    <dgm:pt modelId="{1581D2A1-6B99-4CDA-93B3-53EF6B6E906F}">
      <dgm:prSet phldrT="[Texto]"/>
      <dgm:spPr/>
      <dgm:t>
        <a:bodyPr/>
        <a:lstStyle/>
        <a:p>
          <a:r>
            <a:rPr lang="es-ES" dirty="0" smtClean="0"/>
            <a:t>LP</a:t>
          </a:r>
          <a:endParaRPr lang="es-ES" dirty="0"/>
        </a:p>
      </dgm:t>
    </dgm:pt>
    <dgm:pt modelId="{1AC543B7-B8B8-438C-8B54-EE4D64443222}" type="parTrans" cxnId="{CD8621CE-05CB-4150-8055-CBC960070AD2}">
      <dgm:prSet/>
      <dgm:spPr/>
      <dgm:t>
        <a:bodyPr/>
        <a:lstStyle/>
        <a:p>
          <a:endParaRPr lang="es-ES"/>
        </a:p>
      </dgm:t>
    </dgm:pt>
    <dgm:pt modelId="{8C9FA50E-FB40-4A7B-85C1-7C7D39BFA19F}" type="sibTrans" cxnId="{CD8621CE-05CB-4150-8055-CBC960070AD2}">
      <dgm:prSet/>
      <dgm:spPr/>
      <dgm:t>
        <a:bodyPr/>
        <a:lstStyle/>
        <a:p>
          <a:endParaRPr lang="es-ES"/>
        </a:p>
      </dgm:t>
    </dgm:pt>
    <dgm:pt modelId="{FDC76EFA-70BB-43BC-A85B-48F2573E6D0D}" type="pres">
      <dgm:prSet presAssocID="{20FF225C-571B-4979-B7B6-FE73268272EB}" presName="linearFlow" presStyleCnt="0">
        <dgm:presLayoutVars>
          <dgm:dir/>
          <dgm:resizeHandles val="exact"/>
        </dgm:presLayoutVars>
      </dgm:prSet>
      <dgm:spPr/>
    </dgm:pt>
    <dgm:pt modelId="{F99311A8-E450-4CE8-91A9-7C1FD9C82406}" type="pres">
      <dgm:prSet presAssocID="{13469D85-BE84-47F9-BA7E-BB522A3A525E}" presName="node" presStyleLbl="node1" presStyleIdx="0" presStyleCnt="2" custLinFactNeighborX="-17607" custLinFactNeighborY="-3206">
        <dgm:presLayoutVars>
          <dgm:bulletEnabled val="1"/>
        </dgm:presLayoutVars>
      </dgm:prSet>
      <dgm:spPr/>
      <dgm:t>
        <a:bodyPr/>
        <a:lstStyle/>
        <a:p>
          <a:endParaRPr lang="es-ES"/>
        </a:p>
      </dgm:t>
    </dgm:pt>
    <dgm:pt modelId="{D1263839-24BB-4C2F-A376-406F5B0C7157}" type="pres">
      <dgm:prSet presAssocID="{B932FBCB-A14E-455B-B2DF-B67BC82CDE71}" presName="spacerL" presStyleCnt="0"/>
      <dgm:spPr/>
    </dgm:pt>
    <dgm:pt modelId="{60D170E1-C3D8-419B-9FB3-4B08CB1F252A}" type="pres">
      <dgm:prSet presAssocID="{B932FBCB-A14E-455B-B2DF-B67BC82CDE71}" presName="sibTrans" presStyleLbl="sibTrans2D1" presStyleIdx="0" presStyleCnt="1"/>
      <dgm:spPr/>
      <dgm:t>
        <a:bodyPr/>
        <a:lstStyle/>
        <a:p>
          <a:endParaRPr lang="es-ES"/>
        </a:p>
      </dgm:t>
    </dgm:pt>
    <dgm:pt modelId="{5DC4C979-B5C6-4A71-AA37-787B0E30147B}" type="pres">
      <dgm:prSet presAssocID="{B932FBCB-A14E-455B-B2DF-B67BC82CDE71}" presName="spacerR" presStyleCnt="0"/>
      <dgm:spPr/>
    </dgm:pt>
    <dgm:pt modelId="{D36A3C9C-F413-44CE-9436-D283AD0BC4E7}" type="pres">
      <dgm:prSet presAssocID="{1581D2A1-6B99-4CDA-93B3-53EF6B6E906F}" presName="node" presStyleLbl="node1" presStyleIdx="1" presStyleCnt="2" custLinFactNeighborX="20449" custLinFactNeighborY="-13529">
        <dgm:presLayoutVars>
          <dgm:bulletEnabled val="1"/>
        </dgm:presLayoutVars>
      </dgm:prSet>
      <dgm:spPr/>
      <dgm:t>
        <a:bodyPr/>
        <a:lstStyle/>
        <a:p>
          <a:endParaRPr lang="es-ES"/>
        </a:p>
      </dgm:t>
    </dgm:pt>
  </dgm:ptLst>
  <dgm:cxnLst>
    <dgm:cxn modelId="{9E03F718-5807-4A4F-A985-353AE088899B}" type="presOf" srcId="{B932FBCB-A14E-455B-B2DF-B67BC82CDE71}" destId="{60D170E1-C3D8-419B-9FB3-4B08CB1F252A}" srcOrd="0" destOrd="0" presId="urn:microsoft.com/office/officeart/2005/8/layout/equation1"/>
    <dgm:cxn modelId="{97A2E772-0DBD-44D3-9FBB-2C2CE3F7DF8F}" type="presOf" srcId="{20FF225C-571B-4979-B7B6-FE73268272EB}" destId="{FDC76EFA-70BB-43BC-A85B-48F2573E6D0D}" srcOrd="0" destOrd="0" presId="urn:microsoft.com/office/officeart/2005/8/layout/equation1"/>
    <dgm:cxn modelId="{4B5B3DD9-6C74-46D3-B975-DE82EC2264CF}" type="presOf" srcId="{13469D85-BE84-47F9-BA7E-BB522A3A525E}" destId="{F99311A8-E450-4CE8-91A9-7C1FD9C82406}" srcOrd="0" destOrd="0" presId="urn:microsoft.com/office/officeart/2005/8/layout/equation1"/>
    <dgm:cxn modelId="{55E8533E-FC83-4962-B2AE-135622468073}" type="presOf" srcId="{1581D2A1-6B99-4CDA-93B3-53EF6B6E906F}" destId="{D36A3C9C-F413-44CE-9436-D283AD0BC4E7}" srcOrd="0" destOrd="0" presId="urn:microsoft.com/office/officeart/2005/8/layout/equation1"/>
    <dgm:cxn modelId="{CD8621CE-05CB-4150-8055-CBC960070AD2}" srcId="{20FF225C-571B-4979-B7B6-FE73268272EB}" destId="{1581D2A1-6B99-4CDA-93B3-53EF6B6E906F}" srcOrd="1" destOrd="0" parTransId="{1AC543B7-B8B8-438C-8B54-EE4D64443222}" sibTransId="{8C9FA50E-FB40-4A7B-85C1-7C7D39BFA19F}"/>
    <dgm:cxn modelId="{EFE025AC-2541-49B7-963A-C0BB197BDAD5}" srcId="{20FF225C-571B-4979-B7B6-FE73268272EB}" destId="{13469D85-BE84-47F9-BA7E-BB522A3A525E}" srcOrd="0" destOrd="0" parTransId="{E9185D45-F39B-4FE8-B0E9-B8615463E975}" sibTransId="{B932FBCB-A14E-455B-B2DF-B67BC82CDE71}"/>
    <dgm:cxn modelId="{A19EE7C0-2252-4667-A8B9-DF5C6B3CFAFE}" type="presParOf" srcId="{FDC76EFA-70BB-43BC-A85B-48F2573E6D0D}" destId="{F99311A8-E450-4CE8-91A9-7C1FD9C82406}" srcOrd="0" destOrd="0" presId="urn:microsoft.com/office/officeart/2005/8/layout/equation1"/>
    <dgm:cxn modelId="{D3D341FB-E257-4C68-AD6D-27BA1F0CDDB2}" type="presParOf" srcId="{FDC76EFA-70BB-43BC-A85B-48F2573E6D0D}" destId="{D1263839-24BB-4C2F-A376-406F5B0C7157}" srcOrd="1" destOrd="0" presId="urn:microsoft.com/office/officeart/2005/8/layout/equation1"/>
    <dgm:cxn modelId="{63C3AA71-7F03-4AA8-8325-31E9E9468EF2}" type="presParOf" srcId="{FDC76EFA-70BB-43BC-A85B-48F2573E6D0D}" destId="{60D170E1-C3D8-419B-9FB3-4B08CB1F252A}" srcOrd="2" destOrd="0" presId="urn:microsoft.com/office/officeart/2005/8/layout/equation1"/>
    <dgm:cxn modelId="{9BDC9FF3-0B84-4ED1-AAA3-BAE52771F507}" type="presParOf" srcId="{FDC76EFA-70BB-43BC-A85B-48F2573E6D0D}" destId="{5DC4C979-B5C6-4A71-AA37-787B0E30147B}" srcOrd="3" destOrd="0" presId="urn:microsoft.com/office/officeart/2005/8/layout/equation1"/>
    <dgm:cxn modelId="{5526D0C4-F657-4E71-8602-935DFB709590}" type="presParOf" srcId="{FDC76EFA-70BB-43BC-A85B-48F2573E6D0D}" destId="{D36A3C9C-F413-44CE-9436-D283AD0BC4E7}" srcOrd="4"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20FF225C-571B-4979-B7B6-FE73268272EB}" type="doc">
      <dgm:prSet loTypeId="urn:microsoft.com/office/officeart/2005/8/layout/equation1" loCatId="process" qsTypeId="urn:microsoft.com/office/officeart/2005/8/quickstyle/simple1" qsCatId="simple" csTypeId="urn:microsoft.com/office/officeart/2005/8/colors/accent0_1" csCatId="mainScheme" phldr="1"/>
      <dgm:spPr/>
    </dgm:pt>
    <dgm:pt modelId="{13469D85-BE84-47F9-BA7E-BB522A3A525E}">
      <dgm:prSet phldrT="[Texto]"/>
      <dgm:spPr>
        <a:solidFill>
          <a:schemeClr val="accent3">
            <a:lumMod val="40000"/>
            <a:lumOff val="60000"/>
          </a:schemeClr>
        </a:solidFill>
      </dgm:spPr>
      <dgm:t>
        <a:bodyPr/>
        <a:lstStyle/>
        <a:p>
          <a:r>
            <a:rPr lang="es-ES" dirty="0" smtClean="0"/>
            <a:t>41</a:t>
          </a:r>
        </a:p>
        <a:p>
          <a:r>
            <a:rPr lang="es-ES" dirty="0" err="1" smtClean="0"/>
            <a:t>Tests</a:t>
          </a:r>
          <a:endParaRPr lang="es-ES" dirty="0"/>
        </a:p>
      </dgm:t>
    </dgm:pt>
    <dgm:pt modelId="{E9185D45-F39B-4FE8-B0E9-B8615463E975}" type="parTrans" cxnId="{EFE025AC-2541-49B7-963A-C0BB197BDAD5}">
      <dgm:prSet/>
      <dgm:spPr/>
      <dgm:t>
        <a:bodyPr/>
        <a:lstStyle/>
        <a:p>
          <a:endParaRPr lang="es-ES"/>
        </a:p>
      </dgm:t>
    </dgm:pt>
    <dgm:pt modelId="{B932FBCB-A14E-455B-B2DF-B67BC82CDE71}" type="sibTrans" cxnId="{EFE025AC-2541-49B7-963A-C0BB197BDAD5}">
      <dgm:prSet/>
      <dgm:spPr/>
      <dgm:t>
        <a:bodyPr/>
        <a:lstStyle/>
        <a:p>
          <a:endParaRPr lang="es-ES"/>
        </a:p>
      </dgm:t>
    </dgm:pt>
    <dgm:pt modelId="{1581D2A1-6B99-4CDA-93B3-53EF6B6E906F}">
      <dgm:prSet phldrT="[Texto]"/>
      <dgm:spPr/>
      <dgm:t>
        <a:bodyPr/>
        <a:lstStyle/>
        <a:p>
          <a:r>
            <a:rPr lang="es-ES" dirty="0" smtClean="0"/>
            <a:t>VT</a:t>
          </a:r>
          <a:endParaRPr lang="es-ES" dirty="0"/>
        </a:p>
      </dgm:t>
    </dgm:pt>
    <dgm:pt modelId="{1AC543B7-B8B8-438C-8B54-EE4D64443222}" type="parTrans" cxnId="{CD8621CE-05CB-4150-8055-CBC960070AD2}">
      <dgm:prSet/>
      <dgm:spPr/>
      <dgm:t>
        <a:bodyPr/>
        <a:lstStyle/>
        <a:p>
          <a:endParaRPr lang="es-ES"/>
        </a:p>
      </dgm:t>
    </dgm:pt>
    <dgm:pt modelId="{8C9FA50E-FB40-4A7B-85C1-7C7D39BFA19F}" type="sibTrans" cxnId="{CD8621CE-05CB-4150-8055-CBC960070AD2}">
      <dgm:prSet/>
      <dgm:spPr/>
      <dgm:t>
        <a:bodyPr/>
        <a:lstStyle/>
        <a:p>
          <a:endParaRPr lang="es-ES"/>
        </a:p>
      </dgm:t>
    </dgm:pt>
    <dgm:pt modelId="{FDC76EFA-70BB-43BC-A85B-48F2573E6D0D}" type="pres">
      <dgm:prSet presAssocID="{20FF225C-571B-4979-B7B6-FE73268272EB}" presName="linearFlow" presStyleCnt="0">
        <dgm:presLayoutVars>
          <dgm:dir/>
          <dgm:resizeHandles val="exact"/>
        </dgm:presLayoutVars>
      </dgm:prSet>
      <dgm:spPr/>
    </dgm:pt>
    <dgm:pt modelId="{F99311A8-E450-4CE8-91A9-7C1FD9C82406}" type="pres">
      <dgm:prSet presAssocID="{13469D85-BE84-47F9-BA7E-BB522A3A525E}" presName="node" presStyleLbl="node1" presStyleIdx="0" presStyleCnt="2" custLinFactNeighborX="-17607" custLinFactNeighborY="-3206">
        <dgm:presLayoutVars>
          <dgm:bulletEnabled val="1"/>
        </dgm:presLayoutVars>
      </dgm:prSet>
      <dgm:spPr/>
      <dgm:t>
        <a:bodyPr/>
        <a:lstStyle/>
        <a:p>
          <a:endParaRPr lang="es-ES"/>
        </a:p>
      </dgm:t>
    </dgm:pt>
    <dgm:pt modelId="{D1263839-24BB-4C2F-A376-406F5B0C7157}" type="pres">
      <dgm:prSet presAssocID="{B932FBCB-A14E-455B-B2DF-B67BC82CDE71}" presName="spacerL" presStyleCnt="0"/>
      <dgm:spPr/>
    </dgm:pt>
    <dgm:pt modelId="{60D170E1-C3D8-419B-9FB3-4B08CB1F252A}" type="pres">
      <dgm:prSet presAssocID="{B932FBCB-A14E-455B-B2DF-B67BC82CDE71}" presName="sibTrans" presStyleLbl="sibTrans2D1" presStyleIdx="0" presStyleCnt="1"/>
      <dgm:spPr/>
      <dgm:t>
        <a:bodyPr/>
        <a:lstStyle/>
        <a:p>
          <a:endParaRPr lang="es-ES"/>
        </a:p>
      </dgm:t>
    </dgm:pt>
    <dgm:pt modelId="{5DC4C979-B5C6-4A71-AA37-787B0E30147B}" type="pres">
      <dgm:prSet presAssocID="{B932FBCB-A14E-455B-B2DF-B67BC82CDE71}" presName="spacerR" presStyleCnt="0"/>
      <dgm:spPr/>
    </dgm:pt>
    <dgm:pt modelId="{D36A3C9C-F413-44CE-9436-D283AD0BC4E7}" type="pres">
      <dgm:prSet presAssocID="{1581D2A1-6B99-4CDA-93B3-53EF6B6E906F}" presName="node" presStyleLbl="node1" presStyleIdx="1" presStyleCnt="2">
        <dgm:presLayoutVars>
          <dgm:bulletEnabled val="1"/>
        </dgm:presLayoutVars>
      </dgm:prSet>
      <dgm:spPr/>
      <dgm:t>
        <a:bodyPr/>
        <a:lstStyle/>
        <a:p>
          <a:endParaRPr lang="es-ES"/>
        </a:p>
      </dgm:t>
    </dgm:pt>
  </dgm:ptLst>
  <dgm:cxnLst>
    <dgm:cxn modelId="{9E03F718-5807-4A4F-A985-353AE088899B}" type="presOf" srcId="{B932FBCB-A14E-455B-B2DF-B67BC82CDE71}" destId="{60D170E1-C3D8-419B-9FB3-4B08CB1F252A}" srcOrd="0" destOrd="0" presId="urn:microsoft.com/office/officeart/2005/8/layout/equation1"/>
    <dgm:cxn modelId="{97A2E772-0DBD-44D3-9FBB-2C2CE3F7DF8F}" type="presOf" srcId="{20FF225C-571B-4979-B7B6-FE73268272EB}" destId="{FDC76EFA-70BB-43BC-A85B-48F2573E6D0D}" srcOrd="0" destOrd="0" presId="urn:microsoft.com/office/officeart/2005/8/layout/equation1"/>
    <dgm:cxn modelId="{4B5B3DD9-6C74-46D3-B975-DE82EC2264CF}" type="presOf" srcId="{13469D85-BE84-47F9-BA7E-BB522A3A525E}" destId="{F99311A8-E450-4CE8-91A9-7C1FD9C82406}" srcOrd="0" destOrd="0" presId="urn:microsoft.com/office/officeart/2005/8/layout/equation1"/>
    <dgm:cxn modelId="{55E8533E-FC83-4962-B2AE-135622468073}" type="presOf" srcId="{1581D2A1-6B99-4CDA-93B3-53EF6B6E906F}" destId="{D36A3C9C-F413-44CE-9436-D283AD0BC4E7}" srcOrd="0" destOrd="0" presId="urn:microsoft.com/office/officeart/2005/8/layout/equation1"/>
    <dgm:cxn modelId="{CD8621CE-05CB-4150-8055-CBC960070AD2}" srcId="{20FF225C-571B-4979-B7B6-FE73268272EB}" destId="{1581D2A1-6B99-4CDA-93B3-53EF6B6E906F}" srcOrd="1" destOrd="0" parTransId="{1AC543B7-B8B8-438C-8B54-EE4D64443222}" sibTransId="{8C9FA50E-FB40-4A7B-85C1-7C7D39BFA19F}"/>
    <dgm:cxn modelId="{EFE025AC-2541-49B7-963A-C0BB197BDAD5}" srcId="{20FF225C-571B-4979-B7B6-FE73268272EB}" destId="{13469D85-BE84-47F9-BA7E-BB522A3A525E}" srcOrd="0" destOrd="0" parTransId="{E9185D45-F39B-4FE8-B0E9-B8615463E975}" sibTransId="{B932FBCB-A14E-455B-B2DF-B67BC82CDE71}"/>
    <dgm:cxn modelId="{A19EE7C0-2252-4667-A8B9-DF5C6B3CFAFE}" type="presParOf" srcId="{FDC76EFA-70BB-43BC-A85B-48F2573E6D0D}" destId="{F99311A8-E450-4CE8-91A9-7C1FD9C82406}" srcOrd="0" destOrd="0" presId="urn:microsoft.com/office/officeart/2005/8/layout/equation1"/>
    <dgm:cxn modelId="{D3D341FB-E257-4C68-AD6D-27BA1F0CDDB2}" type="presParOf" srcId="{FDC76EFA-70BB-43BC-A85B-48F2573E6D0D}" destId="{D1263839-24BB-4C2F-A376-406F5B0C7157}" srcOrd="1" destOrd="0" presId="urn:microsoft.com/office/officeart/2005/8/layout/equation1"/>
    <dgm:cxn modelId="{63C3AA71-7F03-4AA8-8325-31E9E9468EF2}" type="presParOf" srcId="{FDC76EFA-70BB-43BC-A85B-48F2573E6D0D}" destId="{60D170E1-C3D8-419B-9FB3-4B08CB1F252A}" srcOrd="2" destOrd="0" presId="urn:microsoft.com/office/officeart/2005/8/layout/equation1"/>
    <dgm:cxn modelId="{9BDC9FF3-0B84-4ED1-AAA3-BAE52771F507}" type="presParOf" srcId="{FDC76EFA-70BB-43BC-A85B-48F2573E6D0D}" destId="{5DC4C979-B5C6-4A71-AA37-787B0E30147B}" srcOrd="3" destOrd="0" presId="urn:microsoft.com/office/officeart/2005/8/layout/equation1"/>
    <dgm:cxn modelId="{5526D0C4-F657-4E71-8602-935DFB709590}" type="presParOf" srcId="{FDC76EFA-70BB-43BC-A85B-48F2573E6D0D}" destId="{D36A3C9C-F413-44CE-9436-D283AD0BC4E7}" srcOrd="4"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F2A1E71-52D9-4226-8EC0-EE2E6314FA43}" type="doc">
      <dgm:prSet loTypeId="urn:microsoft.com/office/officeart/2005/8/layout/equation1" loCatId="process" qsTypeId="urn:microsoft.com/office/officeart/2005/8/quickstyle/simple1" qsCatId="simple" csTypeId="urn:microsoft.com/office/officeart/2005/8/colors/accent0_1" csCatId="mainScheme" phldr="1"/>
      <dgm:spPr/>
    </dgm:pt>
    <dgm:pt modelId="{B30BAACF-1525-46C4-94FA-8DE9A644801F}">
      <dgm:prSet phldrT="[Texto]"/>
      <dgm:spPr/>
      <dgm:t>
        <a:bodyPr/>
        <a:lstStyle/>
        <a:p>
          <a:r>
            <a:rPr lang="es-ES" dirty="0" smtClean="0"/>
            <a:t>41</a:t>
          </a:r>
          <a:br>
            <a:rPr lang="es-ES" dirty="0" smtClean="0"/>
          </a:br>
          <a:r>
            <a:rPr lang="es-ES" dirty="0" smtClean="0"/>
            <a:t>LP</a:t>
          </a:r>
          <a:endParaRPr lang="es-ES" dirty="0"/>
        </a:p>
      </dgm:t>
    </dgm:pt>
    <dgm:pt modelId="{D99C4D0A-2897-49A3-92B3-2697129B263C}" type="parTrans" cxnId="{2BDFB7E7-DC9F-4646-B9D3-300481C9AD49}">
      <dgm:prSet/>
      <dgm:spPr/>
      <dgm:t>
        <a:bodyPr/>
        <a:lstStyle/>
        <a:p>
          <a:endParaRPr lang="es-ES"/>
        </a:p>
      </dgm:t>
    </dgm:pt>
    <dgm:pt modelId="{1964C2BC-E5A1-4B2E-AC03-3DC571C9C01B}" type="sibTrans" cxnId="{2BDFB7E7-DC9F-4646-B9D3-300481C9AD49}">
      <dgm:prSet/>
      <dgm:spPr/>
      <dgm:t>
        <a:bodyPr/>
        <a:lstStyle/>
        <a:p>
          <a:endParaRPr lang="es-ES"/>
        </a:p>
      </dgm:t>
    </dgm:pt>
    <dgm:pt modelId="{01B9FB47-E8B4-41D1-BD5C-751EC184E765}">
      <dgm:prSet phldrT="[Texto]"/>
      <dgm:spPr/>
      <dgm:t>
        <a:bodyPr/>
        <a:lstStyle/>
        <a:p>
          <a:r>
            <a:rPr lang="es-ES" dirty="0" smtClean="0"/>
            <a:t>41</a:t>
          </a:r>
          <a:br>
            <a:rPr lang="es-ES" dirty="0" smtClean="0"/>
          </a:br>
          <a:r>
            <a:rPr lang="es-ES" dirty="0" smtClean="0"/>
            <a:t>VT</a:t>
          </a:r>
          <a:endParaRPr lang="es-ES" dirty="0"/>
        </a:p>
      </dgm:t>
    </dgm:pt>
    <dgm:pt modelId="{376B92D8-C846-4346-ADBD-331466489C9E}" type="parTrans" cxnId="{ABD597B0-3250-4D50-8E40-AC618DDE1A9F}">
      <dgm:prSet/>
      <dgm:spPr/>
      <dgm:t>
        <a:bodyPr/>
        <a:lstStyle/>
        <a:p>
          <a:endParaRPr lang="es-ES"/>
        </a:p>
      </dgm:t>
    </dgm:pt>
    <dgm:pt modelId="{3E39F2F9-6889-4A44-A16C-DEED6D147931}" type="sibTrans" cxnId="{ABD597B0-3250-4D50-8E40-AC618DDE1A9F}">
      <dgm:prSet/>
      <dgm:spPr/>
      <dgm:t>
        <a:bodyPr/>
        <a:lstStyle/>
        <a:p>
          <a:endParaRPr lang="es-ES"/>
        </a:p>
      </dgm:t>
    </dgm:pt>
    <dgm:pt modelId="{75861673-C07D-4BB4-B797-9E177F51820B}">
      <dgm:prSet phldrT="[Texto]"/>
      <dgm:spPr/>
      <dgm:t>
        <a:bodyPr/>
        <a:lstStyle/>
        <a:p>
          <a:r>
            <a:rPr lang="es-ES" dirty="0" smtClean="0"/>
            <a:t>82</a:t>
          </a:r>
          <a:br>
            <a:rPr lang="es-ES" dirty="0" smtClean="0"/>
          </a:br>
          <a:r>
            <a:rPr lang="es-ES" dirty="0" smtClean="0"/>
            <a:t>Eventos</a:t>
          </a:r>
          <a:endParaRPr lang="es-ES" dirty="0"/>
        </a:p>
      </dgm:t>
    </dgm:pt>
    <dgm:pt modelId="{19850047-58AD-4FD3-9035-6ED125483E11}" type="parTrans" cxnId="{A16D7D81-AB19-48C8-93A9-2B72F774D04D}">
      <dgm:prSet/>
      <dgm:spPr/>
      <dgm:t>
        <a:bodyPr/>
        <a:lstStyle/>
        <a:p>
          <a:endParaRPr lang="es-ES"/>
        </a:p>
      </dgm:t>
    </dgm:pt>
    <dgm:pt modelId="{956B1FB1-41F8-4B06-B5C7-51CE8DCF967C}" type="sibTrans" cxnId="{A16D7D81-AB19-48C8-93A9-2B72F774D04D}">
      <dgm:prSet/>
      <dgm:spPr/>
      <dgm:t>
        <a:bodyPr/>
        <a:lstStyle/>
        <a:p>
          <a:endParaRPr lang="es-ES"/>
        </a:p>
      </dgm:t>
    </dgm:pt>
    <dgm:pt modelId="{3F633F62-8080-426B-845A-0FA245313F27}" type="pres">
      <dgm:prSet presAssocID="{8F2A1E71-52D9-4226-8EC0-EE2E6314FA43}" presName="linearFlow" presStyleCnt="0">
        <dgm:presLayoutVars>
          <dgm:dir/>
          <dgm:resizeHandles val="exact"/>
        </dgm:presLayoutVars>
      </dgm:prSet>
      <dgm:spPr/>
    </dgm:pt>
    <dgm:pt modelId="{0F78B89D-627F-42A9-84CF-2FD373C052DC}" type="pres">
      <dgm:prSet presAssocID="{B30BAACF-1525-46C4-94FA-8DE9A644801F}" presName="node" presStyleLbl="node1" presStyleIdx="0" presStyleCnt="3">
        <dgm:presLayoutVars>
          <dgm:bulletEnabled val="1"/>
        </dgm:presLayoutVars>
      </dgm:prSet>
      <dgm:spPr/>
      <dgm:t>
        <a:bodyPr/>
        <a:lstStyle/>
        <a:p>
          <a:endParaRPr lang="es-ES"/>
        </a:p>
      </dgm:t>
    </dgm:pt>
    <dgm:pt modelId="{09133640-E219-43BD-9BD0-7DD6E7FF77AA}" type="pres">
      <dgm:prSet presAssocID="{1964C2BC-E5A1-4B2E-AC03-3DC571C9C01B}" presName="spacerL" presStyleCnt="0"/>
      <dgm:spPr/>
    </dgm:pt>
    <dgm:pt modelId="{4D5CFF50-A5A3-41F2-A3E3-36982D6D4704}" type="pres">
      <dgm:prSet presAssocID="{1964C2BC-E5A1-4B2E-AC03-3DC571C9C01B}" presName="sibTrans" presStyleLbl="sibTrans2D1" presStyleIdx="0" presStyleCnt="2"/>
      <dgm:spPr/>
      <dgm:t>
        <a:bodyPr/>
        <a:lstStyle/>
        <a:p>
          <a:endParaRPr lang="es-ES"/>
        </a:p>
      </dgm:t>
    </dgm:pt>
    <dgm:pt modelId="{B4AD23AD-785D-4E65-BF6C-BC525E02D59D}" type="pres">
      <dgm:prSet presAssocID="{1964C2BC-E5A1-4B2E-AC03-3DC571C9C01B}" presName="spacerR" presStyleCnt="0"/>
      <dgm:spPr/>
    </dgm:pt>
    <dgm:pt modelId="{1E5304CC-D40D-4F0D-8D59-56E603EA5B85}" type="pres">
      <dgm:prSet presAssocID="{01B9FB47-E8B4-41D1-BD5C-751EC184E765}" presName="node" presStyleLbl="node1" presStyleIdx="1" presStyleCnt="3">
        <dgm:presLayoutVars>
          <dgm:bulletEnabled val="1"/>
        </dgm:presLayoutVars>
      </dgm:prSet>
      <dgm:spPr/>
      <dgm:t>
        <a:bodyPr/>
        <a:lstStyle/>
        <a:p>
          <a:endParaRPr lang="es-ES"/>
        </a:p>
      </dgm:t>
    </dgm:pt>
    <dgm:pt modelId="{3704F666-980E-490C-9233-AF6B741FE3D6}" type="pres">
      <dgm:prSet presAssocID="{3E39F2F9-6889-4A44-A16C-DEED6D147931}" presName="spacerL" presStyleCnt="0"/>
      <dgm:spPr/>
    </dgm:pt>
    <dgm:pt modelId="{C4976ED3-5D89-4537-BA8F-66C1DE619FAA}" type="pres">
      <dgm:prSet presAssocID="{3E39F2F9-6889-4A44-A16C-DEED6D147931}" presName="sibTrans" presStyleLbl="sibTrans2D1" presStyleIdx="1" presStyleCnt="2"/>
      <dgm:spPr/>
      <dgm:t>
        <a:bodyPr/>
        <a:lstStyle/>
        <a:p>
          <a:endParaRPr lang="es-ES"/>
        </a:p>
      </dgm:t>
    </dgm:pt>
    <dgm:pt modelId="{1095AB00-333E-4BE2-8066-67ADFEE98A40}" type="pres">
      <dgm:prSet presAssocID="{3E39F2F9-6889-4A44-A16C-DEED6D147931}" presName="spacerR" presStyleCnt="0"/>
      <dgm:spPr/>
    </dgm:pt>
    <dgm:pt modelId="{A21C1B1A-0F50-479A-AAB9-13D39AC273E2}" type="pres">
      <dgm:prSet presAssocID="{75861673-C07D-4BB4-B797-9E177F51820B}" presName="node" presStyleLbl="node1" presStyleIdx="2" presStyleCnt="3">
        <dgm:presLayoutVars>
          <dgm:bulletEnabled val="1"/>
        </dgm:presLayoutVars>
      </dgm:prSet>
      <dgm:spPr/>
      <dgm:t>
        <a:bodyPr/>
        <a:lstStyle/>
        <a:p>
          <a:endParaRPr lang="es-ES"/>
        </a:p>
      </dgm:t>
    </dgm:pt>
  </dgm:ptLst>
  <dgm:cxnLst>
    <dgm:cxn modelId="{ABD597B0-3250-4D50-8E40-AC618DDE1A9F}" srcId="{8F2A1E71-52D9-4226-8EC0-EE2E6314FA43}" destId="{01B9FB47-E8B4-41D1-BD5C-751EC184E765}" srcOrd="1" destOrd="0" parTransId="{376B92D8-C846-4346-ADBD-331466489C9E}" sibTransId="{3E39F2F9-6889-4A44-A16C-DEED6D147931}"/>
    <dgm:cxn modelId="{67391967-F153-4448-A1CA-7ACFCDEF20FA}" type="presOf" srcId="{75861673-C07D-4BB4-B797-9E177F51820B}" destId="{A21C1B1A-0F50-479A-AAB9-13D39AC273E2}" srcOrd="0" destOrd="0" presId="urn:microsoft.com/office/officeart/2005/8/layout/equation1"/>
    <dgm:cxn modelId="{A16D7D81-AB19-48C8-93A9-2B72F774D04D}" srcId="{8F2A1E71-52D9-4226-8EC0-EE2E6314FA43}" destId="{75861673-C07D-4BB4-B797-9E177F51820B}" srcOrd="2" destOrd="0" parTransId="{19850047-58AD-4FD3-9035-6ED125483E11}" sibTransId="{956B1FB1-41F8-4B06-B5C7-51CE8DCF967C}"/>
    <dgm:cxn modelId="{53EFD6EE-D704-411C-B9F0-096AD575D787}" type="presOf" srcId="{8F2A1E71-52D9-4226-8EC0-EE2E6314FA43}" destId="{3F633F62-8080-426B-845A-0FA245313F27}" srcOrd="0" destOrd="0" presId="urn:microsoft.com/office/officeart/2005/8/layout/equation1"/>
    <dgm:cxn modelId="{E0600512-FB04-4597-9FD8-EBF20C764A6B}" type="presOf" srcId="{1964C2BC-E5A1-4B2E-AC03-3DC571C9C01B}" destId="{4D5CFF50-A5A3-41F2-A3E3-36982D6D4704}" srcOrd="0" destOrd="0" presId="urn:microsoft.com/office/officeart/2005/8/layout/equation1"/>
    <dgm:cxn modelId="{0B894733-8D15-4B60-9531-06C733EE7132}" type="presOf" srcId="{3E39F2F9-6889-4A44-A16C-DEED6D147931}" destId="{C4976ED3-5D89-4537-BA8F-66C1DE619FAA}" srcOrd="0" destOrd="0" presId="urn:microsoft.com/office/officeart/2005/8/layout/equation1"/>
    <dgm:cxn modelId="{2BDFB7E7-DC9F-4646-B9D3-300481C9AD49}" srcId="{8F2A1E71-52D9-4226-8EC0-EE2E6314FA43}" destId="{B30BAACF-1525-46C4-94FA-8DE9A644801F}" srcOrd="0" destOrd="0" parTransId="{D99C4D0A-2897-49A3-92B3-2697129B263C}" sibTransId="{1964C2BC-E5A1-4B2E-AC03-3DC571C9C01B}"/>
    <dgm:cxn modelId="{67D05DFF-B0CD-4FFB-B457-4597EF0F8E6D}" type="presOf" srcId="{01B9FB47-E8B4-41D1-BD5C-751EC184E765}" destId="{1E5304CC-D40D-4F0D-8D59-56E603EA5B85}" srcOrd="0" destOrd="0" presId="urn:microsoft.com/office/officeart/2005/8/layout/equation1"/>
    <dgm:cxn modelId="{22A4ED57-B396-408A-824D-DB38034BB4D5}" type="presOf" srcId="{B30BAACF-1525-46C4-94FA-8DE9A644801F}" destId="{0F78B89D-627F-42A9-84CF-2FD373C052DC}" srcOrd="0" destOrd="0" presId="urn:microsoft.com/office/officeart/2005/8/layout/equation1"/>
    <dgm:cxn modelId="{37B115E2-33A8-4649-BDCC-C6333B442267}" type="presParOf" srcId="{3F633F62-8080-426B-845A-0FA245313F27}" destId="{0F78B89D-627F-42A9-84CF-2FD373C052DC}" srcOrd="0" destOrd="0" presId="urn:microsoft.com/office/officeart/2005/8/layout/equation1"/>
    <dgm:cxn modelId="{7B3C91D5-AA94-42DA-94A2-9D128C93F1B0}" type="presParOf" srcId="{3F633F62-8080-426B-845A-0FA245313F27}" destId="{09133640-E219-43BD-9BD0-7DD6E7FF77AA}" srcOrd="1" destOrd="0" presId="urn:microsoft.com/office/officeart/2005/8/layout/equation1"/>
    <dgm:cxn modelId="{845AC233-EBBD-431F-AAAA-C888A604BC69}" type="presParOf" srcId="{3F633F62-8080-426B-845A-0FA245313F27}" destId="{4D5CFF50-A5A3-41F2-A3E3-36982D6D4704}" srcOrd="2" destOrd="0" presId="urn:microsoft.com/office/officeart/2005/8/layout/equation1"/>
    <dgm:cxn modelId="{D940A648-4EF9-4017-B037-31200B9ED78E}" type="presParOf" srcId="{3F633F62-8080-426B-845A-0FA245313F27}" destId="{B4AD23AD-785D-4E65-BF6C-BC525E02D59D}" srcOrd="3" destOrd="0" presId="urn:microsoft.com/office/officeart/2005/8/layout/equation1"/>
    <dgm:cxn modelId="{4A052822-981F-49AD-BB10-769F5AE6B3A4}" type="presParOf" srcId="{3F633F62-8080-426B-845A-0FA245313F27}" destId="{1E5304CC-D40D-4F0D-8D59-56E603EA5B85}" srcOrd="4" destOrd="0" presId="urn:microsoft.com/office/officeart/2005/8/layout/equation1"/>
    <dgm:cxn modelId="{EBFD5535-7084-4BA5-B68C-4D78EC7E22E4}" type="presParOf" srcId="{3F633F62-8080-426B-845A-0FA245313F27}" destId="{3704F666-980E-490C-9233-AF6B741FE3D6}" srcOrd="5" destOrd="0" presId="urn:microsoft.com/office/officeart/2005/8/layout/equation1"/>
    <dgm:cxn modelId="{0A97B076-1196-458B-AA83-6DFCAAB0FDB0}" type="presParOf" srcId="{3F633F62-8080-426B-845A-0FA245313F27}" destId="{C4976ED3-5D89-4537-BA8F-66C1DE619FAA}" srcOrd="6" destOrd="0" presId="urn:microsoft.com/office/officeart/2005/8/layout/equation1"/>
    <dgm:cxn modelId="{E3E427DA-591B-4176-B7D4-5ACFBCE9D996}" type="presParOf" srcId="{3F633F62-8080-426B-845A-0FA245313F27}" destId="{1095AB00-333E-4BE2-8066-67ADFEE98A40}" srcOrd="7" destOrd="0" presId="urn:microsoft.com/office/officeart/2005/8/layout/equation1"/>
    <dgm:cxn modelId="{1B4CEDC5-13A4-452F-BF4C-2034700D2E5F}" type="presParOf" srcId="{3F633F62-8080-426B-845A-0FA245313F27}" destId="{A21C1B1A-0F50-479A-AAB9-13D39AC273E2}"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F2A1E71-52D9-4226-8EC0-EE2E6314FA43}" type="doc">
      <dgm:prSet loTypeId="urn:microsoft.com/office/officeart/2005/8/layout/equation1" loCatId="process" qsTypeId="urn:microsoft.com/office/officeart/2005/8/quickstyle/simple1" qsCatId="simple" csTypeId="urn:microsoft.com/office/officeart/2005/8/colors/accent0_1" csCatId="mainScheme" phldr="1"/>
      <dgm:spPr/>
    </dgm:pt>
    <dgm:pt modelId="{B30BAACF-1525-46C4-94FA-8DE9A644801F}">
      <dgm:prSet phldrT="[Texto]"/>
      <dgm:spPr/>
      <dgm:t>
        <a:bodyPr/>
        <a:lstStyle/>
        <a:p>
          <a:r>
            <a:rPr lang="es-ES" dirty="0" smtClean="0"/>
            <a:t>522</a:t>
          </a:r>
          <a:br>
            <a:rPr lang="es-ES" dirty="0" smtClean="0"/>
          </a:br>
          <a:r>
            <a:rPr lang="es-ES" dirty="0" smtClean="0"/>
            <a:t>LP</a:t>
          </a:r>
          <a:endParaRPr lang="es-ES" dirty="0"/>
        </a:p>
      </dgm:t>
    </dgm:pt>
    <dgm:pt modelId="{D99C4D0A-2897-49A3-92B3-2697129B263C}" type="parTrans" cxnId="{2BDFB7E7-DC9F-4646-B9D3-300481C9AD49}">
      <dgm:prSet/>
      <dgm:spPr/>
      <dgm:t>
        <a:bodyPr/>
        <a:lstStyle/>
        <a:p>
          <a:endParaRPr lang="es-ES"/>
        </a:p>
      </dgm:t>
    </dgm:pt>
    <dgm:pt modelId="{1964C2BC-E5A1-4B2E-AC03-3DC571C9C01B}" type="sibTrans" cxnId="{2BDFB7E7-DC9F-4646-B9D3-300481C9AD49}">
      <dgm:prSet/>
      <dgm:spPr/>
      <dgm:t>
        <a:bodyPr/>
        <a:lstStyle/>
        <a:p>
          <a:endParaRPr lang="es-ES"/>
        </a:p>
      </dgm:t>
    </dgm:pt>
    <dgm:pt modelId="{01B9FB47-E8B4-41D1-BD5C-751EC184E765}">
      <dgm:prSet phldrT="[Texto]"/>
      <dgm:spPr/>
      <dgm:t>
        <a:bodyPr/>
        <a:lstStyle/>
        <a:p>
          <a:r>
            <a:rPr lang="es-ES" dirty="0" smtClean="0"/>
            <a:t>41</a:t>
          </a:r>
          <a:br>
            <a:rPr lang="es-ES" dirty="0" smtClean="0"/>
          </a:br>
          <a:r>
            <a:rPr lang="es-ES" dirty="0" smtClean="0"/>
            <a:t>VT</a:t>
          </a:r>
          <a:endParaRPr lang="es-ES" dirty="0"/>
        </a:p>
      </dgm:t>
    </dgm:pt>
    <dgm:pt modelId="{376B92D8-C846-4346-ADBD-331466489C9E}" type="parTrans" cxnId="{ABD597B0-3250-4D50-8E40-AC618DDE1A9F}">
      <dgm:prSet/>
      <dgm:spPr/>
      <dgm:t>
        <a:bodyPr/>
        <a:lstStyle/>
        <a:p>
          <a:endParaRPr lang="es-ES"/>
        </a:p>
      </dgm:t>
    </dgm:pt>
    <dgm:pt modelId="{3E39F2F9-6889-4A44-A16C-DEED6D147931}" type="sibTrans" cxnId="{ABD597B0-3250-4D50-8E40-AC618DDE1A9F}">
      <dgm:prSet/>
      <dgm:spPr/>
      <dgm:t>
        <a:bodyPr/>
        <a:lstStyle/>
        <a:p>
          <a:endParaRPr lang="es-ES"/>
        </a:p>
      </dgm:t>
    </dgm:pt>
    <dgm:pt modelId="{75861673-C07D-4BB4-B797-9E177F51820B}">
      <dgm:prSet phldrT="[Texto]"/>
      <dgm:spPr/>
      <dgm:t>
        <a:bodyPr/>
        <a:lstStyle/>
        <a:p>
          <a:r>
            <a:rPr lang="es-ES" dirty="0" smtClean="0"/>
            <a:t>563</a:t>
          </a:r>
          <a:br>
            <a:rPr lang="es-ES" dirty="0" smtClean="0"/>
          </a:br>
          <a:r>
            <a:rPr lang="es-ES" dirty="0" smtClean="0"/>
            <a:t>Eventos</a:t>
          </a:r>
          <a:endParaRPr lang="es-ES" dirty="0"/>
        </a:p>
      </dgm:t>
    </dgm:pt>
    <dgm:pt modelId="{19850047-58AD-4FD3-9035-6ED125483E11}" type="parTrans" cxnId="{A16D7D81-AB19-48C8-93A9-2B72F774D04D}">
      <dgm:prSet/>
      <dgm:spPr/>
      <dgm:t>
        <a:bodyPr/>
        <a:lstStyle/>
        <a:p>
          <a:endParaRPr lang="es-ES"/>
        </a:p>
      </dgm:t>
    </dgm:pt>
    <dgm:pt modelId="{956B1FB1-41F8-4B06-B5C7-51CE8DCF967C}" type="sibTrans" cxnId="{A16D7D81-AB19-48C8-93A9-2B72F774D04D}">
      <dgm:prSet/>
      <dgm:spPr/>
      <dgm:t>
        <a:bodyPr/>
        <a:lstStyle/>
        <a:p>
          <a:endParaRPr lang="es-ES"/>
        </a:p>
      </dgm:t>
    </dgm:pt>
    <dgm:pt modelId="{3F633F62-8080-426B-845A-0FA245313F27}" type="pres">
      <dgm:prSet presAssocID="{8F2A1E71-52D9-4226-8EC0-EE2E6314FA43}" presName="linearFlow" presStyleCnt="0">
        <dgm:presLayoutVars>
          <dgm:dir/>
          <dgm:resizeHandles val="exact"/>
        </dgm:presLayoutVars>
      </dgm:prSet>
      <dgm:spPr/>
    </dgm:pt>
    <dgm:pt modelId="{0F78B89D-627F-42A9-84CF-2FD373C052DC}" type="pres">
      <dgm:prSet presAssocID="{B30BAACF-1525-46C4-94FA-8DE9A644801F}" presName="node" presStyleLbl="node1" presStyleIdx="0" presStyleCnt="3">
        <dgm:presLayoutVars>
          <dgm:bulletEnabled val="1"/>
        </dgm:presLayoutVars>
      </dgm:prSet>
      <dgm:spPr/>
      <dgm:t>
        <a:bodyPr/>
        <a:lstStyle/>
        <a:p>
          <a:endParaRPr lang="es-ES"/>
        </a:p>
      </dgm:t>
    </dgm:pt>
    <dgm:pt modelId="{09133640-E219-43BD-9BD0-7DD6E7FF77AA}" type="pres">
      <dgm:prSet presAssocID="{1964C2BC-E5A1-4B2E-AC03-3DC571C9C01B}" presName="spacerL" presStyleCnt="0"/>
      <dgm:spPr/>
    </dgm:pt>
    <dgm:pt modelId="{4D5CFF50-A5A3-41F2-A3E3-36982D6D4704}" type="pres">
      <dgm:prSet presAssocID="{1964C2BC-E5A1-4B2E-AC03-3DC571C9C01B}" presName="sibTrans" presStyleLbl="sibTrans2D1" presStyleIdx="0" presStyleCnt="2"/>
      <dgm:spPr/>
      <dgm:t>
        <a:bodyPr/>
        <a:lstStyle/>
        <a:p>
          <a:endParaRPr lang="es-ES"/>
        </a:p>
      </dgm:t>
    </dgm:pt>
    <dgm:pt modelId="{B4AD23AD-785D-4E65-BF6C-BC525E02D59D}" type="pres">
      <dgm:prSet presAssocID="{1964C2BC-E5A1-4B2E-AC03-3DC571C9C01B}" presName="spacerR" presStyleCnt="0"/>
      <dgm:spPr/>
    </dgm:pt>
    <dgm:pt modelId="{1E5304CC-D40D-4F0D-8D59-56E603EA5B85}" type="pres">
      <dgm:prSet presAssocID="{01B9FB47-E8B4-41D1-BD5C-751EC184E765}" presName="node" presStyleLbl="node1" presStyleIdx="1" presStyleCnt="3">
        <dgm:presLayoutVars>
          <dgm:bulletEnabled val="1"/>
        </dgm:presLayoutVars>
      </dgm:prSet>
      <dgm:spPr/>
      <dgm:t>
        <a:bodyPr/>
        <a:lstStyle/>
        <a:p>
          <a:endParaRPr lang="es-ES"/>
        </a:p>
      </dgm:t>
    </dgm:pt>
    <dgm:pt modelId="{3704F666-980E-490C-9233-AF6B741FE3D6}" type="pres">
      <dgm:prSet presAssocID="{3E39F2F9-6889-4A44-A16C-DEED6D147931}" presName="spacerL" presStyleCnt="0"/>
      <dgm:spPr/>
    </dgm:pt>
    <dgm:pt modelId="{C4976ED3-5D89-4537-BA8F-66C1DE619FAA}" type="pres">
      <dgm:prSet presAssocID="{3E39F2F9-6889-4A44-A16C-DEED6D147931}" presName="sibTrans" presStyleLbl="sibTrans2D1" presStyleIdx="1" presStyleCnt="2"/>
      <dgm:spPr/>
      <dgm:t>
        <a:bodyPr/>
        <a:lstStyle/>
        <a:p>
          <a:endParaRPr lang="es-ES"/>
        </a:p>
      </dgm:t>
    </dgm:pt>
    <dgm:pt modelId="{1095AB00-333E-4BE2-8066-67ADFEE98A40}" type="pres">
      <dgm:prSet presAssocID="{3E39F2F9-6889-4A44-A16C-DEED6D147931}" presName="spacerR" presStyleCnt="0"/>
      <dgm:spPr/>
    </dgm:pt>
    <dgm:pt modelId="{A21C1B1A-0F50-479A-AAB9-13D39AC273E2}" type="pres">
      <dgm:prSet presAssocID="{75861673-C07D-4BB4-B797-9E177F51820B}" presName="node" presStyleLbl="node1" presStyleIdx="2" presStyleCnt="3">
        <dgm:presLayoutVars>
          <dgm:bulletEnabled val="1"/>
        </dgm:presLayoutVars>
      </dgm:prSet>
      <dgm:spPr/>
      <dgm:t>
        <a:bodyPr/>
        <a:lstStyle/>
        <a:p>
          <a:endParaRPr lang="es-ES"/>
        </a:p>
      </dgm:t>
    </dgm:pt>
  </dgm:ptLst>
  <dgm:cxnLst>
    <dgm:cxn modelId="{ABD597B0-3250-4D50-8E40-AC618DDE1A9F}" srcId="{8F2A1E71-52D9-4226-8EC0-EE2E6314FA43}" destId="{01B9FB47-E8B4-41D1-BD5C-751EC184E765}" srcOrd="1" destOrd="0" parTransId="{376B92D8-C846-4346-ADBD-331466489C9E}" sibTransId="{3E39F2F9-6889-4A44-A16C-DEED6D147931}"/>
    <dgm:cxn modelId="{67391967-F153-4448-A1CA-7ACFCDEF20FA}" type="presOf" srcId="{75861673-C07D-4BB4-B797-9E177F51820B}" destId="{A21C1B1A-0F50-479A-AAB9-13D39AC273E2}" srcOrd="0" destOrd="0" presId="urn:microsoft.com/office/officeart/2005/8/layout/equation1"/>
    <dgm:cxn modelId="{A16D7D81-AB19-48C8-93A9-2B72F774D04D}" srcId="{8F2A1E71-52D9-4226-8EC0-EE2E6314FA43}" destId="{75861673-C07D-4BB4-B797-9E177F51820B}" srcOrd="2" destOrd="0" parTransId="{19850047-58AD-4FD3-9035-6ED125483E11}" sibTransId="{956B1FB1-41F8-4B06-B5C7-51CE8DCF967C}"/>
    <dgm:cxn modelId="{53EFD6EE-D704-411C-B9F0-096AD575D787}" type="presOf" srcId="{8F2A1E71-52D9-4226-8EC0-EE2E6314FA43}" destId="{3F633F62-8080-426B-845A-0FA245313F27}" srcOrd="0" destOrd="0" presId="urn:microsoft.com/office/officeart/2005/8/layout/equation1"/>
    <dgm:cxn modelId="{E0600512-FB04-4597-9FD8-EBF20C764A6B}" type="presOf" srcId="{1964C2BC-E5A1-4B2E-AC03-3DC571C9C01B}" destId="{4D5CFF50-A5A3-41F2-A3E3-36982D6D4704}" srcOrd="0" destOrd="0" presId="urn:microsoft.com/office/officeart/2005/8/layout/equation1"/>
    <dgm:cxn modelId="{0B894733-8D15-4B60-9531-06C733EE7132}" type="presOf" srcId="{3E39F2F9-6889-4A44-A16C-DEED6D147931}" destId="{C4976ED3-5D89-4537-BA8F-66C1DE619FAA}" srcOrd="0" destOrd="0" presId="urn:microsoft.com/office/officeart/2005/8/layout/equation1"/>
    <dgm:cxn modelId="{2BDFB7E7-DC9F-4646-B9D3-300481C9AD49}" srcId="{8F2A1E71-52D9-4226-8EC0-EE2E6314FA43}" destId="{B30BAACF-1525-46C4-94FA-8DE9A644801F}" srcOrd="0" destOrd="0" parTransId="{D99C4D0A-2897-49A3-92B3-2697129B263C}" sibTransId="{1964C2BC-E5A1-4B2E-AC03-3DC571C9C01B}"/>
    <dgm:cxn modelId="{67D05DFF-B0CD-4FFB-B457-4597EF0F8E6D}" type="presOf" srcId="{01B9FB47-E8B4-41D1-BD5C-751EC184E765}" destId="{1E5304CC-D40D-4F0D-8D59-56E603EA5B85}" srcOrd="0" destOrd="0" presId="urn:microsoft.com/office/officeart/2005/8/layout/equation1"/>
    <dgm:cxn modelId="{22A4ED57-B396-408A-824D-DB38034BB4D5}" type="presOf" srcId="{B30BAACF-1525-46C4-94FA-8DE9A644801F}" destId="{0F78B89D-627F-42A9-84CF-2FD373C052DC}" srcOrd="0" destOrd="0" presId="urn:microsoft.com/office/officeart/2005/8/layout/equation1"/>
    <dgm:cxn modelId="{37B115E2-33A8-4649-BDCC-C6333B442267}" type="presParOf" srcId="{3F633F62-8080-426B-845A-0FA245313F27}" destId="{0F78B89D-627F-42A9-84CF-2FD373C052DC}" srcOrd="0" destOrd="0" presId="urn:microsoft.com/office/officeart/2005/8/layout/equation1"/>
    <dgm:cxn modelId="{7B3C91D5-AA94-42DA-94A2-9D128C93F1B0}" type="presParOf" srcId="{3F633F62-8080-426B-845A-0FA245313F27}" destId="{09133640-E219-43BD-9BD0-7DD6E7FF77AA}" srcOrd="1" destOrd="0" presId="urn:microsoft.com/office/officeart/2005/8/layout/equation1"/>
    <dgm:cxn modelId="{845AC233-EBBD-431F-AAAA-C888A604BC69}" type="presParOf" srcId="{3F633F62-8080-426B-845A-0FA245313F27}" destId="{4D5CFF50-A5A3-41F2-A3E3-36982D6D4704}" srcOrd="2" destOrd="0" presId="urn:microsoft.com/office/officeart/2005/8/layout/equation1"/>
    <dgm:cxn modelId="{D940A648-4EF9-4017-B037-31200B9ED78E}" type="presParOf" srcId="{3F633F62-8080-426B-845A-0FA245313F27}" destId="{B4AD23AD-785D-4E65-BF6C-BC525E02D59D}" srcOrd="3" destOrd="0" presId="urn:microsoft.com/office/officeart/2005/8/layout/equation1"/>
    <dgm:cxn modelId="{4A052822-981F-49AD-BB10-769F5AE6B3A4}" type="presParOf" srcId="{3F633F62-8080-426B-845A-0FA245313F27}" destId="{1E5304CC-D40D-4F0D-8D59-56E603EA5B85}" srcOrd="4" destOrd="0" presId="urn:microsoft.com/office/officeart/2005/8/layout/equation1"/>
    <dgm:cxn modelId="{EBFD5535-7084-4BA5-B68C-4D78EC7E22E4}" type="presParOf" srcId="{3F633F62-8080-426B-845A-0FA245313F27}" destId="{3704F666-980E-490C-9233-AF6B741FE3D6}" srcOrd="5" destOrd="0" presId="urn:microsoft.com/office/officeart/2005/8/layout/equation1"/>
    <dgm:cxn modelId="{0A97B076-1196-458B-AA83-6DFCAAB0FDB0}" type="presParOf" srcId="{3F633F62-8080-426B-845A-0FA245313F27}" destId="{C4976ED3-5D89-4537-BA8F-66C1DE619FAA}" srcOrd="6" destOrd="0" presId="urn:microsoft.com/office/officeart/2005/8/layout/equation1"/>
    <dgm:cxn modelId="{E3E427DA-591B-4176-B7D4-5ACFBCE9D996}" type="presParOf" srcId="{3F633F62-8080-426B-845A-0FA245313F27}" destId="{1095AB00-333E-4BE2-8066-67ADFEE98A40}" srcOrd="7" destOrd="0" presId="urn:microsoft.com/office/officeart/2005/8/layout/equation1"/>
    <dgm:cxn modelId="{1B4CEDC5-13A4-452F-BF4C-2034700D2E5F}" type="presParOf" srcId="{3F633F62-8080-426B-845A-0FA245313F27}" destId="{A21C1B1A-0F50-479A-AAB9-13D39AC273E2}" srcOrd="8" destOrd="0" presId="urn:microsoft.com/office/officeart/2005/8/layout/equati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50EABF-4EA7-445E-9738-B1D9D80D94B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s-ES"/>
        </a:p>
      </dgm:t>
    </dgm:pt>
    <dgm:pt modelId="{A00F433D-CDC9-4139-8BFB-5DC2A0C9DE0A}">
      <dgm:prSet phldrT="[Texto]" custT="1"/>
      <dgm:spPr/>
      <dgm:t>
        <a:bodyPr/>
        <a:lstStyle/>
        <a:p>
          <a:r>
            <a:rPr lang="es-ES" sz="1800" b="1" dirty="0" smtClean="0">
              <a:solidFill>
                <a:schemeClr val="tx2">
                  <a:lumMod val="95000"/>
                  <a:lumOff val="5000"/>
                </a:schemeClr>
              </a:solidFill>
            </a:rPr>
            <a:t>Machine Learning </a:t>
          </a:r>
          <a:endParaRPr lang="es-ES" sz="1800" b="1" dirty="0">
            <a:solidFill>
              <a:schemeClr val="tx2">
                <a:lumMod val="95000"/>
                <a:lumOff val="5000"/>
              </a:schemeClr>
            </a:solidFill>
          </a:endParaRPr>
        </a:p>
      </dgm:t>
    </dgm:pt>
    <dgm:pt modelId="{315887E2-6523-47A3-B57C-2B24D68CC802}" type="parTrans" cxnId="{6AB6CA94-C20C-4473-A842-34001147915C}">
      <dgm:prSet/>
      <dgm:spPr/>
      <dgm:t>
        <a:bodyPr/>
        <a:lstStyle/>
        <a:p>
          <a:endParaRPr lang="es-ES" sz="1800"/>
        </a:p>
      </dgm:t>
    </dgm:pt>
    <dgm:pt modelId="{A37E24ED-C9C0-4562-B9C2-368DD0B85A9F}" type="sibTrans" cxnId="{6AB6CA94-C20C-4473-A842-34001147915C}">
      <dgm:prSet/>
      <dgm:spPr/>
      <dgm:t>
        <a:bodyPr/>
        <a:lstStyle/>
        <a:p>
          <a:endParaRPr lang="es-ES" sz="1800"/>
        </a:p>
      </dgm:t>
    </dgm:pt>
    <dgm:pt modelId="{94015A94-00CD-4E26-B5D4-AC9FFB25BB55}">
      <dgm:prSet phldrT="[Texto]" custT="1"/>
      <dgm:spPr/>
      <dgm:t>
        <a:bodyPr/>
        <a:lstStyle/>
        <a:p>
          <a:pPr>
            <a:lnSpc>
              <a:spcPct val="100000"/>
            </a:lnSpc>
          </a:pPr>
          <a:r>
            <a:rPr lang="es-ES" sz="1600" dirty="0" smtClean="0"/>
            <a:t>Extracción de características (tiempo, frecuencia y escala)</a:t>
          </a:r>
          <a:endParaRPr lang="es-ES" sz="1600" dirty="0"/>
        </a:p>
      </dgm:t>
    </dgm:pt>
    <dgm:pt modelId="{9FE1C50F-50D4-4B16-B21E-4C45D4AD0025}" type="parTrans" cxnId="{DAE1C554-75F0-42EE-9F8A-9D38C2523B69}">
      <dgm:prSet/>
      <dgm:spPr/>
      <dgm:t>
        <a:bodyPr/>
        <a:lstStyle/>
        <a:p>
          <a:endParaRPr lang="es-ES" sz="1800"/>
        </a:p>
      </dgm:t>
    </dgm:pt>
    <dgm:pt modelId="{0460F8A6-CE5E-4234-9EAA-D9424E5B1715}" type="sibTrans" cxnId="{DAE1C554-75F0-42EE-9F8A-9D38C2523B69}">
      <dgm:prSet/>
      <dgm:spPr/>
      <dgm:t>
        <a:bodyPr/>
        <a:lstStyle/>
        <a:p>
          <a:endParaRPr lang="es-ES" sz="1800"/>
        </a:p>
      </dgm:t>
    </dgm:pt>
    <dgm:pt modelId="{AB44EA5B-6D61-40AF-AF19-62E7DBB231DA}">
      <dgm:prSet phldrT="[Texto]" custT="1"/>
      <dgm:spPr/>
      <dgm:t>
        <a:bodyPr/>
        <a:lstStyle/>
        <a:p>
          <a:r>
            <a:rPr lang="es-ES" sz="1800" b="1" dirty="0" smtClean="0">
              <a:solidFill>
                <a:schemeClr val="tx2">
                  <a:lumMod val="95000"/>
                  <a:lumOff val="5000"/>
                </a:schemeClr>
              </a:solidFill>
            </a:rPr>
            <a:t>Deep Learning</a:t>
          </a:r>
          <a:endParaRPr lang="es-ES" sz="1800" b="1" dirty="0">
            <a:solidFill>
              <a:schemeClr val="tx2">
                <a:lumMod val="95000"/>
                <a:lumOff val="5000"/>
              </a:schemeClr>
            </a:solidFill>
          </a:endParaRPr>
        </a:p>
      </dgm:t>
    </dgm:pt>
    <dgm:pt modelId="{B029DD0F-0E66-4746-9E31-6845D9327622}" type="parTrans" cxnId="{CCBD47A5-AAA3-49D9-A59A-B231EA5F99C2}">
      <dgm:prSet/>
      <dgm:spPr/>
      <dgm:t>
        <a:bodyPr/>
        <a:lstStyle/>
        <a:p>
          <a:endParaRPr lang="es-ES" sz="1800"/>
        </a:p>
      </dgm:t>
    </dgm:pt>
    <dgm:pt modelId="{FFB8212C-00AF-4990-B0A7-3ADAAE36ACC1}" type="sibTrans" cxnId="{CCBD47A5-AAA3-49D9-A59A-B231EA5F99C2}">
      <dgm:prSet/>
      <dgm:spPr/>
      <dgm:t>
        <a:bodyPr/>
        <a:lstStyle/>
        <a:p>
          <a:endParaRPr lang="es-ES" sz="1800"/>
        </a:p>
      </dgm:t>
    </dgm:pt>
    <dgm:pt modelId="{79F0253D-7DB5-45B6-A17C-E9D60FF06623}">
      <dgm:prSet phldrT="[Texto]" custT="1"/>
      <dgm:spPr/>
      <dgm:t>
        <a:bodyPr/>
        <a:lstStyle/>
        <a:p>
          <a:pPr algn="l">
            <a:lnSpc>
              <a:spcPct val="100000"/>
            </a:lnSpc>
          </a:pPr>
          <a:r>
            <a:rPr lang="es-ES" sz="1600" dirty="0" smtClean="0"/>
            <a:t>Clasificación mediante redes neuronales </a:t>
          </a:r>
          <a:endParaRPr lang="es-ES" sz="1600" dirty="0"/>
        </a:p>
      </dgm:t>
    </dgm:pt>
    <dgm:pt modelId="{302663B5-B350-44B0-A847-7D951F888B47}" type="parTrans" cxnId="{7133D549-E3F3-4BD0-90B4-DFE0630A6FE4}">
      <dgm:prSet/>
      <dgm:spPr/>
      <dgm:t>
        <a:bodyPr/>
        <a:lstStyle/>
        <a:p>
          <a:endParaRPr lang="es-ES" sz="1800"/>
        </a:p>
      </dgm:t>
    </dgm:pt>
    <dgm:pt modelId="{8672E1C3-0290-4710-832C-5E26DCE7414D}" type="sibTrans" cxnId="{7133D549-E3F3-4BD0-90B4-DFE0630A6FE4}">
      <dgm:prSet/>
      <dgm:spPr/>
      <dgm:t>
        <a:bodyPr/>
        <a:lstStyle/>
        <a:p>
          <a:endParaRPr lang="es-ES" sz="1800"/>
        </a:p>
      </dgm:t>
    </dgm:pt>
    <dgm:pt modelId="{3EB117A6-CAAA-4E6D-9134-21E88DAC5E3B}">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S" sz="1800" b="1" dirty="0" smtClean="0">
              <a:solidFill>
                <a:schemeClr val="tx2">
                  <a:lumMod val="95000"/>
                  <a:lumOff val="5000"/>
                </a:schemeClr>
              </a:solidFill>
            </a:rPr>
            <a:t>Otros</a:t>
          </a:r>
          <a:endParaRPr lang="es-ES" sz="1800" b="1" dirty="0">
            <a:solidFill>
              <a:schemeClr val="tx2">
                <a:lumMod val="95000"/>
                <a:lumOff val="5000"/>
              </a:schemeClr>
            </a:solidFill>
          </a:endParaRPr>
        </a:p>
      </dgm:t>
    </dgm:pt>
    <dgm:pt modelId="{89A4E3A6-3A48-4465-9EEE-6692AD93104F}" type="parTrans" cxnId="{BC16195C-69DB-48A3-9B31-C49A1F131CAE}">
      <dgm:prSet/>
      <dgm:spPr/>
      <dgm:t>
        <a:bodyPr/>
        <a:lstStyle/>
        <a:p>
          <a:endParaRPr lang="es-ES" sz="1800"/>
        </a:p>
      </dgm:t>
    </dgm:pt>
    <dgm:pt modelId="{AC742A41-FEFE-417E-A7AA-8236429D74A6}" type="sibTrans" cxnId="{BC16195C-69DB-48A3-9B31-C49A1F131CAE}">
      <dgm:prSet/>
      <dgm:spPr/>
      <dgm:t>
        <a:bodyPr/>
        <a:lstStyle/>
        <a:p>
          <a:endParaRPr lang="es-ES" sz="1800"/>
        </a:p>
      </dgm:t>
    </dgm:pt>
    <dgm:pt modelId="{9CA72701-DC9A-45DE-84FD-10B1C1F123F8}">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nSpc>
              <a:spcPct val="100000"/>
            </a:lnSpc>
          </a:pPr>
          <a:r>
            <a:rPr lang="es-EC" sz="1600" dirty="0" smtClean="0">
              <a:effectLst/>
            </a:rPr>
            <a:t>Detección mediante algoritmos (STA/LTA)</a:t>
          </a:r>
          <a:endParaRPr lang="es-ES" sz="1600" dirty="0"/>
        </a:p>
      </dgm:t>
    </dgm:pt>
    <dgm:pt modelId="{CFAD4ACC-2F39-4314-8440-B231622AAA99}" type="parTrans" cxnId="{049D5BC1-3259-46BF-AC07-3DDA58E528C0}">
      <dgm:prSet/>
      <dgm:spPr/>
      <dgm:t>
        <a:bodyPr/>
        <a:lstStyle/>
        <a:p>
          <a:endParaRPr lang="es-ES" sz="1800"/>
        </a:p>
      </dgm:t>
    </dgm:pt>
    <dgm:pt modelId="{6EC00434-689D-4DFB-8E79-BDBE4C7663BE}" type="sibTrans" cxnId="{049D5BC1-3259-46BF-AC07-3DDA58E528C0}">
      <dgm:prSet/>
      <dgm:spPr/>
      <dgm:t>
        <a:bodyPr/>
        <a:lstStyle/>
        <a:p>
          <a:endParaRPr lang="es-ES" sz="1800"/>
        </a:p>
      </dgm:t>
    </dgm:pt>
    <dgm:pt modelId="{1901D418-5EE6-466A-94C0-7097463B5D1F}">
      <dgm:prSet phldrT="[Texto]" custT="1"/>
      <dgm:spPr/>
      <dgm:t>
        <a:bodyPr/>
        <a:lstStyle/>
        <a:p>
          <a:pPr>
            <a:lnSpc>
              <a:spcPct val="90000"/>
            </a:lnSpc>
          </a:pPr>
          <a:endParaRPr lang="es-ES" sz="1800" dirty="0"/>
        </a:p>
      </dgm:t>
    </dgm:pt>
    <dgm:pt modelId="{1EC39B08-2C4E-4472-BE59-47A50DA70E95}" type="parTrans" cxnId="{A89E48A4-586D-4F12-BD4F-EBBE506F6DDF}">
      <dgm:prSet/>
      <dgm:spPr/>
      <dgm:t>
        <a:bodyPr/>
        <a:lstStyle/>
        <a:p>
          <a:endParaRPr lang="es-ES"/>
        </a:p>
      </dgm:t>
    </dgm:pt>
    <dgm:pt modelId="{C5AFA81B-DD29-495F-B438-D2EA6F1C82D1}" type="sibTrans" cxnId="{A89E48A4-586D-4F12-BD4F-EBBE506F6DDF}">
      <dgm:prSet/>
      <dgm:spPr/>
      <dgm:t>
        <a:bodyPr/>
        <a:lstStyle/>
        <a:p>
          <a:endParaRPr lang="es-ES"/>
        </a:p>
      </dgm:t>
    </dgm:pt>
    <dgm:pt modelId="{D6E39C5D-A669-4E9B-972E-D60EF11CB233}">
      <dgm:prSet phldrT="[Texto]" custT="1"/>
      <dgm:spPr/>
      <dgm:t>
        <a:bodyPr/>
        <a:lstStyle/>
        <a:p>
          <a:pPr>
            <a:lnSpc>
              <a:spcPct val="100000"/>
            </a:lnSpc>
          </a:pPr>
          <a:r>
            <a:rPr lang="es-ES" sz="1600" dirty="0" smtClean="0"/>
            <a:t>Detección y clasificación aplicando algoritmos aprendizaje supervisado kNN, SVM y DT.</a:t>
          </a:r>
          <a:endParaRPr lang="es-ES" sz="1600" dirty="0"/>
        </a:p>
      </dgm:t>
    </dgm:pt>
    <dgm:pt modelId="{FB34CCC5-E303-44A1-8784-C87C9C55D1D4}" type="parTrans" cxnId="{E438127E-5A7B-4DA8-925B-D8EBF3E5009E}">
      <dgm:prSet/>
      <dgm:spPr/>
      <dgm:t>
        <a:bodyPr/>
        <a:lstStyle/>
        <a:p>
          <a:endParaRPr lang="es-ES"/>
        </a:p>
      </dgm:t>
    </dgm:pt>
    <dgm:pt modelId="{56338418-6365-4D0D-AF1C-B814B6AC0BBA}" type="sibTrans" cxnId="{E438127E-5A7B-4DA8-925B-D8EBF3E5009E}">
      <dgm:prSet/>
      <dgm:spPr/>
      <dgm:t>
        <a:bodyPr/>
        <a:lstStyle/>
        <a:p>
          <a:endParaRPr lang="es-ES"/>
        </a:p>
      </dgm:t>
    </dgm:pt>
    <dgm:pt modelId="{A42EC358-78B6-49AF-9468-55DA55C6F1CD}">
      <dgm:prSet phldrT="[Texto]" custT="1"/>
      <dgm:spPr/>
      <dgm:t>
        <a:bodyPr/>
        <a:lstStyle/>
        <a:p>
          <a:pPr>
            <a:lnSpc>
              <a:spcPct val="90000"/>
            </a:lnSpc>
          </a:pPr>
          <a:endParaRPr lang="es-ES" sz="1800" dirty="0"/>
        </a:p>
      </dgm:t>
    </dgm:pt>
    <dgm:pt modelId="{AA109421-B446-41B8-833B-504A736FAEAF}" type="parTrans" cxnId="{7C2DF658-BF63-4BE4-B064-A31FDED53F3E}">
      <dgm:prSet/>
      <dgm:spPr/>
      <dgm:t>
        <a:bodyPr/>
        <a:lstStyle/>
        <a:p>
          <a:endParaRPr lang="es-ES"/>
        </a:p>
      </dgm:t>
    </dgm:pt>
    <dgm:pt modelId="{FC494C4F-589E-4953-A747-8C6AB0BB64AD}" type="sibTrans" cxnId="{7C2DF658-BF63-4BE4-B064-A31FDED53F3E}">
      <dgm:prSet/>
      <dgm:spPr/>
      <dgm:t>
        <a:bodyPr/>
        <a:lstStyle/>
        <a:p>
          <a:endParaRPr lang="es-ES"/>
        </a:p>
      </dgm:t>
    </dgm:pt>
    <dgm:pt modelId="{2149B252-EE83-49C9-B066-5CDDF0730724}">
      <dgm:prSet phldrT="[Texto]" custT="1"/>
      <dgm:spPr/>
      <dgm:t>
        <a:bodyPr/>
        <a:lstStyle/>
        <a:p>
          <a:pPr>
            <a:lnSpc>
              <a:spcPct val="90000"/>
            </a:lnSpc>
          </a:pPr>
          <a:endParaRPr lang="es-ES" sz="1600" dirty="0"/>
        </a:p>
      </dgm:t>
    </dgm:pt>
    <dgm:pt modelId="{56E3EE5A-239C-46F6-B9EA-EB45A82241C6}" type="parTrans" cxnId="{A442C64E-724B-4FBA-A92E-38C32C3037FF}">
      <dgm:prSet/>
      <dgm:spPr/>
      <dgm:t>
        <a:bodyPr/>
        <a:lstStyle/>
        <a:p>
          <a:endParaRPr lang="es-ES"/>
        </a:p>
      </dgm:t>
    </dgm:pt>
    <dgm:pt modelId="{698BF21A-E12D-4BAB-90A5-0E4F1C2AD2DA}" type="sibTrans" cxnId="{A442C64E-724B-4FBA-A92E-38C32C3037FF}">
      <dgm:prSet/>
      <dgm:spPr/>
      <dgm:t>
        <a:bodyPr/>
        <a:lstStyle/>
        <a:p>
          <a:endParaRPr lang="es-ES"/>
        </a:p>
      </dgm:t>
    </dgm:pt>
    <dgm:pt modelId="{D6B97722-E2E1-4CE1-B649-FAA85AA06AF5}">
      <dgm:prSet phldrT="[Texto]" custT="1"/>
      <dgm:spPr/>
      <dgm:t>
        <a:bodyPr/>
        <a:lstStyle/>
        <a:p>
          <a:pPr>
            <a:lnSpc>
              <a:spcPct val="100000"/>
            </a:lnSpc>
          </a:pPr>
          <a:r>
            <a:rPr lang="es-ES" sz="1600" dirty="0" smtClean="0"/>
            <a:t>Detección aplicando técnicas espectrales.</a:t>
          </a:r>
          <a:endParaRPr lang="es-ES" sz="1600" dirty="0"/>
        </a:p>
      </dgm:t>
    </dgm:pt>
    <dgm:pt modelId="{8AA43BE8-E506-4D3B-840D-3A4B87E403E8}" type="parTrans" cxnId="{70CD204E-D3B6-45F9-93B0-F2F4F379C4C6}">
      <dgm:prSet/>
      <dgm:spPr/>
      <dgm:t>
        <a:bodyPr/>
        <a:lstStyle/>
        <a:p>
          <a:endParaRPr lang="es-ES"/>
        </a:p>
      </dgm:t>
    </dgm:pt>
    <dgm:pt modelId="{8F749DA7-36B2-459D-9C3D-BD0F0E03EF30}" type="sibTrans" cxnId="{70CD204E-D3B6-45F9-93B0-F2F4F379C4C6}">
      <dgm:prSet/>
      <dgm:spPr/>
      <dgm:t>
        <a:bodyPr/>
        <a:lstStyle/>
        <a:p>
          <a:endParaRPr lang="es-ES"/>
        </a:p>
      </dgm:t>
    </dgm:pt>
    <dgm:pt modelId="{220428F7-E248-479C-8ABD-A121DB1DA434}">
      <dgm:prSet phldrT="[Texto]" custT="1"/>
      <dgm:spPr/>
      <dgm:t>
        <a:bodyPr/>
        <a:lstStyle/>
        <a:p>
          <a:pPr>
            <a:lnSpc>
              <a:spcPct val="90000"/>
            </a:lnSpc>
          </a:pPr>
          <a:endParaRPr lang="es-ES" sz="1600" dirty="0"/>
        </a:p>
      </dgm:t>
    </dgm:pt>
    <dgm:pt modelId="{80FDCB92-FAB4-48D5-8056-671039703FE6}" type="parTrans" cxnId="{D2A70293-6978-4C93-96A1-94F02E27279D}">
      <dgm:prSet/>
      <dgm:spPr/>
      <dgm:t>
        <a:bodyPr/>
        <a:lstStyle/>
        <a:p>
          <a:endParaRPr lang="es-ES"/>
        </a:p>
      </dgm:t>
    </dgm:pt>
    <dgm:pt modelId="{189BE7E7-D7F4-4DF9-B08C-6456D0DED2EA}" type="sibTrans" cxnId="{D2A70293-6978-4C93-96A1-94F02E27279D}">
      <dgm:prSet/>
      <dgm:spPr/>
      <dgm:t>
        <a:bodyPr/>
        <a:lstStyle/>
        <a:p>
          <a:endParaRPr lang="es-ES"/>
        </a:p>
      </dgm:t>
    </dgm:pt>
    <dgm:pt modelId="{A99CAF0C-622E-47FD-9483-AAE01A5E1E62}">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nSpc>
              <a:spcPct val="100000"/>
            </a:lnSpc>
          </a:pPr>
          <a:r>
            <a:rPr lang="es-ES" sz="1600" dirty="0" smtClean="0"/>
            <a:t>Detección mediante </a:t>
          </a:r>
          <a:r>
            <a:rPr lang="es-EC" sz="1600" dirty="0" smtClean="0">
              <a:effectLst/>
            </a:rPr>
            <a:t>algoritmos de descomposición vacacional (VMD).</a:t>
          </a:r>
          <a:endParaRPr lang="es-ES" sz="1600" dirty="0"/>
        </a:p>
      </dgm:t>
    </dgm:pt>
    <dgm:pt modelId="{BF4E5E60-1EDC-4651-9F68-3F0EB0D7AB30}" type="parTrans" cxnId="{1946D5B5-BA24-4DDC-AF7A-12B6F3D1747A}">
      <dgm:prSet/>
      <dgm:spPr/>
      <dgm:t>
        <a:bodyPr/>
        <a:lstStyle/>
        <a:p>
          <a:endParaRPr lang="es-ES"/>
        </a:p>
      </dgm:t>
    </dgm:pt>
    <dgm:pt modelId="{72EA7768-B800-4BBE-82D2-F518FBCE6E9A}" type="sibTrans" cxnId="{1946D5B5-BA24-4DDC-AF7A-12B6F3D1747A}">
      <dgm:prSet/>
      <dgm:spPr/>
      <dgm:t>
        <a:bodyPr/>
        <a:lstStyle/>
        <a:p>
          <a:endParaRPr lang="es-ES"/>
        </a:p>
      </dgm:t>
    </dgm:pt>
    <dgm:pt modelId="{2AFB092F-E406-4638-8926-9757F3AA3563}">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nSpc>
              <a:spcPct val="100000"/>
            </a:lnSpc>
          </a:pPr>
          <a:r>
            <a:rPr lang="es-ES" sz="1600" dirty="0" smtClean="0">
              <a:effectLst/>
            </a:rPr>
            <a:t>Clasificación mediante un descriptor basado en imágenes.</a:t>
          </a:r>
          <a:endParaRPr lang="es-ES" sz="1600" dirty="0"/>
        </a:p>
      </dgm:t>
    </dgm:pt>
    <dgm:pt modelId="{9FA164C0-BF3E-49A8-9263-BF13C4B986E6}" type="parTrans" cxnId="{0674BE1B-007E-4417-A7B5-F209F102053F}">
      <dgm:prSet/>
      <dgm:spPr/>
      <dgm:t>
        <a:bodyPr/>
        <a:lstStyle/>
        <a:p>
          <a:endParaRPr lang="es-ES"/>
        </a:p>
      </dgm:t>
    </dgm:pt>
    <dgm:pt modelId="{C03C813E-5002-467E-8250-4226EE399603}" type="sibTrans" cxnId="{0674BE1B-007E-4417-A7B5-F209F102053F}">
      <dgm:prSet/>
      <dgm:spPr/>
      <dgm:t>
        <a:bodyPr/>
        <a:lstStyle/>
        <a:p>
          <a:endParaRPr lang="es-ES"/>
        </a:p>
      </dgm:t>
    </dgm:pt>
    <dgm:pt modelId="{0AB4A9F9-EBBC-447B-B77B-236637FC537E}">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nSpc>
              <a:spcPct val="100000"/>
            </a:lnSpc>
          </a:pPr>
          <a:r>
            <a:rPr lang="es-EC" sz="1600" dirty="0" smtClean="0">
              <a:effectLst/>
            </a:rPr>
            <a:t>Detección basada en actividad de voz</a:t>
          </a:r>
          <a:endParaRPr lang="es-ES" sz="1600" dirty="0"/>
        </a:p>
      </dgm:t>
    </dgm:pt>
    <dgm:pt modelId="{56EB7F35-5915-439C-8E4C-DB597BC1B121}" type="parTrans" cxnId="{074AF92D-2844-44B0-9F58-1F55F110DBAD}">
      <dgm:prSet/>
      <dgm:spPr/>
      <dgm:t>
        <a:bodyPr/>
        <a:lstStyle/>
        <a:p>
          <a:endParaRPr lang="es-ES"/>
        </a:p>
      </dgm:t>
    </dgm:pt>
    <dgm:pt modelId="{AF2904E5-769C-46BC-A8CD-A2FEAAD8DAE4}" type="sibTrans" cxnId="{074AF92D-2844-44B0-9F58-1F55F110DBAD}">
      <dgm:prSet/>
      <dgm:spPr/>
      <dgm:t>
        <a:bodyPr/>
        <a:lstStyle/>
        <a:p>
          <a:endParaRPr lang="es-ES"/>
        </a:p>
      </dgm:t>
    </dgm:pt>
    <dgm:pt modelId="{3F561A80-3F97-4CC5-8E41-27FDDDD8B93D}">
      <dgm:prSet phldrT="[Texto]" custT="1"/>
      <dgm:spPr/>
      <dgm:t>
        <a:bodyPr/>
        <a:lstStyle/>
        <a:p>
          <a:pPr algn="l">
            <a:lnSpc>
              <a:spcPct val="100000"/>
            </a:lnSpc>
          </a:pPr>
          <a:r>
            <a:rPr lang="es-EC" sz="1600" dirty="0" smtClean="0">
              <a:effectLst/>
            </a:rPr>
            <a:t>Clasificación mediante un enfoque </a:t>
          </a:r>
          <a:r>
            <a:rPr lang="es-EC" sz="1600" dirty="0" err="1" smtClean="0">
              <a:effectLst/>
            </a:rPr>
            <a:t>semi</a:t>
          </a:r>
          <a:r>
            <a:rPr lang="es-EC" sz="1600" dirty="0" smtClean="0">
              <a:effectLst/>
            </a:rPr>
            <a:t>-supervisado</a:t>
          </a:r>
          <a:endParaRPr lang="es-ES" sz="1600" dirty="0"/>
        </a:p>
      </dgm:t>
    </dgm:pt>
    <dgm:pt modelId="{66114574-694E-4270-9001-A56DF0948412}" type="parTrans" cxnId="{860C551D-BC9B-43F7-8986-A16C812C7C8F}">
      <dgm:prSet/>
      <dgm:spPr/>
      <dgm:t>
        <a:bodyPr/>
        <a:lstStyle/>
        <a:p>
          <a:endParaRPr lang="es-ES"/>
        </a:p>
      </dgm:t>
    </dgm:pt>
    <dgm:pt modelId="{8F40137A-D424-4BAA-8E5F-12A1F3A87E6A}" type="sibTrans" cxnId="{860C551D-BC9B-43F7-8986-A16C812C7C8F}">
      <dgm:prSet/>
      <dgm:spPr/>
      <dgm:t>
        <a:bodyPr/>
        <a:lstStyle/>
        <a:p>
          <a:endParaRPr lang="es-ES"/>
        </a:p>
      </dgm:t>
    </dgm:pt>
    <dgm:pt modelId="{F2EEA5C6-0DF2-402F-A20E-A2AC061DDA00}">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nSpc>
              <a:spcPct val="100000"/>
            </a:lnSpc>
          </a:pPr>
          <a:r>
            <a:rPr lang="es-EC" sz="1600" dirty="0" smtClean="0">
              <a:effectLst/>
            </a:rPr>
            <a:t>Clasificación mediante modelos de </a:t>
          </a:r>
          <a:r>
            <a:rPr lang="es-EC" sz="1600" dirty="0" err="1" smtClean="0">
              <a:effectLst/>
            </a:rPr>
            <a:t>Markov</a:t>
          </a:r>
          <a:r>
            <a:rPr lang="es-ES" sz="1600" dirty="0" smtClean="0">
              <a:effectLst/>
            </a:rPr>
            <a:t> </a:t>
          </a:r>
          <a:endParaRPr lang="es-ES" sz="1600" dirty="0"/>
        </a:p>
      </dgm:t>
    </dgm:pt>
    <dgm:pt modelId="{BA333AC5-9A02-47B6-AC37-229CB1B8B043}" type="parTrans" cxnId="{B845EB7F-E087-461A-9298-5DE1761847B0}">
      <dgm:prSet/>
      <dgm:spPr/>
      <dgm:t>
        <a:bodyPr/>
        <a:lstStyle/>
        <a:p>
          <a:endParaRPr lang="es-ES"/>
        </a:p>
      </dgm:t>
    </dgm:pt>
    <dgm:pt modelId="{C76075E6-76EF-4C43-932B-031BD09DB22D}" type="sibTrans" cxnId="{B845EB7F-E087-461A-9298-5DE1761847B0}">
      <dgm:prSet/>
      <dgm:spPr/>
      <dgm:t>
        <a:bodyPr/>
        <a:lstStyle/>
        <a:p>
          <a:endParaRPr lang="es-ES"/>
        </a:p>
      </dgm:t>
    </dgm:pt>
    <dgm:pt modelId="{FD114C9D-ADC7-4CE6-A8B2-E291A7449554}" type="pres">
      <dgm:prSet presAssocID="{7050EABF-4EA7-445E-9738-B1D9D80D94B3}" presName="Name0" presStyleCnt="0">
        <dgm:presLayoutVars>
          <dgm:dir/>
          <dgm:animLvl val="lvl"/>
          <dgm:resizeHandles val="exact"/>
        </dgm:presLayoutVars>
      </dgm:prSet>
      <dgm:spPr/>
      <dgm:t>
        <a:bodyPr/>
        <a:lstStyle/>
        <a:p>
          <a:endParaRPr lang="es-ES"/>
        </a:p>
      </dgm:t>
    </dgm:pt>
    <dgm:pt modelId="{B18C6091-68D8-4448-BCCE-29AA8D9DFCA9}" type="pres">
      <dgm:prSet presAssocID="{A00F433D-CDC9-4139-8BFB-5DC2A0C9DE0A}" presName="composite" presStyleCnt="0"/>
      <dgm:spPr/>
    </dgm:pt>
    <dgm:pt modelId="{94943CA9-376D-44D0-ABF9-7FB72A3BDC1E}" type="pres">
      <dgm:prSet presAssocID="{A00F433D-CDC9-4139-8BFB-5DC2A0C9DE0A}" presName="parTx" presStyleLbl="alignNode1" presStyleIdx="0" presStyleCnt="3">
        <dgm:presLayoutVars>
          <dgm:chMax val="0"/>
          <dgm:chPref val="0"/>
          <dgm:bulletEnabled val="1"/>
        </dgm:presLayoutVars>
      </dgm:prSet>
      <dgm:spPr/>
      <dgm:t>
        <a:bodyPr/>
        <a:lstStyle/>
        <a:p>
          <a:endParaRPr lang="es-ES"/>
        </a:p>
      </dgm:t>
    </dgm:pt>
    <dgm:pt modelId="{2958E7B1-BA04-4759-854D-6BB107F0E0C9}" type="pres">
      <dgm:prSet presAssocID="{A00F433D-CDC9-4139-8BFB-5DC2A0C9DE0A}" presName="desTx" presStyleLbl="alignAccFollowNode1" presStyleIdx="0" presStyleCnt="3" custLinFactNeighborX="1557" custLinFactNeighborY="1269">
        <dgm:presLayoutVars>
          <dgm:bulletEnabled val="1"/>
        </dgm:presLayoutVars>
      </dgm:prSet>
      <dgm:spPr/>
      <dgm:t>
        <a:bodyPr/>
        <a:lstStyle/>
        <a:p>
          <a:endParaRPr lang="es-ES"/>
        </a:p>
      </dgm:t>
    </dgm:pt>
    <dgm:pt modelId="{7BF9F725-7DE6-430A-B658-1D9ADC32D4E2}" type="pres">
      <dgm:prSet presAssocID="{A37E24ED-C9C0-4562-B9C2-368DD0B85A9F}" presName="space" presStyleCnt="0"/>
      <dgm:spPr/>
    </dgm:pt>
    <dgm:pt modelId="{65B14481-8797-47E1-AB29-BD42BDD5401B}" type="pres">
      <dgm:prSet presAssocID="{AB44EA5B-6D61-40AF-AF19-62E7DBB231DA}" presName="composite" presStyleCnt="0"/>
      <dgm:spPr/>
    </dgm:pt>
    <dgm:pt modelId="{17C77DF6-ED51-4458-8513-A3904C14174B}" type="pres">
      <dgm:prSet presAssocID="{AB44EA5B-6D61-40AF-AF19-62E7DBB231DA}" presName="parTx" presStyleLbl="alignNode1" presStyleIdx="1" presStyleCnt="3">
        <dgm:presLayoutVars>
          <dgm:chMax val="0"/>
          <dgm:chPref val="0"/>
          <dgm:bulletEnabled val="1"/>
        </dgm:presLayoutVars>
      </dgm:prSet>
      <dgm:spPr/>
      <dgm:t>
        <a:bodyPr/>
        <a:lstStyle/>
        <a:p>
          <a:endParaRPr lang="es-ES"/>
        </a:p>
      </dgm:t>
    </dgm:pt>
    <dgm:pt modelId="{57CC58D7-FC6E-4032-9366-6FEFCFEA1602}" type="pres">
      <dgm:prSet presAssocID="{AB44EA5B-6D61-40AF-AF19-62E7DBB231DA}" presName="desTx" presStyleLbl="alignAccFollowNode1" presStyleIdx="1" presStyleCnt="3">
        <dgm:presLayoutVars>
          <dgm:bulletEnabled val="1"/>
        </dgm:presLayoutVars>
      </dgm:prSet>
      <dgm:spPr/>
      <dgm:t>
        <a:bodyPr/>
        <a:lstStyle/>
        <a:p>
          <a:endParaRPr lang="es-ES"/>
        </a:p>
      </dgm:t>
    </dgm:pt>
    <dgm:pt modelId="{1BA53433-9895-4518-9142-D6D564495D3E}" type="pres">
      <dgm:prSet presAssocID="{FFB8212C-00AF-4990-B0A7-3ADAAE36ACC1}" presName="space" presStyleCnt="0"/>
      <dgm:spPr/>
    </dgm:pt>
    <dgm:pt modelId="{6BB792CE-5320-460E-88F2-4E4E46C0D6B1}" type="pres">
      <dgm:prSet presAssocID="{3EB117A6-CAAA-4E6D-9134-21E88DAC5E3B}" presName="composite" presStyleCnt="0"/>
      <dgm:spPr/>
    </dgm:pt>
    <dgm:pt modelId="{D660B3C2-EEB1-43EE-8163-F026DF695E7E}" type="pres">
      <dgm:prSet presAssocID="{3EB117A6-CAAA-4E6D-9134-21E88DAC5E3B}" presName="parTx" presStyleLbl="alignNode1" presStyleIdx="2" presStyleCnt="3">
        <dgm:presLayoutVars>
          <dgm:chMax val="0"/>
          <dgm:chPref val="0"/>
          <dgm:bulletEnabled val="1"/>
        </dgm:presLayoutVars>
      </dgm:prSet>
      <dgm:spPr/>
      <dgm:t>
        <a:bodyPr/>
        <a:lstStyle/>
        <a:p>
          <a:endParaRPr lang="es-ES"/>
        </a:p>
      </dgm:t>
    </dgm:pt>
    <dgm:pt modelId="{92B6BF4C-9867-427E-BA47-DB7477E7E2E7}" type="pres">
      <dgm:prSet presAssocID="{3EB117A6-CAAA-4E6D-9134-21E88DAC5E3B}" presName="desTx" presStyleLbl="alignAccFollowNode1" presStyleIdx="2" presStyleCnt="3" custLinFactNeighborX="424" custLinFactNeighborY="1783">
        <dgm:presLayoutVars>
          <dgm:bulletEnabled val="1"/>
        </dgm:presLayoutVars>
      </dgm:prSet>
      <dgm:spPr/>
      <dgm:t>
        <a:bodyPr/>
        <a:lstStyle/>
        <a:p>
          <a:endParaRPr lang="es-ES"/>
        </a:p>
      </dgm:t>
    </dgm:pt>
  </dgm:ptLst>
  <dgm:cxnLst>
    <dgm:cxn modelId="{DAE1C554-75F0-42EE-9F8A-9D38C2523B69}" srcId="{A00F433D-CDC9-4139-8BFB-5DC2A0C9DE0A}" destId="{94015A94-00CD-4E26-B5D4-AC9FFB25BB55}" srcOrd="0" destOrd="0" parTransId="{9FE1C50F-50D4-4B16-B21E-4C45D4AD0025}" sibTransId="{0460F8A6-CE5E-4234-9EAA-D9424E5B1715}"/>
    <dgm:cxn modelId="{A9845C7B-CACC-4241-907D-8CBD992565C4}" type="presOf" srcId="{3EB117A6-CAAA-4E6D-9134-21E88DAC5E3B}" destId="{D660B3C2-EEB1-43EE-8163-F026DF695E7E}" srcOrd="0" destOrd="0" presId="urn:microsoft.com/office/officeart/2005/8/layout/hList1"/>
    <dgm:cxn modelId="{6EC6B74A-38DA-4E17-A6ED-96812112A63E}" type="presOf" srcId="{1901D418-5EE6-466A-94C0-7097463B5D1F}" destId="{2958E7B1-BA04-4759-854D-6BB107F0E0C9}" srcOrd="0" destOrd="6" presId="urn:microsoft.com/office/officeart/2005/8/layout/hList1"/>
    <dgm:cxn modelId="{5630C335-6070-4CAC-8059-C57504FEDDC7}" type="presOf" srcId="{3F561A80-3F97-4CC5-8E41-27FDDDD8B93D}" destId="{57CC58D7-FC6E-4032-9366-6FEFCFEA1602}" srcOrd="0" destOrd="1" presId="urn:microsoft.com/office/officeart/2005/8/layout/hList1"/>
    <dgm:cxn modelId="{EFAEF439-C5E6-4443-B087-7D5E06A259F1}" type="presOf" srcId="{F2EEA5C6-0DF2-402F-A20E-A2AC061DDA00}" destId="{92B6BF4C-9867-427E-BA47-DB7477E7E2E7}" srcOrd="0" destOrd="4" presId="urn:microsoft.com/office/officeart/2005/8/layout/hList1"/>
    <dgm:cxn modelId="{3FDE4D7D-19B0-44B8-A474-6D2B3A6B6559}" type="presOf" srcId="{A42EC358-78B6-49AF-9468-55DA55C6F1CD}" destId="{2958E7B1-BA04-4759-854D-6BB107F0E0C9}" srcOrd="0" destOrd="5" presId="urn:microsoft.com/office/officeart/2005/8/layout/hList1"/>
    <dgm:cxn modelId="{390975AD-4528-4906-AF5F-B09953D8D82D}" type="presOf" srcId="{AB44EA5B-6D61-40AF-AF19-62E7DBB231DA}" destId="{17C77DF6-ED51-4458-8513-A3904C14174B}" srcOrd="0" destOrd="0" presId="urn:microsoft.com/office/officeart/2005/8/layout/hList1"/>
    <dgm:cxn modelId="{0674BE1B-007E-4417-A7B5-F209F102053F}" srcId="{3EB117A6-CAAA-4E6D-9134-21E88DAC5E3B}" destId="{2AFB092F-E406-4638-8926-9757F3AA3563}" srcOrd="2" destOrd="0" parTransId="{9FA164C0-BF3E-49A8-9263-BF13C4B986E6}" sibTransId="{C03C813E-5002-467E-8250-4226EE399603}"/>
    <dgm:cxn modelId="{074AF92D-2844-44B0-9F58-1F55F110DBAD}" srcId="{3EB117A6-CAAA-4E6D-9134-21E88DAC5E3B}" destId="{0AB4A9F9-EBBC-447B-B77B-236637FC537E}" srcOrd="3" destOrd="0" parTransId="{56EB7F35-5915-439C-8E4C-DB597BC1B121}" sibTransId="{AF2904E5-769C-46BC-A8CD-A2FEAAD8DAE4}"/>
    <dgm:cxn modelId="{E438127E-5A7B-4DA8-925B-D8EBF3E5009E}" srcId="{A00F433D-CDC9-4139-8BFB-5DC2A0C9DE0A}" destId="{D6E39C5D-A669-4E9B-972E-D60EF11CB233}" srcOrd="2" destOrd="0" parTransId="{FB34CCC5-E303-44A1-8784-C87C9C55D1D4}" sibTransId="{56338418-6365-4D0D-AF1C-B814B6AC0BBA}"/>
    <dgm:cxn modelId="{B845EB7F-E087-461A-9298-5DE1761847B0}" srcId="{3EB117A6-CAAA-4E6D-9134-21E88DAC5E3B}" destId="{F2EEA5C6-0DF2-402F-A20E-A2AC061DDA00}" srcOrd="4" destOrd="0" parTransId="{BA333AC5-9A02-47B6-AC37-229CB1B8B043}" sibTransId="{C76075E6-76EF-4C43-932B-031BD09DB22D}"/>
    <dgm:cxn modelId="{85AB0021-90BA-4236-ADCE-DEF11A3254A4}" type="presOf" srcId="{2149B252-EE83-49C9-B066-5CDDF0730724}" destId="{2958E7B1-BA04-4759-854D-6BB107F0E0C9}" srcOrd="0" destOrd="4" presId="urn:microsoft.com/office/officeart/2005/8/layout/hList1"/>
    <dgm:cxn modelId="{7C2DF658-BF63-4BE4-B064-A31FDED53F3E}" srcId="{A00F433D-CDC9-4139-8BFB-5DC2A0C9DE0A}" destId="{A42EC358-78B6-49AF-9468-55DA55C6F1CD}" srcOrd="5" destOrd="0" parTransId="{AA109421-B446-41B8-833B-504A736FAEAF}" sibTransId="{FC494C4F-589E-4953-A747-8C6AB0BB64AD}"/>
    <dgm:cxn modelId="{7133D549-E3F3-4BD0-90B4-DFE0630A6FE4}" srcId="{AB44EA5B-6D61-40AF-AF19-62E7DBB231DA}" destId="{79F0253D-7DB5-45B6-A17C-E9D60FF06623}" srcOrd="0" destOrd="0" parTransId="{302663B5-B350-44B0-A847-7D951F888B47}" sibTransId="{8672E1C3-0290-4710-832C-5E26DCE7414D}"/>
    <dgm:cxn modelId="{5E2154B0-9C4A-4658-82A7-0F4F3F1663B9}" type="presOf" srcId="{94015A94-00CD-4E26-B5D4-AC9FFB25BB55}" destId="{2958E7B1-BA04-4759-854D-6BB107F0E0C9}" srcOrd="0" destOrd="0" presId="urn:microsoft.com/office/officeart/2005/8/layout/hList1"/>
    <dgm:cxn modelId="{B7470475-2A4C-40EC-9DC1-C8F7079086A0}" type="presOf" srcId="{220428F7-E248-479C-8ABD-A121DB1DA434}" destId="{2958E7B1-BA04-4759-854D-6BB107F0E0C9}" srcOrd="0" destOrd="3" presId="urn:microsoft.com/office/officeart/2005/8/layout/hList1"/>
    <dgm:cxn modelId="{70CD204E-D3B6-45F9-93B0-F2F4F379C4C6}" srcId="{A00F433D-CDC9-4139-8BFB-5DC2A0C9DE0A}" destId="{D6B97722-E2E1-4CE1-B649-FAA85AA06AF5}" srcOrd="1" destOrd="0" parTransId="{8AA43BE8-E506-4D3B-840D-3A4B87E403E8}" sibTransId="{8F749DA7-36B2-459D-9C3D-BD0F0E03EF30}"/>
    <dgm:cxn modelId="{CB67D877-CB71-44C2-9B8C-F34FC19A9C25}" type="presOf" srcId="{D6B97722-E2E1-4CE1-B649-FAA85AA06AF5}" destId="{2958E7B1-BA04-4759-854D-6BB107F0E0C9}" srcOrd="0" destOrd="1" presId="urn:microsoft.com/office/officeart/2005/8/layout/hList1"/>
    <dgm:cxn modelId="{72B7A395-08E2-444B-B1CC-6E830BB6C699}" type="presOf" srcId="{A00F433D-CDC9-4139-8BFB-5DC2A0C9DE0A}" destId="{94943CA9-376D-44D0-ABF9-7FB72A3BDC1E}" srcOrd="0" destOrd="0" presId="urn:microsoft.com/office/officeart/2005/8/layout/hList1"/>
    <dgm:cxn modelId="{7667610E-D400-4242-8028-AF53AC294A72}" type="presOf" srcId="{79F0253D-7DB5-45B6-A17C-E9D60FF06623}" destId="{57CC58D7-FC6E-4032-9366-6FEFCFEA1602}" srcOrd="0" destOrd="0" presId="urn:microsoft.com/office/officeart/2005/8/layout/hList1"/>
    <dgm:cxn modelId="{6AB6CA94-C20C-4473-A842-34001147915C}" srcId="{7050EABF-4EA7-445E-9738-B1D9D80D94B3}" destId="{A00F433D-CDC9-4139-8BFB-5DC2A0C9DE0A}" srcOrd="0" destOrd="0" parTransId="{315887E2-6523-47A3-B57C-2B24D68CC802}" sibTransId="{A37E24ED-C9C0-4562-B9C2-368DD0B85A9F}"/>
    <dgm:cxn modelId="{DC573E7E-76F8-4FA4-913D-9B52F76BE4F1}" type="presOf" srcId="{A99CAF0C-622E-47FD-9483-AAE01A5E1E62}" destId="{92B6BF4C-9867-427E-BA47-DB7477E7E2E7}" srcOrd="0" destOrd="1" presId="urn:microsoft.com/office/officeart/2005/8/layout/hList1"/>
    <dgm:cxn modelId="{049D5BC1-3259-46BF-AC07-3DDA58E528C0}" srcId="{3EB117A6-CAAA-4E6D-9134-21E88DAC5E3B}" destId="{9CA72701-DC9A-45DE-84FD-10B1C1F123F8}" srcOrd="0" destOrd="0" parTransId="{CFAD4ACC-2F39-4314-8440-B231622AAA99}" sibTransId="{6EC00434-689D-4DFB-8E79-BDBE4C7663BE}"/>
    <dgm:cxn modelId="{A442C64E-724B-4FBA-A92E-38C32C3037FF}" srcId="{A00F433D-CDC9-4139-8BFB-5DC2A0C9DE0A}" destId="{2149B252-EE83-49C9-B066-5CDDF0730724}" srcOrd="4" destOrd="0" parTransId="{56E3EE5A-239C-46F6-B9EA-EB45A82241C6}" sibTransId="{698BF21A-E12D-4BAB-90A5-0E4F1C2AD2DA}"/>
    <dgm:cxn modelId="{84723094-497C-4AE0-8822-6F5A9278210D}" type="presOf" srcId="{0AB4A9F9-EBBC-447B-B77B-236637FC537E}" destId="{92B6BF4C-9867-427E-BA47-DB7477E7E2E7}" srcOrd="0" destOrd="3" presId="urn:microsoft.com/office/officeart/2005/8/layout/hList1"/>
    <dgm:cxn modelId="{E611C731-B48E-430B-A74F-909A639CE4C8}" type="presOf" srcId="{7050EABF-4EA7-445E-9738-B1D9D80D94B3}" destId="{FD114C9D-ADC7-4CE6-A8B2-E291A7449554}" srcOrd="0" destOrd="0" presId="urn:microsoft.com/office/officeart/2005/8/layout/hList1"/>
    <dgm:cxn modelId="{A89E48A4-586D-4F12-BD4F-EBBE506F6DDF}" srcId="{A00F433D-CDC9-4139-8BFB-5DC2A0C9DE0A}" destId="{1901D418-5EE6-466A-94C0-7097463B5D1F}" srcOrd="6" destOrd="0" parTransId="{1EC39B08-2C4E-4472-BE59-47A50DA70E95}" sibTransId="{C5AFA81B-DD29-495F-B438-D2EA6F1C82D1}"/>
    <dgm:cxn modelId="{860C551D-BC9B-43F7-8986-A16C812C7C8F}" srcId="{AB44EA5B-6D61-40AF-AF19-62E7DBB231DA}" destId="{3F561A80-3F97-4CC5-8E41-27FDDDD8B93D}" srcOrd="1" destOrd="0" parTransId="{66114574-694E-4270-9001-A56DF0948412}" sibTransId="{8F40137A-D424-4BAA-8E5F-12A1F3A87E6A}"/>
    <dgm:cxn modelId="{D2A70293-6978-4C93-96A1-94F02E27279D}" srcId="{A00F433D-CDC9-4139-8BFB-5DC2A0C9DE0A}" destId="{220428F7-E248-479C-8ABD-A121DB1DA434}" srcOrd="3" destOrd="0" parTransId="{80FDCB92-FAB4-48D5-8056-671039703FE6}" sibTransId="{189BE7E7-D7F4-4DF9-B08C-6456D0DED2EA}"/>
    <dgm:cxn modelId="{C5A72AF8-0CE0-4D03-BB8E-DB67414DA6CB}" type="presOf" srcId="{2AFB092F-E406-4638-8926-9757F3AA3563}" destId="{92B6BF4C-9867-427E-BA47-DB7477E7E2E7}" srcOrd="0" destOrd="2" presId="urn:microsoft.com/office/officeart/2005/8/layout/hList1"/>
    <dgm:cxn modelId="{1946D5B5-BA24-4DDC-AF7A-12B6F3D1747A}" srcId="{3EB117A6-CAAA-4E6D-9134-21E88DAC5E3B}" destId="{A99CAF0C-622E-47FD-9483-AAE01A5E1E62}" srcOrd="1" destOrd="0" parTransId="{BF4E5E60-1EDC-4651-9F68-3F0EB0D7AB30}" sibTransId="{72EA7768-B800-4BBE-82D2-F518FBCE6E9A}"/>
    <dgm:cxn modelId="{BC16195C-69DB-48A3-9B31-C49A1F131CAE}" srcId="{7050EABF-4EA7-445E-9738-B1D9D80D94B3}" destId="{3EB117A6-CAAA-4E6D-9134-21E88DAC5E3B}" srcOrd="2" destOrd="0" parTransId="{89A4E3A6-3A48-4465-9EEE-6692AD93104F}" sibTransId="{AC742A41-FEFE-417E-A7AA-8236429D74A6}"/>
    <dgm:cxn modelId="{CCBD47A5-AAA3-49D9-A59A-B231EA5F99C2}" srcId="{7050EABF-4EA7-445E-9738-B1D9D80D94B3}" destId="{AB44EA5B-6D61-40AF-AF19-62E7DBB231DA}" srcOrd="1" destOrd="0" parTransId="{B029DD0F-0E66-4746-9E31-6845D9327622}" sibTransId="{FFB8212C-00AF-4990-B0A7-3ADAAE36ACC1}"/>
    <dgm:cxn modelId="{902064F3-D0E5-4E48-8DB8-B8C399059C73}" type="presOf" srcId="{D6E39C5D-A669-4E9B-972E-D60EF11CB233}" destId="{2958E7B1-BA04-4759-854D-6BB107F0E0C9}" srcOrd="0" destOrd="2" presId="urn:microsoft.com/office/officeart/2005/8/layout/hList1"/>
    <dgm:cxn modelId="{5897F634-9B18-4534-860E-1E4DF32A15C3}" type="presOf" srcId="{9CA72701-DC9A-45DE-84FD-10B1C1F123F8}" destId="{92B6BF4C-9867-427E-BA47-DB7477E7E2E7}" srcOrd="0" destOrd="0" presId="urn:microsoft.com/office/officeart/2005/8/layout/hList1"/>
    <dgm:cxn modelId="{96EC0365-4ADC-4CA6-A135-53954DA8AAFC}" type="presParOf" srcId="{FD114C9D-ADC7-4CE6-A8B2-E291A7449554}" destId="{B18C6091-68D8-4448-BCCE-29AA8D9DFCA9}" srcOrd="0" destOrd="0" presId="urn:microsoft.com/office/officeart/2005/8/layout/hList1"/>
    <dgm:cxn modelId="{93F1B3CD-E621-46C9-A3DC-0D118D8D8748}" type="presParOf" srcId="{B18C6091-68D8-4448-BCCE-29AA8D9DFCA9}" destId="{94943CA9-376D-44D0-ABF9-7FB72A3BDC1E}" srcOrd="0" destOrd="0" presId="urn:microsoft.com/office/officeart/2005/8/layout/hList1"/>
    <dgm:cxn modelId="{016FD3EE-C2DB-4B29-90EB-0FB441D76E0E}" type="presParOf" srcId="{B18C6091-68D8-4448-BCCE-29AA8D9DFCA9}" destId="{2958E7B1-BA04-4759-854D-6BB107F0E0C9}" srcOrd="1" destOrd="0" presId="urn:microsoft.com/office/officeart/2005/8/layout/hList1"/>
    <dgm:cxn modelId="{98753AF9-2644-4324-A52B-39F68B3458C1}" type="presParOf" srcId="{FD114C9D-ADC7-4CE6-A8B2-E291A7449554}" destId="{7BF9F725-7DE6-430A-B658-1D9ADC32D4E2}" srcOrd="1" destOrd="0" presId="urn:microsoft.com/office/officeart/2005/8/layout/hList1"/>
    <dgm:cxn modelId="{2ED5B458-1A85-4F6E-81D8-1D5569BA1029}" type="presParOf" srcId="{FD114C9D-ADC7-4CE6-A8B2-E291A7449554}" destId="{65B14481-8797-47E1-AB29-BD42BDD5401B}" srcOrd="2" destOrd="0" presId="urn:microsoft.com/office/officeart/2005/8/layout/hList1"/>
    <dgm:cxn modelId="{462647D7-E7FE-4B65-A9EA-F1042C581722}" type="presParOf" srcId="{65B14481-8797-47E1-AB29-BD42BDD5401B}" destId="{17C77DF6-ED51-4458-8513-A3904C14174B}" srcOrd="0" destOrd="0" presId="urn:microsoft.com/office/officeart/2005/8/layout/hList1"/>
    <dgm:cxn modelId="{A1781798-D565-459F-9934-E5415670F547}" type="presParOf" srcId="{65B14481-8797-47E1-AB29-BD42BDD5401B}" destId="{57CC58D7-FC6E-4032-9366-6FEFCFEA1602}" srcOrd="1" destOrd="0" presId="urn:microsoft.com/office/officeart/2005/8/layout/hList1"/>
    <dgm:cxn modelId="{A05F3730-1C78-481B-AA92-68F5C327AF23}" type="presParOf" srcId="{FD114C9D-ADC7-4CE6-A8B2-E291A7449554}" destId="{1BA53433-9895-4518-9142-D6D564495D3E}" srcOrd="3" destOrd="0" presId="urn:microsoft.com/office/officeart/2005/8/layout/hList1"/>
    <dgm:cxn modelId="{DFB83A47-9ED7-4CCD-864C-0F0E3CA4B9FD}" type="presParOf" srcId="{FD114C9D-ADC7-4CE6-A8B2-E291A7449554}" destId="{6BB792CE-5320-460E-88F2-4E4E46C0D6B1}" srcOrd="4" destOrd="0" presId="urn:microsoft.com/office/officeart/2005/8/layout/hList1"/>
    <dgm:cxn modelId="{1AF12B7C-7241-40C2-B1BE-BA4358800EDD}" type="presParOf" srcId="{6BB792CE-5320-460E-88F2-4E4E46C0D6B1}" destId="{D660B3C2-EEB1-43EE-8163-F026DF695E7E}" srcOrd="0" destOrd="0" presId="urn:microsoft.com/office/officeart/2005/8/layout/hList1"/>
    <dgm:cxn modelId="{BDE2A7E7-B296-41F7-B91D-A24307D2CB89}" type="presParOf" srcId="{6BB792CE-5320-460E-88F2-4E4E46C0D6B1}" destId="{92B6BF4C-9867-427E-BA47-DB7477E7E2E7}"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A52415-ABCE-4A67-9FB8-4549C13D18C9}" type="doc">
      <dgm:prSet loTypeId="urn:microsoft.com/office/officeart/2005/8/layout/lProcess2" loCatId="list" qsTypeId="urn:microsoft.com/office/officeart/2005/8/quickstyle/simple1" qsCatId="simple" csTypeId="urn:microsoft.com/office/officeart/2005/8/colors/accent1_1" csCatId="accent1" phldr="1"/>
      <dgm:spPr/>
    </dgm:pt>
    <dgm:pt modelId="{E76F5907-695B-41F0-901A-A89B9FEAE121}">
      <dgm:prSet phldrT="[Texto]" custT="1"/>
      <dgm:spPr/>
      <dgm:t>
        <a:bodyPr/>
        <a:lstStyle/>
        <a:p>
          <a:r>
            <a:rPr lang="es-ES" sz="1300" b="1" dirty="0" err="1" smtClean="0"/>
            <a:t>Filtrer</a:t>
          </a:r>
          <a:r>
            <a:rPr lang="es-ES" sz="1300" b="1" dirty="0" smtClean="0"/>
            <a:t> (Filtro)</a:t>
          </a:r>
          <a:endParaRPr lang="es-ES" sz="1300" b="1" dirty="0"/>
        </a:p>
      </dgm:t>
    </dgm:pt>
    <dgm:pt modelId="{FBD63AAC-1873-4A66-83D7-D5A9C4E08E6B}" type="parTrans" cxnId="{8E1DA892-1A0F-42AF-A36A-CB0A35EAF89F}">
      <dgm:prSet/>
      <dgm:spPr/>
      <dgm:t>
        <a:bodyPr/>
        <a:lstStyle/>
        <a:p>
          <a:endParaRPr lang="es-ES" sz="1300"/>
        </a:p>
      </dgm:t>
    </dgm:pt>
    <dgm:pt modelId="{7991F1FB-9E4E-42A0-BF97-0DE62549ADEF}" type="sibTrans" cxnId="{8E1DA892-1A0F-42AF-A36A-CB0A35EAF89F}">
      <dgm:prSet/>
      <dgm:spPr/>
      <dgm:t>
        <a:bodyPr/>
        <a:lstStyle/>
        <a:p>
          <a:endParaRPr lang="es-ES" sz="1300"/>
        </a:p>
      </dgm:t>
    </dgm:pt>
    <dgm:pt modelId="{A772A120-C683-407A-9C1A-348456DD8053}">
      <dgm:prSet phldrT="[Texto]" custT="1"/>
      <dgm:spPr/>
      <dgm:t>
        <a:bodyPr/>
        <a:lstStyle/>
        <a:p>
          <a:r>
            <a:rPr lang="en-US" sz="1300" b="1" i="0" dirty="0" smtClean="0"/>
            <a:t>Embedded (</a:t>
          </a:r>
          <a:r>
            <a:rPr lang="en-US" sz="1300" b="1" i="0" dirty="0" err="1" smtClean="0"/>
            <a:t>Embebido</a:t>
          </a:r>
          <a:r>
            <a:rPr lang="en-US" sz="1300" b="1" i="0" dirty="0" smtClean="0"/>
            <a:t>)</a:t>
          </a:r>
          <a:endParaRPr lang="es-ES" sz="1300" b="1" dirty="0"/>
        </a:p>
      </dgm:t>
    </dgm:pt>
    <dgm:pt modelId="{88C55B5C-DC0A-4773-A596-91AD081FB744}" type="parTrans" cxnId="{B665F0CE-44F0-421E-9190-974B1232D6A2}">
      <dgm:prSet/>
      <dgm:spPr/>
      <dgm:t>
        <a:bodyPr/>
        <a:lstStyle/>
        <a:p>
          <a:endParaRPr lang="es-ES" sz="1300"/>
        </a:p>
      </dgm:t>
    </dgm:pt>
    <dgm:pt modelId="{1815B3D3-3B2F-4731-B64B-172AFFEC1C32}" type="sibTrans" cxnId="{B665F0CE-44F0-421E-9190-974B1232D6A2}">
      <dgm:prSet/>
      <dgm:spPr/>
      <dgm:t>
        <a:bodyPr/>
        <a:lstStyle/>
        <a:p>
          <a:endParaRPr lang="es-ES" sz="1300"/>
        </a:p>
      </dgm:t>
    </dgm:pt>
    <dgm:pt modelId="{F642F27A-70FD-4FA2-97C1-0C918ECB5527}">
      <dgm:prSet custT="1"/>
      <dgm:spPr/>
      <dgm:t>
        <a:bodyPr/>
        <a:lstStyle/>
        <a:p>
          <a:r>
            <a:rPr lang="es-ES" sz="1300" dirty="0" smtClean="0"/>
            <a:t>Independiente al método de aprendizaje supervisado</a:t>
          </a:r>
          <a:endParaRPr lang="es-ES" sz="1300" dirty="0"/>
        </a:p>
      </dgm:t>
    </dgm:pt>
    <dgm:pt modelId="{6782C6E8-F267-4FF3-8AD8-8E405BBF9862}" type="parTrans" cxnId="{E7156231-28F0-463A-A8A2-EDA09366D227}">
      <dgm:prSet/>
      <dgm:spPr/>
      <dgm:t>
        <a:bodyPr/>
        <a:lstStyle/>
        <a:p>
          <a:endParaRPr lang="es-ES" sz="1300"/>
        </a:p>
      </dgm:t>
    </dgm:pt>
    <dgm:pt modelId="{7E3D6C26-D9F0-403E-BE26-CC57BD7B1F88}" type="sibTrans" cxnId="{E7156231-28F0-463A-A8A2-EDA09366D227}">
      <dgm:prSet/>
      <dgm:spPr/>
      <dgm:t>
        <a:bodyPr/>
        <a:lstStyle/>
        <a:p>
          <a:endParaRPr lang="es-ES" sz="1300"/>
        </a:p>
      </dgm:t>
    </dgm:pt>
    <dgm:pt modelId="{17BC503E-269F-4127-8A69-9A60D2AD94AE}">
      <dgm:prSet phldrT="[Texto]" custT="1"/>
      <dgm:spPr/>
      <dgm:t>
        <a:bodyPr/>
        <a:lstStyle/>
        <a:p>
          <a:r>
            <a:rPr lang="es-ES" sz="1300" dirty="0" smtClean="0"/>
            <a:t>Combinación  cualidades Filtro y envoltura</a:t>
          </a:r>
          <a:endParaRPr lang="es-ES" sz="1300" dirty="0"/>
        </a:p>
      </dgm:t>
    </dgm:pt>
    <dgm:pt modelId="{1D7229EE-EFAB-43E1-83FB-2EE3F418BD27}" type="parTrans" cxnId="{BEF30099-FD98-4E78-8D79-543B7E221918}">
      <dgm:prSet/>
      <dgm:spPr/>
      <dgm:t>
        <a:bodyPr/>
        <a:lstStyle/>
        <a:p>
          <a:endParaRPr lang="es-ES"/>
        </a:p>
      </dgm:t>
    </dgm:pt>
    <dgm:pt modelId="{9649EF5B-501F-4CEE-9BD5-02AB440AF89C}" type="sibTrans" cxnId="{BEF30099-FD98-4E78-8D79-543B7E221918}">
      <dgm:prSet/>
      <dgm:spPr/>
      <dgm:t>
        <a:bodyPr/>
        <a:lstStyle/>
        <a:p>
          <a:endParaRPr lang="es-ES"/>
        </a:p>
      </dgm:t>
    </dgm:pt>
    <dgm:pt modelId="{984E2FC7-F518-4566-B6FC-BDD8291BEC32}">
      <dgm:prSet custT="1"/>
      <dgm:spPr/>
      <dgm:t>
        <a:bodyPr/>
        <a:lstStyle/>
        <a:p>
          <a:r>
            <a:rPr lang="es-ES" sz="1300" dirty="0" smtClean="0"/>
            <a:t>Correlación (cuantificar la dependencia lineal)</a:t>
          </a:r>
          <a:endParaRPr lang="es-ES" sz="1300" dirty="0"/>
        </a:p>
      </dgm:t>
    </dgm:pt>
    <dgm:pt modelId="{98FC4708-4B57-4992-BF5D-B4BEA3619C5E}" type="parTrans" cxnId="{895E57C2-9EB8-4181-B577-D71788F8A099}">
      <dgm:prSet/>
      <dgm:spPr/>
      <dgm:t>
        <a:bodyPr/>
        <a:lstStyle/>
        <a:p>
          <a:endParaRPr lang="es-ES"/>
        </a:p>
      </dgm:t>
    </dgm:pt>
    <dgm:pt modelId="{A60FF61B-F00B-4BE4-9ADD-1F86A2AEC6A8}" type="sibTrans" cxnId="{895E57C2-9EB8-4181-B577-D71788F8A099}">
      <dgm:prSet/>
      <dgm:spPr/>
      <dgm:t>
        <a:bodyPr/>
        <a:lstStyle/>
        <a:p>
          <a:endParaRPr lang="es-ES"/>
        </a:p>
      </dgm:t>
    </dgm:pt>
    <dgm:pt modelId="{938E5C47-8799-4846-8433-9B9B056A7D0E}">
      <dgm:prSet custT="1"/>
      <dgm:spPr/>
      <dgm:t>
        <a:bodyPr/>
        <a:lstStyle/>
        <a:p>
          <a:r>
            <a:rPr lang="es-ES" sz="1300" dirty="0" smtClean="0"/>
            <a:t>kNN</a:t>
          </a:r>
          <a:endParaRPr lang="es-ES" sz="1300" dirty="0"/>
        </a:p>
      </dgm:t>
    </dgm:pt>
    <dgm:pt modelId="{BA8778C1-947A-4CAB-92EB-BB6EF3B60A74}" type="parTrans" cxnId="{EED60D40-93B7-4414-9590-748296780A45}">
      <dgm:prSet/>
      <dgm:spPr/>
      <dgm:t>
        <a:bodyPr/>
        <a:lstStyle/>
        <a:p>
          <a:endParaRPr lang="es-ES"/>
        </a:p>
      </dgm:t>
    </dgm:pt>
    <dgm:pt modelId="{E9154A09-81D8-4280-903C-5FBF1D788660}" type="sibTrans" cxnId="{EED60D40-93B7-4414-9590-748296780A45}">
      <dgm:prSet/>
      <dgm:spPr/>
      <dgm:t>
        <a:bodyPr/>
        <a:lstStyle/>
        <a:p>
          <a:endParaRPr lang="es-ES"/>
        </a:p>
      </dgm:t>
    </dgm:pt>
    <dgm:pt modelId="{4F286E2B-A0D7-43E5-BF29-D283859BF0C2}">
      <dgm:prSet phldrT="[Texto]" custT="1"/>
      <dgm:spPr/>
      <dgm:t>
        <a:bodyPr/>
        <a:lstStyle/>
        <a:p>
          <a:r>
            <a:rPr lang="es-ES" sz="1300" b="1" dirty="0" err="1" smtClean="0"/>
            <a:t>Wrapper</a:t>
          </a:r>
          <a:r>
            <a:rPr lang="es-ES" sz="1300" b="1" dirty="0" smtClean="0"/>
            <a:t> (Envoltura)</a:t>
          </a:r>
          <a:endParaRPr lang="es-ES" sz="1300" b="1" dirty="0"/>
        </a:p>
      </dgm:t>
    </dgm:pt>
    <dgm:pt modelId="{B15CBBC2-0F67-49E6-BA57-FB56C3512C54}" type="parTrans" cxnId="{D5615476-5399-4B7F-87C6-D4471BB4AAAC}">
      <dgm:prSet/>
      <dgm:spPr/>
      <dgm:t>
        <a:bodyPr/>
        <a:lstStyle/>
        <a:p>
          <a:endParaRPr lang="es-ES"/>
        </a:p>
      </dgm:t>
    </dgm:pt>
    <dgm:pt modelId="{DCE8A926-3402-48DA-BC96-1CD7D1618958}" type="sibTrans" cxnId="{D5615476-5399-4B7F-87C6-D4471BB4AAAC}">
      <dgm:prSet/>
      <dgm:spPr/>
      <dgm:t>
        <a:bodyPr/>
        <a:lstStyle/>
        <a:p>
          <a:endParaRPr lang="es-ES"/>
        </a:p>
      </dgm:t>
    </dgm:pt>
    <dgm:pt modelId="{7C361A22-9E1B-458F-AFB2-7652A7507047}">
      <dgm:prSet/>
      <dgm:spPr/>
      <dgm:t>
        <a:bodyPr/>
        <a:lstStyle/>
        <a:p>
          <a:r>
            <a:rPr lang="es-ES" dirty="0" smtClean="0"/>
            <a:t>Depende del método de aprendizaje supervisado</a:t>
          </a:r>
          <a:endParaRPr lang="es-ES" dirty="0"/>
        </a:p>
      </dgm:t>
    </dgm:pt>
    <dgm:pt modelId="{8F93B371-930C-4BA7-832B-6FAB03702ED6}" type="parTrans" cxnId="{CAA4732A-4FFA-4145-B056-84E4EC02CB3A}">
      <dgm:prSet/>
      <dgm:spPr/>
      <dgm:t>
        <a:bodyPr/>
        <a:lstStyle/>
        <a:p>
          <a:endParaRPr lang="es-ES"/>
        </a:p>
      </dgm:t>
    </dgm:pt>
    <dgm:pt modelId="{72CDBB39-F656-4873-AB87-C038C7C23958}" type="sibTrans" cxnId="{CAA4732A-4FFA-4145-B056-84E4EC02CB3A}">
      <dgm:prSet/>
      <dgm:spPr/>
      <dgm:t>
        <a:bodyPr/>
        <a:lstStyle/>
        <a:p>
          <a:endParaRPr lang="es-ES"/>
        </a:p>
      </dgm:t>
    </dgm:pt>
    <dgm:pt modelId="{06A1A232-5275-4F8F-B8FB-0D82112AE54B}">
      <dgm:prSet/>
      <dgm:spPr/>
      <dgm:t>
        <a:bodyPr/>
        <a:lstStyle/>
        <a:p>
          <a:r>
            <a:rPr lang="es-ES" dirty="0" err="1" smtClean="0"/>
            <a:t>Recursive</a:t>
          </a:r>
          <a:r>
            <a:rPr lang="es-ES" dirty="0" smtClean="0"/>
            <a:t> </a:t>
          </a:r>
          <a:r>
            <a:rPr lang="es-ES" dirty="0" err="1" smtClean="0"/>
            <a:t>feature</a:t>
          </a:r>
          <a:r>
            <a:rPr lang="es-ES" dirty="0" smtClean="0"/>
            <a:t> </a:t>
          </a:r>
          <a:r>
            <a:rPr lang="es-ES" dirty="0" err="1" smtClean="0"/>
            <a:t>elimination</a:t>
          </a:r>
          <a:endParaRPr lang="es-ES" dirty="0"/>
        </a:p>
      </dgm:t>
    </dgm:pt>
    <dgm:pt modelId="{96D4824B-B943-4FFB-8F15-632F59FC5205}" type="parTrans" cxnId="{8E540FA2-14D9-4D54-91EB-EB7191076709}">
      <dgm:prSet/>
      <dgm:spPr/>
      <dgm:t>
        <a:bodyPr/>
        <a:lstStyle/>
        <a:p>
          <a:endParaRPr lang="es-ES"/>
        </a:p>
      </dgm:t>
    </dgm:pt>
    <dgm:pt modelId="{93EC3EE3-AEB5-4B1D-88DA-ED35C108426E}" type="sibTrans" cxnId="{8E540FA2-14D9-4D54-91EB-EB7191076709}">
      <dgm:prSet/>
      <dgm:spPr/>
      <dgm:t>
        <a:bodyPr/>
        <a:lstStyle/>
        <a:p>
          <a:endParaRPr lang="es-ES"/>
        </a:p>
      </dgm:t>
    </dgm:pt>
    <dgm:pt modelId="{6ABD2A5E-700B-41CB-A390-F8C1E440A7E3}">
      <dgm:prSet/>
      <dgm:spPr/>
      <dgm:t>
        <a:bodyPr/>
        <a:lstStyle/>
        <a:p>
          <a:r>
            <a:rPr lang="es-ES" dirty="0" smtClean="0"/>
            <a:t>SVM</a:t>
          </a:r>
          <a:endParaRPr lang="es-ES"/>
        </a:p>
      </dgm:t>
    </dgm:pt>
    <dgm:pt modelId="{9EC2E3E7-5116-4F88-AD6E-E0BA89BD9A7F}" type="parTrans" cxnId="{5FB6A365-D0C1-4C15-B661-DA4A105C25CD}">
      <dgm:prSet/>
      <dgm:spPr/>
      <dgm:t>
        <a:bodyPr/>
        <a:lstStyle/>
        <a:p>
          <a:endParaRPr lang="es-ES"/>
        </a:p>
      </dgm:t>
    </dgm:pt>
    <dgm:pt modelId="{822EA725-1B20-4585-9181-495C49E414BE}" type="sibTrans" cxnId="{5FB6A365-D0C1-4C15-B661-DA4A105C25CD}">
      <dgm:prSet/>
      <dgm:spPr/>
      <dgm:t>
        <a:bodyPr/>
        <a:lstStyle/>
        <a:p>
          <a:endParaRPr lang="es-ES"/>
        </a:p>
      </dgm:t>
    </dgm:pt>
    <dgm:pt modelId="{8BCF39C6-3B2D-46F5-A61F-879D99D5CA7A}">
      <dgm:prSet phldrT="[Texto]" custT="1"/>
      <dgm:spPr/>
      <dgm:t>
        <a:bodyPr/>
        <a:lstStyle/>
        <a:p>
          <a:r>
            <a:rPr lang="es-ES" sz="1300" dirty="0" smtClean="0"/>
            <a:t>Se implementa mediante algoritmos sus propios métodos de selección</a:t>
          </a:r>
          <a:endParaRPr lang="es-ES" sz="1300" dirty="0"/>
        </a:p>
      </dgm:t>
    </dgm:pt>
    <dgm:pt modelId="{4E2476F3-70AF-46FB-A515-384A42164D20}" type="parTrans" cxnId="{96BF2CA9-6C5E-4EF8-94AA-B42D3DAE671F}">
      <dgm:prSet/>
      <dgm:spPr/>
      <dgm:t>
        <a:bodyPr/>
        <a:lstStyle/>
        <a:p>
          <a:endParaRPr lang="es-ES"/>
        </a:p>
      </dgm:t>
    </dgm:pt>
    <dgm:pt modelId="{ED91A890-2AE8-4B20-B401-F03E4C2B3F95}" type="sibTrans" cxnId="{96BF2CA9-6C5E-4EF8-94AA-B42D3DAE671F}">
      <dgm:prSet/>
      <dgm:spPr/>
      <dgm:t>
        <a:bodyPr/>
        <a:lstStyle/>
        <a:p>
          <a:endParaRPr lang="es-ES"/>
        </a:p>
      </dgm:t>
    </dgm:pt>
    <dgm:pt modelId="{9CDDED10-A56C-460E-AFA9-71CDCA92B1B1}">
      <dgm:prSet phldrT="[Texto]" custT="1"/>
      <dgm:spPr/>
      <dgm:t>
        <a:bodyPr/>
        <a:lstStyle/>
        <a:p>
          <a:r>
            <a:rPr lang="es-ES" sz="1300" dirty="0" smtClean="0"/>
            <a:t>DT</a:t>
          </a:r>
          <a:br>
            <a:rPr lang="es-ES" sz="1300" dirty="0" smtClean="0"/>
          </a:br>
          <a:endParaRPr lang="es-ES" sz="1300" dirty="0"/>
        </a:p>
      </dgm:t>
    </dgm:pt>
    <dgm:pt modelId="{E3C7C4E0-AB2A-42FC-BD4B-29FF8B466923}" type="parTrans" cxnId="{F3E5EC3B-25DD-4A9B-8A63-D3B025E323EA}">
      <dgm:prSet/>
      <dgm:spPr/>
      <dgm:t>
        <a:bodyPr/>
        <a:lstStyle/>
        <a:p>
          <a:endParaRPr lang="es-ES"/>
        </a:p>
      </dgm:t>
    </dgm:pt>
    <dgm:pt modelId="{00A66CAC-DA27-4136-A6C4-BAAB5D9C2C16}" type="sibTrans" cxnId="{F3E5EC3B-25DD-4A9B-8A63-D3B025E323EA}">
      <dgm:prSet/>
      <dgm:spPr/>
      <dgm:t>
        <a:bodyPr/>
        <a:lstStyle/>
        <a:p>
          <a:endParaRPr lang="es-ES"/>
        </a:p>
      </dgm:t>
    </dgm:pt>
    <dgm:pt modelId="{68B659E3-A5CD-47D7-B20D-E4ED240AA9AC}" type="pres">
      <dgm:prSet presAssocID="{F3A52415-ABCE-4A67-9FB8-4549C13D18C9}" presName="theList" presStyleCnt="0">
        <dgm:presLayoutVars>
          <dgm:dir/>
          <dgm:animLvl val="lvl"/>
          <dgm:resizeHandles val="exact"/>
        </dgm:presLayoutVars>
      </dgm:prSet>
      <dgm:spPr/>
    </dgm:pt>
    <dgm:pt modelId="{92FD293A-3A5E-4ADA-9E1D-B8848FEF2F06}" type="pres">
      <dgm:prSet presAssocID="{E76F5907-695B-41F0-901A-A89B9FEAE121}" presName="compNode" presStyleCnt="0"/>
      <dgm:spPr/>
    </dgm:pt>
    <dgm:pt modelId="{3A376AF5-2A2F-4DB0-A0DF-D4579EA3690A}" type="pres">
      <dgm:prSet presAssocID="{E76F5907-695B-41F0-901A-A89B9FEAE121}" presName="aNode" presStyleLbl="bgShp" presStyleIdx="0" presStyleCnt="3" custLinFactNeighborX="-2151"/>
      <dgm:spPr/>
      <dgm:t>
        <a:bodyPr/>
        <a:lstStyle/>
        <a:p>
          <a:endParaRPr lang="es-ES"/>
        </a:p>
      </dgm:t>
    </dgm:pt>
    <dgm:pt modelId="{D65A1527-B855-4977-97F5-85DA471F49F4}" type="pres">
      <dgm:prSet presAssocID="{E76F5907-695B-41F0-901A-A89B9FEAE121}" presName="textNode" presStyleLbl="bgShp" presStyleIdx="0" presStyleCnt="3"/>
      <dgm:spPr/>
      <dgm:t>
        <a:bodyPr/>
        <a:lstStyle/>
        <a:p>
          <a:endParaRPr lang="es-ES"/>
        </a:p>
      </dgm:t>
    </dgm:pt>
    <dgm:pt modelId="{9337A647-60CD-4B41-9AC0-B6EFEBFA5276}" type="pres">
      <dgm:prSet presAssocID="{E76F5907-695B-41F0-901A-A89B9FEAE121}" presName="compChildNode" presStyleCnt="0"/>
      <dgm:spPr/>
    </dgm:pt>
    <dgm:pt modelId="{53338EA5-C72C-464A-BE06-0AC6575CE2F6}" type="pres">
      <dgm:prSet presAssocID="{E76F5907-695B-41F0-901A-A89B9FEAE121}" presName="theInnerList" presStyleCnt="0"/>
      <dgm:spPr/>
    </dgm:pt>
    <dgm:pt modelId="{4A9F2168-1D23-4D43-B791-12DA9AAA5C41}" type="pres">
      <dgm:prSet presAssocID="{F642F27A-70FD-4FA2-97C1-0C918ECB5527}" presName="childNode" presStyleLbl="node1" presStyleIdx="0" presStyleCnt="9">
        <dgm:presLayoutVars>
          <dgm:bulletEnabled val="1"/>
        </dgm:presLayoutVars>
      </dgm:prSet>
      <dgm:spPr/>
      <dgm:t>
        <a:bodyPr/>
        <a:lstStyle/>
        <a:p>
          <a:endParaRPr lang="es-ES"/>
        </a:p>
      </dgm:t>
    </dgm:pt>
    <dgm:pt modelId="{CC50C8E9-CF8C-4D3A-ACDC-1E92536172B5}" type="pres">
      <dgm:prSet presAssocID="{F642F27A-70FD-4FA2-97C1-0C918ECB5527}" presName="aSpace2" presStyleCnt="0"/>
      <dgm:spPr/>
    </dgm:pt>
    <dgm:pt modelId="{BB106973-F524-4585-A924-8437583DCA22}" type="pres">
      <dgm:prSet presAssocID="{984E2FC7-F518-4566-B6FC-BDD8291BEC32}" presName="childNode" presStyleLbl="node1" presStyleIdx="1" presStyleCnt="9">
        <dgm:presLayoutVars>
          <dgm:bulletEnabled val="1"/>
        </dgm:presLayoutVars>
      </dgm:prSet>
      <dgm:spPr/>
      <dgm:t>
        <a:bodyPr/>
        <a:lstStyle/>
        <a:p>
          <a:endParaRPr lang="es-ES"/>
        </a:p>
      </dgm:t>
    </dgm:pt>
    <dgm:pt modelId="{B2E61CE0-ECC6-41EE-8B6A-3CA10D2824AA}" type="pres">
      <dgm:prSet presAssocID="{984E2FC7-F518-4566-B6FC-BDD8291BEC32}" presName="aSpace2" presStyleCnt="0"/>
      <dgm:spPr/>
    </dgm:pt>
    <dgm:pt modelId="{5ECCEADC-44FE-4DAD-AE70-F398461D6E6A}" type="pres">
      <dgm:prSet presAssocID="{938E5C47-8799-4846-8433-9B9B056A7D0E}" presName="childNode" presStyleLbl="node1" presStyleIdx="2" presStyleCnt="9">
        <dgm:presLayoutVars>
          <dgm:bulletEnabled val="1"/>
        </dgm:presLayoutVars>
      </dgm:prSet>
      <dgm:spPr/>
      <dgm:t>
        <a:bodyPr/>
        <a:lstStyle/>
        <a:p>
          <a:endParaRPr lang="es-ES"/>
        </a:p>
      </dgm:t>
    </dgm:pt>
    <dgm:pt modelId="{E26D2196-6586-4752-9979-A36D5225A256}" type="pres">
      <dgm:prSet presAssocID="{E76F5907-695B-41F0-901A-A89B9FEAE121}" presName="aSpace" presStyleCnt="0"/>
      <dgm:spPr/>
    </dgm:pt>
    <dgm:pt modelId="{7DD6776C-540F-4E06-989E-6623AA17756A}" type="pres">
      <dgm:prSet presAssocID="{4F286E2B-A0D7-43E5-BF29-D283859BF0C2}" presName="compNode" presStyleCnt="0"/>
      <dgm:spPr/>
    </dgm:pt>
    <dgm:pt modelId="{4F9DC8A2-EC20-4FA5-A30E-D0E3661360B5}" type="pres">
      <dgm:prSet presAssocID="{4F286E2B-A0D7-43E5-BF29-D283859BF0C2}" presName="aNode" presStyleLbl="bgShp" presStyleIdx="1" presStyleCnt="3" custLinFactNeighborX="-686" custLinFactNeighborY="-1079"/>
      <dgm:spPr/>
      <dgm:t>
        <a:bodyPr/>
        <a:lstStyle/>
        <a:p>
          <a:endParaRPr lang="es-ES"/>
        </a:p>
      </dgm:t>
    </dgm:pt>
    <dgm:pt modelId="{AE9C1BAE-28FB-429D-9AD3-6054B76FC82B}" type="pres">
      <dgm:prSet presAssocID="{4F286E2B-A0D7-43E5-BF29-D283859BF0C2}" presName="textNode" presStyleLbl="bgShp" presStyleIdx="1" presStyleCnt="3"/>
      <dgm:spPr/>
      <dgm:t>
        <a:bodyPr/>
        <a:lstStyle/>
        <a:p>
          <a:endParaRPr lang="es-ES"/>
        </a:p>
      </dgm:t>
    </dgm:pt>
    <dgm:pt modelId="{BCCD57F5-0808-42FA-83BA-53C8A69E856D}" type="pres">
      <dgm:prSet presAssocID="{4F286E2B-A0D7-43E5-BF29-D283859BF0C2}" presName="compChildNode" presStyleCnt="0"/>
      <dgm:spPr/>
    </dgm:pt>
    <dgm:pt modelId="{9A7E7159-1B61-4724-92D9-C4C38927A629}" type="pres">
      <dgm:prSet presAssocID="{4F286E2B-A0D7-43E5-BF29-D283859BF0C2}" presName="theInnerList" presStyleCnt="0"/>
      <dgm:spPr/>
    </dgm:pt>
    <dgm:pt modelId="{D21D3D90-D2E5-4256-9DD7-317517438BB4}" type="pres">
      <dgm:prSet presAssocID="{7C361A22-9E1B-458F-AFB2-7652A7507047}" presName="childNode" presStyleLbl="node1" presStyleIdx="3" presStyleCnt="9">
        <dgm:presLayoutVars>
          <dgm:bulletEnabled val="1"/>
        </dgm:presLayoutVars>
      </dgm:prSet>
      <dgm:spPr/>
      <dgm:t>
        <a:bodyPr/>
        <a:lstStyle/>
        <a:p>
          <a:endParaRPr lang="es-ES"/>
        </a:p>
      </dgm:t>
    </dgm:pt>
    <dgm:pt modelId="{C91ED264-3B33-4CAF-977B-01F0C9E2140F}" type="pres">
      <dgm:prSet presAssocID="{7C361A22-9E1B-458F-AFB2-7652A7507047}" presName="aSpace2" presStyleCnt="0"/>
      <dgm:spPr/>
    </dgm:pt>
    <dgm:pt modelId="{2959A6D2-3C82-4135-B259-B9C22F81603C}" type="pres">
      <dgm:prSet presAssocID="{06A1A232-5275-4F8F-B8FB-0D82112AE54B}" presName="childNode" presStyleLbl="node1" presStyleIdx="4" presStyleCnt="9">
        <dgm:presLayoutVars>
          <dgm:bulletEnabled val="1"/>
        </dgm:presLayoutVars>
      </dgm:prSet>
      <dgm:spPr/>
      <dgm:t>
        <a:bodyPr/>
        <a:lstStyle/>
        <a:p>
          <a:endParaRPr lang="es-ES"/>
        </a:p>
      </dgm:t>
    </dgm:pt>
    <dgm:pt modelId="{E1A5AA95-DDDE-4106-A5AC-8280A2919C44}" type="pres">
      <dgm:prSet presAssocID="{06A1A232-5275-4F8F-B8FB-0D82112AE54B}" presName="aSpace2" presStyleCnt="0"/>
      <dgm:spPr/>
    </dgm:pt>
    <dgm:pt modelId="{D23B285B-E6CC-44FF-8444-FA14DE5D8A88}" type="pres">
      <dgm:prSet presAssocID="{6ABD2A5E-700B-41CB-A390-F8C1E440A7E3}" presName="childNode" presStyleLbl="node1" presStyleIdx="5" presStyleCnt="9">
        <dgm:presLayoutVars>
          <dgm:bulletEnabled val="1"/>
        </dgm:presLayoutVars>
      </dgm:prSet>
      <dgm:spPr/>
      <dgm:t>
        <a:bodyPr/>
        <a:lstStyle/>
        <a:p>
          <a:endParaRPr lang="es-ES"/>
        </a:p>
      </dgm:t>
    </dgm:pt>
    <dgm:pt modelId="{69CF6DFF-AF35-4EF4-810D-F128FCC6362E}" type="pres">
      <dgm:prSet presAssocID="{4F286E2B-A0D7-43E5-BF29-D283859BF0C2}" presName="aSpace" presStyleCnt="0"/>
      <dgm:spPr/>
    </dgm:pt>
    <dgm:pt modelId="{1372462D-B20E-41BF-ABD9-D40813B90816}" type="pres">
      <dgm:prSet presAssocID="{A772A120-C683-407A-9C1A-348456DD8053}" presName="compNode" presStyleCnt="0"/>
      <dgm:spPr/>
    </dgm:pt>
    <dgm:pt modelId="{E7EF3EA6-5C0E-4031-BFC8-62AF9E472640}" type="pres">
      <dgm:prSet presAssocID="{A772A120-C683-407A-9C1A-348456DD8053}" presName="aNode" presStyleLbl="bgShp" presStyleIdx="2" presStyleCnt="3" custLinFactNeighborX="3962" custLinFactNeighborY="7901"/>
      <dgm:spPr/>
      <dgm:t>
        <a:bodyPr/>
        <a:lstStyle/>
        <a:p>
          <a:endParaRPr lang="es-ES"/>
        </a:p>
      </dgm:t>
    </dgm:pt>
    <dgm:pt modelId="{408BB731-08E7-4684-BB84-E9C58AE18A5D}" type="pres">
      <dgm:prSet presAssocID="{A772A120-C683-407A-9C1A-348456DD8053}" presName="textNode" presStyleLbl="bgShp" presStyleIdx="2" presStyleCnt="3"/>
      <dgm:spPr/>
      <dgm:t>
        <a:bodyPr/>
        <a:lstStyle/>
        <a:p>
          <a:endParaRPr lang="es-ES"/>
        </a:p>
      </dgm:t>
    </dgm:pt>
    <dgm:pt modelId="{D6F97BA8-FE94-4384-BB2F-3E438C289D56}" type="pres">
      <dgm:prSet presAssocID="{A772A120-C683-407A-9C1A-348456DD8053}" presName="compChildNode" presStyleCnt="0"/>
      <dgm:spPr/>
    </dgm:pt>
    <dgm:pt modelId="{5B00D4FE-98AC-4218-87B5-C8AA4E2B8AAB}" type="pres">
      <dgm:prSet presAssocID="{A772A120-C683-407A-9C1A-348456DD8053}" presName="theInnerList" presStyleCnt="0"/>
      <dgm:spPr/>
    </dgm:pt>
    <dgm:pt modelId="{20561E4E-45CB-4E02-8C6C-88E1CD57B031}" type="pres">
      <dgm:prSet presAssocID="{17BC503E-269F-4127-8A69-9A60D2AD94AE}" presName="childNode" presStyleLbl="node1" presStyleIdx="6" presStyleCnt="9">
        <dgm:presLayoutVars>
          <dgm:bulletEnabled val="1"/>
        </dgm:presLayoutVars>
      </dgm:prSet>
      <dgm:spPr/>
      <dgm:t>
        <a:bodyPr/>
        <a:lstStyle/>
        <a:p>
          <a:endParaRPr lang="es-ES"/>
        </a:p>
      </dgm:t>
    </dgm:pt>
    <dgm:pt modelId="{7A4E74DD-501B-43F1-83CC-A39F2DA62550}" type="pres">
      <dgm:prSet presAssocID="{17BC503E-269F-4127-8A69-9A60D2AD94AE}" presName="aSpace2" presStyleCnt="0"/>
      <dgm:spPr/>
    </dgm:pt>
    <dgm:pt modelId="{736AA6BC-CC1B-4852-8381-7E01A46E5A3B}" type="pres">
      <dgm:prSet presAssocID="{8BCF39C6-3B2D-46F5-A61F-879D99D5CA7A}" presName="childNode" presStyleLbl="node1" presStyleIdx="7" presStyleCnt="9">
        <dgm:presLayoutVars>
          <dgm:bulletEnabled val="1"/>
        </dgm:presLayoutVars>
      </dgm:prSet>
      <dgm:spPr/>
      <dgm:t>
        <a:bodyPr/>
        <a:lstStyle/>
        <a:p>
          <a:endParaRPr lang="es-ES"/>
        </a:p>
      </dgm:t>
    </dgm:pt>
    <dgm:pt modelId="{A547081D-FFAF-41C8-A7BE-B1014728D755}" type="pres">
      <dgm:prSet presAssocID="{8BCF39C6-3B2D-46F5-A61F-879D99D5CA7A}" presName="aSpace2" presStyleCnt="0"/>
      <dgm:spPr/>
    </dgm:pt>
    <dgm:pt modelId="{8D03D7BD-B57E-4B97-888F-9D027904C928}" type="pres">
      <dgm:prSet presAssocID="{9CDDED10-A56C-460E-AFA9-71CDCA92B1B1}" presName="childNode" presStyleLbl="node1" presStyleIdx="8" presStyleCnt="9">
        <dgm:presLayoutVars>
          <dgm:bulletEnabled val="1"/>
        </dgm:presLayoutVars>
      </dgm:prSet>
      <dgm:spPr/>
      <dgm:t>
        <a:bodyPr/>
        <a:lstStyle/>
        <a:p>
          <a:endParaRPr lang="es-ES"/>
        </a:p>
      </dgm:t>
    </dgm:pt>
  </dgm:ptLst>
  <dgm:cxnLst>
    <dgm:cxn modelId="{E97BC2CC-432D-452D-9E47-1237BA25B334}" type="presOf" srcId="{A772A120-C683-407A-9C1A-348456DD8053}" destId="{E7EF3EA6-5C0E-4031-BFC8-62AF9E472640}" srcOrd="0" destOrd="0" presId="urn:microsoft.com/office/officeart/2005/8/layout/lProcess2"/>
    <dgm:cxn modelId="{943EB844-087B-4F32-85B2-213FBEEFBAF6}" type="presOf" srcId="{06A1A232-5275-4F8F-B8FB-0D82112AE54B}" destId="{2959A6D2-3C82-4135-B259-B9C22F81603C}" srcOrd="0" destOrd="0" presId="urn:microsoft.com/office/officeart/2005/8/layout/lProcess2"/>
    <dgm:cxn modelId="{D5615476-5399-4B7F-87C6-D4471BB4AAAC}" srcId="{F3A52415-ABCE-4A67-9FB8-4549C13D18C9}" destId="{4F286E2B-A0D7-43E5-BF29-D283859BF0C2}" srcOrd="1" destOrd="0" parTransId="{B15CBBC2-0F67-49E6-BA57-FB56C3512C54}" sibTransId="{DCE8A926-3402-48DA-BC96-1CD7D1618958}"/>
    <dgm:cxn modelId="{E7156231-28F0-463A-A8A2-EDA09366D227}" srcId="{E76F5907-695B-41F0-901A-A89B9FEAE121}" destId="{F642F27A-70FD-4FA2-97C1-0C918ECB5527}" srcOrd="0" destOrd="0" parTransId="{6782C6E8-F267-4FF3-8AD8-8E405BBF9862}" sibTransId="{7E3D6C26-D9F0-403E-BE26-CC57BD7B1F88}"/>
    <dgm:cxn modelId="{8F5F601F-6394-41C8-8948-4E863D8227F0}" type="presOf" srcId="{8BCF39C6-3B2D-46F5-A61F-879D99D5CA7A}" destId="{736AA6BC-CC1B-4852-8381-7E01A46E5A3B}" srcOrd="0" destOrd="0" presId="urn:microsoft.com/office/officeart/2005/8/layout/lProcess2"/>
    <dgm:cxn modelId="{5FB6A365-D0C1-4C15-B661-DA4A105C25CD}" srcId="{4F286E2B-A0D7-43E5-BF29-D283859BF0C2}" destId="{6ABD2A5E-700B-41CB-A390-F8C1E440A7E3}" srcOrd="2" destOrd="0" parTransId="{9EC2E3E7-5116-4F88-AD6E-E0BA89BD9A7F}" sibTransId="{822EA725-1B20-4585-9181-495C49E414BE}"/>
    <dgm:cxn modelId="{6195157E-4507-45B7-BF33-F0BAD7750491}" type="presOf" srcId="{6ABD2A5E-700B-41CB-A390-F8C1E440A7E3}" destId="{D23B285B-E6CC-44FF-8444-FA14DE5D8A88}" srcOrd="0" destOrd="0" presId="urn:microsoft.com/office/officeart/2005/8/layout/lProcess2"/>
    <dgm:cxn modelId="{8E540FA2-14D9-4D54-91EB-EB7191076709}" srcId="{4F286E2B-A0D7-43E5-BF29-D283859BF0C2}" destId="{06A1A232-5275-4F8F-B8FB-0D82112AE54B}" srcOrd="1" destOrd="0" parTransId="{96D4824B-B943-4FFB-8F15-632F59FC5205}" sibTransId="{93EC3EE3-AEB5-4B1D-88DA-ED35C108426E}"/>
    <dgm:cxn modelId="{5C875D71-491D-4AEC-886E-7AA8682D1C20}" type="presOf" srcId="{984E2FC7-F518-4566-B6FC-BDD8291BEC32}" destId="{BB106973-F524-4585-A924-8437583DCA22}" srcOrd="0" destOrd="0" presId="urn:microsoft.com/office/officeart/2005/8/layout/lProcess2"/>
    <dgm:cxn modelId="{D1606039-370E-4533-90E8-F288DAD40559}" type="presOf" srcId="{7C361A22-9E1B-458F-AFB2-7652A7507047}" destId="{D21D3D90-D2E5-4256-9DD7-317517438BB4}" srcOrd="0" destOrd="0" presId="urn:microsoft.com/office/officeart/2005/8/layout/lProcess2"/>
    <dgm:cxn modelId="{58CEE4E3-2518-494A-B8DE-4326130FB9CB}" type="presOf" srcId="{A772A120-C683-407A-9C1A-348456DD8053}" destId="{408BB731-08E7-4684-BB84-E9C58AE18A5D}" srcOrd="1" destOrd="0" presId="urn:microsoft.com/office/officeart/2005/8/layout/lProcess2"/>
    <dgm:cxn modelId="{67DAA45E-D843-48AA-A11F-7753E5CFF21B}" type="presOf" srcId="{9CDDED10-A56C-460E-AFA9-71CDCA92B1B1}" destId="{8D03D7BD-B57E-4B97-888F-9D027904C928}" srcOrd="0" destOrd="0" presId="urn:microsoft.com/office/officeart/2005/8/layout/lProcess2"/>
    <dgm:cxn modelId="{B665F0CE-44F0-421E-9190-974B1232D6A2}" srcId="{F3A52415-ABCE-4A67-9FB8-4549C13D18C9}" destId="{A772A120-C683-407A-9C1A-348456DD8053}" srcOrd="2" destOrd="0" parTransId="{88C55B5C-DC0A-4773-A596-91AD081FB744}" sibTransId="{1815B3D3-3B2F-4731-B64B-172AFFEC1C32}"/>
    <dgm:cxn modelId="{8E1DA892-1A0F-42AF-A36A-CB0A35EAF89F}" srcId="{F3A52415-ABCE-4A67-9FB8-4549C13D18C9}" destId="{E76F5907-695B-41F0-901A-A89B9FEAE121}" srcOrd="0" destOrd="0" parTransId="{FBD63AAC-1873-4A66-83D7-D5A9C4E08E6B}" sibTransId="{7991F1FB-9E4E-42A0-BF97-0DE62549ADEF}"/>
    <dgm:cxn modelId="{895E57C2-9EB8-4181-B577-D71788F8A099}" srcId="{E76F5907-695B-41F0-901A-A89B9FEAE121}" destId="{984E2FC7-F518-4566-B6FC-BDD8291BEC32}" srcOrd="1" destOrd="0" parTransId="{98FC4708-4B57-4992-BF5D-B4BEA3619C5E}" sibTransId="{A60FF61B-F00B-4BE4-9ADD-1F86A2AEC6A8}"/>
    <dgm:cxn modelId="{EED60D40-93B7-4414-9590-748296780A45}" srcId="{E76F5907-695B-41F0-901A-A89B9FEAE121}" destId="{938E5C47-8799-4846-8433-9B9B056A7D0E}" srcOrd="2" destOrd="0" parTransId="{BA8778C1-947A-4CAB-92EB-BB6EF3B60A74}" sibTransId="{E9154A09-81D8-4280-903C-5FBF1D788660}"/>
    <dgm:cxn modelId="{BEF30099-FD98-4E78-8D79-543B7E221918}" srcId="{A772A120-C683-407A-9C1A-348456DD8053}" destId="{17BC503E-269F-4127-8A69-9A60D2AD94AE}" srcOrd="0" destOrd="0" parTransId="{1D7229EE-EFAB-43E1-83FB-2EE3F418BD27}" sibTransId="{9649EF5B-501F-4CEE-9BD5-02AB440AF89C}"/>
    <dgm:cxn modelId="{E8FAD873-AF53-4299-9A74-36A6E6403C38}" type="presOf" srcId="{4F286E2B-A0D7-43E5-BF29-D283859BF0C2}" destId="{4F9DC8A2-EC20-4FA5-A30E-D0E3661360B5}" srcOrd="0" destOrd="0" presId="urn:microsoft.com/office/officeart/2005/8/layout/lProcess2"/>
    <dgm:cxn modelId="{22DEF430-6D4A-427A-A00E-4B83009CC736}" type="presOf" srcId="{F642F27A-70FD-4FA2-97C1-0C918ECB5527}" destId="{4A9F2168-1D23-4D43-B791-12DA9AAA5C41}" srcOrd="0" destOrd="0" presId="urn:microsoft.com/office/officeart/2005/8/layout/lProcess2"/>
    <dgm:cxn modelId="{F1271D62-F86C-4AD6-97A9-068FF7025E99}" type="presOf" srcId="{E76F5907-695B-41F0-901A-A89B9FEAE121}" destId="{3A376AF5-2A2F-4DB0-A0DF-D4579EA3690A}" srcOrd="0" destOrd="0" presId="urn:microsoft.com/office/officeart/2005/8/layout/lProcess2"/>
    <dgm:cxn modelId="{DF42B50B-4794-4E6B-9FBE-86F70E8234BE}" type="presOf" srcId="{938E5C47-8799-4846-8433-9B9B056A7D0E}" destId="{5ECCEADC-44FE-4DAD-AE70-F398461D6E6A}" srcOrd="0" destOrd="0" presId="urn:microsoft.com/office/officeart/2005/8/layout/lProcess2"/>
    <dgm:cxn modelId="{CAA4732A-4FFA-4145-B056-84E4EC02CB3A}" srcId="{4F286E2B-A0D7-43E5-BF29-D283859BF0C2}" destId="{7C361A22-9E1B-458F-AFB2-7652A7507047}" srcOrd="0" destOrd="0" parTransId="{8F93B371-930C-4BA7-832B-6FAB03702ED6}" sibTransId="{72CDBB39-F656-4873-AB87-C038C7C23958}"/>
    <dgm:cxn modelId="{F3E5EC3B-25DD-4A9B-8A63-D3B025E323EA}" srcId="{A772A120-C683-407A-9C1A-348456DD8053}" destId="{9CDDED10-A56C-460E-AFA9-71CDCA92B1B1}" srcOrd="2" destOrd="0" parTransId="{E3C7C4E0-AB2A-42FC-BD4B-29FF8B466923}" sibTransId="{00A66CAC-DA27-4136-A6C4-BAAB5D9C2C16}"/>
    <dgm:cxn modelId="{AFD8386E-B13E-4959-9CE1-C071705377E0}" type="presOf" srcId="{17BC503E-269F-4127-8A69-9A60D2AD94AE}" destId="{20561E4E-45CB-4E02-8C6C-88E1CD57B031}" srcOrd="0" destOrd="0" presId="urn:microsoft.com/office/officeart/2005/8/layout/lProcess2"/>
    <dgm:cxn modelId="{02EAAD1B-9714-42BF-8300-C06DFE0D5609}" type="presOf" srcId="{4F286E2B-A0D7-43E5-BF29-D283859BF0C2}" destId="{AE9C1BAE-28FB-429D-9AD3-6054B76FC82B}" srcOrd="1" destOrd="0" presId="urn:microsoft.com/office/officeart/2005/8/layout/lProcess2"/>
    <dgm:cxn modelId="{347AE5CC-2174-45CD-81FC-C480A0E2A857}" type="presOf" srcId="{F3A52415-ABCE-4A67-9FB8-4549C13D18C9}" destId="{68B659E3-A5CD-47D7-B20D-E4ED240AA9AC}" srcOrd="0" destOrd="0" presId="urn:microsoft.com/office/officeart/2005/8/layout/lProcess2"/>
    <dgm:cxn modelId="{96BF2CA9-6C5E-4EF8-94AA-B42D3DAE671F}" srcId="{A772A120-C683-407A-9C1A-348456DD8053}" destId="{8BCF39C6-3B2D-46F5-A61F-879D99D5CA7A}" srcOrd="1" destOrd="0" parTransId="{4E2476F3-70AF-46FB-A515-384A42164D20}" sibTransId="{ED91A890-2AE8-4B20-B401-F03E4C2B3F95}"/>
    <dgm:cxn modelId="{EB2DC8E3-1FED-4DBA-BE8A-B832BD054BA4}" type="presOf" srcId="{E76F5907-695B-41F0-901A-A89B9FEAE121}" destId="{D65A1527-B855-4977-97F5-85DA471F49F4}" srcOrd="1" destOrd="0" presId="urn:microsoft.com/office/officeart/2005/8/layout/lProcess2"/>
    <dgm:cxn modelId="{7AE06B01-9F45-4D41-859A-7FB12DB7E6D9}" type="presParOf" srcId="{68B659E3-A5CD-47D7-B20D-E4ED240AA9AC}" destId="{92FD293A-3A5E-4ADA-9E1D-B8848FEF2F06}" srcOrd="0" destOrd="0" presId="urn:microsoft.com/office/officeart/2005/8/layout/lProcess2"/>
    <dgm:cxn modelId="{6EBAC12B-1734-45AD-98C8-2DA34B7E46B8}" type="presParOf" srcId="{92FD293A-3A5E-4ADA-9E1D-B8848FEF2F06}" destId="{3A376AF5-2A2F-4DB0-A0DF-D4579EA3690A}" srcOrd="0" destOrd="0" presId="urn:microsoft.com/office/officeart/2005/8/layout/lProcess2"/>
    <dgm:cxn modelId="{189107A1-05C4-433E-9568-B682AF9B0FAA}" type="presParOf" srcId="{92FD293A-3A5E-4ADA-9E1D-B8848FEF2F06}" destId="{D65A1527-B855-4977-97F5-85DA471F49F4}" srcOrd="1" destOrd="0" presId="urn:microsoft.com/office/officeart/2005/8/layout/lProcess2"/>
    <dgm:cxn modelId="{12A9AB5A-97E5-4D6E-A611-BB0B93155B26}" type="presParOf" srcId="{92FD293A-3A5E-4ADA-9E1D-B8848FEF2F06}" destId="{9337A647-60CD-4B41-9AC0-B6EFEBFA5276}" srcOrd="2" destOrd="0" presId="urn:microsoft.com/office/officeart/2005/8/layout/lProcess2"/>
    <dgm:cxn modelId="{DFD816F3-C159-4654-9826-A92F97FEDA6D}" type="presParOf" srcId="{9337A647-60CD-4B41-9AC0-B6EFEBFA5276}" destId="{53338EA5-C72C-464A-BE06-0AC6575CE2F6}" srcOrd="0" destOrd="0" presId="urn:microsoft.com/office/officeart/2005/8/layout/lProcess2"/>
    <dgm:cxn modelId="{9783AE18-50D8-486A-9271-857A311E1A3F}" type="presParOf" srcId="{53338EA5-C72C-464A-BE06-0AC6575CE2F6}" destId="{4A9F2168-1D23-4D43-B791-12DA9AAA5C41}" srcOrd="0" destOrd="0" presId="urn:microsoft.com/office/officeart/2005/8/layout/lProcess2"/>
    <dgm:cxn modelId="{1EF93844-AA03-4CD4-BB55-D8B086D8B427}" type="presParOf" srcId="{53338EA5-C72C-464A-BE06-0AC6575CE2F6}" destId="{CC50C8E9-CF8C-4D3A-ACDC-1E92536172B5}" srcOrd="1" destOrd="0" presId="urn:microsoft.com/office/officeart/2005/8/layout/lProcess2"/>
    <dgm:cxn modelId="{27F0C3CC-1406-416B-B691-1397613E366A}" type="presParOf" srcId="{53338EA5-C72C-464A-BE06-0AC6575CE2F6}" destId="{BB106973-F524-4585-A924-8437583DCA22}" srcOrd="2" destOrd="0" presId="urn:microsoft.com/office/officeart/2005/8/layout/lProcess2"/>
    <dgm:cxn modelId="{C9E53A6E-6FCA-4BDE-8F03-051D97B523AD}" type="presParOf" srcId="{53338EA5-C72C-464A-BE06-0AC6575CE2F6}" destId="{B2E61CE0-ECC6-41EE-8B6A-3CA10D2824AA}" srcOrd="3" destOrd="0" presId="urn:microsoft.com/office/officeart/2005/8/layout/lProcess2"/>
    <dgm:cxn modelId="{97ECF561-C2CE-412F-89E3-8ABEAB22FDC0}" type="presParOf" srcId="{53338EA5-C72C-464A-BE06-0AC6575CE2F6}" destId="{5ECCEADC-44FE-4DAD-AE70-F398461D6E6A}" srcOrd="4" destOrd="0" presId="urn:microsoft.com/office/officeart/2005/8/layout/lProcess2"/>
    <dgm:cxn modelId="{29E6B6BB-D52A-47A2-B721-835C4BCF84F7}" type="presParOf" srcId="{68B659E3-A5CD-47D7-B20D-E4ED240AA9AC}" destId="{E26D2196-6586-4752-9979-A36D5225A256}" srcOrd="1" destOrd="0" presId="urn:microsoft.com/office/officeart/2005/8/layout/lProcess2"/>
    <dgm:cxn modelId="{E46E26BF-FCC4-428F-805C-E82B648E208F}" type="presParOf" srcId="{68B659E3-A5CD-47D7-B20D-E4ED240AA9AC}" destId="{7DD6776C-540F-4E06-989E-6623AA17756A}" srcOrd="2" destOrd="0" presId="urn:microsoft.com/office/officeart/2005/8/layout/lProcess2"/>
    <dgm:cxn modelId="{6D3135FB-4B2E-4BD4-9AAE-36968358A0E6}" type="presParOf" srcId="{7DD6776C-540F-4E06-989E-6623AA17756A}" destId="{4F9DC8A2-EC20-4FA5-A30E-D0E3661360B5}" srcOrd="0" destOrd="0" presId="urn:microsoft.com/office/officeart/2005/8/layout/lProcess2"/>
    <dgm:cxn modelId="{D23FEDE6-B029-4AD9-883A-437B2780FED3}" type="presParOf" srcId="{7DD6776C-540F-4E06-989E-6623AA17756A}" destId="{AE9C1BAE-28FB-429D-9AD3-6054B76FC82B}" srcOrd="1" destOrd="0" presId="urn:microsoft.com/office/officeart/2005/8/layout/lProcess2"/>
    <dgm:cxn modelId="{50FCB5AC-FBA9-4488-B72C-8A485933A71F}" type="presParOf" srcId="{7DD6776C-540F-4E06-989E-6623AA17756A}" destId="{BCCD57F5-0808-42FA-83BA-53C8A69E856D}" srcOrd="2" destOrd="0" presId="urn:microsoft.com/office/officeart/2005/8/layout/lProcess2"/>
    <dgm:cxn modelId="{9C92D634-FE55-40BC-B567-AEC778D8F41B}" type="presParOf" srcId="{BCCD57F5-0808-42FA-83BA-53C8A69E856D}" destId="{9A7E7159-1B61-4724-92D9-C4C38927A629}" srcOrd="0" destOrd="0" presId="urn:microsoft.com/office/officeart/2005/8/layout/lProcess2"/>
    <dgm:cxn modelId="{10D43FF3-6C3E-4B20-9F76-4C1CECDA26CF}" type="presParOf" srcId="{9A7E7159-1B61-4724-92D9-C4C38927A629}" destId="{D21D3D90-D2E5-4256-9DD7-317517438BB4}" srcOrd="0" destOrd="0" presId="urn:microsoft.com/office/officeart/2005/8/layout/lProcess2"/>
    <dgm:cxn modelId="{BD91A175-19B3-4301-9352-DC9D3725750B}" type="presParOf" srcId="{9A7E7159-1B61-4724-92D9-C4C38927A629}" destId="{C91ED264-3B33-4CAF-977B-01F0C9E2140F}" srcOrd="1" destOrd="0" presId="urn:microsoft.com/office/officeart/2005/8/layout/lProcess2"/>
    <dgm:cxn modelId="{E477A448-B007-4D48-B413-4774F5555DBD}" type="presParOf" srcId="{9A7E7159-1B61-4724-92D9-C4C38927A629}" destId="{2959A6D2-3C82-4135-B259-B9C22F81603C}" srcOrd="2" destOrd="0" presId="urn:microsoft.com/office/officeart/2005/8/layout/lProcess2"/>
    <dgm:cxn modelId="{2EE5ED48-19BA-48A2-BA34-72E90C850296}" type="presParOf" srcId="{9A7E7159-1B61-4724-92D9-C4C38927A629}" destId="{E1A5AA95-DDDE-4106-A5AC-8280A2919C44}" srcOrd="3" destOrd="0" presId="urn:microsoft.com/office/officeart/2005/8/layout/lProcess2"/>
    <dgm:cxn modelId="{EA50D7AB-4AC1-46E5-8220-11A080374133}" type="presParOf" srcId="{9A7E7159-1B61-4724-92D9-C4C38927A629}" destId="{D23B285B-E6CC-44FF-8444-FA14DE5D8A88}" srcOrd="4" destOrd="0" presId="urn:microsoft.com/office/officeart/2005/8/layout/lProcess2"/>
    <dgm:cxn modelId="{88ECEE58-537B-42D7-8ADD-10DBCA0AA5F3}" type="presParOf" srcId="{68B659E3-A5CD-47D7-B20D-E4ED240AA9AC}" destId="{69CF6DFF-AF35-4EF4-810D-F128FCC6362E}" srcOrd="3" destOrd="0" presId="urn:microsoft.com/office/officeart/2005/8/layout/lProcess2"/>
    <dgm:cxn modelId="{1A8E2C7B-DDCD-405F-8AFE-5BBB7984C6C1}" type="presParOf" srcId="{68B659E3-A5CD-47D7-B20D-E4ED240AA9AC}" destId="{1372462D-B20E-41BF-ABD9-D40813B90816}" srcOrd="4" destOrd="0" presId="urn:microsoft.com/office/officeart/2005/8/layout/lProcess2"/>
    <dgm:cxn modelId="{65F84B78-F202-4322-9D78-3C1ECE504A03}" type="presParOf" srcId="{1372462D-B20E-41BF-ABD9-D40813B90816}" destId="{E7EF3EA6-5C0E-4031-BFC8-62AF9E472640}" srcOrd="0" destOrd="0" presId="urn:microsoft.com/office/officeart/2005/8/layout/lProcess2"/>
    <dgm:cxn modelId="{36536159-D015-459F-884A-1BAA085FBDB5}" type="presParOf" srcId="{1372462D-B20E-41BF-ABD9-D40813B90816}" destId="{408BB731-08E7-4684-BB84-E9C58AE18A5D}" srcOrd="1" destOrd="0" presId="urn:microsoft.com/office/officeart/2005/8/layout/lProcess2"/>
    <dgm:cxn modelId="{5EE99CB2-350B-42E8-8DA2-E3E5CE3CEBEE}" type="presParOf" srcId="{1372462D-B20E-41BF-ABD9-D40813B90816}" destId="{D6F97BA8-FE94-4384-BB2F-3E438C289D56}" srcOrd="2" destOrd="0" presId="urn:microsoft.com/office/officeart/2005/8/layout/lProcess2"/>
    <dgm:cxn modelId="{4EEDB19E-D3FB-4B27-AC25-538C816DCD50}" type="presParOf" srcId="{D6F97BA8-FE94-4384-BB2F-3E438C289D56}" destId="{5B00D4FE-98AC-4218-87B5-C8AA4E2B8AAB}" srcOrd="0" destOrd="0" presId="urn:microsoft.com/office/officeart/2005/8/layout/lProcess2"/>
    <dgm:cxn modelId="{DC6EE798-75EE-41C2-BC9F-0011E94D663F}" type="presParOf" srcId="{5B00D4FE-98AC-4218-87B5-C8AA4E2B8AAB}" destId="{20561E4E-45CB-4E02-8C6C-88E1CD57B031}" srcOrd="0" destOrd="0" presId="urn:microsoft.com/office/officeart/2005/8/layout/lProcess2"/>
    <dgm:cxn modelId="{D5F9698B-6C7E-45B9-B84D-61902044542E}" type="presParOf" srcId="{5B00D4FE-98AC-4218-87B5-C8AA4E2B8AAB}" destId="{7A4E74DD-501B-43F1-83CC-A39F2DA62550}" srcOrd="1" destOrd="0" presId="urn:microsoft.com/office/officeart/2005/8/layout/lProcess2"/>
    <dgm:cxn modelId="{B7304439-DFA3-478A-9656-E2DC33878CEF}" type="presParOf" srcId="{5B00D4FE-98AC-4218-87B5-C8AA4E2B8AAB}" destId="{736AA6BC-CC1B-4852-8381-7E01A46E5A3B}" srcOrd="2" destOrd="0" presId="urn:microsoft.com/office/officeart/2005/8/layout/lProcess2"/>
    <dgm:cxn modelId="{0AE746CB-CB9C-4A7E-9D71-4325B947FF6D}" type="presParOf" srcId="{5B00D4FE-98AC-4218-87B5-C8AA4E2B8AAB}" destId="{A547081D-FFAF-41C8-A7BE-B1014728D755}" srcOrd="3" destOrd="0" presId="urn:microsoft.com/office/officeart/2005/8/layout/lProcess2"/>
    <dgm:cxn modelId="{0498F6A9-C9BC-4D33-B5BB-84647D4FCF18}" type="presParOf" srcId="{5B00D4FE-98AC-4218-87B5-C8AA4E2B8AAB}" destId="{8D03D7BD-B57E-4B97-888F-9D027904C928}"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361</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722</a:t>
          </a:r>
          <a:endParaRPr lang="es-ES" dirty="0">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1083</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33%</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66%</a:t>
          </a:r>
          <a:endParaRPr lang="es-ES" dirty="0">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100%</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361</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1444</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1083</a:t>
          </a:r>
          <a:endParaRPr lang="es-ES" dirty="0">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25%</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75%</a:t>
          </a:r>
          <a:endParaRPr lang="es-ES" dirty="0">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100%</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361</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1444</a:t>
          </a:r>
          <a:endParaRPr lang="es-ES" dirty="0">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1805</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3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E83BB32-74AD-4830-A8E8-3ACAF9560BF5}" type="doc">
      <dgm:prSet loTypeId="urn:microsoft.com/office/officeart/2005/8/layout/equation1" loCatId="process" qsTypeId="urn:microsoft.com/office/officeart/2005/8/quickstyle/simple1" qsCatId="simple" csTypeId="urn:microsoft.com/office/officeart/2005/8/colors/accent0_2" csCatId="mainScheme" phldr="1"/>
      <dgm:spPr/>
    </dgm:pt>
    <dgm:pt modelId="{5FB6A9DD-88EF-40AD-9A5B-C95C3F577D6D}">
      <dgm:prSet phldrT="[Texto]"/>
      <dgm:spPr/>
      <dgm:t>
        <a:bodyPr/>
        <a:lstStyle/>
        <a:p>
          <a:r>
            <a:rPr lang="es-ES" dirty="0" smtClean="0">
              <a:solidFill>
                <a:schemeClr val="tx1"/>
              </a:solidFill>
            </a:rPr>
            <a:t>20%</a:t>
          </a:r>
          <a:endParaRPr lang="es-ES" dirty="0">
            <a:solidFill>
              <a:schemeClr val="tx1"/>
            </a:solidFill>
          </a:endParaRPr>
        </a:p>
      </dgm:t>
    </dgm:pt>
    <dgm:pt modelId="{309BFD65-72AD-4C74-98A7-4C7A067BA42F}" type="parTrans" cxnId="{7967575F-CCAA-4FB1-8368-8DF675C9FB83}">
      <dgm:prSet/>
      <dgm:spPr/>
      <dgm:t>
        <a:bodyPr/>
        <a:lstStyle/>
        <a:p>
          <a:endParaRPr lang="es-ES">
            <a:solidFill>
              <a:schemeClr val="tx1"/>
            </a:solidFill>
          </a:endParaRPr>
        </a:p>
      </dgm:t>
    </dgm:pt>
    <dgm:pt modelId="{67EC40E4-BEF2-48C5-BAEA-8364459B66BA}" type="sibTrans" cxnId="{7967575F-CCAA-4FB1-8368-8DF675C9FB83}">
      <dgm:prSet/>
      <dgm:spPr/>
      <dgm:t>
        <a:bodyPr/>
        <a:lstStyle/>
        <a:p>
          <a:endParaRPr lang="es-ES">
            <a:solidFill>
              <a:schemeClr val="tx1"/>
            </a:solidFill>
          </a:endParaRPr>
        </a:p>
      </dgm:t>
    </dgm:pt>
    <dgm:pt modelId="{F1581160-DD69-4F93-B35C-57FC57BDE4F6}">
      <dgm:prSet phldrT="[Texto]"/>
      <dgm:spPr/>
      <dgm:t>
        <a:bodyPr/>
        <a:lstStyle/>
        <a:p>
          <a:r>
            <a:rPr lang="es-ES" dirty="0" smtClean="0">
              <a:solidFill>
                <a:schemeClr val="tx1"/>
              </a:solidFill>
            </a:rPr>
            <a:t>80%</a:t>
          </a:r>
          <a:endParaRPr lang="es-ES" dirty="0">
            <a:solidFill>
              <a:schemeClr val="tx1"/>
            </a:solidFill>
          </a:endParaRPr>
        </a:p>
      </dgm:t>
    </dgm:pt>
    <dgm:pt modelId="{BE06F8A6-1DEE-4785-B08D-F24AB89B34D4}" type="parTrans" cxnId="{9270226C-7737-49A2-8792-8136DE0F99CD}">
      <dgm:prSet/>
      <dgm:spPr/>
      <dgm:t>
        <a:bodyPr/>
        <a:lstStyle/>
        <a:p>
          <a:endParaRPr lang="es-ES">
            <a:solidFill>
              <a:schemeClr val="tx1"/>
            </a:solidFill>
          </a:endParaRPr>
        </a:p>
      </dgm:t>
    </dgm:pt>
    <dgm:pt modelId="{C1F5200B-B318-47DE-8AA2-8C3B894A71F5}" type="sibTrans" cxnId="{9270226C-7737-49A2-8792-8136DE0F99CD}">
      <dgm:prSet/>
      <dgm:spPr/>
      <dgm:t>
        <a:bodyPr/>
        <a:lstStyle/>
        <a:p>
          <a:endParaRPr lang="es-ES">
            <a:solidFill>
              <a:schemeClr val="tx1"/>
            </a:solidFill>
          </a:endParaRPr>
        </a:p>
      </dgm:t>
    </dgm:pt>
    <dgm:pt modelId="{9B31D616-F79A-439E-995B-60208DEF9232}">
      <dgm:prSet phldrT="[Texto]"/>
      <dgm:spPr/>
      <dgm:t>
        <a:bodyPr/>
        <a:lstStyle/>
        <a:p>
          <a:r>
            <a:rPr lang="es-ES" dirty="0" smtClean="0">
              <a:solidFill>
                <a:schemeClr val="tx1"/>
              </a:solidFill>
            </a:rPr>
            <a:t>100%</a:t>
          </a:r>
          <a:endParaRPr lang="es-ES" dirty="0">
            <a:solidFill>
              <a:schemeClr val="tx1"/>
            </a:solidFill>
          </a:endParaRPr>
        </a:p>
      </dgm:t>
    </dgm:pt>
    <dgm:pt modelId="{709551D7-B60D-4DCF-9A2E-E411B3ADAEE1}" type="parTrans" cxnId="{22FFE2AA-7353-4053-B787-0BC7CAD09554}">
      <dgm:prSet/>
      <dgm:spPr/>
      <dgm:t>
        <a:bodyPr/>
        <a:lstStyle/>
        <a:p>
          <a:endParaRPr lang="es-ES">
            <a:solidFill>
              <a:schemeClr val="tx1"/>
            </a:solidFill>
          </a:endParaRPr>
        </a:p>
      </dgm:t>
    </dgm:pt>
    <dgm:pt modelId="{04549CC1-3328-431D-B1DC-68DA544A0A14}" type="sibTrans" cxnId="{22FFE2AA-7353-4053-B787-0BC7CAD09554}">
      <dgm:prSet/>
      <dgm:spPr/>
      <dgm:t>
        <a:bodyPr/>
        <a:lstStyle/>
        <a:p>
          <a:endParaRPr lang="es-ES">
            <a:solidFill>
              <a:schemeClr val="tx1"/>
            </a:solidFill>
          </a:endParaRPr>
        </a:p>
      </dgm:t>
    </dgm:pt>
    <dgm:pt modelId="{E63C5FF2-1788-42E0-AE24-B0A7A9764B8C}" type="pres">
      <dgm:prSet presAssocID="{9E83BB32-74AD-4830-A8E8-3ACAF9560BF5}" presName="linearFlow" presStyleCnt="0">
        <dgm:presLayoutVars>
          <dgm:dir/>
          <dgm:resizeHandles val="exact"/>
        </dgm:presLayoutVars>
      </dgm:prSet>
      <dgm:spPr/>
    </dgm:pt>
    <dgm:pt modelId="{70C4C293-4A92-4397-8C8A-01B2CC52A3AB}" type="pres">
      <dgm:prSet presAssocID="{5FB6A9DD-88EF-40AD-9A5B-C95C3F577D6D}" presName="node" presStyleLbl="node1" presStyleIdx="0" presStyleCnt="3">
        <dgm:presLayoutVars>
          <dgm:bulletEnabled val="1"/>
        </dgm:presLayoutVars>
      </dgm:prSet>
      <dgm:spPr/>
      <dgm:t>
        <a:bodyPr/>
        <a:lstStyle/>
        <a:p>
          <a:endParaRPr lang="es-ES"/>
        </a:p>
      </dgm:t>
    </dgm:pt>
    <dgm:pt modelId="{175EFC40-E422-44D3-BEAE-2ABC6CF37E57}" type="pres">
      <dgm:prSet presAssocID="{67EC40E4-BEF2-48C5-BAEA-8364459B66BA}" presName="spacerL" presStyleCnt="0"/>
      <dgm:spPr/>
    </dgm:pt>
    <dgm:pt modelId="{3881452D-37D0-422D-B485-8232789BFF79}" type="pres">
      <dgm:prSet presAssocID="{67EC40E4-BEF2-48C5-BAEA-8364459B66BA}" presName="sibTrans" presStyleLbl="sibTrans2D1" presStyleIdx="0" presStyleCnt="2"/>
      <dgm:spPr/>
      <dgm:t>
        <a:bodyPr/>
        <a:lstStyle/>
        <a:p>
          <a:endParaRPr lang="es-ES"/>
        </a:p>
      </dgm:t>
    </dgm:pt>
    <dgm:pt modelId="{271141D0-5C29-46F3-896F-222251A31A1D}" type="pres">
      <dgm:prSet presAssocID="{67EC40E4-BEF2-48C5-BAEA-8364459B66BA}" presName="spacerR" presStyleCnt="0"/>
      <dgm:spPr/>
    </dgm:pt>
    <dgm:pt modelId="{9F2AD71C-4782-4A33-8C81-E05E7C277A33}" type="pres">
      <dgm:prSet presAssocID="{F1581160-DD69-4F93-B35C-57FC57BDE4F6}" presName="node" presStyleLbl="node1" presStyleIdx="1" presStyleCnt="3">
        <dgm:presLayoutVars>
          <dgm:bulletEnabled val="1"/>
        </dgm:presLayoutVars>
      </dgm:prSet>
      <dgm:spPr/>
      <dgm:t>
        <a:bodyPr/>
        <a:lstStyle/>
        <a:p>
          <a:endParaRPr lang="es-ES"/>
        </a:p>
      </dgm:t>
    </dgm:pt>
    <dgm:pt modelId="{D0B0AD62-0363-4F1E-AEFE-37F1427579A8}" type="pres">
      <dgm:prSet presAssocID="{C1F5200B-B318-47DE-8AA2-8C3B894A71F5}" presName="spacerL" presStyleCnt="0"/>
      <dgm:spPr/>
    </dgm:pt>
    <dgm:pt modelId="{8D54F11A-94E0-4963-9DD5-3CA8726379F3}" type="pres">
      <dgm:prSet presAssocID="{C1F5200B-B318-47DE-8AA2-8C3B894A71F5}" presName="sibTrans" presStyleLbl="sibTrans2D1" presStyleIdx="1" presStyleCnt="2"/>
      <dgm:spPr/>
      <dgm:t>
        <a:bodyPr/>
        <a:lstStyle/>
        <a:p>
          <a:endParaRPr lang="es-ES"/>
        </a:p>
      </dgm:t>
    </dgm:pt>
    <dgm:pt modelId="{15A1BA23-CCBB-441D-A7DC-F81FFB8385C3}" type="pres">
      <dgm:prSet presAssocID="{C1F5200B-B318-47DE-8AA2-8C3B894A71F5}" presName="spacerR" presStyleCnt="0"/>
      <dgm:spPr/>
    </dgm:pt>
    <dgm:pt modelId="{4339D4A3-21DF-439E-AA51-0DF98A174574}" type="pres">
      <dgm:prSet presAssocID="{9B31D616-F79A-439E-995B-60208DEF9232}" presName="node" presStyleLbl="node1" presStyleIdx="2" presStyleCnt="3">
        <dgm:presLayoutVars>
          <dgm:bulletEnabled val="1"/>
        </dgm:presLayoutVars>
      </dgm:prSet>
      <dgm:spPr/>
      <dgm:t>
        <a:bodyPr/>
        <a:lstStyle/>
        <a:p>
          <a:endParaRPr lang="es-ES"/>
        </a:p>
      </dgm:t>
    </dgm:pt>
  </dgm:ptLst>
  <dgm:cxnLst>
    <dgm:cxn modelId="{9270226C-7737-49A2-8792-8136DE0F99CD}" srcId="{9E83BB32-74AD-4830-A8E8-3ACAF9560BF5}" destId="{F1581160-DD69-4F93-B35C-57FC57BDE4F6}" srcOrd="1" destOrd="0" parTransId="{BE06F8A6-1DEE-4785-B08D-F24AB89B34D4}" sibTransId="{C1F5200B-B318-47DE-8AA2-8C3B894A71F5}"/>
    <dgm:cxn modelId="{1B986CDB-2AE5-4556-A927-87500FCFCE97}" type="presOf" srcId="{67EC40E4-BEF2-48C5-BAEA-8364459B66BA}" destId="{3881452D-37D0-422D-B485-8232789BFF79}" srcOrd="0" destOrd="0" presId="urn:microsoft.com/office/officeart/2005/8/layout/equation1"/>
    <dgm:cxn modelId="{CD74D8F1-4063-40EC-82CB-ADDD951E77C2}" type="presOf" srcId="{C1F5200B-B318-47DE-8AA2-8C3B894A71F5}" destId="{8D54F11A-94E0-4963-9DD5-3CA8726379F3}" srcOrd="0" destOrd="0" presId="urn:microsoft.com/office/officeart/2005/8/layout/equation1"/>
    <dgm:cxn modelId="{7967575F-CCAA-4FB1-8368-8DF675C9FB83}" srcId="{9E83BB32-74AD-4830-A8E8-3ACAF9560BF5}" destId="{5FB6A9DD-88EF-40AD-9A5B-C95C3F577D6D}" srcOrd="0" destOrd="0" parTransId="{309BFD65-72AD-4C74-98A7-4C7A067BA42F}" sibTransId="{67EC40E4-BEF2-48C5-BAEA-8364459B66BA}"/>
    <dgm:cxn modelId="{E0CC9E8D-FF89-4EE0-B6ED-B36560D547A8}" type="presOf" srcId="{9E83BB32-74AD-4830-A8E8-3ACAF9560BF5}" destId="{E63C5FF2-1788-42E0-AE24-B0A7A9764B8C}" srcOrd="0" destOrd="0" presId="urn:microsoft.com/office/officeart/2005/8/layout/equation1"/>
    <dgm:cxn modelId="{960E284C-6EC4-4E75-AE10-893E9F43D391}" type="presOf" srcId="{F1581160-DD69-4F93-B35C-57FC57BDE4F6}" destId="{9F2AD71C-4782-4A33-8C81-E05E7C277A33}" srcOrd="0" destOrd="0" presId="urn:microsoft.com/office/officeart/2005/8/layout/equation1"/>
    <dgm:cxn modelId="{787CEF42-B75F-46B6-ABE1-FD0B1E1EDAA4}" type="presOf" srcId="{5FB6A9DD-88EF-40AD-9A5B-C95C3F577D6D}" destId="{70C4C293-4A92-4397-8C8A-01B2CC52A3AB}" srcOrd="0" destOrd="0" presId="urn:microsoft.com/office/officeart/2005/8/layout/equation1"/>
    <dgm:cxn modelId="{22FFE2AA-7353-4053-B787-0BC7CAD09554}" srcId="{9E83BB32-74AD-4830-A8E8-3ACAF9560BF5}" destId="{9B31D616-F79A-439E-995B-60208DEF9232}" srcOrd="2" destOrd="0" parTransId="{709551D7-B60D-4DCF-9A2E-E411B3ADAEE1}" sibTransId="{04549CC1-3328-431D-B1DC-68DA544A0A14}"/>
    <dgm:cxn modelId="{FE2A49C7-BA8C-40EA-8F72-7AF419A84FF3}" type="presOf" srcId="{9B31D616-F79A-439E-995B-60208DEF9232}" destId="{4339D4A3-21DF-439E-AA51-0DF98A174574}" srcOrd="0" destOrd="0" presId="urn:microsoft.com/office/officeart/2005/8/layout/equation1"/>
    <dgm:cxn modelId="{12777889-ECEC-4F4F-9853-1B8160437C33}" type="presParOf" srcId="{E63C5FF2-1788-42E0-AE24-B0A7A9764B8C}" destId="{70C4C293-4A92-4397-8C8A-01B2CC52A3AB}" srcOrd="0" destOrd="0" presId="urn:microsoft.com/office/officeart/2005/8/layout/equation1"/>
    <dgm:cxn modelId="{31C54F54-F678-40DD-9187-65C0B0564EB8}" type="presParOf" srcId="{E63C5FF2-1788-42E0-AE24-B0A7A9764B8C}" destId="{175EFC40-E422-44D3-BEAE-2ABC6CF37E57}" srcOrd="1" destOrd="0" presId="urn:microsoft.com/office/officeart/2005/8/layout/equation1"/>
    <dgm:cxn modelId="{119E294F-4F1B-4A61-81E4-9349752261FC}" type="presParOf" srcId="{E63C5FF2-1788-42E0-AE24-B0A7A9764B8C}" destId="{3881452D-37D0-422D-B485-8232789BFF79}" srcOrd="2" destOrd="0" presId="urn:microsoft.com/office/officeart/2005/8/layout/equation1"/>
    <dgm:cxn modelId="{891FA7B3-E2BE-41F1-BEED-7C17DBC216A2}" type="presParOf" srcId="{E63C5FF2-1788-42E0-AE24-B0A7A9764B8C}" destId="{271141D0-5C29-46F3-896F-222251A31A1D}" srcOrd="3" destOrd="0" presId="urn:microsoft.com/office/officeart/2005/8/layout/equation1"/>
    <dgm:cxn modelId="{4BA5C2AC-B1C5-41AD-AC96-EF34F0094DB6}" type="presParOf" srcId="{E63C5FF2-1788-42E0-AE24-B0A7A9764B8C}" destId="{9F2AD71C-4782-4A33-8C81-E05E7C277A33}" srcOrd="4" destOrd="0" presId="urn:microsoft.com/office/officeart/2005/8/layout/equation1"/>
    <dgm:cxn modelId="{126A89B7-2678-4B2D-B632-649CB9ACA176}" type="presParOf" srcId="{E63C5FF2-1788-42E0-AE24-B0A7A9764B8C}" destId="{D0B0AD62-0363-4F1E-AEFE-37F1427579A8}" srcOrd="5" destOrd="0" presId="urn:microsoft.com/office/officeart/2005/8/layout/equation1"/>
    <dgm:cxn modelId="{2F5A5D2B-6C89-4754-9687-B5EC14C75B15}" type="presParOf" srcId="{E63C5FF2-1788-42E0-AE24-B0A7A9764B8C}" destId="{8D54F11A-94E0-4963-9DD5-3CA8726379F3}" srcOrd="6" destOrd="0" presId="urn:microsoft.com/office/officeart/2005/8/layout/equation1"/>
    <dgm:cxn modelId="{BCDB1AB9-0004-46BC-A906-1CEFB97BA466}" type="presParOf" srcId="{E63C5FF2-1788-42E0-AE24-B0A7A9764B8C}" destId="{15A1BA23-CCBB-441D-A7DC-F81FFB8385C3}" srcOrd="7" destOrd="0" presId="urn:microsoft.com/office/officeart/2005/8/layout/equation1"/>
    <dgm:cxn modelId="{706951C7-42FE-4DD6-8C47-FAAB6D13A3A0}" type="presParOf" srcId="{E63C5FF2-1788-42E0-AE24-B0A7A9764B8C}" destId="{4339D4A3-21DF-439E-AA51-0DF98A174574}" srcOrd="8" destOrd="0" presId="urn:microsoft.com/office/officeart/2005/8/layout/equation1"/>
  </dgm:cxnLst>
  <dgm:bg/>
  <dgm:whole/>
  <dgm:extLst>
    <a:ext uri="http://schemas.microsoft.com/office/drawing/2008/diagram">
      <dsp:dataModelExt xmlns:dsp="http://schemas.microsoft.com/office/drawing/2008/diagram" relId="rId3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F0A8AF-4FD1-4698-A888-DCD17BAE2A6B}">
      <dsp:nvSpPr>
        <dsp:cNvPr id="0" name=""/>
        <dsp:cNvSpPr/>
      </dsp:nvSpPr>
      <dsp:spPr>
        <a:xfrm>
          <a:off x="-5454792" y="-835220"/>
          <a:ext cx="6494976" cy="6494976"/>
        </a:xfrm>
        <a:prstGeom prst="blockArc">
          <a:avLst>
            <a:gd name="adj1" fmla="val 18900000"/>
            <a:gd name="adj2" fmla="val 2700000"/>
            <a:gd name="adj3" fmla="val 333"/>
          </a:avLst>
        </a:pr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705C3F-00C9-4958-9A28-F996E63BE9F4}">
      <dsp:nvSpPr>
        <dsp:cNvPr id="0" name=""/>
        <dsp:cNvSpPr/>
      </dsp:nvSpPr>
      <dsp:spPr>
        <a:xfrm>
          <a:off x="454816" y="301437"/>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1.- INTRODUCCIÓN</a:t>
          </a:r>
          <a:endParaRPr lang="es-EC" sz="1700" kern="1200" dirty="0">
            <a:latin typeface="Georgia" panose="02040502050405020303" pitchFamily="18" charset="0"/>
          </a:endParaRPr>
        </a:p>
      </dsp:txBody>
      <dsp:txXfrm>
        <a:off x="454816" y="301437"/>
        <a:ext cx="7470873" cy="603259"/>
      </dsp:txXfrm>
    </dsp:sp>
    <dsp:sp modelId="{09009058-4714-4E62-8E3E-72D87B8E9DA6}">
      <dsp:nvSpPr>
        <dsp:cNvPr id="0" name=""/>
        <dsp:cNvSpPr/>
      </dsp:nvSpPr>
      <dsp:spPr>
        <a:xfrm>
          <a:off x="77778" y="226029"/>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49D932CB-DEB5-495F-B291-7661D8D46A94}">
      <dsp:nvSpPr>
        <dsp:cNvPr id="0" name=""/>
        <dsp:cNvSpPr/>
      </dsp:nvSpPr>
      <dsp:spPr>
        <a:xfrm>
          <a:off x="887094" y="1206037"/>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2.- OBJETIVOS</a:t>
          </a:r>
          <a:endParaRPr lang="es-EC" sz="1700" kern="1200" dirty="0">
            <a:latin typeface="Georgia" panose="02040502050405020303" pitchFamily="18" charset="0"/>
          </a:endParaRPr>
        </a:p>
      </dsp:txBody>
      <dsp:txXfrm>
        <a:off x="887094" y="1206037"/>
        <a:ext cx="7038594" cy="603259"/>
      </dsp:txXfrm>
    </dsp:sp>
    <dsp:sp modelId="{44F3FC4D-A5DB-4D1C-BC00-BF55B727CE30}">
      <dsp:nvSpPr>
        <dsp:cNvPr id="0" name=""/>
        <dsp:cNvSpPr/>
      </dsp:nvSpPr>
      <dsp:spPr>
        <a:xfrm>
          <a:off x="510057" y="11306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13CEBF92-9A1E-46D9-8C72-0E5DF27EF804}">
      <dsp:nvSpPr>
        <dsp:cNvPr id="0" name=""/>
        <dsp:cNvSpPr/>
      </dsp:nvSpPr>
      <dsp:spPr>
        <a:xfrm>
          <a:off x="1019769" y="2110638"/>
          <a:ext cx="6905920"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3.- DISEÑO E IMPLEMENTACIÓN</a:t>
          </a:r>
          <a:endParaRPr lang="es-EC" sz="1700" kern="1200" dirty="0">
            <a:latin typeface="Georgia" panose="02040502050405020303" pitchFamily="18" charset="0"/>
          </a:endParaRPr>
        </a:p>
      </dsp:txBody>
      <dsp:txXfrm>
        <a:off x="1019769" y="2110638"/>
        <a:ext cx="6905920" cy="603259"/>
      </dsp:txXfrm>
    </dsp:sp>
    <dsp:sp modelId="{6AEDB1B0-F5BC-4BC0-8DD8-5C81998B921E}">
      <dsp:nvSpPr>
        <dsp:cNvPr id="0" name=""/>
        <dsp:cNvSpPr/>
      </dsp:nvSpPr>
      <dsp:spPr>
        <a:xfrm>
          <a:off x="642732" y="2035230"/>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D4F2651C-8563-412B-8EF6-0D4AD3F0BB33}">
      <dsp:nvSpPr>
        <dsp:cNvPr id="0" name=""/>
        <dsp:cNvSpPr/>
      </dsp:nvSpPr>
      <dsp:spPr>
        <a:xfrm>
          <a:off x="887094" y="3015238"/>
          <a:ext cx="7038594"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4.- RESULTADOS</a:t>
          </a:r>
          <a:endParaRPr lang="es-EC" sz="1700" kern="1200" dirty="0">
            <a:latin typeface="Georgia" panose="02040502050405020303" pitchFamily="18" charset="0"/>
          </a:endParaRPr>
        </a:p>
      </dsp:txBody>
      <dsp:txXfrm>
        <a:off x="887094" y="3015238"/>
        <a:ext cx="7038594" cy="603259"/>
      </dsp:txXfrm>
    </dsp:sp>
    <dsp:sp modelId="{DBC4BEF0-E382-4331-A94E-5D279B34041E}">
      <dsp:nvSpPr>
        <dsp:cNvPr id="0" name=""/>
        <dsp:cNvSpPr/>
      </dsp:nvSpPr>
      <dsp:spPr>
        <a:xfrm>
          <a:off x="510057" y="2939831"/>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 modelId="{62B06A1C-68AD-46D9-8E6D-1B493169CD77}">
      <dsp:nvSpPr>
        <dsp:cNvPr id="0" name=""/>
        <dsp:cNvSpPr/>
      </dsp:nvSpPr>
      <dsp:spPr>
        <a:xfrm>
          <a:off x="454816" y="3919839"/>
          <a:ext cx="7470873" cy="603259"/>
        </a:xfrm>
        <a:prstGeom prst="rect">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8838" tIns="43180" rIns="43180" bIns="43180" numCol="1" spcCol="1270" anchor="ctr" anchorCtr="0">
          <a:noAutofit/>
        </a:bodyPr>
        <a:lstStyle/>
        <a:p>
          <a:pPr lvl="0" algn="l" defTabSz="755650">
            <a:lnSpc>
              <a:spcPct val="90000"/>
            </a:lnSpc>
            <a:spcBef>
              <a:spcPct val="0"/>
            </a:spcBef>
            <a:spcAft>
              <a:spcPct val="35000"/>
            </a:spcAft>
          </a:pPr>
          <a:r>
            <a:rPr lang="es-EC" sz="1700" kern="1200" dirty="0" smtClean="0">
              <a:latin typeface="Georgia" panose="02040502050405020303" pitchFamily="18" charset="0"/>
            </a:rPr>
            <a:t>5.- CONCLUSIONES Y TRABAJOS FUTUROS</a:t>
          </a:r>
          <a:endParaRPr lang="es-EC" sz="1700" kern="1200" dirty="0">
            <a:latin typeface="Georgia" panose="02040502050405020303" pitchFamily="18" charset="0"/>
          </a:endParaRPr>
        </a:p>
      </dsp:txBody>
      <dsp:txXfrm>
        <a:off x="454816" y="3919839"/>
        <a:ext cx="7470873" cy="603259"/>
      </dsp:txXfrm>
    </dsp:sp>
    <dsp:sp modelId="{26613157-4253-42DC-8C41-DCFF7D207CC7}">
      <dsp:nvSpPr>
        <dsp:cNvPr id="0" name=""/>
        <dsp:cNvSpPr/>
      </dsp:nvSpPr>
      <dsp:spPr>
        <a:xfrm>
          <a:off x="77778" y="3844431"/>
          <a:ext cx="754074" cy="754074"/>
        </a:xfrm>
        <a:prstGeom prst="ellipse">
          <a:avLst/>
        </a:prstGeom>
        <a:solidFill>
          <a:schemeClr val="lt1">
            <a:hueOff val="0"/>
            <a:satOff val="0"/>
            <a:lumOff val="0"/>
            <a:alphaOff val="0"/>
          </a:schemeClr>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0"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361</a:t>
          </a:r>
          <a:endParaRPr lang="es-ES" sz="1100" kern="1200" dirty="0">
            <a:solidFill>
              <a:schemeClr val="tx1"/>
            </a:solidFill>
          </a:endParaRPr>
        </a:p>
      </dsp:txBody>
      <dsp:txXfrm>
        <a:off x="58599" y="148597"/>
        <a:ext cx="281491" cy="281491"/>
      </dsp:txXfrm>
    </dsp:sp>
    <dsp:sp modelId="{3881452D-37D0-422D-B485-8232789BFF79}">
      <dsp:nvSpPr>
        <dsp:cNvPr id="0" name=""/>
        <dsp:cNvSpPr/>
      </dsp:nvSpPr>
      <dsp:spPr>
        <a:xfrm>
          <a:off x="430715" y="173897"/>
          <a:ext cx="230892" cy="23089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1320" y="262190"/>
        <a:ext cx="169682" cy="54306"/>
      </dsp:txXfrm>
    </dsp:sp>
    <dsp:sp modelId="{9F2AD71C-4782-4A33-8C81-E05E7C277A33}">
      <dsp:nvSpPr>
        <dsp:cNvPr id="0" name=""/>
        <dsp:cNvSpPr/>
      </dsp:nvSpPr>
      <dsp:spPr>
        <a:xfrm>
          <a:off x="693932"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361</a:t>
          </a:r>
          <a:endParaRPr lang="es-ES" sz="1100" kern="1200" dirty="0">
            <a:solidFill>
              <a:schemeClr val="tx1"/>
            </a:solidFill>
          </a:endParaRPr>
        </a:p>
      </dsp:txBody>
      <dsp:txXfrm>
        <a:off x="752231" y="148597"/>
        <a:ext cx="281491" cy="281491"/>
      </dsp:txXfrm>
    </dsp:sp>
    <dsp:sp modelId="{8D54F11A-94E0-4963-9DD5-3CA8726379F3}">
      <dsp:nvSpPr>
        <dsp:cNvPr id="0" name=""/>
        <dsp:cNvSpPr/>
      </dsp:nvSpPr>
      <dsp:spPr>
        <a:xfrm>
          <a:off x="1124346" y="173897"/>
          <a:ext cx="230892" cy="23089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chemeClr val="tx1"/>
            </a:solidFill>
          </a:endParaRPr>
        </a:p>
      </dsp:txBody>
      <dsp:txXfrm>
        <a:off x="1154951" y="221461"/>
        <a:ext cx="169682" cy="135764"/>
      </dsp:txXfrm>
    </dsp:sp>
    <dsp:sp modelId="{4339D4A3-21DF-439E-AA51-0DF98A174574}">
      <dsp:nvSpPr>
        <dsp:cNvPr id="0" name=""/>
        <dsp:cNvSpPr/>
      </dsp:nvSpPr>
      <dsp:spPr>
        <a:xfrm>
          <a:off x="1387563"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solidFill>
                <a:schemeClr val="tx1"/>
              </a:solidFill>
            </a:rPr>
            <a:t>722</a:t>
          </a:r>
          <a:endParaRPr lang="es-ES" sz="1100" kern="1200" dirty="0">
            <a:solidFill>
              <a:schemeClr val="tx1"/>
            </a:solidFill>
          </a:endParaRPr>
        </a:p>
      </dsp:txBody>
      <dsp:txXfrm>
        <a:off x="1445862" y="148597"/>
        <a:ext cx="281491" cy="2814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1"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50%</a:t>
          </a:r>
          <a:endParaRPr lang="es-ES" sz="800" kern="1200" dirty="0">
            <a:solidFill>
              <a:schemeClr val="tx1"/>
            </a:solidFill>
          </a:endParaRPr>
        </a:p>
      </dsp:txBody>
      <dsp:txXfrm>
        <a:off x="58779" y="62298"/>
        <a:ext cx="282354" cy="282354"/>
      </dsp:txXfrm>
    </dsp:sp>
    <dsp:sp modelId="{3881452D-37D0-422D-B485-8232789BFF79}">
      <dsp:nvSpPr>
        <dsp:cNvPr id="0" name=""/>
        <dsp:cNvSpPr/>
      </dsp:nvSpPr>
      <dsp:spPr>
        <a:xfrm>
          <a:off x="432035" y="87675"/>
          <a:ext cx="231600" cy="23160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2734" y="176239"/>
        <a:ext cx="170202" cy="54472"/>
      </dsp:txXfrm>
    </dsp:sp>
    <dsp:sp modelId="{9F2AD71C-4782-4A33-8C81-E05E7C277A33}">
      <dsp:nvSpPr>
        <dsp:cNvPr id="0" name=""/>
        <dsp:cNvSpPr/>
      </dsp:nvSpPr>
      <dsp:spPr>
        <a:xfrm>
          <a:off x="696059"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50%</a:t>
          </a:r>
          <a:endParaRPr lang="es-ES" sz="800" kern="1200" dirty="0">
            <a:solidFill>
              <a:schemeClr val="tx1"/>
            </a:solidFill>
          </a:endParaRPr>
        </a:p>
      </dsp:txBody>
      <dsp:txXfrm>
        <a:off x="754537" y="62298"/>
        <a:ext cx="282354" cy="282354"/>
      </dsp:txXfrm>
    </dsp:sp>
    <dsp:sp modelId="{8D54F11A-94E0-4963-9DD5-3CA8726379F3}">
      <dsp:nvSpPr>
        <dsp:cNvPr id="0" name=""/>
        <dsp:cNvSpPr/>
      </dsp:nvSpPr>
      <dsp:spPr>
        <a:xfrm>
          <a:off x="1127794" y="87675"/>
          <a:ext cx="231600" cy="23160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chemeClr val="tx1"/>
            </a:solidFill>
          </a:endParaRPr>
        </a:p>
      </dsp:txBody>
      <dsp:txXfrm>
        <a:off x="1158493" y="135385"/>
        <a:ext cx="170202" cy="136180"/>
      </dsp:txXfrm>
    </dsp:sp>
    <dsp:sp modelId="{4339D4A3-21DF-439E-AA51-0DF98A174574}">
      <dsp:nvSpPr>
        <dsp:cNvPr id="0" name=""/>
        <dsp:cNvSpPr/>
      </dsp:nvSpPr>
      <dsp:spPr>
        <a:xfrm>
          <a:off x="1391818"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100%</a:t>
          </a:r>
          <a:endParaRPr lang="es-ES" sz="800" kern="1200" dirty="0">
            <a:solidFill>
              <a:schemeClr val="tx1"/>
            </a:solidFill>
          </a:endParaRPr>
        </a:p>
      </dsp:txBody>
      <dsp:txXfrm>
        <a:off x="1450296" y="62298"/>
        <a:ext cx="282354" cy="28235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3C30B-ED8F-4AF5-84DE-DB29B00A2BA8}">
      <dsp:nvSpPr>
        <dsp:cNvPr id="0" name=""/>
        <dsp:cNvSpPr/>
      </dsp:nvSpPr>
      <dsp:spPr>
        <a:xfrm>
          <a:off x="22249" y="1274"/>
          <a:ext cx="796604" cy="796604"/>
        </a:xfrm>
        <a:prstGeom prst="ellipse">
          <a:avLst/>
        </a:prstGeom>
        <a:solidFill>
          <a:srgbClr val="00B0F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522</a:t>
          </a:r>
        </a:p>
        <a:p>
          <a:pPr lvl="0" algn="ctr" defTabSz="488950">
            <a:lnSpc>
              <a:spcPct val="90000"/>
            </a:lnSpc>
            <a:spcBef>
              <a:spcPct val="0"/>
            </a:spcBef>
            <a:spcAft>
              <a:spcPct val="35000"/>
            </a:spcAft>
          </a:pPr>
          <a:r>
            <a:rPr lang="en-US" sz="1100" b="0" i="0" kern="1200" dirty="0" smtClean="0"/>
            <a:t>Training</a:t>
          </a:r>
          <a:endParaRPr lang="es-ES" sz="1100" kern="1200" dirty="0"/>
        </a:p>
      </dsp:txBody>
      <dsp:txXfrm>
        <a:off x="138909" y="117934"/>
        <a:ext cx="563284" cy="563284"/>
      </dsp:txXfrm>
    </dsp:sp>
    <dsp:sp modelId="{6DEEDB5D-9DF1-4BF8-8A04-751AACC49913}">
      <dsp:nvSpPr>
        <dsp:cNvPr id="0" name=""/>
        <dsp:cNvSpPr/>
      </dsp:nvSpPr>
      <dsp:spPr>
        <a:xfrm>
          <a:off x="189536" y="862563"/>
          <a:ext cx="462030" cy="462030"/>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250778" y="1039243"/>
        <a:ext cx="339546" cy="108670"/>
      </dsp:txXfrm>
    </dsp:sp>
    <dsp:sp modelId="{38FC3383-28F8-4BD6-A81D-FD4BF3B6E6C6}">
      <dsp:nvSpPr>
        <dsp:cNvPr id="0" name=""/>
        <dsp:cNvSpPr/>
      </dsp:nvSpPr>
      <dsp:spPr>
        <a:xfrm>
          <a:off x="31753" y="1390553"/>
          <a:ext cx="796604" cy="796604"/>
        </a:xfrm>
        <a:prstGeom prst="ellipse">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522</a:t>
          </a:r>
        </a:p>
        <a:p>
          <a:pPr lvl="0" algn="ctr" defTabSz="488950">
            <a:lnSpc>
              <a:spcPct val="90000"/>
            </a:lnSpc>
            <a:spcBef>
              <a:spcPct val="0"/>
            </a:spcBef>
            <a:spcAft>
              <a:spcPct val="35000"/>
            </a:spcAft>
          </a:pPr>
          <a:r>
            <a:rPr lang="es-ES" sz="1100" kern="1200" dirty="0" err="1" smtClean="0"/>
            <a:t>Tests</a:t>
          </a:r>
          <a:endParaRPr lang="es-ES" sz="1100" kern="1200" dirty="0"/>
        </a:p>
      </dsp:txBody>
      <dsp:txXfrm>
        <a:off x="148413" y="1507213"/>
        <a:ext cx="563284" cy="563284"/>
      </dsp:txXfrm>
    </dsp:sp>
    <dsp:sp modelId="{D7E01683-37A7-4F6E-A913-1CD343FB7863}">
      <dsp:nvSpPr>
        <dsp:cNvPr id="0" name=""/>
        <dsp:cNvSpPr/>
      </dsp:nvSpPr>
      <dsp:spPr>
        <a:xfrm rot="21598365">
          <a:off x="945472" y="945741"/>
          <a:ext cx="248283" cy="296336"/>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945472" y="1005026"/>
        <a:ext cx="173798" cy="177802"/>
      </dsp:txXfrm>
    </dsp:sp>
    <dsp:sp modelId="{7276ED54-5FE1-4AC2-AD5B-CE5572F8B40A}">
      <dsp:nvSpPr>
        <dsp:cNvPr id="0" name=""/>
        <dsp:cNvSpPr/>
      </dsp:nvSpPr>
      <dsp:spPr>
        <a:xfrm>
          <a:off x="1296816" y="594004"/>
          <a:ext cx="937428" cy="999149"/>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s-ES" sz="2100" kern="1200" dirty="0" smtClean="0"/>
            <a:t>1044 LP</a:t>
          </a:r>
          <a:endParaRPr lang="es-ES" sz="2100" kern="1200" dirty="0"/>
        </a:p>
      </dsp:txBody>
      <dsp:txXfrm>
        <a:off x="1434099" y="740326"/>
        <a:ext cx="662862" cy="70650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533" y="508717"/>
          <a:ext cx="707279" cy="70727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60%</a:t>
          </a:r>
          <a:br>
            <a:rPr lang="es-ES" sz="1200" kern="1200" dirty="0" smtClean="0">
              <a:solidFill>
                <a:schemeClr val="tx1"/>
              </a:solidFill>
            </a:rPr>
          </a:br>
          <a:r>
            <a:rPr lang="es-ES" sz="1200" kern="1200" dirty="0" smtClean="0">
              <a:solidFill>
                <a:schemeClr val="tx1"/>
              </a:solidFill>
            </a:rPr>
            <a:t>LP</a:t>
          </a:r>
        </a:p>
        <a:p>
          <a:pPr lvl="0" algn="ctr" defTabSz="533400">
            <a:lnSpc>
              <a:spcPct val="90000"/>
            </a:lnSpc>
            <a:spcBef>
              <a:spcPct val="0"/>
            </a:spcBef>
            <a:spcAft>
              <a:spcPct val="35000"/>
            </a:spcAft>
          </a:pPr>
          <a:r>
            <a:rPr lang="es-ES" sz="2000" b="1" kern="1200" dirty="0" smtClean="0">
              <a:solidFill>
                <a:schemeClr val="tx1"/>
              </a:solidFill>
            </a:rPr>
            <a:t>-1</a:t>
          </a:r>
          <a:endParaRPr lang="es-ES" sz="2000" b="1" kern="1200" dirty="0">
            <a:solidFill>
              <a:schemeClr val="tx1"/>
            </a:solidFill>
          </a:endParaRPr>
        </a:p>
      </dsp:txBody>
      <dsp:txXfrm>
        <a:off x="104112" y="612296"/>
        <a:ext cx="500121" cy="500121"/>
      </dsp:txXfrm>
    </dsp:sp>
    <dsp:sp modelId="{3881452D-37D0-422D-B485-8232789BFF79}">
      <dsp:nvSpPr>
        <dsp:cNvPr id="0" name=""/>
        <dsp:cNvSpPr/>
      </dsp:nvSpPr>
      <dsp:spPr>
        <a:xfrm>
          <a:off x="765244" y="657246"/>
          <a:ext cx="410222" cy="41022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ES" sz="600" kern="1200">
            <a:solidFill>
              <a:schemeClr val="tx1"/>
            </a:solidFill>
          </a:endParaRPr>
        </a:p>
      </dsp:txBody>
      <dsp:txXfrm>
        <a:off x="819619" y="814115"/>
        <a:ext cx="301472" cy="96484"/>
      </dsp:txXfrm>
    </dsp:sp>
    <dsp:sp modelId="{9F2AD71C-4782-4A33-8C81-E05E7C277A33}">
      <dsp:nvSpPr>
        <dsp:cNvPr id="0" name=""/>
        <dsp:cNvSpPr/>
      </dsp:nvSpPr>
      <dsp:spPr>
        <a:xfrm>
          <a:off x="1232897" y="508717"/>
          <a:ext cx="707279" cy="70727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solidFill>
                <a:schemeClr val="tx1"/>
              </a:solidFill>
            </a:rPr>
            <a:t>60%</a:t>
          </a:r>
        </a:p>
        <a:p>
          <a:pPr lvl="0" algn="ctr" defTabSz="533400">
            <a:lnSpc>
              <a:spcPct val="90000"/>
            </a:lnSpc>
            <a:spcBef>
              <a:spcPct val="0"/>
            </a:spcBef>
            <a:spcAft>
              <a:spcPct val="35000"/>
            </a:spcAft>
          </a:pPr>
          <a:r>
            <a:rPr lang="es-ES" sz="1200" kern="1200" dirty="0" smtClean="0">
              <a:solidFill>
                <a:schemeClr val="tx1"/>
              </a:solidFill>
            </a:rPr>
            <a:t>VT</a:t>
          </a:r>
        </a:p>
        <a:p>
          <a:pPr lvl="0" algn="ctr" defTabSz="533400">
            <a:lnSpc>
              <a:spcPct val="90000"/>
            </a:lnSpc>
            <a:spcBef>
              <a:spcPct val="0"/>
            </a:spcBef>
            <a:spcAft>
              <a:spcPct val="35000"/>
            </a:spcAft>
          </a:pPr>
          <a:r>
            <a:rPr lang="es-ES" sz="1800" b="1" kern="1200" dirty="0" smtClean="0">
              <a:solidFill>
                <a:schemeClr val="tx1"/>
              </a:solidFill>
            </a:rPr>
            <a:t>+1</a:t>
          </a:r>
        </a:p>
      </dsp:txBody>
      <dsp:txXfrm>
        <a:off x="1336476" y="612296"/>
        <a:ext cx="500121" cy="500121"/>
      </dsp:txXfrm>
    </dsp:sp>
    <dsp:sp modelId="{8D54F11A-94E0-4963-9DD5-3CA8726379F3}">
      <dsp:nvSpPr>
        <dsp:cNvPr id="0" name=""/>
        <dsp:cNvSpPr/>
      </dsp:nvSpPr>
      <dsp:spPr>
        <a:xfrm>
          <a:off x="1997608" y="657246"/>
          <a:ext cx="410222" cy="41022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solidFill>
              <a:schemeClr val="tx1"/>
            </a:solidFill>
          </a:endParaRPr>
        </a:p>
      </dsp:txBody>
      <dsp:txXfrm>
        <a:off x="2051983" y="741752"/>
        <a:ext cx="301472" cy="241210"/>
      </dsp:txXfrm>
    </dsp:sp>
    <dsp:sp modelId="{4339D4A3-21DF-439E-AA51-0DF98A174574}">
      <dsp:nvSpPr>
        <dsp:cNvPr id="0" name=""/>
        <dsp:cNvSpPr/>
      </dsp:nvSpPr>
      <dsp:spPr>
        <a:xfrm>
          <a:off x="2465261" y="508717"/>
          <a:ext cx="707279" cy="70727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s-ES" sz="2000" kern="1200" dirty="0" smtClean="0">
              <a:solidFill>
                <a:schemeClr val="tx1"/>
              </a:solidFill>
            </a:rPr>
            <a:t>120</a:t>
          </a:r>
          <a:endParaRPr lang="es-ES" sz="2000" kern="1200" dirty="0">
            <a:solidFill>
              <a:schemeClr val="tx1"/>
            </a:solidFill>
          </a:endParaRPr>
        </a:p>
      </dsp:txBody>
      <dsp:txXfrm>
        <a:off x="2568840" y="612296"/>
        <a:ext cx="500121" cy="50012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95531" y="184"/>
          <a:ext cx="758931" cy="75893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smtClean="0">
              <a:solidFill>
                <a:schemeClr val="tx1"/>
              </a:solidFill>
            </a:rPr>
            <a:t>VT</a:t>
          </a:r>
        </a:p>
        <a:p>
          <a:pPr lvl="0" algn="ctr" defTabSz="622300">
            <a:lnSpc>
              <a:spcPct val="90000"/>
            </a:lnSpc>
            <a:spcBef>
              <a:spcPct val="0"/>
            </a:spcBef>
            <a:spcAft>
              <a:spcPct val="35000"/>
            </a:spcAft>
          </a:pPr>
          <a:r>
            <a:rPr lang="es-ES" sz="2400" b="1" kern="1200" dirty="0" smtClean="0">
              <a:solidFill>
                <a:schemeClr val="tx1"/>
              </a:solidFill>
            </a:rPr>
            <a:t>+1</a:t>
          </a:r>
          <a:endParaRPr lang="es-ES" sz="2400" b="1" kern="1200" dirty="0">
            <a:solidFill>
              <a:schemeClr val="tx1"/>
            </a:solidFill>
          </a:endParaRPr>
        </a:p>
      </dsp:txBody>
      <dsp:txXfrm>
        <a:off x="206674" y="111327"/>
        <a:ext cx="536645" cy="536645"/>
      </dsp:txXfrm>
    </dsp:sp>
    <dsp:sp modelId="{3881452D-37D0-422D-B485-8232789BFF79}">
      <dsp:nvSpPr>
        <dsp:cNvPr id="0" name=""/>
        <dsp:cNvSpPr/>
      </dsp:nvSpPr>
      <dsp:spPr>
        <a:xfrm>
          <a:off x="916088" y="159560"/>
          <a:ext cx="440180" cy="44018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solidFill>
              <a:schemeClr val="tx1"/>
            </a:solidFill>
          </a:endParaRPr>
        </a:p>
      </dsp:txBody>
      <dsp:txXfrm>
        <a:off x="974434" y="250237"/>
        <a:ext cx="323488" cy="258826"/>
      </dsp:txXfrm>
    </dsp:sp>
    <dsp:sp modelId="{9F2AD71C-4782-4A33-8C81-E05E7C277A33}">
      <dsp:nvSpPr>
        <dsp:cNvPr id="0" name=""/>
        <dsp:cNvSpPr/>
      </dsp:nvSpPr>
      <dsp:spPr>
        <a:xfrm>
          <a:off x="1513425" y="0"/>
          <a:ext cx="758931" cy="758931"/>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b="0" kern="1200" dirty="0" smtClean="0">
              <a:solidFill>
                <a:schemeClr val="tx1"/>
              </a:solidFill>
            </a:rPr>
            <a:t>LP</a:t>
          </a:r>
          <a:br>
            <a:rPr lang="es-ES" sz="1800" b="0" kern="1200" dirty="0" smtClean="0">
              <a:solidFill>
                <a:schemeClr val="tx1"/>
              </a:solidFill>
            </a:rPr>
          </a:br>
          <a:r>
            <a:rPr lang="es-ES" sz="2000" b="1" kern="1200" dirty="0" smtClean="0">
              <a:solidFill>
                <a:schemeClr val="tx1"/>
              </a:solidFill>
            </a:rPr>
            <a:t>-1</a:t>
          </a:r>
        </a:p>
      </dsp:txBody>
      <dsp:txXfrm>
        <a:off x="1624568" y="111143"/>
        <a:ext cx="536645" cy="53664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311A8-E450-4CE8-91A9-7C1FD9C82406}">
      <dsp:nvSpPr>
        <dsp:cNvPr id="0" name=""/>
        <dsp:cNvSpPr/>
      </dsp:nvSpPr>
      <dsp:spPr>
        <a:xfrm>
          <a:off x="83674" y="0"/>
          <a:ext cx="867874" cy="867874"/>
        </a:xfrm>
        <a:prstGeom prst="ellipse">
          <a:avLst/>
        </a:prstGeom>
        <a:solidFill>
          <a:srgbClr val="92D050"/>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522</a:t>
          </a:r>
        </a:p>
        <a:p>
          <a:pPr lvl="0" algn="ctr" defTabSz="800100">
            <a:lnSpc>
              <a:spcPct val="90000"/>
            </a:lnSpc>
            <a:spcBef>
              <a:spcPct val="0"/>
            </a:spcBef>
            <a:spcAft>
              <a:spcPct val="35000"/>
            </a:spcAft>
          </a:pPr>
          <a:r>
            <a:rPr lang="es-ES" sz="1800" kern="1200" dirty="0" err="1" smtClean="0"/>
            <a:t>Tests</a:t>
          </a:r>
          <a:endParaRPr lang="es-ES" sz="1800" kern="1200" dirty="0"/>
        </a:p>
      </dsp:txBody>
      <dsp:txXfrm>
        <a:off x="210771" y="127097"/>
        <a:ext cx="613680" cy="613680"/>
      </dsp:txXfrm>
    </dsp:sp>
    <dsp:sp modelId="{60D170E1-C3D8-419B-9FB3-4B08CB1F252A}">
      <dsp:nvSpPr>
        <dsp:cNvPr id="0" name=""/>
        <dsp:cNvSpPr/>
      </dsp:nvSpPr>
      <dsp:spPr>
        <a:xfrm>
          <a:off x="1034428" y="182838"/>
          <a:ext cx="503367" cy="503367"/>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1101149" y="286532"/>
        <a:ext cx="369925" cy="295979"/>
      </dsp:txXfrm>
    </dsp:sp>
    <dsp:sp modelId="{D36A3C9C-F413-44CE-9436-D283AD0BC4E7}">
      <dsp:nvSpPr>
        <dsp:cNvPr id="0" name=""/>
        <dsp:cNvSpPr/>
      </dsp:nvSpPr>
      <dsp:spPr>
        <a:xfrm>
          <a:off x="1622678" y="0"/>
          <a:ext cx="867874" cy="867874"/>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LP</a:t>
          </a:r>
          <a:endParaRPr lang="es-ES" sz="1800" kern="1200" dirty="0"/>
        </a:p>
      </dsp:txBody>
      <dsp:txXfrm>
        <a:off x="1749775" y="127097"/>
        <a:ext cx="613680" cy="61368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9311A8-E450-4CE8-91A9-7C1FD9C82406}">
      <dsp:nvSpPr>
        <dsp:cNvPr id="0" name=""/>
        <dsp:cNvSpPr/>
      </dsp:nvSpPr>
      <dsp:spPr>
        <a:xfrm>
          <a:off x="0" y="0"/>
          <a:ext cx="931717" cy="931717"/>
        </a:xfrm>
        <a:prstGeom prst="ellipse">
          <a:avLst/>
        </a:prstGeom>
        <a:solidFill>
          <a:schemeClr val="accent3">
            <a:lumMod val="40000"/>
            <a:lumOff val="6000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41</a:t>
          </a:r>
        </a:p>
        <a:p>
          <a:pPr lvl="0" algn="ctr" defTabSz="844550">
            <a:lnSpc>
              <a:spcPct val="90000"/>
            </a:lnSpc>
            <a:spcBef>
              <a:spcPct val="0"/>
            </a:spcBef>
            <a:spcAft>
              <a:spcPct val="35000"/>
            </a:spcAft>
          </a:pPr>
          <a:r>
            <a:rPr lang="es-ES" sz="1900" kern="1200" dirty="0" err="1" smtClean="0"/>
            <a:t>Tests</a:t>
          </a:r>
          <a:endParaRPr lang="es-ES" sz="1900" kern="1200" dirty="0"/>
        </a:p>
      </dsp:txBody>
      <dsp:txXfrm>
        <a:off x="136447" y="136447"/>
        <a:ext cx="658823" cy="658823"/>
      </dsp:txXfrm>
    </dsp:sp>
    <dsp:sp modelId="{60D170E1-C3D8-419B-9FB3-4B08CB1F252A}">
      <dsp:nvSpPr>
        <dsp:cNvPr id="0" name=""/>
        <dsp:cNvSpPr/>
      </dsp:nvSpPr>
      <dsp:spPr>
        <a:xfrm>
          <a:off x="1008728" y="201011"/>
          <a:ext cx="540396" cy="540396"/>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1080357" y="312333"/>
        <a:ext cx="397138" cy="317752"/>
      </dsp:txXfrm>
    </dsp:sp>
    <dsp:sp modelId="{D36A3C9C-F413-44CE-9436-D283AD0BC4E7}">
      <dsp:nvSpPr>
        <dsp:cNvPr id="0" name=""/>
        <dsp:cNvSpPr/>
      </dsp:nvSpPr>
      <dsp:spPr>
        <a:xfrm>
          <a:off x="1624780" y="5351"/>
          <a:ext cx="931717" cy="93171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s-ES" sz="1900" kern="1200" dirty="0" smtClean="0"/>
            <a:t>VT</a:t>
          </a:r>
          <a:endParaRPr lang="es-ES" sz="1900" kern="1200" dirty="0"/>
        </a:p>
      </dsp:txBody>
      <dsp:txXfrm>
        <a:off x="1761227" y="141798"/>
        <a:ext cx="658823" cy="6588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8B89D-627F-42A9-84CF-2FD373C052DC}">
      <dsp:nvSpPr>
        <dsp:cNvPr id="0" name=""/>
        <dsp:cNvSpPr/>
      </dsp:nvSpPr>
      <dsp:spPr>
        <a:xfrm>
          <a:off x="634" y="167144"/>
          <a:ext cx="841497" cy="84149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41</a:t>
          </a:r>
          <a:br>
            <a:rPr lang="es-ES" sz="1200" kern="1200" dirty="0" smtClean="0"/>
          </a:br>
          <a:r>
            <a:rPr lang="es-ES" sz="1200" kern="1200" dirty="0" smtClean="0"/>
            <a:t>LP</a:t>
          </a:r>
          <a:endParaRPr lang="es-ES" sz="1200" kern="1200" dirty="0"/>
        </a:p>
      </dsp:txBody>
      <dsp:txXfrm>
        <a:off x="123868" y="290378"/>
        <a:ext cx="595029" cy="595029"/>
      </dsp:txXfrm>
    </dsp:sp>
    <dsp:sp modelId="{4D5CFF50-A5A3-41F2-A3E3-36982D6D4704}">
      <dsp:nvSpPr>
        <dsp:cNvPr id="0" name=""/>
        <dsp:cNvSpPr/>
      </dsp:nvSpPr>
      <dsp:spPr>
        <a:xfrm>
          <a:off x="910461" y="343859"/>
          <a:ext cx="488068" cy="48806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975154" y="530496"/>
        <a:ext cx="358682" cy="114794"/>
      </dsp:txXfrm>
    </dsp:sp>
    <dsp:sp modelId="{1E5304CC-D40D-4F0D-8D59-56E603EA5B85}">
      <dsp:nvSpPr>
        <dsp:cNvPr id="0" name=""/>
        <dsp:cNvSpPr/>
      </dsp:nvSpPr>
      <dsp:spPr>
        <a:xfrm>
          <a:off x="1466859" y="167144"/>
          <a:ext cx="841497" cy="84149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41</a:t>
          </a:r>
          <a:br>
            <a:rPr lang="es-ES" sz="1200" kern="1200" dirty="0" smtClean="0"/>
          </a:br>
          <a:r>
            <a:rPr lang="es-ES" sz="1200" kern="1200" dirty="0" smtClean="0"/>
            <a:t>VT</a:t>
          </a:r>
          <a:endParaRPr lang="es-ES" sz="1200" kern="1200" dirty="0"/>
        </a:p>
      </dsp:txBody>
      <dsp:txXfrm>
        <a:off x="1590093" y="290378"/>
        <a:ext cx="595029" cy="595029"/>
      </dsp:txXfrm>
    </dsp:sp>
    <dsp:sp modelId="{C4976ED3-5D89-4537-BA8F-66C1DE619FAA}">
      <dsp:nvSpPr>
        <dsp:cNvPr id="0" name=""/>
        <dsp:cNvSpPr/>
      </dsp:nvSpPr>
      <dsp:spPr>
        <a:xfrm>
          <a:off x="2376686" y="343859"/>
          <a:ext cx="488068" cy="488068"/>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2441379" y="444401"/>
        <a:ext cx="358682" cy="286984"/>
      </dsp:txXfrm>
    </dsp:sp>
    <dsp:sp modelId="{A21C1B1A-0F50-479A-AAB9-13D39AC273E2}">
      <dsp:nvSpPr>
        <dsp:cNvPr id="0" name=""/>
        <dsp:cNvSpPr/>
      </dsp:nvSpPr>
      <dsp:spPr>
        <a:xfrm>
          <a:off x="2933084" y="167144"/>
          <a:ext cx="841497" cy="84149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82</a:t>
          </a:r>
          <a:br>
            <a:rPr lang="es-ES" sz="1200" kern="1200" dirty="0" smtClean="0"/>
          </a:br>
          <a:r>
            <a:rPr lang="es-ES" sz="1200" kern="1200" dirty="0" smtClean="0"/>
            <a:t>Eventos</a:t>
          </a:r>
          <a:endParaRPr lang="es-ES" sz="1200" kern="1200" dirty="0"/>
        </a:p>
      </dsp:txBody>
      <dsp:txXfrm>
        <a:off x="3056318" y="290378"/>
        <a:ext cx="595029" cy="59502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78B89D-627F-42A9-84CF-2FD373C052DC}">
      <dsp:nvSpPr>
        <dsp:cNvPr id="0" name=""/>
        <dsp:cNvSpPr/>
      </dsp:nvSpPr>
      <dsp:spPr>
        <a:xfrm>
          <a:off x="634" y="21245"/>
          <a:ext cx="841497" cy="84149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522</a:t>
          </a:r>
          <a:br>
            <a:rPr lang="es-ES" sz="1200" kern="1200" dirty="0" smtClean="0"/>
          </a:br>
          <a:r>
            <a:rPr lang="es-ES" sz="1200" kern="1200" dirty="0" smtClean="0"/>
            <a:t>LP</a:t>
          </a:r>
          <a:endParaRPr lang="es-ES" sz="1200" kern="1200" dirty="0"/>
        </a:p>
      </dsp:txBody>
      <dsp:txXfrm>
        <a:off x="123868" y="144479"/>
        <a:ext cx="595029" cy="595029"/>
      </dsp:txXfrm>
    </dsp:sp>
    <dsp:sp modelId="{4D5CFF50-A5A3-41F2-A3E3-36982D6D4704}">
      <dsp:nvSpPr>
        <dsp:cNvPr id="0" name=""/>
        <dsp:cNvSpPr/>
      </dsp:nvSpPr>
      <dsp:spPr>
        <a:xfrm>
          <a:off x="910461" y="197959"/>
          <a:ext cx="488068" cy="488068"/>
        </a:xfrm>
        <a:prstGeom prst="mathPlus">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p>
      </dsp:txBody>
      <dsp:txXfrm>
        <a:off x="975154" y="384596"/>
        <a:ext cx="358682" cy="114794"/>
      </dsp:txXfrm>
    </dsp:sp>
    <dsp:sp modelId="{1E5304CC-D40D-4F0D-8D59-56E603EA5B85}">
      <dsp:nvSpPr>
        <dsp:cNvPr id="0" name=""/>
        <dsp:cNvSpPr/>
      </dsp:nvSpPr>
      <dsp:spPr>
        <a:xfrm>
          <a:off x="1466859" y="21245"/>
          <a:ext cx="841497" cy="84149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41</a:t>
          </a:r>
          <a:br>
            <a:rPr lang="es-ES" sz="1200" kern="1200" dirty="0" smtClean="0"/>
          </a:br>
          <a:r>
            <a:rPr lang="es-ES" sz="1200" kern="1200" dirty="0" smtClean="0"/>
            <a:t>VT</a:t>
          </a:r>
          <a:endParaRPr lang="es-ES" sz="1200" kern="1200" dirty="0"/>
        </a:p>
      </dsp:txBody>
      <dsp:txXfrm>
        <a:off x="1590093" y="144479"/>
        <a:ext cx="595029" cy="595029"/>
      </dsp:txXfrm>
    </dsp:sp>
    <dsp:sp modelId="{C4976ED3-5D89-4537-BA8F-66C1DE619FAA}">
      <dsp:nvSpPr>
        <dsp:cNvPr id="0" name=""/>
        <dsp:cNvSpPr/>
      </dsp:nvSpPr>
      <dsp:spPr>
        <a:xfrm>
          <a:off x="2376686" y="197959"/>
          <a:ext cx="488068" cy="488068"/>
        </a:xfrm>
        <a:prstGeom prst="mathEqual">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s-ES" sz="1600" kern="1200"/>
        </a:p>
      </dsp:txBody>
      <dsp:txXfrm>
        <a:off x="2441379" y="298501"/>
        <a:ext cx="358682" cy="286984"/>
      </dsp:txXfrm>
    </dsp:sp>
    <dsp:sp modelId="{A21C1B1A-0F50-479A-AAB9-13D39AC273E2}">
      <dsp:nvSpPr>
        <dsp:cNvPr id="0" name=""/>
        <dsp:cNvSpPr/>
      </dsp:nvSpPr>
      <dsp:spPr>
        <a:xfrm>
          <a:off x="2933084" y="21245"/>
          <a:ext cx="841497" cy="84149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S" sz="1200" kern="1200" dirty="0" smtClean="0"/>
            <a:t>563</a:t>
          </a:r>
          <a:br>
            <a:rPr lang="es-ES" sz="1200" kern="1200" dirty="0" smtClean="0"/>
          </a:br>
          <a:r>
            <a:rPr lang="es-ES" sz="1200" kern="1200" dirty="0" smtClean="0"/>
            <a:t>Eventos</a:t>
          </a:r>
          <a:endParaRPr lang="es-ES" sz="1200" kern="1200" dirty="0"/>
        </a:p>
      </dsp:txBody>
      <dsp:txXfrm>
        <a:off x="3056318" y="144479"/>
        <a:ext cx="595029" cy="595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43CA9-376D-44D0-ABF9-7FB72A3BDC1E}">
      <dsp:nvSpPr>
        <dsp:cNvPr id="0" name=""/>
        <dsp:cNvSpPr/>
      </dsp:nvSpPr>
      <dsp:spPr>
        <a:xfrm>
          <a:off x="2754" y="135557"/>
          <a:ext cx="2685332" cy="107413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2">
                  <a:lumMod val="95000"/>
                  <a:lumOff val="5000"/>
                </a:schemeClr>
              </a:solidFill>
            </a:rPr>
            <a:t>Machine Learning </a:t>
          </a:r>
          <a:endParaRPr lang="es-ES" sz="1800" b="1" kern="1200" dirty="0">
            <a:solidFill>
              <a:schemeClr val="tx2">
                <a:lumMod val="95000"/>
                <a:lumOff val="5000"/>
              </a:schemeClr>
            </a:solidFill>
          </a:endParaRPr>
        </a:p>
      </dsp:txBody>
      <dsp:txXfrm>
        <a:off x="2754" y="135557"/>
        <a:ext cx="2685332" cy="1074132"/>
      </dsp:txXfrm>
    </dsp:sp>
    <dsp:sp modelId="{2958E7B1-BA04-4759-854D-6BB107F0E0C9}">
      <dsp:nvSpPr>
        <dsp:cNvPr id="0" name=""/>
        <dsp:cNvSpPr/>
      </dsp:nvSpPr>
      <dsp:spPr>
        <a:xfrm>
          <a:off x="44564" y="1253842"/>
          <a:ext cx="2685332" cy="3479287"/>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s-ES" sz="1600" kern="1200" dirty="0" smtClean="0"/>
            <a:t>Extracción de características (tiempo, frecuencia y escala)</a:t>
          </a:r>
          <a:endParaRPr lang="es-ES" sz="1600" kern="1200" dirty="0"/>
        </a:p>
        <a:p>
          <a:pPr marL="171450" lvl="1" indent="-171450" algn="l" defTabSz="711200">
            <a:lnSpc>
              <a:spcPct val="100000"/>
            </a:lnSpc>
            <a:spcBef>
              <a:spcPct val="0"/>
            </a:spcBef>
            <a:spcAft>
              <a:spcPct val="15000"/>
            </a:spcAft>
            <a:buChar char="••"/>
          </a:pPr>
          <a:r>
            <a:rPr lang="es-ES" sz="1600" kern="1200" dirty="0" smtClean="0"/>
            <a:t>Detección aplicando técnicas espectrales.</a:t>
          </a:r>
          <a:endParaRPr lang="es-ES" sz="1600" kern="1200" dirty="0"/>
        </a:p>
        <a:p>
          <a:pPr marL="171450" lvl="1" indent="-171450" algn="l" defTabSz="711200">
            <a:lnSpc>
              <a:spcPct val="100000"/>
            </a:lnSpc>
            <a:spcBef>
              <a:spcPct val="0"/>
            </a:spcBef>
            <a:spcAft>
              <a:spcPct val="15000"/>
            </a:spcAft>
            <a:buChar char="••"/>
          </a:pPr>
          <a:r>
            <a:rPr lang="es-ES" sz="1600" kern="1200" dirty="0" smtClean="0"/>
            <a:t>Detección y clasificación aplicando algoritmos aprendizaje supervisado kNN, SVM y DT.</a:t>
          </a: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800100">
            <a:lnSpc>
              <a:spcPct val="90000"/>
            </a:lnSpc>
            <a:spcBef>
              <a:spcPct val="0"/>
            </a:spcBef>
            <a:spcAft>
              <a:spcPct val="15000"/>
            </a:spcAft>
            <a:buChar char="••"/>
          </a:pPr>
          <a:endParaRPr lang="es-ES" sz="1800" kern="1200" dirty="0"/>
        </a:p>
        <a:p>
          <a:pPr marL="171450" lvl="1" indent="-171450" algn="l" defTabSz="800100">
            <a:lnSpc>
              <a:spcPct val="90000"/>
            </a:lnSpc>
            <a:spcBef>
              <a:spcPct val="0"/>
            </a:spcBef>
            <a:spcAft>
              <a:spcPct val="15000"/>
            </a:spcAft>
            <a:buChar char="••"/>
          </a:pPr>
          <a:endParaRPr lang="es-ES" sz="1800" kern="1200" dirty="0"/>
        </a:p>
      </dsp:txBody>
      <dsp:txXfrm>
        <a:off x="44564" y="1253842"/>
        <a:ext cx="2685332" cy="3479287"/>
      </dsp:txXfrm>
    </dsp:sp>
    <dsp:sp modelId="{17C77DF6-ED51-4458-8513-A3904C14174B}">
      <dsp:nvSpPr>
        <dsp:cNvPr id="0" name=""/>
        <dsp:cNvSpPr/>
      </dsp:nvSpPr>
      <dsp:spPr>
        <a:xfrm>
          <a:off x="3064032" y="135557"/>
          <a:ext cx="2685332" cy="1074132"/>
        </a:xfrm>
        <a:prstGeom prst="rect">
          <a:avLst/>
        </a:prstGeom>
        <a:solidFill>
          <a:schemeClr val="accent2">
            <a:hueOff val="-7200000"/>
            <a:satOff val="-25001"/>
            <a:lumOff val="30001"/>
            <a:alphaOff val="0"/>
          </a:schemeClr>
        </a:solidFill>
        <a:ln w="25400" cap="flat" cmpd="sng" algn="ctr">
          <a:solidFill>
            <a:schemeClr val="accent2">
              <a:hueOff val="-7200000"/>
              <a:satOff val="-25001"/>
              <a:lumOff val="3000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2">
                  <a:lumMod val="95000"/>
                  <a:lumOff val="5000"/>
                </a:schemeClr>
              </a:solidFill>
            </a:rPr>
            <a:t>Deep Learning</a:t>
          </a:r>
          <a:endParaRPr lang="es-ES" sz="1800" b="1" kern="1200" dirty="0">
            <a:solidFill>
              <a:schemeClr val="tx2">
                <a:lumMod val="95000"/>
                <a:lumOff val="5000"/>
              </a:schemeClr>
            </a:solidFill>
          </a:endParaRPr>
        </a:p>
      </dsp:txBody>
      <dsp:txXfrm>
        <a:off x="3064032" y="135557"/>
        <a:ext cx="2685332" cy="1074132"/>
      </dsp:txXfrm>
    </dsp:sp>
    <dsp:sp modelId="{57CC58D7-FC6E-4032-9366-6FEFCFEA1602}">
      <dsp:nvSpPr>
        <dsp:cNvPr id="0" name=""/>
        <dsp:cNvSpPr/>
      </dsp:nvSpPr>
      <dsp:spPr>
        <a:xfrm>
          <a:off x="3064032" y="1209690"/>
          <a:ext cx="2685332" cy="3479287"/>
        </a:xfrm>
        <a:prstGeom prst="rect">
          <a:avLst/>
        </a:prstGeom>
        <a:solidFill>
          <a:schemeClr val="accent2">
            <a:tint val="40000"/>
            <a:alpha val="90000"/>
            <a:hueOff val="-7200000"/>
            <a:satOff val="-9747"/>
            <a:lumOff val="8138"/>
            <a:alphaOff val="0"/>
          </a:schemeClr>
        </a:solidFill>
        <a:ln w="25400" cap="flat" cmpd="sng" algn="ctr">
          <a:solidFill>
            <a:schemeClr val="accent2">
              <a:tint val="40000"/>
              <a:alpha val="90000"/>
              <a:hueOff val="-7200000"/>
              <a:satOff val="-9747"/>
              <a:lumOff val="813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s-ES" sz="1600" kern="1200" dirty="0" smtClean="0"/>
            <a:t>Clasificación mediante redes neuronales </a:t>
          </a:r>
          <a:endParaRPr lang="es-ES" sz="1600" kern="1200" dirty="0"/>
        </a:p>
        <a:p>
          <a:pPr marL="171450" lvl="1" indent="-171450" algn="l" defTabSz="711200">
            <a:lnSpc>
              <a:spcPct val="100000"/>
            </a:lnSpc>
            <a:spcBef>
              <a:spcPct val="0"/>
            </a:spcBef>
            <a:spcAft>
              <a:spcPct val="15000"/>
            </a:spcAft>
            <a:buChar char="••"/>
          </a:pPr>
          <a:r>
            <a:rPr lang="es-EC" sz="1600" kern="1200" dirty="0" smtClean="0">
              <a:effectLst/>
            </a:rPr>
            <a:t>Clasificación mediante un enfoque </a:t>
          </a:r>
          <a:r>
            <a:rPr lang="es-EC" sz="1600" kern="1200" dirty="0" err="1" smtClean="0">
              <a:effectLst/>
            </a:rPr>
            <a:t>semi</a:t>
          </a:r>
          <a:r>
            <a:rPr lang="es-EC" sz="1600" kern="1200" dirty="0" smtClean="0">
              <a:effectLst/>
            </a:rPr>
            <a:t>-supervisado</a:t>
          </a:r>
          <a:endParaRPr lang="es-ES" sz="1600" kern="1200" dirty="0"/>
        </a:p>
      </dsp:txBody>
      <dsp:txXfrm>
        <a:off x="3064032" y="1209690"/>
        <a:ext cx="2685332" cy="3479287"/>
      </dsp:txXfrm>
    </dsp:sp>
    <dsp:sp modelId="{D660B3C2-EEB1-43EE-8163-F026DF695E7E}">
      <dsp:nvSpPr>
        <dsp:cNvPr id="0" name=""/>
        <dsp:cNvSpPr/>
      </dsp:nvSpPr>
      <dsp:spPr>
        <a:xfrm>
          <a:off x="6125311" y="135557"/>
          <a:ext cx="2685332" cy="1074132"/>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b="1" kern="1200" dirty="0" smtClean="0">
              <a:solidFill>
                <a:schemeClr val="tx2">
                  <a:lumMod val="95000"/>
                  <a:lumOff val="5000"/>
                </a:schemeClr>
              </a:solidFill>
            </a:rPr>
            <a:t>Otros</a:t>
          </a:r>
          <a:endParaRPr lang="es-ES" sz="1800" b="1" kern="1200" dirty="0">
            <a:solidFill>
              <a:schemeClr val="tx2">
                <a:lumMod val="95000"/>
                <a:lumOff val="5000"/>
              </a:schemeClr>
            </a:solidFill>
          </a:endParaRPr>
        </a:p>
      </dsp:txBody>
      <dsp:txXfrm>
        <a:off x="6125311" y="135557"/>
        <a:ext cx="2685332" cy="1074132"/>
      </dsp:txXfrm>
    </dsp:sp>
    <dsp:sp modelId="{92B6BF4C-9867-427E-BA47-DB7477E7E2E7}">
      <dsp:nvSpPr>
        <dsp:cNvPr id="0" name=""/>
        <dsp:cNvSpPr/>
      </dsp:nvSpPr>
      <dsp:spPr>
        <a:xfrm>
          <a:off x="6128065" y="1271726"/>
          <a:ext cx="2685332" cy="3479287"/>
        </a:xfrm>
        <a:prstGeom prst="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5344" tIns="85344" rIns="113792" bIns="128016" numCol="1" spcCol="1270" anchor="t" anchorCtr="0">
          <a:noAutofit/>
        </a:bodyPr>
        <a:lstStyle/>
        <a:p>
          <a:pPr marL="171450" lvl="1" indent="-171450" algn="l" defTabSz="711200">
            <a:lnSpc>
              <a:spcPct val="100000"/>
            </a:lnSpc>
            <a:spcBef>
              <a:spcPct val="0"/>
            </a:spcBef>
            <a:spcAft>
              <a:spcPct val="15000"/>
            </a:spcAft>
            <a:buChar char="••"/>
          </a:pPr>
          <a:r>
            <a:rPr lang="es-EC" sz="1600" kern="1200" dirty="0" smtClean="0">
              <a:effectLst/>
            </a:rPr>
            <a:t>Detección mediante algoritmos (STA/LTA)</a:t>
          </a:r>
          <a:endParaRPr lang="es-ES" sz="1600" kern="1200" dirty="0"/>
        </a:p>
        <a:p>
          <a:pPr marL="171450" lvl="1" indent="-171450" algn="l" defTabSz="711200">
            <a:lnSpc>
              <a:spcPct val="100000"/>
            </a:lnSpc>
            <a:spcBef>
              <a:spcPct val="0"/>
            </a:spcBef>
            <a:spcAft>
              <a:spcPct val="15000"/>
            </a:spcAft>
            <a:buChar char="••"/>
          </a:pPr>
          <a:r>
            <a:rPr lang="es-ES" sz="1600" kern="1200" dirty="0" smtClean="0"/>
            <a:t>Detección mediante </a:t>
          </a:r>
          <a:r>
            <a:rPr lang="es-EC" sz="1600" kern="1200" dirty="0" smtClean="0">
              <a:effectLst/>
            </a:rPr>
            <a:t>algoritmos de descomposición vacacional (VMD).</a:t>
          </a:r>
          <a:endParaRPr lang="es-ES" sz="1600" kern="1200" dirty="0"/>
        </a:p>
        <a:p>
          <a:pPr marL="171450" lvl="1" indent="-171450" algn="l" defTabSz="711200">
            <a:lnSpc>
              <a:spcPct val="100000"/>
            </a:lnSpc>
            <a:spcBef>
              <a:spcPct val="0"/>
            </a:spcBef>
            <a:spcAft>
              <a:spcPct val="15000"/>
            </a:spcAft>
            <a:buChar char="••"/>
          </a:pPr>
          <a:r>
            <a:rPr lang="es-ES" sz="1600" kern="1200" dirty="0" smtClean="0">
              <a:effectLst/>
            </a:rPr>
            <a:t>Clasificación mediante un descriptor basado en imágenes.</a:t>
          </a:r>
          <a:endParaRPr lang="es-ES" sz="1600" kern="1200" dirty="0"/>
        </a:p>
        <a:p>
          <a:pPr marL="171450" lvl="1" indent="-171450" algn="l" defTabSz="711200">
            <a:lnSpc>
              <a:spcPct val="100000"/>
            </a:lnSpc>
            <a:spcBef>
              <a:spcPct val="0"/>
            </a:spcBef>
            <a:spcAft>
              <a:spcPct val="15000"/>
            </a:spcAft>
            <a:buChar char="••"/>
          </a:pPr>
          <a:r>
            <a:rPr lang="es-EC" sz="1600" kern="1200" dirty="0" smtClean="0">
              <a:effectLst/>
            </a:rPr>
            <a:t>Detección basada en actividad de voz</a:t>
          </a:r>
          <a:endParaRPr lang="es-ES" sz="1600" kern="1200" dirty="0"/>
        </a:p>
        <a:p>
          <a:pPr marL="171450" lvl="1" indent="-171450" algn="l" defTabSz="711200">
            <a:lnSpc>
              <a:spcPct val="100000"/>
            </a:lnSpc>
            <a:spcBef>
              <a:spcPct val="0"/>
            </a:spcBef>
            <a:spcAft>
              <a:spcPct val="15000"/>
            </a:spcAft>
            <a:buChar char="••"/>
          </a:pPr>
          <a:r>
            <a:rPr lang="es-EC" sz="1600" kern="1200" dirty="0" smtClean="0">
              <a:effectLst/>
            </a:rPr>
            <a:t>Clasificación mediante modelos de </a:t>
          </a:r>
          <a:r>
            <a:rPr lang="es-EC" sz="1600" kern="1200" dirty="0" err="1" smtClean="0">
              <a:effectLst/>
            </a:rPr>
            <a:t>Markov</a:t>
          </a:r>
          <a:r>
            <a:rPr lang="es-ES" sz="1600" kern="1200" dirty="0" smtClean="0">
              <a:effectLst/>
            </a:rPr>
            <a:t> </a:t>
          </a:r>
          <a:endParaRPr lang="es-ES" sz="1600" kern="1200" dirty="0"/>
        </a:p>
      </dsp:txBody>
      <dsp:txXfrm>
        <a:off x="6128065" y="1271726"/>
        <a:ext cx="2685332" cy="34792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6AF5-2A2F-4DB0-A0DF-D4579EA3690A}">
      <dsp:nvSpPr>
        <dsp:cNvPr id="0" name=""/>
        <dsp:cNvSpPr/>
      </dsp:nvSpPr>
      <dsp:spPr>
        <a:xfrm>
          <a:off x="0" y="0"/>
          <a:ext cx="2628221" cy="29855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err="1" smtClean="0"/>
            <a:t>Filtrer</a:t>
          </a:r>
          <a:r>
            <a:rPr lang="es-ES" sz="1300" b="1" kern="1200" dirty="0" smtClean="0"/>
            <a:t> (Filtro)</a:t>
          </a:r>
          <a:endParaRPr lang="es-ES" sz="1300" b="1" kern="1200" dirty="0"/>
        </a:p>
      </dsp:txBody>
      <dsp:txXfrm>
        <a:off x="0" y="0"/>
        <a:ext cx="2628221" cy="895653"/>
      </dsp:txXfrm>
    </dsp:sp>
    <dsp:sp modelId="{4A9F2168-1D23-4D43-B791-12DA9AAA5C41}">
      <dsp:nvSpPr>
        <dsp:cNvPr id="0" name=""/>
        <dsp:cNvSpPr/>
      </dsp:nvSpPr>
      <dsp:spPr>
        <a:xfrm>
          <a:off x="263833" y="895908"/>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kern="1200" dirty="0" smtClean="0"/>
            <a:t>Independiente al método de aprendizaje supervisado</a:t>
          </a:r>
          <a:endParaRPr lang="es-ES" sz="1300" kern="1200" dirty="0"/>
        </a:p>
      </dsp:txBody>
      <dsp:txXfrm>
        <a:off x="281012" y="913087"/>
        <a:ext cx="2068219" cy="552175"/>
      </dsp:txXfrm>
    </dsp:sp>
    <dsp:sp modelId="{BB106973-F524-4585-A924-8437583DCA22}">
      <dsp:nvSpPr>
        <dsp:cNvPr id="0" name=""/>
        <dsp:cNvSpPr/>
      </dsp:nvSpPr>
      <dsp:spPr>
        <a:xfrm>
          <a:off x="263833" y="1572677"/>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kern="1200" dirty="0" smtClean="0"/>
            <a:t>Correlación (cuantificar la dependencia lineal)</a:t>
          </a:r>
          <a:endParaRPr lang="es-ES" sz="1300" kern="1200" dirty="0"/>
        </a:p>
      </dsp:txBody>
      <dsp:txXfrm>
        <a:off x="281012" y="1589856"/>
        <a:ext cx="2068219" cy="552175"/>
      </dsp:txXfrm>
    </dsp:sp>
    <dsp:sp modelId="{5ECCEADC-44FE-4DAD-AE70-F398461D6E6A}">
      <dsp:nvSpPr>
        <dsp:cNvPr id="0" name=""/>
        <dsp:cNvSpPr/>
      </dsp:nvSpPr>
      <dsp:spPr>
        <a:xfrm>
          <a:off x="263833" y="2249446"/>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kern="1200" dirty="0" smtClean="0"/>
            <a:t>kNN</a:t>
          </a:r>
          <a:endParaRPr lang="es-ES" sz="1300" kern="1200" dirty="0"/>
        </a:p>
      </dsp:txBody>
      <dsp:txXfrm>
        <a:off x="281012" y="2266625"/>
        <a:ext cx="2068219" cy="552175"/>
      </dsp:txXfrm>
    </dsp:sp>
    <dsp:sp modelId="{4F9DC8A2-EC20-4FA5-A30E-D0E3661360B5}">
      <dsp:nvSpPr>
        <dsp:cNvPr id="0" name=""/>
        <dsp:cNvSpPr/>
      </dsp:nvSpPr>
      <dsp:spPr>
        <a:xfrm>
          <a:off x="2808319" y="0"/>
          <a:ext cx="2628221" cy="29855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b="1" kern="1200" dirty="0" err="1" smtClean="0"/>
            <a:t>Wrapper</a:t>
          </a:r>
          <a:r>
            <a:rPr lang="es-ES" sz="1300" b="1" kern="1200" dirty="0" smtClean="0"/>
            <a:t> (Envoltura)</a:t>
          </a:r>
          <a:endParaRPr lang="es-ES" sz="1300" b="1" kern="1200" dirty="0"/>
        </a:p>
      </dsp:txBody>
      <dsp:txXfrm>
        <a:off x="2808319" y="0"/>
        <a:ext cx="2628221" cy="895653"/>
      </dsp:txXfrm>
    </dsp:sp>
    <dsp:sp modelId="{D21D3D90-D2E5-4256-9DD7-317517438BB4}">
      <dsp:nvSpPr>
        <dsp:cNvPr id="0" name=""/>
        <dsp:cNvSpPr/>
      </dsp:nvSpPr>
      <dsp:spPr>
        <a:xfrm>
          <a:off x="3089171" y="895908"/>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Depende del método de aprendizaje supervisado</a:t>
          </a:r>
          <a:endParaRPr lang="es-ES" sz="1400" kern="1200" dirty="0"/>
        </a:p>
      </dsp:txBody>
      <dsp:txXfrm>
        <a:off x="3106350" y="913087"/>
        <a:ext cx="2068219" cy="552175"/>
      </dsp:txXfrm>
    </dsp:sp>
    <dsp:sp modelId="{2959A6D2-3C82-4135-B259-B9C22F81603C}">
      <dsp:nvSpPr>
        <dsp:cNvPr id="0" name=""/>
        <dsp:cNvSpPr/>
      </dsp:nvSpPr>
      <dsp:spPr>
        <a:xfrm>
          <a:off x="3089171" y="1572677"/>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err="1" smtClean="0"/>
            <a:t>Recursive</a:t>
          </a:r>
          <a:r>
            <a:rPr lang="es-ES" sz="1400" kern="1200" dirty="0" smtClean="0"/>
            <a:t> </a:t>
          </a:r>
          <a:r>
            <a:rPr lang="es-ES" sz="1400" kern="1200" dirty="0" err="1" smtClean="0"/>
            <a:t>feature</a:t>
          </a:r>
          <a:r>
            <a:rPr lang="es-ES" sz="1400" kern="1200" dirty="0" smtClean="0"/>
            <a:t> </a:t>
          </a:r>
          <a:r>
            <a:rPr lang="es-ES" sz="1400" kern="1200" dirty="0" err="1" smtClean="0"/>
            <a:t>elimination</a:t>
          </a:r>
          <a:endParaRPr lang="es-ES" sz="1400" kern="1200" dirty="0"/>
        </a:p>
      </dsp:txBody>
      <dsp:txXfrm>
        <a:off x="3106350" y="1589856"/>
        <a:ext cx="2068219" cy="552175"/>
      </dsp:txXfrm>
    </dsp:sp>
    <dsp:sp modelId="{D23B285B-E6CC-44FF-8444-FA14DE5D8A88}">
      <dsp:nvSpPr>
        <dsp:cNvPr id="0" name=""/>
        <dsp:cNvSpPr/>
      </dsp:nvSpPr>
      <dsp:spPr>
        <a:xfrm>
          <a:off x="3089171" y="2249446"/>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SVM</a:t>
          </a:r>
          <a:endParaRPr lang="es-ES" sz="1400" kern="1200"/>
        </a:p>
      </dsp:txBody>
      <dsp:txXfrm>
        <a:off x="3106350" y="2266625"/>
        <a:ext cx="2068219" cy="552175"/>
      </dsp:txXfrm>
    </dsp:sp>
    <dsp:sp modelId="{E7EF3EA6-5C0E-4031-BFC8-62AF9E472640}">
      <dsp:nvSpPr>
        <dsp:cNvPr id="0" name=""/>
        <dsp:cNvSpPr/>
      </dsp:nvSpPr>
      <dsp:spPr>
        <a:xfrm>
          <a:off x="5652698" y="0"/>
          <a:ext cx="2628221" cy="298551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i="0" kern="1200" dirty="0" smtClean="0"/>
            <a:t>Embedded (</a:t>
          </a:r>
          <a:r>
            <a:rPr lang="en-US" sz="1300" b="1" i="0" kern="1200" dirty="0" err="1" smtClean="0"/>
            <a:t>Embebido</a:t>
          </a:r>
          <a:r>
            <a:rPr lang="en-US" sz="1300" b="1" i="0" kern="1200" dirty="0" smtClean="0"/>
            <a:t>)</a:t>
          </a:r>
          <a:endParaRPr lang="es-ES" sz="1300" b="1" kern="1200" dirty="0"/>
        </a:p>
      </dsp:txBody>
      <dsp:txXfrm>
        <a:off x="5652698" y="0"/>
        <a:ext cx="2628221" cy="895653"/>
      </dsp:txXfrm>
    </dsp:sp>
    <dsp:sp modelId="{20561E4E-45CB-4E02-8C6C-88E1CD57B031}">
      <dsp:nvSpPr>
        <dsp:cNvPr id="0" name=""/>
        <dsp:cNvSpPr/>
      </dsp:nvSpPr>
      <dsp:spPr>
        <a:xfrm>
          <a:off x="5914509" y="895908"/>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kern="1200" dirty="0" smtClean="0"/>
            <a:t>Combinación  cualidades Filtro y envoltura</a:t>
          </a:r>
          <a:endParaRPr lang="es-ES" sz="1300" kern="1200" dirty="0"/>
        </a:p>
      </dsp:txBody>
      <dsp:txXfrm>
        <a:off x="5931688" y="913087"/>
        <a:ext cx="2068219" cy="552175"/>
      </dsp:txXfrm>
    </dsp:sp>
    <dsp:sp modelId="{736AA6BC-CC1B-4852-8381-7E01A46E5A3B}">
      <dsp:nvSpPr>
        <dsp:cNvPr id="0" name=""/>
        <dsp:cNvSpPr/>
      </dsp:nvSpPr>
      <dsp:spPr>
        <a:xfrm>
          <a:off x="5914509" y="1572677"/>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kern="1200" dirty="0" smtClean="0"/>
            <a:t>Se implementa mediante algoritmos sus propios métodos de selección</a:t>
          </a:r>
          <a:endParaRPr lang="es-ES" sz="1300" kern="1200" dirty="0"/>
        </a:p>
      </dsp:txBody>
      <dsp:txXfrm>
        <a:off x="5931688" y="1589856"/>
        <a:ext cx="2068219" cy="552175"/>
      </dsp:txXfrm>
    </dsp:sp>
    <dsp:sp modelId="{8D03D7BD-B57E-4B97-888F-9D027904C928}">
      <dsp:nvSpPr>
        <dsp:cNvPr id="0" name=""/>
        <dsp:cNvSpPr/>
      </dsp:nvSpPr>
      <dsp:spPr>
        <a:xfrm>
          <a:off x="5914509" y="2249446"/>
          <a:ext cx="2102577" cy="586533"/>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24765" rIns="33020" bIns="24765" numCol="1" spcCol="1270" anchor="ctr" anchorCtr="0">
          <a:noAutofit/>
        </a:bodyPr>
        <a:lstStyle/>
        <a:p>
          <a:pPr lvl="0" algn="ctr" defTabSz="577850">
            <a:lnSpc>
              <a:spcPct val="90000"/>
            </a:lnSpc>
            <a:spcBef>
              <a:spcPct val="0"/>
            </a:spcBef>
            <a:spcAft>
              <a:spcPct val="35000"/>
            </a:spcAft>
          </a:pPr>
          <a:r>
            <a:rPr lang="es-ES" sz="1300" kern="1200" dirty="0" smtClean="0"/>
            <a:t>DT</a:t>
          </a:r>
          <a:br>
            <a:rPr lang="es-ES" sz="1300" kern="1200" dirty="0" smtClean="0"/>
          </a:br>
          <a:endParaRPr lang="es-ES" sz="1300" kern="1200" dirty="0"/>
        </a:p>
      </dsp:txBody>
      <dsp:txXfrm>
        <a:off x="5931688" y="2266625"/>
        <a:ext cx="2068219" cy="5521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0"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361</a:t>
          </a:r>
          <a:endParaRPr lang="es-ES" sz="900" kern="1200" dirty="0">
            <a:solidFill>
              <a:schemeClr val="tx1"/>
            </a:solidFill>
          </a:endParaRPr>
        </a:p>
      </dsp:txBody>
      <dsp:txXfrm>
        <a:off x="58599" y="148597"/>
        <a:ext cx="281491" cy="281491"/>
      </dsp:txXfrm>
    </dsp:sp>
    <dsp:sp modelId="{3881452D-37D0-422D-B485-8232789BFF79}">
      <dsp:nvSpPr>
        <dsp:cNvPr id="0" name=""/>
        <dsp:cNvSpPr/>
      </dsp:nvSpPr>
      <dsp:spPr>
        <a:xfrm>
          <a:off x="430715" y="173897"/>
          <a:ext cx="230892" cy="23089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1320" y="262190"/>
        <a:ext cx="169682" cy="54306"/>
      </dsp:txXfrm>
    </dsp:sp>
    <dsp:sp modelId="{9F2AD71C-4782-4A33-8C81-E05E7C277A33}">
      <dsp:nvSpPr>
        <dsp:cNvPr id="0" name=""/>
        <dsp:cNvSpPr/>
      </dsp:nvSpPr>
      <dsp:spPr>
        <a:xfrm>
          <a:off x="693932"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722</a:t>
          </a:r>
          <a:endParaRPr lang="es-ES" sz="900" kern="1200" dirty="0">
            <a:solidFill>
              <a:schemeClr val="tx1"/>
            </a:solidFill>
          </a:endParaRPr>
        </a:p>
      </dsp:txBody>
      <dsp:txXfrm>
        <a:off x="752231" y="148597"/>
        <a:ext cx="281491" cy="281491"/>
      </dsp:txXfrm>
    </dsp:sp>
    <dsp:sp modelId="{8D54F11A-94E0-4963-9DD5-3CA8726379F3}">
      <dsp:nvSpPr>
        <dsp:cNvPr id="0" name=""/>
        <dsp:cNvSpPr/>
      </dsp:nvSpPr>
      <dsp:spPr>
        <a:xfrm>
          <a:off x="1124346" y="173897"/>
          <a:ext cx="230892" cy="23089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chemeClr val="tx1"/>
            </a:solidFill>
          </a:endParaRPr>
        </a:p>
      </dsp:txBody>
      <dsp:txXfrm>
        <a:off x="1154951" y="221461"/>
        <a:ext cx="169682" cy="135764"/>
      </dsp:txXfrm>
    </dsp:sp>
    <dsp:sp modelId="{4339D4A3-21DF-439E-AA51-0DF98A174574}">
      <dsp:nvSpPr>
        <dsp:cNvPr id="0" name=""/>
        <dsp:cNvSpPr/>
      </dsp:nvSpPr>
      <dsp:spPr>
        <a:xfrm>
          <a:off x="1387563"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1083</a:t>
          </a:r>
          <a:endParaRPr lang="es-ES" sz="900" kern="1200" dirty="0">
            <a:solidFill>
              <a:schemeClr val="tx1"/>
            </a:solidFill>
          </a:endParaRPr>
        </a:p>
      </dsp:txBody>
      <dsp:txXfrm>
        <a:off x="1445862" y="148597"/>
        <a:ext cx="281491" cy="28149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1"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33%</a:t>
          </a:r>
          <a:endParaRPr lang="es-ES" sz="800" kern="1200" dirty="0">
            <a:solidFill>
              <a:schemeClr val="tx1"/>
            </a:solidFill>
          </a:endParaRPr>
        </a:p>
      </dsp:txBody>
      <dsp:txXfrm>
        <a:off x="58779" y="62298"/>
        <a:ext cx="282354" cy="282354"/>
      </dsp:txXfrm>
    </dsp:sp>
    <dsp:sp modelId="{3881452D-37D0-422D-B485-8232789BFF79}">
      <dsp:nvSpPr>
        <dsp:cNvPr id="0" name=""/>
        <dsp:cNvSpPr/>
      </dsp:nvSpPr>
      <dsp:spPr>
        <a:xfrm>
          <a:off x="432035" y="87675"/>
          <a:ext cx="231600" cy="23160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2734" y="176239"/>
        <a:ext cx="170202" cy="54472"/>
      </dsp:txXfrm>
    </dsp:sp>
    <dsp:sp modelId="{9F2AD71C-4782-4A33-8C81-E05E7C277A33}">
      <dsp:nvSpPr>
        <dsp:cNvPr id="0" name=""/>
        <dsp:cNvSpPr/>
      </dsp:nvSpPr>
      <dsp:spPr>
        <a:xfrm>
          <a:off x="696059"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66%</a:t>
          </a:r>
          <a:endParaRPr lang="es-ES" sz="800" kern="1200" dirty="0">
            <a:solidFill>
              <a:schemeClr val="tx1"/>
            </a:solidFill>
          </a:endParaRPr>
        </a:p>
      </dsp:txBody>
      <dsp:txXfrm>
        <a:off x="754537" y="62298"/>
        <a:ext cx="282354" cy="282354"/>
      </dsp:txXfrm>
    </dsp:sp>
    <dsp:sp modelId="{8D54F11A-94E0-4963-9DD5-3CA8726379F3}">
      <dsp:nvSpPr>
        <dsp:cNvPr id="0" name=""/>
        <dsp:cNvSpPr/>
      </dsp:nvSpPr>
      <dsp:spPr>
        <a:xfrm>
          <a:off x="1127794" y="87675"/>
          <a:ext cx="231600" cy="23160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chemeClr val="tx1"/>
            </a:solidFill>
          </a:endParaRPr>
        </a:p>
      </dsp:txBody>
      <dsp:txXfrm>
        <a:off x="1158493" y="135385"/>
        <a:ext cx="170202" cy="136180"/>
      </dsp:txXfrm>
    </dsp:sp>
    <dsp:sp modelId="{4339D4A3-21DF-439E-AA51-0DF98A174574}">
      <dsp:nvSpPr>
        <dsp:cNvPr id="0" name=""/>
        <dsp:cNvSpPr/>
      </dsp:nvSpPr>
      <dsp:spPr>
        <a:xfrm>
          <a:off x="1391818"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100%</a:t>
          </a:r>
          <a:endParaRPr lang="es-ES" sz="800" kern="1200" dirty="0">
            <a:solidFill>
              <a:schemeClr val="tx1"/>
            </a:solidFill>
          </a:endParaRPr>
        </a:p>
      </dsp:txBody>
      <dsp:txXfrm>
        <a:off x="1450296" y="62298"/>
        <a:ext cx="282354" cy="2823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0"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361</a:t>
          </a:r>
          <a:endParaRPr lang="es-ES" sz="900" kern="1200" dirty="0">
            <a:solidFill>
              <a:schemeClr val="tx1"/>
            </a:solidFill>
          </a:endParaRPr>
        </a:p>
      </dsp:txBody>
      <dsp:txXfrm>
        <a:off x="58599" y="148597"/>
        <a:ext cx="281491" cy="281491"/>
      </dsp:txXfrm>
    </dsp:sp>
    <dsp:sp modelId="{3881452D-37D0-422D-B485-8232789BFF79}">
      <dsp:nvSpPr>
        <dsp:cNvPr id="0" name=""/>
        <dsp:cNvSpPr/>
      </dsp:nvSpPr>
      <dsp:spPr>
        <a:xfrm>
          <a:off x="430715" y="173897"/>
          <a:ext cx="230892" cy="23089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1320" y="262190"/>
        <a:ext cx="169682" cy="54306"/>
      </dsp:txXfrm>
    </dsp:sp>
    <dsp:sp modelId="{9F2AD71C-4782-4A33-8C81-E05E7C277A33}">
      <dsp:nvSpPr>
        <dsp:cNvPr id="0" name=""/>
        <dsp:cNvSpPr/>
      </dsp:nvSpPr>
      <dsp:spPr>
        <a:xfrm>
          <a:off x="693932"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1083</a:t>
          </a:r>
          <a:endParaRPr lang="es-ES" sz="900" kern="1200" dirty="0">
            <a:solidFill>
              <a:schemeClr val="tx1"/>
            </a:solidFill>
          </a:endParaRPr>
        </a:p>
      </dsp:txBody>
      <dsp:txXfrm>
        <a:off x="752231" y="148597"/>
        <a:ext cx="281491" cy="281491"/>
      </dsp:txXfrm>
    </dsp:sp>
    <dsp:sp modelId="{8D54F11A-94E0-4963-9DD5-3CA8726379F3}">
      <dsp:nvSpPr>
        <dsp:cNvPr id="0" name=""/>
        <dsp:cNvSpPr/>
      </dsp:nvSpPr>
      <dsp:spPr>
        <a:xfrm>
          <a:off x="1124346" y="173897"/>
          <a:ext cx="230892" cy="23089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chemeClr val="tx1"/>
            </a:solidFill>
          </a:endParaRPr>
        </a:p>
      </dsp:txBody>
      <dsp:txXfrm>
        <a:off x="1154951" y="221461"/>
        <a:ext cx="169682" cy="135764"/>
      </dsp:txXfrm>
    </dsp:sp>
    <dsp:sp modelId="{4339D4A3-21DF-439E-AA51-0DF98A174574}">
      <dsp:nvSpPr>
        <dsp:cNvPr id="0" name=""/>
        <dsp:cNvSpPr/>
      </dsp:nvSpPr>
      <dsp:spPr>
        <a:xfrm>
          <a:off x="1387563"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1444</a:t>
          </a:r>
          <a:endParaRPr lang="es-ES" sz="900" kern="1200" dirty="0">
            <a:solidFill>
              <a:schemeClr val="tx1"/>
            </a:solidFill>
          </a:endParaRPr>
        </a:p>
      </dsp:txBody>
      <dsp:txXfrm>
        <a:off x="1445862" y="148597"/>
        <a:ext cx="281491" cy="2814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1"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25%</a:t>
          </a:r>
          <a:endParaRPr lang="es-ES" sz="800" kern="1200" dirty="0">
            <a:solidFill>
              <a:schemeClr val="tx1"/>
            </a:solidFill>
          </a:endParaRPr>
        </a:p>
      </dsp:txBody>
      <dsp:txXfrm>
        <a:off x="58779" y="62298"/>
        <a:ext cx="282354" cy="282354"/>
      </dsp:txXfrm>
    </dsp:sp>
    <dsp:sp modelId="{3881452D-37D0-422D-B485-8232789BFF79}">
      <dsp:nvSpPr>
        <dsp:cNvPr id="0" name=""/>
        <dsp:cNvSpPr/>
      </dsp:nvSpPr>
      <dsp:spPr>
        <a:xfrm>
          <a:off x="432035" y="87675"/>
          <a:ext cx="231600" cy="23160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2734" y="176239"/>
        <a:ext cx="170202" cy="54472"/>
      </dsp:txXfrm>
    </dsp:sp>
    <dsp:sp modelId="{9F2AD71C-4782-4A33-8C81-E05E7C277A33}">
      <dsp:nvSpPr>
        <dsp:cNvPr id="0" name=""/>
        <dsp:cNvSpPr/>
      </dsp:nvSpPr>
      <dsp:spPr>
        <a:xfrm>
          <a:off x="696059"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75%</a:t>
          </a:r>
          <a:endParaRPr lang="es-ES" sz="800" kern="1200" dirty="0">
            <a:solidFill>
              <a:schemeClr val="tx1"/>
            </a:solidFill>
          </a:endParaRPr>
        </a:p>
      </dsp:txBody>
      <dsp:txXfrm>
        <a:off x="754537" y="62298"/>
        <a:ext cx="282354" cy="282354"/>
      </dsp:txXfrm>
    </dsp:sp>
    <dsp:sp modelId="{8D54F11A-94E0-4963-9DD5-3CA8726379F3}">
      <dsp:nvSpPr>
        <dsp:cNvPr id="0" name=""/>
        <dsp:cNvSpPr/>
      </dsp:nvSpPr>
      <dsp:spPr>
        <a:xfrm>
          <a:off x="1127794" y="87675"/>
          <a:ext cx="231600" cy="23160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chemeClr val="tx1"/>
            </a:solidFill>
          </a:endParaRPr>
        </a:p>
      </dsp:txBody>
      <dsp:txXfrm>
        <a:off x="1158493" y="135385"/>
        <a:ext cx="170202" cy="136180"/>
      </dsp:txXfrm>
    </dsp:sp>
    <dsp:sp modelId="{4339D4A3-21DF-439E-AA51-0DF98A174574}">
      <dsp:nvSpPr>
        <dsp:cNvPr id="0" name=""/>
        <dsp:cNvSpPr/>
      </dsp:nvSpPr>
      <dsp:spPr>
        <a:xfrm>
          <a:off x="1391818"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100%</a:t>
          </a:r>
          <a:endParaRPr lang="es-ES" sz="800" kern="1200" dirty="0">
            <a:solidFill>
              <a:schemeClr val="tx1"/>
            </a:solidFill>
          </a:endParaRPr>
        </a:p>
      </dsp:txBody>
      <dsp:txXfrm>
        <a:off x="1450296" y="62298"/>
        <a:ext cx="282354" cy="28235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0"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361</a:t>
          </a:r>
          <a:endParaRPr lang="es-ES" sz="900" kern="1200" dirty="0">
            <a:solidFill>
              <a:schemeClr val="tx1"/>
            </a:solidFill>
          </a:endParaRPr>
        </a:p>
      </dsp:txBody>
      <dsp:txXfrm>
        <a:off x="58599" y="148597"/>
        <a:ext cx="281491" cy="281491"/>
      </dsp:txXfrm>
    </dsp:sp>
    <dsp:sp modelId="{3881452D-37D0-422D-B485-8232789BFF79}">
      <dsp:nvSpPr>
        <dsp:cNvPr id="0" name=""/>
        <dsp:cNvSpPr/>
      </dsp:nvSpPr>
      <dsp:spPr>
        <a:xfrm>
          <a:off x="430715" y="173897"/>
          <a:ext cx="230892" cy="230892"/>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1320" y="262190"/>
        <a:ext cx="169682" cy="54306"/>
      </dsp:txXfrm>
    </dsp:sp>
    <dsp:sp modelId="{9F2AD71C-4782-4A33-8C81-E05E7C277A33}">
      <dsp:nvSpPr>
        <dsp:cNvPr id="0" name=""/>
        <dsp:cNvSpPr/>
      </dsp:nvSpPr>
      <dsp:spPr>
        <a:xfrm>
          <a:off x="693932"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1444</a:t>
          </a:r>
          <a:endParaRPr lang="es-ES" sz="900" kern="1200" dirty="0">
            <a:solidFill>
              <a:schemeClr val="tx1"/>
            </a:solidFill>
          </a:endParaRPr>
        </a:p>
      </dsp:txBody>
      <dsp:txXfrm>
        <a:off x="752231" y="148597"/>
        <a:ext cx="281491" cy="281491"/>
      </dsp:txXfrm>
    </dsp:sp>
    <dsp:sp modelId="{8D54F11A-94E0-4963-9DD5-3CA8726379F3}">
      <dsp:nvSpPr>
        <dsp:cNvPr id="0" name=""/>
        <dsp:cNvSpPr/>
      </dsp:nvSpPr>
      <dsp:spPr>
        <a:xfrm>
          <a:off x="1124346" y="173897"/>
          <a:ext cx="230892" cy="230892"/>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solidFill>
              <a:schemeClr val="tx1"/>
            </a:solidFill>
          </a:endParaRPr>
        </a:p>
      </dsp:txBody>
      <dsp:txXfrm>
        <a:off x="1154951" y="221461"/>
        <a:ext cx="169682" cy="135764"/>
      </dsp:txXfrm>
    </dsp:sp>
    <dsp:sp modelId="{4339D4A3-21DF-439E-AA51-0DF98A174574}">
      <dsp:nvSpPr>
        <dsp:cNvPr id="0" name=""/>
        <dsp:cNvSpPr/>
      </dsp:nvSpPr>
      <dsp:spPr>
        <a:xfrm>
          <a:off x="1387563" y="90298"/>
          <a:ext cx="398089" cy="398089"/>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ES" sz="900" kern="1200" dirty="0" smtClean="0">
              <a:solidFill>
                <a:schemeClr val="tx1"/>
              </a:solidFill>
            </a:rPr>
            <a:t>1805</a:t>
          </a:r>
          <a:endParaRPr lang="es-ES" sz="900" kern="1200" dirty="0">
            <a:solidFill>
              <a:schemeClr val="tx1"/>
            </a:solidFill>
          </a:endParaRPr>
        </a:p>
      </dsp:txBody>
      <dsp:txXfrm>
        <a:off x="1445862" y="148597"/>
        <a:ext cx="281491" cy="28149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C4C293-4A92-4397-8C8A-01B2CC52A3AB}">
      <dsp:nvSpPr>
        <dsp:cNvPr id="0" name=""/>
        <dsp:cNvSpPr/>
      </dsp:nvSpPr>
      <dsp:spPr>
        <a:xfrm>
          <a:off x="301"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20%</a:t>
          </a:r>
          <a:endParaRPr lang="es-ES" sz="800" kern="1200" dirty="0">
            <a:solidFill>
              <a:schemeClr val="tx1"/>
            </a:solidFill>
          </a:endParaRPr>
        </a:p>
      </dsp:txBody>
      <dsp:txXfrm>
        <a:off x="58779" y="62298"/>
        <a:ext cx="282354" cy="282354"/>
      </dsp:txXfrm>
    </dsp:sp>
    <dsp:sp modelId="{3881452D-37D0-422D-B485-8232789BFF79}">
      <dsp:nvSpPr>
        <dsp:cNvPr id="0" name=""/>
        <dsp:cNvSpPr/>
      </dsp:nvSpPr>
      <dsp:spPr>
        <a:xfrm>
          <a:off x="432035" y="87675"/>
          <a:ext cx="231600" cy="231600"/>
        </a:xfrm>
        <a:prstGeom prst="mathPlus">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s-ES" sz="500" kern="1200">
            <a:solidFill>
              <a:schemeClr val="tx1"/>
            </a:solidFill>
          </a:endParaRPr>
        </a:p>
      </dsp:txBody>
      <dsp:txXfrm>
        <a:off x="462734" y="176239"/>
        <a:ext cx="170202" cy="54472"/>
      </dsp:txXfrm>
    </dsp:sp>
    <dsp:sp modelId="{9F2AD71C-4782-4A33-8C81-E05E7C277A33}">
      <dsp:nvSpPr>
        <dsp:cNvPr id="0" name=""/>
        <dsp:cNvSpPr/>
      </dsp:nvSpPr>
      <dsp:spPr>
        <a:xfrm>
          <a:off x="696059"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80%</a:t>
          </a:r>
          <a:endParaRPr lang="es-ES" sz="800" kern="1200" dirty="0">
            <a:solidFill>
              <a:schemeClr val="tx1"/>
            </a:solidFill>
          </a:endParaRPr>
        </a:p>
      </dsp:txBody>
      <dsp:txXfrm>
        <a:off x="754537" y="62298"/>
        <a:ext cx="282354" cy="282354"/>
      </dsp:txXfrm>
    </dsp:sp>
    <dsp:sp modelId="{8D54F11A-94E0-4963-9DD5-3CA8726379F3}">
      <dsp:nvSpPr>
        <dsp:cNvPr id="0" name=""/>
        <dsp:cNvSpPr/>
      </dsp:nvSpPr>
      <dsp:spPr>
        <a:xfrm>
          <a:off x="1127794" y="87675"/>
          <a:ext cx="231600" cy="231600"/>
        </a:xfrm>
        <a:prstGeom prst="mathEqual">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s-ES" sz="800" kern="1200">
            <a:solidFill>
              <a:schemeClr val="tx1"/>
            </a:solidFill>
          </a:endParaRPr>
        </a:p>
      </dsp:txBody>
      <dsp:txXfrm>
        <a:off x="1158493" y="135385"/>
        <a:ext cx="170202" cy="136180"/>
      </dsp:txXfrm>
    </dsp:sp>
    <dsp:sp modelId="{4339D4A3-21DF-439E-AA51-0DF98A174574}">
      <dsp:nvSpPr>
        <dsp:cNvPr id="0" name=""/>
        <dsp:cNvSpPr/>
      </dsp:nvSpPr>
      <dsp:spPr>
        <a:xfrm>
          <a:off x="1391818" y="3820"/>
          <a:ext cx="399310" cy="399310"/>
        </a:xfrm>
        <a:prstGeom prst="ellipse">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ES" sz="800" kern="1200" dirty="0" smtClean="0">
              <a:solidFill>
                <a:schemeClr val="tx1"/>
              </a:solidFill>
            </a:rPr>
            <a:t>100%</a:t>
          </a:r>
          <a:endParaRPr lang="es-ES" sz="800" kern="1200" dirty="0">
            <a:solidFill>
              <a:schemeClr val="tx1"/>
            </a:solidFill>
          </a:endParaRPr>
        </a:p>
      </dsp:txBody>
      <dsp:txXfrm>
        <a:off x="1450296" y="62298"/>
        <a:ext cx="282354" cy="28235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2948F3-A8F2-4611-A8EB-E6CBDB6CF0E8}" type="datetimeFigureOut">
              <a:rPr lang="es-ES" smtClean="0"/>
              <a:t>05/03/2021</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24C32B-DFBD-46E7-85DC-877CA91F65A9}" type="slidenum">
              <a:rPr lang="es-ES" smtClean="0"/>
              <a:t>‹Nº›</a:t>
            </a:fld>
            <a:endParaRPr lang="es-ES"/>
          </a:p>
        </p:txBody>
      </p:sp>
    </p:spTree>
    <p:extLst>
      <p:ext uri="{BB962C8B-B14F-4D97-AF65-F5344CB8AC3E}">
        <p14:creationId xmlns:p14="http://schemas.microsoft.com/office/powerpoint/2010/main" val="17721585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57EB9-B3BF-4635-8998-B082D25EFA99}" type="datetimeFigureOut">
              <a:rPr lang="es-EC" smtClean="0"/>
              <a:t>5/3/2021</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8265F6-9BB1-4E58-AF9C-D8DEB8C6AF81}" type="slidenum">
              <a:rPr lang="es-EC" smtClean="0"/>
              <a:t>‹Nº›</a:t>
            </a:fld>
            <a:endParaRPr lang="es-EC"/>
          </a:p>
        </p:txBody>
      </p:sp>
    </p:spTree>
    <p:extLst>
      <p:ext uri="{BB962C8B-B14F-4D97-AF65-F5344CB8AC3E}">
        <p14:creationId xmlns:p14="http://schemas.microsoft.com/office/powerpoint/2010/main" val="324998856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F8265F6-9BB1-4E58-AF9C-D8DEB8C6AF81}" type="slidenum">
              <a:rPr lang="es-EC" smtClean="0"/>
              <a:t>20</a:t>
            </a:fld>
            <a:endParaRPr lang="es-EC"/>
          </a:p>
        </p:txBody>
      </p:sp>
    </p:spTree>
    <p:extLst>
      <p:ext uri="{BB962C8B-B14F-4D97-AF65-F5344CB8AC3E}">
        <p14:creationId xmlns:p14="http://schemas.microsoft.com/office/powerpoint/2010/main" val="99927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F8265F6-9BB1-4E58-AF9C-D8DEB8C6AF81}" type="slidenum">
              <a:rPr lang="es-EC" smtClean="0"/>
              <a:t>32</a:t>
            </a:fld>
            <a:endParaRPr lang="es-EC"/>
          </a:p>
        </p:txBody>
      </p:sp>
    </p:spTree>
    <p:extLst>
      <p:ext uri="{BB962C8B-B14F-4D97-AF65-F5344CB8AC3E}">
        <p14:creationId xmlns:p14="http://schemas.microsoft.com/office/powerpoint/2010/main" val="16018040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18055" name="CorelDRAW" r:id="rId3" imgW="7748626" imgH="4759452" progId="">
                  <p:embed/>
                </p:oleObj>
              </mc:Choice>
              <mc:Fallback>
                <p:oleObj name="CorelDRAW" r:id="rId3" imgW="7748626" imgH="4759452" progId="">
                  <p:embed/>
                  <p:pic>
                    <p:nvPicPr>
                      <p:cNvPr id="0" name="Picture 4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3" name="Rectangle 25"/>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sp>
        <p:nvSpPr>
          <p:cNvPr id="17434" name="Rectangle 26"/>
          <p:cNvSpPr>
            <a:spLocks noChangeArrowheads="1"/>
          </p:cNvSpPr>
          <p:nvPr userDrawn="1"/>
        </p:nvSpPr>
        <p:spPr bwMode="auto">
          <a:xfrm>
            <a:off x="457200" y="6245225"/>
            <a:ext cx="2133600" cy="476250"/>
          </a:xfrm>
          <a:prstGeom prst="rect">
            <a:avLst/>
          </a:prstGeom>
          <a:noFill/>
          <a:ln w="9525">
            <a:noFill/>
            <a:miter lim="800000"/>
            <a:headEnd/>
            <a:tailEnd/>
          </a:ln>
          <a:effectLst/>
        </p:spPr>
        <p:txBody>
          <a:bodyPr/>
          <a:lstStyle/>
          <a:p>
            <a:endParaRPr lang="es-ES" sz="1400"/>
          </a:p>
        </p:txBody>
      </p:sp>
      <p:sp>
        <p:nvSpPr>
          <p:cNvPr id="17435" name="Rectangle 27"/>
          <p:cNvSpPr>
            <a:spLocks noChangeArrowheads="1"/>
          </p:cNvSpPr>
          <p:nvPr userDrawn="1"/>
        </p:nvSpPr>
        <p:spPr bwMode="auto">
          <a:xfrm>
            <a:off x="3124200" y="6245225"/>
            <a:ext cx="2895600" cy="476250"/>
          </a:xfrm>
          <a:prstGeom prst="rect">
            <a:avLst/>
          </a:prstGeom>
          <a:noFill/>
          <a:ln w="9525">
            <a:noFill/>
            <a:miter lim="800000"/>
            <a:headEnd/>
            <a:tailEnd/>
          </a:ln>
          <a:effectLst/>
        </p:spPr>
        <p:txBody>
          <a:bodyPr/>
          <a:lstStyle/>
          <a:p>
            <a:pPr algn="ctr"/>
            <a:endParaRPr lang="es-ES" sz="1400"/>
          </a:p>
        </p:txBody>
      </p:sp>
      <p:pic>
        <p:nvPicPr>
          <p:cNvPr id="17456" name="Picture 48" descr="bannner 2"/>
          <p:cNvPicPr>
            <a:picLocks noChangeAspect="1" noChangeArrowheads="1"/>
          </p:cNvPicPr>
          <p:nvPr userDrawn="1"/>
        </p:nvPicPr>
        <p:blipFill>
          <a:blip r:embed="rId5" cstate="print"/>
          <a:srcRect/>
          <a:stretch>
            <a:fillRect/>
          </a:stretch>
        </p:blipFill>
        <p:spPr bwMode="auto">
          <a:xfrm>
            <a:off x="0" y="5722938"/>
            <a:ext cx="9144000" cy="1135062"/>
          </a:xfrm>
          <a:prstGeom prst="rect">
            <a:avLst/>
          </a:prstGeom>
          <a:noFill/>
        </p:spPr>
      </p:pic>
      <p:sp>
        <p:nvSpPr>
          <p:cNvPr id="17458" name="Oval 50"/>
          <p:cNvSpPr>
            <a:spLocks noChangeArrowheads="1"/>
          </p:cNvSpPr>
          <p:nvPr userDrawn="1"/>
        </p:nvSpPr>
        <p:spPr bwMode="auto">
          <a:xfrm>
            <a:off x="217488" y="260350"/>
            <a:ext cx="792162" cy="792163"/>
          </a:xfrm>
          <a:prstGeom prst="ellipse">
            <a:avLst/>
          </a:prstGeom>
          <a:solidFill>
            <a:schemeClr val="bg1"/>
          </a:solidFill>
          <a:ln w="9525">
            <a:noFill/>
            <a:round/>
            <a:headEnd/>
            <a:tailEnd/>
          </a:ln>
          <a:effectLst/>
        </p:spPr>
        <p:txBody>
          <a:bodyPr wrap="none" anchor="ctr"/>
          <a:lstStyle/>
          <a:p>
            <a:endParaRPr lang="es-ES"/>
          </a:p>
        </p:txBody>
      </p:sp>
      <p:pic>
        <p:nvPicPr>
          <p:cNvPr id="2" name="Imagen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04236" y="91278"/>
            <a:ext cx="2879874" cy="889797"/>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a:t>Haga clic para modificar el estilo de título del patrón</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5"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a:p>
        </p:txBody>
      </p:sp>
      <p:sp>
        <p:nvSpPr>
          <p:cNvPr id="1047"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ffectLst/>
        </p:spPr>
        <p:txBody>
          <a:bodyPr/>
          <a:lstStyle/>
          <a:p>
            <a:endParaRPr lang="es-ES"/>
          </a:p>
        </p:txBody>
      </p:sp>
      <p:sp>
        <p:nvSpPr>
          <p:cNvPr id="1048"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ffectLst/>
        </p:spPr>
        <p:txBody>
          <a:bodyPr/>
          <a:lstStyle/>
          <a:p>
            <a:endParaRPr lang="es-ES"/>
          </a:p>
        </p:txBody>
      </p:sp>
      <p:pic>
        <p:nvPicPr>
          <p:cNvPr id="7" name="Imagen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684963" y="5884292"/>
            <a:ext cx="2352675" cy="726908"/>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19.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image" Target="../media/image29.png"/><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3" Type="http://schemas.openxmlformats.org/officeDocument/2006/relationships/diagramLayout" Target="../diagrams/layout5.xml"/><Relationship Id="rId18" Type="http://schemas.openxmlformats.org/officeDocument/2006/relationships/diagramLayout" Target="../diagrams/layout6.xml"/><Relationship Id="rId26" Type="http://schemas.microsoft.com/office/2007/relationships/diagramDrawing" Target="../diagrams/drawing7.xml"/><Relationship Id="rId39" Type="http://schemas.openxmlformats.org/officeDocument/2006/relationships/diagramQuickStyle" Target="../diagrams/quickStyle10.xml"/><Relationship Id="rId3" Type="http://schemas.openxmlformats.org/officeDocument/2006/relationships/image" Target="../media/image40.png"/><Relationship Id="rId21" Type="http://schemas.microsoft.com/office/2007/relationships/diagramDrawing" Target="../diagrams/drawing6.xml"/><Relationship Id="rId34" Type="http://schemas.openxmlformats.org/officeDocument/2006/relationships/diagramQuickStyle" Target="../diagrams/quickStyle9.xml"/><Relationship Id="rId42" Type="http://schemas.openxmlformats.org/officeDocument/2006/relationships/diagramData" Target="../diagrams/data11.xml"/><Relationship Id="rId47" Type="http://schemas.openxmlformats.org/officeDocument/2006/relationships/image" Target="../media/image24.png"/><Relationship Id="rId7" Type="http://schemas.openxmlformats.org/officeDocument/2006/relationships/diagramData" Target="../diagrams/data4.xml"/><Relationship Id="rId12" Type="http://schemas.openxmlformats.org/officeDocument/2006/relationships/diagramData" Target="../diagrams/data5.xml"/><Relationship Id="rId17" Type="http://schemas.openxmlformats.org/officeDocument/2006/relationships/diagramData" Target="../diagrams/data6.xml"/><Relationship Id="rId25" Type="http://schemas.openxmlformats.org/officeDocument/2006/relationships/diagramColors" Target="../diagrams/colors7.xml"/><Relationship Id="rId33" Type="http://schemas.openxmlformats.org/officeDocument/2006/relationships/diagramLayout" Target="../diagrams/layout9.xml"/><Relationship Id="rId38" Type="http://schemas.openxmlformats.org/officeDocument/2006/relationships/diagramLayout" Target="../diagrams/layout10.xml"/><Relationship Id="rId46" Type="http://schemas.microsoft.com/office/2007/relationships/diagramDrawing" Target="../diagrams/drawing11.xml"/><Relationship Id="rId2" Type="http://schemas.openxmlformats.org/officeDocument/2006/relationships/image" Target="../media/image39.png"/><Relationship Id="rId16" Type="http://schemas.microsoft.com/office/2007/relationships/diagramDrawing" Target="../diagrams/drawing5.xml"/><Relationship Id="rId20" Type="http://schemas.openxmlformats.org/officeDocument/2006/relationships/diagramColors" Target="../diagrams/colors6.xml"/><Relationship Id="rId29" Type="http://schemas.openxmlformats.org/officeDocument/2006/relationships/diagramQuickStyle" Target="../diagrams/quickStyle8.xml"/><Relationship Id="rId41" Type="http://schemas.microsoft.com/office/2007/relationships/diagramDrawing" Target="../diagrams/drawing10.xml"/><Relationship Id="rId1" Type="http://schemas.openxmlformats.org/officeDocument/2006/relationships/slideLayout" Target="../slideLayouts/slideLayout6.xml"/><Relationship Id="rId6" Type="http://schemas.openxmlformats.org/officeDocument/2006/relationships/image" Target="../media/image43.png"/><Relationship Id="rId11" Type="http://schemas.microsoft.com/office/2007/relationships/diagramDrawing" Target="../diagrams/drawing4.xml"/><Relationship Id="rId24" Type="http://schemas.openxmlformats.org/officeDocument/2006/relationships/diagramQuickStyle" Target="../diagrams/quickStyle7.xml"/><Relationship Id="rId32" Type="http://schemas.openxmlformats.org/officeDocument/2006/relationships/diagramData" Target="../diagrams/data9.xml"/><Relationship Id="rId37" Type="http://schemas.openxmlformats.org/officeDocument/2006/relationships/diagramData" Target="../diagrams/data10.xml"/><Relationship Id="rId40" Type="http://schemas.openxmlformats.org/officeDocument/2006/relationships/diagramColors" Target="../diagrams/colors10.xml"/><Relationship Id="rId45" Type="http://schemas.openxmlformats.org/officeDocument/2006/relationships/diagramColors" Target="../diagrams/colors11.xml"/><Relationship Id="rId5" Type="http://schemas.openxmlformats.org/officeDocument/2006/relationships/image" Target="../media/image42.png"/><Relationship Id="rId15" Type="http://schemas.openxmlformats.org/officeDocument/2006/relationships/diagramColors" Target="../diagrams/colors5.xml"/><Relationship Id="rId23" Type="http://schemas.openxmlformats.org/officeDocument/2006/relationships/diagramLayout" Target="../diagrams/layout7.xml"/><Relationship Id="rId28" Type="http://schemas.openxmlformats.org/officeDocument/2006/relationships/diagramLayout" Target="../diagrams/layout8.xml"/><Relationship Id="rId36" Type="http://schemas.microsoft.com/office/2007/relationships/diagramDrawing" Target="../diagrams/drawing9.xml"/><Relationship Id="rId49" Type="http://schemas.openxmlformats.org/officeDocument/2006/relationships/image" Target="../media/image41.png"/><Relationship Id="rId10" Type="http://schemas.openxmlformats.org/officeDocument/2006/relationships/diagramColors" Target="../diagrams/colors4.xml"/><Relationship Id="rId19" Type="http://schemas.openxmlformats.org/officeDocument/2006/relationships/diagramQuickStyle" Target="../diagrams/quickStyle6.xml"/><Relationship Id="rId31" Type="http://schemas.microsoft.com/office/2007/relationships/diagramDrawing" Target="../diagrams/drawing8.xml"/><Relationship Id="rId44" Type="http://schemas.openxmlformats.org/officeDocument/2006/relationships/diagramQuickStyle" Target="../diagrams/quickStyle11.xml"/><Relationship Id="rId4" Type="http://schemas.openxmlformats.org/officeDocument/2006/relationships/image" Target="../media/image38.png"/><Relationship Id="rId9" Type="http://schemas.openxmlformats.org/officeDocument/2006/relationships/diagramQuickStyle" Target="../diagrams/quickStyle4.xml"/><Relationship Id="rId14" Type="http://schemas.openxmlformats.org/officeDocument/2006/relationships/diagramQuickStyle" Target="../diagrams/quickStyle5.xml"/><Relationship Id="rId22" Type="http://schemas.openxmlformats.org/officeDocument/2006/relationships/diagramData" Target="../diagrams/data7.xml"/><Relationship Id="rId27" Type="http://schemas.openxmlformats.org/officeDocument/2006/relationships/diagramData" Target="../diagrams/data8.xml"/><Relationship Id="rId30" Type="http://schemas.openxmlformats.org/officeDocument/2006/relationships/diagramColors" Target="../diagrams/colors8.xml"/><Relationship Id="rId35" Type="http://schemas.openxmlformats.org/officeDocument/2006/relationships/diagramColors" Target="../diagrams/colors9.xml"/><Relationship Id="rId43" Type="http://schemas.openxmlformats.org/officeDocument/2006/relationships/diagramLayout" Target="../diagrams/layout11.xml"/><Relationship Id="rId48" Type="http://schemas.openxmlformats.org/officeDocument/2006/relationships/image" Target="../media/image39.jpeg"/><Relationship Id="rId8"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44.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2.png"/><Relationship Id="rId7" Type="http://schemas.openxmlformats.org/officeDocument/2006/relationships/image" Target="../media/image45.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2.png"/><Relationship Id="rId1" Type="http://schemas.openxmlformats.org/officeDocument/2006/relationships/slideLayout" Target="../slideLayouts/slideLayout6.xml"/><Relationship Id="rId5" Type="http://schemas.openxmlformats.org/officeDocument/2006/relationships/image" Target="../media/image61.png"/><Relationship Id="rId4" Type="http://schemas.openxmlformats.org/officeDocument/2006/relationships/image" Target="../media/image63.png"/></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6.xm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4.png"/><Relationship Id="rId2" Type="http://schemas.openxmlformats.org/officeDocument/2006/relationships/diagramData" Target="../diagrams/data12.xml"/><Relationship Id="rId1" Type="http://schemas.openxmlformats.org/officeDocument/2006/relationships/slideLayout" Target="../slideLayouts/slideLayout6.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4.xml.rels><?xml version="1.0" encoding="UTF-8" standalone="yes"?>
<Relationships xmlns="http://schemas.openxmlformats.org/package/2006/relationships"><Relationship Id="rId8" Type="http://schemas.openxmlformats.org/officeDocument/2006/relationships/image" Target="../media/image56.png"/><Relationship Id="rId13" Type="http://schemas.openxmlformats.org/officeDocument/2006/relationships/diagramColors" Target="../diagrams/colors14.xml"/><Relationship Id="rId3" Type="http://schemas.openxmlformats.org/officeDocument/2006/relationships/diagramData" Target="../diagrams/data13.xml"/><Relationship Id="rId7" Type="http://schemas.microsoft.com/office/2007/relationships/diagramDrawing" Target="../diagrams/drawing13.xml"/><Relationship Id="rId12" Type="http://schemas.openxmlformats.org/officeDocument/2006/relationships/diagramQuickStyle" Target="../diagrams/quickStyle14.xml"/><Relationship Id="rId17" Type="http://schemas.openxmlformats.org/officeDocument/2006/relationships/image" Target="../media/image71.png"/><Relationship Id="rId2" Type="http://schemas.openxmlformats.org/officeDocument/2006/relationships/image" Target="../media/image38.png"/><Relationship Id="rId16"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diagramColors" Target="../diagrams/colors13.xml"/><Relationship Id="rId11" Type="http://schemas.openxmlformats.org/officeDocument/2006/relationships/diagramLayout" Target="../diagrams/layout14.xml"/><Relationship Id="rId5" Type="http://schemas.openxmlformats.org/officeDocument/2006/relationships/diagramQuickStyle" Target="../diagrams/quickStyle13.xml"/><Relationship Id="rId15" Type="http://schemas.openxmlformats.org/officeDocument/2006/relationships/image" Target="../media/image68.png"/><Relationship Id="rId10" Type="http://schemas.openxmlformats.org/officeDocument/2006/relationships/diagramData" Target="../diagrams/data14.xml"/><Relationship Id="rId4" Type="http://schemas.openxmlformats.org/officeDocument/2006/relationships/diagramLayout" Target="../diagrams/layout13.xml"/><Relationship Id="rId9" Type="http://schemas.openxmlformats.org/officeDocument/2006/relationships/image" Target="../media/image67.png"/><Relationship Id="rId14" Type="http://schemas.microsoft.com/office/2007/relationships/diagramDrawing" Target="../diagrams/drawing14.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30.png"/><Relationship Id="rId2" Type="http://schemas.openxmlformats.org/officeDocument/2006/relationships/image" Target="../media/image52.png"/><Relationship Id="rId1" Type="http://schemas.openxmlformats.org/officeDocument/2006/relationships/slideLayout" Target="../slideLayouts/slideLayout6.xml"/><Relationship Id="rId6" Type="http://schemas.openxmlformats.org/officeDocument/2006/relationships/image" Target="../media/image56.png"/><Relationship Id="rId5" Type="http://schemas.openxmlformats.org/officeDocument/2006/relationships/image" Target="../media/image69.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52.png"/><Relationship Id="rId7" Type="http://schemas.openxmlformats.org/officeDocument/2006/relationships/image" Target="../media/image73.pn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72.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56.png"/><Relationship Id="rId1" Type="http://schemas.openxmlformats.org/officeDocument/2006/relationships/slideLayout" Target="../slideLayouts/slideLayout6.xm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Layout" Target="../diagrams/layout17.xml"/><Relationship Id="rId18" Type="http://schemas.openxmlformats.org/officeDocument/2006/relationships/diagramLayout" Target="../diagrams/layout18.xml"/><Relationship Id="rId3" Type="http://schemas.openxmlformats.org/officeDocument/2006/relationships/diagramLayout" Target="../diagrams/layout15.xml"/><Relationship Id="rId21" Type="http://schemas.microsoft.com/office/2007/relationships/diagramDrawing" Target="../diagrams/drawing18.xml"/><Relationship Id="rId7" Type="http://schemas.openxmlformats.org/officeDocument/2006/relationships/diagramData" Target="../diagrams/data16.xml"/><Relationship Id="rId12" Type="http://schemas.openxmlformats.org/officeDocument/2006/relationships/diagramData" Target="../diagrams/data17.xml"/><Relationship Id="rId17" Type="http://schemas.openxmlformats.org/officeDocument/2006/relationships/diagramData" Target="../diagrams/data18.xml"/><Relationship Id="rId2" Type="http://schemas.openxmlformats.org/officeDocument/2006/relationships/diagramData" Target="../diagrams/data15.xml"/><Relationship Id="rId16" Type="http://schemas.microsoft.com/office/2007/relationships/diagramDrawing" Target="../diagrams/drawing17.xml"/><Relationship Id="rId20" Type="http://schemas.openxmlformats.org/officeDocument/2006/relationships/diagramColors" Target="../diagrams/colors18.xml"/><Relationship Id="rId1" Type="http://schemas.openxmlformats.org/officeDocument/2006/relationships/slideLayout" Target="../slideLayouts/slideLayout6.xml"/><Relationship Id="rId6" Type="http://schemas.microsoft.com/office/2007/relationships/diagramDrawing" Target="../diagrams/drawing15.xml"/><Relationship Id="rId11" Type="http://schemas.microsoft.com/office/2007/relationships/diagramDrawing" Target="../diagrams/drawing16.xml"/><Relationship Id="rId5" Type="http://schemas.openxmlformats.org/officeDocument/2006/relationships/diagramColors" Target="../diagrams/colors15.xml"/><Relationship Id="rId15" Type="http://schemas.openxmlformats.org/officeDocument/2006/relationships/diagramColors" Target="../diagrams/colors17.xml"/><Relationship Id="rId10" Type="http://schemas.openxmlformats.org/officeDocument/2006/relationships/diagramColors" Target="../diagrams/colors16.xml"/><Relationship Id="rId19" Type="http://schemas.openxmlformats.org/officeDocument/2006/relationships/diagramQuickStyle" Target="../diagrams/quickStyle18.xml"/><Relationship Id="rId4" Type="http://schemas.openxmlformats.org/officeDocument/2006/relationships/diagramQuickStyle" Target="../diagrams/quickStyle15.xml"/><Relationship Id="rId9" Type="http://schemas.openxmlformats.org/officeDocument/2006/relationships/diagramQuickStyle" Target="../diagrams/quickStyle16.xml"/><Relationship Id="rId14" Type="http://schemas.openxmlformats.org/officeDocument/2006/relationships/diagramQuickStyle" Target="../diagrams/quickStyle17.xml"/></Relationships>
</file>

<file path=ppt/slides/_rels/slide2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8.png"/></Relationships>
</file>

<file path=ppt/slides/_rels/slide3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png"/></Relationships>
</file>

<file path=ppt/slides/_rels/slide3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 Id="rId5" Type="http://schemas.openxmlformats.org/officeDocument/2006/relationships/image" Target="../media/image82.png"/><Relationship Id="rId4" Type="http://schemas.openxmlformats.org/officeDocument/2006/relationships/image" Target="../media/image9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3867" y="1062899"/>
            <a:ext cx="8784183" cy="1077218"/>
          </a:xfrm>
          <a:prstGeom prst="rect">
            <a:avLst/>
          </a:prstGeom>
          <a:noFill/>
        </p:spPr>
        <p:txBody>
          <a:bodyPr wrap="square">
            <a:spAutoFit/>
          </a:bodyPr>
          <a:lstStyle/>
          <a:p>
            <a:pPr algn="ctr">
              <a:defRPr/>
            </a:pPr>
            <a:r>
              <a:rPr lang="es-ES" sz="3200" b="1" dirty="0">
                <a:solidFill>
                  <a:srgbClr val="336600"/>
                </a:solidFill>
                <a:latin typeface="Times New Roman" panose="02020603050405020304" pitchFamily="18" charset="0"/>
                <a:cs typeface="Times New Roman" panose="02020603050405020304" pitchFamily="18" charset="0"/>
              </a:rPr>
              <a:t>DEPARTAMENTO DE </a:t>
            </a:r>
            <a:r>
              <a:rPr lang="es-ES" sz="3200" b="1" dirty="0" smtClean="0">
                <a:solidFill>
                  <a:srgbClr val="336600"/>
                </a:solidFill>
                <a:latin typeface="Times New Roman" panose="02020603050405020304" pitchFamily="18" charset="0"/>
                <a:cs typeface="Times New Roman" panose="02020603050405020304" pitchFamily="18" charset="0"/>
              </a:rPr>
              <a:t>ELÉCTRICA, ELECTRÓNICA Y TELECOMUNICACIONES</a:t>
            </a:r>
            <a:endParaRPr lang="es-ES" sz="3200" b="1" dirty="0">
              <a:solidFill>
                <a:srgbClr val="3366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1488019" y="4478175"/>
            <a:ext cx="6743722" cy="461665"/>
          </a:xfrm>
          <a:prstGeom prst="rect">
            <a:avLst/>
          </a:prstGeom>
          <a:noFill/>
        </p:spPr>
        <p:txBody>
          <a:bodyPr wrap="square">
            <a:spAutoFit/>
          </a:bodyPr>
          <a:lstStyle/>
          <a:p>
            <a:pPr algn="ctr">
              <a:defRPr/>
            </a:pPr>
            <a:r>
              <a:rPr lang="es-ES" sz="2400" b="1" dirty="0" smtClean="0">
                <a:solidFill>
                  <a:srgbClr val="336600"/>
                </a:solidFill>
                <a:latin typeface="Times New Roman" panose="02020603050405020304" pitchFamily="18" charset="0"/>
                <a:cs typeface="Times New Roman" panose="02020603050405020304" pitchFamily="18" charset="0"/>
              </a:rPr>
              <a:t>Autor: </a:t>
            </a:r>
            <a:r>
              <a:rPr lang="es-ES" sz="2400" b="1" dirty="0" smtClean="0">
                <a:latin typeface="Times New Roman" panose="02020603050405020304" pitchFamily="18" charset="0"/>
                <a:cs typeface="Times New Roman" panose="02020603050405020304" pitchFamily="18" charset="0"/>
              </a:rPr>
              <a:t>Brayan Santiago Altamirano Rodríguez</a:t>
            </a:r>
            <a:endParaRPr lang="es-ES"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835692" y="2332836"/>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a:t>
            </a:r>
            <a:r>
              <a:rPr lang="es-EC" sz="2400" b="1" dirty="0" smtClean="0">
                <a:solidFill>
                  <a:srgbClr val="336600"/>
                </a:solidFill>
                <a:latin typeface="Times New Roman" panose="02020603050405020304" pitchFamily="18" charset="0"/>
                <a:cs typeface="Times New Roman" panose="02020603050405020304" pitchFamily="18" charset="0"/>
              </a:rPr>
              <a:t>en </a:t>
            </a:r>
            <a:r>
              <a:rPr lang="es-EC" sz="2400" b="1" dirty="0">
                <a:solidFill>
                  <a:srgbClr val="336600"/>
                </a:solidFill>
                <a:latin typeface="Times New Roman" panose="02020603050405020304" pitchFamily="18" charset="0"/>
                <a:cs typeface="Times New Roman" panose="02020603050405020304" pitchFamily="18" charset="0"/>
              </a:rPr>
              <a:t>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488019" y="5056051"/>
            <a:ext cx="6743722" cy="461665"/>
          </a:xfrm>
          <a:prstGeom prst="rect">
            <a:avLst/>
          </a:prstGeom>
          <a:noFill/>
        </p:spPr>
        <p:txBody>
          <a:bodyPr wrap="square">
            <a:spAutoFit/>
          </a:bodyPr>
          <a:lstStyle/>
          <a:p>
            <a:pPr algn="ctr">
              <a:defRPr/>
            </a:pPr>
            <a:r>
              <a:rPr lang="es-ES" sz="2400" b="1" dirty="0" smtClean="0">
                <a:solidFill>
                  <a:srgbClr val="336600"/>
                </a:solidFill>
                <a:latin typeface="Times New Roman" panose="02020603050405020304" pitchFamily="18" charset="0"/>
                <a:cs typeface="Times New Roman" panose="02020603050405020304" pitchFamily="18" charset="0"/>
              </a:rPr>
              <a:t>Director: </a:t>
            </a:r>
            <a:r>
              <a:rPr lang="es-US" sz="2400" b="1" dirty="0">
                <a:latin typeface="Times New Roman" panose="02020603050405020304" pitchFamily="18" charset="0"/>
                <a:ea typeface="Ebrima" panose="02000000000000000000" pitchFamily="2" charset="0"/>
                <a:cs typeface="Times New Roman" panose="02020603050405020304" pitchFamily="18" charset="0"/>
              </a:rPr>
              <a:t>Ing. Román </a:t>
            </a:r>
            <a:r>
              <a:rPr lang="es-US" sz="2400" b="1" dirty="0" smtClean="0">
                <a:latin typeface="Times New Roman" panose="02020603050405020304" pitchFamily="18" charset="0"/>
                <a:ea typeface="Ebrima" panose="02000000000000000000" pitchFamily="2" charset="0"/>
                <a:cs typeface="Times New Roman" panose="02020603050405020304" pitchFamily="18" charset="0"/>
              </a:rPr>
              <a:t> Lara</a:t>
            </a:r>
          </a:p>
        </p:txBody>
      </p:sp>
      <p:sp>
        <p:nvSpPr>
          <p:cNvPr id="4" name="CuadroTexto 3"/>
          <p:cNvSpPr txBox="1"/>
          <p:nvPr/>
        </p:nvSpPr>
        <p:spPr>
          <a:xfrm>
            <a:off x="827584" y="2730748"/>
            <a:ext cx="8784976" cy="1631216"/>
          </a:xfrm>
          <a:prstGeom prst="rect">
            <a:avLst/>
          </a:prstGeom>
          <a:noFill/>
        </p:spPr>
        <p:txBody>
          <a:bodyPr wrap="square" rtlCol="0">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r>
              <a:rPr lang="es-ES" sz="2800" b="1" dirty="0">
                <a:latin typeface="Times New Roman" panose="02020603050405020304" pitchFamily="18" charset="0"/>
              </a:rPr>
              <a:t> </a:t>
            </a:r>
            <a:r>
              <a:rPr lang="es-EC" sz="2400" b="1" dirty="0"/>
              <a:t>Sistema de reconocimiento  de microterremotos  en tiempo real del volcán Cotopaxi aplicando aprendizaje supervisado</a:t>
            </a:r>
            <a:r>
              <a:rPr lang="es-EC" b="1" dirty="0"/>
              <a:t>.</a:t>
            </a:r>
            <a:r>
              <a:rPr lang="es-ES" sz="2400" dirty="0">
                <a:solidFill>
                  <a:srgbClr val="FF0000"/>
                </a:solidFill>
                <a:latin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50"/>
                                        <p:tgtEl>
                                          <p:spTgt spid="7"/>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6488668"/>
            <a:ext cx="705967" cy="369332"/>
          </a:xfrm>
          <a:prstGeom prst="rect">
            <a:avLst/>
          </a:prstGeom>
          <a:noFill/>
        </p:spPr>
        <p:txBody>
          <a:bodyPr wrap="square" rtlCol="0">
            <a:spAutoFit/>
          </a:bodyPr>
          <a:lstStyle/>
          <a:p>
            <a:r>
              <a:rPr lang="en-BZ" dirty="0"/>
              <a:t>8</a:t>
            </a:r>
            <a:endParaRPr lang="es-ES" dirty="0"/>
          </a:p>
        </p:txBody>
      </p:sp>
      <p:sp>
        <p:nvSpPr>
          <p:cNvPr id="9"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8"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0" name="Título 1"/>
          <p:cNvSpPr txBox="1">
            <a:spLocks/>
          </p:cNvSpPr>
          <p:nvPr/>
        </p:nvSpPr>
        <p:spPr>
          <a:xfrm>
            <a:off x="0" y="775618"/>
            <a:ext cx="4741782"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dirty="0" smtClean="0"/>
              <a:t>Filtrado y Normalización.</a:t>
            </a:r>
            <a:endParaRPr lang="es-EC" sz="1600" dirty="0"/>
          </a:p>
        </p:txBody>
      </p:sp>
      <p:sp>
        <p:nvSpPr>
          <p:cNvPr id="11" name="Marcador de contenido 2"/>
          <p:cNvSpPr txBox="1">
            <a:spLocks/>
          </p:cNvSpPr>
          <p:nvPr/>
        </p:nvSpPr>
        <p:spPr>
          <a:xfrm>
            <a:off x="0" y="1100656"/>
            <a:ext cx="4176464" cy="1787925"/>
          </a:xfrm>
          <a:prstGeom prst="rect">
            <a:avLst/>
          </a:prstGeom>
        </p:spPr>
        <p:txBody>
          <a:bodyPr>
            <a:noAutofit/>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endParaRPr lang="es-EC" sz="1200" b="1" kern="0" dirty="0" smtClean="0">
              <a:solidFill>
                <a:schemeClr val="tx1"/>
              </a:solidFill>
            </a:endParaRPr>
          </a:p>
          <a:p>
            <a:r>
              <a:rPr lang="es-EC" sz="1200" b="1" kern="0" dirty="0" smtClean="0">
                <a:solidFill>
                  <a:schemeClr val="tx1"/>
                </a:solidFill>
              </a:rPr>
              <a:t>Filtrado </a:t>
            </a:r>
          </a:p>
          <a:p>
            <a:r>
              <a:rPr lang="es-EC" sz="1200" b="1" kern="0" dirty="0" smtClean="0">
                <a:solidFill>
                  <a:schemeClr val="tx1"/>
                </a:solidFill>
              </a:rPr>
              <a:t>Normalización de datos </a:t>
            </a:r>
            <a:br>
              <a:rPr lang="es-EC" sz="1200" b="1" kern="0" dirty="0" smtClean="0">
                <a:solidFill>
                  <a:schemeClr val="tx1"/>
                </a:solidFill>
              </a:rPr>
            </a:br>
            <a:r>
              <a:rPr lang="es-EC" sz="1200" b="1" kern="0" dirty="0" smtClean="0">
                <a:solidFill>
                  <a:schemeClr val="tx1"/>
                </a:solidFill>
              </a:rPr>
              <a:t>		</a:t>
            </a:r>
            <a:br>
              <a:rPr lang="es-EC" sz="1200" b="1" kern="0" dirty="0" smtClean="0">
                <a:solidFill>
                  <a:schemeClr val="tx1"/>
                </a:solidFill>
              </a:rPr>
            </a:br>
            <a:r>
              <a:rPr lang="es-EC" sz="1200" kern="0" dirty="0" smtClean="0">
                <a:solidFill>
                  <a:schemeClr val="tx1"/>
                </a:solidFill>
              </a:rPr>
              <a:t>Retirar la media de los datos.</a:t>
            </a:r>
            <a:br>
              <a:rPr lang="es-EC" sz="1200" kern="0" dirty="0" smtClean="0">
                <a:solidFill>
                  <a:schemeClr val="tx1"/>
                </a:solidFill>
              </a:rPr>
            </a:br>
            <a:r>
              <a:rPr lang="es-EC" sz="1200" kern="0" dirty="0" smtClean="0">
                <a:solidFill>
                  <a:schemeClr val="tx1"/>
                </a:solidFill>
              </a:rPr>
              <a:t>		</a:t>
            </a:r>
            <a:br>
              <a:rPr lang="es-EC" sz="1200" kern="0" dirty="0" smtClean="0">
                <a:solidFill>
                  <a:schemeClr val="tx1"/>
                </a:solidFill>
              </a:rPr>
            </a:br>
            <a:r>
              <a:rPr lang="es-EC" sz="1200" kern="0" dirty="0" smtClean="0">
                <a:solidFill>
                  <a:schemeClr val="tx1"/>
                </a:solidFill>
              </a:rPr>
              <a:t>Normalizar en un rango de -1 a 1.</a:t>
            </a:r>
            <a:br>
              <a:rPr lang="es-EC" sz="1200" kern="0" dirty="0" smtClean="0">
                <a:solidFill>
                  <a:schemeClr val="tx1"/>
                </a:solidFill>
              </a:rPr>
            </a:br>
            <a:endParaRPr lang="es-EC" sz="1200" kern="0" dirty="0" smtClean="0">
              <a:solidFill>
                <a:schemeClr val="tx1"/>
              </a:solidFill>
            </a:endParaRPr>
          </a:p>
        </p:txBody>
      </p:sp>
      <mc:AlternateContent xmlns:mc="http://schemas.openxmlformats.org/markup-compatibility/2006" xmlns:a14="http://schemas.microsoft.com/office/drawing/2010/main">
        <mc:Choice Requires="a14">
          <p:sp>
            <p:nvSpPr>
              <p:cNvPr id="12" name="Rectángulo 11"/>
              <p:cNvSpPr/>
              <p:nvPr/>
            </p:nvSpPr>
            <p:spPr>
              <a:xfrm>
                <a:off x="3419872" y="1260277"/>
                <a:ext cx="4038504" cy="74334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smtClean="0">
                          <a:latin typeface="Cambria Math" panose="02040503050406030204" pitchFamily="18" charset="0"/>
                        </a:rPr>
                        <m:t>S</m:t>
                      </m:r>
                      <m:r>
                        <m:rPr>
                          <m:sty m:val="p"/>
                        </m:rPr>
                        <a:rPr lang="es-EC" b="0" i="0" smtClean="0">
                          <a:latin typeface="Cambria Math" panose="02040503050406030204" pitchFamily="18" charset="0"/>
                        </a:rPr>
                        <m:t>ignal</m:t>
                      </m:r>
                      <m:r>
                        <a:rPr lang="es-EC" b="0" i="0" smtClean="0">
                          <a:latin typeface="Cambria Math" panose="02040503050406030204" pitchFamily="18" charset="0"/>
                        </a:rPr>
                        <m:t>=</m:t>
                      </m:r>
                      <m:f>
                        <m:fPr>
                          <m:ctrlPr>
                            <a:rPr lang="es-EC" i="1">
                              <a:latin typeface="Cambria Math" panose="02040503050406030204" pitchFamily="18" charset="0"/>
                            </a:rPr>
                          </m:ctrlPr>
                        </m:fPr>
                        <m:num>
                          <m:sSub>
                            <m:sSubPr>
                              <m:ctrlPr>
                                <a:rPr lang="es-EC" i="1">
                                  <a:latin typeface="Cambria Math" panose="02040503050406030204" pitchFamily="18" charset="0"/>
                                </a:rPr>
                              </m:ctrlPr>
                            </m:sSubPr>
                            <m:e>
                              <m:r>
                                <m:rPr>
                                  <m:sty m:val="p"/>
                                </m:rPr>
                                <a:rPr lang="es-EC" b="0" i="0">
                                  <a:latin typeface="Cambria Math" panose="02040503050406030204" pitchFamily="18" charset="0"/>
                                </a:rPr>
                                <m:t>S</m:t>
                              </m:r>
                            </m:e>
                            <m:sub>
                              <m:r>
                                <m:rPr>
                                  <m:sty m:val="p"/>
                                </m:rPr>
                                <a:rPr lang="es-EC" b="0" i="0">
                                  <a:latin typeface="Cambria Math" panose="02040503050406030204" pitchFamily="18" charset="0"/>
                                </a:rPr>
                                <m:t>original</m:t>
                              </m:r>
                            </m:sub>
                          </m:sSub>
                          <m:r>
                            <a:rPr lang="es-EC" b="0" i="0">
                              <a:latin typeface="Cambria Math" panose="02040503050406030204" pitchFamily="18" charset="0"/>
                            </a:rPr>
                            <m:t>−</m:t>
                          </m:r>
                          <m:acc>
                            <m:accPr>
                              <m:chr m:val="̅"/>
                              <m:ctrlPr>
                                <a:rPr lang="es-EC" b="0" i="1" smtClean="0">
                                  <a:latin typeface="Cambria Math" panose="02040503050406030204" pitchFamily="18" charset="0"/>
                                </a:rPr>
                              </m:ctrlPr>
                            </m:accPr>
                            <m:e>
                              <m:sSub>
                                <m:sSubPr>
                                  <m:ctrlPr>
                                    <a:rPr lang="es-EC" i="1">
                                      <a:latin typeface="Cambria Math" panose="02040503050406030204" pitchFamily="18" charset="0"/>
                                    </a:rPr>
                                  </m:ctrlPr>
                                </m:sSubPr>
                                <m:e>
                                  <m:r>
                                    <m:rPr>
                                      <m:sty m:val="p"/>
                                    </m:rPr>
                                    <a:rPr lang="es-EC">
                                      <a:latin typeface="Cambria Math" panose="02040503050406030204" pitchFamily="18" charset="0"/>
                                    </a:rPr>
                                    <m:t>S</m:t>
                                  </m:r>
                                </m:e>
                                <m:sub>
                                  <m:r>
                                    <m:rPr>
                                      <m:sty m:val="p"/>
                                    </m:rPr>
                                    <a:rPr lang="es-EC">
                                      <a:latin typeface="Cambria Math" panose="02040503050406030204" pitchFamily="18" charset="0"/>
                                    </a:rPr>
                                    <m:t>original</m:t>
                                  </m:r>
                                </m:sub>
                              </m:sSub>
                            </m:e>
                          </m:acc>
                        </m:num>
                        <m:den>
                          <m:r>
                            <m:rPr>
                              <m:sty m:val="p"/>
                            </m:rPr>
                            <a:rPr lang="es-EC" b="0" i="0" smtClean="0">
                              <a:latin typeface="Cambria Math" panose="02040503050406030204" pitchFamily="18" charset="0"/>
                            </a:rPr>
                            <m:t>max</m:t>
                          </m:r>
                          <m:r>
                            <a:rPr lang="es-EC" b="0" i="0" smtClean="0">
                              <a:latin typeface="Cambria Math" panose="02040503050406030204" pitchFamily="18" charset="0"/>
                            </a:rPr>
                            <m:t>(</m:t>
                          </m:r>
                          <m:r>
                            <a:rPr lang="es-EC" b="0" i="1" smtClean="0">
                              <a:latin typeface="Cambria Math" panose="02040503050406030204" pitchFamily="18" charset="0"/>
                            </a:rPr>
                            <m:t>|</m:t>
                          </m:r>
                          <m:sSub>
                            <m:sSubPr>
                              <m:ctrlPr>
                                <a:rPr lang="es-EC" i="1">
                                  <a:latin typeface="Cambria Math" panose="02040503050406030204" pitchFamily="18" charset="0"/>
                                </a:rPr>
                              </m:ctrlPr>
                            </m:sSubPr>
                            <m:e>
                              <m:r>
                                <m:rPr>
                                  <m:sty m:val="p"/>
                                </m:rPr>
                                <a:rPr lang="es-EC" b="0" i="0">
                                  <a:latin typeface="Cambria Math" panose="02040503050406030204" pitchFamily="18" charset="0"/>
                                </a:rPr>
                                <m:t>S</m:t>
                              </m:r>
                            </m:e>
                            <m:sub>
                              <m:r>
                                <m:rPr>
                                  <m:sty m:val="p"/>
                                </m:rPr>
                                <a:rPr lang="es-EC" b="0" i="0">
                                  <a:latin typeface="Cambria Math" panose="02040503050406030204" pitchFamily="18" charset="0"/>
                                </a:rPr>
                                <m:t>original</m:t>
                              </m:r>
                            </m:sub>
                          </m:sSub>
                          <m:r>
                            <a:rPr lang="es-EC" b="0" i="0" smtClean="0">
                              <a:latin typeface="Cambria Math" panose="02040503050406030204" pitchFamily="18" charset="0"/>
                            </a:rPr>
                            <m:t>|)</m:t>
                          </m:r>
                        </m:den>
                      </m:f>
                    </m:oMath>
                  </m:oMathPara>
                </a14:m>
                <a:endParaRPr lang="en-US" sz="1200" dirty="0"/>
              </a:p>
            </p:txBody>
          </p:sp>
        </mc:Choice>
        <mc:Fallback xmlns="">
          <p:sp>
            <p:nvSpPr>
              <p:cNvPr id="12" name="Rectángulo 11"/>
              <p:cNvSpPr>
                <a:spLocks noRot="1" noChangeAspect="1" noMove="1" noResize="1" noEditPoints="1" noAdjustHandles="1" noChangeArrowheads="1" noChangeShapeType="1" noTextEdit="1"/>
              </p:cNvSpPr>
              <p:nvPr/>
            </p:nvSpPr>
            <p:spPr>
              <a:xfrm>
                <a:off x="3419872" y="1260277"/>
                <a:ext cx="4038504" cy="743345"/>
              </a:xfrm>
              <a:prstGeom prst="rect">
                <a:avLst/>
              </a:prstGeom>
              <a:blipFill>
                <a:blip r:embed="rId2"/>
                <a:stretch>
                  <a:fillRect/>
                </a:stretch>
              </a:blipFill>
            </p:spPr>
            <p:txBody>
              <a:bodyPr/>
              <a:lstStyle/>
              <a:p>
                <a:r>
                  <a:rPr lang="es-EC">
                    <a:noFill/>
                  </a:rPr>
                  <a:t> </a:t>
                </a:r>
              </a:p>
            </p:txBody>
          </p:sp>
        </mc:Fallback>
      </mc:AlternateContent>
      <p:pic>
        <p:nvPicPr>
          <p:cNvPr id="13" name="Imagen 12"/>
          <p:cNvPicPr>
            <a:picLocks noChangeAspect="1"/>
          </p:cNvPicPr>
          <p:nvPr/>
        </p:nvPicPr>
        <p:blipFill>
          <a:blip r:embed="rId3"/>
          <a:stretch>
            <a:fillRect/>
          </a:stretch>
        </p:blipFill>
        <p:spPr>
          <a:xfrm>
            <a:off x="705967" y="2748052"/>
            <a:ext cx="7128792" cy="2579567"/>
          </a:xfrm>
          <a:prstGeom prst="rect">
            <a:avLst/>
          </a:prstGeom>
        </p:spPr>
      </p:pic>
    </p:spTree>
    <p:extLst>
      <p:ext uri="{BB962C8B-B14F-4D97-AF65-F5344CB8AC3E}">
        <p14:creationId xmlns:p14="http://schemas.microsoft.com/office/powerpoint/2010/main" val="34129607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6488668"/>
            <a:ext cx="705967" cy="369332"/>
          </a:xfrm>
          <a:prstGeom prst="rect">
            <a:avLst/>
          </a:prstGeom>
          <a:noFill/>
        </p:spPr>
        <p:txBody>
          <a:bodyPr wrap="square" rtlCol="0">
            <a:spAutoFit/>
          </a:bodyPr>
          <a:lstStyle/>
          <a:p>
            <a:r>
              <a:rPr lang="en-BZ" dirty="0"/>
              <a:t>9</a:t>
            </a:r>
            <a:endParaRPr lang="es-ES" dirty="0"/>
          </a:p>
        </p:txBody>
      </p:sp>
      <p:sp>
        <p:nvSpPr>
          <p:cNvPr id="8"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0" name="Título 1"/>
          <p:cNvSpPr txBox="1">
            <a:spLocks/>
          </p:cNvSpPr>
          <p:nvPr/>
        </p:nvSpPr>
        <p:spPr>
          <a:xfrm>
            <a:off x="147735" y="645586"/>
            <a:ext cx="4741782"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dirty="0" smtClean="0"/>
              <a:t>Segmentación.</a:t>
            </a:r>
            <a:endParaRPr lang="es-EC" sz="1600" dirty="0"/>
          </a:p>
        </p:txBody>
      </p:sp>
      <p:sp>
        <p:nvSpPr>
          <p:cNvPr id="11" name="Marcador de contenido 2"/>
          <p:cNvSpPr txBox="1">
            <a:spLocks/>
          </p:cNvSpPr>
          <p:nvPr/>
        </p:nvSpPr>
        <p:spPr>
          <a:xfrm>
            <a:off x="-17686" y="1159433"/>
            <a:ext cx="4445670" cy="369830"/>
          </a:xfrm>
          <a:prstGeom prst="rect">
            <a:avLst/>
          </a:prstGeom>
        </p:spPr>
        <p:txBody>
          <a:bodyPr>
            <a:noAutofit/>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nSpc>
                <a:spcPct val="170000"/>
              </a:lnSpc>
            </a:pPr>
            <a:r>
              <a:rPr lang="es-EC" sz="1100" b="1" kern="0" dirty="0" smtClean="0">
                <a:solidFill>
                  <a:schemeClr val="tx1"/>
                </a:solidFill>
              </a:rPr>
              <a:t>Segmentación de eventos sísmicos en ventanas de 15[s].</a:t>
            </a:r>
            <a:r>
              <a:rPr lang="es-EC" sz="100" kern="0" dirty="0" smtClean="0">
                <a:solidFill>
                  <a:schemeClr val="tx1"/>
                </a:solidFill>
              </a:rPr>
              <a:t/>
            </a:r>
            <a:br>
              <a:rPr lang="es-EC" sz="100" kern="0" dirty="0" smtClean="0">
                <a:solidFill>
                  <a:schemeClr val="tx1"/>
                </a:solidFill>
              </a:rPr>
            </a:br>
            <a:endParaRPr lang="es-EC" sz="100" kern="0" dirty="0" smtClean="0">
              <a:solidFill>
                <a:schemeClr val="tx1"/>
              </a:solidFill>
            </a:endParaRPr>
          </a:p>
        </p:txBody>
      </p:sp>
      <mc:AlternateContent xmlns:mc="http://schemas.openxmlformats.org/markup-compatibility/2006" xmlns:a14="http://schemas.microsoft.com/office/drawing/2010/main">
        <mc:Choice Requires="a14">
          <p:sp>
            <p:nvSpPr>
              <p:cNvPr id="12" name="Marcador de contenido 2"/>
              <p:cNvSpPr txBox="1">
                <a:spLocks/>
              </p:cNvSpPr>
              <p:nvPr/>
            </p:nvSpPr>
            <p:spPr>
              <a:xfrm>
                <a:off x="152921" y="1975926"/>
                <a:ext cx="4104456" cy="12850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100" dirty="0" smtClean="0">
                    <a:solidFill>
                      <a:schemeClr val="tx1"/>
                    </a:solidFill>
                    <a:latin typeface="+mj-lt"/>
                  </a:rPr>
                  <a:t/>
                </a:r>
                <a:br>
                  <a:rPr lang="es-EC" sz="1100" dirty="0" smtClean="0">
                    <a:solidFill>
                      <a:schemeClr val="tx1"/>
                    </a:solidFill>
                    <a:latin typeface="+mj-lt"/>
                  </a:rPr>
                </a:br>
                <a:r>
                  <a:rPr lang="es-ES" sz="1100" dirty="0" smtClean="0">
                    <a:solidFill>
                      <a:schemeClr val="tx1"/>
                    </a:solidFill>
                  </a:rPr>
                  <a:t>donde </a:t>
                </a:r>
                <a:r>
                  <a:rPr lang="es-ES" sz="1100" dirty="0">
                    <a:solidFill>
                      <a:schemeClr val="tx1"/>
                    </a:solidFill>
                  </a:rPr>
                  <a:t>j</a:t>
                </a:r>
                <a:r>
                  <a:rPr lang="es-ES" sz="1100" dirty="0" smtClean="0">
                    <a:solidFill>
                      <a:schemeClr val="tx1"/>
                    </a:solidFill>
                  </a:rPr>
                  <a:t> </a:t>
                </a:r>
                <a:r>
                  <a:rPr lang="es-ES" sz="1100" dirty="0">
                    <a:solidFill>
                      <a:schemeClr val="tx1"/>
                    </a:solidFill>
                  </a:rPr>
                  <a:t>es el número de vectores y </a:t>
                </a:r>
                <a14:m>
                  <m:oMath xmlns:m="http://schemas.openxmlformats.org/officeDocument/2006/math">
                    <m:sSub>
                      <m:sSubPr>
                        <m:ctrlPr>
                          <a:rPr lang="en-US" sz="1100" i="1">
                            <a:solidFill>
                              <a:schemeClr val="tx1"/>
                            </a:solidFill>
                            <a:latin typeface="Cambria Math" panose="02040503050406030204" pitchFamily="18" charset="0"/>
                          </a:rPr>
                        </m:ctrlPr>
                      </m:sSubPr>
                      <m:e>
                        <m:r>
                          <a:rPr lang="es-EC" sz="1100" b="0" i="1" smtClean="0">
                            <a:solidFill>
                              <a:schemeClr val="tx1"/>
                            </a:solidFill>
                            <a:latin typeface="Cambria Math" panose="02040503050406030204" pitchFamily="18" charset="0"/>
                          </a:rPr>
                          <m:t>𝑠</m:t>
                        </m:r>
                      </m:e>
                      <m:sub>
                        <m:r>
                          <a:rPr lang="es-ES" sz="1100" i="1">
                            <a:solidFill>
                              <a:schemeClr val="tx1"/>
                            </a:solidFill>
                            <a:latin typeface="Cambria Math" panose="02040503050406030204" pitchFamily="18" charset="0"/>
                          </a:rPr>
                          <m:t>𝑖</m:t>
                        </m:r>
                      </m:sub>
                    </m:sSub>
                  </m:oMath>
                </a14:m>
                <a:r>
                  <a:rPr lang="es-ES" sz="1100" dirty="0">
                    <a:solidFill>
                      <a:schemeClr val="tx1"/>
                    </a:solidFill>
                  </a:rPr>
                  <a:t> son los segmentos de señal en cada grabación que contienen algún evento dentro de una ventana de </a:t>
                </a:r>
                <a:r>
                  <a:rPr lang="es-ES" sz="1100" dirty="0" smtClean="0">
                    <a:solidFill>
                      <a:schemeClr val="tx1"/>
                    </a:solidFill>
                  </a:rPr>
                  <a:t>15 </a:t>
                </a:r>
                <a:r>
                  <a:rPr lang="es-ES" sz="1100" dirty="0">
                    <a:solidFill>
                      <a:schemeClr val="tx1"/>
                    </a:solidFill>
                  </a:rPr>
                  <a:t>s.</a:t>
                </a:r>
                <a:endParaRPr lang="es-EC" sz="1100" dirty="0" smtClean="0">
                  <a:solidFill>
                    <a:schemeClr val="tx1"/>
                  </a:solidFill>
                </a:endParaRPr>
              </a:p>
              <a:p>
                <a:pPr marL="0" indent="0">
                  <a:buNone/>
                </a:pPr>
                <a:r>
                  <a:rPr lang="es-EC" sz="900" dirty="0" smtClean="0">
                    <a:solidFill>
                      <a:schemeClr val="tx1"/>
                    </a:solidFill>
                    <a:latin typeface="+mj-lt"/>
                  </a:rPr>
                  <a:t/>
                </a:r>
                <a:br>
                  <a:rPr lang="es-EC" sz="900" dirty="0" smtClean="0">
                    <a:solidFill>
                      <a:schemeClr val="tx1"/>
                    </a:solidFill>
                    <a:latin typeface="+mj-lt"/>
                  </a:rPr>
                </a:br>
                <a:endParaRPr lang="es-EC" sz="900" dirty="0" smtClean="0">
                  <a:solidFill>
                    <a:schemeClr val="tx1"/>
                  </a:solidFill>
                  <a:latin typeface="+mj-lt"/>
                </a:endParaRPr>
              </a:p>
            </p:txBody>
          </p:sp>
        </mc:Choice>
        <mc:Fallback xmlns="">
          <p:sp>
            <p:nvSpPr>
              <p:cNvPr id="12" name="Marcador de contenido 2"/>
              <p:cNvSpPr txBox="1">
                <a:spLocks noRot="1" noChangeAspect="1" noMove="1" noResize="1" noEditPoints="1" noAdjustHandles="1" noChangeArrowheads="1" noChangeShapeType="1" noTextEdit="1"/>
              </p:cNvSpPr>
              <p:nvPr/>
            </p:nvSpPr>
            <p:spPr>
              <a:xfrm>
                <a:off x="152921" y="1975926"/>
                <a:ext cx="4104456" cy="1285076"/>
              </a:xfrm>
              <a:prstGeom prst="rect">
                <a:avLst/>
              </a:prstGeom>
              <a:blipFill>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103591" y="1541555"/>
                <a:ext cx="4948964" cy="5182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b="0" i="1" smtClean="0">
                              <a:latin typeface="Cambria Math" panose="02040503050406030204" pitchFamily="18" charset="0"/>
                            </a:rPr>
                          </m:ctrlPr>
                        </m:sSubPr>
                        <m:e>
                          <m:r>
                            <a:rPr lang="es-EC" sz="2000" i="1" smtClean="0">
                              <a:latin typeface="Cambria Math" panose="02040503050406030204" pitchFamily="18" charset="0"/>
                            </a:rPr>
                            <m:t>𝑆</m:t>
                          </m:r>
                        </m:e>
                        <m:sub>
                          <m:r>
                            <a:rPr lang="es-EC" sz="2000" b="0" i="1" smtClean="0">
                              <a:latin typeface="Cambria Math" panose="02040503050406030204" pitchFamily="18" charset="0"/>
                            </a:rPr>
                            <m:t>𝑖</m:t>
                          </m:r>
                        </m:sub>
                      </m:sSub>
                      <m:r>
                        <a:rPr lang="es-EC" sz="2000" b="0" i="1" smtClean="0">
                          <a:latin typeface="Cambria Math" panose="02040503050406030204" pitchFamily="18" charset="0"/>
                        </a:rPr>
                        <m:t>=</m:t>
                      </m:r>
                      <m:sSup>
                        <m:sSupPr>
                          <m:ctrlPr>
                            <a:rPr lang="es-EC" sz="2000" b="0" i="1" smtClean="0">
                              <a:latin typeface="Cambria Math" panose="02040503050406030204" pitchFamily="18" charset="0"/>
                            </a:rPr>
                          </m:ctrlPr>
                        </m:sSupPr>
                        <m:e>
                          <m:d>
                            <m:dPr>
                              <m:begChr m:val="["/>
                              <m:endChr m:val="]"/>
                              <m:ctrlPr>
                                <a:rPr lang="es-EC" sz="2000" b="0" i="1" smtClean="0">
                                  <a:latin typeface="Cambria Math" panose="02040503050406030204" pitchFamily="18" charset="0"/>
                                </a:rPr>
                              </m:ctrlPr>
                            </m:dPr>
                            <m:e>
                              <m:sSubSup>
                                <m:sSubSupPr>
                                  <m:ctrlPr>
                                    <a:rPr lang="es-EC" sz="2000" b="0" i="1" smtClean="0">
                                      <a:latin typeface="Cambria Math" panose="02040503050406030204" pitchFamily="18" charset="0"/>
                                    </a:rPr>
                                  </m:ctrlPr>
                                </m:sSubSupPr>
                                <m:e>
                                  <m:r>
                                    <a:rPr lang="es-EC" sz="2000" b="0" i="1" smtClean="0">
                                      <a:latin typeface="Cambria Math" panose="02040503050406030204" pitchFamily="18" charset="0"/>
                                    </a:rPr>
                                    <m:t>𝑠</m:t>
                                  </m:r>
                                </m:e>
                                <m:sub>
                                  <m:r>
                                    <a:rPr lang="es-EC" sz="2000" b="0" i="1" smtClean="0">
                                      <a:latin typeface="Cambria Math" panose="02040503050406030204" pitchFamily="18" charset="0"/>
                                    </a:rPr>
                                    <m:t>𝑖</m:t>
                                  </m:r>
                                  <m:r>
                                    <a:rPr lang="es-EC" sz="2000" b="0" i="1" smtClean="0">
                                      <a:latin typeface="Cambria Math" panose="02040503050406030204" pitchFamily="18" charset="0"/>
                                    </a:rPr>
                                    <m:t>,1</m:t>
                                  </m:r>
                                </m:sub>
                                <m:sup>
                                  <m:r>
                                    <a:rPr lang="es-EC" sz="2000" b="0" i="1" smtClean="0">
                                      <a:latin typeface="Cambria Math" panose="02040503050406030204" pitchFamily="18" charset="0"/>
                                    </a:rPr>
                                    <m:t>     </m:t>
                                  </m:r>
                                  <m:r>
                                    <a:rPr lang="es-EC" sz="2000" b="0" i="1" smtClean="0">
                                      <a:latin typeface="Cambria Math" panose="02040503050406030204" pitchFamily="18" charset="0"/>
                                    </a:rPr>
                                    <m:t>𝑇</m:t>
                                  </m:r>
                                </m:sup>
                              </m:sSubSup>
                              <m:r>
                                <a:rPr lang="es-EC" sz="2000" b="0" i="1" smtClean="0">
                                  <a:latin typeface="Cambria Math" panose="02040503050406030204" pitchFamily="18" charset="0"/>
                                </a:rPr>
                                <m:t>,</m:t>
                              </m:r>
                              <m:sSubSup>
                                <m:sSubSupPr>
                                  <m:ctrlPr>
                                    <a:rPr lang="es-EC" sz="2000" i="1">
                                      <a:latin typeface="Cambria Math" panose="02040503050406030204" pitchFamily="18" charset="0"/>
                                    </a:rPr>
                                  </m:ctrlPr>
                                </m:sSubSupPr>
                                <m:e>
                                  <m:r>
                                    <a:rPr lang="es-EC" sz="2000" i="1">
                                      <a:latin typeface="Cambria Math" panose="02040503050406030204" pitchFamily="18" charset="0"/>
                                    </a:rPr>
                                    <m:t>𝑠</m:t>
                                  </m:r>
                                </m:e>
                                <m:sub>
                                  <m:r>
                                    <a:rPr lang="es-EC" sz="2000" i="1">
                                      <a:latin typeface="Cambria Math" panose="02040503050406030204" pitchFamily="18" charset="0"/>
                                    </a:rPr>
                                    <m:t>𝑖</m:t>
                                  </m:r>
                                  <m:r>
                                    <a:rPr lang="es-EC" sz="2000" i="1">
                                      <a:latin typeface="Cambria Math" panose="02040503050406030204" pitchFamily="18" charset="0"/>
                                    </a:rPr>
                                    <m:t>,2</m:t>
                                  </m:r>
                                </m:sub>
                                <m:sup>
                                  <m:r>
                                    <a:rPr lang="es-EC" sz="2000" i="1">
                                      <a:latin typeface="Cambria Math" panose="02040503050406030204" pitchFamily="18" charset="0"/>
                                    </a:rPr>
                                    <m:t>     </m:t>
                                  </m:r>
                                  <m:r>
                                    <a:rPr lang="es-EC" sz="2000" i="1">
                                      <a:latin typeface="Cambria Math" panose="02040503050406030204" pitchFamily="18" charset="0"/>
                                    </a:rPr>
                                    <m:t>𝑇</m:t>
                                  </m:r>
                                </m:sup>
                              </m:sSubSup>
                              <m:r>
                                <a:rPr lang="es-EC" sz="2000" b="0" i="1" smtClean="0">
                                  <a:latin typeface="Cambria Math" panose="02040503050406030204" pitchFamily="18" charset="0"/>
                                </a:rPr>
                                <m:t>,………,</m:t>
                              </m:r>
                              <m:sSubSup>
                                <m:sSubSupPr>
                                  <m:ctrlPr>
                                    <a:rPr lang="es-EC" sz="2000" i="1">
                                      <a:latin typeface="Cambria Math" panose="02040503050406030204" pitchFamily="18" charset="0"/>
                                    </a:rPr>
                                  </m:ctrlPr>
                                </m:sSubSupPr>
                                <m:e>
                                  <m:r>
                                    <a:rPr lang="es-EC" sz="2000" i="1">
                                      <a:latin typeface="Cambria Math" panose="02040503050406030204" pitchFamily="18" charset="0"/>
                                    </a:rPr>
                                    <m:t>𝑠</m:t>
                                  </m:r>
                                </m:e>
                                <m:sub>
                                  <m:r>
                                    <a:rPr lang="es-EC" sz="2000" i="1">
                                      <a:latin typeface="Cambria Math" panose="02040503050406030204" pitchFamily="18" charset="0"/>
                                    </a:rPr>
                                    <m:t>𝑖</m:t>
                                  </m:r>
                                  <m:r>
                                    <a:rPr lang="es-EC" sz="2000" i="1">
                                      <a:latin typeface="Cambria Math" panose="02040503050406030204" pitchFamily="18" charset="0"/>
                                    </a:rPr>
                                    <m:t>,</m:t>
                                  </m:r>
                                  <m:r>
                                    <a:rPr lang="es-EC" sz="2000" b="0" i="1" smtClean="0">
                                      <a:latin typeface="Cambria Math" panose="02040503050406030204" pitchFamily="18" charset="0"/>
                                    </a:rPr>
                                    <m:t>𝑗</m:t>
                                  </m:r>
                                </m:sub>
                                <m:sup>
                                  <m:r>
                                    <a:rPr lang="es-EC" sz="2000" i="1">
                                      <a:latin typeface="Cambria Math" panose="02040503050406030204" pitchFamily="18" charset="0"/>
                                    </a:rPr>
                                    <m:t>     </m:t>
                                  </m:r>
                                  <m:r>
                                    <a:rPr lang="es-EC" sz="2000" i="1">
                                      <a:latin typeface="Cambria Math" panose="02040503050406030204" pitchFamily="18" charset="0"/>
                                    </a:rPr>
                                    <m:t>𝑇</m:t>
                                  </m:r>
                                </m:sup>
                              </m:sSubSup>
                            </m:e>
                          </m:d>
                        </m:e>
                        <m:sup>
                          <m:r>
                            <a:rPr lang="es-EC" sz="2000" b="0" i="1" smtClean="0">
                              <a:latin typeface="Cambria Math" panose="02040503050406030204" pitchFamily="18" charset="0"/>
                            </a:rPr>
                            <m:t>𝑇</m:t>
                          </m:r>
                        </m:sup>
                      </m:sSup>
                    </m:oMath>
                  </m:oMathPara>
                </a14:m>
                <a:endParaRPr lang="en-U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103591" y="1541555"/>
                <a:ext cx="4948964" cy="518219"/>
              </a:xfrm>
              <a:prstGeom prst="rect">
                <a:avLst/>
              </a:prstGeom>
              <a:blipFill>
                <a:blip r:embed="rId3"/>
                <a:stretch>
                  <a:fillRect/>
                </a:stretch>
              </a:blipFill>
            </p:spPr>
            <p:txBody>
              <a:bodyPr/>
              <a:lstStyle/>
              <a:p>
                <a:r>
                  <a:rPr lang="es-EC">
                    <a:noFill/>
                  </a:rPr>
                  <a:t> </a:t>
                </a:r>
              </a:p>
            </p:txBody>
          </p:sp>
        </mc:Fallback>
      </mc:AlternateContent>
      <p:sp>
        <p:nvSpPr>
          <p:cNvPr id="14" name="Marcador de contenido 2"/>
          <p:cNvSpPr txBox="1">
            <a:spLocks/>
          </p:cNvSpPr>
          <p:nvPr/>
        </p:nvSpPr>
        <p:spPr>
          <a:xfrm>
            <a:off x="273341" y="3238377"/>
            <a:ext cx="4974563" cy="18143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100" dirty="0" smtClean="0">
                <a:solidFill>
                  <a:schemeClr val="tx1"/>
                </a:solidFill>
              </a:rPr>
              <a:t>donde </a:t>
            </a:r>
            <a:r>
              <a:rPr lang="es-ES" sz="1100" dirty="0" smtClean="0">
                <a:solidFill>
                  <a:schemeClr val="tx1"/>
                </a:solidFill>
              </a:rPr>
              <a:t>M </a:t>
            </a:r>
            <a:r>
              <a:rPr lang="es-ES" sz="1100" dirty="0">
                <a:solidFill>
                  <a:schemeClr val="tx1"/>
                </a:solidFill>
              </a:rPr>
              <a:t>es el número de </a:t>
            </a:r>
            <a:r>
              <a:rPr lang="es-EC" sz="1100" dirty="0" smtClean="0">
                <a:solidFill>
                  <a:schemeClr val="tx1"/>
                </a:solidFill>
              </a:rPr>
              <a:t>Señales sísmicas.</a:t>
            </a:r>
          </a:p>
          <a:p>
            <a:pPr marL="0" indent="0">
              <a:buNone/>
            </a:pPr>
            <a:r>
              <a:rPr lang="es-EC" sz="1000" dirty="0" smtClean="0">
                <a:solidFill>
                  <a:schemeClr val="tx1"/>
                </a:solidFill>
              </a:rPr>
              <a:t/>
            </a:r>
            <a:br>
              <a:rPr lang="es-EC" sz="1000" dirty="0" smtClean="0">
                <a:solidFill>
                  <a:schemeClr val="tx1"/>
                </a:solidFill>
              </a:rPr>
            </a:br>
            <a:endParaRPr lang="es-EC" sz="1000" dirty="0" smtClean="0">
              <a:solidFill>
                <a:schemeClr val="tx1"/>
              </a:solidFill>
            </a:endParaRPr>
          </a:p>
        </p:txBody>
      </p:sp>
      <p:pic>
        <p:nvPicPr>
          <p:cNvPr id="15" name="Imagen 14"/>
          <p:cNvPicPr>
            <a:picLocks noChangeAspect="1"/>
          </p:cNvPicPr>
          <p:nvPr/>
        </p:nvPicPr>
        <p:blipFill rotWithShape="1">
          <a:blip r:embed="rId4"/>
          <a:srcRect b="80997"/>
          <a:stretch/>
        </p:blipFill>
        <p:spPr>
          <a:xfrm>
            <a:off x="939787" y="3753914"/>
            <a:ext cx="2530724" cy="1046852"/>
          </a:xfrm>
          <a:prstGeom prst="rect">
            <a:avLst/>
          </a:prstGeom>
        </p:spPr>
      </p:pic>
      <p:pic>
        <p:nvPicPr>
          <p:cNvPr id="16" name="Imagen 15"/>
          <p:cNvPicPr>
            <a:picLocks noChangeAspect="1"/>
          </p:cNvPicPr>
          <p:nvPr/>
        </p:nvPicPr>
        <p:blipFill rotWithShape="1">
          <a:blip r:embed="rId5"/>
          <a:srcRect l="9217" t="12449" r="7759" b="8383"/>
          <a:stretch/>
        </p:blipFill>
        <p:spPr>
          <a:xfrm>
            <a:off x="169414" y="3697220"/>
            <a:ext cx="4048667" cy="2180052"/>
          </a:xfrm>
          <a:prstGeom prst="rect">
            <a:avLst/>
          </a:prstGeom>
        </p:spPr>
      </p:pic>
      <p:pic>
        <p:nvPicPr>
          <p:cNvPr id="17" name="Imagen 16"/>
          <p:cNvPicPr>
            <a:picLocks noChangeAspect="1"/>
          </p:cNvPicPr>
          <p:nvPr/>
        </p:nvPicPr>
        <p:blipFill>
          <a:blip r:embed="rId6"/>
          <a:stretch>
            <a:fillRect/>
          </a:stretch>
        </p:blipFill>
        <p:spPr>
          <a:xfrm>
            <a:off x="169414" y="4189932"/>
            <a:ext cx="1966786" cy="953593"/>
          </a:xfrm>
          <a:prstGeom prst="rect">
            <a:avLst/>
          </a:prstGeom>
        </p:spPr>
      </p:pic>
      <mc:AlternateContent xmlns:mc="http://schemas.openxmlformats.org/markup-compatibility/2006" xmlns:a14="http://schemas.microsoft.com/office/drawing/2010/main">
        <mc:Choice Requires="a14">
          <p:sp>
            <p:nvSpPr>
              <p:cNvPr id="19" name="Rectángulo 18"/>
              <p:cNvSpPr/>
              <p:nvPr/>
            </p:nvSpPr>
            <p:spPr>
              <a:xfrm>
                <a:off x="-667385" y="2716292"/>
                <a:ext cx="6050872" cy="40613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000" i="1" smtClean="0">
                          <a:latin typeface="Cambria Math" panose="02040503050406030204" pitchFamily="18" charset="0"/>
                        </a:rPr>
                        <m:t>𝑆</m:t>
                      </m:r>
                      <m:r>
                        <a:rPr lang="es-EC" sz="2000" b="0" i="1" smtClean="0">
                          <a:latin typeface="Cambria Math" panose="02040503050406030204" pitchFamily="18" charset="0"/>
                        </a:rPr>
                        <m:t>=</m:t>
                      </m:r>
                      <m:sSup>
                        <m:sSupPr>
                          <m:ctrlPr>
                            <a:rPr lang="es-EC" sz="2000" b="0" i="1" smtClean="0">
                              <a:latin typeface="Cambria Math" panose="02040503050406030204" pitchFamily="18" charset="0"/>
                            </a:rPr>
                          </m:ctrlPr>
                        </m:sSupPr>
                        <m:e>
                          <m:d>
                            <m:dPr>
                              <m:begChr m:val="["/>
                              <m:endChr m:val="]"/>
                              <m:ctrlPr>
                                <a:rPr lang="es-EC" sz="2000" b="0" i="1" smtClean="0">
                                  <a:latin typeface="Cambria Math" panose="02040503050406030204" pitchFamily="18" charset="0"/>
                                </a:rPr>
                              </m:ctrlPr>
                            </m:dPr>
                            <m:e>
                              <m:sSubSup>
                                <m:sSubSupPr>
                                  <m:ctrlPr>
                                    <a:rPr lang="es-EC" sz="2000" b="0" i="1" smtClean="0">
                                      <a:latin typeface="Cambria Math" panose="02040503050406030204" pitchFamily="18" charset="0"/>
                                    </a:rPr>
                                  </m:ctrlPr>
                                </m:sSubSupPr>
                                <m:e>
                                  <m:r>
                                    <a:rPr lang="es-EC" sz="2000" b="0" i="1" smtClean="0">
                                      <a:latin typeface="Cambria Math" panose="02040503050406030204" pitchFamily="18" charset="0"/>
                                    </a:rPr>
                                    <m:t>𝑠</m:t>
                                  </m:r>
                                </m:e>
                                <m:sub>
                                  <m:r>
                                    <a:rPr lang="es-EC" sz="2000" b="0" i="1" smtClean="0">
                                      <a:latin typeface="Cambria Math" panose="02040503050406030204" pitchFamily="18" charset="0"/>
                                    </a:rPr>
                                    <m:t>1</m:t>
                                  </m:r>
                                </m:sub>
                                <m:sup>
                                  <m:r>
                                    <a:rPr lang="es-EC" sz="2000" b="0" i="1" smtClean="0">
                                      <a:latin typeface="Cambria Math" panose="02040503050406030204" pitchFamily="18" charset="0"/>
                                    </a:rPr>
                                    <m:t>  </m:t>
                                  </m:r>
                                  <m:r>
                                    <a:rPr lang="es-EC" sz="2000" b="0" i="1" smtClean="0">
                                      <a:latin typeface="Cambria Math" panose="02040503050406030204" pitchFamily="18" charset="0"/>
                                    </a:rPr>
                                    <m:t>𝑇</m:t>
                                  </m:r>
                                </m:sup>
                              </m:sSubSup>
                              <m:r>
                                <a:rPr lang="es-EC" sz="2000" b="0" i="1" smtClean="0">
                                  <a:latin typeface="Cambria Math" panose="02040503050406030204" pitchFamily="18" charset="0"/>
                                </a:rPr>
                                <m:t>,</m:t>
                              </m:r>
                              <m:sSubSup>
                                <m:sSubSupPr>
                                  <m:ctrlPr>
                                    <a:rPr lang="es-EC" sz="2000" i="1">
                                      <a:latin typeface="Cambria Math" panose="02040503050406030204" pitchFamily="18" charset="0"/>
                                    </a:rPr>
                                  </m:ctrlPr>
                                </m:sSubSupPr>
                                <m:e>
                                  <m:r>
                                    <a:rPr lang="es-EC" sz="2000" i="1">
                                      <a:latin typeface="Cambria Math" panose="02040503050406030204" pitchFamily="18" charset="0"/>
                                    </a:rPr>
                                    <m:t>𝑠</m:t>
                                  </m:r>
                                </m:e>
                                <m:sub>
                                  <m:r>
                                    <a:rPr lang="es-EC" sz="2000" b="0" i="1" smtClean="0">
                                      <a:latin typeface="Cambria Math" panose="02040503050406030204" pitchFamily="18" charset="0"/>
                                    </a:rPr>
                                    <m:t>2</m:t>
                                  </m:r>
                                </m:sub>
                                <m:sup>
                                  <m:r>
                                    <a:rPr lang="es-EC" sz="2000" i="1">
                                      <a:latin typeface="Cambria Math" panose="02040503050406030204" pitchFamily="18" charset="0"/>
                                    </a:rPr>
                                    <m:t>  </m:t>
                                  </m:r>
                                  <m:r>
                                    <a:rPr lang="es-EC" sz="2000" i="1">
                                      <a:latin typeface="Cambria Math" panose="02040503050406030204" pitchFamily="18" charset="0"/>
                                    </a:rPr>
                                    <m:t>𝑇</m:t>
                                  </m:r>
                                </m:sup>
                              </m:sSubSup>
                              <m:r>
                                <a:rPr lang="es-EC" sz="2000" i="1">
                                  <a:latin typeface="Cambria Math" panose="02040503050406030204" pitchFamily="18" charset="0"/>
                                </a:rPr>
                                <m:t>,</m:t>
                              </m:r>
                              <m:sSubSup>
                                <m:sSubSupPr>
                                  <m:ctrlPr>
                                    <a:rPr lang="es-EC" sz="2000" i="1">
                                      <a:latin typeface="Cambria Math" panose="02040503050406030204" pitchFamily="18" charset="0"/>
                                    </a:rPr>
                                  </m:ctrlPr>
                                </m:sSubSupPr>
                                <m:e>
                                  <m:r>
                                    <a:rPr lang="es-EC" sz="2000" i="1">
                                      <a:latin typeface="Cambria Math" panose="02040503050406030204" pitchFamily="18" charset="0"/>
                                    </a:rPr>
                                    <m:t>𝑠</m:t>
                                  </m:r>
                                </m:e>
                                <m:sub>
                                  <m:r>
                                    <a:rPr lang="es-EC" sz="2000" b="0" i="1" smtClean="0">
                                      <a:latin typeface="Cambria Math" panose="02040503050406030204" pitchFamily="18" charset="0"/>
                                    </a:rPr>
                                    <m:t>3</m:t>
                                  </m:r>
                                </m:sub>
                                <m:sup>
                                  <m:r>
                                    <a:rPr lang="es-EC" sz="2000" i="1">
                                      <a:latin typeface="Cambria Math" panose="02040503050406030204" pitchFamily="18" charset="0"/>
                                    </a:rPr>
                                    <m:t>  </m:t>
                                  </m:r>
                                  <m:r>
                                    <a:rPr lang="es-EC" sz="2000" i="1">
                                      <a:latin typeface="Cambria Math" panose="02040503050406030204" pitchFamily="18" charset="0"/>
                                    </a:rPr>
                                    <m:t>𝑇</m:t>
                                  </m:r>
                                </m:sup>
                              </m:sSubSup>
                              <m:r>
                                <a:rPr lang="es-EC" sz="2000" b="0" i="1" smtClean="0">
                                  <a:latin typeface="Cambria Math" panose="02040503050406030204" pitchFamily="18" charset="0"/>
                                </a:rPr>
                                <m:t>,……</m:t>
                              </m:r>
                              <m:r>
                                <a:rPr lang="es-EC" sz="2000" i="1">
                                  <a:latin typeface="Cambria Math" panose="02040503050406030204" pitchFamily="18" charset="0"/>
                                </a:rPr>
                                <m:t>,</m:t>
                              </m:r>
                              <m:sSubSup>
                                <m:sSubSupPr>
                                  <m:ctrlPr>
                                    <a:rPr lang="es-EC" sz="2000" i="1">
                                      <a:latin typeface="Cambria Math" panose="02040503050406030204" pitchFamily="18" charset="0"/>
                                    </a:rPr>
                                  </m:ctrlPr>
                                </m:sSubSupPr>
                                <m:e>
                                  <m:r>
                                    <a:rPr lang="es-EC" sz="2000" i="1">
                                      <a:latin typeface="Cambria Math" panose="02040503050406030204" pitchFamily="18" charset="0"/>
                                    </a:rPr>
                                    <m:t>𝑠</m:t>
                                  </m:r>
                                </m:e>
                                <m:sub>
                                  <m:r>
                                    <a:rPr lang="es-EC" sz="2000" b="0" i="1" smtClean="0">
                                      <a:latin typeface="Cambria Math" panose="02040503050406030204" pitchFamily="18" charset="0"/>
                                    </a:rPr>
                                    <m:t>𝑀</m:t>
                                  </m:r>
                                </m:sub>
                                <m:sup>
                                  <m:r>
                                    <a:rPr lang="es-EC" sz="2000" i="1">
                                      <a:latin typeface="Cambria Math" panose="02040503050406030204" pitchFamily="18" charset="0"/>
                                    </a:rPr>
                                    <m:t>  </m:t>
                                  </m:r>
                                  <m:r>
                                    <a:rPr lang="es-EC" sz="2000" i="1">
                                      <a:latin typeface="Cambria Math" panose="02040503050406030204" pitchFamily="18" charset="0"/>
                                    </a:rPr>
                                    <m:t>𝑇</m:t>
                                  </m:r>
                                </m:sup>
                              </m:sSubSup>
                            </m:e>
                          </m:d>
                        </m:e>
                        <m:sup>
                          <m:r>
                            <a:rPr lang="es-EC" sz="2000" b="0" i="1" smtClean="0">
                              <a:latin typeface="Cambria Math" panose="02040503050406030204" pitchFamily="18" charset="0"/>
                            </a:rPr>
                            <m:t>𝑇</m:t>
                          </m:r>
                        </m:sup>
                      </m:sSup>
                    </m:oMath>
                  </m:oMathPara>
                </a14:m>
                <a:endParaRPr lang="en-US" dirty="0"/>
              </a:p>
            </p:txBody>
          </p:sp>
        </mc:Choice>
        <mc:Fallback xmlns="">
          <p:sp>
            <p:nvSpPr>
              <p:cNvPr id="19" name="Rectángulo 18"/>
              <p:cNvSpPr>
                <a:spLocks noRot="1" noChangeAspect="1" noMove="1" noResize="1" noEditPoints="1" noAdjustHandles="1" noChangeArrowheads="1" noChangeShapeType="1" noTextEdit="1"/>
              </p:cNvSpPr>
              <p:nvPr/>
            </p:nvSpPr>
            <p:spPr>
              <a:xfrm>
                <a:off x="-667385" y="2716292"/>
                <a:ext cx="6050872" cy="406137"/>
              </a:xfrm>
              <a:prstGeom prst="rect">
                <a:avLst/>
              </a:prstGeom>
              <a:blipFill>
                <a:blip r:embed="rId7"/>
                <a:stretch>
                  <a:fillRect b="-4545"/>
                </a:stretch>
              </a:blipFill>
            </p:spPr>
            <p:txBody>
              <a:bodyPr/>
              <a:lstStyle/>
              <a:p>
                <a:r>
                  <a:rPr lang="es-EC">
                    <a:noFill/>
                  </a:rPr>
                  <a:t> </a:t>
                </a:r>
              </a:p>
            </p:txBody>
          </p:sp>
        </mc:Fallback>
      </mc:AlternateContent>
      <p:sp>
        <p:nvSpPr>
          <p:cNvPr id="21" name="Título 1"/>
          <p:cNvSpPr txBox="1">
            <a:spLocks/>
          </p:cNvSpPr>
          <p:nvPr/>
        </p:nvSpPr>
        <p:spPr>
          <a:xfrm>
            <a:off x="4845373" y="669756"/>
            <a:ext cx="4741782"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dirty="0" smtClean="0"/>
              <a:t>Etiquetamiento.</a:t>
            </a:r>
            <a:endParaRPr lang="es-EC" sz="1600" dirty="0"/>
          </a:p>
        </p:txBody>
      </p:sp>
      <mc:AlternateContent xmlns:mc="http://schemas.openxmlformats.org/markup-compatibility/2006" xmlns:a14="http://schemas.microsoft.com/office/drawing/2010/main">
        <mc:Choice Requires="a14">
          <p:sp>
            <p:nvSpPr>
              <p:cNvPr id="2" name="Rectángulo 1"/>
              <p:cNvSpPr/>
              <p:nvPr/>
            </p:nvSpPr>
            <p:spPr>
              <a:xfrm>
                <a:off x="4817765" y="1184352"/>
                <a:ext cx="3831083" cy="577081"/>
              </a:xfrm>
              <a:prstGeom prst="rect">
                <a:avLst/>
              </a:prstGeom>
            </p:spPr>
            <p:txBody>
              <a:bodyPr wrap="square">
                <a:spAutoFit/>
              </a:bodyPr>
              <a:lstStyle/>
              <a:p>
                <a:pPr marL="0" indent="0" algn="just">
                  <a:buNone/>
                </a:pPr>
                <a:r>
                  <a:rPr lang="es-EC" sz="1050" dirty="0">
                    <a:latin typeface="+mn-lt"/>
                  </a:rPr>
                  <a:t>Usando la matriz de segmentos </a:t>
                </a:r>
                <a14:m>
                  <m:oMath xmlns:m="http://schemas.openxmlformats.org/officeDocument/2006/math">
                    <m:sSub>
                      <m:sSubPr>
                        <m:ctrlPr>
                          <a:rPr lang="es-EC" sz="1050" i="1">
                            <a:latin typeface="Cambria Math" panose="02040503050406030204" pitchFamily="18" charset="0"/>
                          </a:rPr>
                        </m:ctrlPr>
                      </m:sSubPr>
                      <m:e>
                        <m:r>
                          <a:rPr lang="es-EC" sz="1050" i="1">
                            <a:latin typeface="Cambria Math" panose="02040503050406030204" pitchFamily="18" charset="0"/>
                          </a:rPr>
                          <m:t>𝑆</m:t>
                        </m:r>
                      </m:e>
                      <m:sub>
                        <m:r>
                          <a:rPr lang="es-EC" sz="1050" i="1">
                            <a:latin typeface="Cambria Math" panose="02040503050406030204" pitchFamily="18" charset="0"/>
                          </a:rPr>
                          <m:t>𝑖</m:t>
                        </m:r>
                      </m:sub>
                    </m:sSub>
                  </m:oMath>
                </a14:m>
                <a:r>
                  <a:rPr lang="es-EC" sz="1050" dirty="0">
                    <a:latin typeface="+mn-lt"/>
                  </a:rPr>
                  <a:t> de cada señal sísmica etiqueta con </a:t>
                </a:r>
                <a:r>
                  <a:rPr lang="es-EC" sz="1050" b="1" dirty="0">
                    <a:latin typeface="+mn-lt"/>
                  </a:rPr>
                  <a:t>+1 </a:t>
                </a:r>
                <a:r>
                  <a:rPr lang="es-EC" sz="1050" dirty="0">
                    <a:latin typeface="+mn-lt"/>
                  </a:rPr>
                  <a:t>cada segmento que contiene señal, y </a:t>
                </a:r>
                <a:r>
                  <a:rPr lang="es-EC" sz="1050" b="1" dirty="0">
                    <a:latin typeface="+mn-lt"/>
                  </a:rPr>
                  <a:t>-1 </a:t>
                </a:r>
                <a:r>
                  <a:rPr lang="es-EC" sz="1050" dirty="0">
                    <a:latin typeface="+mn-lt"/>
                  </a:rPr>
                  <a:t>cuando el segmento no contiene la señal.  </a:t>
                </a:r>
              </a:p>
            </p:txBody>
          </p:sp>
        </mc:Choice>
        <mc:Fallback xmlns="">
          <p:sp>
            <p:nvSpPr>
              <p:cNvPr id="2" name="Rectángulo 1"/>
              <p:cNvSpPr>
                <a:spLocks noRot="1" noChangeAspect="1" noMove="1" noResize="1" noEditPoints="1" noAdjustHandles="1" noChangeArrowheads="1" noChangeShapeType="1" noTextEdit="1"/>
              </p:cNvSpPr>
              <p:nvPr/>
            </p:nvSpPr>
            <p:spPr>
              <a:xfrm>
                <a:off x="4817765" y="1184352"/>
                <a:ext cx="3831083" cy="577081"/>
              </a:xfrm>
              <a:prstGeom prst="rect">
                <a:avLst/>
              </a:prstGeom>
              <a:blipFill>
                <a:blip r:embed="rId8"/>
                <a:stretch>
                  <a:fillRect b="-5263"/>
                </a:stretch>
              </a:blipFill>
            </p:spPr>
            <p:txBody>
              <a:bodyPr/>
              <a:lstStyle/>
              <a:p>
                <a:r>
                  <a:rPr lang="es-EC">
                    <a:noFill/>
                  </a:rPr>
                  <a:t> </a:t>
                </a:r>
              </a:p>
            </p:txBody>
          </p:sp>
        </mc:Fallback>
      </mc:AlternateContent>
      <p:pic>
        <p:nvPicPr>
          <p:cNvPr id="22" name="Imagen 21"/>
          <p:cNvPicPr>
            <a:picLocks noChangeAspect="1"/>
          </p:cNvPicPr>
          <p:nvPr/>
        </p:nvPicPr>
        <p:blipFill>
          <a:blip r:embed="rId9"/>
          <a:stretch>
            <a:fillRect/>
          </a:stretch>
        </p:blipFill>
        <p:spPr>
          <a:xfrm>
            <a:off x="4884527" y="2036124"/>
            <a:ext cx="4166194" cy="2172609"/>
          </a:xfrm>
          <a:prstGeom prst="rect">
            <a:avLst/>
          </a:prstGeom>
        </p:spPr>
      </p:pic>
      <p:pic>
        <p:nvPicPr>
          <p:cNvPr id="23" name="Imagen 22"/>
          <p:cNvPicPr>
            <a:picLocks noChangeAspect="1"/>
          </p:cNvPicPr>
          <p:nvPr/>
        </p:nvPicPr>
        <p:blipFill rotWithShape="1">
          <a:blip r:embed="rId10"/>
          <a:srcRect t="-1" b="49754"/>
          <a:stretch/>
        </p:blipFill>
        <p:spPr>
          <a:xfrm>
            <a:off x="6588224" y="4382960"/>
            <a:ext cx="1565481" cy="1339462"/>
          </a:xfrm>
          <a:prstGeom prst="rect">
            <a:avLst/>
          </a:prstGeom>
        </p:spPr>
      </p:pic>
    </p:spTree>
    <p:extLst>
      <p:ext uri="{BB962C8B-B14F-4D97-AF65-F5344CB8AC3E}">
        <p14:creationId xmlns:p14="http://schemas.microsoft.com/office/powerpoint/2010/main" val="228056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ppt_x"/>
                                          </p:val>
                                        </p:tav>
                                        <p:tav tm="100000">
                                          <p:val>
                                            <p:strVal val="#ppt_x"/>
                                          </p:val>
                                        </p:tav>
                                      </p:tavLst>
                                    </p:anim>
                                    <p:anim calcmode="lin" valueType="num">
                                      <p:cBhvr additive="base">
                                        <p:cTn id="24" dur="500" fill="hold"/>
                                        <p:tgtEl>
                                          <p:spTgt spid="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CuadroTexto 12"/>
          <p:cNvSpPr txBox="1"/>
          <p:nvPr/>
        </p:nvSpPr>
        <p:spPr>
          <a:xfrm>
            <a:off x="0" y="6488668"/>
            <a:ext cx="705967" cy="369332"/>
          </a:xfrm>
          <a:prstGeom prst="rect">
            <a:avLst/>
          </a:prstGeom>
          <a:noFill/>
        </p:spPr>
        <p:txBody>
          <a:bodyPr wrap="square" rtlCol="0">
            <a:spAutoFit/>
          </a:bodyPr>
          <a:lstStyle/>
          <a:p>
            <a:r>
              <a:rPr lang="en-BZ" dirty="0" smtClean="0"/>
              <a:t>10</a:t>
            </a:r>
          </a:p>
        </p:txBody>
      </p:sp>
      <mc:AlternateContent xmlns:mc="http://schemas.openxmlformats.org/markup-compatibility/2006" xmlns:a14="http://schemas.microsoft.com/office/drawing/2010/main">
        <mc:Choice Requires="a14">
          <p:sp useBgFill="1">
            <p:nvSpPr>
              <p:cNvPr id="16" name="Marcador de contenido 2"/>
              <p:cNvSpPr txBox="1">
                <a:spLocks/>
              </p:cNvSpPr>
              <p:nvPr/>
            </p:nvSpPr>
            <p:spPr>
              <a:xfrm>
                <a:off x="70705" y="1921072"/>
                <a:ext cx="3467840" cy="2249283"/>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400" dirty="0" smtClean="0">
                    <a:solidFill>
                      <a:schemeClr val="tx1"/>
                    </a:solidFill>
                  </a:rPr>
                  <a:t>Cada segmento de sección </a:t>
                </a:r>
                <a14:m>
                  <m:oMath xmlns:m="http://schemas.openxmlformats.org/officeDocument/2006/math">
                    <m:sSubSup>
                      <m:sSubSupPr>
                        <m:ctrlPr>
                          <a:rPr lang="es-EC" sz="2400" b="1" i="1">
                            <a:solidFill>
                              <a:schemeClr val="tx1"/>
                            </a:solidFill>
                            <a:latin typeface="Cambria Math" panose="02040503050406030204" pitchFamily="18" charset="0"/>
                          </a:rPr>
                        </m:ctrlPr>
                      </m:sSubSupPr>
                      <m:e>
                        <m:r>
                          <a:rPr lang="es-EC" sz="2400" b="1" i="1">
                            <a:solidFill>
                              <a:schemeClr val="tx1"/>
                            </a:solidFill>
                            <a:latin typeface="Cambria Math" panose="02040503050406030204" pitchFamily="18" charset="0"/>
                          </a:rPr>
                          <m:t>𝒔</m:t>
                        </m:r>
                      </m:e>
                      <m:sub>
                        <m:r>
                          <a:rPr lang="es-EC" sz="2400" b="1" i="1">
                            <a:solidFill>
                              <a:schemeClr val="tx1"/>
                            </a:solidFill>
                            <a:latin typeface="Cambria Math" panose="02040503050406030204" pitchFamily="18" charset="0"/>
                          </a:rPr>
                          <m:t>𝒊</m:t>
                        </m:r>
                      </m:sub>
                      <m:sup>
                        <m:r>
                          <a:rPr lang="es-EC" sz="2400" b="1" i="1">
                            <a:solidFill>
                              <a:schemeClr val="tx1"/>
                            </a:solidFill>
                            <a:latin typeface="Cambria Math" panose="02040503050406030204" pitchFamily="18" charset="0"/>
                          </a:rPr>
                          <m:t>   </m:t>
                        </m:r>
                      </m:sup>
                    </m:sSubSup>
                  </m:oMath>
                </a14:m>
                <a:r>
                  <a:rPr lang="es-EC" sz="1400" dirty="0" smtClean="0">
                    <a:solidFill>
                      <a:schemeClr val="tx1"/>
                    </a:solidFill>
                  </a:rPr>
                  <a:t>se obtiene las siguientes características:</a:t>
                </a:r>
              </a:p>
              <a:p>
                <a:pPr algn="just"/>
                <a:r>
                  <a:rPr lang="es-EC" sz="1400" dirty="0" smtClean="0">
                    <a:solidFill>
                      <a:schemeClr val="tx1"/>
                    </a:solidFill>
                  </a:rPr>
                  <a:t>13 Tiempo </a:t>
                </a:r>
              </a:p>
              <a:p>
                <a:pPr algn="just"/>
                <a:r>
                  <a:rPr lang="es-EC" sz="1400" dirty="0" smtClean="0">
                    <a:solidFill>
                      <a:schemeClr val="tx1"/>
                    </a:solidFill>
                  </a:rPr>
                  <a:t>21 Frecuencia</a:t>
                </a:r>
              </a:p>
              <a:p>
                <a:pPr algn="just"/>
                <a:r>
                  <a:rPr lang="es-EC" sz="1400" dirty="0" smtClean="0">
                    <a:solidFill>
                      <a:schemeClr val="tx1"/>
                    </a:solidFill>
                  </a:rPr>
                  <a:t>50 Escala.</a:t>
                </a:r>
              </a:p>
              <a:p>
                <a:pPr marL="0" indent="0" algn="just">
                  <a:buNone/>
                </a:pPr>
                <a:r>
                  <a:rPr lang="es-EC" sz="1400" b="1" dirty="0" smtClean="0">
                    <a:solidFill>
                      <a:schemeClr val="tx1"/>
                    </a:solidFill>
                  </a:rPr>
                  <a:t>84</a:t>
                </a:r>
                <a:r>
                  <a:rPr lang="es-EC" sz="1400" dirty="0" smtClean="0">
                    <a:solidFill>
                      <a:schemeClr val="tx1"/>
                    </a:solidFill>
                  </a:rPr>
                  <a:t> características cada segmento.</a:t>
                </a:r>
              </a:p>
              <a:p>
                <a:pPr marL="0" indent="0">
                  <a:buNone/>
                </a:pPr>
                <a:r>
                  <a:rPr lang="es-EC" sz="1200" dirty="0" smtClean="0">
                    <a:solidFill>
                      <a:schemeClr val="tx1"/>
                    </a:solidFill>
                  </a:rPr>
                  <a:t/>
                </a:r>
                <a:br>
                  <a:rPr lang="es-EC" sz="1200" dirty="0" smtClean="0">
                    <a:solidFill>
                      <a:schemeClr val="tx1"/>
                    </a:solidFill>
                  </a:rPr>
                </a:br>
                <a:endParaRPr lang="es-EC" sz="1200" dirty="0" smtClean="0">
                  <a:solidFill>
                    <a:schemeClr val="tx1"/>
                  </a:solidFill>
                </a:endParaRPr>
              </a:p>
            </p:txBody>
          </p:sp>
        </mc:Choice>
        <mc:Fallback xmlns="">
          <p:sp useBgFill="1">
            <p:nvSpPr>
              <p:cNvPr id="16" name="Marcador de contenido 2"/>
              <p:cNvSpPr txBox="1">
                <a:spLocks noRot="1" noChangeAspect="1" noMove="1" noResize="1" noEditPoints="1" noAdjustHandles="1" noChangeArrowheads="1" noChangeShapeType="1" noTextEdit="1"/>
              </p:cNvSpPr>
              <p:nvPr/>
            </p:nvSpPr>
            <p:spPr>
              <a:xfrm>
                <a:off x="70705" y="1921072"/>
                <a:ext cx="3467840" cy="2249283"/>
              </a:xfrm>
              <a:prstGeom prst="rect">
                <a:avLst/>
              </a:prstGeom>
              <a:blipFill>
                <a:blip r:embed="rId2"/>
                <a:stretch>
                  <a:fillRect l="-528" r="-704"/>
                </a:stretch>
              </a:blipFill>
            </p:spPr>
            <p:txBody>
              <a:bodyPr/>
              <a:lstStyle/>
              <a:p>
                <a:r>
                  <a:rPr lang="es-EC">
                    <a:noFill/>
                  </a:rPr>
                  <a:t> </a:t>
                </a:r>
              </a:p>
            </p:txBody>
          </p:sp>
        </mc:Fallback>
      </mc:AlternateContent>
      <p:pic>
        <p:nvPicPr>
          <p:cNvPr id="17" name="Imagen 16"/>
          <p:cNvPicPr>
            <a:picLocks noChangeAspect="1"/>
          </p:cNvPicPr>
          <p:nvPr/>
        </p:nvPicPr>
        <p:blipFill rotWithShape="1">
          <a:blip r:embed="rId3"/>
          <a:srcRect r="20671" b="47583"/>
          <a:stretch/>
        </p:blipFill>
        <p:spPr>
          <a:xfrm>
            <a:off x="3262685" y="4187955"/>
            <a:ext cx="1381323" cy="1043003"/>
          </a:xfrm>
          <a:prstGeom prst="rect">
            <a:avLst/>
          </a:prstGeom>
        </p:spPr>
      </p:pic>
      <p:pic>
        <p:nvPicPr>
          <p:cNvPr id="18" name="Imagen 17"/>
          <p:cNvPicPr>
            <a:picLocks noChangeAspect="1"/>
          </p:cNvPicPr>
          <p:nvPr/>
        </p:nvPicPr>
        <p:blipFill rotWithShape="1">
          <a:blip r:embed="rId4"/>
          <a:srcRect r="36104" b="34499"/>
          <a:stretch/>
        </p:blipFill>
        <p:spPr>
          <a:xfrm>
            <a:off x="73450" y="4141559"/>
            <a:ext cx="2972546" cy="1073443"/>
          </a:xfrm>
          <a:prstGeom prst="rect">
            <a:avLst/>
          </a:prstGeom>
        </p:spPr>
      </p:pic>
      <mc:AlternateContent xmlns:mc="http://schemas.openxmlformats.org/markup-compatibility/2006" xmlns:a14="http://schemas.microsoft.com/office/drawing/2010/main">
        <mc:Choice Requires="a14">
          <p:sp>
            <p:nvSpPr>
              <p:cNvPr id="19" name="Rectángulo 18"/>
              <p:cNvSpPr/>
              <p:nvPr/>
            </p:nvSpPr>
            <p:spPr>
              <a:xfrm>
                <a:off x="-1044624" y="5374991"/>
                <a:ext cx="6050872" cy="5182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b="0" i="1" smtClean="0">
                              <a:latin typeface="Cambria Math" panose="02040503050406030204" pitchFamily="18" charset="0"/>
                            </a:rPr>
                          </m:ctrlPr>
                        </m:sSubPr>
                        <m:e>
                          <m:r>
                            <a:rPr lang="es-EC" sz="2000" b="0" i="1" smtClean="0">
                              <a:latin typeface="Cambria Math" panose="02040503050406030204" pitchFamily="18" charset="0"/>
                            </a:rPr>
                            <m:t>𝑋</m:t>
                          </m:r>
                        </m:e>
                        <m:sub>
                          <m:r>
                            <a:rPr lang="es-EC" sz="2000" b="0" i="1" smtClean="0">
                              <a:latin typeface="Cambria Math" panose="02040503050406030204" pitchFamily="18" charset="0"/>
                            </a:rPr>
                            <m:t>𝑖</m:t>
                          </m:r>
                        </m:sub>
                      </m:sSub>
                      <m:r>
                        <a:rPr lang="es-EC" sz="2000" b="0" i="1" smtClean="0">
                          <a:latin typeface="Cambria Math" panose="02040503050406030204" pitchFamily="18" charset="0"/>
                        </a:rPr>
                        <m:t>=</m:t>
                      </m:r>
                      <m:sSup>
                        <m:sSupPr>
                          <m:ctrlPr>
                            <a:rPr lang="es-EC" sz="2000" b="0" i="1" smtClean="0">
                              <a:latin typeface="Cambria Math" panose="02040503050406030204" pitchFamily="18" charset="0"/>
                            </a:rPr>
                          </m:ctrlPr>
                        </m:sSupPr>
                        <m:e>
                          <m:d>
                            <m:dPr>
                              <m:begChr m:val="["/>
                              <m:endChr m:val="]"/>
                              <m:ctrlPr>
                                <a:rPr lang="es-EC" sz="2000" b="0" i="1" smtClean="0">
                                  <a:latin typeface="Cambria Math" panose="02040503050406030204" pitchFamily="18" charset="0"/>
                                </a:rPr>
                              </m:ctrlPr>
                            </m:dPr>
                            <m:e>
                              <m:sSubSup>
                                <m:sSubSupPr>
                                  <m:ctrlPr>
                                    <a:rPr lang="es-EC" sz="2000" b="0" i="1" smtClean="0">
                                      <a:latin typeface="Cambria Math" panose="02040503050406030204" pitchFamily="18" charset="0"/>
                                    </a:rPr>
                                  </m:ctrlPr>
                                </m:sSubSupPr>
                                <m:e>
                                  <m:r>
                                    <a:rPr lang="es-EC" sz="2000" b="0" i="1" smtClean="0">
                                      <a:latin typeface="Cambria Math" panose="02040503050406030204" pitchFamily="18" charset="0"/>
                                    </a:rPr>
                                    <m:t>𝑥</m:t>
                                  </m:r>
                                </m:e>
                                <m:sub>
                                  <m:r>
                                    <a:rPr lang="es-EC" sz="2000" b="0" i="1" smtClean="0">
                                      <a:latin typeface="Cambria Math" panose="02040503050406030204" pitchFamily="18" charset="0"/>
                                    </a:rPr>
                                    <m:t>𝑖</m:t>
                                  </m:r>
                                  <m:r>
                                    <a:rPr lang="es-EC" sz="2000" b="0" i="1" smtClean="0">
                                      <a:latin typeface="Cambria Math" panose="02040503050406030204" pitchFamily="18" charset="0"/>
                                    </a:rPr>
                                    <m:t>,1</m:t>
                                  </m:r>
                                </m:sub>
                                <m:sup>
                                  <m:r>
                                    <a:rPr lang="es-EC" sz="2000" b="0" i="1" smtClean="0">
                                      <a:latin typeface="Cambria Math" panose="02040503050406030204" pitchFamily="18" charset="0"/>
                                    </a:rPr>
                                    <m:t>     </m:t>
                                  </m:r>
                                  <m:r>
                                    <a:rPr lang="es-EC" sz="2000" b="0" i="1" smtClean="0">
                                      <a:latin typeface="Cambria Math" panose="02040503050406030204" pitchFamily="18" charset="0"/>
                                    </a:rPr>
                                    <m:t>𝑇</m:t>
                                  </m:r>
                                </m:sup>
                              </m:sSubSup>
                              <m:r>
                                <a:rPr lang="es-EC" sz="2000" b="0" i="1" smtClean="0">
                                  <a:latin typeface="Cambria Math" panose="02040503050406030204" pitchFamily="18" charset="0"/>
                                </a:rPr>
                                <m:t>,</m:t>
                              </m:r>
                              <m:sSubSup>
                                <m:sSubSupPr>
                                  <m:ctrlPr>
                                    <a:rPr lang="es-EC" sz="2000" i="1">
                                      <a:latin typeface="Cambria Math" panose="02040503050406030204" pitchFamily="18" charset="0"/>
                                    </a:rPr>
                                  </m:ctrlPr>
                                </m:sSubSupPr>
                                <m:e>
                                  <m:r>
                                    <a:rPr lang="es-EC" sz="2000" b="0" i="1" smtClean="0">
                                      <a:latin typeface="Cambria Math" panose="02040503050406030204" pitchFamily="18" charset="0"/>
                                    </a:rPr>
                                    <m:t>𝑥</m:t>
                                  </m:r>
                                </m:e>
                                <m:sub>
                                  <m:r>
                                    <a:rPr lang="es-EC" sz="2000" i="1">
                                      <a:latin typeface="Cambria Math" panose="02040503050406030204" pitchFamily="18" charset="0"/>
                                    </a:rPr>
                                    <m:t>𝑖</m:t>
                                  </m:r>
                                  <m:r>
                                    <a:rPr lang="es-EC" sz="2000" i="1">
                                      <a:latin typeface="Cambria Math" panose="02040503050406030204" pitchFamily="18" charset="0"/>
                                    </a:rPr>
                                    <m:t>,2</m:t>
                                  </m:r>
                                </m:sub>
                                <m:sup>
                                  <m:r>
                                    <a:rPr lang="es-EC" sz="2000" i="1">
                                      <a:latin typeface="Cambria Math" panose="02040503050406030204" pitchFamily="18" charset="0"/>
                                    </a:rPr>
                                    <m:t>     </m:t>
                                  </m:r>
                                  <m:r>
                                    <a:rPr lang="es-EC" sz="2000" i="1">
                                      <a:latin typeface="Cambria Math" panose="02040503050406030204" pitchFamily="18" charset="0"/>
                                    </a:rPr>
                                    <m:t>𝑇</m:t>
                                  </m:r>
                                </m:sup>
                              </m:sSubSup>
                              <m:r>
                                <a:rPr lang="es-EC" sz="2000" b="0" i="1" smtClean="0">
                                  <a:latin typeface="Cambria Math" panose="02040503050406030204" pitchFamily="18" charset="0"/>
                                </a:rPr>
                                <m:t>,………,</m:t>
                              </m:r>
                              <m:sSubSup>
                                <m:sSubSupPr>
                                  <m:ctrlPr>
                                    <a:rPr lang="es-EC" sz="2000" i="1">
                                      <a:latin typeface="Cambria Math" panose="02040503050406030204" pitchFamily="18" charset="0"/>
                                    </a:rPr>
                                  </m:ctrlPr>
                                </m:sSubSupPr>
                                <m:e>
                                  <m:r>
                                    <a:rPr lang="es-EC" sz="2000" b="0" i="1" smtClean="0">
                                      <a:latin typeface="Cambria Math" panose="02040503050406030204" pitchFamily="18" charset="0"/>
                                    </a:rPr>
                                    <m:t>𝑥</m:t>
                                  </m:r>
                                </m:e>
                                <m:sub>
                                  <m:r>
                                    <a:rPr lang="es-EC" sz="2000" i="1">
                                      <a:latin typeface="Cambria Math" panose="02040503050406030204" pitchFamily="18" charset="0"/>
                                    </a:rPr>
                                    <m:t>𝑖</m:t>
                                  </m:r>
                                  <m:r>
                                    <a:rPr lang="es-EC" sz="2000" i="1">
                                      <a:latin typeface="Cambria Math" panose="02040503050406030204" pitchFamily="18" charset="0"/>
                                    </a:rPr>
                                    <m:t>,</m:t>
                                  </m:r>
                                  <m:r>
                                    <a:rPr lang="es-EC" sz="2000" b="0" i="1" smtClean="0">
                                      <a:latin typeface="Cambria Math" panose="02040503050406030204" pitchFamily="18" charset="0"/>
                                    </a:rPr>
                                    <m:t>𝑗</m:t>
                                  </m:r>
                                </m:sub>
                                <m:sup>
                                  <m:r>
                                    <a:rPr lang="es-EC" sz="2000" i="1">
                                      <a:latin typeface="Cambria Math" panose="02040503050406030204" pitchFamily="18" charset="0"/>
                                    </a:rPr>
                                    <m:t>     </m:t>
                                  </m:r>
                                  <m:r>
                                    <a:rPr lang="es-EC" sz="2000" i="1">
                                      <a:latin typeface="Cambria Math" panose="02040503050406030204" pitchFamily="18" charset="0"/>
                                    </a:rPr>
                                    <m:t>𝑇</m:t>
                                  </m:r>
                                </m:sup>
                              </m:sSubSup>
                            </m:e>
                          </m:d>
                        </m:e>
                        <m:sup>
                          <m:r>
                            <a:rPr lang="es-EC" sz="2000" b="0" i="1" smtClean="0">
                              <a:latin typeface="Cambria Math" panose="02040503050406030204" pitchFamily="18" charset="0"/>
                            </a:rPr>
                            <m:t>𝑇</m:t>
                          </m:r>
                        </m:sup>
                      </m:sSup>
                    </m:oMath>
                  </m:oMathPara>
                </a14:m>
                <a:endParaRPr lang="en-US" sz="1400" dirty="0"/>
              </a:p>
            </p:txBody>
          </p:sp>
        </mc:Choice>
        <mc:Fallback xmlns="">
          <p:sp>
            <p:nvSpPr>
              <p:cNvPr id="19" name="Rectángulo 18"/>
              <p:cNvSpPr>
                <a:spLocks noRot="1" noChangeAspect="1" noMove="1" noResize="1" noEditPoints="1" noAdjustHandles="1" noChangeArrowheads="1" noChangeShapeType="1" noTextEdit="1"/>
              </p:cNvSpPr>
              <p:nvPr/>
            </p:nvSpPr>
            <p:spPr>
              <a:xfrm>
                <a:off x="-1044624" y="5374991"/>
                <a:ext cx="6050872" cy="518219"/>
              </a:xfrm>
              <a:prstGeom prst="rect">
                <a:avLst/>
              </a:prstGeom>
              <a:blipFill>
                <a:blip r:embed="rId5"/>
                <a:stretch>
                  <a:fillRect/>
                </a:stretch>
              </a:blipFill>
            </p:spPr>
            <p:txBody>
              <a:bodyPr/>
              <a:lstStyle/>
              <a:p>
                <a:r>
                  <a:rPr lang="es-EC">
                    <a:noFill/>
                  </a:rPr>
                  <a:t> </a:t>
                </a:r>
              </a:p>
            </p:txBody>
          </p:sp>
        </mc:Fallback>
      </mc:AlternateContent>
      <p:sp>
        <p:nvSpPr>
          <p:cNvPr id="20"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Extracción de</a:t>
            </a:r>
            <a:r>
              <a:rPr lang="es-EC" sz="1800" dirty="0"/>
              <a:t> </a:t>
            </a:r>
            <a:r>
              <a:rPr lang="es-EC" sz="1800" dirty="0" smtClean="0"/>
              <a:t>Características</a:t>
            </a:r>
            <a:endParaRPr lang="es-EC" sz="1800" dirty="0"/>
          </a:p>
        </p:txBody>
      </p:sp>
      <p:sp>
        <p:nvSpPr>
          <p:cNvPr id="21" name="Marcador de contenido 2"/>
          <p:cNvSpPr txBox="1">
            <a:spLocks/>
          </p:cNvSpPr>
          <p:nvPr/>
        </p:nvSpPr>
        <p:spPr>
          <a:xfrm>
            <a:off x="4548550" y="1910383"/>
            <a:ext cx="4409661" cy="2362264"/>
          </a:xfrm>
          <a:prstGeom prst="rect">
            <a:avLst/>
          </a:prstGeom>
        </p:spPr>
        <p:txBody>
          <a:bodyPr>
            <a:normAutofit/>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just">
              <a:buNone/>
            </a:pPr>
            <a:r>
              <a:rPr lang="es-ES" sz="1400" kern="0" dirty="0" smtClean="0">
                <a:solidFill>
                  <a:schemeClr val="tx1"/>
                </a:solidFill>
              </a:rPr>
              <a:t>Para obtener matrices en el dominio de la frecuencia, se obtuvo la Densidad espectral de potencia (PSD) con el método </a:t>
            </a:r>
            <a:r>
              <a:rPr lang="es-ES" sz="1400" b="1" kern="0" dirty="0" smtClean="0">
                <a:solidFill>
                  <a:schemeClr val="tx1"/>
                </a:solidFill>
              </a:rPr>
              <a:t>Welch </a:t>
            </a:r>
            <a:r>
              <a:rPr lang="es-ES" sz="1400" kern="0" dirty="0" smtClean="0">
                <a:solidFill>
                  <a:schemeClr val="tx1"/>
                </a:solidFill>
              </a:rPr>
              <a:t>con una ventana de 512 puntos(resolución media) para cada fila de la matriz Si, produciendo vectores de características  g(si, j), donde g es el operador que produce el PSD del vector de tiempo de fila.</a:t>
            </a:r>
          </a:p>
        </p:txBody>
      </p:sp>
      <mc:AlternateContent xmlns:mc="http://schemas.openxmlformats.org/markup-compatibility/2006" xmlns:a14="http://schemas.microsoft.com/office/drawing/2010/main">
        <mc:Choice Requires="a14">
          <p:sp>
            <p:nvSpPr>
              <p:cNvPr id="22" name="Rectángulo 21"/>
              <p:cNvSpPr/>
              <p:nvPr/>
            </p:nvSpPr>
            <p:spPr>
              <a:xfrm>
                <a:off x="3823402" y="3425247"/>
                <a:ext cx="6050872" cy="51821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000" b="0" i="1" smtClean="0">
                              <a:latin typeface="Cambria Math" panose="02040503050406030204" pitchFamily="18" charset="0"/>
                            </a:rPr>
                          </m:ctrlPr>
                        </m:sSubPr>
                        <m:e>
                          <m:r>
                            <a:rPr lang="es-EC" sz="2000" b="0" i="1" smtClean="0">
                              <a:latin typeface="Cambria Math" panose="02040503050406030204" pitchFamily="18" charset="0"/>
                            </a:rPr>
                            <m:t>𝐺</m:t>
                          </m:r>
                        </m:e>
                        <m:sub>
                          <m:r>
                            <a:rPr lang="es-EC" sz="2000" b="0" i="1" smtClean="0">
                              <a:latin typeface="Cambria Math" panose="02040503050406030204" pitchFamily="18" charset="0"/>
                            </a:rPr>
                            <m:t>𝑖</m:t>
                          </m:r>
                        </m:sub>
                      </m:sSub>
                      <m:r>
                        <a:rPr lang="es-EC" sz="2000" b="0" i="1" smtClean="0">
                          <a:latin typeface="Cambria Math" panose="02040503050406030204" pitchFamily="18" charset="0"/>
                        </a:rPr>
                        <m:t>=</m:t>
                      </m:r>
                      <m:sSup>
                        <m:sSupPr>
                          <m:ctrlPr>
                            <a:rPr lang="es-EC" sz="2000" b="0" i="1" smtClean="0">
                              <a:latin typeface="Cambria Math" panose="02040503050406030204" pitchFamily="18" charset="0"/>
                            </a:rPr>
                          </m:ctrlPr>
                        </m:sSupPr>
                        <m:e>
                          <m:d>
                            <m:dPr>
                              <m:begChr m:val="["/>
                              <m:endChr m:val="]"/>
                              <m:ctrlPr>
                                <a:rPr lang="es-EC" sz="2000" b="0" i="1" smtClean="0">
                                  <a:latin typeface="Cambria Math" panose="02040503050406030204" pitchFamily="18" charset="0"/>
                                </a:rPr>
                              </m:ctrlPr>
                            </m:dPr>
                            <m:e>
                              <m:sSubSup>
                                <m:sSubSupPr>
                                  <m:ctrlPr>
                                    <a:rPr lang="es-EC" sz="2000" b="0" i="1" smtClean="0">
                                      <a:latin typeface="Cambria Math" panose="02040503050406030204" pitchFamily="18" charset="0"/>
                                    </a:rPr>
                                  </m:ctrlPr>
                                </m:sSubSupPr>
                                <m:e>
                                  <m:r>
                                    <a:rPr lang="es-EC" sz="2000" b="0" i="1" smtClean="0">
                                      <a:latin typeface="Cambria Math" panose="02040503050406030204" pitchFamily="18" charset="0"/>
                                    </a:rPr>
                                    <m:t>𝑔</m:t>
                                  </m:r>
                                </m:e>
                                <m:sub>
                                  <m:r>
                                    <a:rPr lang="es-EC" sz="2000" b="0" i="1" smtClean="0">
                                      <a:latin typeface="Cambria Math" panose="02040503050406030204" pitchFamily="18" charset="0"/>
                                    </a:rPr>
                                    <m:t>𝑖</m:t>
                                  </m:r>
                                  <m:r>
                                    <a:rPr lang="es-EC" sz="2000" b="0" i="1" smtClean="0">
                                      <a:latin typeface="Cambria Math" panose="02040503050406030204" pitchFamily="18" charset="0"/>
                                    </a:rPr>
                                    <m:t>,1</m:t>
                                  </m:r>
                                </m:sub>
                                <m:sup>
                                  <m:r>
                                    <a:rPr lang="es-EC" sz="2000" b="0" i="1" smtClean="0">
                                      <a:latin typeface="Cambria Math" panose="02040503050406030204" pitchFamily="18" charset="0"/>
                                    </a:rPr>
                                    <m:t>     </m:t>
                                  </m:r>
                                  <m:r>
                                    <a:rPr lang="es-EC" sz="2000" b="0" i="1" smtClean="0">
                                      <a:latin typeface="Cambria Math" panose="02040503050406030204" pitchFamily="18" charset="0"/>
                                    </a:rPr>
                                    <m:t>𝑇</m:t>
                                  </m:r>
                                </m:sup>
                              </m:sSubSup>
                              <m:r>
                                <a:rPr lang="es-EC" sz="2000" b="0" i="1" smtClean="0">
                                  <a:latin typeface="Cambria Math" panose="02040503050406030204" pitchFamily="18" charset="0"/>
                                </a:rPr>
                                <m:t>,</m:t>
                              </m:r>
                              <m:sSubSup>
                                <m:sSubSupPr>
                                  <m:ctrlPr>
                                    <a:rPr lang="es-EC" sz="2000" i="1">
                                      <a:latin typeface="Cambria Math" panose="02040503050406030204" pitchFamily="18" charset="0"/>
                                    </a:rPr>
                                  </m:ctrlPr>
                                </m:sSubSupPr>
                                <m:e>
                                  <m:r>
                                    <a:rPr lang="es-EC" sz="2000" b="0" i="1" smtClean="0">
                                      <a:latin typeface="Cambria Math" panose="02040503050406030204" pitchFamily="18" charset="0"/>
                                    </a:rPr>
                                    <m:t>𝑔</m:t>
                                  </m:r>
                                </m:e>
                                <m:sub>
                                  <m:r>
                                    <a:rPr lang="es-EC" sz="2000" i="1">
                                      <a:latin typeface="Cambria Math" panose="02040503050406030204" pitchFamily="18" charset="0"/>
                                    </a:rPr>
                                    <m:t>𝑖</m:t>
                                  </m:r>
                                  <m:r>
                                    <a:rPr lang="es-EC" sz="2000" i="1">
                                      <a:latin typeface="Cambria Math" panose="02040503050406030204" pitchFamily="18" charset="0"/>
                                    </a:rPr>
                                    <m:t>,2</m:t>
                                  </m:r>
                                </m:sub>
                                <m:sup>
                                  <m:r>
                                    <a:rPr lang="es-EC" sz="2000" i="1">
                                      <a:latin typeface="Cambria Math" panose="02040503050406030204" pitchFamily="18" charset="0"/>
                                    </a:rPr>
                                    <m:t>     </m:t>
                                  </m:r>
                                  <m:r>
                                    <a:rPr lang="es-EC" sz="2000" i="1">
                                      <a:latin typeface="Cambria Math" panose="02040503050406030204" pitchFamily="18" charset="0"/>
                                    </a:rPr>
                                    <m:t>𝑇</m:t>
                                  </m:r>
                                </m:sup>
                              </m:sSubSup>
                              <m:r>
                                <a:rPr lang="es-EC" sz="2000" b="0" i="1" smtClean="0">
                                  <a:latin typeface="Cambria Math" panose="02040503050406030204" pitchFamily="18" charset="0"/>
                                </a:rPr>
                                <m:t>,………,</m:t>
                              </m:r>
                              <m:sSubSup>
                                <m:sSubSupPr>
                                  <m:ctrlPr>
                                    <a:rPr lang="es-EC" sz="2000" i="1">
                                      <a:latin typeface="Cambria Math" panose="02040503050406030204" pitchFamily="18" charset="0"/>
                                    </a:rPr>
                                  </m:ctrlPr>
                                </m:sSubSupPr>
                                <m:e>
                                  <m:r>
                                    <a:rPr lang="es-EC" sz="2000" b="0" i="1" smtClean="0">
                                      <a:latin typeface="Cambria Math" panose="02040503050406030204" pitchFamily="18" charset="0"/>
                                    </a:rPr>
                                    <m:t>𝑔</m:t>
                                  </m:r>
                                </m:e>
                                <m:sub>
                                  <m:r>
                                    <a:rPr lang="es-EC" sz="2000" i="1">
                                      <a:latin typeface="Cambria Math" panose="02040503050406030204" pitchFamily="18" charset="0"/>
                                    </a:rPr>
                                    <m:t>𝑖</m:t>
                                  </m:r>
                                  <m:r>
                                    <a:rPr lang="es-EC" sz="2000" i="1">
                                      <a:latin typeface="Cambria Math" panose="02040503050406030204" pitchFamily="18" charset="0"/>
                                    </a:rPr>
                                    <m:t>,</m:t>
                                  </m:r>
                                  <m:r>
                                    <a:rPr lang="es-EC" sz="2000" b="0" i="1" smtClean="0">
                                      <a:latin typeface="Cambria Math" panose="02040503050406030204" pitchFamily="18" charset="0"/>
                                    </a:rPr>
                                    <m:t>𝑗</m:t>
                                  </m:r>
                                </m:sub>
                                <m:sup>
                                  <m:r>
                                    <a:rPr lang="es-EC" sz="2000" i="1">
                                      <a:latin typeface="Cambria Math" panose="02040503050406030204" pitchFamily="18" charset="0"/>
                                    </a:rPr>
                                    <m:t>     </m:t>
                                  </m:r>
                                  <m:r>
                                    <a:rPr lang="es-EC" sz="2000" i="1">
                                      <a:latin typeface="Cambria Math" panose="02040503050406030204" pitchFamily="18" charset="0"/>
                                    </a:rPr>
                                    <m:t>𝑇</m:t>
                                  </m:r>
                                </m:sup>
                              </m:sSubSup>
                            </m:e>
                          </m:d>
                        </m:e>
                        <m:sup>
                          <m:r>
                            <a:rPr lang="es-EC" sz="2000" b="0" i="1" smtClean="0">
                              <a:latin typeface="Cambria Math" panose="02040503050406030204" pitchFamily="18" charset="0"/>
                            </a:rPr>
                            <m:t>𝑇</m:t>
                          </m:r>
                        </m:sup>
                      </m:sSup>
                    </m:oMath>
                  </m:oMathPara>
                </a14:m>
                <a:endParaRPr lang="en-US" sz="1400" dirty="0"/>
              </a:p>
            </p:txBody>
          </p:sp>
        </mc:Choice>
        <mc:Fallback xmlns="">
          <p:sp>
            <p:nvSpPr>
              <p:cNvPr id="22" name="Rectángulo 21"/>
              <p:cNvSpPr>
                <a:spLocks noRot="1" noChangeAspect="1" noMove="1" noResize="1" noEditPoints="1" noAdjustHandles="1" noChangeArrowheads="1" noChangeShapeType="1" noTextEdit="1"/>
              </p:cNvSpPr>
              <p:nvPr/>
            </p:nvSpPr>
            <p:spPr>
              <a:xfrm>
                <a:off x="3823402" y="3425247"/>
                <a:ext cx="6050872" cy="518219"/>
              </a:xfrm>
              <a:prstGeom prst="rect">
                <a:avLst/>
              </a:prstGeom>
              <a:blipFill>
                <a:blip r:embed="rId6"/>
                <a:stretch>
                  <a:fillRect/>
                </a:stretch>
              </a:blipFill>
            </p:spPr>
            <p:txBody>
              <a:bodyPr/>
              <a:lstStyle/>
              <a:p>
                <a:r>
                  <a:rPr lang="es-EC">
                    <a:noFill/>
                  </a:rPr>
                  <a:t> </a:t>
                </a:r>
              </a:p>
            </p:txBody>
          </p:sp>
        </mc:Fallback>
      </mc:AlternateContent>
      <p:sp>
        <p:nvSpPr>
          <p:cNvPr id="23" name="Marcador de contenido 2"/>
          <p:cNvSpPr txBox="1">
            <a:spLocks/>
          </p:cNvSpPr>
          <p:nvPr/>
        </p:nvSpPr>
        <p:spPr>
          <a:xfrm>
            <a:off x="4919868" y="4089416"/>
            <a:ext cx="4038343" cy="130263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400" dirty="0">
                <a:solidFill>
                  <a:schemeClr val="tx1"/>
                </a:solidFill>
              </a:rPr>
              <a:t>d</a:t>
            </a:r>
            <a:r>
              <a:rPr lang="es-EC" sz="1400" dirty="0" smtClean="0">
                <a:solidFill>
                  <a:schemeClr val="tx1"/>
                </a:solidFill>
              </a:rPr>
              <a:t>onde </a:t>
            </a:r>
            <a:r>
              <a:rPr lang="es-ES" sz="1400" dirty="0" smtClean="0">
                <a:solidFill>
                  <a:schemeClr val="tx1"/>
                </a:solidFill>
              </a:rPr>
              <a:t>G(i</a:t>
            </a:r>
            <a:r>
              <a:rPr lang="es-ES" sz="1400" dirty="0">
                <a:solidFill>
                  <a:schemeClr val="tx1"/>
                </a:solidFill>
              </a:rPr>
              <a:t>, </a:t>
            </a:r>
            <a:r>
              <a:rPr lang="es-ES" sz="1400" dirty="0" smtClean="0">
                <a:solidFill>
                  <a:schemeClr val="tx1"/>
                </a:solidFill>
              </a:rPr>
              <a:t>j) </a:t>
            </a:r>
            <a:r>
              <a:rPr lang="es-ES" sz="1400" dirty="0">
                <a:solidFill>
                  <a:schemeClr val="tx1"/>
                </a:solidFill>
              </a:rPr>
              <a:t>= </a:t>
            </a:r>
            <a:r>
              <a:rPr lang="es-ES" sz="1400" dirty="0" smtClean="0">
                <a:solidFill>
                  <a:schemeClr val="tx1"/>
                </a:solidFill>
              </a:rPr>
              <a:t>g  </a:t>
            </a:r>
            <a:r>
              <a:rPr lang="es-ES" sz="1400" dirty="0">
                <a:solidFill>
                  <a:schemeClr val="tx1"/>
                </a:solidFill>
              </a:rPr>
              <a:t>(si, j), donde </a:t>
            </a:r>
            <a:r>
              <a:rPr lang="es-ES" sz="1400" dirty="0" smtClean="0">
                <a:solidFill>
                  <a:schemeClr val="tx1"/>
                </a:solidFill>
              </a:rPr>
              <a:t>g  es  el </a:t>
            </a:r>
            <a:r>
              <a:rPr lang="es-ES" sz="1400" dirty="0">
                <a:solidFill>
                  <a:schemeClr val="tx1"/>
                </a:solidFill>
              </a:rPr>
              <a:t>operador </a:t>
            </a:r>
            <a:r>
              <a:rPr lang="es-ES" sz="1400" dirty="0" smtClean="0">
                <a:solidFill>
                  <a:schemeClr val="tx1"/>
                </a:solidFill>
              </a:rPr>
              <a:t>que produce </a:t>
            </a:r>
            <a:r>
              <a:rPr lang="es-ES" sz="1400" dirty="0">
                <a:solidFill>
                  <a:schemeClr val="tx1"/>
                </a:solidFill>
              </a:rPr>
              <a:t>la PSD </a:t>
            </a:r>
            <a:r>
              <a:rPr lang="es-ES" sz="1400" dirty="0" smtClean="0">
                <a:solidFill>
                  <a:schemeClr val="tx1"/>
                </a:solidFill>
              </a:rPr>
              <a:t>de cada segmento de 15 segundos.</a:t>
            </a:r>
          </a:p>
          <a:p>
            <a:pPr marL="0" indent="0" algn="just">
              <a:buNone/>
            </a:pPr>
            <a:r>
              <a:rPr lang="es-ES" sz="1400" dirty="0" smtClean="0">
                <a:solidFill>
                  <a:schemeClr val="tx1"/>
                </a:solidFill>
              </a:rPr>
              <a:t> </a:t>
            </a:r>
            <a:r>
              <a:rPr lang="es-ES" sz="1400" dirty="0">
                <a:solidFill>
                  <a:schemeClr val="tx1"/>
                </a:solidFill>
              </a:rPr>
              <a:t/>
            </a:r>
            <a:br>
              <a:rPr lang="es-ES" sz="1400" dirty="0">
                <a:solidFill>
                  <a:schemeClr val="tx1"/>
                </a:solidFill>
              </a:rPr>
            </a:br>
            <a:r>
              <a:rPr lang="es-EC" sz="1400" dirty="0" smtClean="0">
                <a:solidFill>
                  <a:schemeClr val="tx1"/>
                </a:solidFill>
              </a:rPr>
              <a:t/>
            </a:r>
            <a:br>
              <a:rPr lang="es-EC" sz="1400" dirty="0" smtClean="0">
                <a:solidFill>
                  <a:schemeClr val="tx1"/>
                </a:solidFill>
              </a:rPr>
            </a:br>
            <a:endParaRPr lang="es-EC" sz="1400" dirty="0" smtClean="0">
              <a:solidFill>
                <a:schemeClr val="tx1"/>
              </a:solidFill>
            </a:endParaRPr>
          </a:p>
        </p:txBody>
      </p:sp>
      <p:pic>
        <p:nvPicPr>
          <p:cNvPr id="24" name="Imagen 23"/>
          <p:cNvPicPr>
            <a:picLocks noChangeAspect="1"/>
          </p:cNvPicPr>
          <p:nvPr/>
        </p:nvPicPr>
        <p:blipFill rotWithShape="1">
          <a:blip r:embed="rId7"/>
          <a:srcRect b="76769"/>
          <a:stretch/>
        </p:blipFill>
        <p:spPr>
          <a:xfrm>
            <a:off x="6444208" y="4763298"/>
            <a:ext cx="1868840" cy="959826"/>
          </a:xfrm>
          <a:prstGeom prst="rect">
            <a:avLst/>
          </a:prstGeom>
        </p:spPr>
      </p:pic>
      <p:sp>
        <p:nvSpPr>
          <p:cNvPr id="26" name="Título 1"/>
          <p:cNvSpPr txBox="1">
            <a:spLocks/>
          </p:cNvSpPr>
          <p:nvPr/>
        </p:nvSpPr>
        <p:spPr>
          <a:xfrm>
            <a:off x="6149935" y="1309889"/>
            <a:ext cx="2770550"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t>PSD</a:t>
            </a:r>
            <a:r>
              <a:rPr lang="es-EC" sz="2400" b="1" dirty="0" smtClean="0"/>
              <a:t> </a:t>
            </a:r>
            <a:r>
              <a:rPr lang="es-EC" sz="1800" b="1" dirty="0" smtClean="0"/>
              <a:t>Welch</a:t>
            </a:r>
            <a:r>
              <a:rPr lang="es-EC" sz="2400" dirty="0" smtClean="0"/>
              <a:t>.</a:t>
            </a:r>
            <a:endParaRPr lang="es-EC" sz="2400" dirty="0"/>
          </a:p>
        </p:txBody>
      </p:sp>
      <p:sp>
        <p:nvSpPr>
          <p:cNvPr id="27"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8" name="Título 1"/>
          <p:cNvSpPr txBox="1">
            <a:spLocks/>
          </p:cNvSpPr>
          <p:nvPr/>
        </p:nvSpPr>
        <p:spPr>
          <a:xfrm>
            <a:off x="-16695" y="1500745"/>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smtClean="0"/>
              <a:t>Tiempo, Frecuencia y Escala </a:t>
            </a:r>
            <a:r>
              <a:rPr lang="es-EC" sz="1800" dirty="0" smtClean="0"/>
              <a:t>.</a:t>
            </a:r>
            <a:endParaRPr lang="es-EC" sz="1800" dirty="0"/>
          </a:p>
        </p:txBody>
      </p:sp>
    </p:spTree>
    <p:extLst>
      <p:ext uri="{BB962C8B-B14F-4D97-AF65-F5344CB8AC3E}">
        <p14:creationId xmlns:p14="http://schemas.microsoft.com/office/powerpoint/2010/main" val="368619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500" fill="hold"/>
                                        <p:tgtEl>
                                          <p:spTgt spid="22"/>
                                        </p:tgtEl>
                                        <p:attrNameLst>
                                          <p:attrName>ppt_x</p:attrName>
                                        </p:attrNameLst>
                                      </p:cBhvr>
                                      <p:tavLst>
                                        <p:tav tm="0">
                                          <p:val>
                                            <p:strVal val="#ppt_x"/>
                                          </p:val>
                                        </p:tav>
                                        <p:tav tm="100000">
                                          <p:val>
                                            <p:strVal val="#ppt_x"/>
                                          </p:val>
                                        </p:tav>
                                      </p:tavLst>
                                    </p:anim>
                                    <p:anim calcmode="lin" valueType="num">
                                      <p:cBhvr additive="base">
                                        <p:cTn id="16" dur="500" fill="hold"/>
                                        <p:tgtEl>
                                          <p:spTgt spid="2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9" name="CuadroTexto 8"/>
          <p:cNvSpPr txBox="1"/>
          <p:nvPr/>
        </p:nvSpPr>
        <p:spPr>
          <a:xfrm>
            <a:off x="0" y="6488668"/>
            <a:ext cx="705967" cy="369332"/>
          </a:xfrm>
          <a:prstGeom prst="rect">
            <a:avLst/>
          </a:prstGeom>
          <a:noFill/>
        </p:spPr>
        <p:txBody>
          <a:bodyPr wrap="square" rtlCol="0">
            <a:spAutoFit/>
          </a:bodyPr>
          <a:lstStyle/>
          <a:p>
            <a:r>
              <a:rPr lang="en-BZ" dirty="0" smtClean="0"/>
              <a:t>11</a:t>
            </a:r>
            <a:endParaRPr lang="es-ES" dirty="0"/>
          </a:p>
        </p:txBody>
      </p:sp>
      <p:sp>
        <p:nvSpPr>
          <p:cNvPr id="11"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4"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a:t>E</a:t>
            </a:r>
            <a:r>
              <a:rPr lang="es-EC" sz="1800" dirty="0" smtClean="0"/>
              <a:t>ntrenamiento</a:t>
            </a:r>
            <a:endParaRPr lang="es-EC" sz="1800" dirty="0"/>
          </a:p>
        </p:txBody>
      </p:sp>
      <p:sp useBgFill="1">
        <p:nvSpPr>
          <p:cNvPr id="15" name="Marcador de contenido 2"/>
          <p:cNvSpPr txBox="1">
            <a:spLocks/>
          </p:cNvSpPr>
          <p:nvPr/>
        </p:nvSpPr>
        <p:spPr>
          <a:xfrm>
            <a:off x="25918" y="1005257"/>
            <a:ext cx="8465415" cy="1240637"/>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200" dirty="0" smtClean="0">
                <a:solidFill>
                  <a:schemeClr val="tx1"/>
                </a:solidFill>
              </a:rPr>
              <a:t/>
            </a:r>
            <a:br>
              <a:rPr lang="es-EC" sz="1200" dirty="0" smtClean="0">
                <a:solidFill>
                  <a:schemeClr val="tx1"/>
                </a:solidFill>
              </a:rPr>
            </a:br>
            <a:r>
              <a:rPr lang="es-EC" sz="1400" b="1" dirty="0">
                <a:solidFill>
                  <a:schemeClr val="tx1"/>
                </a:solidFill>
              </a:rPr>
              <a:t>Aprendizaje Supervisado.- </a:t>
            </a:r>
            <a:r>
              <a:rPr lang="es-EC" sz="1400" dirty="0">
                <a:solidFill>
                  <a:schemeClr val="tx1"/>
                </a:solidFill>
              </a:rPr>
              <a:t>E</a:t>
            </a:r>
            <a:r>
              <a:rPr lang="es-EC" sz="1400" dirty="0" smtClean="0">
                <a:solidFill>
                  <a:schemeClr val="tx1"/>
                </a:solidFill>
              </a:rPr>
              <a:t>s </a:t>
            </a:r>
            <a:r>
              <a:rPr lang="es-EC" sz="1400" dirty="0">
                <a:solidFill>
                  <a:schemeClr val="tx1"/>
                </a:solidFill>
              </a:rPr>
              <a:t>una rama de la inteligencia artificial que permite que las máquinas aprendan sin la necesidad de ser programadas, con la finalidad de identificar patrones entre datos para hacer predicciones reduciendo el tiempo de respuesta de un sistema.</a:t>
            </a:r>
          </a:p>
          <a:p>
            <a:pPr marL="0" indent="0">
              <a:buNone/>
            </a:pPr>
            <a:endParaRPr lang="es-EC" sz="1200" b="1" dirty="0" smtClean="0">
              <a:solidFill>
                <a:schemeClr val="tx1"/>
              </a:solidFill>
            </a:endParaRPr>
          </a:p>
          <a:p>
            <a:pPr marL="0" indent="0">
              <a:buNone/>
            </a:pPr>
            <a:endParaRPr lang="es-EC" sz="1200" b="1" dirty="0">
              <a:solidFill>
                <a:schemeClr val="tx1"/>
              </a:solidFill>
            </a:endParaRPr>
          </a:p>
          <a:p>
            <a:endParaRPr lang="es-EC" sz="1200" b="1" dirty="0" smtClean="0">
              <a:solidFill>
                <a:schemeClr val="tx1"/>
              </a:solidFill>
            </a:endParaRPr>
          </a:p>
        </p:txBody>
      </p:sp>
      <p:sp useBgFill="1">
        <p:nvSpPr>
          <p:cNvPr id="16" name="Marcador de contenido 2"/>
          <p:cNvSpPr txBox="1">
            <a:spLocks/>
          </p:cNvSpPr>
          <p:nvPr/>
        </p:nvSpPr>
        <p:spPr>
          <a:xfrm>
            <a:off x="705967" y="2049735"/>
            <a:ext cx="3242977" cy="9902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200" dirty="0" smtClean="0">
                <a:solidFill>
                  <a:schemeClr val="tx1"/>
                </a:solidFill>
              </a:rPr>
              <a:t/>
            </a:r>
            <a:br>
              <a:rPr lang="es-EC" sz="1200" dirty="0" smtClean="0">
                <a:solidFill>
                  <a:schemeClr val="tx1"/>
                </a:solidFill>
              </a:rPr>
            </a:br>
            <a:r>
              <a:rPr lang="es-EC" sz="1200" b="1" dirty="0" smtClean="0"/>
              <a:t>1</a:t>
            </a:r>
            <a:r>
              <a:rPr lang="es-EC" sz="1200" b="1" dirty="0" smtClean="0">
                <a:solidFill>
                  <a:schemeClr val="tx1"/>
                </a:solidFill>
              </a:rPr>
              <a:t>) </a:t>
            </a:r>
            <a:r>
              <a:rPr lang="es-EC" sz="1200" b="1" dirty="0" err="1">
                <a:solidFill>
                  <a:schemeClr val="tx1"/>
                </a:solidFill>
              </a:rPr>
              <a:t>Decision</a:t>
            </a:r>
            <a:r>
              <a:rPr lang="es-EC" sz="1200" b="1" dirty="0">
                <a:solidFill>
                  <a:schemeClr val="tx1"/>
                </a:solidFill>
              </a:rPr>
              <a:t> </a:t>
            </a:r>
            <a:r>
              <a:rPr lang="es-EC" sz="1200" b="1" dirty="0" err="1" smtClean="0">
                <a:solidFill>
                  <a:schemeClr val="tx1"/>
                </a:solidFill>
              </a:rPr>
              <a:t>tree</a:t>
            </a:r>
            <a:r>
              <a:rPr lang="es-EC" sz="1200" b="1" dirty="0" smtClean="0">
                <a:solidFill>
                  <a:schemeClr val="tx1"/>
                </a:solidFill>
              </a:rPr>
              <a:t> (DT)</a:t>
            </a:r>
          </a:p>
          <a:p>
            <a:pPr marL="0" indent="0" algn="just">
              <a:buNone/>
            </a:pPr>
            <a:r>
              <a:rPr lang="es-EC" sz="1200" b="1" dirty="0" smtClean="0">
                <a:solidFill>
                  <a:schemeClr val="tx1"/>
                </a:solidFill>
              </a:rPr>
              <a:t>Árboles de decisión</a:t>
            </a:r>
          </a:p>
          <a:p>
            <a:pPr marL="0" indent="0">
              <a:buNone/>
            </a:pPr>
            <a:endParaRPr lang="es-EC" sz="1200" b="1" dirty="0">
              <a:solidFill>
                <a:schemeClr val="tx1"/>
              </a:solidFill>
            </a:endParaRPr>
          </a:p>
          <a:p>
            <a:endParaRPr lang="es-EC" sz="1200" b="1" dirty="0" smtClean="0">
              <a:solidFill>
                <a:schemeClr val="tx1"/>
              </a:solidFill>
            </a:endParaRPr>
          </a:p>
        </p:txBody>
      </p:sp>
      <p:pic>
        <p:nvPicPr>
          <p:cNvPr id="17" name="Imagen 16"/>
          <p:cNvPicPr>
            <a:picLocks noChangeAspect="1"/>
          </p:cNvPicPr>
          <p:nvPr/>
        </p:nvPicPr>
        <p:blipFill>
          <a:blip r:embed="rId2"/>
          <a:stretch>
            <a:fillRect/>
          </a:stretch>
        </p:blipFill>
        <p:spPr>
          <a:xfrm>
            <a:off x="24381" y="2765518"/>
            <a:ext cx="3094495" cy="3203526"/>
          </a:xfrm>
          <a:prstGeom prst="rect">
            <a:avLst/>
          </a:prstGeom>
        </p:spPr>
      </p:pic>
      <p:sp useBgFill="1">
        <p:nvSpPr>
          <p:cNvPr id="18" name="Marcador de contenido 2"/>
          <p:cNvSpPr txBox="1">
            <a:spLocks/>
          </p:cNvSpPr>
          <p:nvPr/>
        </p:nvSpPr>
        <p:spPr>
          <a:xfrm>
            <a:off x="3772506" y="1986076"/>
            <a:ext cx="2373074" cy="99024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s-EC" sz="1200" dirty="0" smtClean="0">
                <a:solidFill>
                  <a:schemeClr val="tx1"/>
                </a:solidFill>
              </a:rPr>
              <a:t/>
            </a:r>
            <a:br>
              <a:rPr lang="es-EC" sz="1200" dirty="0" smtClean="0">
                <a:solidFill>
                  <a:schemeClr val="tx1"/>
                </a:solidFill>
              </a:rPr>
            </a:br>
            <a:r>
              <a:rPr lang="es-EC" sz="1200" b="1" dirty="0">
                <a:solidFill>
                  <a:schemeClr val="tx1"/>
                </a:solidFill>
              </a:rPr>
              <a:t>2</a:t>
            </a:r>
            <a:r>
              <a:rPr lang="es-EC" sz="1200" b="1" dirty="0" smtClean="0">
                <a:solidFill>
                  <a:schemeClr val="tx1"/>
                </a:solidFill>
              </a:rPr>
              <a:t>) K-</a:t>
            </a:r>
            <a:r>
              <a:rPr lang="es-EC" sz="1200" b="1" dirty="0" err="1" smtClean="0">
                <a:solidFill>
                  <a:schemeClr val="tx1"/>
                </a:solidFill>
              </a:rPr>
              <a:t>nearest</a:t>
            </a:r>
            <a:r>
              <a:rPr lang="es-EC" sz="1200" b="1" dirty="0">
                <a:solidFill>
                  <a:schemeClr val="tx1"/>
                </a:solidFill>
              </a:rPr>
              <a:t> </a:t>
            </a:r>
            <a:r>
              <a:rPr lang="es-EC" sz="1200" b="1" dirty="0" err="1" smtClean="0">
                <a:solidFill>
                  <a:schemeClr val="tx1"/>
                </a:solidFill>
              </a:rPr>
              <a:t>neighbors</a:t>
            </a:r>
            <a:r>
              <a:rPr lang="es-EC" sz="1200" b="1" dirty="0">
                <a:solidFill>
                  <a:schemeClr val="tx1"/>
                </a:solidFill>
              </a:rPr>
              <a:t> </a:t>
            </a:r>
            <a:r>
              <a:rPr lang="es-EC" sz="1200" b="1" dirty="0" smtClean="0">
                <a:solidFill>
                  <a:schemeClr val="tx1"/>
                </a:solidFill>
              </a:rPr>
              <a:t>(kNN)</a:t>
            </a:r>
          </a:p>
          <a:p>
            <a:pPr marL="0" indent="0">
              <a:buNone/>
            </a:pPr>
            <a:r>
              <a:rPr lang="es-EC" sz="1200" b="1" dirty="0" smtClean="0">
                <a:solidFill>
                  <a:schemeClr val="tx1"/>
                </a:solidFill>
              </a:rPr>
              <a:t>Vecinos más cercanos</a:t>
            </a:r>
          </a:p>
          <a:p>
            <a:pPr marL="0" indent="0">
              <a:buNone/>
            </a:pPr>
            <a:endParaRPr lang="es-EC" sz="1200" b="1" dirty="0">
              <a:solidFill>
                <a:schemeClr val="tx1"/>
              </a:solidFill>
            </a:endParaRPr>
          </a:p>
          <a:p>
            <a:endParaRPr lang="es-EC" sz="1200" b="1" dirty="0" smtClean="0">
              <a:solidFill>
                <a:schemeClr val="tx1"/>
              </a:solidFill>
            </a:endParaRPr>
          </a:p>
        </p:txBody>
      </p:sp>
      <p:pic>
        <p:nvPicPr>
          <p:cNvPr id="19" name="Imagen 18"/>
          <p:cNvPicPr>
            <a:picLocks noChangeAspect="1"/>
          </p:cNvPicPr>
          <p:nvPr/>
        </p:nvPicPr>
        <p:blipFill>
          <a:blip r:embed="rId3"/>
          <a:stretch>
            <a:fillRect/>
          </a:stretch>
        </p:blipFill>
        <p:spPr>
          <a:xfrm>
            <a:off x="3444922" y="2880974"/>
            <a:ext cx="2700658" cy="3203526"/>
          </a:xfrm>
          <a:prstGeom prst="rect">
            <a:avLst/>
          </a:prstGeom>
        </p:spPr>
      </p:pic>
      <p:pic>
        <p:nvPicPr>
          <p:cNvPr id="20" name="Imagen 19"/>
          <p:cNvPicPr>
            <a:picLocks noChangeAspect="1"/>
          </p:cNvPicPr>
          <p:nvPr/>
        </p:nvPicPr>
        <p:blipFill>
          <a:blip r:embed="rId4"/>
          <a:stretch>
            <a:fillRect/>
          </a:stretch>
        </p:blipFill>
        <p:spPr>
          <a:xfrm>
            <a:off x="6465179" y="2693618"/>
            <a:ext cx="2644113" cy="3203526"/>
          </a:xfrm>
          <a:prstGeom prst="rect">
            <a:avLst/>
          </a:prstGeom>
        </p:spPr>
      </p:pic>
      <p:sp useBgFill="1">
        <p:nvSpPr>
          <p:cNvPr id="21" name="Marcador de contenido 2"/>
          <p:cNvSpPr txBox="1">
            <a:spLocks/>
          </p:cNvSpPr>
          <p:nvPr/>
        </p:nvSpPr>
        <p:spPr>
          <a:xfrm>
            <a:off x="6473164" y="2018794"/>
            <a:ext cx="2698218" cy="52139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200" dirty="0" smtClean="0">
                <a:solidFill>
                  <a:schemeClr val="tx1"/>
                </a:solidFill>
              </a:rPr>
              <a:t/>
            </a:r>
            <a:br>
              <a:rPr lang="es-EC" sz="1200" dirty="0" smtClean="0">
                <a:solidFill>
                  <a:schemeClr val="tx1"/>
                </a:solidFill>
              </a:rPr>
            </a:br>
            <a:r>
              <a:rPr lang="es-EC" sz="1200" b="1" dirty="0">
                <a:solidFill>
                  <a:schemeClr val="tx1"/>
                </a:solidFill>
              </a:rPr>
              <a:t>3</a:t>
            </a:r>
            <a:r>
              <a:rPr lang="es-EC" sz="1200" b="1" dirty="0" smtClean="0">
                <a:solidFill>
                  <a:schemeClr val="tx1"/>
                </a:solidFill>
              </a:rPr>
              <a:t>) </a:t>
            </a:r>
            <a:r>
              <a:rPr lang="es-EC" sz="1200" b="1" dirty="0" err="1" smtClean="0">
                <a:solidFill>
                  <a:schemeClr val="tx1"/>
                </a:solidFill>
              </a:rPr>
              <a:t>Support</a:t>
            </a:r>
            <a:r>
              <a:rPr lang="es-EC" sz="1200" b="1" dirty="0" smtClean="0">
                <a:solidFill>
                  <a:schemeClr val="tx1"/>
                </a:solidFill>
              </a:rPr>
              <a:t> vector machine (SVM)</a:t>
            </a:r>
          </a:p>
          <a:p>
            <a:pPr marL="0" indent="0">
              <a:buNone/>
            </a:pPr>
            <a:r>
              <a:rPr lang="es-EC" sz="1200" b="1" dirty="0">
                <a:solidFill>
                  <a:schemeClr val="tx1"/>
                </a:solidFill>
              </a:rPr>
              <a:t>Máquinas de vectores soporte.</a:t>
            </a:r>
            <a:endParaRPr lang="es-EC" sz="1200" b="1" dirty="0" smtClean="0">
              <a:solidFill>
                <a:schemeClr val="tx1"/>
              </a:solidFill>
            </a:endParaRPr>
          </a:p>
          <a:p>
            <a:pPr marL="0" indent="0">
              <a:buNone/>
            </a:pPr>
            <a:endParaRPr lang="es-EC" sz="1200" b="1" dirty="0">
              <a:solidFill>
                <a:schemeClr val="tx1"/>
              </a:solidFill>
            </a:endParaRPr>
          </a:p>
          <a:p>
            <a:endParaRPr lang="es-EC" sz="1200" b="1" dirty="0" smtClean="0">
              <a:solidFill>
                <a:schemeClr val="tx1"/>
              </a:solidFill>
            </a:endParaRPr>
          </a:p>
        </p:txBody>
      </p:sp>
    </p:spTree>
    <p:extLst>
      <p:ext uri="{BB962C8B-B14F-4D97-AF65-F5344CB8AC3E}">
        <p14:creationId xmlns:p14="http://schemas.microsoft.com/office/powerpoint/2010/main" val="98030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ppt_x"/>
                                          </p:val>
                                        </p:tav>
                                        <p:tav tm="100000">
                                          <p:val>
                                            <p:strVal val="#ppt_x"/>
                                          </p:val>
                                        </p:tav>
                                      </p:tavLst>
                                    </p:anim>
                                    <p:anim calcmode="lin" valueType="num">
                                      <p:cBhvr additive="base">
                                        <p:cTn id="2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1000"/>
                                        <p:tgtEl>
                                          <p:spTgt spid="21"/>
                                        </p:tgtEl>
                                      </p:cBhvr>
                                    </p:animEffect>
                                    <p:anim calcmode="lin" valueType="num">
                                      <p:cBhvr>
                                        <p:cTn id="33" dur="1000" fill="hold"/>
                                        <p:tgtEl>
                                          <p:spTgt spid="21"/>
                                        </p:tgtEl>
                                        <p:attrNameLst>
                                          <p:attrName>ppt_x</p:attrName>
                                        </p:attrNameLst>
                                      </p:cBhvr>
                                      <p:tavLst>
                                        <p:tav tm="0">
                                          <p:val>
                                            <p:strVal val="#ppt_x"/>
                                          </p:val>
                                        </p:tav>
                                        <p:tav tm="100000">
                                          <p:val>
                                            <p:strVal val="#ppt_x"/>
                                          </p:val>
                                        </p:tav>
                                      </p:tavLst>
                                    </p:anim>
                                    <p:anim calcmode="lin" valueType="num">
                                      <p:cBhvr>
                                        <p:cTn id="34" dur="1000" fill="hold"/>
                                        <p:tgtEl>
                                          <p:spTgt spid="2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0" y="6488668"/>
            <a:ext cx="705967" cy="369332"/>
          </a:xfrm>
          <a:prstGeom prst="rect">
            <a:avLst/>
          </a:prstGeom>
          <a:noFill/>
        </p:spPr>
        <p:txBody>
          <a:bodyPr wrap="square" rtlCol="0">
            <a:spAutoFit/>
          </a:bodyPr>
          <a:lstStyle/>
          <a:p>
            <a:r>
              <a:rPr lang="en-BZ" dirty="0" smtClean="0"/>
              <a:t>12</a:t>
            </a:r>
            <a:endParaRPr lang="es-ES" dirty="0"/>
          </a:p>
        </p:txBody>
      </p:sp>
      <p:sp>
        <p:nvSpPr>
          <p:cNvPr id="13"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useBgFill="1">
        <p:nvSpPr>
          <p:cNvPr id="16" name="Marcador de contenido 2"/>
          <p:cNvSpPr txBox="1">
            <a:spLocks/>
          </p:cNvSpPr>
          <p:nvPr/>
        </p:nvSpPr>
        <p:spPr>
          <a:xfrm>
            <a:off x="3203848" y="818239"/>
            <a:ext cx="5894992" cy="2137676"/>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300" dirty="0" smtClean="0">
                <a:solidFill>
                  <a:schemeClr val="tx1"/>
                </a:solidFill>
              </a:rPr>
              <a:t>Es el proceso de seleccionar las características mas importantes, que tiene por objetivo.</a:t>
            </a:r>
          </a:p>
          <a:p>
            <a:pPr algn="just"/>
            <a:r>
              <a:rPr lang="es-EC" sz="1300" dirty="0" smtClean="0">
                <a:solidFill>
                  <a:schemeClr val="tx1"/>
                </a:solidFill>
              </a:rPr>
              <a:t>Evitar el sobre entrenamiento.</a:t>
            </a:r>
          </a:p>
          <a:p>
            <a:pPr algn="just"/>
            <a:r>
              <a:rPr lang="es-EC" sz="1300" dirty="0" smtClean="0">
                <a:solidFill>
                  <a:schemeClr val="tx1"/>
                </a:solidFill>
              </a:rPr>
              <a:t>Mejorar el rendimiento de los predictores.</a:t>
            </a:r>
          </a:p>
          <a:p>
            <a:pPr algn="just"/>
            <a:r>
              <a:rPr lang="es-EC" sz="1300" dirty="0" smtClean="0">
                <a:solidFill>
                  <a:schemeClr val="tx1"/>
                </a:solidFill>
              </a:rPr>
              <a:t>Menos tiempo de repuesta al entrenarse.</a:t>
            </a:r>
          </a:p>
          <a:p>
            <a:pPr algn="just"/>
            <a:r>
              <a:rPr lang="es-EC" sz="1300" dirty="0" smtClean="0">
                <a:solidFill>
                  <a:schemeClr val="tx1"/>
                </a:solidFill>
              </a:rPr>
              <a:t>Predictores mas rápidos.</a:t>
            </a:r>
          </a:p>
          <a:p>
            <a:pPr algn="just"/>
            <a:r>
              <a:rPr lang="es-EC" sz="1300" dirty="0" smtClean="0">
                <a:solidFill>
                  <a:schemeClr val="tx1"/>
                </a:solidFill>
              </a:rPr>
              <a:t>Menor asignación de recursos.</a:t>
            </a:r>
          </a:p>
          <a:p>
            <a:pPr algn="just"/>
            <a:endParaRPr lang="es-EC" sz="1300" dirty="0" smtClean="0">
              <a:solidFill>
                <a:schemeClr val="tx1"/>
              </a:solidFill>
            </a:endParaRPr>
          </a:p>
        </p:txBody>
      </p:sp>
      <p:sp>
        <p:nvSpPr>
          <p:cNvPr id="19"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0" name="Título 1"/>
          <p:cNvSpPr txBox="1">
            <a:spLocks/>
          </p:cNvSpPr>
          <p:nvPr/>
        </p:nvSpPr>
        <p:spPr>
          <a:xfrm>
            <a:off x="-10840" y="582355"/>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b="1" dirty="0"/>
              <a:t>E</a:t>
            </a:r>
            <a:r>
              <a:rPr lang="es-EC" sz="1800" b="1" dirty="0" smtClean="0"/>
              <a:t>ntrenamiento</a:t>
            </a:r>
            <a:endParaRPr lang="es-EC" sz="1800" b="1" dirty="0"/>
          </a:p>
        </p:txBody>
      </p:sp>
      <p:sp>
        <p:nvSpPr>
          <p:cNvPr id="10" name="Título 1"/>
          <p:cNvSpPr txBox="1">
            <a:spLocks/>
          </p:cNvSpPr>
          <p:nvPr/>
        </p:nvSpPr>
        <p:spPr>
          <a:xfrm>
            <a:off x="-10841" y="984006"/>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Selección de Características </a:t>
            </a:r>
            <a:endParaRPr lang="es-EC" sz="1800" dirty="0"/>
          </a:p>
        </p:txBody>
      </p:sp>
      <p:graphicFrame>
        <p:nvGraphicFramePr>
          <p:cNvPr id="2" name="Diagrama 1"/>
          <p:cNvGraphicFramePr/>
          <p:nvPr>
            <p:extLst>
              <p:ext uri="{D42A27DB-BD31-4B8C-83A1-F6EECF244321}">
                <p14:modId xmlns:p14="http://schemas.microsoft.com/office/powerpoint/2010/main" val="2651447973"/>
              </p:ext>
            </p:extLst>
          </p:nvPr>
        </p:nvGraphicFramePr>
        <p:xfrm>
          <a:off x="618032" y="2955915"/>
          <a:ext cx="8280920" cy="2985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359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0" y="6488668"/>
            <a:ext cx="705967" cy="369332"/>
          </a:xfrm>
          <a:prstGeom prst="rect">
            <a:avLst/>
          </a:prstGeom>
          <a:noFill/>
        </p:spPr>
        <p:txBody>
          <a:bodyPr wrap="square" rtlCol="0">
            <a:spAutoFit/>
          </a:bodyPr>
          <a:lstStyle/>
          <a:p>
            <a:r>
              <a:rPr lang="en-BZ" dirty="0" smtClean="0"/>
              <a:t>13</a:t>
            </a:r>
            <a:endParaRPr lang="es-ES" dirty="0"/>
          </a:p>
        </p:txBody>
      </p:sp>
      <p:sp>
        <p:nvSpPr>
          <p:cNvPr id="13"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useBgFill="1">
        <p:nvSpPr>
          <p:cNvPr id="16" name="Marcador de contenido 2"/>
          <p:cNvSpPr txBox="1">
            <a:spLocks/>
          </p:cNvSpPr>
          <p:nvPr/>
        </p:nvSpPr>
        <p:spPr>
          <a:xfrm>
            <a:off x="179512" y="3140968"/>
            <a:ext cx="2823414" cy="216511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200" b="1" dirty="0" smtClean="0">
                <a:solidFill>
                  <a:schemeClr val="tx1"/>
                </a:solidFill>
              </a:rPr>
              <a:t>Base de datos 350 señales sísmica</a:t>
            </a:r>
            <a:r>
              <a:rPr lang="es-EC" sz="1200" dirty="0" smtClean="0">
                <a:solidFill>
                  <a:schemeClr val="tx1"/>
                </a:solidFill>
              </a:rPr>
              <a:t>.</a:t>
            </a:r>
          </a:p>
          <a:p>
            <a:pPr algn="just"/>
            <a:r>
              <a:rPr lang="es-EC" sz="1200" dirty="0" smtClean="0">
                <a:solidFill>
                  <a:schemeClr val="tx1"/>
                </a:solidFill>
              </a:rPr>
              <a:t>282 señales del tipo LP</a:t>
            </a:r>
          </a:p>
          <a:p>
            <a:pPr algn="just"/>
            <a:r>
              <a:rPr lang="es-EC" sz="1200" dirty="0" smtClean="0">
                <a:solidFill>
                  <a:schemeClr val="tx1"/>
                </a:solidFill>
              </a:rPr>
              <a:t>50 señales del tipo VT</a:t>
            </a:r>
          </a:p>
          <a:p>
            <a:pPr algn="just"/>
            <a:r>
              <a:rPr lang="es-EC" sz="1200" dirty="0" smtClean="0">
                <a:solidFill>
                  <a:schemeClr val="tx1"/>
                </a:solidFill>
              </a:rPr>
              <a:t>15 señales del tipo TRE</a:t>
            </a:r>
          </a:p>
          <a:p>
            <a:pPr algn="just"/>
            <a:r>
              <a:rPr lang="es-EC" sz="1200" dirty="0" smtClean="0">
                <a:solidFill>
                  <a:schemeClr val="tx1"/>
                </a:solidFill>
              </a:rPr>
              <a:t>3 señales del tipo  HYB</a:t>
            </a:r>
          </a:p>
          <a:p>
            <a:pPr marL="0" indent="0" algn="just">
              <a:buNone/>
            </a:pPr>
            <a:r>
              <a:rPr lang="es-EC" sz="1200" dirty="0" smtClean="0">
                <a:solidFill>
                  <a:schemeClr val="tx1"/>
                </a:solidFill>
              </a:rPr>
              <a:t>Para el entrenamiento se toma el 50 % de la cantidad cada tipo de señal.</a:t>
            </a:r>
          </a:p>
          <a:p>
            <a:pPr marL="0" indent="0" algn="just">
              <a:buNone/>
            </a:pPr>
            <a:endParaRPr lang="es-EC" sz="1400" b="1" dirty="0"/>
          </a:p>
          <a:p>
            <a:pPr marL="0" indent="0">
              <a:buNone/>
            </a:pPr>
            <a:endParaRPr lang="es-EC" sz="1200" b="1" dirty="0" smtClean="0">
              <a:solidFill>
                <a:schemeClr val="tx1"/>
              </a:solidFill>
            </a:endParaRPr>
          </a:p>
          <a:p>
            <a:pPr marL="0" indent="0">
              <a:buNone/>
            </a:pPr>
            <a:endParaRPr lang="es-EC" sz="1200" b="1" dirty="0">
              <a:solidFill>
                <a:schemeClr val="tx1"/>
              </a:solidFill>
            </a:endParaRPr>
          </a:p>
          <a:p>
            <a:endParaRPr lang="es-EC" sz="1200" b="1" dirty="0" smtClean="0">
              <a:solidFill>
                <a:schemeClr val="tx1"/>
              </a:solidFill>
            </a:endParaRPr>
          </a:p>
        </p:txBody>
      </p:sp>
      <p:sp useBgFill="1">
        <p:nvSpPr>
          <p:cNvPr id="17" name="Marcador de contenido 2"/>
          <p:cNvSpPr txBox="1">
            <a:spLocks/>
          </p:cNvSpPr>
          <p:nvPr/>
        </p:nvSpPr>
        <p:spPr>
          <a:xfrm>
            <a:off x="3035571" y="3140968"/>
            <a:ext cx="3729037" cy="2900362"/>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1200" dirty="0" smtClean="0">
                <a:solidFill>
                  <a:schemeClr val="tx1"/>
                </a:solidFill>
              </a:rPr>
              <a:t>141 señales del tipo LP</a:t>
            </a:r>
          </a:p>
          <a:p>
            <a:pPr algn="just"/>
            <a:r>
              <a:rPr lang="es-EC" sz="1200" dirty="0">
                <a:solidFill>
                  <a:schemeClr val="tx1"/>
                </a:solidFill>
              </a:rPr>
              <a:t>2</a:t>
            </a:r>
            <a:r>
              <a:rPr lang="es-EC" sz="1200" dirty="0" smtClean="0">
                <a:solidFill>
                  <a:schemeClr val="tx1"/>
                </a:solidFill>
              </a:rPr>
              <a:t>5 señales del tipo VT</a:t>
            </a:r>
          </a:p>
          <a:p>
            <a:pPr algn="just"/>
            <a:r>
              <a:rPr lang="es-EC" sz="1200" dirty="0">
                <a:solidFill>
                  <a:schemeClr val="tx1"/>
                </a:solidFill>
              </a:rPr>
              <a:t>7</a:t>
            </a:r>
            <a:r>
              <a:rPr lang="es-EC" sz="1200" dirty="0" smtClean="0">
                <a:solidFill>
                  <a:schemeClr val="tx1"/>
                </a:solidFill>
              </a:rPr>
              <a:t> señales del tipo TRE</a:t>
            </a:r>
          </a:p>
          <a:p>
            <a:pPr algn="just"/>
            <a:r>
              <a:rPr lang="es-EC" sz="1200" dirty="0">
                <a:solidFill>
                  <a:schemeClr val="tx1"/>
                </a:solidFill>
              </a:rPr>
              <a:t>2</a:t>
            </a:r>
            <a:r>
              <a:rPr lang="es-EC" sz="1200" dirty="0" smtClean="0">
                <a:solidFill>
                  <a:schemeClr val="tx1"/>
                </a:solidFill>
              </a:rPr>
              <a:t> señales del tipo  HYB</a:t>
            </a:r>
            <a:endParaRPr lang="es-EC" sz="1400" b="1" dirty="0"/>
          </a:p>
          <a:p>
            <a:pPr marL="0" indent="0">
              <a:buNone/>
            </a:pPr>
            <a:endParaRPr lang="es-EC" sz="1200" b="1" dirty="0" smtClean="0">
              <a:solidFill>
                <a:schemeClr val="tx1"/>
              </a:solidFill>
            </a:endParaRPr>
          </a:p>
          <a:p>
            <a:pPr marL="0" indent="0">
              <a:buNone/>
            </a:pPr>
            <a:endParaRPr lang="es-EC" sz="1200" b="1" dirty="0">
              <a:solidFill>
                <a:schemeClr val="tx1"/>
              </a:solidFill>
            </a:endParaRPr>
          </a:p>
        </p:txBody>
      </p:sp>
      <p:sp useBgFill="1">
        <p:nvSpPr>
          <p:cNvPr id="18" name="Marcador de contenido 2"/>
          <p:cNvSpPr txBox="1">
            <a:spLocks/>
          </p:cNvSpPr>
          <p:nvPr/>
        </p:nvSpPr>
        <p:spPr>
          <a:xfrm>
            <a:off x="5428242" y="3140968"/>
            <a:ext cx="3601325" cy="1890714"/>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200" b="1" dirty="0" smtClean="0">
                <a:solidFill>
                  <a:schemeClr val="tx1"/>
                </a:solidFill>
              </a:rPr>
              <a:t>Obtención del modelo</a:t>
            </a:r>
          </a:p>
          <a:p>
            <a:pPr algn="just"/>
            <a:r>
              <a:rPr lang="es-EC" sz="1200" dirty="0" smtClean="0">
                <a:solidFill>
                  <a:schemeClr val="tx1"/>
                </a:solidFill>
              </a:rPr>
              <a:t>Con las 175 señales de entrenamiento se seleccionan los segmentos que contienen la señales sísmicas y se las almacena en un vector.</a:t>
            </a:r>
          </a:p>
          <a:p>
            <a:pPr algn="just"/>
            <a:r>
              <a:rPr lang="es-EC" sz="1200" dirty="0">
                <a:solidFill>
                  <a:schemeClr val="tx1"/>
                </a:solidFill>
              </a:rPr>
              <a:t>Obtener la misma cantidad de segmentos que no  contengan la </a:t>
            </a:r>
            <a:r>
              <a:rPr lang="es-EC" sz="1200" dirty="0" smtClean="0">
                <a:solidFill>
                  <a:schemeClr val="tx1"/>
                </a:solidFill>
              </a:rPr>
              <a:t>señal </a:t>
            </a:r>
            <a:r>
              <a:rPr lang="es-EC" sz="1200" dirty="0">
                <a:solidFill>
                  <a:schemeClr val="tx1"/>
                </a:solidFill>
              </a:rPr>
              <a:t>y se las almacena en un vector</a:t>
            </a:r>
            <a:r>
              <a:rPr lang="es-EC" sz="1200" dirty="0" smtClean="0">
                <a:solidFill>
                  <a:schemeClr val="tx1"/>
                </a:solidFill>
              </a:rPr>
              <a:t>.</a:t>
            </a:r>
            <a:endParaRPr lang="es-EC" sz="1200" dirty="0">
              <a:solidFill>
                <a:schemeClr val="tx1"/>
              </a:solidFill>
            </a:endParaRPr>
          </a:p>
          <a:p>
            <a:pPr marL="0" indent="0" algn="just">
              <a:buNone/>
            </a:pPr>
            <a:endParaRPr lang="es-EC" sz="1200" dirty="0" smtClean="0">
              <a:solidFill>
                <a:schemeClr val="tx1"/>
              </a:solidFill>
            </a:endParaRPr>
          </a:p>
          <a:p>
            <a:pPr algn="just"/>
            <a:endParaRPr lang="es-EC" sz="1200" dirty="0" smtClean="0">
              <a:solidFill>
                <a:schemeClr val="tx1"/>
              </a:solidFill>
            </a:endParaRPr>
          </a:p>
        </p:txBody>
      </p:sp>
      <p:sp>
        <p:nvSpPr>
          <p:cNvPr id="19"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0"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a:t>E</a:t>
            </a:r>
            <a:r>
              <a:rPr lang="es-EC" sz="1800" dirty="0" smtClean="0"/>
              <a:t>ntrenamiento</a:t>
            </a:r>
            <a:endParaRPr lang="es-EC" sz="1800" dirty="0"/>
          </a:p>
        </p:txBody>
      </p:sp>
      <p:pic>
        <p:nvPicPr>
          <p:cNvPr id="18434" name="Picture 2" descr="https://documents.lucid.app/documents/b9221c7a-7f5c-4cfa-938c-04e60d553846/pages/0_0?a=3518&amp;x=314&amp;y=1811&amp;w=1452&amp;h=414&amp;store=1&amp;accept=image%2F*&amp;auth=LCA%2081d23160f9a614ca2a0eb0a71153a1207c3ae93a-ts%3D1611852848"/>
          <p:cNvPicPr>
            <a:picLocks noChangeAspect="1" noChangeArrowheads="1"/>
          </p:cNvPicPr>
          <p:nvPr/>
        </p:nvPicPr>
        <p:blipFill rotWithShape="1">
          <a:blip r:embed="rId2">
            <a:extLst>
              <a:ext uri="{28A0092B-C50C-407E-A947-70E740481C1C}">
                <a14:useLocalDpi xmlns:a14="http://schemas.microsoft.com/office/drawing/2010/main" val="0"/>
              </a:ext>
            </a:extLst>
          </a:blip>
          <a:srcRect l="4807" t="10910" r="4252" b="6175"/>
          <a:stretch/>
        </p:blipFill>
        <p:spPr bwMode="auto">
          <a:xfrm>
            <a:off x="179512" y="836712"/>
            <a:ext cx="8494093" cy="220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165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6488668"/>
            <a:ext cx="705967" cy="369332"/>
          </a:xfrm>
          <a:prstGeom prst="rect">
            <a:avLst/>
          </a:prstGeom>
          <a:noFill/>
        </p:spPr>
        <p:txBody>
          <a:bodyPr wrap="square" rtlCol="0">
            <a:spAutoFit/>
          </a:bodyPr>
          <a:lstStyle/>
          <a:p>
            <a:r>
              <a:rPr lang="en-BZ" dirty="0" smtClean="0"/>
              <a:t>14</a:t>
            </a:r>
            <a:endParaRPr lang="es-ES" dirty="0"/>
          </a:p>
        </p:txBody>
      </p:sp>
      <p:sp>
        <p:nvSpPr>
          <p:cNvPr id="7"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4"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7"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a:t>E</a:t>
            </a:r>
            <a:r>
              <a:rPr lang="es-EC" sz="1800" dirty="0" smtClean="0"/>
              <a:t>ntrenamiento</a:t>
            </a:r>
            <a:endParaRPr lang="es-EC" sz="1800" dirty="0"/>
          </a:p>
        </p:txBody>
      </p:sp>
      <p:sp useBgFill="1">
        <p:nvSpPr>
          <p:cNvPr id="19" name="Marcador de contenido 2"/>
          <p:cNvSpPr txBox="1">
            <a:spLocks/>
          </p:cNvSpPr>
          <p:nvPr/>
        </p:nvSpPr>
        <p:spPr>
          <a:xfrm>
            <a:off x="61899" y="1093713"/>
            <a:ext cx="2915816" cy="190185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1600" dirty="0" smtClean="0">
                <a:solidFill>
                  <a:schemeClr val="tx1"/>
                </a:solidFill>
              </a:rPr>
              <a:t>361 Segmentos con señal</a:t>
            </a:r>
          </a:p>
          <a:p>
            <a:pPr algn="just"/>
            <a:r>
              <a:rPr lang="es-EC" sz="1600" dirty="0" smtClean="0">
                <a:solidFill>
                  <a:schemeClr val="tx1"/>
                </a:solidFill>
              </a:rPr>
              <a:t>Aumenta los  </a:t>
            </a:r>
            <a:r>
              <a:rPr lang="es-EC" sz="1600" dirty="0">
                <a:solidFill>
                  <a:schemeClr val="tx1"/>
                </a:solidFill>
              </a:rPr>
              <a:t>Segmentos </a:t>
            </a:r>
            <a:r>
              <a:rPr lang="es-EC" sz="1600" dirty="0" smtClean="0">
                <a:solidFill>
                  <a:schemeClr val="tx1"/>
                </a:solidFill>
              </a:rPr>
              <a:t>sin señal</a:t>
            </a:r>
            <a:endParaRPr lang="es-EC" sz="1600" dirty="0"/>
          </a:p>
          <a:p>
            <a:pPr marL="0" indent="0">
              <a:buNone/>
            </a:pPr>
            <a:endParaRPr lang="es-EC" sz="1400" b="1" dirty="0" smtClean="0">
              <a:solidFill>
                <a:schemeClr val="tx1"/>
              </a:solidFill>
            </a:endParaRPr>
          </a:p>
          <a:p>
            <a:pPr marL="0" indent="0">
              <a:buNone/>
            </a:pPr>
            <a:r>
              <a:rPr lang="es-EC" sz="1400" b="1" dirty="0" smtClean="0">
                <a:solidFill>
                  <a:schemeClr val="tx1"/>
                </a:solidFill>
              </a:rPr>
              <a:t>           </a:t>
            </a:r>
          </a:p>
          <a:p>
            <a:pPr marL="0" indent="0">
              <a:buNone/>
            </a:pPr>
            <a:endParaRPr lang="es-EC" sz="1400" b="1" dirty="0">
              <a:solidFill>
                <a:schemeClr val="tx1"/>
              </a:solidFill>
            </a:endParaRPr>
          </a:p>
        </p:txBody>
      </p:sp>
      <mc:AlternateContent xmlns:mc="http://schemas.openxmlformats.org/markup-compatibility/2006" xmlns:a14="http://schemas.microsoft.com/office/drawing/2010/main">
        <mc:Choice Requires="a14">
          <p:sp>
            <p:nvSpPr>
              <p:cNvPr id="20" name="Rectángulo 19"/>
              <p:cNvSpPr/>
              <p:nvPr/>
            </p:nvSpPr>
            <p:spPr>
              <a:xfrm>
                <a:off x="-713869" y="4789579"/>
                <a:ext cx="5633605" cy="475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b="0" i="1" smtClean="0">
                              <a:latin typeface="Cambria Math" panose="02040503050406030204" pitchFamily="18" charset="0"/>
                            </a:rPr>
                          </m:ctrlPr>
                        </m:sSubPr>
                        <m:e>
                          <m:r>
                            <a:rPr lang="es-EC" b="0" i="1" smtClean="0">
                              <a:latin typeface="Cambria Math" panose="02040503050406030204" pitchFamily="18" charset="0"/>
                            </a:rPr>
                            <m:t>𝑋</m:t>
                          </m:r>
                        </m:e>
                        <m:sub>
                          <m:r>
                            <a:rPr lang="es-EC" b="0" i="1" smtClean="0">
                              <a:latin typeface="Cambria Math" panose="02040503050406030204" pitchFamily="18" charset="0"/>
                            </a:rPr>
                            <m:t>𝐸</m:t>
                          </m:r>
                        </m:sub>
                      </m:sSub>
                      <m:r>
                        <a:rPr lang="es-EC" b="0" i="1" smtClean="0">
                          <a:latin typeface="Cambria Math" panose="02040503050406030204" pitchFamily="18" charset="0"/>
                        </a:rPr>
                        <m:t>=</m:t>
                      </m:r>
                      <m:sSup>
                        <m:sSupPr>
                          <m:ctrlPr>
                            <a:rPr lang="es-EC" b="0" i="1" smtClean="0">
                              <a:latin typeface="Cambria Math" panose="02040503050406030204" pitchFamily="18" charset="0"/>
                            </a:rPr>
                          </m:ctrlPr>
                        </m:sSupPr>
                        <m:e>
                          <m:d>
                            <m:dPr>
                              <m:begChr m:val="["/>
                              <m:endChr m:val="]"/>
                              <m:ctrlPr>
                                <a:rPr lang="es-EC" b="0" i="1" smtClean="0">
                                  <a:latin typeface="Cambria Math" panose="02040503050406030204" pitchFamily="18" charset="0"/>
                                </a:rPr>
                              </m:ctrlPr>
                            </m:dPr>
                            <m:e>
                              <m:sSubSup>
                                <m:sSubSupPr>
                                  <m:ctrlPr>
                                    <a:rPr lang="es-EC" b="0" i="1" smtClean="0">
                                      <a:latin typeface="Cambria Math" panose="02040503050406030204" pitchFamily="18" charset="0"/>
                                    </a:rPr>
                                  </m:ctrlPr>
                                </m:sSubSupPr>
                                <m:e>
                                  <m:r>
                                    <a:rPr lang="es-EC" b="0" i="1" smtClean="0">
                                      <a:latin typeface="Cambria Math" panose="02040503050406030204" pitchFamily="18" charset="0"/>
                                    </a:rPr>
                                    <m:t>𝑋</m:t>
                                  </m:r>
                                </m:e>
                                <m:sub>
                                  <m:r>
                                    <a:rPr lang="es-EC" b="0" i="1" smtClean="0">
                                      <a:latin typeface="Cambria Math" panose="02040503050406030204" pitchFamily="18" charset="0"/>
                                    </a:rPr>
                                    <m:t>𝐸</m:t>
                                  </m:r>
                                  <m:r>
                                    <a:rPr lang="es-EC" b="0" i="1" smtClean="0">
                                      <a:latin typeface="Cambria Math" panose="02040503050406030204" pitchFamily="18" charset="0"/>
                                    </a:rPr>
                                    <m:t>,1</m:t>
                                  </m:r>
                                </m:sub>
                                <m:sup>
                                  <m:r>
                                    <a:rPr lang="es-EC" b="0" i="1" smtClean="0">
                                      <a:latin typeface="Cambria Math" panose="02040503050406030204" pitchFamily="18" charset="0"/>
                                    </a:rPr>
                                    <m:t>     </m:t>
                                  </m:r>
                                  <m:r>
                                    <a:rPr lang="es-EC" b="0" i="1" smtClean="0">
                                      <a:latin typeface="Cambria Math" panose="02040503050406030204" pitchFamily="18" charset="0"/>
                                    </a:rPr>
                                    <m:t>𝑇</m:t>
                                  </m:r>
                                </m:sup>
                              </m:sSubSup>
                              <m:r>
                                <a:rPr lang="es-EC" b="0" i="1" smtClean="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𝑋</m:t>
                                  </m:r>
                                </m:e>
                                <m:sub>
                                  <m:r>
                                    <a:rPr lang="es-EC" i="1">
                                      <a:latin typeface="Cambria Math" panose="02040503050406030204" pitchFamily="18" charset="0"/>
                                    </a:rPr>
                                    <m:t>𝐸</m:t>
                                  </m:r>
                                  <m:r>
                                    <a:rPr lang="es-EC" i="1">
                                      <a:latin typeface="Cambria Math" panose="02040503050406030204" pitchFamily="18" charset="0"/>
                                    </a:rPr>
                                    <m:t>,2</m:t>
                                  </m:r>
                                </m:sub>
                                <m:sup>
                                  <m:r>
                                    <a:rPr lang="es-EC" i="1">
                                      <a:latin typeface="Cambria Math" panose="02040503050406030204" pitchFamily="18" charset="0"/>
                                    </a:rPr>
                                    <m:t>     </m:t>
                                  </m:r>
                                  <m:r>
                                    <a:rPr lang="es-EC" i="1">
                                      <a:latin typeface="Cambria Math" panose="02040503050406030204" pitchFamily="18" charset="0"/>
                                    </a:rPr>
                                    <m:t>𝑇</m:t>
                                  </m:r>
                                </m:sup>
                              </m:sSubSup>
                              <m:r>
                                <a:rPr lang="es-EC" b="0" i="1" smtClean="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𝑋</m:t>
                                  </m:r>
                                </m:e>
                                <m:sub>
                                  <m:r>
                                    <a:rPr lang="es-EC" i="1">
                                      <a:latin typeface="Cambria Math" panose="02040503050406030204" pitchFamily="18" charset="0"/>
                                    </a:rPr>
                                    <m:t>𝐸</m:t>
                                  </m:r>
                                  <m:r>
                                    <a:rPr lang="es-EC" i="1">
                                      <a:latin typeface="Cambria Math" panose="02040503050406030204" pitchFamily="18" charset="0"/>
                                    </a:rPr>
                                    <m:t>,</m:t>
                                  </m:r>
                                  <m:r>
                                    <a:rPr lang="es-EC" b="0" i="1" smtClean="0">
                                      <a:latin typeface="Cambria Math" panose="02040503050406030204" pitchFamily="18" charset="0"/>
                                    </a:rPr>
                                    <m:t>𝑗</m:t>
                                  </m:r>
                                </m:sub>
                                <m:sup>
                                  <m:r>
                                    <a:rPr lang="es-EC" i="1">
                                      <a:latin typeface="Cambria Math" panose="02040503050406030204" pitchFamily="18" charset="0"/>
                                    </a:rPr>
                                    <m:t>     </m:t>
                                  </m:r>
                                  <m:r>
                                    <a:rPr lang="es-EC" i="1">
                                      <a:latin typeface="Cambria Math" panose="02040503050406030204" pitchFamily="18" charset="0"/>
                                    </a:rPr>
                                    <m:t>𝑇</m:t>
                                  </m:r>
                                </m:sup>
                              </m:sSubSup>
                            </m:e>
                          </m:d>
                        </m:e>
                        <m:sup>
                          <m:r>
                            <a:rPr lang="es-EC" b="0" i="1" smtClean="0">
                              <a:latin typeface="Cambria Math" panose="02040503050406030204" pitchFamily="18" charset="0"/>
                            </a:rPr>
                            <m:t>𝑇</m:t>
                          </m:r>
                        </m:sup>
                      </m:sSup>
                    </m:oMath>
                  </m:oMathPara>
                </a14:m>
                <a:endParaRPr lang="en-US" sz="1200" dirty="0"/>
              </a:p>
            </p:txBody>
          </p:sp>
        </mc:Choice>
        <mc:Fallback xmlns="">
          <p:sp>
            <p:nvSpPr>
              <p:cNvPr id="20" name="Rectángulo 19"/>
              <p:cNvSpPr>
                <a:spLocks noRot="1" noChangeAspect="1" noMove="1" noResize="1" noEditPoints="1" noAdjustHandles="1" noChangeArrowheads="1" noChangeShapeType="1" noTextEdit="1"/>
              </p:cNvSpPr>
              <p:nvPr/>
            </p:nvSpPr>
            <p:spPr>
              <a:xfrm>
                <a:off x="-713869" y="4789579"/>
                <a:ext cx="5633605" cy="475515"/>
              </a:xfrm>
              <a:prstGeom prst="rect">
                <a:avLst/>
              </a:prstGeom>
              <a:blipFill>
                <a:blip r:embed="rId2"/>
                <a:stretch>
                  <a:fillRect b="-641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690341" y="4371818"/>
                <a:ext cx="5633605" cy="47551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b="0" i="1" smtClean="0">
                              <a:latin typeface="Cambria Math" panose="02040503050406030204" pitchFamily="18" charset="0"/>
                            </a:rPr>
                          </m:ctrlPr>
                        </m:sSubPr>
                        <m:e>
                          <m:r>
                            <a:rPr lang="es-EC" b="0" i="1" smtClean="0">
                              <a:latin typeface="Cambria Math" panose="02040503050406030204" pitchFamily="18" charset="0"/>
                            </a:rPr>
                            <m:t>𝑌</m:t>
                          </m:r>
                        </m:e>
                        <m:sub>
                          <m:r>
                            <a:rPr lang="es-EC" b="0" i="1" smtClean="0">
                              <a:latin typeface="Cambria Math" panose="02040503050406030204" pitchFamily="18" charset="0"/>
                            </a:rPr>
                            <m:t>𝐸</m:t>
                          </m:r>
                        </m:sub>
                      </m:sSub>
                      <m:r>
                        <a:rPr lang="es-EC" b="0" i="1" smtClean="0">
                          <a:latin typeface="Cambria Math" panose="02040503050406030204" pitchFamily="18" charset="0"/>
                        </a:rPr>
                        <m:t>=</m:t>
                      </m:r>
                      <m:sSup>
                        <m:sSupPr>
                          <m:ctrlPr>
                            <a:rPr lang="es-EC" b="0" i="1" smtClean="0">
                              <a:latin typeface="Cambria Math" panose="02040503050406030204" pitchFamily="18" charset="0"/>
                            </a:rPr>
                          </m:ctrlPr>
                        </m:sSupPr>
                        <m:e>
                          <m:d>
                            <m:dPr>
                              <m:begChr m:val="["/>
                              <m:endChr m:val="]"/>
                              <m:ctrlPr>
                                <a:rPr lang="es-EC" b="0" i="1" smtClean="0">
                                  <a:latin typeface="Cambria Math" panose="02040503050406030204" pitchFamily="18" charset="0"/>
                                </a:rPr>
                              </m:ctrlPr>
                            </m:dPr>
                            <m:e>
                              <m:sSubSup>
                                <m:sSubSupPr>
                                  <m:ctrlPr>
                                    <a:rPr lang="es-EC" i="1">
                                      <a:latin typeface="Cambria Math" panose="02040503050406030204" pitchFamily="18" charset="0"/>
                                    </a:rPr>
                                  </m:ctrlPr>
                                </m:sSubSupPr>
                                <m:e>
                                  <m:r>
                                    <a:rPr lang="es-EC" b="0" i="1" smtClean="0">
                                      <a:latin typeface="Cambria Math" panose="02040503050406030204" pitchFamily="18" charset="0"/>
                                    </a:rPr>
                                    <m:t>𝑌</m:t>
                                  </m:r>
                                </m:e>
                                <m:sub>
                                  <m:r>
                                    <a:rPr lang="es-EC" b="0" i="1" smtClean="0">
                                      <a:latin typeface="Cambria Math" panose="02040503050406030204" pitchFamily="18" charset="0"/>
                                    </a:rPr>
                                    <m:t>𝐸</m:t>
                                  </m:r>
                                  <m:r>
                                    <a:rPr lang="es-EC" i="1">
                                      <a:latin typeface="Cambria Math" panose="02040503050406030204" pitchFamily="18" charset="0"/>
                                    </a:rPr>
                                    <m:t>,</m:t>
                                  </m:r>
                                  <m:r>
                                    <a:rPr lang="es-EC" b="0" i="1" smtClean="0">
                                      <a:latin typeface="Cambria Math" panose="02040503050406030204" pitchFamily="18" charset="0"/>
                                    </a:rPr>
                                    <m:t>1</m:t>
                                  </m:r>
                                </m:sub>
                                <m:sup>
                                  <m:r>
                                    <a:rPr lang="es-EC" i="1">
                                      <a:latin typeface="Cambria Math" panose="02040503050406030204" pitchFamily="18" charset="0"/>
                                    </a:rPr>
                                    <m:t>     </m:t>
                                  </m:r>
                                  <m:r>
                                    <a:rPr lang="es-EC" i="1">
                                      <a:latin typeface="Cambria Math" panose="02040503050406030204" pitchFamily="18" charset="0"/>
                                    </a:rPr>
                                    <m:t>𝑇</m:t>
                                  </m:r>
                                </m:sup>
                              </m:sSubSup>
                              <m:r>
                                <a:rPr lang="es-EC" b="0" i="1" smtClean="0">
                                  <a:latin typeface="Cambria Math" panose="02040503050406030204" pitchFamily="18" charset="0"/>
                                </a:rPr>
                                <m:t>,</m:t>
                              </m:r>
                              <m:sSubSup>
                                <m:sSubSupPr>
                                  <m:ctrlPr>
                                    <a:rPr lang="es-EC" i="1">
                                      <a:latin typeface="Cambria Math" panose="02040503050406030204" pitchFamily="18" charset="0"/>
                                    </a:rPr>
                                  </m:ctrlPr>
                                </m:sSubSupPr>
                                <m:e>
                                  <m:r>
                                    <a:rPr lang="es-EC" i="1">
                                      <a:latin typeface="Cambria Math" panose="02040503050406030204" pitchFamily="18" charset="0"/>
                                    </a:rPr>
                                    <m:t>𝑌</m:t>
                                  </m:r>
                                </m:e>
                                <m:sub>
                                  <m:r>
                                    <a:rPr lang="es-EC" i="1">
                                      <a:latin typeface="Cambria Math" panose="02040503050406030204" pitchFamily="18" charset="0"/>
                                    </a:rPr>
                                    <m:t>𝐸</m:t>
                                  </m:r>
                                  <m:r>
                                    <a:rPr lang="es-EC" i="1">
                                      <a:latin typeface="Cambria Math" panose="02040503050406030204" pitchFamily="18" charset="0"/>
                                    </a:rPr>
                                    <m:t>,2</m:t>
                                  </m:r>
                                </m:sub>
                                <m:sup>
                                  <m:r>
                                    <a:rPr lang="es-EC" i="1">
                                      <a:latin typeface="Cambria Math" panose="02040503050406030204" pitchFamily="18" charset="0"/>
                                    </a:rPr>
                                    <m:t>     </m:t>
                                  </m:r>
                                  <m:r>
                                    <a:rPr lang="es-EC" i="1">
                                      <a:latin typeface="Cambria Math" panose="02040503050406030204" pitchFamily="18" charset="0"/>
                                    </a:rPr>
                                    <m:t>𝑇</m:t>
                                  </m:r>
                                </m:sup>
                              </m:sSubSup>
                              <m:r>
                                <a:rPr lang="es-EC" b="0" i="1" smtClean="0">
                                  <a:latin typeface="Cambria Math" panose="02040503050406030204" pitchFamily="18" charset="0"/>
                                </a:rPr>
                                <m:t>,………,</m:t>
                              </m:r>
                              <m:sSubSup>
                                <m:sSubSupPr>
                                  <m:ctrlPr>
                                    <a:rPr lang="es-EC" i="1">
                                      <a:latin typeface="Cambria Math" panose="02040503050406030204" pitchFamily="18" charset="0"/>
                                    </a:rPr>
                                  </m:ctrlPr>
                                </m:sSubSupPr>
                                <m:e>
                                  <m:r>
                                    <a:rPr lang="es-EC" b="0" i="1" smtClean="0">
                                      <a:latin typeface="Cambria Math" panose="02040503050406030204" pitchFamily="18" charset="0"/>
                                    </a:rPr>
                                    <m:t>𝑌</m:t>
                                  </m:r>
                                </m:e>
                                <m:sub>
                                  <m:r>
                                    <a:rPr lang="es-EC" b="0" i="1" smtClean="0">
                                      <a:latin typeface="Cambria Math" panose="02040503050406030204" pitchFamily="18" charset="0"/>
                                    </a:rPr>
                                    <m:t>𝐸</m:t>
                                  </m:r>
                                  <m:r>
                                    <a:rPr lang="es-EC" i="1">
                                      <a:latin typeface="Cambria Math" panose="02040503050406030204" pitchFamily="18" charset="0"/>
                                    </a:rPr>
                                    <m:t>,</m:t>
                                  </m:r>
                                  <m:r>
                                    <a:rPr lang="es-EC" b="0" i="1" smtClean="0">
                                      <a:latin typeface="Cambria Math" panose="02040503050406030204" pitchFamily="18" charset="0"/>
                                    </a:rPr>
                                    <m:t>𝑗</m:t>
                                  </m:r>
                                </m:sub>
                                <m:sup>
                                  <m:r>
                                    <a:rPr lang="es-EC" i="1">
                                      <a:latin typeface="Cambria Math" panose="02040503050406030204" pitchFamily="18" charset="0"/>
                                    </a:rPr>
                                    <m:t>     </m:t>
                                  </m:r>
                                  <m:r>
                                    <a:rPr lang="es-EC" i="1">
                                      <a:latin typeface="Cambria Math" panose="02040503050406030204" pitchFamily="18" charset="0"/>
                                    </a:rPr>
                                    <m:t>𝑇</m:t>
                                  </m:r>
                                </m:sup>
                              </m:sSubSup>
                            </m:e>
                          </m:d>
                        </m:e>
                        <m:sup>
                          <m:r>
                            <a:rPr lang="es-EC" b="0" i="1" smtClean="0">
                              <a:latin typeface="Cambria Math" panose="02040503050406030204" pitchFamily="18" charset="0"/>
                            </a:rPr>
                            <m:t>𝑇</m:t>
                          </m:r>
                        </m:sup>
                      </m:sSup>
                    </m:oMath>
                  </m:oMathPara>
                </a14:m>
                <a:endParaRPr lang="en-US" sz="1200" dirty="0"/>
              </a:p>
            </p:txBody>
          </p:sp>
        </mc:Choice>
        <mc:Fallback xmlns="">
          <p:sp>
            <p:nvSpPr>
              <p:cNvPr id="21" name="Rectángulo 20"/>
              <p:cNvSpPr>
                <a:spLocks noRot="1" noChangeAspect="1" noMove="1" noResize="1" noEditPoints="1" noAdjustHandles="1" noChangeArrowheads="1" noChangeShapeType="1" noTextEdit="1"/>
              </p:cNvSpPr>
              <p:nvPr/>
            </p:nvSpPr>
            <p:spPr>
              <a:xfrm>
                <a:off x="-690341" y="4371818"/>
                <a:ext cx="5633605" cy="475515"/>
              </a:xfrm>
              <a:prstGeom prst="rect">
                <a:avLst/>
              </a:prstGeom>
              <a:blipFill>
                <a:blip r:embed="rId3"/>
                <a:stretch>
                  <a:fillRect b="-7692"/>
                </a:stretch>
              </a:blipFill>
            </p:spPr>
            <p:txBody>
              <a:bodyPr/>
              <a:lstStyle/>
              <a:p>
                <a:r>
                  <a:rPr lang="es-EC">
                    <a:noFill/>
                  </a:rPr>
                  <a:t> </a:t>
                </a:r>
              </a:p>
            </p:txBody>
          </p:sp>
        </mc:Fallback>
      </mc:AlternateContent>
      <p:pic>
        <p:nvPicPr>
          <p:cNvPr id="22" name="Imagen 21"/>
          <p:cNvPicPr>
            <a:picLocks noChangeAspect="1"/>
          </p:cNvPicPr>
          <p:nvPr/>
        </p:nvPicPr>
        <p:blipFill rotWithShape="1">
          <a:blip r:embed="rId4"/>
          <a:srcRect l="1248" r="726"/>
          <a:stretch/>
        </p:blipFill>
        <p:spPr>
          <a:xfrm>
            <a:off x="1114418" y="5218555"/>
            <a:ext cx="2099000" cy="671774"/>
          </a:xfrm>
          <a:prstGeom prst="rect">
            <a:avLst/>
          </a:prstGeom>
        </p:spPr>
      </p:pic>
      <mc:AlternateContent xmlns:mc="http://schemas.openxmlformats.org/markup-compatibility/2006" xmlns:a14="http://schemas.microsoft.com/office/drawing/2010/main">
        <mc:Choice Requires="a14">
          <p:sp>
            <p:nvSpPr>
              <p:cNvPr id="23" name="Rectángulo 22"/>
              <p:cNvSpPr/>
              <p:nvPr/>
            </p:nvSpPr>
            <p:spPr>
              <a:xfrm>
                <a:off x="332320" y="5325735"/>
                <a:ext cx="113378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800" b="0" i="1" smtClean="0">
                              <a:latin typeface="Cambria Math" panose="02040503050406030204" pitchFamily="18" charset="0"/>
                            </a:rPr>
                          </m:ctrlPr>
                        </m:sSubPr>
                        <m:e>
                          <m:r>
                            <a:rPr lang="es-EC" sz="2800" b="0" i="1" smtClean="0">
                              <a:latin typeface="Cambria Math" panose="02040503050406030204" pitchFamily="18" charset="0"/>
                            </a:rPr>
                            <m:t>𝑋</m:t>
                          </m:r>
                        </m:e>
                        <m:sub>
                          <m:r>
                            <a:rPr lang="es-EC" sz="2800" b="0" i="1" smtClean="0">
                              <a:latin typeface="Cambria Math" panose="02040503050406030204" pitchFamily="18" charset="0"/>
                            </a:rPr>
                            <m:t>𝐸</m:t>
                          </m:r>
                        </m:sub>
                      </m:sSub>
                    </m:oMath>
                  </m:oMathPara>
                </a14:m>
                <a:endParaRPr lang="en-US" dirty="0"/>
              </a:p>
            </p:txBody>
          </p:sp>
        </mc:Choice>
        <mc:Fallback xmlns="">
          <p:sp>
            <p:nvSpPr>
              <p:cNvPr id="23" name="Rectángulo 22"/>
              <p:cNvSpPr>
                <a:spLocks noRot="1" noChangeAspect="1" noMove="1" noResize="1" noEditPoints="1" noAdjustHandles="1" noChangeArrowheads="1" noChangeShapeType="1" noTextEdit="1"/>
              </p:cNvSpPr>
              <p:nvPr/>
            </p:nvSpPr>
            <p:spPr>
              <a:xfrm>
                <a:off x="332320" y="5325735"/>
                <a:ext cx="1133785" cy="523220"/>
              </a:xfrm>
              <a:prstGeom prst="rect">
                <a:avLst/>
              </a:prstGeom>
              <a:blipFill>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2932791" y="5316101"/>
                <a:ext cx="113378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800" b="0" i="1" smtClean="0">
                              <a:latin typeface="Cambria Math" panose="02040503050406030204" pitchFamily="18" charset="0"/>
                            </a:rPr>
                          </m:ctrlPr>
                        </m:sSubPr>
                        <m:e>
                          <m:r>
                            <a:rPr lang="es-EC" sz="2800" b="0" i="1" smtClean="0">
                              <a:latin typeface="Cambria Math" panose="02040503050406030204" pitchFamily="18" charset="0"/>
                            </a:rPr>
                            <m:t>𝑌</m:t>
                          </m:r>
                        </m:e>
                        <m:sub>
                          <m:r>
                            <a:rPr lang="es-EC" sz="2800" b="0" i="1" smtClean="0">
                              <a:latin typeface="Cambria Math" panose="02040503050406030204" pitchFamily="18" charset="0"/>
                            </a:rPr>
                            <m:t>𝐸</m:t>
                          </m:r>
                        </m:sub>
                      </m:sSub>
                    </m:oMath>
                  </m:oMathPara>
                </a14:m>
                <a:endParaRPr lang="en-US" dirty="0"/>
              </a:p>
            </p:txBody>
          </p:sp>
        </mc:Choice>
        <mc:Fallback xmlns="">
          <p:sp>
            <p:nvSpPr>
              <p:cNvPr id="24" name="Rectángulo 23"/>
              <p:cNvSpPr>
                <a:spLocks noRot="1" noChangeAspect="1" noMove="1" noResize="1" noEditPoints="1" noAdjustHandles="1" noChangeArrowheads="1" noChangeShapeType="1" noTextEdit="1"/>
              </p:cNvSpPr>
              <p:nvPr/>
            </p:nvSpPr>
            <p:spPr>
              <a:xfrm>
                <a:off x="2932791" y="5316101"/>
                <a:ext cx="1133785" cy="523220"/>
              </a:xfrm>
              <a:prstGeom prst="rect">
                <a:avLst/>
              </a:prstGeom>
              <a:blipFill>
                <a:blip r:embed="rId6"/>
                <a:stretch>
                  <a:fillRect/>
                </a:stretch>
              </a:blipFill>
            </p:spPr>
            <p:txBody>
              <a:bodyPr/>
              <a:lstStyle/>
              <a:p>
                <a:r>
                  <a:rPr lang="es-EC">
                    <a:noFill/>
                  </a:rPr>
                  <a:t> </a:t>
                </a:r>
              </a:p>
            </p:txBody>
          </p:sp>
        </mc:Fallback>
      </mc:AlternateContent>
      <p:graphicFrame>
        <p:nvGraphicFramePr>
          <p:cNvPr id="25" name="Diagrama 24"/>
          <p:cNvGraphicFramePr/>
          <p:nvPr>
            <p:extLst>
              <p:ext uri="{D42A27DB-BD31-4B8C-83A1-F6EECF244321}">
                <p14:modId xmlns:p14="http://schemas.microsoft.com/office/powerpoint/2010/main" val="2886698986"/>
              </p:ext>
            </p:extLst>
          </p:nvPr>
        </p:nvGraphicFramePr>
        <p:xfrm>
          <a:off x="179512" y="2758199"/>
          <a:ext cx="1785954" cy="57868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6" name="Diagrama 25"/>
          <p:cNvGraphicFramePr/>
          <p:nvPr>
            <p:extLst>
              <p:ext uri="{D42A27DB-BD31-4B8C-83A1-F6EECF244321}">
                <p14:modId xmlns:p14="http://schemas.microsoft.com/office/powerpoint/2010/main" val="3517461279"/>
              </p:ext>
            </p:extLst>
          </p:nvPr>
        </p:nvGraphicFramePr>
        <p:xfrm>
          <a:off x="2339351" y="2844066"/>
          <a:ext cx="1791430" cy="40695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7" name="Diagrama 26"/>
          <p:cNvGraphicFramePr/>
          <p:nvPr>
            <p:extLst>
              <p:ext uri="{D42A27DB-BD31-4B8C-83A1-F6EECF244321}">
                <p14:modId xmlns:p14="http://schemas.microsoft.com/office/powerpoint/2010/main" val="834719842"/>
              </p:ext>
            </p:extLst>
          </p:nvPr>
        </p:nvGraphicFramePr>
        <p:xfrm>
          <a:off x="179512" y="3288386"/>
          <a:ext cx="1785954" cy="578687"/>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graphicFrame>
        <p:nvGraphicFramePr>
          <p:cNvPr id="28" name="Diagrama 27"/>
          <p:cNvGraphicFramePr/>
          <p:nvPr>
            <p:extLst>
              <p:ext uri="{D42A27DB-BD31-4B8C-83A1-F6EECF244321}">
                <p14:modId xmlns:p14="http://schemas.microsoft.com/office/powerpoint/2010/main" val="2339879167"/>
              </p:ext>
            </p:extLst>
          </p:nvPr>
        </p:nvGraphicFramePr>
        <p:xfrm>
          <a:off x="2337491" y="3374253"/>
          <a:ext cx="1791430" cy="406951"/>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graphicFrame>
        <p:nvGraphicFramePr>
          <p:cNvPr id="29" name="Diagrama 28"/>
          <p:cNvGraphicFramePr/>
          <p:nvPr>
            <p:extLst>
              <p:ext uri="{D42A27DB-BD31-4B8C-83A1-F6EECF244321}">
                <p14:modId xmlns:p14="http://schemas.microsoft.com/office/powerpoint/2010/main" val="2187351027"/>
              </p:ext>
            </p:extLst>
          </p:nvPr>
        </p:nvGraphicFramePr>
        <p:xfrm>
          <a:off x="221441" y="3817964"/>
          <a:ext cx="1785954" cy="578687"/>
        </p:xfrm>
        <a:graphic>
          <a:graphicData uri="http://schemas.openxmlformats.org/drawingml/2006/diagram">
            <dgm:relIds xmlns:dgm="http://schemas.openxmlformats.org/drawingml/2006/diagram" xmlns:r="http://schemas.openxmlformats.org/officeDocument/2006/relationships" r:dm="rId27" r:lo="rId28" r:qs="rId29" r:cs="rId30"/>
          </a:graphicData>
        </a:graphic>
      </p:graphicFrame>
      <p:graphicFrame>
        <p:nvGraphicFramePr>
          <p:cNvPr id="30" name="Diagrama 29"/>
          <p:cNvGraphicFramePr/>
          <p:nvPr>
            <p:extLst>
              <p:ext uri="{D42A27DB-BD31-4B8C-83A1-F6EECF244321}">
                <p14:modId xmlns:p14="http://schemas.microsoft.com/office/powerpoint/2010/main" val="4130623535"/>
              </p:ext>
            </p:extLst>
          </p:nvPr>
        </p:nvGraphicFramePr>
        <p:xfrm>
          <a:off x="2337491" y="3903410"/>
          <a:ext cx="1791430" cy="406951"/>
        </p:xfrm>
        <a:graphic>
          <a:graphicData uri="http://schemas.openxmlformats.org/drawingml/2006/diagram">
            <dgm:relIds xmlns:dgm="http://schemas.openxmlformats.org/drawingml/2006/diagram" xmlns:r="http://schemas.openxmlformats.org/officeDocument/2006/relationships" r:dm="rId32" r:lo="rId33" r:qs="rId34" r:cs="rId35"/>
          </a:graphicData>
        </a:graphic>
      </p:graphicFrame>
      <p:graphicFrame>
        <p:nvGraphicFramePr>
          <p:cNvPr id="31" name="Diagrama 30"/>
          <p:cNvGraphicFramePr/>
          <p:nvPr>
            <p:extLst>
              <p:ext uri="{D42A27DB-BD31-4B8C-83A1-F6EECF244321}">
                <p14:modId xmlns:p14="http://schemas.microsoft.com/office/powerpoint/2010/main" val="2149547743"/>
              </p:ext>
            </p:extLst>
          </p:nvPr>
        </p:nvGraphicFramePr>
        <p:xfrm>
          <a:off x="179512" y="2228126"/>
          <a:ext cx="1785954" cy="578687"/>
        </p:xfrm>
        <a:graphic>
          <a:graphicData uri="http://schemas.openxmlformats.org/drawingml/2006/diagram">
            <dgm:relIds xmlns:dgm="http://schemas.openxmlformats.org/drawingml/2006/diagram" xmlns:r="http://schemas.openxmlformats.org/officeDocument/2006/relationships" r:dm="rId37" r:lo="rId38" r:qs="rId39" r:cs="rId40"/>
          </a:graphicData>
        </a:graphic>
      </p:graphicFrame>
      <p:graphicFrame>
        <p:nvGraphicFramePr>
          <p:cNvPr id="32" name="Diagrama 31"/>
          <p:cNvGraphicFramePr/>
          <p:nvPr>
            <p:extLst>
              <p:ext uri="{D42A27DB-BD31-4B8C-83A1-F6EECF244321}">
                <p14:modId xmlns:p14="http://schemas.microsoft.com/office/powerpoint/2010/main" val="2959402984"/>
              </p:ext>
            </p:extLst>
          </p:nvPr>
        </p:nvGraphicFramePr>
        <p:xfrm>
          <a:off x="2337491" y="2313993"/>
          <a:ext cx="1791430" cy="406951"/>
        </p:xfrm>
        <a:graphic>
          <a:graphicData uri="http://schemas.openxmlformats.org/drawingml/2006/diagram">
            <dgm:relIds xmlns:dgm="http://schemas.openxmlformats.org/drawingml/2006/diagram" xmlns:r="http://schemas.openxmlformats.org/officeDocument/2006/relationships" r:dm="rId42" r:lo="rId43" r:qs="rId44" r:cs="rId45"/>
          </a:graphicData>
        </a:graphic>
      </p:graphicFrame>
      <p:pic>
        <p:nvPicPr>
          <p:cNvPr id="33" name="Imagen 32"/>
          <p:cNvPicPr>
            <a:picLocks noChangeAspect="1"/>
          </p:cNvPicPr>
          <p:nvPr/>
        </p:nvPicPr>
        <p:blipFill>
          <a:blip r:embed="rId47"/>
          <a:stretch>
            <a:fillRect/>
          </a:stretch>
        </p:blipFill>
        <p:spPr>
          <a:xfrm>
            <a:off x="4500946" y="650384"/>
            <a:ext cx="4556085" cy="1871042"/>
          </a:xfrm>
          <a:prstGeom prst="rect">
            <a:avLst/>
          </a:prstGeom>
        </p:spPr>
      </p:pic>
      <p:sp>
        <p:nvSpPr>
          <p:cNvPr id="34" name="Título 1"/>
          <p:cNvSpPr txBox="1">
            <a:spLocks/>
          </p:cNvSpPr>
          <p:nvPr/>
        </p:nvSpPr>
        <p:spPr>
          <a:xfrm>
            <a:off x="4408338" y="2614091"/>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Métricas de Rendimiento</a:t>
            </a:r>
            <a:endParaRPr lang="es-EC" sz="1800" dirty="0"/>
          </a:p>
        </p:txBody>
      </p:sp>
      <p:pic>
        <p:nvPicPr>
          <p:cNvPr id="35" name="Picture 2" descr="La matriz de confusión y sus métricas – Inteligencia Artificial –"/>
          <p:cNvPicPr>
            <a:picLocks noChangeAspect="1" noChangeArrowheads="1"/>
          </p:cNvPicPr>
          <p:nvPr/>
        </p:nvPicPr>
        <p:blipFill>
          <a:blip r:embed="rId48" cstate="print">
            <a:extLst>
              <a:ext uri="{28A0092B-C50C-407E-A947-70E740481C1C}">
                <a14:useLocalDpi xmlns:a14="http://schemas.microsoft.com/office/drawing/2010/main" val="0"/>
              </a:ext>
            </a:extLst>
          </a:blip>
          <a:srcRect/>
          <a:stretch>
            <a:fillRect/>
          </a:stretch>
        </p:blipFill>
        <p:spPr bwMode="auto">
          <a:xfrm>
            <a:off x="7107525" y="2953521"/>
            <a:ext cx="2030742" cy="956578"/>
          </a:xfrm>
          <a:prstGeom prst="rect">
            <a:avLst/>
          </a:prstGeom>
          <a:noFill/>
          <a:extLst>
            <a:ext uri="{909E8E84-426E-40DD-AFC4-6F175D3DCCD1}">
              <a14:hiddenFill xmlns:a14="http://schemas.microsoft.com/office/drawing/2010/main">
                <a:solidFill>
                  <a:srgbClr val="FFFFFF"/>
                </a:solidFill>
              </a14:hiddenFill>
            </a:ext>
          </a:extLst>
        </p:spPr>
      </p:pic>
      <p:pic>
        <p:nvPicPr>
          <p:cNvPr id="36" name="Imagen 35"/>
          <p:cNvPicPr>
            <a:picLocks noChangeAspect="1"/>
          </p:cNvPicPr>
          <p:nvPr/>
        </p:nvPicPr>
        <p:blipFill>
          <a:blip r:embed="rId49"/>
          <a:stretch>
            <a:fillRect/>
          </a:stretch>
        </p:blipFill>
        <p:spPr>
          <a:xfrm>
            <a:off x="4414390" y="3090048"/>
            <a:ext cx="2756628" cy="2697452"/>
          </a:xfrm>
          <a:prstGeom prst="rect">
            <a:avLst/>
          </a:prstGeom>
        </p:spPr>
      </p:pic>
      <p:sp>
        <p:nvSpPr>
          <p:cNvPr id="39" name="CuadroTexto 38"/>
          <p:cNvSpPr txBox="1"/>
          <p:nvPr/>
        </p:nvSpPr>
        <p:spPr>
          <a:xfrm>
            <a:off x="7350259" y="3817964"/>
            <a:ext cx="1564608" cy="2462213"/>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en-US" sz="1100" dirty="0"/>
              <a:t>Accuracy (</a:t>
            </a:r>
            <a:r>
              <a:rPr lang="en-US" sz="1100" dirty="0" smtClean="0"/>
              <a:t>A)</a:t>
            </a:r>
          </a:p>
          <a:p>
            <a:pPr marL="285750" indent="-285750">
              <a:lnSpc>
                <a:spcPct val="200000"/>
              </a:lnSpc>
              <a:buFont typeface="Arial" panose="020B0604020202020204" pitchFamily="34" charset="0"/>
              <a:buChar char="•"/>
            </a:pPr>
            <a:r>
              <a:rPr lang="en-US" sz="1100" dirty="0" smtClean="0"/>
              <a:t>Precision </a:t>
            </a:r>
            <a:r>
              <a:rPr lang="en-US" sz="1100" dirty="0"/>
              <a:t>(</a:t>
            </a:r>
            <a:r>
              <a:rPr lang="en-US" sz="1100" dirty="0" smtClean="0"/>
              <a:t>P)</a:t>
            </a:r>
          </a:p>
          <a:p>
            <a:pPr marL="285750" indent="-285750">
              <a:lnSpc>
                <a:spcPct val="200000"/>
              </a:lnSpc>
              <a:buFont typeface="Arial" panose="020B0604020202020204" pitchFamily="34" charset="0"/>
              <a:buChar char="•"/>
            </a:pPr>
            <a:r>
              <a:rPr lang="en-US" sz="1100" dirty="0" smtClean="0"/>
              <a:t>Sensitivity </a:t>
            </a:r>
            <a:r>
              <a:rPr lang="en-US" sz="1100" dirty="0"/>
              <a:t>or Recall </a:t>
            </a:r>
            <a:r>
              <a:rPr lang="en-US" sz="1100" dirty="0" smtClean="0"/>
              <a:t>(R)</a:t>
            </a:r>
          </a:p>
          <a:p>
            <a:pPr marL="285750" indent="-285750">
              <a:lnSpc>
                <a:spcPct val="200000"/>
              </a:lnSpc>
              <a:buFont typeface="Arial" panose="020B0604020202020204" pitchFamily="34" charset="0"/>
              <a:buChar char="•"/>
            </a:pPr>
            <a:r>
              <a:rPr lang="en-US" sz="1100" dirty="0" smtClean="0"/>
              <a:t>Specificity(S)</a:t>
            </a:r>
          </a:p>
          <a:p>
            <a:pPr marL="285750" indent="-285750">
              <a:lnSpc>
                <a:spcPct val="200000"/>
              </a:lnSpc>
              <a:buFont typeface="Arial" panose="020B0604020202020204" pitchFamily="34" charset="0"/>
              <a:buChar char="•"/>
            </a:pPr>
            <a:r>
              <a:rPr lang="en-US" sz="1100" dirty="0" smtClean="0"/>
              <a:t>BER</a:t>
            </a:r>
            <a:endParaRPr lang="en-US" sz="1100" dirty="0"/>
          </a:p>
          <a:p>
            <a:pPr marL="285750" indent="-285750">
              <a:lnSpc>
                <a:spcPct val="200000"/>
              </a:lnSpc>
              <a:buFont typeface="Arial" panose="020B0604020202020204" pitchFamily="34" charset="0"/>
              <a:buChar char="•"/>
            </a:pPr>
            <a:endParaRPr lang="es-EC" sz="1100" dirty="0"/>
          </a:p>
        </p:txBody>
      </p:sp>
    </p:spTree>
    <p:extLst>
      <p:ext uri="{BB962C8B-B14F-4D97-AF65-F5344CB8AC3E}">
        <p14:creationId xmlns:p14="http://schemas.microsoft.com/office/powerpoint/2010/main" val="346649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ppt_x"/>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ppt_x"/>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500" fill="hold"/>
                                        <p:tgtEl>
                                          <p:spTgt spid="27"/>
                                        </p:tgtEl>
                                        <p:attrNameLst>
                                          <p:attrName>ppt_x</p:attrName>
                                        </p:attrNameLst>
                                      </p:cBhvr>
                                      <p:tavLst>
                                        <p:tav tm="0">
                                          <p:val>
                                            <p:strVal val="#ppt_x"/>
                                          </p:val>
                                        </p:tav>
                                        <p:tav tm="100000">
                                          <p:val>
                                            <p:strVal val="#ppt_x"/>
                                          </p:val>
                                        </p:tav>
                                      </p:tavLst>
                                    </p:anim>
                                    <p:anim calcmode="lin" valueType="num">
                                      <p:cBhvr additive="base">
                                        <p:cTn id="54" dur="500" fill="hold"/>
                                        <p:tgtEl>
                                          <p:spTgt spid="2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ppt_x"/>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1000"/>
                                        <p:tgtEl>
                                          <p:spTgt spid="35"/>
                                        </p:tgtEl>
                                      </p:cBhvr>
                                    </p:animEffect>
                                    <p:anim calcmode="lin" valueType="num">
                                      <p:cBhvr>
                                        <p:cTn id="64" dur="1000" fill="hold"/>
                                        <p:tgtEl>
                                          <p:spTgt spid="35"/>
                                        </p:tgtEl>
                                        <p:attrNameLst>
                                          <p:attrName>ppt_x</p:attrName>
                                        </p:attrNameLst>
                                      </p:cBhvr>
                                      <p:tavLst>
                                        <p:tav tm="0">
                                          <p:val>
                                            <p:strVal val="#ppt_x"/>
                                          </p:val>
                                        </p:tav>
                                        <p:tav tm="100000">
                                          <p:val>
                                            <p:strVal val="#ppt_x"/>
                                          </p:val>
                                        </p:tav>
                                      </p:tavLst>
                                    </p:anim>
                                    <p:anim calcmode="lin" valueType="num">
                                      <p:cBhvr>
                                        <p:cTn id="65" dur="1000" fill="hold"/>
                                        <p:tgtEl>
                                          <p:spTgt spid="3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1000"/>
                                        <p:tgtEl>
                                          <p:spTgt spid="34"/>
                                        </p:tgtEl>
                                      </p:cBhvr>
                                    </p:animEffect>
                                    <p:anim calcmode="lin" valueType="num">
                                      <p:cBhvr>
                                        <p:cTn id="74" dur="1000" fill="hold"/>
                                        <p:tgtEl>
                                          <p:spTgt spid="34"/>
                                        </p:tgtEl>
                                        <p:attrNameLst>
                                          <p:attrName>ppt_x</p:attrName>
                                        </p:attrNameLst>
                                      </p:cBhvr>
                                      <p:tavLst>
                                        <p:tav tm="0">
                                          <p:val>
                                            <p:strVal val="#ppt_x"/>
                                          </p:val>
                                        </p:tav>
                                        <p:tav tm="100000">
                                          <p:val>
                                            <p:strVal val="#ppt_x"/>
                                          </p:val>
                                        </p:tav>
                                      </p:tavLst>
                                    </p:anim>
                                    <p:anim calcmode="lin" valueType="num">
                                      <p:cBhvr>
                                        <p:cTn id="75" dur="1000" fill="hold"/>
                                        <p:tgtEl>
                                          <p:spTgt spid="34"/>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3" grpId="0"/>
      <p:bldP spid="24" grpId="0"/>
      <p:bldGraphic spid="25" grpId="0">
        <p:bldAsOne/>
      </p:bldGraphic>
      <p:bldGraphic spid="26" grpId="0">
        <p:bldAsOne/>
      </p:bldGraphic>
      <p:bldGraphic spid="27" grpId="0">
        <p:bldAsOne/>
      </p:bldGraphic>
      <p:bldGraphic spid="28" grpId="0">
        <p:bldAsOne/>
      </p:bldGraphic>
      <p:bldGraphic spid="29" grpId="0">
        <p:bldAsOne/>
      </p:bldGraphic>
      <p:bldGraphic spid="30" grpId="0">
        <p:bldAsOne/>
      </p:bldGraphic>
      <p:bldGraphic spid="31" grpId="0">
        <p:bldAsOne/>
      </p:bldGraphic>
      <p:bldGraphic spid="32" grpId="0">
        <p:bldAsOne/>
      </p:bldGraphic>
      <p:bldP spid="34" grpId="0"/>
      <p:bldP spid="3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uadroTexto 8"/>
          <p:cNvSpPr txBox="1"/>
          <p:nvPr/>
        </p:nvSpPr>
        <p:spPr>
          <a:xfrm>
            <a:off x="0" y="6488668"/>
            <a:ext cx="705967" cy="646331"/>
          </a:xfrm>
          <a:prstGeom prst="rect">
            <a:avLst/>
          </a:prstGeom>
          <a:noFill/>
        </p:spPr>
        <p:txBody>
          <a:bodyPr wrap="square" rtlCol="0">
            <a:spAutoFit/>
          </a:bodyPr>
          <a:lstStyle/>
          <a:p>
            <a:r>
              <a:rPr lang="en-BZ" dirty="0" smtClean="0"/>
              <a:t>15</a:t>
            </a:r>
          </a:p>
          <a:p>
            <a:endParaRPr lang="es-ES" dirty="0"/>
          </a:p>
        </p:txBody>
      </p:sp>
      <p:sp>
        <p:nvSpPr>
          <p:cNvPr id="6"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useBgFill="1">
            <p:nvSpPr>
              <p:cNvPr id="11" name="Marcador de contenido 2"/>
              <p:cNvSpPr txBox="1">
                <a:spLocks/>
              </p:cNvSpPr>
              <p:nvPr/>
            </p:nvSpPr>
            <p:spPr>
              <a:xfrm>
                <a:off x="132775" y="1014474"/>
                <a:ext cx="3255818" cy="4986910"/>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200" dirty="0" smtClean="0">
                    <a:solidFill>
                      <a:schemeClr val="tx1"/>
                    </a:solidFill>
                  </a:rPr>
                  <a:t>Cada segmento de sección </a:t>
                </a:r>
                <a14:m>
                  <m:oMath xmlns:m="http://schemas.openxmlformats.org/officeDocument/2006/math">
                    <m:sSubSup>
                      <m:sSubSupPr>
                        <m:ctrlPr>
                          <a:rPr lang="es-EC" sz="2000" b="1" i="1">
                            <a:solidFill>
                              <a:schemeClr val="tx1"/>
                            </a:solidFill>
                            <a:latin typeface="Cambria Math" panose="02040503050406030204" pitchFamily="18" charset="0"/>
                          </a:rPr>
                        </m:ctrlPr>
                      </m:sSubSupPr>
                      <m:e>
                        <m:r>
                          <a:rPr lang="es-EC" sz="2000" b="1" i="1">
                            <a:solidFill>
                              <a:schemeClr val="tx1"/>
                            </a:solidFill>
                            <a:latin typeface="Cambria Math" panose="02040503050406030204" pitchFamily="18" charset="0"/>
                          </a:rPr>
                          <m:t>𝒔</m:t>
                        </m:r>
                      </m:e>
                      <m:sub>
                        <m:r>
                          <a:rPr lang="es-EC" sz="2000" b="1" i="1">
                            <a:solidFill>
                              <a:schemeClr val="tx1"/>
                            </a:solidFill>
                            <a:latin typeface="Cambria Math" panose="02040503050406030204" pitchFamily="18" charset="0"/>
                          </a:rPr>
                          <m:t>𝒊</m:t>
                        </m:r>
                      </m:sub>
                      <m:sup>
                        <m:r>
                          <a:rPr lang="es-EC" sz="2000" b="1" i="1">
                            <a:solidFill>
                              <a:schemeClr val="tx1"/>
                            </a:solidFill>
                            <a:latin typeface="Cambria Math" panose="02040503050406030204" pitchFamily="18" charset="0"/>
                          </a:rPr>
                          <m:t>   </m:t>
                        </m:r>
                      </m:sup>
                    </m:sSubSup>
                  </m:oMath>
                </a14:m>
                <a:r>
                  <a:rPr lang="es-EC" sz="1200" dirty="0" smtClean="0">
                    <a:solidFill>
                      <a:schemeClr val="tx1"/>
                    </a:solidFill>
                  </a:rPr>
                  <a:t>tienes las siguientes características:</a:t>
                </a:r>
              </a:p>
              <a:p>
                <a:pPr algn="just"/>
                <a:r>
                  <a:rPr lang="es-EC" sz="1200" dirty="0" smtClean="0">
                    <a:solidFill>
                      <a:schemeClr val="tx1"/>
                    </a:solidFill>
                  </a:rPr>
                  <a:t>13 Tiempo </a:t>
                </a:r>
              </a:p>
              <a:p>
                <a:pPr algn="just"/>
                <a:r>
                  <a:rPr lang="es-EC" sz="1200" dirty="0" smtClean="0">
                    <a:solidFill>
                      <a:schemeClr val="tx1"/>
                    </a:solidFill>
                  </a:rPr>
                  <a:t>21 Frecuencia</a:t>
                </a:r>
              </a:p>
              <a:p>
                <a:pPr algn="just"/>
                <a:r>
                  <a:rPr lang="es-EC" sz="1200" dirty="0" smtClean="0">
                    <a:solidFill>
                      <a:schemeClr val="tx1"/>
                    </a:solidFill>
                  </a:rPr>
                  <a:t>50 Escala.</a:t>
                </a:r>
              </a:p>
              <a:p>
                <a:pPr marL="0" indent="0" algn="just">
                  <a:buNone/>
                </a:pPr>
                <a:r>
                  <a:rPr lang="es-EC" sz="1200" b="1" dirty="0" smtClean="0">
                    <a:solidFill>
                      <a:schemeClr val="tx1"/>
                    </a:solidFill>
                  </a:rPr>
                  <a:t>84</a:t>
                </a:r>
                <a:r>
                  <a:rPr lang="es-EC" sz="1200" dirty="0" smtClean="0">
                    <a:solidFill>
                      <a:schemeClr val="tx1"/>
                    </a:solidFill>
                  </a:rPr>
                  <a:t> características cada segmento</a:t>
                </a:r>
                <a:r>
                  <a:rPr lang="es-EC" sz="1400" dirty="0" smtClean="0">
                    <a:solidFill>
                      <a:schemeClr val="tx1"/>
                    </a:solidFill>
                  </a:rPr>
                  <a:t>.</a:t>
                </a:r>
              </a:p>
              <a:p>
                <a:pPr marL="0" indent="0">
                  <a:buNone/>
                </a:pPr>
                <a:r>
                  <a:rPr lang="es-EC" sz="1200" dirty="0" smtClean="0">
                    <a:solidFill>
                      <a:schemeClr val="tx1"/>
                    </a:solidFill>
                  </a:rPr>
                  <a:t/>
                </a:r>
                <a:br>
                  <a:rPr lang="es-EC" sz="1200" dirty="0" smtClean="0">
                    <a:solidFill>
                      <a:schemeClr val="tx1"/>
                    </a:solidFill>
                  </a:rPr>
                </a:br>
                <a:endParaRPr lang="es-EC" sz="1200" dirty="0" smtClean="0">
                  <a:solidFill>
                    <a:schemeClr val="tx1"/>
                  </a:solidFill>
                </a:endParaRPr>
              </a:p>
            </p:txBody>
          </p:sp>
        </mc:Choice>
        <mc:Fallback xmlns="">
          <p:sp useBgFill="1">
            <p:nvSpPr>
              <p:cNvPr id="11" name="Marcador de contenido 2"/>
              <p:cNvSpPr txBox="1">
                <a:spLocks noRot="1" noChangeAspect="1" noMove="1" noResize="1" noEditPoints="1" noAdjustHandles="1" noChangeArrowheads="1" noChangeShapeType="1" noTextEdit="1"/>
              </p:cNvSpPr>
              <p:nvPr/>
            </p:nvSpPr>
            <p:spPr>
              <a:xfrm>
                <a:off x="132775" y="1014474"/>
                <a:ext cx="3255818" cy="4986910"/>
              </a:xfrm>
              <a:prstGeom prst="rect">
                <a:avLst/>
              </a:prstGeom>
              <a:blipFill>
                <a:blip r:embed="rId2"/>
                <a:stretch>
                  <a:fillRect l="-187"/>
                </a:stretch>
              </a:blipFill>
            </p:spPr>
            <p:txBody>
              <a:bodyPr/>
              <a:lstStyle/>
              <a:p>
                <a:r>
                  <a:rPr lang="es-EC">
                    <a:noFill/>
                  </a:rPr>
                  <a:t> </a:t>
                </a:r>
              </a:p>
            </p:txBody>
          </p:sp>
        </mc:Fallback>
      </mc:AlternateContent>
      <p:pic>
        <p:nvPicPr>
          <p:cNvPr id="12" name="Imagen 11"/>
          <p:cNvPicPr>
            <a:picLocks noChangeAspect="1"/>
          </p:cNvPicPr>
          <p:nvPr/>
        </p:nvPicPr>
        <p:blipFill rotWithShape="1">
          <a:blip r:embed="rId3"/>
          <a:srcRect t="1" r="35902" b="-4410"/>
          <a:stretch/>
        </p:blipFill>
        <p:spPr>
          <a:xfrm>
            <a:off x="4018407" y="1187389"/>
            <a:ext cx="4942087" cy="1515888"/>
          </a:xfrm>
          <a:prstGeom prst="rect">
            <a:avLst/>
          </a:prstGeom>
        </p:spPr>
      </p:pic>
      <mc:AlternateContent xmlns:mc="http://schemas.openxmlformats.org/markup-compatibility/2006" xmlns:a14="http://schemas.microsoft.com/office/drawing/2010/main">
        <mc:Choice Requires="a14">
          <p:sp>
            <p:nvSpPr>
              <p:cNvPr id="13" name="Rectángulo 12"/>
              <p:cNvSpPr/>
              <p:nvPr/>
            </p:nvSpPr>
            <p:spPr>
              <a:xfrm>
                <a:off x="1845234" y="2907683"/>
                <a:ext cx="356893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0">
                          <a:latin typeface="Cambria Math" panose="02040503050406030204" pitchFamily="18" charset="0"/>
                        </a:rPr>
                        <m:t>1)  </m:t>
                      </m:r>
                      <m:r>
                        <m:rPr>
                          <m:sty m:val="p"/>
                        </m:rPr>
                        <a:rPr lang="es-EC" sz="1400" i="0">
                          <a:latin typeface="Cambria Math" panose="02040503050406030204" pitchFamily="18" charset="0"/>
                        </a:rPr>
                        <m:t>Correlaci</m:t>
                      </m:r>
                      <m:r>
                        <a:rPr lang="es-EC" sz="1400" i="0">
                          <a:latin typeface="Cambria Math" panose="02040503050406030204" pitchFamily="18" charset="0"/>
                        </a:rPr>
                        <m:t>ó</m:t>
                      </m:r>
                      <m:r>
                        <m:rPr>
                          <m:sty m:val="p"/>
                        </m:rPr>
                        <a:rPr lang="es-EC" sz="1400" i="0">
                          <a:latin typeface="Cambria Math" panose="02040503050406030204" pitchFamily="18" charset="0"/>
                        </a:rPr>
                        <m:t>n</m:t>
                      </m:r>
                      <m:r>
                        <a:rPr lang="es-EC" sz="1400" i="0">
                          <a:latin typeface="Cambria Math" panose="02040503050406030204" pitchFamily="18" charset="0"/>
                        </a:rPr>
                        <m:t>. </m:t>
                      </m:r>
                    </m:oMath>
                  </m:oMathPara>
                </a14:m>
                <a:endParaRPr lang="en-U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1845234" y="2907683"/>
                <a:ext cx="3568932" cy="307777"/>
              </a:xfrm>
              <a:prstGeom prst="rect">
                <a:avLst/>
              </a:prstGeom>
              <a:blipFill>
                <a:blip r:embed="rId4"/>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2158348" y="3162711"/>
                <a:ext cx="356893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0">
                          <a:latin typeface="Cambria Math" panose="02040503050406030204" pitchFamily="18" charset="0"/>
                        </a:rPr>
                        <m:t>2) </m:t>
                      </m:r>
                      <m:r>
                        <m:rPr>
                          <m:sty m:val="p"/>
                        </m:rPr>
                        <a:rPr lang="es-EC" sz="1400" i="0">
                          <a:latin typeface="Cambria Math" panose="02040503050406030204" pitchFamily="18" charset="0"/>
                        </a:rPr>
                        <m:t>Arboles</m:t>
                      </m:r>
                      <m:r>
                        <a:rPr lang="es-EC" sz="1400" i="0">
                          <a:latin typeface="Cambria Math" panose="02040503050406030204" pitchFamily="18" charset="0"/>
                        </a:rPr>
                        <m:t> </m:t>
                      </m:r>
                      <m:r>
                        <m:rPr>
                          <m:sty m:val="p"/>
                        </m:rPr>
                        <a:rPr lang="es-EC" sz="1400" i="0">
                          <a:latin typeface="Cambria Math" panose="02040503050406030204" pitchFamily="18" charset="0"/>
                        </a:rPr>
                        <m:t>de</m:t>
                      </m:r>
                      <m:r>
                        <a:rPr lang="es-EC" sz="1400" i="0">
                          <a:latin typeface="Cambria Math" panose="02040503050406030204" pitchFamily="18" charset="0"/>
                        </a:rPr>
                        <m:t> </m:t>
                      </m:r>
                      <m:r>
                        <m:rPr>
                          <m:sty m:val="p"/>
                        </m:rPr>
                        <a:rPr lang="es-EC" sz="1400" i="0">
                          <a:latin typeface="Cambria Math" panose="02040503050406030204" pitchFamily="18" charset="0"/>
                        </a:rPr>
                        <m:t>decisi</m:t>
                      </m:r>
                      <m:r>
                        <a:rPr lang="es-EC" sz="1400" i="0">
                          <a:latin typeface="Cambria Math" panose="02040503050406030204" pitchFamily="18" charset="0"/>
                        </a:rPr>
                        <m:t>ó</m:t>
                      </m:r>
                      <m:r>
                        <m:rPr>
                          <m:sty m:val="p"/>
                        </m:rPr>
                        <a:rPr lang="es-EC" sz="1400" i="0">
                          <a:latin typeface="Cambria Math" panose="02040503050406030204" pitchFamily="18" charset="0"/>
                        </a:rPr>
                        <m:t>n</m:t>
                      </m:r>
                      <m:r>
                        <a:rPr lang="es-EC" sz="1400" i="1">
                          <a:latin typeface="Cambria Math" panose="02040503050406030204" pitchFamily="18" charset="0"/>
                        </a:rPr>
                        <m:t>.</m:t>
                      </m:r>
                    </m:oMath>
                  </m:oMathPara>
                </a14:m>
                <a:endParaRPr lang="en-US" sz="1400" dirty="0"/>
              </a:p>
            </p:txBody>
          </p:sp>
        </mc:Choice>
        <mc:Fallback xmlns="">
          <p:sp>
            <p:nvSpPr>
              <p:cNvPr id="17" name="Rectángulo 16"/>
              <p:cNvSpPr>
                <a:spLocks noRot="1" noChangeAspect="1" noMove="1" noResize="1" noEditPoints="1" noAdjustHandles="1" noChangeArrowheads="1" noChangeShapeType="1" noTextEdit="1"/>
              </p:cNvSpPr>
              <p:nvPr/>
            </p:nvSpPr>
            <p:spPr>
              <a:xfrm>
                <a:off x="2158348" y="3162711"/>
                <a:ext cx="3568932" cy="307777"/>
              </a:xfrm>
              <a:prstGeom prst="rect">
                <a:avLst/>
              </a:prstGeom>
              <a:blipFill>
                <a:blip r:embed="rId5"/>
                <a:stretch>
                  <a:fillRect b="-10000"/>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2510844" y="3473960"/>
                <a:ext cx="3568932"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i="1">
                          <a:latin typeface="Cambria Math" panose="02040503050406030204" pitchFamily="18" charset="0"/>
                        </a:rPr>
                        <m:t>3) </m:t>
                      </m:r>
                      <m:r>
                        <m:rPr>
                          <m:nor/>
                        </m:rPr>
                        <a:rPr lang="es-EC" sz="1400">
                          <a:latin typeface="Cambria Math" panose="02040503050406030204" pitchFamily="18" charset="0"/>
                        </a:rPr>
                        <m:t>R</m:t>
                      </m:r>
                      <m:r>
                        <m:rPr>
                          <m:nor/>
                        </m:rPr>
                        <a:rPr lang="en-US" sz="1400">
                          <a:latin typeface="Cambria Math" panose="02040503050406030204" pitchFamily="18" charset="0"/>
                        </a:rPr>
                        <m:t>ecursive</m:t>
                      </m:r>
                      <m:r>
                        <m:rPr>
                          <m:nor/>
                        </m:rPr>
                        <a:rPr lang="en-US" sz="1400">
                          <a:latin typeface="Cambria Math" panose="02040503050406030204" pitchFamily="18" charset="0"/>
                        </a:rPr>
                        <m:t> </m:t>
                      </m:r>
                      <m:r>
                        <m:rPr>
                          <m:nor/>
                        </m:rPr>
                        <a:rPr lang="en-US" sz="1400">
                          <a:latin typeface="Cambria Math" panose="02040503050406030204" pitchFamily="18" charset="0"/>
                        </a:rPr>
                        <m:t>feature</m:t>
                      </m:r>
                      <m:r>
                        <m:rPr>
                          <m:nor/>
                        </m:rPr>
                        <a:rPr lang="en-US" sz="1400">
                          <a:latin typeface="Cambria Math" panose="02040503050406030204" pitchFamily="18" charset="0"/>
                        </a:rPr>
                        <m:t> </m:t>
                      </m:r>
                      <m:r>
                        <m:rPr>
                          <m:nor/>
                        </m:rPr>
                        <a:rPr lang="en-US" sz="1400">
                          <a:latin typeface="Cambria Math" panose="02040503050406030204" pitchFamily="18" charset="0"/>
                        </a:rPr>
                        <m:t>elimination</m:t>
                      </m:r>
                      <m:r>
                        <m:rPr>
                          <m:nor/>
                        </m:rPr>
                        <a:rPr lang="es-EC" sz="1400">
                          <a:latin typeface="Cambria Math" panose="02040503050406030204" pitchFamily="18" charset="0"/>
                        </a:rPr>
                        <m:t>.</m:t>
                      </m:r>
                    </m:oMath>
                  </m:oMathPara>
                </a14:m>
                <a:endParaRPr lang="en-US" sz="1400" dirty="0"/>
              </a:p>
            </p:txBody>
          </p:sp>
        </mc:Choice>
        <mc:Fallback xmlns="">
          <p:sp>
            <p:nvSpPr>
              <p:cNvPr id="18" name="Rectángulo 17"/>
              <p:cNvSpPr>
                <a:spLocks noRot="1" noChangeAspect="1" noMove="1" noResize="1" noEditPoints="1" noAdjustHandles="1" noChangeArrowheads="1" noChangeShapeType="1" noTextEdit="1"/>
              </p:cNvSpPr>
              <p:nvPr/>
            </p:nvSpPr>
            <p:spPr>
              <a:xfrm>
                <a:off x="2510844" y="3473960"/>
                <a:ext cx="3568932" cy="307777"/>
              </a:xfrm>
              <a:prstGeom prst="rect">
                <a:avLst/>
              </a:prstGeom>
              <a:blipFill>
                <a:blip r:embed="rId6"/>
                <a:stretch>
                  <a:fillRect b="-10000"/>
                </a:stretch>
              </a:blipFill>
            </p:spPr>
            <p:txBody>
              <a:bodyPr/>
              <a:lstStyle/>
              <a:p>
                <a:r>
                  <a:rPr lang="es-EC">
                    <a:noFill/>
                  </a:rPr>
                  <a:t> </a:t>
                </a:r>
              </a:p>
            </p:txBody>
          </p:sp>
        </mc:Fallback>
      </mc:AlternateContent>
      <p:sp>
        <p:nvSpPr>
          <p:cNvPr id="19" name="Rectángulo 18"/>
          <p:cNvSpPr/>
          <p:nvPr/>
        </p:nvSpPr>
        <p:spPr>
          <a:xfrm>
            <a:off x="5610755" y="2881332"/>
            <a:ext cx="3645957" cy="276999"/>
          </a:xfrm>
          <a:prstGeom prst="rect">
            <a:avLst/>
          </a:prstGeom>
        </p:spPr>
        <p:txBody>
          <a:bodyPr wrap="square">
            <a:spAutoFit/>
          </a:bodyPr>
          <a:lstStyle/>
          <a:p>
            <a:r>
              <a:rPr lang="es-ES" sz="1200" b="1" dirty="0" smtClean="0"/>
              <a:t>F_S=[</a:t>
            </a:r>
            <a:r>
              <a:rPr lang="fr-FR" sz="1200" b="1" dirty="0">
                <a:solidFill>
                  <a:srgbClr val="0070C0"/>
                </a:solidFill>
              </a:rPr>
              <a:t>33 31 74 67 39 68 75 9 2 8 4 40 55 </a:t>
            </a:r>
            <a:r>
              <a:rPr lang="fr-FR" sz="1200" b="1" dirty="0" smtClean="0">
                <a:solidFill>
                  <a:srgbClr val="0070C0"/>
                </a:solidFill>
              </a:rPr>
              <a:t>84 ...</a:t>
            </a:r>
            <a:r>
              <a:rPr lang="es-ES" sz="1200" b="1" dirty="0" smtClean="0"/>
              <a:t>];</a:t>
            </a:r>
            <a:endParaRPr lang="en-US" sz="1200" b="1" dirty="0"/>
          </a:p>
        </p:txBody>
      </p:sp>
      <p:sp>
        <p:nvSpPr>
          <p:cNvPr id="20" name="Rectángulo 19"/>
          <p:cNvSpPr/>
          <p:nvPr/>
        </p:nvSpPr>
        <p:spPr>
          <a:xfrm>
            <a:off x="5629048" y="3479047"/>
            <a:ext cx="4865727" cy="276999"/>
          </a:xfrm>
          <a:prstGeom prst="rect">
            <a:avLst/>
          </a:prstGeom>
        </p:spPr>
        <p:txBody>
          <a:bodyPr wrap="square">
            <a:spAutoFit/>
          </a:bodyPr>
          <a:lstStyle/>
          <a:p>
            <a:r>
              <a:rPr lang="es-ES" sz="1200" b="1" dirty="0" smtClean="0"/>
              <a:t>F_S=[</a:t>
            </a:r>
            <a:r>
              <a:rPr lang="fr-FR" sz="1200" b="1" dirty="0">
                <a:solidFill>
                  <a:srgbClr val="0070C0"/>
                </a:solidFill>
              </a:rPr>
              <a:t>57 15 40 39 60 33 31 30 12 52 68 9 </a:t>
            </a:r>
            <a:r>
              <a:rPr lang="fr-FR" sz="1200" b="1" dirty="0" smtClean="0">
                <a:solidFill>
                  <a:srgbClr val="0070C0"/>
                </a:solidFill>
              </a:rPr>
              <a:t>8 ..</a:t>
            </a:r>
            <a:r>
              <a:rPr lang="es-ES" sz="1200" b="1" dirty="0" smtClean="0"/>
              <a:t>];</a:t>
            </a:r>
            <a:endParaRPr lang="en-US" sz="1200" b="1" dirty="0"/>
          </a:p>
        </p:txBody>
      </p:sp>
      <p:sp>
        <p:nvSpPr>
          <p:cNvPr id="21" name="Rectángulo 20"/>
          <p:cNvSpPr/>
          <p:nvPr/>
        </p:nvSpPr>
        <p:spPr>
          <a:xfrm>
            <a:off x="5644824" y="3192581"/>
            <a:ext cx="3595549" cy="276999"/>
          </a:xfrm>
          <a:prstGeom prst="rect">
            <a:avLst/>
          </a:prstGeom>
        </p:spPr>
        <p:txBody>
          <a:bodyPr wrap="square">
            <a:spAutoFit/>
          </a:bodyPr>
          <a:lstStyle/>
          <a:p>
            <a:r>
              <a:rPr lang="es-ES" sz="1200" b="1" dirty="0" smtClean="0"/>
              <a:t>F_S=[</a:t>
            </a:r>
            <a:r>
              <a:rPr lang="es-ES" sz="1200" b="1" dirty="0" smtClean="0">
                <a:solidFill>
                  <a:srgbClr val="0070C0"/>
                </a:solidFill>
              </a:rPr>
              <a:t>33 52 61 49 40 12 7</a:t>
            </a:r>
            <a:r>
              <a:rPr lang="es-ES" sz="1200" b="1" dirty="0" smtClean="0"/>
              <a:t>];</a:t>
            </a:r>
            <a:endParaRPr lang="en-US" sz="1200" b="1" dirty="0"/>
          </a:p>
        </p:txBody>
      </p:sp>
      <p:sp>
        <p:nvSpPr>
          <p:cNvPr id="22" name="Título 1"/>
          <p:cNvSpPr txBox="1">
            <a:spLocks/>
          </p:cNvSpPr>
          <p:nvPr/>
        </p:nvSpPr>
        <p:spPr>
          <a:xfrm>
            <a:off x="-1609178" y="4064679"/>
            <a:ext cx="6025139" cy="5779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smtClean="0"/>
              <a:t>Mejores Características</a:t>
            </a:r>
            <a:endParaRPr lang="es-EC" sz="1800" b="1" dirty="0"/>
          </a:p>
        </p:txBody>
      </p:sp>
      <p:pic>
        <p:nvPicPr>
          <p:cNvPr id="23" name="Imagen 22"/>
          <p:cNvPicPr>
            <a:picLocks noChangeAspect="1"/>
          </p:cNvPicPr>
          <p:nvPr/>
        </p:nvPicPr>
        <p:blipFill>
          <a:blip r:embed="rId7"/>
          <a:stretch>
            <a:fillRect/>
          </a:stretch>
        </p:blipFill>
        <p:spPr>
          <a:xfrm>
            <a:off x="5414166" y="4135805"/>
            <a:ext cx="2016224" cy="1813475"/>
          </a:xfrm>
          <a:prstGeom prst="rect">
            <a:avLst/>
          </a:prstGeom>
        </p:spPr>
      </p:pic>
      <p:sp>
        <p:nvSpPr>
          <p:cNvPr id="24" name="Rectángulo 23"/>
          <p:cNvSpPr/>
          <p:nvPr/>
        </p:nvSpPr>
        <p:spPr>
          <a:xfrm>
            <a:off x="132775" y="4679505"/>
            <a:ext cx="8235406" cy="338554"/>
          </a:xfrm>
          <a:prstGeom prst="rect">
            <a:avLst/>
          </a:prstGeom>
        </p:spPr>
        <p:txBody>
          <a:bodyPr wrap="square">
            <a:spAutoFit/>
          </a:bodyPr>
          <a:lstStyle/>
          <a:p>
            <a:r>
              <a:rPr lang="fr-FR" sz="1600" b="1" dirty="0" smtClean="0"/>
              <a:t>F_S=[</a:t>
            </a:r>
            <a:r>
              <a:rPr lang="fr-FR" sz="1600" b="1" dirty="0">
                <a:solidFill>
                  <a:srgbClr val="0070C0"/>
                </a:solidFill>
              </a:rPr>
              <a:t>11 33 31 52 40 61 12 68 9 8  60 57 39</a:t>
            </a:r>
            <a:r>
              <a:rPr lang="fr-FR" sz="1600" b="1" dirty="0"/>
              <a:t>];</a:t>
            </a:r>
          </a:p>
        </p:txBody>
      </p:sp>
      <p:sp>
        <p:nvSpPr>
          <p:cNvPr id="25"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6"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Selección de Características</a:t>
            </a:r>
            <a:endParaRPr lang="es-EC" sz="1800" dirty="0"/>
          </a:p>
        </p:txBody>
      </p:sp>
    </p:spTree>
    <p:extLst>
      <p:ext uri="{BB962C8B-B14F-4D97-AF65-F5344CB8AC3E}">
        <p14:creationId xmlns:p14="http://schemas.microsoft.com/office/powerpoint/2010/main" val="184655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circle(in)">
                                      <p:cBhvr>
                                        <p:cTn id="24" dur="2000"/>
                                        <p:tgtEl>
                                          <p:spTgt spid="1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ircle(in)">
                                      <p:cBhvr>
                                        <p:cTn id="30" dur="2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P spid="18" grpId="0"/>
      <p:bldP spid="19" grpId="0"/>
      <p:bldP spid="20" grpId="0"/>
      <p:bldP spid="21" grpId="0"/>
      <p:bldP spid="22"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0" y="6488668"/>
            <a:ext cx="705967" cy="369332"/>
          </a:xfrm>
          <a:prstGeom prst="rect">
            <a:avLst/>
          </a:prstGeom>
          <a:noFill/>
        </p:spPr>
        <p:txBody>
          <a:bodyPr wrap="square" rtlCol="0">
            <a:spAutoFit/>
          </a:bodyPr>
          <a:lstStyle/>
          <a:p>
            <a:r>
              <a:rPr lang="en-BZ" dirty="0" smtClean="0"/>
              <a:t>16</a:t>
            </a:r>
            <a:endParaRPr lang="es-ES" dirty="0"/>
          </a:p>
        </p:txBody>
      </p:sp>
      <mc:AlternateContent xmlns:mc="http://schemas.openxmlformats.org/markup-compatibility/2006" xmlns:a14="http://schemas.microsoft.com/office/drawing/2010/main">
        <mc:Choice Requires="a14">
          <p:sp useBgFill="1">
            <p:nvSpPr>
              <p:cNvPr id="10" name="Marcador de contenido 2"/>
              <p:cNvSpPr txBox="1">
                <a:spLocks/>
              </p:cNvSpPr>
              <p:nvPr/>
            </p:nvSpPr>
            <p:spPr>
              <a:xfrm>
                <a:off x="37879" y="1146990"/>
                <a:ext cx="3255818" cy="50693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400" dirty="0" smtClean="0">
                    <a:solidFill>
                      <a:schemeClr val="tx1"/>
                    </a:solidFill>
                  </a:rPr>
                  <a:t>Cada segmento de sección </a:t>
                </a:r>
                <a14:m>
                  <m:oMath xmlns:m="http://schemas.openxmlformats.org/officeDocument/2006/math">
                    <m:sSubSup>
                      <m:sSubSupPr>
                        <m:ctrlPr>
                          <a:rPr lang="es-EC" sz="2400" b="1" i="1">
                            <a:solidFill>
                              <a:schemeClr val="tx1"/>
                            </a:solidFill>
                            <a:latin typeface="Cambria Math" panose="02040503050406030204" pitchFamily="18" charset="0"/>
                          </a:rPr>
                        </m:ctrlPr>
                      </m:sSubSupPr>
                      <m:e>
                        <m:r>
                          <a:rPr lang="es-EC" sz="2400" b="1" i="1" smtClean="0">
                            <a:solidFill>
                              <a:schemeClr val="tx1"/>
                            </a:solidFill>
                            <a:latin typeface="Cambria Math" panose="02040503050406030204" pitchFamily="18" charset="0"/>
                          </a:rPr>
                          <m:t>𝑮</m:t>
                        </m:r>
                      </m:e>
                      <m:sub>
                        <m:r>
                          <a:rPr lang="es-EC" sz="2400" b="1" i="1">
                            <a:solidFill>
                              <a:schemeClr val="tx1"/>
                            </a:solidFill>
                            <a:latin typeface="Cambria Math" panose="02040503050406030204" pitchFamily="18" charset="0"/>
                          </a:rPr>
                          <m:t>𝒊</m:t>
                        </m:r>
                      </m:sub>
                      <m:sup>
                        <m:r>
                          <a:rPr lang="es-EC" sz="2400" b="1" i="1">
                            <a:solidFill>
                              <a:schemeClr val="tx1"/>
                            </a:solidFill>
                            <a:latin typeface="Cambria Math" panose="02040503050406030204" pitchFamily="18" charset="0"/>
                          </a:rPr>
                          <m:t>   </m:t>
                        </m:r>
                      </m:sup>
                    </m:sSubSup>
                  </m:oMath>
                </a14:m>
                <a:r>
                  <a:rPr lang="es-EC" sz="1400" dirty="0" smtClean="0">
                    <a:solidFill>
                      <a:schemeClr val="tx1"/>
                    </a:solidFill>
                  </a:rPr>
                  <a:t>se obtiene las siguientes características:</a:t>
                </a:r>
              </a:p>
              <a:p>
                <a:pPr marL="0" indent="0" algn="just">
                  <a:buNone/>
                </a:pPr>
                <a:r>
                  <a:rPr lang="es-EC" sz="1400" dirty="0" smtClean="0">
                    <a:solidFill>
                      <a:schemeClr val="tx1"/>
                    </a:solidFill>
                  </a:rPr>
                  <a:t>Ventana de </a:t>
                </a:r>
                <a:r>
                  <a:rPr lang="es-EC" sz="1400" b="1" dirty="0" smtClean="0">
                    <a:solidFill>
                      <a:schemeClr val="tx1"/>
                    </a:solidFill>
                  </a:rPr>
                  <a:t>257 </a:t>
                </a:r>
                <a:r>
                  <a:rPr lang="es-EC" sz="1400" dirty="0" smtClean="0">
                    <a:solidFill>
                      <a:schemeClr val="tx1"/>
                    </a:solidFill>
                  </a:rPr>
                  <a:t>puntos en cada segmento.</a:t>
                </a:r>
              </a:p>
              <a:p>
                <a:pPr marL="0" indent="0">
                  <a:buNone/>
                </a:pPr>
                <a:r>
                  <a:rPr lang="es-EC" sz="1200" dirty="0" smtClean="0">
                    <a:solidFill>
                      <a:schemeClr val="tx1"/>
                    </a:solidFill>
                  </a:rPr>
                  <a:t/>
                </a:r>
                <a:br>
                  <a:rPr lang="es-EC" sz="1200" dirty="0" smtClean="0">
                    <a:solidFill>
                      <a:schemeClr val="tx1"/>
                    </a:solidFill>
                  </a:rPr>
                </a:br>
                <a:endParaRPr lang="es-EC" sz="1200" dirty="0" smtClean="0">
                  <a:solidFill>
                    <a:schemeClr val="tx1"/>
                  </a:solidFill>
                </a:endParaRPr>
              </a:p>
            </p:txBody>
          </p:sp>
        </mc:Choice>
        <mc:Fallback xmlns="">
          <p:sp useBgFill="1">
            <p:nvSpPr>
              <p:cNvPr id="10" name="Marcador de contenido 2"/>
              <p:cNvSpPr txBox="1">
                <a:spLocks noRot="1" noChangeAspect="1" noMove="1" noResize="1" noEditPoints="1" noAdjustHandles="1" noChangeArrowheads="1" noChangeShapeType="1" noTextEdit="1"/>
              </p:cNvSpPr>
              <p:nvPr/>
            </p:nvSpPr>
            <p:spPr>
              <a:xfrm>
                <a:off x="37879" y="1146990"/>
                <a:ext cx="3255818" cy="5069369"/>
              </a:xfrm>
              <a:prstGeom prst="rect">
                <a:avLst/>
              </a:prstGeom>
              <a:blipFill>
                <a:blip r:embed="rId2"/>
                <a:stretch>
                  <a:fillRect l="-562" r="-56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549737" y="2239074"/>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1)  </m:t>
                      </m:r>
                      <m:r>
                        <m:rPr>
                          <m:sty m:val="p"/>
                        </m:rPr>
                        <a:rPr lang="es-EC" sz="1400">
                          <a:latin typeface="Cambria Math" panose="02040503050406030204" pitchFamily="18" charset="0"/>
                        </a:rPr>
                        <m:t>Correlaci</m:t>
                      </m:r>
                      <m:r>
                        <a:rPr lang="es-EC" sz="1400">
                          <a:latin typeface="Cambria Math" panose="02040503050406030204" pitchFamily="18" charset="0"/>
                        </a:rPr>
                        <m:t>ó</m:t>
                      </m:r>
                      <m:r>
                        <m:rPr>
                          <m:sty m:val="p"/>
                        </m:rPr>
                        <a:rPr lang="es-EC" sz="1400">
                          <a:latin typeface="Cambria Math" panose="02040503050406030204" pitchFamily="18" charset="0"/>
                        </a:rPr>
                        <m:t>n</m:t>
                      </m:r>
                      <m:r>
                        <a:rPr lang="es-EC" sz="1400">
                          <a:latin typeface="Cambria Math" panose="02040503050406030204" pitchFamily="18" charset="0"/>
                        </a:rPr>
                        <m:t>. </m:t>
                      </m:r>
                    </m:oMath>
                  </m:oMathPara>
                </a14:m>
                <a:endParaRPr lang="en-U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1549737" y="2239074"/>
                <a:ext cx="4134988" cy="307777"/>
              </a:xfrm>
              <a:prstGeom prst="rect">
                <a:avLst/>
              </a:prstGeom>
              <a:blipFill>
                <a:blip r:embed="rId3"/>
                <a:stretch>
                  <a:fillRect b="-784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832736" y="2532292"/>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2) </m:t>
                      </m:r>
                      <m:r>
                        <m:rPr>
                          <m:sty m:val="p"/>
                        </m:rPr>
                        <a:rPr lang="es-EC" sz="1400">
                          <a:latin typeface="Cambria Math" panose="02040503050406030204" pitchFamily="18" charset="0"/>
                        </a:rPr>
                        <m:t>Arboles</m:t>
                      </m:r>
                      <m:r>
                        <a:rPr lang="es-EC" sz="1400">
                          <a:latin typeface="Cambria Math" panose="02040503050406030204" pitchFamily="18" charset="0"/>
                        </a:rPr>
                        <m:t> </m:t>
                      </m:r>
                      <m:r>
                        <m:rPr>
                          <m:sty m:val="p"/>
                        </m:rPr>
                        <a:rPr lang="es-EC" sz="1400">
                          <a:latin typeface="Cambria Math" panose="02040503050406030204" pitchFamily="18" charset="0"/>
                        </a:rPr>
                        <m:t>de</m:t>
                      </m:r>
                      <m:r>
                        <a:rPr lang="es-EC" sz="1400">
                          <a:latin typeface="Cambria Math" panose="02040503050406030204" pitchFamily="18" charset="0"/>
                        </a:rPr>
                        <m:t> </m:t>
                      </m:r>
                      <m:r>
                        <m:rPr>
                          <m:sty m:val="p"/>
                        </m:rPr>
                        <a:rPr lang="es-EC" sz="1400">
                          <a:latin typeface="Cambria Math" panose="02040503050406030204" pitchFamily="18" charset="0"/>
                        </a:rPr>
                        <m:t>decisi</m:t>
                      </m:r>
                      <m:r>
                        <a:rPr lang="es-EC" sz="1400">
                          <a:latin typeface="Cambria Math" panose="02040503050406030204" pitchFamily="18" charset="0"/>
                        </a:rPr>
                        <m:t>ó</m:t>
                      </m:r>
                      <m:r>
                        <m:rPr>
                          <m:sty m:val="p"/>
                        </m:rPr>
                        <a:rPr lang="es-EC" sz="1400">
                          <a:latin typeface="Cambria Math" panose="02040503050406030204" pitchFamily="18" charset="0"/>
                        </a:rPr>
                        <m:t>n</m:t>
                      </m:r>
                      <m:r>
                        <a:rPr lang="es-EC" sz="1400">
                          <a:latin typeface="Cambria Math" panose="02040503050406030204" pitchFamily="18" charset="0"/>
                        </a:rPr>
                        <m:t>.</m:t>
                      </m:r>
                    </m:oMath>
                  </m:oMathPara>
                </a14:m>
                <a:endParaRPr lang="en-U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1832736" y="2532292"/>
                <a:ext cx="4134988" cy="307777"/>
              </a:xfrm>
              <a:prstGeom prst="rect">
                <a:avLst/>
              </a:prstGeom>
              <a:blipFill>
                <a:blip r:embed="rId4"/>
                <a:stretch>
                  <a:fillRect b="-784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174819" y="2877205"/>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3) </m:t>
                      </m:r>
                      <m:r>
                        <m:rPr>
                          <m:nor/>
                        </m:rPr>
                        <a:rPr lang="es-EC" sz="1400">
                          <a:latin typeface="Cambria Math" panose="02040503050406030204" pitchFamily="18" charset="0"/>
                        </a:rPr>
                        <m:t>R</m:t>
                      </m:r>
                      <m:r>
                        <m:rPr>
                          <m:nor/>
                        </m:rPr>
                        <a:rPr lang="en-US" sz="1400">
                          <a:latin typeface="Cambria Math" panose="02040503050406030204" pitchFamily="18" charset="0"/>
                        </a:rPr>
                        <m:t>ecursive</m:t>
                      </m:r>
                      <m:r>
                        <m:rPr>
                          <m:nor/>
                        </m:rPr>
                        <a:rPr lang="en-US" sz="1400">
                          <a:latin typeface="Cambria Math" panose="02040503050406030204" pitchFamily="18" charset="0"/>
                        </a:rPr>
                        <m:t> </m:t>
                      </m:r>
                      <m:r>
                        <m:rPr>
                          <m:nor/>
                        </m:rPr>
                        <a:rPr lang="en-US" sz="1400">
                          <a:latin typeface="Cambria Math" panose="02040503050406030204" pitchFamily="18" charset="0"/>
                        </a:rPr>
                        <m:t>feature</m:t>
                      </m:r>
                      <m:r>
                        <m:rPr>
                          <m:nor/>
                        </m:rPr>
                        <a:rPr lang="en-US" sz="1400">
                          <a:latin typeface="Cambria Math" panose="02040503050406030204" pitchFamily="18" charset="0"/>
                        </a:rPr>
                        <m:t> </m:t>
                      </m:r>
                      <m:r>
                        <m:rPr>
                          <m:nor/>
                        </m:rPr>
                        <a:rPr lang="en-US" sz="1400">
                          <a:latin typeface="Cambria Math" panose="02040503050406030204" pitchFamily="18" charset="0"/>
                        </a:rPr>
                        <m:t>elimination</m:t>
                      </m:r>
                      <m:r>
                        <m:rPr>
                          <m:nor/>
                        </m:rPr>
                        <a:rPr lang="es-EC" sz="1400">
                          <a:latin typeface="Cambria Math" panose="02040503050406030204" pitchFamily="18" charset="0"/>
                        </a:rPr>
                        <m:t>.</m:t>
                      </m:r>
                    </m:oMath>
                  </m:oMathPara>
                </a14:m>
                <a:endParaRPr lang="en-U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2174819" y="2877205"/>
                <a:ext cx="4134988" cy="307777"/>
              </a:xfrm>
              <a:prstGeom prst="rect">
                <a:avLst/>
              </a:prstGeom>
              <a:blipFill>
                <a:blip r:embed="rId5"/>
                <a:stretch>
                  <a:fillRect b="-10000"/>
                </a:stretch>
              </a:blipFill>
            </p:spPr>
            <p:txBody>
              <a:bodyPr/>
              <a:lstStyle/>
              <a:p>
                <a:r>
                  <a:rPr lang="es-EC">
                    <a:noFill/>
                  </a:rPr>
                  <a:t> </a:t>
                </a:r>
              </a:p>
            </p:txBody>
          </p:sp>
        </mc:Fallback>
      </mc:AlternateContent>
      <p:sp>
        <p:nvSpPr>
          <p:cNvPr id="14" name="Rectángulo 13"/>
          <p:cNvSpPr/>
          <p:nvPr/>
        </p:nvSpPr>
        <p:spPr>
          <a:xfrm>
            <a:off x="5576106" y="2216291"/>
            <a:ext cx="4476672" cy="261610"/>
          </a:xfrm>
          <a:prstGeom prst="rect">
            <a:avLst/>
          </a:prstGeom>
        </p:spPr>
        <p:txBody>
          <a:bodyPr wrap="square">
            <a:spAutoFit/>
          </a:bodyPr>
          <a:lstStyle/>
          <a:p>
            <a:r>
              <a:rPr lang="es-ES" sz="1100" b="1" dirty="0" smtClean="0"/>
              <a:t>F_S=[</a:t>
            </a:r>
            <a:r>
              <a:rPr lang="fr-FR" sz="1100" b="1" dirty="0">
                <a:solidFill>
                  <a:srgbClr val="0070C0"/>
                </a:solidFill>
                <a:latin typeface="Courier New" panose="02070309020205020404" pitchFamily="49" charset="0"/>
              </a:rPr>
              <a:t>18 19 22 23 20 24 25 16 17 21 </a:t>
            </a:r>
            <a:r>
              <a:rPr lang="fr-FR" sz="1100" b="1" dirty="0" smtClean="0">
                <a:solidFill>
                  <a:srgbClr val="0070C0"/>
                </a:solidFill>
                <a:latin typeface="Courier New" panose="02070309020205020404" pitchFamily="49" charset="0"/>
              </a:rPr>
              <a:t>15 </a:t>
            </a:r>
            <a:r>
              <a:rPr lang="fr-FR" sz="1100" b="1" dirty="0" smtClean="0">
                <a:solidFill>
                  <a:srgbClr val="0070C0"/>
                </a:solidFill>
              </a:rPr>
              <a:t>...</a:t>
            </a:r>
            <a:r>
              <a:rPr lang="es-ES" sz="1100" b="1" dirty="0" smtClean="0"/>
              <a:t>];</a:t>
            </a:r>
            <a:endParaRPr lang="en-US" sz="1100" b="1" dirty="0"/>
          </a:p>
        </p:txBody>
      </p:sp>
      <p:sp>
        <p:nvSpPr>
          <p:cNvPr id="15" name="Rectángulo 14"/>
          <p:cNvSpPr/>
          <p:nvPr/>
        </p:nvSpPr>
        <p:spPr>
          <a:xfrm>
            <a:off x="5576106" y="2912574"/>
            <a:ext cx="4476673" cy="261610"/>
          </a:xfrm>
          <a:prstGeom prst="rect">
            <a:avLst/>
          </a:prstGeom>
        </p:spPr>
        <p:txBody>
          <a:bodyPr wrap="square">
            <a:spAutoFit/>
          </a:bodyPr>
          <a:lstStyle/>
          <a:p>
            <a:r>
              <a:rPr lang="es-ES" sz="1100" b="1" dirty="0" smtClean="0"/>
              <a:t>F_S=[</a:t>
            </a:r>
            <a:r>
              <a:rPr lang="fr-FR" sz="1100" b="1" dirty="0">
                <a:solidFill>
                  <a:srgbClr val="0070C0"/>
                </a:solidFill>
                <a:latin typeface="Courier New" panose="02070309020205020404" pitchFamily="49" charset="0"/>
              </a:rPr>
              <a:t>22 15 25 19 32 29 28 30 33 13 12 </a:t>
            </a:r>
            <a:r>
              <a:rPr lang="fr-FR" sz="1100" b="1" dirty="0">
                <a:solidFill>
                  <a:srgbClr val="0070C0"/>
                </a:solidFill>
              </a:rPr>
              <a:t>...</a:t>
            </a:r>
            <a:r>
              <a:rPr lang="es-ES" sz="1100" b="1" dirty="0" smtClean="0"/>
              <a:t>];</a:t>
            </a:r>
            <a:endParaRPr lang="en-US" sz="1100" b="1" dirty="0"/>
          </a:p>
        </p:txBody>
      </p:sp>
      <p:sp>
        <p:nvSpPr>
          <p:cNvPr id="16" name="Rectángulo 15"/>
          <p:cNvSpPr/>
          <p:nvPr/>
        </p:nvSpPr>
        <p:spPr>
          <a:xfrm>
            <a:off x="5576106" y="2574020"/>
            <a:ext cx="4358585" cy="261610"/>
          </a:xfrm>
          <a:prstGeom prst="rect">
            <a:avLst/>
          </a:prstGeom>
        </p:spPr>
        <p:txBody>
          <a:bodyPr wrap="square">
            <a:spAutoFit/>
          </a:bodyPr>
          <a:lstStyle/>
          <a:p>
            <a:r>
              <a:rPr lang="es-ES" sz="1100" b="1" dirty="0" smtClean="0"/>
              <a:t>F_S=[</a:t>
            </a:r>
            <a:r>
              <a:rPr lang="fr-FR" sz="1100" b="1" dirty="0">
                <a:solidFill>
                  <a:srgbClr val="0070C0"/>
                </a:solidFill>
                <a:latin typeface="Courier New" panose="02070309020205020404" pitchFamily="49" charset="0"/>
              </a:rPr>
              <a:t>24 18 20 22 31 5 17 180 34</a:t>
            </a:r>
            <a:r>
              <a:rPr lang="es-ES" sz="1100" b="1" dirty="0" smtClean="0"/>
              <a:t>];</a:t>
            </a:r>
            <a:endParaRPr lang="en-US" sz="1100" b="1" dirty="0"/>
          </a:p>
        </p:txBody>
      </p:sp>
      <p:pic>
        <p:nvPicPr>
          <p:cNvPr id="17" name="Imagen 16"/>
          <p:cNvPicPr>
            <a:picLocks noChangeAspect="1"/>
          </p:cNvPicPr>
          <p:nvPr/>
        </p:nvPicPr>
        <p:blipFill rotWithShape="1">
          <a:blip r:embed="rId6"/>
          <a:srcRect l="-575" t="520" r="575" b="76237"/>
          <a:stretch/>
        </p:blipFill>
        <p:spPr>
          <a:xfrm>
            <a:off x="5576106" y="959819"/>
            <a:ext cx="2076955" cy="1067305"/>
          </a:xfrm>
          <a:prstGeom prst="rect">
            <a:avLst/>
          </a:prstGeom>
        </p:spPr>
      </p:pic>
      <p:sp>
        <p:nvSpPr>
          <p:cNvPr id="18" name="Título 1"/>
          <p:cNvSpPr txBox="1">
            <a:spLocks/>
          </p:cNvSpPr>
          <p:nvPr/>
        </p:nvSpPr>
        <p:spPr>
          <a:xfrm>
            <a:off x="-1500419" y="3362648"/>
            <a:ext cx="6025139" cy="5779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smtClean="0"/>
              <a:t>Mejores Características</a:t>
            </a:r>
            <a:endParaRPr lang="es-EC" sz="1800" b="1" dirty="0"/>
          </a:p>
        </p:txBody>
      </p:sp>
      <p:pic>
        <p:nvPicPr>
          <p:cNvPr id="19" name="Imagen 18"/>
          <p:cNvPicPr>
            <a:picLocks noChangeAspect="1"/>
          </p:cNvPicPr>
          <p:nvPr/>
        </p:nvPicPr>
        <p:blipFill>
          <a:blip r:embed="rId7"/>
          <a:stretch>
            <a:fillRect/>
          </a:stretch>
        </p:blipFill>
        <p:spPr>
          <a:xfrm>
            <a:off x="6732240" y="3775336"/>
            <a:ext cx="2266910" cy="1948866"/>
          </a:xfrm>
          <a:prstGeom prst="rect">
            <a:avLst/>
          </a:prstGeom>
        </p:spPr>
      </p:pic>
      <p:pic>
        <p:nvPicPr>
          <p:cNvPr id="20" name="Imagen 19" descr="D:\TEsisi\Eseismic_Matlab_Toolbox\imagenes\feature\RFE_257.png"/>
          <p:cNvPicPr/>
          <p:nvPr/>
        </p:nvPicPr>
        <p:blipFill>
          <a:blip r:embed="rId8">
            <a:extLst>
              <a:ext uri="{28A0092B-C50C-407E-A947-70E740481C1C}">
                <a14:useLocalDpi xmlns:a14="http://schemas.microsoft.com/office/drawing/2010/main" val="0"/>
              </a:ext>
            </a:extLst>
          </a:blip>
          <a:srcRect/>
          <a:stretch>
            <a:fillRect/>
          </a:stretch>
        </p:blipFill>
        <p:spPr bwMode="auto">
          <a:xfrm>
            <a:off x="-103426" y="3845142"/>
            <a:ext cx="3720657" cy="2346496"/>
          </a:xfrm>
          <a:prstGeom prst="rect">
            <a:avLst/>
          </a:prstGeom>
          <a:noFill/>
          <a:ln>
            <a:noFill/>
          </a:ln>
        </p:spPr>
      </p:pic>
      <p:sp>
        <p:nvSpPr>
          <p:cNvPr id="21" name="Rectángulo 20"/>
          <p:cNvSpPr/>
          <p:nvPr/>
        </p:nvSpPr>
        <p:spPr>
          <a:xfrm>
            <a:off x="4524720" y="3351850"/>
            <a:ext cx="2061469" cy="430887"/>
          </a:xfrm>
          <a:prstGeom prst="rect">
            <a:avLst/>
          </a:prstGeom>
        </p:spPr>
        <p:txBody>
          <a:bodyPr wrap="square">
            <a:spAutoFit/>
          </a:bodyPr>
          <a:lstStyle/>
          <a:p>
            <a:r>
              <a:rPr lang="es-ES" sz="1100" b="1" dirty="0" smtClean="0"/>
              <a:t>F_S=[</a:t>
            </a:r>
            <a:r>
              <a:rPr lang="fr-FR" sz="1100" b="1" dirty="0">
                <a:solidFill>
                  <a:srgbClr val="0070C0"/>
                </a:solidFill>
                <a:latin typeface="Courier New" panose="02070309020205020404" pitchFamily="49" charset="0"/>
              </a:rPr>
              <a:t>22 15 25 19 32 29 28 30 33 13 </a:t>
            </a:r>
            <a:r>
              <a:rPr lang="fr-FR" sz="1100" b="1" dirty="0" smtClean="0">
                <a:solidFill>
                  <a:srgbClr val="0070C0"/>
                </a:solidFill>
                <a:latin typeface="Courier New" panose="02070309020205020404" pitchFamily="49" charset="0"/>
              </a:rPr>
              <a:t>12 ..</a:t>
            </a:r>
            <a:r>
              <a:rPr lang="es-ES" sz="1100" b="1" dirty="0" smtClean="0"/>
              <a:t>];</a:t>
            </a:r>
            <a:endParaRPr lang="en-US" sz="1100" b="1" dirty="0"/>
          </a:p>
        </p:txBody>
      </p:sp>
      <p:sp>
        <p:nvSpPr>
          <p:cNvPr id="22"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3"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Selección de Características PSD</a:t>
            </a:r>
            <a:endParaRPr lang="es-EC" sz="1800" dirty="0"/>
          </a:p>
        </p:txBody>
      </p:sp>
      <p:pic>
        <p:nvPicPr>
          <p:cNvPr id="24" name="Imagen 23"/>
          <p:cNvPicPr/>
          <p:nvPr/>
        </p:nvPicPr>
        <p:blipFill rotWithShape="1">
          <a:blip r:embed="rId9">
            <a:extLst>
              <a:ext uri="{28A0092B-C50C-407E-A947-70E740481C1C}">
                <a14:useLocalDpi xmlns:a14="http://schemas.microsoft.com/office/drawing/2010/main"/>
              </a:ext>
            </a:extLst>
          </a:blip>
          <a:srcRect l="3854" t="48658" r="3854" b="5323"/>
          <a:stretch/>
        </p:blipFill>
        <p:spPr bwMode="auto">
          <a:xfrm>
            <a:off x="3435002" y="3989981"/>
            <a:ext cx="2973704" cy="1959299"/>
          </a:xfrm>
          <a:prstGeom prst="rect">
            <a:avLst/>
          </a:prstGeom>
          <a:noFill/>
          <a:ln>
            <a:noFill/>
          </a:ln>
        </p:spPr>
      </p:pic>
    </p:spTree>
    <p:extLst>
      <p:ext uri="{BB962C8B-B14F-4D97-AF65-F5344CB8AC3E}">
        <p14:creationId xmlns:p14="http://schemas.microsoft.com/office/powerpoint/2010/main" val="23504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additive="base">
                                        <p:cTn id="36" dur="500" fill="hold"/>
                                        <p:tgtEl>
                                          <p:spTgt spid="20"/>
                                        </p:tgtEl>
                                        <p:attrNameLst>
                                          <p:attrName>ppt_x</p:attrName>
                                        </p:attrNameLst>
                                      </p:cBhvr>
                                      <p:tavLst>
                                        <p:tav tm="0">
                                          <p:val>
                                            <p:strVal val="#ppt_x"/>
                                          </p:val>
                                        </p:tav>
                                        <p:tav tm="100000">
                                          <p:val>
                                            <p:strVal val="#ppt_x"/>
                                          </p:val>
                                        </p:tav>
                                      </p:tavLst>
                                    </p:anim>
                                    <p:anim calcmode="lin" valueType="num">
                                      <p:cBhvr additive="base">
                                        <p:cTn id="37" dur="500" fill="hold"/>
                                        <p:tgtEl>
                                          <p:spTgt spid="20"/>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500" fill="hold"/>
                                        <p:tgtEl>
                                          <p:spTgt spid="21"/>
                                        </p:tgtEl>
                                        <p:attrNameLst>
                                          <p:attrName>ppt_x</p:attrName>
                                        </p:attrNameLst>
                                      </p:cBhvr>
                                      <p:tavLst>
                                        <p:tav tm="0">
                                          <p:val>
                                            <p:strVal val="#ppt_x"/>
                                          </p:val>
                                        </p:tav>
                                        <p:tav tm="100000">
                                          <p:val>
                                            <p:strVal val="#ppt_x"/>
                                          </p:val>
                                        </p:tav>
                                      </p:tavLst>
                                    </p:anim>
                                    <p:anim calcmode="lin" valueType="num">
                                      <p:cBhvr additive="base">
                                        <p:cTn id="41" dur="500" fill="hold"/>
                                        <p:tgtEl>
                                          <p:spTgt spid="21"/>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500" fill="hold"/>
                                        <p:tgtEl>
                                          <p:spTgt spid="19"/>
                                        </p:tgtEl>
                                        <p:attrNameLst>
                                          <p:attrName>ppt_x</p:attrName>
                                        </p:attrNameLst>
                                      </p:cBhvr>
                                      <p:tavLst>
                                        <p:tav tm="0">
                                          <p:val>
                                            <p:strVal val="#ppt_x"/>
                                          </p:val>
                                        </p:tav>
                                        <p:tav tm="100000">
                                          <p:val>
                                            <p:strVal val="#ppt_x"/>
                                          </p:val>
                                        </p:tav>
                                      </p:tavLst>
                                    </p:anim>
                                    <p:anim calcmode="lin" valueType="num">
                                      <p:cBhvr additive="base">
                                        <p:cTn id="4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8"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0" y="6453336"/>
            <a:ext cx="705967" cy="646331"/>
          </a:xfrm>
          <a:prstGeom prst="rect">
            <a:avLst/>
          </a:prstGeom>
          <a:noFill/>
        </p:spPr>
        <p:txBody>
          <a:bodyPr wrap="square" rtlCol="0">
            <a:spAutoFit/>
          </a:bodyPr>
          <a:lstStyle/>
          <a:p>
            <a:r>
              <a:rPr lang="en-BZ" dirty="0" smtClean="0"/>
              <a:t>17</a:t>
            </a:r>
          </a:p>
          <a:p>
            <a:endParaRPr lang="es-ES" dirty="0"/>
          </a:p>
        </p:txBody>
      </p:sp>
      <p:pic>
        <p:nvPicPr>
          <p:cNvPr id="10" name="Imagen 9"/>
          <p:cNvPicPr>
            <a:picLocks noChangeAspect="1"/>
          </p:cNvPicPr>
          <p:nvPr/>
        </p:nvPicPr>
        <p:blipFill>
          <a:blip r:embed="rId2"/>
          <a:stretch>
            <a:fillRect/>
          </a:stretch>
        </p:blipFill>
        <p:spPr>
          <a:xfrm>
            <a:off x="2156550" y="1074164"/>
            <a:ext cx="4647698" cy="1857805"/>
          </a:xfrm>
          <a:prstGeom prst="rect">
            <a:avLst/>
          </a:prstGeom>
        </p:spPr>
      </p:pic>
      <p:sp>
        <p:nvSpPr>
          <p:cNvPr id="11" name="Título 1"/>
          <p:cNvSpPr txBox="1">
            <a:spLocks/>
          </p:cNvSpPr>
          <p:nvPr/>
        </p:nvSpPr>
        <p:spPr>
          <a:xfrm>
            <a:off x="229712" y="2942037"/>
            <a:ext cx="6758781" cy="483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 </a:t>
            </a:r>
            <a:r>
              <a:rPr lang="es-EC" sz="2400" b="1" dirty="0"/>
              <a:t>5</a:t>
            </a:r>
            <a:r>
              <a:rPr lang="es-EC" sz="2400" b="1" dirty="0" smtClean="0"/>
              <a:t> Modelos. </a:t>
            </a:r>
            <a:endParaRPr lang="es-EC" sz="2400" b="1" dirty="0"/>
          </a:p>
        </p:txBody>
      </p:sp>
      <p:pic>
        <p:nvPicPr>
          <p:cNvPr id="12" name="Imagen 11"/>
          <p:cNvPicPr>
            <a:picLocks noChangeAspect="1"/>
          </p:cNvPicPr>
          <p:nvPr/>
        </p:nvPicPr>
        <p:blipFill rotWithShape="1">
          <a:blip r:embed="rId3"/>
          <a:srcRect b="27170"/>
          <a:stretch/>
        </p:blipFill>
        <p:spPr>
          <a:xfrm>
            <a:off x="229712" y="3645728"/>
            <a:ext cx="4179687" cy="1884818"/>
          </a:xfrm>
          <a:prstGeom prst="rect">
            <a:avLst/>
          </a:prstGeom>
        </p:spPr>
      </p:pic>
      <p:sp>
        <p:nvSpPr>
          <p:cNvPr id="16" name="Título 1"/>
          <p:cNvSpPr txBox="1">
            <a:spLocks/>
          </p:cNvSpPr>
          <p:nvPr/>
        </p:nvSpPr>
        <p:spPr>
          <a:xfrm>
            <a:off x="6444208" y="3053157"/>
            <a:ext cx="3789279" cy="37206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 3 Modelos. </a:t>
            </a:r>
            <a:endParaRPr lang="es-EC" sz="2400" b="1" dirty="0"/>
          </a:p>
        </p:txBody>
      </p:sp>
      <p:pic>
        <p:nvPicPr>
          <p:cNvPr id="17" name="Imagen 16"/>
          <p:cNvPicPr>
            <a:picLocks noChangeAspect="1"/>
          </p:cNvPicPr>
          <p:nvPr/>
        </p:nvPicPr>
        <p:blipFill rotWithShape="1">
          <a:blip r:embed="rId4"/>
          <a:srcRect l="21056" r="19941" b="26153"/>
          <a:stretch/>
        </p:blipFill>
        <p:spPr>
          <a:xfrm>
            <a:off x="6156176" y="3687174"/>
            <a:ext cx="2463624" cy="1872208"/>
          </a:xfrm>
          <a:prstGeom prst="rect">
            <a:avLst/>
          </a:prstGeom>
        </p:spPr>
      </p:pic>
      <p:sp>
        <p:nvSpPr>
          <p:cNvPr id="18" name="Título 1"/>
          <p:cNvSpPr>
            <a:spLocks noGrp="1"/>
          </p:cNvSpPr>
          <p:nvPr>
            <p:ph type="title"/>
          </p:nvPr>
        </p:nvSpPr>
        <p:spPr>
          <a:xfrm>
            <a:off x="-5725144" y="16697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9" name="Título 1"/>
          <p:cNvSpPr txBox="1">
            <a:spLocks/>
          </p:cNvSpPr>
          <p:nvPr/>
        </p:nvSpPr>
        <p:spPr>
          <a:xfrm>
            <a:off x="0" y="71123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Sistema de Votación Unificado</a:t>
            </a:r>
            <a:endParaRPr lang="es-EC" sz="1800" dirty="0"/>
          </a:p>
        </p:txBody>
      </p:sp>
    </p:spTree>
    <p:extLst>
      <p:ext uri="{BB962C8B-B14F-4D97-AF65-F5344CB8AC3E}">
        <p14:creationId xmlns:p14="http://schemas.microsoft.com/office/powerpoint/2010/main" val="1669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179512" y="3071"/>
            <a:ext cx="7772400" cy="1362075"/>
          </a:xfrm>
        </p:spPr>
        <p:txBody>
          <a:bodyPr/>
          <a:lstStyle/>
          <a:p>
            <a:r>
              <a:rPr lang="es-EC" i="0" dirty="0">
                <a:solidFill>
                  <a:schemeClr val="tx1"/>
                </a:solidFill>
                <a:latin typeface="Times New Roman" panose="02020603050405020304" pitchFamily="18" charset="0"/>
                <a:cs typeface="Times New Roman" panose="02020603050405020304" pitchFamily="18" charset="0"/>
              </a:rPr>
              <a:t>agenda</a:t>
            </a:r>
          </a:p>
        </p:txBody>
      </p:sp>
      <p:graphicFrame>
        <p:nvGraphicFramePr>
          <p:cNvPr id="5" name="Diagrama 4"/>
          <p:cNvGraphicFramePr/>
          <p:nvPr>
            <p:extLst>
              <p:ext uri="{D42A27DB-BD31-4B8C-83A1-F6EECF244321}">
                <p14:modId xmlns:p14="http://schemas.microsoft.com/office/powerpoint/2010/main" val="2001727666"/>
              </p:ext>
            </p:extLst>
          </p:nvPr>
        </p:nvGraphicFramePr>
        <p:xfrm>
          <a:off x="683568" y="980728"/>
          <a:ext cx="799288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43734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0" y="6453336"/>
            <a:ext cx="705967" cy="646331"/>
          </a:xfrm>
          <a:prstGeom prst="rect">
            <a:avLst/>
          </a:prstGeom>
          <a:noFill/>
        </p:spPr>
        <p:txBody>
          <a:bodyPr wrap="square" rtlCol="0">
            <a:spAutoFit/>
          </a:bodyPr>
          <a:lstStyle/>
          <a:p>
            <a:r>
              <a:rPr lang="en-BZ" dirty="0" smtClean="0"/>
              <a:t>18</a:t>
            </a:r>
          </a:p>
          <a:p>
            <a:endParaRPr lang="es-ES" dirty="0"/>
          </a:p>
        </p:txBody>
      </p:sp>
      <p:sp>
        <p:nvSpPr>
          <p:cNvPr id="18" name="Título 1"/>
          <p:cNvSpPr>
            <a:spLocks noGrp="1"/>
          </p:cNvSpPr>
          <p:nvPr>
            <p:ph type="title"/>
          </p:nvPr>
        </p:nvSpPr>
        <p:spPr>
          <a:xfrm>
            <a:off x="-5437112" y="14091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9" name="Título 1"/>
          <p:cNvSpPr txBox="1">
            <a:spLocks/>
          </p:cNvSpPr>
          <p:nvPr/>
        </p:nvSpPr>
        <p:spPr>
          <a:xfrm>
            <a:off x="0" y="71123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Base de Datos </a:t>
            </a:r>
            <a:endParaRPr lang="es-EC" sz="1800" dirty="0"/>
          </a:p>
        </p:txBody>
      </p:sp>
      <p:pic>
        <p:nvPicPr>
          <p:cNvPr id="15" name="Imagen 14" descr="https://documents.lucid.app/documents/b9221c7a-7f5c-4cfa-938c-04e60d553846/pages/0_0?a=2538&amp;x=-968&amp;y=772&amp;w=1496&amp;h=1058&amp;store=1&amp;accept=image%2F*&amp;auth=LCA%20acb28eb5b7ba1c567d92c9aff5b2ebfac948612a-ts%3D1605131717"/>
          <p:cNvPicPr/>
          <p:nvPr/>
        </p:nvPicPr>
        <p:blipFill rotWithShape="1">
          <a:blip r:embed="rId3">
            <a:extLst>
              <a:ext uri="{28A0092B-C50C-407E-A947-70E740481C1C}">
                <a14:useLocalDpi xmlns:a14="http://schemas.microsoft.com/office/drawing/2010/main" val="0"/>
              </a:ext>
            </a:extLst>
          </a:blip>
          <a:srcRect l="13472" t="47353" r="6771" b="9112"/>
          <a:stretch/>
        </p:blipFill>
        <p:spPr bwMode="auto">
          <a:xfrm>
            <a:off x="352983" y="1618038"/>
            <a:ext cx="6108549" cy="2033245"/>
          </a:xfrm>
          <a:prstGeom prst="rect">
            <a:avLst/>
          </a:prstGeom>
          <a:noFill/>
          <a:ln>
            <a:noFill/>
          </a:ln>
          <a:extLst>
            <a:ext uri="{53640926-AAD7-44D8-BBD7-CCE9431645EC}">
              <a14:shadowObscured xmlns:a14="http://schemas.microsoft.com/office/drawing/2010/main"/>
            </a:ext>
          </a:extLst>
        </p:spPr>
      </p:pic>
      <p:sp>
        <p:nvSpPr>
          <p:cNvPr id="20" name="Título 1"/>
          <p:cNvSpPr txBox="1">
            <a:spLocks/>
          </p:cNvSpPr>
          <p:nvPr/>
        </p:nvSpPr>
        <p:spPr>
          <a:xfrm>
            <a:off x="25883" y="3950894"/>
            <a:ext cx="3925356" cy="504208"/>
          </a:xfrm>
          <a:prstGeom prst="rect">
            <a:avLst/>
          </a:prstGeom>
          <a:solidFill>
            <a:schemeClr val="bg1"/>
          </a:solidFill>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smtClean="0"/>
              <a:t>Frecuencia de muestreo 50 Hz – 100 Hz</a:t>
            </a:r>
            <a:endParaRPr lang="es-EC" sz="3200" dirty="0"/>
          </a:p>
        </p:txBody>
      </p:sp>
      <p:pic>
        <p:nvPicPr>
          <p:cNvPr id="21" name="Imagen 20"/>
          <p:cNvPicPr>
            <a:picLocks noChangeAspect="1"/>
          </p:cNvPicPr>
          <p:nvPr/>
        </p:nvPicPr>
        <p:blipFill>
          <a:blip r:embed="rId4"/>
          <a:stretch>
            <a:fillRect/>
          </a:stretch>
        </p:blipFill>
        <p:spPr>
          <a:xfrm>
            <a:off x="25883" y="1501071"/>
            <a:ext cx="5905499" cy="2226889"/>
          </a:xfrm>
          <a:prstGeom prst="rect">
            <a:avLst/>
          </a:prstGeom>
        </p:spPr>
      </p:pic>
      <p:pic>
        <p:nvPicPr>
          <p:cNvPr id="22" name="Imagen 21"/>
          <p:cNvPicPr>
            <a:picLocks noChangeAspect="1"/>
          </p:cNvPicPr>
          <p:nvPr/>
        </p:nvPicPr>
        <p:blipFill>
          <a:blip r:embed="rId5"/>
          <a:stretch>
            <a:fillRect/>
          </a:stretch>
        </p:blipFill>
        <p:spPr>
          <a:xfrm>
            <a:off x="5957265" y="1485524"/>
            <a:ext cx="2989683" cy="2257982"/>
          </a:xfrm>
          <a:prstGeom prst="rect">
            <a:avLst/>
          </a:prstGeom>
        </p:spPr>
      </p:pic>
    </p:spTree>
    <p:extLst>
      <p:ext uri="{BB962C8B-B14F-4D97-AF65-F5344CB8AC3E}">
        <p14:creationId xmlns:p14="http://schemas.microsoft.com/office/powerpoint/2010/main" val="219211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ppt_x"/>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6488668"/>
            <a:ext cx="705967" cy="646331"/>
          </a:xfrm>
          <a:prstGeom prst="rect">
            <a:avLst/>
          </a:prstGeom>
          <a:noFill/>
        </p:spPr>
        <p:txBody>
          <a:bodyPr wrap="square" rtlCol="0">
            <a:spAutoFit/>
          </a:bodyPr>
          <a:lstStyle/>
          <a:p>
            <a:r>
              <a:rPr lang="en-BZ" dirty="0" smtClean="0"/>
              <a:t>19</a:t>
            </a:r>
          </a:p>
          <a:p>
            <a:endParaRPr lang="es-ES" dirty="0"/>
          </a:p>
        </p:txBody>
      </p:sp>
      <p:sp>
        <p:nvSpPr>
          <p:cNvPr id="8" name="Marcador de contenido 2"/>
          <p:cNvSpPr txBox="1">
            <a:spLocks/>
          </p:cNvSpPr>
          <p:nvPr/>
        </p:nvSpPr>
        <p:spPr>
          <a:xfrm>
            <a:off x="-47904" y="1007624"/>
            <a:ext cx="4837589" cy="2194438"/>
          </a:xfrm>
          <a:prstGeom prst="rect">
            <a:avLst/>
          </a:prstGeom>
        </p:spPr>
        <p:txBody>
          <a:bodyPr>
            <a:normAutofit/>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endParaRPr lang="es-EC" sz="1200" b="1" kern="0" dirty="0" smtClean="0">
              <a:solidFill>
                <a:schemeClr val="tx1"/>
              </a:solidFill>
            </a:endParaRPr>
          </a:p>
          <a:p>
            <a:r>
              <a:rPr lang="es-EC" sz="1200" b="1" kern="0" dirty="0" smtClean="0">
                <a:solidFill>
                  <a:schemeClr val="tx1"/>
                </a:solidFill>
              </a:rPr>
              <a:t>Filtrado </a:t>
            </a:r>
          </a:p>
          <a:p>
            <a:r>
              <a:rPr lang="es-EC" sz="1200" b="1" kern="0" dirty="0" smtClean="0">
                <a:solidFill>
                  <a:schemeClr val="tx1"/>
                </a:solidFill>
              </a:rPr>
              <a:t>Normalización de datos </a:t>
            </a:r>
            <a:br>
              <a:rPr lang="es-EC" sz="1200" b="1" kern="0" dirty="0" smtClean="0">
                <a:solidFill>
                  <a:schemeClr val="tx1"/>
                </a:solidFill>
              </a:rPr>
            </a:br>
            <a:r>
              <a:rPr lang="es-EC" sz="1200" b="1" kern="0" dirty="0" smtClean="0">
                <a:solidFill>
                  <a:schemeClr val="tx1"/>
                </a:solidFill>
              </a:rPr>
              <a:t>		</a:t>
            </a:r>
            <a:br>
              <a:rPr lang="es-EC" sz="1200" b="1" kern="0" dirty="0" smtClean="0">
                <a:solidFill>
                  <a:schemeClr val="tx1"/>
                </a:solidFill>
              </a:rPr>
            </a:br>
            <a:r>
              <a:rPr lang="es-EC" sz="1200" b="1" kern="0" dirty="0" smtClean="0">
                <a:solidFill>
                  <a:schemeClr val="tx1"/>
                </a:solidFill>
              </a:rPr>
              <a:t>* </a:t>
            </a:r>
            <a:r>
              <a:rPr lang="es-EC" sz="1200" kern="0" dirty="0" smtClean="0">
                <a:solidFill>
                  <a:schemeClr val="tx1"/>
                </a:solidFill>
              </a:rPr>
              <a:t>Aumentar la frecuencia de muestreo a 100 Hz si     la señal  fue muestreada a 50 Hz. </a:t>
            </a:r>
            <a:r>
              <a:rPr lang="es-EC" sz="1200" b="1" kern="0" dirty="0" smtClean="0">
                <a:solidFill>
                  <a:schemeClr val="tx1"/>
                </a:solidFill>
              </a:rPr>
              <a:t/>
            </a:r>
            <a:br>
              <a:rPr lang="es-EC" sz="1200" b="1" kern="0" dirty="0" smtClean="0">
                <a:solidFill>
                  <a:schemeClr val="tx1"/>
                </a:solidFill>
              </a:rPr>
            </a:br>
            <a:r>
              <a:rPr lang="es-EC" sz="1200" b="1" kern="0" dirty="0" smtClean="0">
                <a:solidFill>
                  <a:schemeClr val="tx1"/>
                </a:solidFill>
              </a:rPr>
              <a:t/>
            </a:r>
            <a:br>
              <a:rPr lang="es-EC" sz="1200" b="1" kern="0" dirty="0" smtClean="0">
                <a:solidFill>
                  <a:schemeClr val="tx1"/>
                </a:solidFill>
              </a:rPr>
            </a:br>
            <a:r>
              <a:rPr lang="es-EC" sz="1200" b="1" kern="0" dirty="0" smtClean="0">
                <a:solidFill>
                  <a:schemeClr val="tx1"/>
                </a:solidFill>
              </a:rPr>
              <a:t>  </a:t>
            </a:r>
            <a:r>
              <a:rPr lang="es-EC" sz="1200" kern="0" dirty="0" smtClean="0">
                <a:solidFill>
                  <a:schemeClr val="tx1"/>
                </a:solidFill>
              </a:rPr>
              <a:t>Retirar la media de los datos.</a:t>
            </a:r>
            <a:br>
              <a:rPr lang="es-EC" sz="1200" kern="0" dirty="0" smtClean="0">
                <a:solidFill>
                  <a:schemeClr val="tx1"/>
                </a:solidFill>
              </a:rPr>
            </a:br>
            <a:r>
              <a:rPr lang="es-EC" sz="1200" kern="0" dirty="0" smtClean="0">
                <a:solidFill>
                  <a:schemeClr val="tx1"/>
                </a:solidFill>
              </a:rPr>
              <a:t>		</a:t>
            </a:r>
            <a:br>
              <a:rPr lang="es-EC" sz="1200" kern="0" dirty="0" smtClean="0">
                <a:solidFill>
                  <a:schemeClr val="tx1"/>
                </a:solidFill>
              </a:rPr>
            </a:br>
            <a:r>
              <a:rPr lang="es-EC" sz="1200" kern="0" dirty="0" smtClean="0">
                <a:solidFill>
                  <a:schemeClr val="tx1"/>
                </a:solidFill>
              </a:rPr>
              <a:t>	Normalizar en un rango de -1 a 1.</a:t>
            </a:r>
          </a:p>
        </p:txBody>
      </p:sp>
      <mc:AlternateContent xmlns:mc="http://schemas.openxmlformats.org/markup-compatibility/2006" xmlns:a14="http://schemas.microsoft.com/office/drawing/2010/main">
        <mc:Choice Requires="a14">
          <p:sp>
            <p:nvSpPr>
              <p:cNvPr id="9" name="Rectángulo 8"/>
              <p:cNvSpPr/>
              <p:nvPr/>
            </p:nvSpPr>
            <p:spPr>
              <a:xfrm>
                <a:off x="4638403" y="2195536"/>
                <a:ext cx="4723107" cy="67101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s-EC" sz="1600" smtClean="0">
                          <a:latin typeface="Cambria Math" panose="02040503050406030204" pitchFamily="18" charset="0"/>
                        </a:rPr>
                        <m:t>S</m:t>
                      </m:r>
                      <m:r>
                        <m:rPr>
                          <m:sty m:val="p"/>
                        </m:rPr>
                        <a:rPr lang="es-EC" sz="1600" b="0" i="0" smtClean="0">
                          <a:latin typeface="Cambria Math" panose="02040503050406030204" pitchFamily="18" charset="0"/>
                        </a:rPr>
                        <m:t>i</m:t>
                      </m:r>
                      <m:r>
                        <a:rPr lang="es-EC" sz="1600" b="0" i="0" smtClean="0">
                          <a:latin typeface="Cambria Math" panose="02040503050406030204" pitchFamily="18" charset="0"/>
                        </a:rPr>
                        <m:t>=</m:t>
                      </m:r>
                      <m:f>
                        <m:fPr>
                          <m:ctrlPr>
                            <a:rPr lang="es-EC" sz="1600" i="1">
                              <a:latin typeface="Cambria Math" panose="02040503050406030204" pitchFamily="18" charset="0"/>
                            </a:rPr>
                          </m:ctrlPr>
                        </m:fPr>
                        <m:num>
                          <m:sSub>
                            <m:sSubPr>
                              <m:ctrlPr>
                                <a:rPr lang="es-EC" sz="1600" i="1">
                                  <a:latin typeface="Cambria Math" panose="02040503050406030204" pitchFamily="18" charset="0"/>
                                </a:rPr>
                              </m:ctrlPr>
                            </m:sSubPr>
                            <m:e>
                              <m:r>
                                <m:rPr>
                                  <m:sty m:val="p"/>
                                </m:rPr>
                                <a:rPr lang="es-EC" sz="1600" b="0" i="0">
                                  <a:latin typeface="Cambria Math" panose="02040503050406030204" pitchFamily="18" charset="0"/>
                                </a:rPr>
                                <m:t>S</m:t>
                              </m:r>
                            </m:e>
                            <m:sub>
                              <m:r>
                                <m:rPr>
                                  <m:sty m:val="p"/>
                                </m:rPr>
                                <a:rPr lang="es-EC" sz="1600" b="0" i="0">
                                  <a:latin typeface="Cambria Math" panose="02040503050406030204" pitchFamily="18" charset="0"/>
                                </a:rPr>
                                <m:t>original</m:t>
                              </m:r>
                            </m:sub>
                          </m:sSub>
                          <m:r>
                            <a:rPr lang="es-EC" sz="1600" b="0" i="0">
                              <a:latin typeface="Cambria Math" panose="02040503050406030204" pitchFamily="18" charset="0"/>
                            </a:rPr>
                            <m:t>−</m:t>
                          </m:r>
                          <m:acc>
                            <m:accPr>
                              <m:chr m:val="̅"/>
                              <m:ctrlPr>
                                <a:rPr lang="es-EC" sz="1600" b="0" i="1" smtClean="0">
                                  <a:latin typeface="Cambria Math" panose="02040503050406030204" pitchFamily="18" charset="0"/>
                                </a:rPr>
                              </m:ctrlPr>
                            </m:accPr>
                            <m:e>
                              <m:sSub>
                                <m:sSubPr>
                                  <m:ctrlPr>
                                    <a:rPr lang="es-EC" sz="1600" i="1">
                                      <a:latin typeface="Cambria Math" panose="02040503050406030204" pitchFamily="18" charset="0"/>
                                    </a:rPr>
                                  </m:ctrlPr>
                                </m:sSubPr>
                                <m:e>
                                  <m:r>
                                    <m:rPr>
                                      <m:sty m:val="p"/>
                                    </m:rPr>
                                    <a:rPr lang="es-EC" sz="1600">
                                      <a:latin typeface="Cambria Math" panose="02040503050406030204" pitchFamily="18" charset="0"/>
                                    </a:rPr>
                                    <m:t>S</m:t>
                                  </m:r>
                                </m:e>
                                <m:sub>
                                  <m:r>
                                    <m:rPr>
                                      <m:sty m:val="p"/>
                                    </m:rPr>
                                    <a:rPr lang="es-EC" sz="1600">
                                      <a:latin typeface="Cambria Math" panose="02040503050406030204" pitchFamily="18" charset="0"/>
                                    </a:rPr>
                                    <m:t>original</m:t>
                                  </m:r>
                                </m:sub>
                              </m:sSub>
                            </m:e>
                          </m:acc>
                        </m:num>
                        <m:den>
                          <m:r>
                            <m:rPr>
                              <m:sty m:val="p"/>
                            </m:rPr>
                            <a:rPr lang="es-EC" sz="1600" b="0" i="0" smtClean="0">
                              <a:latin typeface="Cambria Math" panose="02040503050406030204" pitchFamily="18" charset="0"/>
                            </a:rPr>
                            <m:t>max</m:t>
                          </m:r>
                          <m:r>
                            <a:rPr lang="es-EC" sz="1600" b="0" i="0" smtClean="0">
                              <a:latin typeface="Cambria Math" panose="02040503050406030204" pitchFamily="18" charset="0"/>
                            </a:rPr>
                            <m:t>(</m:t>
                          </m:r>
                          <m:r>
                            <a:rPr lang="es-EC" sz="1600" b="0" i="1" smtClean="0">
                              <a:latin typeface="Cambria Math" panose="02040503050406030204" pitchFamily="18" charset="0"/>
                            </a:rPr>
                            <m:t>|</m:t>
                          </m:r>
                          <m:sSub>
                            <m:sSubPr>
                              <m:ctrlPr>
                                <a:rPr lang="es-EC" sz="1600" i="1">
                                  <a:latin typeface="Cambria Math" panose="02040503050406030204" pitchFamily="18" charset="0"/>
                                </a:rPr>
                              </m:ctrlPr>
                            </m:sSubPr>
                            <m:e>
                              <m:r>
                                <m:rPr>
                                  <m:sty m:val="p"/>
                                </m:rPr>
                                <a:rPr lang="es-EC" sz="1600" b="0" i="0">
                                  <a:latin typeface="Cambria Math" panose="02040503050406030204" pitchFamily="18" charset="0"/>
                                </a:rPr>
                                <m:t>S</m:t>
                              </m:r>
                            </m:e>
                            <m:sub>
                              <m:r>
                                <m:rPr>
                                  <m:sty m:val="p"/>
                                </m:rPr>
                                <a:rPr lang="es-EC" sz="1600" b="0" i="0">
                                  <a:latin typeface="Cambria Math" panose="02040503050406030204" pitchFamily="18" charset="0"/>
                                </a:rPr>
                                <m:t>original</m:t>
                              </m:r>
                            </m:sub>
                          </m:sSub>
                          <m:r>
                            <a:rPr lang="es-EC" sz="1600" b="0" i="0" smtClean="0">
                              <a:latin typeface="Cambria Math" panose="02040503050406030204" pitchFamily="18" charset="0"/>
                            </a:rPr>
                            <m:t>|)</m:t>
                          </m:r>
                        </m:den>
                      </m:f>
                    </m:oMath>
                  </m:oMathPara>
                </a14:m>
                <a:endParaRPr lang="en-US" sz="1600" dirty="0"/>
              </a:p>
            </p:txBody>
          </p:sp>
        </mc:Choice>
        <mc:Fallback xmlns="">
          <p:sp>
            <p:nvSpPr>
              <p:cNvPr id="9" name="Rectángulo 8"/>
              <p:cNvSpPr>
                <a:spLocks noRot="1" noChangeAspect="1" noMove="1" noResize="1" noEditPoints="1" noAdjustHandles="1" noChangeArrowheads="1" noChangeShapeType="1" noTextEdit="1"/>
              </p:cNvSpPr>
              <p:nvPr/>
            </p:nvSpPr>
            <p:spPr>
              <a:xfrm>
                <a:off x="4638403" y="2195536"/>
                <a:ext cx="4723107" cy="671018"/>
              </a:xfrm>
              <a:prstGeom prst="rect">
                <a:avLst/>
              </a:prstGeom>
              <a:blipFill>
                <a:blip r:embed="rId2"/>
                <a:stretch>
                  <a:fillRect/>
                </a:stretch>
              </a:blipFill>
            </p:spPr>
            <p:txBody>
              <a:bodyPr/>
              <a:lstStyle/>
              <a:p>
                <a:r>
                  <a:rPr lang="es-EC">
                    <a:noFill/>
                  </a:rPr>
                  <a:t> </a:t>
                </a:r>
              </a:p>
            </p:txBody>
          </p:sp>
        </mc:Fallback>
      </mc:AlternateContent>
      <p:pic>
        <p:nvPicPr>
          <p:cNvPr id="10" name="Imagen 9"/>
          <p:cNvPicPr>
            <a:picLocks noChangeAspect="1"/>
          </p:cNvPicPr>
          <p:nvPr/>
        </p:nvPicPr>
        <p:blipFill>
          <a:blip r:embed="rId3"/>
          <a:stretch>
            <a:fillRect/>
          </a:stretch>
        </p:blipFill>
        <p:spPr>
          <a:xfrm>
            <a:off x="352983" y="3202063"/>
            <a:ext cx="4194744" cy="2642600"/>
          </a:xfrm>
          <a:prstGeom prst="rect">
            <a:avLst/>
          </a:prstGeom>
        </p:spPr>
      </p:pic>
      <mc:AlternateContent xmlns:mc="http://schemas.openxmlformats.org/markup-compatibility/2006" xmlns:a14="http://schemas.microsoft.com/office/drawing/2010/main">
        <mc:Choice Requires="a14">
          <p:sp>
            <p:nvSpPr>
              <p:cNvPr id="11" name="Rectángulo 10"/>
              <p:cNvSpPr/>
              <p:nvPr/>
            </p:nvSpPr>
            <p:spPr>
              <a:xfrm>
                <a:off x="4514935" y="1652887"/>
                <a:ext cx="5638800" cy="3617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1600" i="1" smtClean="0">
                              <a:solidFill>
                                <a:schemeClr val="tx1"/>
                              </a:solidFill>
                              <a:latin typeface="Cambria Math" panose="02040503050406030204" pitchFamily="18" charset="0"/>
                              <a:ea typeface="Cambria Math" panose="02040503050406030204" pitchFamily="18" charset="0"/>
                            </a:rPr>
                          </m:ctrlPr>
                        </m:sSubPr>
                        <m:e>
                          <m:r>
                            <a:rPr lang="es-EC" sz="1600" b="0" i="0" smtClean="0">
                              <a:solidFill>
                                <a:schemeClr val="tx1"/>
                              </a:solidFill>
                              <a:latin typeface="Cambria Math" panose="02040503050406030204" pitchFamily="18" charset="0"/>
                              <a:ea typeface="Cambria Math" panose="02040503050406030204" pitchFamily="18" charset="0"/>
                            </a:rPr>
                            <m:t>∗</m:t>
                          </m:r>
                          <m:r>
                            <m:rPr>
                              <m:sty m:val="p"/>
                            </m:rPr>
                            <a:rPr lang="es-EC" sz="1600">
                              <a:solidFill>
                                <a:schemeClr val="tx1"/>
                              </a:solidFill>
                              <a:latin typeface="Cambria Math" panose="02040503050406030204" pitchFamily="18" charset="0"/>
                              <a:ea typeface="Cambria Math" panose="02040503050406030204" pitchFamily="18" charset="0"/>
                            </a:rPr>
                            <m:t>S</m:t>
                          </m:r>
                        </m:e>
                        <m:sub>
                          <m:r>
                            <m:rPr>
                              <m:sty m:val="p"/>
                            </m:rPr>
                            <a:rPr lang="es-EC" sz="1600">
                              <a:solidFill>
                                <a:schemeClr val="tx1"/>
                              </a:solidFill>
                              <a:latin typeface="Cambria Math" panose="02040503050406030204" pitchFamily="18" charset="0"/>
                              <a:ea typeface="Cambria Math" panose="02040503050406030204" pitchFamily="18" charset="0"/>
                            </a:rPr>
                            <m:t>original</m:t>
                          </m:r>
                        </m:sub>
                      </m:sSub>
                      <m:r>
                        <a:rPr lang="es-EC" sz="1600" b="0" i="0" smtClean="0">
                          <a:solidFill>
                            <a:schemeClr val="tx1"/>
                          </a:solidFill>
                          <a:latin typeface="Cambria Math" panose="02040503050406030204" pitchFamily="18" charset="0"/>
                          <a:ea typeface="Cambria Math" panose="02040503050406030204" pitchFamily="18" charset="0"/>
                        </a:rPr>
                        <m:t>=</m:t>
                      </m:r>
                      <m:r>
                        <m:rPr>
                          <m:nor/>
                        </m:rPr>
                        <a:rPr lang="en-US" sz="1600">
                          <a:solidFill>
                            <a:schemeClr val="tx1"/>
                          </a:solidFill>
                          <a:latin typeface="Cambria Math" panose="02040503050406030204" pitchFamily="18" charset="0"/>
                          <a:ea typeface="Cambria Math" panose="02040503050406030204" pitchFamily="18" charset="0"/>
                        </a:rPr>
                        <m:t>resample</m:t>
                      </m:r>
                      <m:r>
                        <m:rPr>
                          <m:nor/>
                        </m:rPr>
                        <a:rPr lang="en-US" sz="1600">
                          <a:solidFill>
                            <a:schemeClr val="tx1"/>
                          </a:solidFill>
                          <a:latin typeface="Cambria Math" panose="02040503050406030204" pitchFamily="18" charset="0"/>
                          <a:ea typeface="Cambria Math" panose="02040503050406030204" pitchFamily="18" charset="0"/>
                        </a:rPr>
                        <m:t>(</m:t>
                      </m:r>
                      <m:sSub>
                        <m:sSubPr>
                          <m:ctrlPr>
                            <a:rPr lang="es-EC" sz="1600" i="1">
                              <a:solidFill>
                                <a:schemeClr val="tx1"/>
                              </a:solidFill>
                              <a:latin typeface="Cambria Math" panose="02040503050406030204" pitchFamily="18" charset="0"/>
                              <a:ea typeface="Cambria Math" panose="02040503050406030204" pitchFamily="18" charset="0"/>
                            </a:rPr>
                          </m:ctrlPr>
                        </m:sSubPr>
                        <m:e>
                          <m:r>
                            <m:rPr>
                              <m:sty m:val="p"/>
                            </m:rPr>
                            <a:rPr lang="es-EC" sz="1600">
                              <a:solidFill>
                                <a:schemeClr val="tx1"/>
                              </a:solidFill>
                              <a:latin typeface="Cambria Math" panose="02040503050406030204" pitchFamily="18" charset="0"/>
                              <a:ea typeface="Cambria Math" panose="02040503050406030204" pitchFamily="18" charset="0"/>
                            </a:rPr>
                            <m:t>S</m:t>
                          </m:r>
                        </m:e>
                        <m:sub>
                          <m:r>
                            <m:rPr>
                              <m:sty m:val="p"/>
                            </m:rPr>
                            <a:rPr lang="es-EC" sz="1600">
                              <a:solidFill>
                                <a:schemeClr val="tx1"/>
                              </a:solidFill>
                              <a:latin typeface="Cambria Math" panose="02040503050406030204" pitchFamily="18" charset="0"/>
                              <a:ea typeface="Cambria Math" panose="02040503050406030204" pitchFamily="18" charset="0"/>
                            </a:rPr>
                            <m:t>original</m:t>
                          </m:r>
                        </m:sub>
                      </m:sSub>
                      <m:r>
                        <m:rPr>
                          <m:nor/>
                        </m:rPr>
                        <a:rPr lang="es-EC" sz="1600" b="0" i="0" smtClean="0">
                          <a:solidFill>
                            <a:schemeClr val="tx1"/>
                          </a:solidFill>
                          <a:latin typeface="Cambria Math" panose="02040503050406030204" pitchFamily="18" charset="0"/>
                          <a:ea typeface="Cambria Math" panose="02040503050406030204" pitchFamily="18" charset="0"/>
                        </a:rPr>
                        <m:t>,2,1)</m:t>
                      </m:r>
                    </m:oMath>
                  </m:oMathPara>
                </a14:m>
                <a:endParaRPr lang="en-US" sz="1600" dirty="0">
                  <a:latin typeface="Cambria Math" panose="02040503050406030204" pitchFamily="18" charset="0"/>
                  <a:ea typeface="Cambria Math" panose="020405030504060302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4514935" y="1652887"/>
                <a:ext cx="5638800" cy="361766"/>
              </a:xfrm>
              <a:prstGeom prst="rect">
                <a:avLst/>
              </a:prstGeom>
              <a:blipFill>
                <a:blip r:embed="rId4"/>
                <a:stretch>
                  <a:fillRect b="-6780"/>
                </a:stretch>
              </a:blipFill>
            </p:spPr>
            <p:txBody>
              <a:bodyPr/>
              <a:lstStyle/>
              <a:p>
                <a:r>
                  <a:rPr lang="es-EC">
                    <a:noFill/>
                  </a:rPr>
                  <a:t> </a:t>
                </a:r>
              </a:p>
            </p:txBody>
          </p:sp>
        </mc:Fallback>
      </mc:AlternateContent>
      <p:pic>
        <p:nvPicPr>
          <p:cNvPr id="12" name="Imagen 11"/>
          <p:cNvPicPr>
            <a:picLocks noChangeAspect="1"/>
          </p:cNvPicPr>
          <p:nvPr/>
        </p:nvPicPr>
        <p:blipFill>
          <a:blip r:embed="rId5"/>
          <a:stretch>
            <a:fillRect/>
          </a:stretch>
        </p:blipFill>
        <p:spPr>
          <a:xfrm>
            <a:off x="4948615" y="3227586"/>
            <a:ext cx="4137874" cy="2644144"/>
          </a:xfrm>
          <a:prstGeom prst="rect">
            <a:avLst/>
          </a:prstGeom>
        </p:spPr>
      </p:pic>
      <p:sp>
        <p:nvSpPr>
          <p:cNvPr id="13"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4" name="Título 1"/>
          <p:cNvSpPr>
            <a:spLocks noGrp="1"/>
          </p:cNvSpPr>
          <p:nvPr>
            <p:ph type="title"/>
          </p:nvPr>
        </p:nvSpPr>
        <p:spPr>
          <a:xfrm>
            <a:off x="-5365104" y="153946"/>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5" name="Título 1"/>
          <p:cNvSpPr txBox="1">
            <a:spLocks/>
          </p:cNvSpPr>
          <p:nvPr/>
        </p:nvSpPr>
        <p:spPr>
          <a:xfrm>
            <a:off x="0" y="775618"/>
            <a:ext cx="4741782"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dirty="0" smtClean="0"/>
              <a:t>Filtrado y Normalización.</a:t>
            </a:r>
            <a:endParaRPr lang="es-EC" sz="1600" dirty="0"/>
          </a:p>
        </p:txBody>
      </p:sp>
    </p:spTree>
    <p:extLst>
      <p:ext uri="{BB962C8B-B14F-4D97-AF65-F5344CB8AC3E}">
        <p14:creationId xmlns:p14="http://schemas.microsoft.com/office/powerpoint/2010/main" val="11457347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6488668"/>
            <a:ext cx="705967" cy="369332"/>
          </a:xfrm>
          <a:prstGeom prst="rect">
            <a:avLst/>
          </a:prstGeom>
          <a:noFill/>
        </p:spPr>
        <p:txBody>
          <a:bodyPr wrap="square" rtlCol="0">
            <a:spAutoFit/>
          </a:bodyPr>
          <a:lstStyle/>
          <a:p>
            <a:r>
              <a:rPr lang="es-ES" dirty="0" smtClean="0"/>
              <a:t>20</a:t>
            </a:r>
            <a:endParaRPr lang="es-ES" dirty="0"/>
          </a:p>
        </p:txBody>
      </p:sp>
      <mc:AlternateContent xmlns:mc="http://schemas.openxmlformats.org/markup-compatibility/2006" xmlns:a14="http://schemas.microsoft.com/office/drawing/2010/main">
        <mc:Choice Requires="a14">
          <p:sp>
            <p:nvSpPr>
              <p:cNvPr id="5" name="Rectángulo 4"/>
              <p:cNvSpPr/>
              <p:nvPr/>
            </p:nvSpPr>
            <p:spPr>
              <a:xfrm>
                <a:off x="156430" y="1916507"/>
                <a:ext cx="4055530" cy="1445652"/>
              </a:xfrm>
              <a:prstGeom prst="rect">
                <a:avLst/>
              </a:prstGeom>
            </p:spPr>
            <p:txBody>
              <a:bodyPr wrap="square">
                <a:spAutoFit/>
              </a:bodyPr>
              <a:lstStyle/>
              <a:p>
                <a:pPr algn="just"/>
                <a:r>
                  <a:rPr lang="es-EC" sz="1400" dirty="0" smtClean="0"/>
                  <a:t>Cada señal </a:t>
                </a:r>
                <a14:m>
                  <m:oMath xmlns:m="http://schemas.openxmlformats.org/officeDocument/2006/math">
                    <m:sSubSup>
                      <m:sSubSupPr>
                        <m:ctrlPr>
                          <a:rPr lang="es-EC" b="1" i="1">
                            <a:latin typeface="Cambria Math" panose="02040503050406030204" pitchFamily="18" charset="0"/>
                          </a:rPr>
                        </m:ctrlPr>
                      </m:sSubSupPr>
                      <m:e>
                        <m:r>
                          <a:rPr lang="es-EC" b="1" i="1" smtClean="0">
                            <a:latin typeface="Cambria Math" panose="02040503050406030204" pitchFamily="18" charset="0"/>
                          </a:rPr>
                          <m:t>𝑺</m:t>
                        </m:r>
                      </m:e>
                      <m:sub>
                        <m:r>
                          <a:rPr lang="es-EC" b="1" i="1">
                            <a:latin typeface="Cambria Math" panose="02040503050406030204" pitchFamily="18" charset="0"/>
                          </a:rPr>
                          <m:t>𝒊</m:t>
                        </m:r>
                      </m:sub>
                      <m:sup>
                        <m:r>
                          <a:rPr lang="es-EC" b="1" i="1">
                            <a:latin typeface="Cambria Math" panose="02040503050406030204" pitchFamily="18" charset="0"/>
                          </a:rPr>
                          <m:t>   </m:t>
                        </m:r>
                      </m:sup>
                    </m:sSubSup>
                  </m:oMath>
                </a14:m>
                <a:r>
                  <a:rPr lang="es-EC" sz="1400" dirty="0"/>
                  <a:t>se obtiene las siguientes características:</a:t>
                </a:r>
              </a:p>
              <a:p>
                <a:pPr marL="285750" indent="-285750" algn="just">
                  <a:buFont typeface="Arial" panose="020B0604020202020204" pitchFamily="34" charset="0"/>
                  <a:buChar char="•"/>
                </a:pPr>
                <a:r>
                  <a:rPr lang="es-EC" sz="1400" dirty="0"/>
                  <a:t>13 Tiempo </a:t>
                </a:r>
                <a:endParaRPr lang="es-EC" sz="1400" dirty="0" smtClean="0"/>
              </a:p>
              <a:p>
                <a:pPr marL="285750" indent="-285750" algn="just">
                  <a:buFont typeface="Arial" panose="020B0604020202020204" pitchFamily="34" charset="0"/>
                  <a:buChar char="•"/>
                </a:pPr>
                <a:r>
                  <a:rPr lang="es-EC" sz="1400" dirty="0" smtClean="0"/>
                  <a:t>21 Frecuencia</a:t>
                </a:r>
              </a:p>
              <a:p>
                <a:pPr marL="285750" indent="-285750" algn="just">
                  <a:buFont typeface="Arial" panose="020B0604020202020204" pitchFamily="34" charset="0"/>
                  <a:buChar char="•"/>
                </a:pPr>
                <a:r>
                  <a:rPr lang="es-EC" sz="1400" dirty="0" smtClean="0"/>
                  <a:t>50 </a:t>
                </a:r>
                <a:r>
                  <a:rPr lang="es-EC" sz="1400" dirty="0"/>
                  <a:t>Escala.</a:t>
                </a:r>
              </a:p>
              <a:p>
                <a:pPr algn="just"/>
                <a:r>
                  <a:rPr lang="es-EC" sz="1400" b="1" dirty="0" smtClean="0"/>
                  <a:t>84</a:t>
                </a:r>
                <a:r>
                  <a:rPr lang="es-EC" sz="1400" dirty="0" smtClean="0"/>
                  <a:t> características </a:t>
                </a:r>
                <a:r>
                  <a:rPr lang="es-EC" sz="1400" dirty="0"/>
                  <a:t>cada </a:t>
                </a:r>
                <a:r>
                  <a:rPr lang="es-EC" sz="1400" dirty="0" smtClean="0"/>
                  <a:t>señal.</a:t>
                </a:r>
                <a:endParaRPr lang="es-EC" sz="1400" dirty="0"/>
              </a:p>
            </p:txBody>
          </p:sp>
        </mc:Choice>
        <mc:Fallback xmlns="">
          <p:sp>
            <p:nvSpPr>
              <p:cNvPr id="5" name="Rectángulo 4"/>
              <p:cNvSpPr>
                <a:spLocks noRot="1" noChangeAspect="1" noMove="1" noResize="1" noEditPoints="1" noAdjustHandles="1" noChangeArrowheads="1" noChangeShapeType="1" noTextEdit="1"/>
              </p:cNvSpPr>
              <p:nvPr/>
            </p:nvSpPr>
            <p:spPr>
              <a:xfrm>
                <a:off x="156430" y="1916507"/>
                <a:ext cx="4055530" cy="1445652"/>
              </a:xfrm>
              <a:prstGeom prst="rect">
                <a:avLst/>
              </a:prstGeom>
              <a:blipFill>
                <a:blip r:embed="rId2"/>
                <a:stretch>
                  <a:fillRect l="-451" r="-451" b="-336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4925763" y="2096170"/>
                <a:ext cx="3888432" cy="583878"/>
              </a:xfrm>
              <a:prstGeom prst="rect">
                <a:avLst/>
              </a:prstGeom>
            </p:spPr>
            <p:txBody>
              <a:bodyPr wrap="square">
                <a:spAutoFit/>
              </a:bodyPr>
              <a:lstStyle/>
              <a:p>
                <a:pPr algn="just"/>
                <a:r>
                  <a:rPr lang="es-EC" sz="1400" dirty="0" smtClean="0"/>
                  <a:t>Cada señal </a:t>
                </a:r>
                <a14:m>
                  <m:oMath xmlns:m="http://schemas.openxmlformats.org/officeDocument/2006/math">
                    <m:sSubSup>
                      <m:sSubSupPr>
                        <m:ctrlPr>
                          <a:rPr lang="es-EC" b="1" i="1">
                            <a:latin typeface="Cambria Math" panose="02040503050406030204" pitchFamily="18" charset="0"/>
                          </a:rPr>
                        </m:ctrlPr>
                      </m:sSubSupPr>
                      <m:e>
                        <m:r>
                          <a:rPr lang="es-EC" b="1" i="1" smtClean="0">
                            <a:latin typeface="Cambria Math" panose="02040503050406030204" pitchFamily="18" charset="0"/>
                          </a:rPr>
                          <m:t>𝑺</m:t>
                        </m:r>
                      </m:e>
                      <m:sub>
                        <m:r>
                          <a:rPr lang="es-EC" b="1" i="1">
                            <a:latin typeface="Cambria Math" panose="02040503050406030204" pitchFamily="18" charset="0"/>
                          </a:rPr>
                          <m:t>𝒊</m:t>
                        </m:r>
                      </m:sub>
                      <m:sup>
                        <m:r>
                          <a:rPr lang="es-EC" b="1" i="1">
                            <a:latin typeface="Cambria Math" panose="02040503050406030204" pitchFamily="18" charset="0"/>
                          </a:rPr>
                          <m:t>   </m:t>
                        </m:r>
                      </m:sup>
                    </m:sSubSup>
                  </m:oMath>
                </a14:m>
                <a:r>
                  <a:rPr lang="es-EC" sz="1400" dirty="0" smtClean="0"/>
                  <a:t> Calcula la PSD con método de Welch </a:t>
                </a:r>
                <a:r>
                  <a:rPr lang="es-ES" sz="1400" dirty="0"/>
                  <a:t>con una ventana de 512 </a:t>
                </a:r>
                <a:r>
                  <a:rPr lang="es-ES" sz="1400" dirty="0" smtClean="0"/>
                  <a:t>puntos</a:t>
                </a:r>
                <a:r>
                  <a:rPr lang="es-EC" sz="1400" dirty="0" smtClean="0"/>
                  <a:t>.</a:t>
                </a:r>
                <a:endParaRPr lang="es-EC" sz="1400" dirty="0"/>
              </a:p>
            </p:txBody>
          </p:sp>
        </mc:Choice>
        <mc:Fallback xmlns="">
          <p:sp>
            <p:nvSpPr>
              <p:cNvPr id="6" name="Rectángulo 5"/>
              <p:cNvSpPr>
                <a:spLocks noRot="1" noChangeAspect="1" noMove="1" noResize="1" noEditPoints="1" noAdjustHandles="1" noChangeArrowheads="1" noChangeShapeType="1" noTextEdit="1"/>
              </p:cNvSpPr>
              <p:nvPr/>
            </p:nvSpPr>
            <p:spPr>
              <a:xfrm>
                <a:off x="4925763" y="2096170"/>
                <a:ext cx="3888432" cy="583878"/>
              </a:xfrm>
              <a:prstGeom prst="rect">
                <a:avLst/>
              </a:prstGeom>
              <a:blipFill>
                <a:blip r:embed="rId3"/>
                <a:stretch>
                  <a:fillRect l="-470" r="-470" b="-9375"/>
                </a:stretch>
              </a:blipFill>
            </p:spPr>
            <p:txBody>
              <a:bodyPr/>
              <a:lstStyle/>
              <a:p>
                <a:r>
                  <a:rPr lang="es-EC">
                    <a:noFill/>
                  </a:rPr>
                  <a:t> </a:t>
                </a:r>
              </a:p>
            </p:txBody>
          </p:sp>
        </mc:Fallback>
      </mc:AlternateContent>
      <p:pic>
        <p:nvPicPr>
          <p:cNvPr id="7" name="Imagen 6"/>
          <p:cNvPicPr>
            <a:picLocks noChangeAspect="1"/>
          </p:cNvPicPr>
          <p:nvPr/>
        </p:nvPicPr>
        <p:blipFill rotWithShape="1">
          <a:blip r:embed="rId4"/>
          <a:srcRect r="36859"/>
          <a:stretch/>
        </p:blipFill>
        <p:spPr>
          <a:xfrm>
            <a:off x="372454" y="3501008"/>
            <a:ext cx="3839506" cy="2142125"/>
          </a:xfrm>
          <a:prstGeom prst="rect">
            <a:avLst/>
          </a:prstGeom>
        </p:spPr>
      </p:pic>
      <p:pic>
        <p:nvPicPr>
          <p:cNvPr id="8" name="Imagen 7"/>
          <p:cNvPicPr>
            <a:picLocks noChangeAspect="1"/>
          </p:cNvPicPr>
          <p:nvPr/>
        </p:nvPicPr>
        <p:blipFill rotWithShape="1">
          <a:blip r:embed="rId5"/>
          <a:srcRect l="549" t="-498" r="-549" b="38914"/>
          <a:stretch/>
        </p:blipFill>
        <p:spPr>
          <a:xfrm>
            <a:off x="6270852" y="2871468"/>
            <a:ext cx="2048521" cy="2789076"/>
          </a:xfrm>
          <a:prstGeom prst="rect">
            <a:avLst/>
          </a:prstGeom>
        </p:spPr>
      </p:pic>
      <p:sp>
        <p:nvSpPr>
          <p:cNvPr id="9"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Extracción de</a:t>
            </a:r>
            <a:r>
              <a:rPr lang="es-EC" sz="1800" dirty="0"/>
              <a:t> </a:t>
            </a:r>
            <a:r>
              <a:rPr lang="es-EC" sz="1800" dirty="0" smtClean="0"/>
              <a:t>Características</a:t>
            </a:r>
            <a:endParaRPr lang="es-EC" sz="1800" dirty="0"/>
          </a:p>
        </p:txBody>
      </p:sp>
      <p:sp>
        <p:nvSpPr>
          <p:cNvPr id="10" name="Título 1"/>
          <p:cNvSpPr txBox="1">
            <a:spLocks/>
          </p:cNvSpPr>
          <p:nvPr/>
        </p:nvSpPr>
        <p:spPr>
          <a:xfrm>
            <a:off x="6133961" y="1536713"/>
            <a:ext cx="2770550"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PSD</a:t>
            </a:r>
            <a:r>
              <a:rPr lang="es-EC" sz="2400" dirty="0" smtClean="0"/>
              <a:t> </a:t>
            </a:r>
            <a:r>
              <a:rPr lang="es-EC" sz="1800" dirty="0" smtClean="0"/>
              <a:t>Welch</a:t>
            </a:r>
            <a:r>
              <a:rPr lang="es-EC" sz="2400" dirty="0" smtClean="0"/>
              <a:t>.</a:t>
            </a:r>
            <a:endParaRPr lang="es-EC" sz="2400" dirty="0"/>
          </a:p>
        </p:txBody>
      </p:sp>
      <p:sp>
        <p:nvSpPr>
          <p:cNvPr id="11" name="Título 1"/>
          <p:cNvSpPr txBox="1">
            <a:spLocks/>
          </p:cNvSpPr>
          <p:nvPr/>
        </p:nvSpPr>
        <p:spPr>
          <a:xfrm>
            <a:off x="-16695" y="1500745"/>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Tiempo, Frecuencia y Escala .</a:t>
            </a:r>
            <a:endParaRPr lang="es-EC" sz="1800" dirty="0"/>
          </a:p>
        </p:txBody>
      </p:sp>
      <p:sp>
        <p:nvSpPr>
          <p:cNvPr id="12"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1"/>
          <p:cNvSpPr>
            <a:spLocks noGrp="1"/>
          </p:cNvSpPr>
          <p:nvPr>
            <p:ph type="title"/>
          </p:nvPr>
        </p:nvSpPr>
        <p:spPr>
          <a:xfrm>
            <a:off x="-5437112" y="14091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320098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6488668"/>
            <a:ext cx="705967" cy="369332"/>
          </a:xfrm>
          <a:prstGeom prst="rect">
            <a:avLst/>
          </a:prstGeom>
          <a:noFill/>
        </p:spPr>
        <p:txBody>
          <a:bodyPr wrap="square" rtlCol="0">
            <a:spAutoFit/>
          </a:bodyPr>
          <a:lstStyle/>
          <a:p>
            <a:r>
              <a:rPr lang="en-BZ" dirty="0" smtClean="0"/>
              <a:t>21</a:t>
            </a:r>
            <a:endParaRPr lang="es-ES" dirty="0"/>
          </a:p>
        </p:txBody>
      </p:sp>
      <p:sp>
        <p:nvSpPr>
          <p:cNvPr id="9"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Entrenamiento</a:t>
            </a:r>
            <a:endParaRPr lang="es-EC" sz="1800" dirty="0"/>
          </a:p>
        </p:txBody>
      </p:sp>
      <p:sp>
        <p:nvSpPr>
          <p:cNvPr id="12"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1"/>
          <p:cNvSpPr>
            <a:spLocks noGrp="1"/>
          </p:cNvSpPr>
          <p:nvPr>
            <p:ph type="title"/>
          </p:nvPr>
        </p:nvSpPr>
        <p:spPr>
          <a:xfrm>
            <a:off x="-5437112" y="14091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4" name="CuadroTexto 13"/>
          <p:cNvSpPr txBox="1"/>
          <p:nvPr/>
        </p:nvSpPr>
        <p:spPr>
          <a:xfrm>
            <a:off x="6168640" y="1634876"/>
            <a:ext cx="3120167" cy="2031325"/>
          </a:xfrm>
          <a:prstGeom prst="rect">
            <a:avLst/>
          </a:prstGeom>
          <a:noFill/>
        </p:spPr>
        <p:txBody>
          <a:bodyPr wrap="square" rtlCol="0">
            <a:spAutoFit/>
          </a:bodyPr>
          <a:lstStyle/>
          <a:p>
            <a:pPr marL="285750" indent="-285750" algn="just">
              <a:buFont typeface="Arial" panose="020B0604020202020204" pitchFamily="34" charset="0"/>
              <a:buChar char="•"/>
            </a:pPr>
            <a:r>
              <a:rPr lang="es-EC" sz="1400" b="1" dirty="0" smtClean="0"/>
              <a:t>microterremotos.</a:t>
            </a:r>
          </a:p>
          <a:p>
            <a:pPr marL="285750" indent="-285750" algn="just">
              <a:buFont typeface="Arial" panose="020B0604020202020204" pitchFamily="34" charset="0"/>
              <a:buChar char="•"/>
            </a:pPr>
            <a:r>
              <a:rPr lang="es-EC" sz="1400" dirty="0" smtClean="0"/>
              <a:t>1044 tipo microterremoto LP.</a:t>
            </a:r>
          </a:p>
          <a:p>
            <a:pPr marL="285750" indent="-285750" algn="just">
              <a:buFont typeface="Arial" panose="020B0604020202020204" pitchFamily="34" charset="0"/>
              <a:buChar char="•"/>
            </a:pPr>
            <a:r>
              <a:rPr lang="es-EC" sz="1400" dirty="0" smtClean="0"/>
              <a:t>101 </a:t>
            </a:r>
            <a:r>
              <a:rPr lang="es-EC" sz="1400" dirty="0"/>
              <a:t>tipo microterremoto </a:t>
            </a:r>
            <a:r>
              <a:rPr lang="es-EC" sz="1400" dirty="0" smtClean="0"/>
              <a:t>V</a:t>
            </a:r>
            <a:r>
              <a:rPr lang="es-EC" sz="1400" dirty="0"/>
              <a:t>T</a:t>
            </a:r>
            <a:r>
              <a:rPr lang="es-EC" sz="1400" dirty="0" smtClean="0"/>
              <a:t>.</a:t>
            </a:r>
          </a:p>
          <a:p>
            <a:pPr marL="285750" indent="-285750" algn="just">
              <a:buFont typeface="Arial" panose="020B0604020202020204" pitchFamily="34" charset="0"/>
              <a:buChar char="•"/>
            </a:pPr>
            <a:endParaRPr lang="es-EC" sz="1400" dirty="0"/>
          </a:p>
          <a:p>
            <a:pPr marL="285750" indent="-285750" algn="just">
              <a:buFont typeface="Arial" panose="020B0604020202020204" pitchFamily="34" charset="0"/>
              <a:buChar char="•"/>
            </a:pPr>
            <a:r>
              <a:rPr lang="es-EC" sz="1400" dirty="0"/>
              <a:t>Se toma el </a:t>
            </a:r>
            <a:r>
              <a:rPr lang="es-EC" sz="1400" dirty="0" smtClean="0"/>
              <a:t>60</a:t>
            </a:r>
            <a:r>
              <a:rPr lang="es-EC" sz="1400" dirty="0"/>
              <a:t>% de eventos VT </a:t>
            </a:r>
            <a:r>
              <a:rPr lang="es-EC" sz="1400" dirty="0" smtClean="0"/>
              <a:t> (60 eventos) </a:t>
            </a:r>
            <a:r>
              <a:rPr lang="es-EC" sz="1400" dirty="0"/>
              <a:t>y </a:t>
            </a:r>
            <a:r>
              <a:rPr lang="es-EC" sz="1400" dirty="0" smtClean="0"/>
              <a:t>el </a:t>
            </a:r>
            <a:r>
              <a:rPr lang="es-EC" sz="1400" dirty="0"/>
              <a:t>mismo número de eventos LP para obtener un modelo de clasificación</a:t>
            </a:r>
            <a:r>
              <a:rPr lang="es-EC" sz="1400" dirty="0" smtClean="0"/>
              <a:t>.</a:t>
            </a:r>
          </a:p>
          <a:p>
            <a:pPr marL="285750" indent="-285750">
              <a:buFont typeface="Arial" panose="020B0604020202020204" pitchFamily="34" charset="0"/>
              <a:buChar char="•"/>
            </a:pPr>
            <a:endParaRPr lang="es-EC" sz="1400" dirty="0"/>
          </a:p>
        </p:txBody>
      </p:sp>
      <p:sp>
        <p:nvSpPr>
          <p:cNvPr id="15" name="CuadroTexto 14"/>
          <p:cNvSpPr txBox="1"/>
          <p:nvPr/>
        </p:nvSpPr>
        <p:spPr>
          <a:xfrm>
            <a:off x="5193911" y="4420193"/>
            <a:ext cx="3921489" cy="738664"/>
          </a:xfrm>
          <a:prstGeom prst="rect">
            <a:avLst/>
          </a:prstGeom>
          <a:noFill/>
        </p:spPr>
        <p:txBody>
          <a:bodyPr wrap="square" rtlCol="0">
            <a:spAutoFit/>
          </a:bodyPr>
          <a:lstStyle/>
          <a:p>
            <a:pPr marL="285750" indent="-285750" algn="just">
              <a:buFont typeface="Arial" panose="020B0604020202020204" pitchFamily="34" charset="0"/>
              <a:buChar char="•"/>
            </a:pPr>
            <a:endParaRPr lang="es-EC" sz="1400" dirty="0" smtClean="0"/>
          </a:p>
          <a:p>
            <a:pPr marL="285750" indent="-285750" algn="just">
              <a:buFont typeface="Arial" panose="020B0604020202020204" pitchFamily="34" charset="0"/>
              <a:buChar char="•"/>
            </a:pPr>
            <a:r>
              <a:rPr lang="es-EC" sz="1400" dirty="0" smtClean="0"/>
              <a:t>Partición mediante</a:t>
            </a:r>
            <a:r>
              <a:rPr lang="es-EC" sz="1400" dirty="0" smtClean="0">
                <a:solidFill>
                  <a:srgbClr val="228B22"/>
                </a:solidFill>
                <a:latin typeface="Courier New" panose="02070309020205020404" pitchFamily="49" charset="0"/>
              </a:rPr>
              <a:t> </a:t>
            </a:r>
            <a:r>
              <a:rPr lang="es-EC" sz="1400" b="1" dirty="0" smtClean="0">
                <a:solidFill>
                  <a:srgbClr val="228B22"/>
                </a:solidFill>
                <a:latin typeface="Courier New" panose="02070309020205020404" pitchFamily="49" charset="0"/>
              </a:rPr>
              <a:t>(522</a:t>
            </a:r>
            <a:r>
              <a:rPr lang="es-EC" sz="1400" b="1" dirty="0">
                <a:solidFill>
                  <a:srgbClr val="228B22"/>
                </a:solidFill>
                <a:latin typeface="Courier New" panose="02070309020205020404" pitchFamily="49" charset="0"/>
              </a:rPr>
              <a:t>,'kfold',8</a:t>
            </a:r>
            <a:r>
              <a:rPr lang="es-EC" sz="1400" b="1" dirty="0" smtClean="0">
                <a:solidFill>
                  <a:srgbClr val="228B22"/>
                </a:solidFill>
                <a:latin typeface="Courier New" panose="02070309020205020404" pitchFamily="49" charset="0"/>
              </a:rPr>
              <a:t>);</a:t>
            </a:r>
            <a:endParaRPr lang="es-EC" sz="1400" b="1" dirty="0" smtClean="0"/>
          </a:p>
          <a:p>
            <a:pPr marL="285750" indent="-285750" algn="just">
              <a:buFont typeface="Arial" panose="020B0604020202020204" pitchFamily="34" charset="0"/>
              <a:buChar char="•"/>
            </a:pPr>
            <a:r>
              <a:rPr lang="es-EC" sz="1400" dirty="0" smtClean="0"/>
              <a:t>101 training. </a:t>
            </a:r>
            <a:endParaRPr lang="es-EC" sz="1400" dirty="0"/>
          </a:p>
        </p:txBody>
      </p:sp>
      <p:graphicFrame>
        <p:nvGraphicFramePr>
          <p:cNvPr id="16" name="Diagrama 15"/>
          <p:cNvGraphicFramePr/>
          <p:nvPr>
            <p:extLst>
              <p:ext uri="{D42A27DB-BD31-4B8C-83A1-F6EECF244321}">
                <p14:modId xmlns:p14="http://schemas.microsoft.com/office/powerpoint/2010/main" val="802164574"/>
              </p:ext>
            </p:extLst>
          </p:nvPr>
        </p:nvGraphicFramePr>
        <p:xfrm>
          <a:off x="371289" y="3819935"/>
          <a:ext cx="2256495" cy="21871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7" name="Grupo 16"/>
          <p:cNvGrpSpPr/>
          <p:nvPr/>
        </p:nvGrpSpPr>
        <p:grpSpPr>
          <a:xfrm>
            <a:off x="3647369" y="4193448"/>
            <a:ext cx="1221333" cy="1192154"/>
            <a:chOff x="137007" y="635"/>
            <a:chExt cx="1028930" cy="1028930"/>
          </a:xfrm>
        </p:grpSpPr>
        <p:sp>
          <p:nvSpPr>
            <p:cNvPr id="18" name="Elipse 17"/>
            <p:cNvSpPr/>
            <p:nvPr/>
          </p:nvSpPr>
          <p:spPr>
            <a:xfrm>
              <a:off x="137007" y="635"/>
              <a:ext cx="1028930" cy="1028930"/>
            </a:xfrm>
            <a:prstGeom prst="ellipse">
              <a:avLst/>
            </a:prstGeom>
            <a:solidFill>
              <a:srgbClr val="00B0F0"/>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9" name="Elipse 4"/>
            <p:cNvSpPr txBox="1"/>
            <p:nvPr/>
          </p:nvSpPr>
          <p:spPr>
            <a:xfrm>
              <a:off x="287690" y="151318"/>
              <a:ext cx="727564" cy="7275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kern="1200" dirty="0" smtClean="0"/>
                <a:t>522</a:t>
              </a:r>
            </a:p>
            <a:p>
              <a:pPr lvl="0" algn="ctr" defTabSz="622300">
                <a:lnSpc>
                  <a:spcPct val="90000"/>
                </a:lnSpc>
                <a:spcBef>
                  <a:spcPct val="0"/>
                </a:spcBef>
                <a:spcAft>
                  <a:spcPct val="35000"/>
                </a:spcAft>
              </a:pPr>
              <a:r>
                <a:rPr lang="en-US" b="0" i="0" kern="1200" dirty="0" smtClean="0"/>
                <a:t>Training</a:t>
              </a:r>
              <a:endParaRPr lang="es-ES" kern="1200" dirty="0"/>
            </a:p>
          </p:txBody>
        </p:sp>
      </p:grpSp>
      <p:sp>
        <p:nvSpPr>
          <p:cNvPr id="21" name="Rectángulo 20"/>
          <p:cNvSpPr/>
          <p:nvPr/>
        </p:nvSpPr>
        <p:spPr>
          <a:xfrm>
            <a:off x="6168640" y="1243595"/>
            <a:ext cx="1401346" cy="369332"/>
          </a:xfrm>
          <a:prstGeom prst="rect">
            <a:avLst/>
          </a:prstGeom>
        </p:spPr>
        <p:txBody>
          <a:bodyPr wrap="none">
            <a:spAutoFit/>
          </a:bodyPr>
          <a:lstStyle/>
          <a:p>
            <a:pPr marL="285750" indent="-285750" algn="just">
              <a:buFont typeface="Arial" panose="020B0604020202020204" pitchFamily="34" charset="0"/>
              <a:buChar char="•"/>
            </a:pPr>
            <a:r>
              <a:rPr lang="es-EC" b="1" dirty="0"/>
              <a:t>Balance</a:t>
            </a:r>
          </a:p>
        </p:txBody>
      </p:sp>
      <p:pic>
        <p:nvPicPr>
          <p:cNvPr id="19460" name="Picture 4" descr="https://documents.lucid.app/documents/b9221c7a-7f5c-4cfa-938c-04e60d553846/pages/0_0?a=3521&amp;x=314&amp;y=1811&amp;w=1452&amp;h=414&amp;store=1&amp;accept=image%2F*&amp;auth=LCA%20ea530983fefa134240ef50237bd58dea3ae3c1c8-ts%3D1611852848"/>
          <p:cNvPicPr>
            <a:picLocks noChangeAspect="1" noChangeArrowheads="1"/>
          </p:cNvPicPr>
          <p:nvPr/>
        </p:nvPicPr>
        <p:blipFill rotWithShape="1">
          <a:blip r:embed="rId7">
            <a:extLst>
              <a:ext uri="{28A0092B-C50C-407E-A947-70E740481C1C}">
                <a14:useLocalDpi xmlns:a14="http://schemas.microsoft.com/office/drawing/2010/main" val="0"/>
              </a:ext>
            </a:extLst>
          </a:blip>
          <a:srcRect l="4860" t="10266" r="4894" b="6820"/>
          <a:stretch/>
        </p:blipFill>
        <p:spPr bwMode="auto">
          <a:xfrm>
            <a:off x="72844" y="1194225"/>
            <a:ext cx="6061872" cy="211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968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ppt_x"/>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ppt_x"/>
                                          </p:val>
                                        </p:tav>
                                        <p:tav tm="100000">
                                          <p:val>
                                            <p:strVal val="#ppt_x"/>
                                          </p:val>
                                        </p:tav>
                                      </p:tavLst>
                                    </p:anim>
                                    <p:anim calcmode="lin" valueType="num">
                                      <p:cBhvr additive="base">
                                        <p:cTn id="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Graphic spid="16" grpId="0">
        <p:bldAsOne/>
      </p:bldGraphic>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0" y="6488668"/>
            <a:ext cx="705967" cy="369332"/>
          </a:xfrm>
          <a:prstGeom prst="rect">
            <a:avLst/>
          </a:prstGeom>
          <a:noFill/>
        </p:spPr>
        <p:txBody>
          <a:bodyPr wrap="square" rtlCol="0">
            <a:spAutoFit/>
          </a:bodyPr>
          <a:lstStyle/>
          <a:p>
            <a:r>
              <a:rPr lang="en-BZ" dirty="0" smtClean="0"/>
              <a:t>22</a:t>
            </a:r>
            <a:endParaRPr lang="es-ES" dirty="0"/>
          </a:p>
        </p:txBody>
      </p:sp>
      <p:sp>
        <p:nvSpPr>
          <p:cNvPr id="9"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Entrenamiento</a:t>
            </a:r>
            <a:endParaRPr lang="es-EC" sz="1800" dirty="0"/>
          </a:p>
        </p:txBody>
      </p:sp>
      <p:sp>
        <p:nvSpPr>
          <p:cNvPr id="12"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3" name="Título 1"/>
          <p:cNvSpPr>
            <a:spLocks noGrp="1"/>
          </p:cNvSpPr>
          <p:nvPr>
            <p:ph type="title"/>
          </p:nvPr>
        </p:nvSpPr>
        <p:spPr>
          <a:xfrm>
            <a:off x="-5437112" y="140917"/>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2" name="Título 1"/>
          <p:cNvSpPr txBox="1">
            <a:spLocks/>
          </p:cNvSpPr>
          <p:nvPr/>
        </p:nvSpPr>
        <p:spPr>
          <a:xfrm>
            <a:off x="457628" y="1242913"/>
            <a:ext cx="5780564"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dirty="0" smtClean="0"/>
              <a:t>Obtención modelos de clasificación Tiempo-PSD.</a:t>
            </a:r>
            <a:endParaRPr lang="es-EC" sz="1400" dirty="0"/>
          </a:p>
        </p:txBody>
      </p:sp>
      <p:pic>
        <p:nvPicPr>
          <p:cNvPr id="23" name="Imagen 22"/>
          <p:cNvPicPr>
            <a:picLocks noChangeAspect="1"/>
          </p:cNvPicPr>
          <p:nvPr/>
        </p:nvPicPr>
        <p:blipFill rotWithShape="1">
          <a:blip r:embed="rId2"/>
          <a:srcRect l="1248" r="726"/>
          <a:stretch/>
        </p:blipFill>
        <p:spPr>
          <a:xfrm>
            <a:off x="1198902" y="2730006"/>
            <a:ext cx="2535227" cy="811386"/>
          </a:xfrm>
          <a:prstGeom prst="rect">
            <a:avLst/>
          </a:prstGeom>
        </p:spPr>
      </p:pic>
      <p:graphicFrame>
        <p:nvGraphicFramePr>
          <p:cNvPr id="24" name="Diagrama 23"/>
          <p:cNvGraphicFramePr/>
          <p:nvPr>
            <p:extLst>
              <p:ext uri="{D42A27DB-BD31-4B8C-83A1-F6EECF244321}">
                <p14:modId xmlns:p14="http://schemas.microsoft.com/office/powerpoint/2010/main" val="2122937071"/>
              </p:ext>
            </p:extLst>
          </p:nvPr>
        </p:nvGraphicFramePr>
        <p:xfrm>
          <a:off x="854410" y="1287284"/>
          <a:ext cx="3173075" cy="17247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5" name="Imagen 24"/>
          <p:cNvPicPr>
            <a:picLocks noChangeAspect="1"/>
          </p:cNvPicPr>
          <p:nvPr/>
        </p:nvPicPr>
        <p:blipFill rotWithShape="1">
          <a:blip r:embed="rId8"/>
          <a:srcRect t="9560" r="53776" b="854"/>
          <a:stretch/>
        </p:blipFill>
        <p:spPr>
          <a:xfrm>
            <a:off x="1114972" y="3721482"/>
            <a:ext cx="2619157" cy="2232006"/>
          </a:xfrm>
          <a:prstGeom prst="rect">
            <a:avLst/>
          </a:prstGeom>
        </p:spPr>
      </p:pic>
      <p:pic>
        <p:nvPicPr>
          <p:cNvPr id="26" name="Imagen 25"/>
          <p:cNvPicPr>
            <a:picLocks noChangeAspect="1"/>
          </p:cNvPicPr>
          <p:nvPr/>
        </p:nvPicPr>
        <p:blipFill>
          <a:blip r:embed="rId9"/>
          <a:stretch>
            <a:fillRect/>
          </a:stretch>
        </p:blipFill>
        <p:spPr>
          <a:xfrm>
            <a:off x="5341981" y="4572969"/>
            <a:ext cx="3549236" cy="1350335"/>
          </a:xfrm>
          <a:prstGeom prst="rect">
            <a:avLst/>
          </a:prstGeom>
        </p:spPr>
      </p:pic>
      <p:graphicFrame>
        <p:nvGraphicFramePr>
          <p:cNvPr id="27" name="Diagrama 26"/>
          <p:cNvGraphicFramePr/>
          <p:nvPr>
            <p:extLst>
              <p:ext uri="{D42A27DB-BD31-4B8C-83A1-F6EECF244321}">
                <p14:modId xmlns:p14="http://schemas.microsoft.com/office/powerpoint/2010/main" val="1018271719"/>
              </p:ext>
            </p:extLst>
          </p:nvPr>
        </p:nvGraphicFramePr>
        <p:xfrm>
          <a:off x="5980421" y="3721482"/>
          <a:ext cx="2272357" cy="759301"/>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28" name="Imagen 27"/>
          <p:cNvPicPr>
            <a:picLocks noChangeAspect="1"/>
          </p:cNvPicPr>
          <p:nvPr/>
        </p:nvPicPr>
        <p:blipFill>
          <a:blip r:embed="rId15"/>
          <a:stretch>
            <a:fillRect/>
          </a:stretch>
        </p:blipFill>
        <p:spPr>
          <a:xfrm>
            <a:off x="5127220" y="1645867"/>
            <a:ext cx="3921380" cy="2075615"/>
          </a:xfrm>
          <a:prstGeom prst="rect">
            <a:avLst/>
          </a:prstGeom>
        </p:spPr>
      </p:pic>
      <p:sp>
        <p:nvSpPr>
          <p:cNvPr id="29" name="Título 1"/>
          <p:cNvSpPr txBox="1">
            <a:spLocks/>
          </p:cNvSpPr>
          <p:nvPr/>
        </p:nvSpPr>
        <p:spPr>
          <a:xfrm>
            <a:off x="5031820" y="1242913"/>
            <a:ext cx="4112180"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400" dirty="0" smtClean="0"/>
              <a:t>Métricas de desempeño sistema de clasificación </a:t>
            </a:r>
            <a:endParaRPr lang="es-EC" sz="1400" dirty="0"/>
          </a:p>
        </p:txBody>
      </p:sp>
      <mc:AlternateContent xmlns:mc="http://schemas.openxmlformats.org/markup-compatibility/2006" xmlns:a14="http://schemas.microsoft.com/office/drawing/2010/main">
        <mc:Choice Requires="a14">
          <p:sp>
            <p:nvSpPr>
              <p:cNvPr id="30" name="Rectángulo 29"/>
              <p:cNvSpPr/>
              <p:nvPr/>
            </p:nvSpPr>
            <p:spPr>
              <a:xfrm>
                <a:off x="245236" y="2795740"/>
                <a:ext cx="113378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800" b="0" i="1" smtClean="0">
                              <a:latin typeface="Cambria Math" panose="02040503050406030204" pitchFamily="18" charset="0"/>
                            </a:rPr>
                          </m:ctrlPr>
                        </m:sSubPr>
                        <m:e>
                          <m:r>
                            <a:rPr lang="es-EC" sz="2800" b="0" i="1" smtClean="0">
                              <a:latin typeface="Cambria Math" panose="02040503050406030204" pitchFamily="18" charset="0"/>
                            </a:rPr>
                            <m:t>𝑋</m:t>
                          </m:r>
                        </m:e>
                        <m:sub>
                          <m:r>
                            <a:rPr lang="es-EC" sz="2800" b="0" i="1" smtClean="0">
                              <a:latin typeface="Cambria Math" panose="02040503050406030204" pitchFamily="18" charset="0"/>
                            </a:rPr>
                            <m:t>𝐸</m:t>
                          </m:r>
                        </m:sub>
                      </m:sSub>
                    </m:oMath>
                  </m:oMathPara>
                </a14:m>
                <a:endParaRPr lang="en-US" dirty="0"/>
              </a:p>
            </p:txBody>
          </p:sp>
        </mc:Choice>
        <mc:Fallback xmlns="">
          <p:sp>
            <p:nvSpPr>
              <p:cNvPr id="30" name="Rectángulo 29"/>
              <p:cNvSpPr>
                <a:spLocks noRot="1" noChangeAspect="1" noMove="1" noResize="1" noEditPoints="1" noAdjustHandles="1" noChangeArrowheads="1" noChangeShapeType="1" noTextEdit="1"/>
              </p:cNvSpPr>
              <p:nvPr/>
            </p:nvSpPr>
            <p:spPr>
              <a:xfrm>
                <a:off x="245236" y="2795740"/>
                <a:ext cx="1133785" cy="523220"/>
              </a:xfrm>
              <a:prstGeom prst="rect">
                <a:avLst/>
              </a:prstGeom>
              <a:blipFill>
                <a:blip r:embed="rId16"/>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3657028" y="2836654"/>
                <a:ext cx="1133785" cy="52322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C" sz="2800" b="0" i="1" smtClean="0">
                              <a:latin typeface="Cambria Math" panose="02040503050406030204" pitchFamily="18" charset="0"/>
                            </a:rPr>
                          </m:ctrlPr>
                        </m:sSubPr>
                        <m:e>
                          <m:r>
                            <a:rPr lang="es-EC" sz="2800" b="0" i="1" smtClean="0">
                              <a:latin typeface="Cambria Math" panose="02040503050406030204" pitchFamily="18" charset="0"/>
                            </a:rPr>
                            <m:t>𝑌</m:t>
                          </m:r>
                        </m:e>
                        <m:sub>
                          <m:r>
                            <a:rPr lang="es-EC" sz="2800" b="0" i="1" smtClean="0">
                              <a:latin typeface="Cambria Math" panose="02040503050406030204" pitchFamily="18" charset="0"/>
                            </a:rPr>
                            <m:t>𝐸</m:t>
                          </m:r>
                        </m:sub>
                      </m:sSub>
                    </m:oMath>
                  </m:oMathPara>
                </a14:m>
                <a:endParaRPr lang="en-US" dirty="0"/>
              </a:p>
            </p:txBody>
          </p:sp>
        </mc:Choice>
        <mc:Fallback xmlns="">
          <p:sp>
            <p:nvSpPr>
              <p:cNvPr id="31" name="Rectángulo 30"/>
              <p:cNvSpPr>
                <a:spLocks noRot="1" noChangeAspect="1" noMove="1" noResize="1" noEditPoints="1" noAdjustHandles="1" noChangeArrowheads="1" noChangeShapeType="1" noTextEdit="1"/>
              </p:cNvSpPr>
              <p:nvPr/>
            </p:nvSpPr>
            <p:spPr>
              <a:xfrm>
                <a:off x="3657028" y="2836654"/>
                <a:ext cx="1133785" cy="523220"/>
              </a:xfrm>
              <a:prstGeom prst="rect">
                <a:avLst/>
              </a:prstGeom>
              <a:blipFill>
                <a:blip r:embed="rId17"/>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65377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500" fill="hold"/>
                                        <p:tgtEl>
                                          <p:spTgt spid="30"/>
                                        </p:tgtEl>
                                        <p:attrNameLst>
                                          <p:attrName>ppt_x</p:attrName>
                                        </p:attrNameLst>
                                      </p:cBhvr>
                                      <p:tavLst>
                                        <p:tav tm="0">
                                          <p:val>
                                            <p:strVal val="#ppt_x"/>
                                          </p:val>
                                        </p:tav>
                                        <p:tav tm="100000">
                                          <p:val>
                                            <p:strVal val="#ppt_x"/>
                                          </p:val>
                                        </p:tav>
                                      </p:tavLst>
                                    </p:anim>
                                    <p:anim calcmode="lin" valueType="num">
                                      <p:cBhvr additive="base">
                                        <p:cTn id="16" dur="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500"/>
                                        <p:tgtEl>
                                          <p:spTgt spid="29"/>
                                        </p:tgtEl>
                                      </p:cBhvr>
                                    </p:animEffect>
                                  </p:childTnLst>
                                </p:cTn>
                              </p:par>
                              <p:par>
                                <p:cTn id="34" presetID="10"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Graphic spid="24" grpId="0">
        <p:bldAsOne/>
      </p:bldGraphic>
      <p:bldGraphic spid="27" grpId="0">
        <p:bldAsOne/>
      </p:bldGraphic>
      <p:bldP spid="29" grpId="0"/>
      <p:bldP spid="3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0" y="6488668"/>
            <a:ext cx="705967" cy="369332"/>
          </a:xfrm>
          <a:prstGeom prst="rect">
            <a:avLst/>
          </a:prstGeom>
          <a:noFill/>
        </p:spPr>
        <p:txBody>
          <a:bodyPr wrap="square" rtlCol="0">
            <a:spAutoFit/>
          </a:bodyPr>
          <a:lstStyle/>
          <a:p>
            <a:r>
              <a:rPr lang="en-BZ" dirty="0" smtClean="0"/>
              <a:t>23</a:t>
            </a:r>
            <a:endParaRPr lang="es-ES" dirty="0"/>
          </a:p>
        </p:txBody>
      </p:sp>
      <mc:AlternateContent xmlns:mc="http://schemas.openxmlformats.org/markup-compatibility/2006" xmlns:a14="http://schemas.microsoft.com/office/drawing/2010/main">
        <mc:Choice Requires="a14">
          <p:sp>
            <p:nvSpPr>
              <p:cNvPr id="11" name="Rectángulo 10"/>
              <p:cNvSpPr/>
              <p:nvPr/>
            </p:nvSpPr>
            <p:spPr>
              <a:xfrm>
                <a:off x="1549737" y="2239074"/>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1)  </m:t>
                      </m:r>
                      <m:r>
                        <m:rPr>
                          <m:sty m:val="p"/>
                        </m:rPr>
                        <a:rPr lang="es-EC" sz="1400">
                          <a:latin typeface="Cambria Math" panose="02040503050406030204" pitchFamily="18" charset="0"/>
                        </a:rPr>
                        <m:t>Correlaci</m:t>
                      </m:r>
                      <m:r>
                        <a:rPr lang="es-EC" sz="1400">
                          <a:latin typeface="Cambria Math" panose="02040503050406030204" pitchFamily="18" charset="0"/>
                        </a:rPr>
                        <m:t>ó</m:t>
                      </m:r>
                      <m:r>
                        <m:rPr>
                          <m:sty m:val="p"/>
                        </m:rPr>
                        <a:rPr lang="es-EC" sz="1400">
                          <a:latin typeface="Cambria Math" panose="02040503050406030204" pitchFamily="18" charset="0"/>
                        </a:rPr>
                        <m:t>n</m:t>
                      </m:r>
                      <m:r>
                        <a:rPr lang="es-EC" sz="1400">
                          <a:latin typeface="Cambria Math" panose="02040503050406030204" pitchFamily="18" charset="0"/>
                        </a:rPr>
                        <m:t>. </m:t>
                      </m:r>
                    </m:oMath>
                  </m:oMathPara>
                </a14:m>
                <a:endParaRPr lang="en-U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1549737" y="2239074"/>
                <a:ext cx="4134988" cy="307777"/>
              </a:xfrm>
              <a:prstGeom prst="rect">
                <a:avLst/>
              </a:prstGeom>
              <a:blipFill>
                <a:blip r:embed="rId2"/>
                <a:stretch>
                  <a:fillRect b="-784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832736" y="2532292"/>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2) </m:t>
                      </m:r>
                      <m:r>
                        <m:rPr>
                          <m:sty m:val="p"/>
                        </m:rPr>
                        <a:rPr lang="es-EC" sz="1400">
                          <a:latin typeface="Cambria Math" panose="02040503050406030204" pitchFamily="18" charset="0"/>
                        </a:rPr>
                        <m:t>Arboles</m:t>
                      </m:r>
                      <m:r>
                        <a:rPr lang="es-EC" sz="1400">
                          <a:latin typeface="Cambria Math" panose="02040503050406030204" pitchFamily="18" charset="0"/>
                        </a:rPr>
                        <m:t> </m:t>
                      </m:r>
                      <m:r>
                        <m:rPr>
                          <m:sty m:val="p"/>
                        </m:rPr>
                        <a:rPr lang="es-EC" sz="1400">
                          <a:latin typeface="Cambria Math" panose="02040503050406030204" pitchFamily="18" charset="0"/>
                        </a:rPr>
                        <m:t>de</m:t>
                      </m:r>
                      <m:r>
                        <a:rPr lang="es-EC" sz="1400">
                          <a:latin typeface="Cambria Math" panose="02040503050406030204" pitchFamily="18" charset="0"/>
                        </a:rPr>
                        <m:t> </m:t>
                      </m:r>
                      <m:r>
                        <m:rPr>
                          <m:sty m:val="p"/>
                        </m:rPr>
                        <a:rPr lang="es-EC" sz="1400">
                          <a:latin typeface="Cambria Math" panose="02040503050406030204" pitchFamily="18" charset="0"/>
                        </a:rPr>
                        <m:t>decisi</m:t>
                      </m:r>
                      <m:r>
                        <a:rPr lang="es-EC" sz="1400">
                          <a:latin typeface="Cambria Math" panose="02040503050406030204" pitchFamily="18" charset="0"/>
                        </a:rPr>
                        <m:t>ó</m:t>
                      </m:r>
                      <m:r>
                        <m:rPr>
                          <m:sty m:val="p"/>
                        </m:rPr>
                        <a:rPr lang="es-EC" sz="1400">
                          <a:latin typeface="Cambria Math" panose="02040503050406030204" pitchFamily="18" charset="0"/>
                        </a:rPr>
                        <m:t>n</m:t>
                      </m:r>
                      <m:r>
                        <a:rPr lang="es-EC" sz="1400">
                          <a:latin typeface="Cambria Math" panose="02040503050406030204" pitchFamily="18" charset="0"/>
                        </a:rPr>
                        <m:t>.</m:t>
                      </m:r>
                    </m:oMath>
                  </m:oMathPara>
                </a14:m>
                <a:endParaRPr lang="en-U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1832736" y="2532292"/>
                <a:ext cx="4134988" cy="307777"/>
              </a:xfrm>
              <a:prstGeom prst="rect">
                <a:avLst/>
              </a:prstGeom>
              <a:blipFill>
                <a:blip r:embed="rId3"/>
                <a:stretch>
                  <a:fillRect b="-784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174819" y="2877205"/>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3) </m:t>
                      </m:r>
                      <m:r>
                        <m:rPr>
                          <m:nor/>
                        </m:rPr>
                        <a:rPr lang="es-EC" sz="1400">
                          <a:latin typeface="Cambria Math" panose="02040503050406030204" pitchFamily="18" charset="0"/>
                        </a:rPr>
                        <m:t>R</m:t>
                      </m:r>
                      <m:r>
                        <m:rPr>
                          <m:nor/>
                        </m:rPr>
                        <a:rPr lang="en-US" sz="1400">
                          <a:latin typeface="Cambria Math" panose="02040503050406030204" pitchFamily="18" charset="0"/>
                        </a:rPr>
                        <m:t>ecursive</m:t>
                      </m:r>
                      <m:r>
                        <m:rPr>
                          <m:nor/>
                        </m:rPr>
                        <a:rPr lang="en-US" sz="1400">
                          <a:latin typeface="Cambria Math" panose="02040503050406030204" pitchFamily="18" charset="0"/>
                        </a:rPr>
                        <m:t> </m:t>
                      </m:r>
                      <m:r>
                        <m:rPr>
                          <m:nor/>
                        </m:rPr>
                        <a:rPr lang="en-US" sz="1400">
                          <a:latin typeface="Cambria Math" panose="02040503050406030204" pitchFamily="18" charset="0"/>
                        </a:rPr>
                        <m:t>feature</m:t>
                      </m:r>
                      <m:r>
                        <m:rPr>
                          <m:nor/>
                        </m:rPr>
                        <a:rPr lang="en-US" sz="1400">
                          <a:latin typeface="Cambria Math" panose="02040503050406030204" pitchFamily="18" charset="0"/>
                        </a:rPr>
                        <m:t> </m:t>
                      </m:r>
                      <m:r>
                        <m:rPr>
                          <m:nor/>
                        </m:rPr>
                        <a:rPr lang="en-US" sz="1400">
                          <a:latin typeface="Cambria Math" panose="02040503050406030204" pitchFamily="18" charset="0"/>
                        </a:rPr>
                        <m:t>elimination</m:t>
                      </m:r>
                      <m:r>
                        <m:rPr>
                          <m:nor/>
                        </m:rPr>
                        <a:rPr lang="es-EC" sz="1400">
                          <a:latin typeface="Cambria Math" panose="02040503050406030204" pitchFamily="18" charset="0"/>
                        </a:rPr>
                        <m:t>.</m:t>
                      </m:r>
                    </m:oMath>
                  </m:oMathPara>
                </a14:m>
                <a:endParaRPr lang="en-U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2174819" y="2877205"/>
                <a:ext cx="4134988" cy="307777"/>
              </a:xfrm>
              <a:prstGeom prst="rect">
                <a:avLst/>
              </a:prstGeom>
              <a:blipFill>
                <a:blip r:embed="rId4"/>
                <a:stretch>
                  <a:fillRect b="-10000"/>
                </a:stretch>
              </a:blipFill>
            </p:spPr>
            <p:txBody>
              <a:bodyPr/>
              <a:lstStyle/>
              <a:p>
                <a:r>
                  <a:rPr lang="es-EC">
                    <a:noFill/>
                  </a:rPr>
                  <a:t> </a:t>
                </a:r>
              </a:p>
            </p:txBody>
          </p:sp>
        </mc:Fallback>
      </mc:AlternateContent>
      <p:sp>
        <p:nvSpPr>
          <p:cNvPr id="18" name="Título 1"/>
          <p:cNvSpPr txBox="1">
            <a:spLocks/>
          </p:cNvSpPr>
          <p:nvPr/>
        </p:nvSpPr>
        <p:spPr>
          <a:xfrm>
            <a:off x="-1500419" y="3362648"/>
            <a:ext cx="6025139" cy="5779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smtClean="0"/>
              <a:t>Mejores Características</a:t>
            </a:r>
            <a:endParaRPr lang="es-EC" sz="1800" b="1" dirty="0"/>
          </a:p>
        </p:txBody>
      </p:sp>
      <p:sp>
        <p:nvSpPr>
          <p:cNvPr id="22" name="Título 1"/>
          <p:cNvSpPr>
            <a:spLocks noGrp="1"/>
          </p:cNvSpPr>
          <p:nvPr>
            <p:ph type="title"/>
          </p:nvPr>
        </p:nvSpPr>
        <p:spPr>
          <a:xfrm>
            <a:off x="-5397354" y="197971"/>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23"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Selección de Características </a:t>
            </a:r>
            <a:endParaRPr lang="es-EC" sz="1800" dirty="0"/>
          </a:p>
        </p:txBody>
      </p:sp>
      <p:pic>
        <p:nvPicPr>
          <p:cNvPr id="24" name="Imagen 23" descr="D:\TEsisi\Eseismic_Matlab_Toolbox\imagenes\Clasificacion\CORR_84 Caracteristicas.png"/>
          <p:cNvPicPr/>
          <p:nvPr/>
        </p:nvPicPr>
        <p:blipFill>
          <a:blip r:embed="rId5">
            <a:extLst>
              <a:ext uri="{28A0092B-C50C-407E-A947-70E740481C1C}">
                <a14:useLocalDpi xmlns:a14="http://schemas.microsoft.com/office/drawing/2010/main" val="0"/>
              </a:ext>
            </a:extLst>
          </a:blip>
          <a:srcRect/>
          <a:stretch>
            <a:fillRect/>
          </a:stretch>
        </p:blipFill>
        <p:spPr bwMode="auto">
          <a:xfrm>
            <a:off x="177350" y="3681424"/>
            <a:ext cx="3602562" cy="2534935"/>
          </a:xfrm>
          <a:prstGeom prst="rect">
            <a:avLst/>
          </a:prstGeom>
          <a:noFill/>
          <a:ln>
            <a:noFill/>
          </a:ln>
        </p:spPr>
      </p:pic>
      <p:sp>
        <p:nvSpPr>
          <p:cNvPr id="25" name="Rectángulo 24"/>
          <p:cNvSpPr/>
          <p:nvPr/>
        </p:nvSpPr>
        <p:spPr>
          <a:xfrm>
            <a:off x="3566583" y="4406511"/>
            <a:ext cx="3309673" cy="461665"/>
          </a:xfrm>
          <a:prstGeom prst="rect">
            <a:avLst/>
          </a:prstGeom>
        </p:spPr>
        <p:txBody>
          <a:bodyPr wrap="square">
            <a:spAutoFit/>
          </a:bodyPr>
          <a:lstStyle/>
          <a:p>
            <a:r>
              <a:rPr lang="es-ES" sz="1200" b="1" dirty="0" smtClean="0"/>
              <a:t>F_S=</a:t>
            </a:r>
            <a:r>
              <a:rPr lang="es-EC" sz="1200" b="1" dirty="0" smtClean="0"/>
              <a:t>[</a:t>
            </a:r>
            <a:r>
              <a:rPr lang="es-EC" sz="1200" b="1" dirty="0">
                <a:solidFill>
                  <a:srgbClr val="0070C0"/>
                </a:solidFill>
              </a:rPr>
              <a:t>72 30 23 37 65 58 60 61 75 68 25 79</a:t>
            </a:r>
            <a:r>
              <a:rPr lang="es-EC" sz="1100" dirty="0"/>
              <a:t> </a:t>
            </a:r>
            <a:r>
              <a:rPr lang="es-EC" sz="1200" b="1" dirty="0" smtClean="0">
                <a:solidFill>
                  <a:srgbClr val="0070C0"/>
                </a:solidFill>
              </a:rPr>
              <a:t>….</a:t>
            </a:r>
            <a:r>
              <a:rPr lang="es-ES" sz="1200" b="1" dirty="0" smtClean="0"/>
              <a:t>];</a:t>
            </a:r>
            <a:endParaRPr lang="en-US" sz="1200" b="1" dirty="0"/>
          </a:p>
        </p:txBody>
      </p:sp>
      <p:pic>
        <p:nvPicPr>
          <p:cNvPr id="26" name="Imagen 25"/>
          <p:cNvPicPr>
            <a:picLocks noChangeAspect="1"/>
          </p:cNvPicPr>
          <p:nvPr/>
        </p:nvPicPr>
        <p:blipFill rotWithShape="1">
          <a:blip r:embed="rId6"/>
          <a:srcRect t="9560" r="53776" b="854"/>
          <a:stretch/>
        </p:blipFill>
        <p:spPr>
          <a:xfrm>
            <a:off x="6775058" y="3681424"/>
            <a:ext cx="2368942" cy="2018776"/>
          </a:xfrm>
          <a:prstGeom prst="rect">
            <a:avLst/>
          </a:prstGeom>
        </p:spPr>
      </p:pic>
      <p:sp>
        <p:nvSpPr>
          <p:cNvPr id="27" name="Rectángulo 26"/>
          <p:cNvSpPr/>
          <p:nvPr/>
        </p:nvSpPr>
        <p:spPr>
          <a:xfrm>
            <a:off x="5658357" y="2291456"/>
            <a:ext cx="6096000" cy="276999"/>
          </a:xfrm>
          <a:prstGeom prst="rect">
            <a:avLst/>
          </a:prstGeom>
        </p:spPr>
        <p:txBody>
          <a:bodyPr>
            <a:spAutoFit/>
          </a:bodyPr>
          <a:lstStyle/>
          <a:p>
            <a:r>
              <a:rPr lang="es-ES" sz="1200" b="1" dirty="0" smtClean="0"/>
              <a:t>F_S=</a:t>
            </a:r>
            <a:r>
              <a:rPr lang="es-EC" sz="1200" b="1" dirty="0" smtClean="0"/>
              <a:t>[</a:t>
            </a:r>
            <a:r>
              <a:rPr lang="es-EC" sz="1200" b="1" dirty="0">
                <a:solidFill>
                  <a:srgbClr val="0070C0"/>
                </a:solidFill>
              </a:rPr>
              <a:t>72 30 23 37 65 58 60 61 75 68 25 79</a:t>
            </a:r>
            <a:r>
              <a:rPr lang="es-EC" sz="1100" dirty="0"/>
              <a:t> </a:t>
            </a:r>
            <a:r>
              <a:rPr lang="es-EC" sz="1200" b="1" dirty="0" smtClean="0">
                <a:solidFill>
                  <a:srgbClr val="0070C0"/>
                </a:solidFill>
              </a:rPr>
              <a:t>….</a:t>
            </a:r>
            <a:r>
              <a:rPr lang="es-ES" sz="1200" b="1" dirty="0" smtClean="0"/>
              <a:t>];</a:t>
            </a:r>
            <a:endParaRPr lang="en-US" sz="1200" b="1" dirty="0"/>
          </a:p>
        </p:txBody>
      </p:sp>
      <p:sp>
        <p:nvSpPr>
          <p:cNvPr id="28" name="Rectángulo 27"/>
          <p:cNvSpPr/>
          <p:nvPr/>
        </p:nvSpPr>
        <p:spPr>
          <a:xfrm>
            <a:off x="5658357" y="2926532"/>
            <a:ext cx="6096000" cy="276999"/>
          </a:xfrm>
          <a:prstGeom prst="rect">
            <a:avLst/>
          </a:prstGeom>
        </p:spPr>
        <p:txBody>
          <a:bodyPr>
            <a:spAutoFit/>
          </a:bodyPr>
          <a:lstStyle/>
          <a:p>
            <a:r>
              <a:rPr lang="es-ES" sz="1200" b="1" dirty="0" smtClean="0"/>
              <a:t>F_S=[</a:t>
            </a:r>
            <a:r>
              <a:rPr lang="fr-FR" sz="1200" b="1" dirty="0">
                <a:solidFill>
                  <a:srgbClr val="0070C0"/>
                </a:solidFill>
              </a:rPr>
              <a:t>22 72 30 60 41 65 75 61 58 37 25 74 12</a:t>
            </a:r>
            <a:r>
              <a:rPr lang="es-EC" sz="1200" b="1" dirty="0">
                <a:solidFill>
                  <a:srgbClr val="0070C0"/>
                </a:solidFill>
              </a:rPr>
              <a:t> …</a:t>
            </a:r>
            <a:r>
              <a:rPr lang="es-ES" sz="1200" b="1" dirty="0" smtClean="0"/>
              <a:t>];</a:t>
            </a:r>
            <a:endParaRPr lang="en-US" sz="1200" b="1" dirty="0"/>
          </a:p>
        </p:txBody>
      </p:sp>
      <p:sp>
        <p:nvSpPr>
          <p:cNvPr id="29" name="Rectángulo 28"/>
          <p:cNvSpPr/>
          <p:nvPr/>
        </p:nvSpPr>
        <p:spPr>
          <a:xfrm>
            <a:off x="5658357" y="2568486"/>
            <a:ext cx="6096000" cy="276999"/>
          </a:xfrm>
          <a:prstGeom prst="rect">
            <a:avLst/>
          </a:prstGeom>
        </p:spPr>
        <p:txBody>
          <a:bodyPr>
            <a:spAutoFit/>
          </a:bodyPr>
          <a:lstStyle/>
          <a:p>
            <a:r>
              <a:rPr lang="es-ES" sz="1200" b="1" dirty="0" smtClean="0"/>
              <a:t>F_S=[</a:t>
            </a:r>
            <a:r>
              <a:rPr lang="es-EC" sz="1200" b="1" dirty="0">
                <a:solidFill>
                  <a:srgbClr val="0070C0"/>
                </a:solidFill>
              </a:rPr>
              <a:t>72 67 </a:t>
            </a:r>
            <a:r>
              <a:rPr lang="es-EC" sz="1200" b="1" dirty="0" smtClean="0">
                <a:solidFill>
                  <a:srgbClr val="0070C0"/>
                </a:solidFill>
              </a:rPr>
              <a:t>30</a:t>
            </a:r>
            <a:r>
              <a:rPr lang="es-ES" sz="1200" b="1" dirty="0" smtClean="0"/>
              <a:t>];</a:t>
            </a:r>
            <a:endParaRPr lang="en-US" sz="1200" b="1" dirty="0"/>
          </a:p>
        </p:txBody>
      </p:sp>
      <p:sp useBgFill="1">
        <p:nvSpPr>
          <p:cNvPr id="30" name="Marcador de contenido 2"/>
          <p:cNvSpPr txBox="1">
            <a:spLocks/>
          </p:cNvSpPr>
          <p:nvPr/>
        </p:nvSpPr>
        <p:spPr>
          <a:xfrm>
            <a:off x="144500" y="1194202"/>
            <a:ext cx="2810474" cy="2012405"/>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es-EC" sz="1200" dirty="0" smtClean="0">
                <a:solidFill>
                  <a:schemeClr val="tx1"/>
                </a:solidFill>
              </a:rPr>
              <a:t>13 Tiempo </a:t>
            </a:r>
          </a:p>
          <a:p>
            <a:pPr algn="just"/>
            <a:r>
              <a:rPr lang="es-EC" sz="1200" dirty="0" smtClean="0">
                <a:solidFill>
                  <a:schemeClr val="tx1"/>
                </a:solidFill>
              </a:rPr>
              <a:t>21 Frecuencia</a:t>
            </a:r>
          </a:p>
          <a:p>
            <a:pPr algn="just"/>
            <a:r>
              <a:rPr lang="es-EC" sz="1200" dirty="0" smtClean="0">
                <a:solidFill>
                  <a:schemeClr val="tx1"/>
                </a:solidFill>
              </a:rPr>
              <a:t>50 Escala.</a:t>
            </a:r>
          </a:p>
          <a:p>
            <a:pPr marL="0" indent="0" algn="just">
              <a:buNone/>
            </a:pPr>
            <a:r>
              <a:rPr lang="es-EC" sz="1200" b="1" dirty="0" smtClean="0">
                <a:solidFill>
                  <a:schemeClr val="tx1"/>
                </a:solidFill>
              </a:rPr>
              <a:t>84</a:t>
            </a:r>
            <a:r>
              <a:rPr lang="es-EC" sz="1200" dirty="0" smtClean="0">
                <a:solidFill>
                  <a:schemeClr val="tx1"/>
                </a:solidFill>
              </a:rPr>
              <a:t> características cada segmento.</a:t>
            </a:r>
          </a:p>
          <a:p>
            <a:pPr marL="0" indent="0">
              <a:buNone/>
            </a:pPr>
            <a:r>
              <a:rPr lang="es-EC" sz="1200" dirty="0" smtClean="0">
                <a:solidFill>
                  <a:schemeClr val="tx1"/>
                </a:solidFill>
              </a:rPr>
              <a:t/>
            </a:r>
            <a:br>
              <a:rPr lang="es-EC" sz="1200" dirty="0" smtClean="0">
                <a:solidFill>
                  <a:schemeClr val="tx1"/>
                </a:solidFill>
              </a:rPr>
            </a:br>
            <a:endParaRPr lang="es-EC" sz="1200" dirty="0" smtClean="0">
              <a:solidFill>
                <a:schemeClr val="tx1"/>
              </a:solidFill>
            </a:endParaRPr>
          </a:p>
        </p:txBody>
      </p:sp>
      <p:pic>
        <p:nvPicPr>
          <p:cNvPr id="31" name="Imagen 30"/>
          <p:cNvPicPr>
            <a:picLocks noChangeAspect="1"/>
          </p:cNvPicPr>
          <p:nvPr/>
        </p:nvPicPr>
        <p:blipFill rotWithShape="1">
          <a:blip r:embed="rId7"/>
          <a:srcRect r="36410"/>
          <a:stretch/>
        </p:blipFill>
        <p:spPr>
          <a:xfrm>
            <a:off x="5099966" y="744348"/>
            <a:ext cx="3966882" cy="1419705"/>
          </a:xfrm>
          <a:prstGeom prst="rect">
            <a:avLst/>
          </a:prstGeom>
        </p:spPr>
      </p:pic>
    </p:spTree>
    <p:extLst>
      <p:ext uri="{BB962C8B-B14F-4D97-AF65-F5344CB8AC3E}">
        <p14:creationId xmlns:p14="http://schemas.microsoft.com/office/powerpoint/2010/main" val="190630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500" fill="hold"/>
                                        <p:tgtEl>
                                          <p:spTgt spid="27"/>
                                        </p:tgtEl>
                                        <p:attrNameLst>
                                          <p:attrName>ppt_x</p:attrName>
                                        </p:attrNameLst>
                                      </p:cBhvr>
                                      <p:tavLst>
                                        <p:tav tm="0">
                                          <p:val>
                                            <p:strVal val="#ppt_x"/>
                                          </p:val>
                                        </p:tav>
                                        <p:tav tm="100000">
                                          <p:val>
                                            <p:strVal val="#ppt_x"/>
                                          </p:val>
                                        </p:tav>
                                      </p:tavLst>
                                    </p:anim>
                                    <p:anim calcmode="lin" valueType="num">
                                      <p:cBhvr additive="base">
                                        <p:cTn id="20" dur="500" fill="hold"/>
                                        <p:tgtEl>
                                          <p:spTgt spid="2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ppt_x"/>
                                          </p:val>
                                        </p:tav>
                                        <p:tav tm="100000">
                                          <p:val>
                                            <p:strVal val="#ppt_x"/>
                                          </p:val>
                                        </p:tav>
                                      </p:tavLst>
                                    </p:anim>
                                    <p:anim calcmode="lin" valueType="num">
                                      <p:cBhvr additive="base">
                                        <p:cTn id="24" dur="500" fill="hold"/>
                                        <p:tgtEl>
                                          <p:spTgt spid="2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ppt_x"/>
                                          </p:val>
                                        </p:tav>
                                        <p:tav tm="100000">
                                          <p:val>
                                            <p:strVal val="#ppt_x"/>
                                          </p:val>
                                        </p:tav>
                                      </p:tavLst>
                                    </p:anim>
                                    <p:anim calcmode="lin" valueType="num">
                                      <p:cBhvr additive="base">
                                        <p:cTn id="38" dur="500" fill="hold"/>
                                        <p:tgtEl>
                                          <p:spTgt spid="1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25" grpId="0"/>
      <p:bldP spid="27" grpId="0"/>
      <p:bldP spid="28" grpId="0"/>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0" y="6488668"/>
            <a:ext cx="705967" cy="369332"/>
          </a:xfrm>
          <a:prstGeom prst="rect">
            <a:avLst/>
          </a:prstGeom>
          <a:noFill/>
        </p:spPr>
        <p:txBody>
          <a:bodyPr wrap="square" rtlCol="0">
            <a:spAutoFit/>
          </a:bodyPr>
          <a:lstStyle/>
          <a:p>
            <a:r>
              <a:rPr lang="en-BZ" dirty="0" smtClean="0"/>
              <a:t>23</a:t>
            </a:r>
            <a:endParaRPr lang="es-ES" dirty="0"/>
          </a:p>
        </p:txBody>
      </p:sp>
      <mc:AlternateContent xmlns:mc="http://schemas.openxmlformats.org/markup-compatibility/2006" xmlns:a14="http://schemas.microsoft.com/office/drawing/2010/main">
        <mc:Choice Requires="a14">
          <p:sp useBgFill="1">
            <p:nvSpPr>
              <p:cNvPr id="10" name="Marcador de contenido 2"/>
              <p:cNvSpPr txBox="1">
                <a:spLocks/>
              </p:cNvSpPr>
              <p:nvPr/>
            </p:nvSpPr>
            <p:spPr>
              <a:xfrm>
                <a:off x="37879" y="1146990"/>
                <a:ext cx="3255818" cy="506936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lgn="just">
                  <a:buNone/>
                </a:pPr>
                <a:r>
                  <a:rPr lang="es-EC" sz="1400" dirty="0" smtClean="0">
                    <a:solidFill>
                      <a:schemeClr val="tx1"/>
                    </a:solidFill>
                  </a:rPr>
                  <a:t>Cada segmento de sección </a:t>
                </a:r>
                <a14:m>
                  <m:oMath xmlns:m="http://schemas.openxmlformats.org/officeDocument/2006/math">
                    <m:sSubSup>
                      <m:sSubSupPr>
                        <m:ctrlPr>
                          <a:rPr lang="es-EC" sz="2400" b="1" i="1">
                            <a:solidFill>
                              <a:schemeClr val="tx1"/>
                            </a:solidFill>
                            <a:latin typeface="Cambria Math" panose="02040503050406030204" pitchFamily="18" charset="0"/>
                          </a:rPr>
                        </m:ctrlPr>
                      </m:sSubSupPr>
                      <m:e>
                        <m:r>
                          <a:rPr lang="es-EC" sz="2400" b="1" i="1" smtClean="0">
                            <a:solidFill>
                              <a:schemeClr val="tx1"/>
                            </a:solidFill>
                            <a:latin typeface="Cambria Math" panose="02040503050406030204" pitchFamily="18" charset="0"/>
                          </a:rPr>
                          <m:t>𝑮</m:t>
                        </m:r>
                      </m:e>
                      <m:sub>
                        <m:r>
                          <a:rPr lang="es-EC" sz="2400" b="1" i="1">
                            <a:solidFill>
                              <a:schemeClr val="tx1"/>
                            </a:solidFill>
                            <a:latin typeface="Cambria Math" panose="02040503050406030204" pitchFamily="18" charset="0"/>
                          </a:rPr>
                          <m:t>𝒊</m:t>
                        </m:r>
                      </m:sub>
                      <m:sup>
                        <m:r>
                          <a:rPr lang="es-EC" sz="2400" b="1" i="1">
                            <a:solidFill>
                              <a:schemeClr val="tx1"/>
                            </a:solidFill>
                            <a:latin typeface="Cambria Math" panose="02040503050406030204" pitchFamily="18" charset="0"/>
                          </a:rPr>
                          <m:t>   </m:t>
                        </m:r>
                      </m:sup>
                    </m:sSubSup>
                  </m:oMath>
                </a14:m>
                <a:r>
                  <a:rPr lang="es-EC" sz="1400" dirty="0" smtClean="0">
                    <a:solidFill>
                      <a:schemeClr val="tx1"/>
                    </a:solidFill>
                  </a:rPr>
                  <a:t>se obtiene las siguientes características:</a:t>
                </a:r>
              </a:p>
              <a:p>
                <a:pPr marL="0" indent="0" algn="just">
                  <a:buNone/>
                </a:pPr>
                <a:r>
                  <a:rPr lang="es-EC" sz="1400" dirty="0" smtClean="0">
                    <a:solidFill>
                      <a:schemeClr val="tx1"/>
                    </a:solidFill>
                  </a:rPr>
                  <a:t>Ventana de </a:t>
                </a:r>
                <a:r>
                  <a:rPr lang="es-EC" sz="1400" b="1" dirty="0" smtClean="0">
                    <a:solidFill>
                      <a:schemeClr val="tx1"/>
                    </a:solidFill>
                  </a:rPr>
                  <a:t>257 </a:t>
                </a:r>
                <a:r>
                  <a:rPr lang="es-EC" sz="1400" dirty="0" smtClean="0">
                    <a:solidFill>
                      <a:schemeClr val="tx1"/>
                    </a:solidFill>
                  </a:rPr>
                  <a:t>puntos en cada segmento.</a:t>
                </a:r>
              </a:p>
              <a:p>
                <a:pPr marL="0" indent="0">
                  <a:buNone/>
                </a:pPr>
                <a:r>
                  <a:rPr lang="es-EC" sz="1200" dirty="0" smtClean="0">
                    <a:solidFill>
                      <a:schemeClr val="tx1"/>
                    </a:solidFill>
                  </a:rPr>
                  <a:t/>
                </a:r>
                <a:br>
                  <a:rPr lang="es-EC" sz="1200" dirty="0" smtClean="0">
                    <a:solidFill>
                      <a:schemeClr val="tx1"/>
                    </a:solidFill>
                  </a:rPr>
                </a:br>
                <a:endParaRPr lang="es-EC" sz="1200" dirty="0" smtClean="0">
                  <a:solidFill>
                    <a:schemeClr val="tx1"/>
                  </a:solidFill>
                </a:endParaRPr>
              </a:p>
            </p:txBody>
          </p:sp>
        </mc:Choice>
        <mc:Fallback xmlns="">
          <p:sp useBgFill="1">
            <p:nvSpPr>
              <p:cNvPr id="10" name="Marcador de contenido 2"/>
              <p:cNvSpPr txBox="1">
                <a:spLocks noRot="1" noChangeAspect="1" noMove="1" noResize="1" noEditPoints="1" noAdjustHandles="1" noChangeArrowheads="1" noChangeShapeType="1" noTextEdit="1"/>
              </p:cNvSpPr>
              <p:nvPr/>
            </p:nvSpPr>
            <p:spPr>
              <a:xfrm>
                <a:off x="37879" y="1146990"/>
                <a:ext cx="3255818" cy="5069369"/>
              </a:xfrm>
              <a:prstGeom prst="rect">
                <a:avLst/>
              </a:prstGeom>
              <a:blipFill>
                <a:blip r:embed="rId2"/>
                <a:stretch>
                  <a:fillRect l="-562" r="-562"/>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549737" y="2239074"/>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1)  </m:t>
                      </m:r>
                      <m:r>
                        <m:rPr>
                          <m:sty m:val="p"/>
                        </m:rPr>
                        <a:rPr lang="es-EC" sz="1400">
                          <a:latin typeface="Cambria Math" panose="02040503050406030204" pitchFamily="18" charset="0"/>
                        </a:rPr>
                        <m:t>Correlaci</m:t>
                      </m:r>
                      <m:r>
                        <a:rPr lang="es-EC" sz="1400">
                          <a:latin typeface="Cambria Math" panose="02040503050406030204" pitchFamily="18" charset="0"/>
                        </a:rPr>
                        <m:t>ó</m:t>
                      </m:r>
                      <m:r>
                        <m:rPr>
                          <m:sty m:val="p"/>
                        </m:rPr>
                        <a:rPr lang="es-EC" sz="1400">
                          <a:latin typeface="Cambria Math" panose="02040503050406030204" pitchFamily="18" charset="0"/>
                        </a:rPr>
                        <m:t>n</m:t>
                      </m:r>
                      <m:r>
                        <a:rPr lang="es-EC" sz="1400">
                          <a:latin typeface="Cambria Math" panose="02040503050406030204" pitchFamily="18" charset="0"/>
                        </a:rPr>
                        <m:t>. </m:t>
                      </m:r>
                    </m:oMath>
                  </m:oMathPara>
                </a14:m>
                <a:endParaRPr lang="en-US" sz="1400" dirty="0"/>
              </a:p>
            </p:txBody>
          </p:sp>
        </mc:Choice>
        <mc:Fallback xmlns="">
          <p:sp>
            <p:nvSpPr>
              <p:cNvPr id="11" name="Rectángulo 10"/>
              <p:cNvSpPr>
                <a:spLocks noRot="1" noChangeAspect="1" noMove="1" noResize="1" noEditPoints="1" noAdjustHandles="1" noChangeArrowheads="1" noChangeShapeType="1" noTextEdit="1"/>
              </p:cNvSpPr>
              <p:nvPr/>
            </p:nvSpPr>
            <p:spPr>
              <a:xfrm>
                <a:off x="1549737" y="2239074"/>
                <a:ext cx="4134988" cy="307777"/>
              </a:xfrm>
              <a:prstGeom prst="rect">
                <a:avLst/>
              </a:prstGeom>
              <a:blipFill>
                <a:blip r:embed="rId3"/>
                <a:stretch>
                  <a:fillRect b="-784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1832736" y="2532292"/>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2) </m:t>
                      </m:r>
                      <m:r>
                        <m:rPr>
                          <m:sty m:val="p"/>
                        </m:rPr>
                        <a:rPr lang="es-EC" sz="1400">
                          <a:latin typeface="Cambria Math" panose="02040503050406030204" pitchFamily="18" charset="0"/>
                        </a:rPr>
                        <m:t>Arboles</m:t>
                      </m:r>
                      <m:r>
                        <a:rPr lang="es-EC" sz="1400">
                          <a:latin typeface="Cambria Math" panose="02040503050406030204" pitchFamily="18" charset="0"/>
                        </a:rPr>
                        <m:t> </m:t>
                      </m:r>
                      <m:r>
                        <m:rPr>
                          <m:sty m:val="p"/>
                        </m:rPr>
                        <a:rPr lang="es-EC" sz="1400">
                          <a:latin typeface="Cambria Math" panose="02040503050406030204" pitchFamily="18" charset="0"/>
                        </a:rPr>
                        <m:t>de</m:t>
                      </m:r>
                      <m:r>
                        <a:rPr lang="es-EC" sz="1400">
                          <a:latin typeface="Cambria Math" panose="02040503050406030204" pitchFamily="18" charset="0"/>
                        </a:rPr>
                        <m:t> </m:t>
                      </m:r>
                      <m:r>
                        <m:rPr>
                          <m:sty m:val="p"/>
                        </m:rPr>
                        <a:rPr lang="es-EC" sz="1400">
                          <a:latin typeface="Cambria Math" panose="02040503050406030204" pitchFamily="18" charset="0"/>
                        </a:rPr>
                        <m:t>decisi</m:t>
                      </m:r>
                      <m:r>
                        <a:rPr lang="es-EC" sz="1400">
                          <a:latin typeface="Cambria Math" panose="02040503050406030204" pitchFamily="18" charset="0"/>
                        </a:rPr>
                        <m:t>ó</m:t>
                      </m:r>
                      <m:r>
                        <m:rPr>
                          <m:sty m:val="p"/>
                        </m:rPr>
                        <a:rPr lang="es-EC" sz="1400">
                          <a:latin typeface="Cambria Math" panose="02040503050406030204" pitchFamily="18" charset="0"/>
                        </a:rPr>
                        <m:t>n</m:t>
                      </m:r>
                      <m:r>
                        <a:rPr lang="es-EC" sz="1400">
                          <a:latin typeface="Cambria Math" panose="02040503050406030204" pitchFamily="18" charset="0"/>
                        </a:rPr>
                        <m:t>.</m:t>
                      </m:r>
                    </m:oMath>
                  </m:oMathPara>
                </a14:m>
                <a:endParaRPr lang="en-U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1832736" y="2532292"/>
                <a:ext cx="4134988" cy="307777"/>
              </a:xfrm>
              <a:prstGeom prst="rect">
                <a:avLst/>
              </a:prstGeom>
              <a:blipFill>
                <a:blip r:embed="rId4"/>
                <a:stretch>
                  <a:fillRect b="-7843"/>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2174819" y="2877205"/>
                <a:ext cx="4134988" cy="30777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1400">
                          <a:latin typeface="Cambria Math" panose="02040503050406030204" pitchFamily="18" charset="0"/>
                        </a:rPr>
                        <m:t>3) </m:t>
                      </m:r>
                      <m:r>
                        <m:rPr>
                          <m:nor/>
                        </m:rPr>
                        <a:rPr lang="es-EC" sz="1400">
                          <a:latin typeface="Cambria Math" panose="02040503050406030204" pitchFamily="18" charset="0"/>
                        </a:rPr>
                        <m:t>R</m:t>
                      </m:r>
                      <m:r>
                        <m:rPr>
                          <m:nor/>
                        </m:rPr>
                        <a:rPr lang="en-US" sz="1400">
                          <a:latin typeface="Cambria Math" panose="02040503050406030204" pitchFamily="18" charset="0"/>
                        </a:rPr>
                        <m:t>ecursive</m:t>
                      </m:r>
                      <m:r>
                        <m:rPr>
                          <m:nor/>
                        </m:rPr>
                        <a:rPr lang="en-US" sz="1400">
                          <a:latin typeface="Cambria Math" panose="02040503050406030204" pitchFamily="18" charset="0"/>
                        </a:rPr>
                        <m:t> </m:t>
                      </m:r>
                      <m:r>
                        <m:rPr>
                          <m:nor/>
                        </m:rPr>
                        <a:rPr lang="en-US" sz="1400">
                          <a:latin typeface="Cambria Math" panose="02040503050406030204" pitchFamily="18" charset="0"/>
                        </a:rPr>
                        <m:t>feature</m:t>
                      </m:r>
                      <m:r>
                        <m:rPr>
                          <m:nor/>
                        </m:rPr>
                        <a:rPr lang="en-US" sz="1400">
                          <a:latin typeface="Cambria Math" panose="02040503050406030204" pitchFamily="18" charset="0"/>
                        </a:rPr>
                        <m:t> </m:t>
                      </m:r>
                      <m:r>
                        <m:rPr>
                          <m:nor/>
                        </m:rPr>
                        <a:rPr lang="en-US" sz="1400">
                          <a:latin typeface="Cambria Math" panose="02040503050406030204" pitchFamily="18" charset="0"/>
                        </a:rPr>
                        <m:t>elimination</m:t>
                      </m:r>
                      <m:r>
                        <m:rPr>
                          <m:nor/>
                        </m:rPr>
                        <a:rPr lang="es-EC" sz="1400">
                          <a:latin typeface="Cambria Math" panose="02040503050406030204" pitchFamily="18" charset="0"/>
                        </a:rPr>
                        <m:t>.</m:t>
                      </m:r>
                    </m:oMath>
                  </m:oMathPara>
                </a14:m>
                <a:endParaRPr lang="en-U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2174819" y="2877205"/>
                <a:ext cx="4134988" cy="307777"/>
              </a:xfrm>
              <a:prstGeom prst="rect">
                <a:avLst/>
              </a:prstGeom>
              <a:blipFill>
                <a:blip r:embed="rId5"/>
                <a:stretch>
                  <a:fillRect b="-10000"/>
                </a:stretch>
              </a:blipFill>
            </p:spPr>
            <p:txBody>
              <a:bodyPr/>
              <a:lstStyle/>
              <a:p>
                <a:r>
                  <a:rPr lang="es-EC">
                    <a:noFill/>
                  </a:rPr>
                  <a:t> </a:t>
                </a:r>
              </a:p>
            </p:txBody>
          </p:sp>
        </mc:Fallback>
      </mc:AlternateContent>
      <p:sp>
        <p:nvSpPr>
          <p:cNvPr id="18" name="Título 1"/>
          <p:cNvSpPr txBox="1">
            <a:spLocks/>
          </p:cNvSpPr>
          <p:nvPr/>
        </p:nvSpPr>
        <p:spPr>
          <a:xfrm>
            <a:off x="-1500419" y="3362648"/>
            <a:ext cx="6025139" cy="57797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s-EC" sz="1800" b="1" dirty="0" smtClean="0"/>
              <a:t>Mejores Características</a:t>
            </a:r>
            <a:endParaRPr lang="es-EC" sz="1800" b="1" dirty="0"/>
          </a:p>
        </p:txBody>
      </p:sp>
      <p:sp>
        <p:nvSpPr>
          <p:cNvPr id="23" name="Título 1"/>
          <p:cNvSpPr txBox="1">
            <a:spLocks/>
          </p:cNvSpPr>
          <p:nvPr/>
        </p:nvSpPr>
        <p:spPr>
          <a:xfrm>
            <a:off x="25918" y="63907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Selección de Características PSD</a:t>
            </a:r>
            <a:endParaRPr lang="es-EC" sz="1800" dirty="0"/>
          </a:p>
        </p:txBody>
      </p:sp>
      <p:pic>
        <p:nvPicPr>
          <p:cNvPr id="24" name="Imagen 23" descr="D:\TEsisi\Eseismic_Matlab_Toolbox\imagenes\Clasificacion\CORR_257 Caracteristicas.png"/>
          <p:cNvPicPr/>
          <p:nvPr/>
        </p:nvPicPr>
        <p:blipFill>
          <a:blip r:embed="rId6">
            <a:extLst>
              <a:ext uri="{28A0092B-C50C-407E-A947-70E740481C1C}">
                <a14:useLocalDpi xmlns:a14="http://schemas.microsoft.com/office/drawing/2010/main" val="0"/>
              </a:ext>
            </a:extLst>
          </a:blip>
          <a:srcRect/>
          <a:stretch>
            <a:fillRect/>
          </a:stretch>
        </p:blipFill>
        <p:spPr bwMode="auto">
          <a:xfrm>
            <a:off x="29576" y="3821687"/>
            <a:ext cx="3433575" cy="2565229"/>
          </a:xfrm>
          <a:prstGeom prst="rect">
            <a:avLst/>
          </a:prstGeom>
          <a:noFill/>
          <a:ln>
            <a:noFill/>
          </a:ln>
        </p:spPr>
      </p:pic>
      <p:sp>
        <p:nvSpPr>
          <p:cNvPr id="25" name="Rectángulo 24"/>
          <p:cNvSpPr/>
          <p:nvPr/>
        </p:nvSpPr>
        <p:spPr>
          <a:xfrm>
            <a:off x="3015129" y="3376724"/>
            <a:ext cx="2955540" cy="430887"/>
          </a:xfrm>
          <a:prstGeom prst="rect">
            <a:avLst/>
          </a:prstGeom>
        </p:spPr>
        <p:txBody>
          <a:bodyPr wrap="square">
            <a:spAutoFit/>
          </a:bodyPr>
          <a:lstStyle/>
          <a:p>
            <a:r>
              <a:rPr lang="es-ES" sz="1100" b="1" dirty="0" smtClean="0"/>
              <a:t>F_S=[</a:t>
            </a:r>
            <a:r>
              <a:rPr lang="es-EC" sz="1100" b="1" dirty="0">
                <a:solidFill>
                  <a:srgbClr val="0070C0"/>
                </a:solidFill>
              </a:rPr>
              <a:t>17 19 16 18 20 21 15 22 14 13 12 23 </a:t>
            </a:r>
            <a:r>
              <a:rPr lang="es-EC" sz="1100" b="1" dirty="0" smtClean="0">
                <a:solidFill>
                  <a:srgbClr val="0070C0"/>
                </a:solidFill>
              </a:rPr>
              <a:t>24</a:t>
            </a:r>
            <a:r>
              <a:rPr lang="fr-FR" sz="1100" b="1" dirty="0" smtClean="0">
                <a:solidFill>
                  <a:srgbClr val="0070C0"/>
                </a:solidFill>
                <a:latin typeface="Courier New" panose="02070309020205020404" pitchFamily="49" charset="0"/>
              </a:rPr>
              <a:t>...</a:t>
            </a:r>
            <a:r>
              <a:rPr lang="es-ES" sz="1100" b="1" dirty="0" smtClean="0"/>
              <a:t>];</a:t>
            </a:r>
            <a:endParaRPr lang="en-US" sz="1100" b="1" dirty="0"/>
          </a:p>
        </p:txBody>
      </p:sp>
      <p:pic>
        <p:nvPicPr>
          <p:cNvPr id="26" name="Imagen 25"/>
          <p:cNvPicPr>
            <a:picLocks noChangeAspect="1"/>
          </p:cNvPicPr>
          <p:nvPr/>
        </p:nvPicPr>
        <p:blipFill>
          <a:blip r:embed="rId7"/>
          <a:stretch>
            <a:fillRect/>
          </a:stretch>
        </p:blipFill>
        <p:spPr>
          <a:xfrm>
            <a:off x="6646318" y="3362648"/>
            <a:ext cx="2452522" cy="2424087"/>
          </a:xfrm>
          <a:prstGeom prst="rect">
            <a:avLst/>
          </a:prstGeom>
        </p:spPr>
      </p:pic>
      <p:sp>
        <p:nvSpPr>
          <p:cNvPr id="27" name="Rectángulo 26"/>
          <p:cNvSpPr/>
          <p:nvPr/>
        </p:nvSpPr>
        <p:spPr>
          <a:xfrm>
            <a:off x="5536255" y="2958643"/>
            <a:ext cx="6214087" cy="261610"/>
          </a:xfrm>
          <a:prstGeom prst="rect">
            <a:avLst/>
          </a:prstGeom>
        </p:spPr>
        <p:txBody>
          <a:bodyPr wrap="square">
            <a:spAutoFit/>
          </a:bodyPr>
          <a:lstStyle/>
          <a:p>
            <a:r>
              <a:rPr lang="es-ES" sz="1100" b="1" dirty="0" smtClean="0"/>
              <a:t>F_S=[</a:t>
            </a:r>
            <a:r>
              <a:rPr lang="es-EC" sz="1100" b="1" dirty="0">
                <a:solidFill>
                  <a:srgbClr val="0070C0"/>
                </a:solidFill>
              </a:rPr>
              <a:t>83 82 73 18 78 17 56 58 80 57 79 74 77 </a:t>
            </a:r>
            <a:r>
              <a:rPr lang="es-EC" sz="1100" b="1" dirty="0" smtClean="0">
                <a:solidFill>
                  <a:srgbClr val="0070C0"/>
                </a:solidFill>
              </a:rPr>
              <a:t>62</a:t>
            </a:r>
            <a:r>
              <a:rPr lang="fr-FR" sz="1100" b="1" dirty="0" smtClean="0">
                <a:solidFill>
                  <a:srgbClr val="0070C0"/>
                </a:solidFill>
              </a:rPr>
              <a:t>...</a:t>
            </a:r>
            <a:r>
              <a:rPr lang="es-ES" sz="1100" b="1" dirty="0" smtClean="0"/>
              <a:t>];</a:t>
            </a:r>
            <a:endParaRPr lang="en-US" sz="1100" b="1" dirty="0"/>
          </a:p>
        </p:txBody>
      </p:sp>
      <p:sp>
        <p:nvSpPr>
          <p:cNvPr id="28" name="Rectángulo 27"/>
          <p:cNvSpPr/>
          <p:nvPr/>
        </p:nvSpPr>
        <p:spPr>
          <a:xfrm>
            <a:off x="5536255" y="2256906"/>
            <a:ext cx="6446316" cy="261610"/>
          </a:xfrm>
          <a:prstGeom prst="rect">
            <a:avLst/>
          </a:prstGeom>
        </p:spPr>
        <p:txBody>
          <a:bodyPr wrap="square">
            <a:spAutoFit/>
          </a:bodyPr>
          <a:lstStyle/>
          <a:p>
            <a:r>
              <a:rPr lang="es-ES" sz="1100" b="1" dirty="0" smtClean="0"/>
              <a:t>F_S=[</a:t>
            </a:r>
            <a:r>
              <a:rPr lang="es-EC" sz="1100" b="1" dirty="0">
                <a:solidFill>
                  <a:srgbClr val="0070C0"/>
                </a:solidFill>
              </a:rPr>
              <a:t>17 19 16 18 20 21 15 22 14 13 12 23 </a:t>
            </a:r>
            <a:r>
              <a:rPr lang="es-EC" sz="1100" b="1" dirty="0" smtClean="0">
                <a:solidFill>
                  <a:srgbClr val="0070C0"/>
                </a:solidFill>
              </a:rPr>
              <a:t>24</a:t>
            </a:r>
            <a:r>
              <a:rPr lang="fr-FR" sz="1100" b="1" dirty="0" smtClean="0">
                <a:solidFill>
                  <a:srgbClr val="0070C0"/>
                </a:solidFill>
                <a:latin typeface="Courier New" panose="02070309020205020404" pitchFamily="49" charset="0"/>
              </a:rPr>
              <a:t>...</a:t>
            </a:r>
            <a:r>
              <a:rPr lang="es-ES" sz="1100" b="1" dirty="0" smtClean="0"/>
              <a:t>];</a:t>
            </a:r>
            <a:endParaRPr lang="en-US" sz="1100" b="1" dirty="0"/>
          </a:p>
        </p:txBody>
      </p:sp>
      <p:sp>
        <p:nvSpPr>
          <p:cNvPr id="29" name="Rectángulo 28"/>
          <p:cNvSpPr/>
          <p:nvPr/>
        </p:nvSpPr>
        <p:spPr>
          <a:xfrm>
            <a:off x="5536255" y="2546487"/>
            <a:ext cx="6096000" cy="261610"/>
          </a:xfrm>
          <a:prstGeom prst="rect">
            <a:avLst/>
          </a:prstGeom>
        </p:spPr>
        <p:txBody>
          <a:bodyPr>
            <a:spAutoFit/>
          </a:bodyPr>
          <a:lstStyle/>
          <a:p>
            <a:r>
              <a:rPr lang="es-ES" sz="1100" b="1" dirty="0" smtClean="0"/>
              <a:t>F_S=[</a:t>
            </a:r>
            <a:r>
              <a:rPr lang="es-EC" sz="1100" b="1" dirty="0">
                <a:solidFill>
                  <a:srgbClr val="0070C0"/>
                </a:solidFill>
              </a:rPr>
              <a:t>80 56 16 </a:t>
            </a:r>
            <a:r>
              <a:rPr lang="es-EC" sz="1100" b="1" dirty="0" smtClean="0">
                <a:solidFill>
                  <a:srgbClr val="0070C0"/>
                </a:solidFill>
              </a:rPr>
              <a:t>10</a:t>
            </a:r>
            <a:r>
              <a:rPr lang="es-ES" sz="1100" b="1" dirty="0" smtClean="0"/>
              <a:t>]</a:t>
            </a:r>
            <a:r>
              <a:rPr lang="es-ES" sz="1100" b="1" dirty="0" smtClean="0">
                <a:solidFill>
                  <a:srgbClr val="0070C0"/>
                </a:solidFill>
              </a:rPr>
              <a:t>;</a:t>
            </a:r>
            <a:endParaRPr lang="en-US" sz="1100" b="1" dirty="0">
              <a:solidFill>
                <a:srgbClr val="0070C0"/>
              </a:solidFill>
            </a:endParaRPr>
          </a:p>
        </p:txBody>
      </p:sp>
      <p:pic>
        <p:nvPicPr>
          <p:cNvPr id="30" name="Imagen 29"/>
          <p:cNvPicPr>
            <a:picLocks noChangeAspect="1"/>
          </p:cNvPicPr>
          <p:nvPr/>
        </p:nvPicPr>
        <p:blipFill rotWithShape="1">
          <a:blip r:embed="rId8"/>
          <a:srcRect l="-256" t="520" r="575" b="71603"/>
          <a:stretch/>
        </p:blipFill>
        <p:spPr>
          <a:xfrm>
            <a:off x="5967724" y="843997"/>
            <a:ext cx="1830975" cy="1132090"/>
          </a:xfrm>
          <a:prstGeom prst="rect">
            <a:avLst/>
          </a:prstGeom>
        </p:spPr>
      </p:pic>
      <p:sp>
        <p:nvSpPr>
          <p:cNvPr id="31" name="Título 1"/>
          <p:cNvSpPr txBox="1">
            <a:spLocks/>
          </p:cNvSpPr>
          <p:nvPr/>
        </p:nvSpPr>
        <p:spPr>
          <a:xfrm>
            <a:off x="-5397354" y="197971"/>
            <a:ext cx="8229600" cy="504056"/>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S" sz="2000" i="0" kern="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kern="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pic>
        <p:nvPicPr>
          <p:cNvPr id="19" name="Imagen 18"/>
          <p:cNvPicPr/>
          <p:nvPr/>
        </p:nvPicPr>
        <p:blipFill rotWithShape="1">
          <a:blip r:embed="rId9">
            <a:extLst>
              <a:ext uri="{28A0092B-C50C-407E-A947-70E740481C1C}">
                <a14:useLocalDpi xmlns:a14="http://schemas.microsoft.com/office/drawing/2010/main"/>
              </a:ext>
            </a:extLst>
          </a:blip>
          <a:srcRect t="50000" b="4580"/>
          <a:stretch/>
        </p:blipFill>
        <p:spPr bwMode="auto">
          <a:xfrm>
            <a:off x="3617231" y="3936848"/>
            <a:ext cx="2963318" cy="2283288"/>
          </a:xfrm>
          <a:prstGeom prst="rect">
            <a:avLst/>
          </a:prstGeom>
          <a:noFill/>
          <a:ln>
            <a:noFill/>
          </a:ln>
        </p:spPr>
      </p:pic>
    </p:spTree>
    <p:extLst>
      <p:ext uri="{BB962C8B-B14F-4D97-AF65-F5344CB8AC3E}">
        <p14:creationId xmlns:p14="http://schemas.microsoft.com/office/powerpoint/2010/main" val="3113091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1000"/>
                                        <p:tgtEl>
                                          <p:spTgt spid="24"/>
                                        </p:tgtEl>
                                      </p:cBhvr>
                                    </p:animEffect>
                                    <p:anim calcmode="lin" valueType="num">
                                      <p:cBhvr>
                                        <p:cTn id="27" dur="1000" fill="hold"/>
                                        <p:tgtEl>
                                          <p:spTgt spid="24"/>
                                        </p:tgtEl>
                                        <p:attrNameLst>
                                          <p:attrName>ppt_x</p:attrName>
                                        </p:attrNameLst>
                                      </p:cBhvr>
                                      <p:tavLst>
                                        <p:tav tm="0">
                                          <p:val>
                                            <p:strVal val="#ppt_x"/>
                                          </p:val>
                                        </p:tav>
                                        <p:tav tm="100000">
                                          <p:val>
                                            <p:strVal val="#ppt_x"/>
                                          </p:val>
                                        </p:tav>
                                      </p:tavLst>
                                    </p:anim>
                                    <p:anim calcmode="lin" valueType="num">
                                      <p:cBhvr>
                                        <p:cTn id="28" dur="1000" fill="hold"/>
                                        <p:tgtEl>
                                          <p:spTgt spid="2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1000"/>
                                        <p:tgtEl>
                                          <p:spTgt spid="25"/>
                                        </p:tgtEl>
                                      </p:cBhvr>
                                    </p:animEffect>
                                    <p:anim calcmode="lin" valueType="num">
                                      <p:cBhvr>
                                        <p:cTn id="32" dur="1000" fill="hold"/>
                                        <p:tgtEl>
                                          <p:spTgt spid="25"/>
                                        </p:tgtEl>
                                        <p:attrNameLst>
                                          <p:attrName>ppt_x</p:attrName>
                                        </p:attrNameLst>
                                      </p:cBhvr>
                                      <p:tavLst>
                                        <p:tav tm="0">
                                          <p:val>
                                            <p:strVal val="#ppt_x"/>
                                          </p:val>
                                        </p:tav>
                                        <p:tav tm="100000">
                                          <p:val>
                                            <p:strVal val="#ppt_x"/>
                                          </p:val>
                                        </p:tav>
                                      </p:tavLst>
                                    </p:anim>
                                    <p:anim calcmode="lin" valueType="num">
                                      <p:cBhvr>
                                        <p:cTn id="33" dur="1000" fill="hold"/>
                                        <p:tgtEl>
                                          <p:spTgt spid="25"/>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8" grpId="0"/>
      <p:bldP spid="25" grpId="0"/>
      <p:bldP spid="27" grpId="0"/>
      <p:bldP spid="28"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0" y="6453336"/>
            <a:ext cx="705967" cy="646331"/>
          </a:xfrm>
          <a:prstGeom prst="rect">
            <a:avLst/>
          </a:prstGeom>
          <a:noFill/>
        </p:spPr>
        <p:txBody>
          <a:bodyPr wrap="square" rtlCol="0">
            <a:spAutoFit/>
          </a:bodyPr>
          <a:lstStyle/>
          <a:p>
            <a:r>
              <a:rPr lang="en-BZ" dirty="0" smtClean="0"/>
              <a:t>24</a:t>
            </a:r>
          </a:p>
          <a:p>
            <a:endParaRPr lang="es-ES" dirty="0"/>
          </a:p>
        </p:txBody>
      </p:sp>
      <p:pic>
        <p:nvPicPr>
          <p:cNvPr id="10" name="Imagen 9"/>
          <p:cNvPicPr>
            <a:picLocks noChangeAspect="1"/>
          </p:cNvPicPr>
          <p:nvPr/>
        </p:nvPicPr>
        <p:blipFill>
          <a:blip r:embed="rId2"/>
          <a:stretch>
            <a:fillRect/>
          </a:stretch>
        </p:blipFill>
        <p:spPr>
          <a:xfrm>
            <a:off x="2156550" y="1074164"/>
            <a:ext cx="4647698" cy="1857805"/>
          </a:xfrm>
          <a:prstGeom prst="rect">
            <a:avLst/>
          </a:prstGeom>
        </p:spPr>
      </p:pic>
      <p:sp>
        <p:nvSpPr>
          <p:cNvPr id="11" name="Título 1"/>
          <p:cNvSpPr txBox="1">
            <a:spLocks/>
          </p:cNvSpPr>
          <p:nvPr/>
        </p:nvSpPr>
        <p:spPr>
          <a:xfrm>
            <a:off x="229712" y="2942037"/>
            <a:ext cx="6758781" cy="4831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 </a:t>
            </a:r>
            <a:r>
              <a:rPr lang="es-EC" sz="2400" b="1" dirty="0"/>
              <a:t>5</a:t>
            </a:r>
            <a:r>
              <a:rPr lang="es-EC" sz="2400" b="1" dirty="0" smtClean="0"/>
              <a:t> Modelos. </a:t>
            </a:r>
            <a:endParaRPr lang="es-EC" sz="2400" b="1" dirty="0"/>
          </a:p>
        </p:txBody>
      </p:sp>
      <p:sp>
        <p:nvSpPr>
          <p:cNvPr id="16" name="Título 1"/>
          <p:cNvSpPr txBox="1">
            <a:spLocks/>
          </p:cNvSpPr>
          <p:nvPr/>
        </p:nvSpPr>
        <p:spPr>
          <a:xfrm>
            <a:off x="6444208" y="3053157"/>
            <a:ext cx="3789279" cy="372066"/>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400" b="1" dirty="0" smtClean="0"/>
              <a:t> 3 Modelos. </a:t>
            </a:r>
            <a:endParaRPr lang="es-EC" sz="2400" b="1" dirty="0"/>
          </a:p>
        </p:txBody>
      </p:sp>
      <p:sp>
        <p:nvSpPr>
          <p:cNvPr id="18" name="Título 1"/>
          <p:cNvSpPr>
            <a:spLocks noGrp="1"/>
          </p:cNvSpPr>
          <p:nvPr>
            <p:ph type="title"/>
          </p:nvPr>
        </p:nvSpPr>
        <p:spPr>
          <a:xfrm>
            <a:off x="-5509120" y="182072"/>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9" name="Título 1"/>
          <p:cNvSpPr txBox="1">
            <a:spLocks/>
          </p:cNvSpPr>
          <p:nvPr/>
        </p:nvSpPr>
        <p:spPr>
          <a:xfrm>
            <a:off x="0" y="71123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Sistema de Votación Unificado</a:t>
            </a:r>
            <a:endParaRPr lang="es-EC" sz="1800" dirty="0"/>
          </a:p>
        </p:txBody>
      </p:sp>
      <p:pic>
        <p:nvPicPr>
          <p:cNvPr id="15" name="Imagen 14"/>
          <p:cNvPicPr>
            <a:picLocks noChangeAspect="1"/>
          </p:cNvPicPr>
          <p:nvPr/>
        </p:nvPicPr>
        <p:blipFill>
          <a:blip r:embed="rId3"/>
          <a:stretch>
            <a:fillRect/>
          </a:stretch>
        </p:blipFill>
        <p:spPr>
          <a:xfrm>
            <a:off x="124120" y="3622747"/>
            <a:ext cx="4064859" cy="1864904"/>
          </a:xfrm>
          <a:prstGeom prst="rect">
            <a:avLst/>
          </a:prstGeom>
        </p:spPr>
      </p:pic>
      <p:pic>
        <p:nvPicPr>
          <p:cNvPr id="20" name="Imagen 19"/>
          <p:cNvPicPr>
            <a:picLocks noChangeAspect="1"/>
          </p:cNvPicPr>
          <p:nvPr/>
        </p:nvPicPr>
        <p:blipFill rotWithShape="1">
          <a:blip r:embed="rId4"/>
          <a:srcRect r="7878"/>
          <a:stretch/>
        </p:blipFill>
        <p:spPr>
          <a:xfrm>
            <a:off x="5240830" y="3453202"/>
            <a:ext cx="3579641" cy="2095023"/>
          </a:xfrm>
          <a:prstGeom prst="rect">
            <a:avLst/>
          </a:prstGeom>
        </p:spPr>
      </p:pic>
    </p:spTree>
    <p:extLst>
      <p:ext uri="{BB962C8B-B14F-4D97-AF65-F5344CB8AC3E}">
        <p14:creationId xmlns:p14="http://schemas.microsoft.com/office/powerpoint/2010/main" val="270612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0" y="6453336"/>
            <a:ext cx="705967" cy="646331"/>
          </a:xfrm>
          <a:prstGeom prst="rect">
            <a:avLst/>
          </a:prstGeom>
          <a:noFill/>
        </p:spPr>
        <p:txBody>
          <a:bodyPr wrap="square" rtlCol="0">
            <a:spAutoFit/>
          </a:bodyPr>
          <a:lstStyle/>
          <a:p>
            <a:r>
              <a:rPr lang="en-BZ" dirty="0" smtClean="0"/>
              <a:t>25</a:t>
            </a:r>
          </a:p>
          <a:p>
            <a:endParaRPr lang="es-ES" dirty="0"/>
          </a:p>
        </p:txBody>
      </p:sp>
      <p:sp>
        <p:nvSpPr>
          <p:cNvPr id="18" name="Título 1"/>
          <p:cNvSpPr>
            <a:spLocks noGrp="1"/>
          </p:cNvSpPr>
          <p:nvPr>
            <p:ph type="title"/>
          </p:nvPr>
        </p:nvSpPr>
        <p:spPr>
          <a:xfrm>
            <a:off x="-5509120" y="182072"/>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clasificación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graphicFrame>
        <p:nvGraphicFramePr>
          <p:cNvPr id="12" name="Diagrama 11"/>
          <p:cNvGraphicFramePr/>
          <p:nvPr>
            <p:extLst>
              <p:ext uri="{D42A27DB-BD31-4B8C-83A1-F6EECF244321}">
                <p14:modId xmlns:p14="http://schemas.microsoft.com/office/powerpoint/2010/main" val="2488177788"/>
              </p:ext>
            </p:extLst>
          </p:nvPr>
        </p:nvGraphicFramePr>
        <p:xfrm>
          <a:off x="880435" y="1477522"/>
          <a:ext cx="2572225" cy="8690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7" name="Diagrama 16"/>
          <p:cNvGraphicFramePr/>
          <p:nvPr>
            <p:extLst>
              <p:ext uri="{D42A27DB-BD31-4B8C-83A1-F6EECF244321}">
                <p14:modId xmlns:p14="http://schemas.microsoft.com/office/powerpoint/2010/main" val="3112145434"/>
              </p:ext>
            </p:extLst>
          </p:nvPr>
        </p:nvGraphicFramePr>
        <p:xfrm>
          <a:off x="5858451" y="1439322"/>
          <a:ext cx="2557853" cy="9424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1" name="Título 1"/>
          <p:cNvSpPr txBox="1">
            <a:spLocks/>
          </p:cNvSpPr>
          <p:nvPr/>
        </p:nvSpPr>
        <p:spPr>
          <a:xfrm>
            <a:off x="2509753" y="2633352"/>
            <a:ext cx="6634247" cy="280798"/>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500" b="1" dirty="0" smtClean="0"/>
              <a:t>Prueba 1. </a:t>
            </a:r>
            <a:r>
              <a:rPr lang="es-EC" sz="1500" dirty="0" smtClean="0"/>
              <a:t>41 eventos LP (Aleatorios) y 41 </a:t>
            </a:r>
            <a:r>
              <a:rPr lang="es-EC" sz="1500" dirty="0"/>
              <a:t>eventos </a:t>
            </a:r>
            <a:r>
              <a:rPr lang="es-EC" sz="1500" dirty="0" smtClean="0"/>
              <a:t>VT.</a:t>
            </a:r>
            <a:endParaRPr lang="es-EC" sz="1500" dirty="0"/>
          </a:p>
        </p:txBody>
      </p:sp>
      <p:graphicFrame>
        <p:nvGraphicFramePr>
          <p:cNvPr id="22" name="Diagrama 21"/>
          <p:cNvGraphicFramePr/>
          <p:nvPr>
            <p:extLst>
              <p:ext uri="{D42A27DB-BD31-4B8C-83A1-F6EECF244321}">
                <p14:modId xmlns:p14="http://schemas.microsoft.com/office/powerpoint/2010/main" val="639440849"/>
              </p:ext>
            </p:extLst>
          </p:nvPr>
        </p:nvGraphicFramePr>
        <p:xfrm>
          <a:off x="3131840" y="2886895"/>
          <a:ext cx="3775217" cy="117578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23" name="Título 1"/>
          <p:cNvSpPr txBox="1">
            <a:spLocks/>
          </p:cNvSpPr>
          <p:nvPr/>
        </p:nvSpPr>
        <p:spPr>
          <a:xfrm>
            <a:off x="2509752" y="4069882"/>
            <a:ext cx="6634247" cy="30427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500" b="1" dirty="0" smtClean="0"/>
              <a:t>Prueba 2. </a:t>
            </a:r>
            <a:r>
              <a:rPr lang="es-EC" sz="1500" dirty="0" smtClean="0"/>
              <a:t>522 eventos LP  y 41 </a:t>
            </a:r>
            <a:r>
              <a:rPr lang="es-EC" sz="1500" dirty="0"/>
              <a:t>eventos </a:t>
            </a:r>
            <a:r>
              <a:rPr lang="es-EC" sz="1500" dirty="0" smtClean="0"/>
              <a:t>VT.</a:t>
            </a:r>
            <a:endParaRPr lang="es-EC" sz="1500" dirty="0"/>
          </a:p>
        </p:txBody>
      </p:sp>
      <p:graphicFrame>
        <p:nvGraphicFramePr>
          <p:cNvPr id="24" name="Diagrama 23"/>
          <p:cNvGraphicFramePr/>
          <p:nvPr>
            <p:extLst>
              <p:ext uri="{D42A27DB-BD31-4B8C-83A1-F6EECF244321}">
                <p14:modId xmlns:p14="http://schemas.microsoft.com/office/powerpoint/2010/main" val="2371147848"/>
              </p:ext>
            </p:extLst>
          </p:nvPr>
        </p:nvGraphicFramePr>
        <p:xfrm>
          <a:off x="3170823" y="4531654"/>
          <a:ext cx="3775217" cy="883988"/>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Tree>
    <p:extLst>
      <p:ext uri="{BB962C8B-B14F-4D97-AF65-F5344CB8AC3E}">
        <p14:creationId xmlns:p14="http://schemas.microsoft.com/office/powerpoint/2010/main" val="113437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7" grpId="0">
        <p:bldAsOne/>
      </p:bldGraphic>
      <p:bldP spid="21" grpId="0"/>
      <p:bldGraphic spid="22" grpId="0">
        <p:bldAsOne/>
      </p:bldGraphic>
      <p:bldP spid="23" grpId="0"/>
      <p:bldGraphic spid="2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5"/>
          <p:cNvSpPr txBox="1">
            <a:spLocks/>
          </p:cNvSpPr>
          <p:nvPr/>
        </p:nvSpPr>
        <p:spPr>
          <a:xfrm>
            <a:off x="914400" y="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14" name="CuadroTexto 13"/>
          <p:cNvSpPr txBox="1"/>
          <p:nvPr/>
        </p:nvSpPr>
        <p:spPr>
          <a:xfrm>
            <a:off x="0" y="6453336"/>
            <a:ext cx="705967" cy="646331"/>
          </a:xfrm>
          <a:prstGeom prst="rect">
            <a:avLst/>
          </a:prstGeom>
          <a:noFill/>
        </p:spPr>
        <p:txBody>
          <a:bodyPr wrap="square" rtlCol="0">
            <a:spAutoFit/>
          </a:bodyPr>
          <a:lstStyle/>
          <a:p>
            <a:r>
              <a:rPr lang="en-BZ" dirty="0" smtClean="0"/>
              <a:t>26</a:t>
            </a:r>
          </a:p>
          <a:p>
            <a:endParaRPr lang="es-ES" dirty="0"/>
          </a:p>
        </p:txBody>
      </p:sp>
      <p:sp>
        <p:nvSpPr>
          <p:cNvPr id="18" name="Título 1"/>
          <p:cNvSpPr>
            <a:spLocks noGrp="1"/>
          </p:cNvSpPr>
          <p:nvPr>
            <p:ph type="title"/>
          </p:nvPr>
        </p:nvSpPr>
        <p:spPr>
          <a:xfrm>
            <a:off x="-5221088" y="87401"/>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reconocimiento</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9" name="Título 1"/>
          <p:cNvSpPr txBox="1">
            <a:spLocks/>
          </p:cNvSpPr>
          <p:nvPr/>
        </p:nvSpPr>
        <p:spPr>
          <a:xfrm>
            <a:off x="0" y="711230"/>
            <a:ext cx="4769333"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800" dirty="0" smtClean="0"/>
              <a:t>Interfaz Gráfica</a:t>
            </a:r>
            <a:endParaRPr lang="es-EC" sz="1800" dirty="0"/>
          </a:p>
        </p:txBody>
      </p:sp>
      <p:pic>
        <p:nvPicPr>
          <p:cNvPr id="2" name="Imagen 1"/>
          <p:cNvPicPr>
            <a:picLocks noChangeAspect="1"/>
          </p:cNvPicPr>
          <p:nvPr/>
        </p:nvPicPr>
        <p:blipFill>
          <a:blip r:embed="rId2"/>
          <a:stretch>
            <a:fillRect/>
          </a:stretch>
        </p:blipFill>
        <p:spPr>
          <a:xfrm>
            <a:off x="179512" y="1302687"/>
            <a:ext cx="8630357" cy="3870176"/>
          </a:xfrm>
          <a:prstGeom prst="rect">
            <a:avLst/>
          </a:prstGeom>
        </p:spPr>
      </p:pic>
    </p:spTree>
    <p:extLst>
      <p:ext uri="{BB962C8B-B14F-4D97-AF65-F5344CB8AC3E}">
        <p14:creationId xmlns:p14="http://schemas.microsoft.com/office/powerpoint/2010/main" val="1676382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5"/>
          <p:cNvSpPr>
            <a:spLocks noGrp="1"/>
          </p:cNvSpPr>
          <p:nvPr>
            <p:ph type="title"/>
          </p:nvPr>
        </p:nvSpPr>
        <p:spPr>
          <a:xfrm>
            <a:off x="678764" y="0"/>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sp>
        <p:nvSpPr>
          <p:cNvPr id="18" name="CuadroTexto 17"/>
          <p:cNvSpPr txBox="1"/>
          <p:nvPr/>
        </p:nvSpPr>
        <p:spPr>
          <a:xfrm>
            <a:off x="0" y="6493174"/>
            <a:ext cx="705967" cy="369332"/>
          </a:xfrm>
          <a:prstGeom prst="rect">
            <a:avLst/>
          </a:prstGeom>
          <a:noFill/>
        </p:spPr>
        <p:txBody>
          <a:bodyPr wrap="square" rtlCol="0">
            <a:spAutoFit/>
          </a:bodyPr>
          <a:lstStyle/>
          <a:p>
            <a:r>
              <a:rPr lang="en-BZ" dirty="0" smtClean="0"/>
              <a:t>1</a:t>
            </a:r>
            <a:endParaRPr lang="es-ES" dirty="0"/>
          </a:p>
        </p:txBody>
      </p:sp>
      <p:sp>
        <p:nvSpPr>
          <p:cNvPr id="7" name="Marcador de contenido 2"/>
          <p:cNvSpPr txBox="1">
            <a:spLocks/>
          </p:cNvSpPr>
          <p:nvPr/>
        </p:nvSpPr>
        <p:spPr>
          <a:xfrm>
            <a:off x="224315" y="1073314"/>
            <a:ext cx="4418154" cy="1378864"/>
          </a:xfrm>
          <a:prstGeom prst="rect">
            <a:avLst/>
          </a:prstGeom>
        </p:spPr>
        <p:txBody>
          <a:bodyPr>
            <a:noAutofit/>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just"/>
            <a:r>
              <a:rPr lang="es-ES" sz="1200" dirty="0">
                <a:solidFill>
                  <a:schemeClr val="tx2"/>
                </a:solidFill>
                <a:cs typeface="Arial" panose="020B0604020202020204" pitchFamily="34" charset="0"/>
              </a:rPr>
              <a:t>El volcán Cotopaxi se encuentra en el centro del callejón interandino, a </a:t>
            </a:r>
            <a:r>
              <a:rPr lang="es-ES" sz="1200" dirty="0" smtClean="0">
                <a:solidFill>
                  <a:schemeClr val="tx2"/>
                </a:solidFill>
                <a:cs typeface="Arial" panose="020B0604020202020204" pitchFamily="34" charset="0"/>
              </a:rPr>
              <a:t>35 </a:t>
            </a:r>
            <a:r>
              <a:rPr lang="es-ES" sz="1200" dirty="0">
                <a:solidFill>
                  <a:schemeClr val="tx2"/>
                </a:solidFill>
                <a:cs typeface="Arial" panose="020B0604020202020204" pitchFamily="34" charset="0"/>
              </a:rPr>
              <a:t>km al noroeste de Latacunga ,  </a:t>
            </a:r>
            <a:r>
              <a:rPr lang="es-ES" sz="1200" dirty="0" smtClean="0">
                <a:solidFill>
                  <a:schemeClr val="tx2"/>
                </a:solidFill>
                <a:cs typeface="Arial" panose="020B0604020202020204" pitchFamily="34" charset="0"/>
              </a:rPr>
              <a:t>45 </a:t>
            </a:r>
            <a:r>
              <a:rPr lang="es-ES" sz="1200" dirty="0">
                <a:solidFill>
                  <a:schemeClr val="tx2"/>
                </a:solidFill>
                <a:cs typeface="Arial" panose="020B0604020202020204" pitchFamily="34" charset="0"/>
              </a:rPr>
              <a:t>km al suroeste de Quito y 40 Km Sangolquí (Ecuador). </a:t>
            </a:r>
            <a:endParaRPr lang="es-EC" sz="1200" dirty="0">
              <a:solidFill>
                <a:schemeClr val="tx2"/>
              </a:solidFill>
            </a:endParaRPr>
          </a:p>
          <a:p>
            <a:pPr algn="just">
              <a:lnSpc>
                <a:spcPct val="150000"/>
              </a:lnSpc>
              <a:buFont typeface="Courier New" panose="02070309020205020404" pitchFamily="49" charset="0"/>
              <a:buChar char="o"/>
            </a:pPr>
            <a:r>
              <a:rPr lang="es-ES" sz="1200" kern="0" dirty="0" smtClean="0">
                <a:solidFill>
                  <a:schemeClr val="tx1"/>
                </a:solidFill>
                <a:latin typeface="Arial" panose="020B0604020202020204" pitchFamily="34" charset="0"/>
                <a:cs typeface="Arial" panose="020B0604020202020204" pitchFamily="34" charset="0"/>
              </a:rPr>
              <a:t>Forma parte del Anillo de Fuego del Pacífico, región de importante Su </a:t>
            </a:r>
            <a:r>
              <a:rPr lang="es-ES" sz="1200" kern="0" dirty="0">
                <a:solidFill>
                  <a:schemeClr val="tx1"/>
                </a:solidFill>
                <a:latin typeface="Arial" panose="020B0604020202020204" pitchFamily="34" charset="0"/>
                <a:cs typeface="Arial" panose="020B0604020202020204" pitchFamily="34" charset="0"/>
              </a:rPr>
              <a:t>altura es de 5897 m </a:t>
            </a:r>
            <a:r>
              <a:rPr lang="es-ES" sz="1200" kern="0" dirty="0" smtClean="0">
                <a:solidFill>
                  <a:schemeClr val="tx1"/>
                </a:solidFill>
                <a:latin typeface="Arial" panose="020B0604020202020204" pitchFamily="34" charset="0"/>
                <a:cs typeface="Arial" panose="020B0604020202020204" pitchFamily="34" charset="0"/>
              </a:rPr>
              <a:t>y </a:t>
            </a:r>
            <a:r>
              <a:rPr lang="es-ES" sz="1200" kern="0" dirty="0">
                <a:solidFill>
                  <a:schemeClr val="tx1"/>
                </a:solidFill>
                <a:latin typeface="Arial" panose="020B0604020202020204" pitchFamily="34" charset="0"/>
                <a:cs typeface="Arial" panose="020B0604020202020204" pitchFamily="34" charset="0"/>
              </a:rPr>
              <a:t>diámetro de 20 km</a:t>
            </a:r>
            <a:r>
              <a:rPr lang="es-ES" sz="1200" kern="0" dirty="0">
                <a:latin typeface="Arial" panose="020B0604020202020204" pitchFamily="34" charset="0"/>
                <a:cs typeface="Arial" panose="020B0604020202020204" pitchFamily="34" charset="0"/>
              </a:rPr>
              <a:t>.</a:t>
            </a:r>
          </a:p>
          <a:p>
            <a:pPr marL="0" indent="0" algn="just">
              <a:lnSpc>
                <a:spcPct val="150000"/>
              </a:lnSpc>
              <a:buFontTx/>
              <a:buNone/>
            </a:pPr>
            <a:r>
              <a:rPr lang="es-ES" sz="1200" kern="0" dirty="0" smtClean="0">
                <a:latin typeface="Arial" panose="020B0604020202020204" pitchFamily="34" charset="0"/>
                <a:cs typeface="Arial" panose="020B0604020202020204" pitchFamily="34" charset="0"/>
              </a:rPr>
              <a:t>.</a:t>
            </a:r>
            <a:endParaRPr lang="es-ES" sz="1200" kern="0" dirty="0">
              <a:latin typeface="Arial" panose="020B0604020202020204" pitchFamily="34" charset="0"/>
              <a:cs typeface="Arial" panose="020B0604020202020204" pitchFamily="34" charset="0"/>
            </a:endParaRPr>
          </a:p>
          <a:p>
            <a:pPr algn="just">
              <a:lnSpc>
                <a:spcPct val="150000"/>
              </a:lnSpc>
              <a:buFont typeface="Courier New" panose="02070309020205020404" pitchFamily="49" charset="0"/>
              <a:buChar char="o"/>
            </a:pPr>
            <a:endParaRPr lang="es-ES" sz="1200" kern="0" dirty="0" smtClean="0">
              <a:latin typeface="Arial" panose="020B0604020202020204" pitchFamily="34" charset="0"/>
              <a:cs typeface="Arial" panose="020B0604020202020204" pitchFamily="34" charset="0"/>
            </a:endParaRPr>
          </a:p>
        </p:txBody>
      </p:sp>
      <p:sp>
        <p:nvSpPr>
          <p:cNvPr id="8" name="CuadroTexto 7"/>
          <p:cNvSpPr txBox="1"/>
          <p:nvPr/>
        </p:nvSpPr>
        <p:spPr>
          <a:xfrm>
            <a:off x="0" y="734760"/>
            <a:ext cx="2864887" cy="338554"/>
          </a:xfrm>
          <a:prstGeom prst="rect">
            <a:avLst/>
          </a:prstGeom>
          <a:noFill/>
        </p:spPr>
        <p:txBody>
          <a:bodyPr wrap="none" rtlCol="0">
            <a:spAutoFit/>
          </a:bodyPr>
          <a:lstStyle/>
          <a:p>
            <a:r>
              <a:rPr lang="es-ES" sz="1600" b="1" dirty="0" smtClean="0">
                <a:latin typeface="Arial" panose="020B0604020202020204" pitchFamily="34" charset="0"/>
                <a:cs typeface="Arial" panose="020B0604020202020204" pitchFamily="34" charset="0"/>
              </a:rPr>
              <a:t>Ubicación y Características</a:t>
            </a:r>
            <a:endParaRPr lang="es-ES" sz="1600" b="1" dirty="0">
              <a:latin typeface="Arial" panose="020B0604020202020204" pitchFamily="34" charset="0"/>
              <a:cs typeface="Arial" panose="020B0604020202020204" pitchFamily="34" charset="0"/>
            </a:endParaRPr>
          </a:p>
        </p:txBody>
      </p:sp>
      <p:sp>
        <p:nvSpPr>
          <p:cNvPr id="9" name="Título 1"/>
          <p:cNvSpPr txBox="1">
            <a:spLocks/>
          </p:cNvSpPr>
          <p:nvPr/>
        </p:nvSpPr>
        <p:spPr>
          <a:xfrm>
            <a:off x="-3323" y="43410"/>
            <a:ext cx="8911687" cy="128089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2800" dirty="0" smtClean="0">
                <a:latin typeface="Palatino Linotype" panose="02040502050505030304" pitchFamily="18" charset="0"/>
              </a:rPr>
              <a:t>Antecedentes</a:t>
            </a:r>
            <a:endParaRPr lang="en-US" sz="2800" dirty="0">
              <a:latin typeface="Palatino Linotype" panose="02040502050505030304" pitchFamily="18" charset="0"/>
            </a:endParaRPr>
          </a:p>
        </p:txBody>
      </p:sp>
      <p:pic>
        <p:nvPicPr>
          <p:cNvPr id="10" name="Picture 2" descr="La imagen de los volcanes ecuatorianos: Ancestralidad – Repositorio"/>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672750"/>
            <a:ext cx="3223798" cy="24178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100156" y="4528336"/>
            <a:ext cx="3380708" cy="715581"/>
          </a:xfrm>
          <a:prstGeom prst="rect">
            <a:avLst/>
          </a:prstGeom>
        </p:spPr>
        <p:txBody>
          <a:bodyPr wrap="square">
            <a:spAutoFit/>
          </a:bodyPr>
          <a:lstStyle/>
          <a:p>
            <a:pPr algn="just">
              <a:lnSpc>
                <a:spcPct val="150000"/>
              </a:lnSpc>
              <a:buClr>
                <a:schemeClr val="accent1"/>
              </a:buClr>
            </a:pPr>
            <a:r>
              <a:rPr lang="es-ES" sz="900" dirty="0">
                <a:latin typeface="Arial" panose="020B0604020202020204" pitchFamily="34" charset="0"/>
                <a:cs typeface="Arial" panose="020B0604020202020204" pitchFamily="34" charset="0"/>
              </a:rPr>
              <a:t>El Cotopaxi ha tenido 35 erupciones de magnitud variable desde 1534, pero las que tuvieron mayor fuerza son en los años 1</a:t>
            </a:r>
            <a:r>
              <a:rPr lang="es-ES" sz="900" dirty="0" smtClean="0">
                <a:latin typeface="Arial" panose="020B0604020202020204" pitchFamily="34" charset="0"/>
                <a:cs typeface="Arial" panose="020B0604020202020204" pitchFamily="34" charset="0"/>
              </a:rPr>
              <a:t>742</a:t>
            </a:r>
            <a:r>
              <a:rPr lang="es-ES" sz="900" dirty="0">
                <a:latin typeface="Arial" panose="020B0604020202020204" pitchFamily="34" charset="0"/>
                <a:cs typeface="Arial" panose="020B0604020202020204" pitchFamily="34" charset="0"/>
              </a:rPr>
              <a:t>, 1768 y 1877.</a:t>
            </a:r>
          </a:p>
        </p:txBody>
      </p:sp>
      <p:pic>
        <p:nvPicPr>
          <p:cNvPr id="12" name="Imagen 11"/>
          <p:cNvPicPr>
            <a:picLocks noChangeAspect="1"/>
          </p:cNvPicPr>
          <p:nvPr/>
        </p:nvPicPr>
        <p:blipFill>
          <a:blip r:embed="rId3"/>
          <a:stretch>
            <a:fillRect/>
          </a:stretch>
        </p:blipFill>
        <p:spPr>
          <a:xfrm>
            <a:off x="23308" y="2534890"/>
            <a:ext cx="3544631" cy="1914598"/>
          </a:xfrm>
          <a:prstGeom prst="rect">
            <a:avLst/>
          </a:prstGeom>
          <a:ln>
            <a:noFill/>
          </a:ln>
          <a:effectLst>
            <a:softEdge rad="112500"/>
          </a:effectLst>
        </p:spPr>
      </p:pic>
      <p:pic>
        <p:nvPicPr>
          <p:cNvPr id="13" name="Imagen 12"/>
          <p:cNvPicPr>
            <a:picLocks noChangeAspect="1"/>
          </p:cNvPicPr>
          <p:nvPr/>
        </p:nvPicPr>
        <p:blipFill>
          <a:blip r:embed="rId4"/>
          <a:stretch>
            <a:fillRect/>
          </a:stretch>
        </p:blipFill>
        <p:spPr>
          <a:xfrm>
            <a:off x="6007040" y="3325907"/>
            <a:ext cx="2987023" cy="1813776"/>
          </a:xfrm>
          <a:prstGeom prst="rect">
            <a:avLst/>
          </a:prstGeom>
          <a:ln>
            <a:noFill/>
          </a:ln>
          <a:effectLst>
            <a:softEdge rad="112500"/>
          </a:effectLst>
        </p:spPr>
      </p:pic>
      <p:pic>
        <p:nvPicPr>
          <p:cNvPr id="14" name="Imagen 13"/>
          <p:cNvPicPr>
            <a:picLocks noChangeAspect="1"/>
          </p:cNvPicPr>
          <p:nvPr/>
        </p:nvPicPr>
        <p:blipFill>
          <a:blip r:embed="rId5"/>
          <a:stretch>
            <a:fillRect/>
          </a:stretch>
        </p:blipFill>
        <p:spPr>
          <a:xfrm>
            <a:off x="7346487" y="3932603"/>
            <a:ext cx="1668211" cy="1207080"/>
          </a:xfrm>
          <a:prstGeom prst="rect">
            <a:avLst/>
          </a:prstGeom>
          <a:ln>
            <a:noFill/>
          </a:ln>
          <a:effectLst>
            <a:softEdge rad="112500"/>
          </a:effectLst>
        </p:spPr>
      </p:pic>
      <p:sp>
        <p:nvSpPr>
          <p:cNvPr id="19" name="Marcador de contenido 2"/>
          <p:cNvSpPr txBox="1">
            <a:spLocks/>
          </p:cNvSpPr>
          <p:nvPr/>
        </p:nvSpPr>
        <p:spPr>
          <a:xfrm>
            <a:off x="3461717" y="2958797"/>
            <a:ext cx="2354354" cy="2059133"/>
          </a:xfrm>
          <a:prstGeom prst="rect">
            <a:avLst/>
          </a:prstGeom>
        </p:spPr>
        <p:txBody>
          <a:bodyPr>
            <a:normAutofit/>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algn="just">
              <a:lnSpc>
                <a:spcPct val="150000"/>
              </a:lnSpc>
              <a:buFont typeface="Courier New" panose="02070309020205020404" pitchFamily="49" charset="0"/>
              <a:buChar char="o"/>
            </a:pPr>
            <a:r>
              <a:rPr lang="es-ES" sz="900" kern="0" dirty="0" smtClean="0">
                <a:solidFill>
                  <a:schemeClr val="tx1"/>
                </a:solidFill>
                <a:latin typeface="Arial" panose="020B0604020202020204" pitchFamily="34" charset="0"/>
                <a:cs typeface="Arial" panose="020B0604020202020204" pitchFamily="34" charset="0"/>
              </a:rPr>
              <a:t>La caída de ceniza producida durante una erupción del Cotopaxi podría afectar una parte muy significativa de la Sierra y la Costa del Ecuador</a:t>
            </a:r>
            <a:r>
              <a:rPr lang="es-ES" sz="900" i="1" kern="0" dirty="0" smtClean="0">
                <a:solidFill>
                  <a:schemeClr val="tx1"/>
                </a:solidFill>
                <a:latin typeface="Arial" panose="020B0604020202020204" pitchFamily="34" charset="0"/>
                <a:cs typeface="Arial" panose="020B0604020202020204" pitchFamily="34" charset="0"/>
              </a:rPr>
              <a:t>. </a:t>
            </a:r>
            <a:r>
              <a:rPr lang="es-ES" sz="900" b="1" i="1" kern="0" dirty="0" smtClean="0">
                <a:solidFill>
                  <a:schemeClr val="tx1"/>
                </a:solidFill>
                <a:latin typeface="Arial" panose="020B0604020202020204" pitchFamily="34" charset="0"/>
                <a:cs typeface="Arial" panose="020B0604020202020204" pitchFamily="34" charset="0"/>
              </a:rPr>
              <a:t>Cantón</a:t>
            </a:r>
            <a:r>
              <a:rPr lang="es-ES" sz="900" i="1" kern="0" dirty="0" smtClean="0">
                <a:solidFill>
                  <a:schemeClr val="tx1"/>
                </a:solidFill>
                <a:latin typeface="Arial" panose="020B0604020202020204" pitchFamily="34" charset="0"/>
                <a:cs typeface="Arial" panose="020B0604020202020204" pitchFamily="34" charset="0"/>
              </a:rPr>
              <a:t> </a:t>
            </a:r>
            <a:r>
              <a:rPr lang="es-ES" sz="900" b="1" i="1" kern="0" dirty="0" smtClean="0">
                <a:solidFill>
                  <a:schemeClr val="tx1"/>
                </a:solidFill>
                <a:latin typeface="Arial" panose="020B0604020202020204" pitchFamily="34" charset="0"/>
                <a:cs typeface="Arial" panose="020B0604020202020204" pitchFamily="34" charset="0"/>
              </a:rPr>
              <a:t>Rumiñahui, en la zona del río Pita; Mejía, en la zona del Pedregal; Valle de los Chillos, en la zona del río Santa Clara</a:t>
            </a:r>
            <a:r>
              <a:rPr lang="es-ES" sz="900" b="1" kern="0" dirty="0" smtClean="0">
                <a:solidFill>
                  <a:schemeClr val="tx1"/>
                </a:solidFill>
                <a:latin typeface="Arial" panose="020B0604020202020204" pitchFamily="34" charset="0"/>
                <a:cs typeface="Arial" panose="020B0604020202020204" pitchFamily="34" charset="0"/>
              </a:rPr>
              <a:t>.	</a:t>
            </a:r>
          </a:p>
          <a:p>
            <a:pPr algn="just">
              <a:lnSpc>
                <a:spcPct val="150000"/>
              </a:lnSpc>
              <a:buFont typeface="Courier New" panose="02070309020205020404" pitchFamily="49" charset="0"/>
              <a:buChar char="o"/>
            </a:pPr>
            <a:endParaRPr lang="es-ES" sz="900" kern="0" dirty="0" smtClean="0">
              <a:solidFill>
                <a:schemeClr val="tx1"/>
              </a:solidFill>
              <a:latin typeface="Arial" panose="020B0604020202020204" pitchFamily="34" charset="0"/>
              <a:cs typeface="Arial" panose="020B0604020202020204" pitchFamily="34" charset="0"/>
            </a:endParaRPr>
          </a:p>
          <a:p>
            <a:pPr marL="0" indent="0">
              <a:buFontTx/>
              <a:buNone/>
            </a:pPr>
            <a:endParaRPr lang="es-ES" sz="900" kern="0" dirty="0"/>
          </a:p>
        </p:txBody>
      </p:sp>
      <p:sp>
        <p:nvSpPr>
          <p:cNvPr id="20" name="Rectángulo 19"/>
          <p:cNvSpPr/>
          <p:nvPr/>
        </p:nvSpPr>
        <p:spPr>
          <a:xfrm>
            <a:off x="3476822" y="5134937"/>
            <a:ext cx="2343291" cy="923330"/>
          </a:xfrm>
          <a:prstGeom prst="rect">
            <a:avLst/>
          </a:prstGeom>
        </p:spPr>
        <p:txBody>
          <a:bodyPr wrap="square">
            <a:spAutoFit/>
          </a:bodyPr>
          <a:lstStyle/>
          <a:p>
            <a:pPr marL="285750" indent="-285750" algn="just">
              <a:lnSpc>
                <a:spcPct val="150000"/>
              </a:lnSpc>
              <a:buClr>
                <a:schemeClr val="accent1"/>
              </a:buClr>
              <a:buFont typeface="Courier New" panose="02070309020205020404" pitchFamily="49" charset="0"/>
              <a:buChar char="o"/>
            </a:pPr>
            <a:r>
              <a:rPr lang="es-ES" sz="900" dirty="0" smtClean="0">
                <a:latin typeface="Arial" panose="020B0604020202020204" pitchFamily="34" charset="0"/>
                <a:cs typeface="Arial" panose="020B0604020202020204" pitchFamily="34" charset="0"/>
              </a:rPr>
              <a:t>El Instituto Geofísico de la Politécnica Nacional  tiene instala 16 estaciones sísmicas  para recopilación de datos.</a:t>
            </a:r>
            <a:endParaRPr lang="es-ES" sz="900" dirty="0">
              <a:latin typeface="Arial" panose="020B0604020202020204" pitchFamily="34" charset="0"/>
              <a:cs typeface="Arial" panose="020B0604020202020204" pitchFamily="34" charset="0"/>
            </a:endParaRPr>
          </a:p>
        </p:txBody>
      </p:sp>
      <p:sp>
        <p:nvSpPr>
          <p:cNvPr id="16" name="Rectángulo 15"/>
          <p:cNvSpPr/>
          <p:nvPr/>
        </p:nvSpPr>
        <p:spPr>
          <a:xfrm>
            <a:off x="5981303" y="5139683"/>
            <a:ext cx="4614930" cy="769441"/>
          </a:xfrm>
          <a:prstGeom prst="rect">
            <a:avLst/>
          </a:prstGeom>
        </p:spPr>
        <p:txBody>
          <a:bodyPr wrap="square">
            <a:spAutoFit/>
          </a:bodyPr>
          <a:lstStyle/>
          <a:p>
            <a:pPr marL="285750" indent="-285750" algn="just">
              <a:buClr>
                <a:schemeClr val="accent1"/>
              </a:buClr>
              <a:buFont typeface="Courier New" panose="02070309020205020404" pitchFamily="49" charset="0"/>
              <a:buChar char="o"/>
            </a:pPr>
            <a:r>
              <a:rPr lang="es-ES" sz="1100" dirty="0" smtClean="0">
                <a:solidFill>
                  <a:schemeClr val="tx2"/>
                </a:solidFill>
                <a:latin typeface="+mj-lt"/>
                <a:cs typeface="Arial" panose="020B0604020202020204" pitchFamily="34" charset="0"/>
              </a:rPr>
              <a:t>Largo Periodo </a:t>
            </a:r>
            <a:r>
              <a:rPr lang="es-ES" sz="1100" b="1" dirty="0" smtClean="0">
                <a:solidFill>
                  <a:schemeClr val="tx2"/>
                </a:solidFill>
                <a:latin typeface="+mj-lt"/>
                <a:cs typeface="Arial" panose="020B0604020202020204" pitchFamily="34" charset="0"/>
              </a:rPr>
              <a:t>(LP)</a:t>
            </a:r>
            <a:endParaRPr lang="es-ES" sz="1100" dirty="0" smtClean="0">
              <a:solidFill>
                <a:schemeClr val="tx2"/>
              </a:solidFill>
              <a:latin typeface="+mj-lt"/>
              <a:cs typeface="Arial" panose="020B0604020202020204" pitchFamily="34" charset="0"/>
            </a:endParaRPr>
          </a:p>
          <a:p>
            <a:pPr marL="285750" indent="-285750" algn="just">
              <a:buClr>
                <a:schemeClr val="accent1"/>
              </a:buClr>
              <a:buFont typeface="Courier New" panose="02070309020205020404" pitchFamily="49" charset="0"/>
              <a:buChar char="o"/>
            </a:pPr>
            <a:r>
              <a:rPr lang="es-ES" sz="1100" dirty="0" err="1" smtClean="0">
                <a:solidFill>
                  <a:schemeClr val="tx2"/>
                </a:solidFill>
                <a:latin typeface="+mj-lt"/>
                <a:cs typeface="Arial" panose="020B0604020202020204" pitchFamily="34" charset="0"/>
              </a:rPr>
              <a:t>Volcano</a:t>
            </a:r>
            <a:r>
              <a:rPr lang="es-ES" sz="1100" dirty="0" smtClean="0">
                <a:solidFill>
                  <a:schemeClr val="tx2"/>
                </a:solidFill>
                <a:latin typeface="+mj-lt"/>
                <a:cs typeface="Arial" panose="020B0604020202020204" pitchFamily="34" charset="0"/>
              </a:rPr>
              <a:t> Tectónico </a:t>
            </a:r>
            <a:r>
              <a:rPr lang="es-ES" sz="1100" b="1" dirty="0" smtClean="0">
                <a:solidFill>
                  <a:schemeClr val="tx2"/>
                </a:solidFill>
                <a:latin typeface="+mj-lt"/>
                <a:cs typeface="Arial" panose="020B0604020202020204" pitchFamily="34" charset="0"/>
              </a:rPr>
              <a:t>(VT)</a:t>
            </a:r>
            <a:endParaRPr lang="es-ES" sz="1100" dirty="0" smtClean="0">
              <a:solidFill>
                <a:schemeClr val="tx2"/>
              </a:solidFill>
              <a:latin typeface="+mj-lt"/>
              <a:cs typeface="Arial" panose="020B0604020202020204" pitchFamily="34" charset="0"/>
            </a:endParaRPr>
          </a:p>
          <a:p>
            <a:pPr marL="285750" indent="-285750" algn="just">
              <a:buClr>
                <a:schemeClr val="accent1"/>
              </a:buClr>
              <a:buFont typeface="Courier New" panose="02070309020205020404" pitchFamily="49" charset="0"/>
              <a:buChar char="o"/>
            </a:pPr>
            <a:r>
              <a:rPr lang="es-ES" sz="1100" dirty="0" smtClean="0">
                <a:solidFill>
                  <a:schemeClr val="tx2"/>
                </a:solidFill>
                <a:latin typeface="+mj-lt"/>
                <a:cs typeface="Arial" panose="020B0604020202020204" pitchFamily="34" charset="0"/>
              </a:rPr>
              <a:t>Temblores </a:t>
            </a:r>
            <a:r>
              <a:rPr lang="es-ES" sz="1100" b="1" dirty="0" smtClean="0">
                <a:solidFill>
                  <a:schemeClr val="tx2"/>
                </a:solidFill>
                <a:latin typeface="+mj-lt"/>
                <a:cs typeface="Arial" panose="020B0604020202020204" pitchFamily="34" charset="0"/>
              </a:rPr>
              <a:t>(TRE)</a:t>
            </a:r>
            <a:endParaRPr lang="es-ES" sz="1100" dirty="0" smtClean="0">
              <a:solidFill>
                <a:schemeClr val="tx2"/>
              </a:solidFill>
              <a:latin typeface="+mj-lt"/>
              <a:cs typeface="Arial" panose="020B0604020202020204" pitchFamily="34" charset="0"/>
            </a:endParaRPr>
          </a:p>
          <a:p>
            <a:pPr marL="285750" indent="-285750" algn="just">
              <a:buClr>
                <a:schemeClr val="accent1"/>
              </a:buClr>
              <a:buFont typeface="Courier New" panose="02070309020205020404" pitchFamily="49" charset="0"/>
              <a:buChar char="o"/>
            </a:pPr>
            <a:r>
              <a:rPr lang="es-ES" sz="1100" dirty="0" smtClean="0">
                <a:solidFill>
                  <a:schemeClr val="tx2"/>
                </a:solidFill>
                <a:latin typeface="+mj-lt"/>
                <a:cs typeface="Arial" panose="020B0604020202020204" pitchFamily="34" charset="0"/>
              </a:rPr>
              <a:t>Eventos Híbridos </a:t>
            </a:r>
            <a:r>
              <a:rPr lang="es-ES" sz="1100" b="1" dirty="0" smtClean="0">
                <a:solidFill>
                  <a:schemeClr val="tx2"/>
                </a:solidFill>
                <a:latin typeface="+mj-lt"/>
                <a:cs typeface="Arial" panose="020B0604020202020204" pitchFamily="34" charset="0"/>
              </a:rPr>
              <a:t>(HYB)</a:t>
            </a:r>
            <a:endParaRPr lang="es-ES" sz="1100" dirty="0">
              <a:solidFill>
                <a:schemeClr val="tx2"/>
              </a:solidFill>
              <a:latin typeface="+mj-lt"/>
              <a:cs typeface="Arial" panose="020B0604020202020204" pitchFamily="34" charset="0"/>
            </a:endParaRPr>
          </a:p>
        </p:txBody>
      </p:sp>
    </p:spTree>
    <p:extLst>
      <p:ext uri="{BB962C8B-B14F-4D97-AF65-F5344CB8AC3E}">
        <p14:creationId xmlns:p14="http://schemas.microsoft.com/office/powerpoint/2010/main" val="2780316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P spid="20"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Resultados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8" name="CuadroTexto 7"/>
          <p:cNvSpPr txBox="1"/>
          <p:nvPr/>
        </p:nvSpPr>
        <p:spPr>
          <a:xfrm>
            <a:off x="0" y="6488668"/>
            <a:ext cx="705967" cy="646331"/>
          </a:xfrm>
          <a:prstGeom prst="rect">
            <a:avLst/>
          </a:prstGeom>
          <a:noFill/>
        </p:spPr>
        <p:txBody>
          <a:bodyPr wrap="square" rtlCol="0">
            <a:spAutoFit/>
          </a:bodyPr>
          <a:lstStyle/>
          <a:p>
            <a:r>
              <a:rPr lang="en-BZ" dirty="0" smtClean="0"/>
              <a:t>27</a:t>
            </a:r>
          </a:p>
          <a:p>
            <a:endParaRPr lang="es-ES" dirty="0"/>
          </a:p>
        </p:txBody>
      </p:sp>
      <p:sp>
        <p:nvSpPr>
          <p:cNvPr id="15" name="Título 1"/>
          <p:cNvSpPr>
            <a:spLocks noGrp="1"/>
          </p:cNvSpPr>
          <p:nvPr>
            <p:ph type="title"/>
          </p:nvPr>
        </p:nvSpPr>
        <p:spPr>
          <a:xfrm>
            <a:off x="-2988840" y="99014"/>
            <a:ext cx="8911687" cy="627688"/>
          </a:xfrm>
        </p:spPr>
        <p:txBody>
          <a:bodyPr>
            <a:normAutofit/>
          </a:bodyPr>
          <a:lstStyle/>
          <a:p>
            <a:r>
              <a:rPr lang="es-EC" sz="1800" dirty="0" smtClean="0">
                <a:solidFill>
                  <a:schemeClr val="tx1"/>
                </a:solidFill>
              </a:rPr>
              <a:t>Modelo de detección (Selección de proporciones). </a:t>
            </a:r>
            <a:endParaRPr lang="es-EC" sz="1800" dirty="0">
              <a:solidFill>
                <a:schemeClr val="tx1"/>
              </a:solidFill>
            </a:endParaRPr>
          </a:p>
        </p:txBody>
      </p:sp>
      <p:pic>
        <p:nvPicPr>
          <p:cNvPr id="18" name="Imagen 17"/>
          <p:cNvPicPr>
            <a:picLocks noChangeAspect="1"/>
          </p:cNvPicPr>
          <p:nvPr/>
        </p:nvPicPr>
        <p:blipFill rotWithShape="1">
          <a:blip r:embed="rId2"/>
          <a:srcRect r="4077"/>
          <a:stretch/>
        </p:blipFill>
        <p:spPr>
          <a:xfrm>
            <a:off x="-20008" y="1274835"/>
            <a:ext cx="5004048" cy="4098381"/>
          </a:xfrm>
          <a:prstGeom prst="rect">
            <a:avLst/>
          </a:prstGeom>
        </p:spPr>
      </p:pic>
      <p:pic>
        <p:nvPicPr>
          <p:cNvPr id="19" name="Imagen 18"/>
          <p:cNvPicPr>
            <a:picLocks noChangeAspect="1"/>
          </p:cNvPicPr>
          <p:nvPr/>
        </p:nvPicPr>
        <p:blipFill rotWithShape="1">
          <a:blip r:embed="rId3"/>
          <a:srcRect b="3726"/>
          <a:stretch/>
        </p:blipFill>
        <p:spPr>
          <a:xfrm>
            <a:off x="4927244" y="1274835"/>
            <a:ext cx="4216756" cy="4039078"/>
          </a:xfrm>
          <a:prstGeom prst="rect">
            <a:avLst/>
          </a:prstGeom>
        </p:spPr>
      </p:pic>
    </p:spTree>
    <p:extLst>
      <p:ext uri="{BB962C8B-B14F-4D97-AF65-F5344CB8AC3E}">
        <p14:creationId xmlns:p14="http://schemas.microsoft.com/office/powerpoint/2010/main" val="24960717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Resultados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smtClean="0"/>
              <a:t>28</a:t>
            </a:r>
          </a:p>
          <a:p>
            <a:endParaRPr lang="es-ES" dirty="0"/>
          </a:p>
        </p:txBody>
      </p:sp>
      <p:sp>
        <p:nvSpPr>
          <p:cNvPr id="11" name="Título 1"/>
          <p:cNvSpPr>
            <a:spLocks noGrp="1"/>
          </p:cNvSpPr>
          <p:nvPr>
            <p:ph type="title"/>
          </p:nvPr>
        </p:nvSpPr>
        <p:spPr>
          <a:xfrm>
            <a:off x="-677562" y="172120"/>
            <a:ext cx="5844809" cy="515818"/>
          </a:xfrm>
        </p:spPr>
        <p:txBody>
          <a:bodyPr>
            <a:normAutofit/>
          </a:bodyPr>
          <a:lstStyle/>
          <a:p>
            <a:r>
              <a:rPr lang="es-EC" sz="1800" dirty="0" smtClean="0">
                <a:solidFill>
                  <a:schemeClr val="tx1"/>
                </a:solidFill>
              </a:rPr>
              <a:t>Modelo de detección (Mejores Características). </a:t>
            </a:r>
            <a:endParaRPr lang="es-EC" sz="1800" dirty="0">
              <a:solidFill>
                <a:schemeClr val="tx1"/>
              </a:solidFill>
            </a:endParaRPr>
          </a:p>
        </p:txBody>
      </p:sp>
      <p:pic>
        <p:nvPicPr>
          <p:cNvPr id="12" name="Imagen 11"/>
          <p:cNvPicPr>
            <a:picLocks noChangeAspect="1"/>
          </p:cNvPicPr>
          <p:nvPr/>
        </p:nvPicPr>
        <p:blipFill>
          <a:blip r:embed="rId2"/>
          <a:stretch>
            <a:fillRect/>
          </a:stretch>
        </p:blipFill>
        <p:spPr>
          <a:xfrm>
            <a:off x="-35380" y="1700808"/>
            <a:ext cx="4430232" cy="2880320"/>
          </a:xfrm>
          <a:prstGeom prst="rect">
            <a:avLst/>
          </a:prstGeom>
        </p:spPr>
      </p:pic>
      <p:pic>
        <p:nvPicPr>
          <p:cNvPr id="13" name="Imagen 12"/>
          <p:cNvPicPr>
            <a:picLocks noChangeAspect="1"/>
          </p:cNvPicPr>
          <p:nvPr/>
        </p:nvPicPr>
        <p:blipFill>
          <a:blip r:embed="rId3"/>
          <a:stretch>
            <a:fillRect/>
          </a:stretch>
        </p:blipFill>
        <p:spPr>
          <a:xfrm>
            <a:off x="4644008" y="1700808"/>
            <a:ext cx="4096304" cy="2880320"/>
          </a:xfrm>
          <a:prstGeom prst="rect">
            <a:avLst/>
          </a:prstGeom>
        </p:spPr>
      </p:pic>
    </p:spTree>
    <p:extLst>
      <p:ext uri="{BB962C8B-B14F-4D97-AF65-F5344CB8AC3E}">
        <p14:creationId xmlns:p14="http://schemas.microsoft.com/office/powerpoint/2010/main" val="1625185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Resultados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smtClean="0"/>
              <a:t>29</a:t>
            </a:r>
          </a:p>
          <a:p>
            <a:endParaRPr lang="es-ES" dirty="0"/>
          </a:p>
        </p:txBody>
      </p:sp>
      <p:sp>
        <p:nvSpPr>
          <p:cNvPr id="11" name="Título 1"/>
          <p:cNvSpPr>
            <a:spLocks noGrp="1"/>
          </p:cNvSpPr>
          <p:nvPr>
            <p:ph type="title"/>
          </p:nvPr>
        </p:nvSpPr>
        <p:spPr>
          <a:xfrm>
            <a:off x="-324544" y="172120"/>
            <a:ext cx="5844809" cy="515818"/>
          </a:xfrm>
        </p:spPr>
        <p:txBody>
          <a:bodyPr>
            <a:normAutofit/>
          </a:bodyPr>
          <a:lstStyle/>
          <a:p>
            <a:r>
              <a:rPr lang="es-EC" sz="1800" dirty="0" smtClean="0">
                <a:solidFill>
                  <a:schemeClr val="tx1"/>
                </a:solidFill>
              </a:rPr>
              <a:t>Modelo de detección (Sistema unificado). </a:t>
            </a:r>
            <a:endParaRPr lang="es-EC" sz="1800" dirty="0">
              <a:solidFill>
                <a:schemeClr val="tx1"/>
              </a:solidFill>
            </a:endParaRPr>
          </a:p>
        </p:txBody>
      </p:sp>
      <p:pic>
        <p:nvPicPr>
          <p:cNvPr id="8" name="Imagen 7"/>
          <p:cNvPicPr>
            <a:picLocks noChangeAspect="1"/>
          </p:cNvPicPr>
          <p:nvPr/>
        </p:nvPicPr>
        <p:blipFill rotWithShape="1">
          <a:blip r:embed="rId3"/>
          <a:srcRect l="2613" t="-1" r="4628" b="79"/>
          <a:stretch/>
        </p:blipFill>
        <p:spPr>
          <a:xfrm>
            <a:off x="0" y="1838868"/>
            <a:ext cx="4320480" cy="3169743"/>
          </a:xfrm>
          <a:prstGeom prst="rect">
            <a:avLst/>
          </a:prstGeom>
        </p:spPr>
      </p:pic>
      <p:pic>
        <p:nvPicPr>
          <p:cNvPr id="9" name="Imagen 8"/>
          <p:cNvPicPr>
            <a:picLocks noChangeAspect="1"/>
          </p:cNvPicPr>
          <p:nvPr/>
        </p:nvPicPr>
        <p:blipFill rotWithShape="1">
          <a:blip r:embed="rId4"/>
          <a:srcRect l="5943" r="4916"/>
          <a:stretch/>
        </p:blipFill>
        <p:spPr>
          <a:xfrm>
            <a:off x="4499992" y="1954031"/>
            <a:ext cx="4598848" cy="3077095"/>
          </a:xfrm>
          <a:prstGeom prst="rect">
            <a:avLst/>
          </a:prstGeom>
        </p:spPr>
      </p:pic>
    </p:spTree>
    <p:extLst>
      <p:ext uri="{BB962C8B-B14F-4D97-AF65-F5344CB8AC3E}">
        <p14:creationId xmlns:p14="http://schemas.microsoft.com/office/powerpoint/2010/main" val="390643846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Resultados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smtClean="0"/>
              <a:t>30</a:t>
            </a:r>
          </a:p>
          <a:p>
            <a:endParaRPr lang="es-ES" dirty="0"/>
          </a:p>
        </p:txBody>
      </p:sp>
      <p:sp>
        <p:nvSpPr>
          <p:cNvPr id="11" name="Título 1"/>
          <p:cNvSpPr>
            <a:spLocks noGrp="1"/>
          </p:cNvSpPr>
          <p:nvPr>
            <p:ph type="title"/>
          </p:nvPr>
        </p:nvSpPr>
        <p:spPr>
          <a:xfrm>
            <a:off x="-324544" y="116632"/>
            <a:ext cx="5844809" cy="515818"/>
          </a:xfrm>
        </p:spPr>
        <p:txBody>
          <a:bodyPr>
            <a:normAutofit/>
          </a:bodyPr>
          <a:lstStyle/>
          <a:p>
            <a:r>
              <a:rPr lang="es-EC" sz="1800" dirty="0" smtClean="0">
                <a:solidFill>
                  <a:schemeClr val="tx1"/>
                </a:solidFill>
              </a:rPr>
              <a:t>Modelo de Clasificación(Mejores Características). </a:t>
            </a:r>
            <a:endParaRPr lang="es-EC" sz="1800" dirty="0">
              <a:solidFill>
                <a:schemeClr val="tx1"/>
              </a:solidFill>
            </a:endParaRPr>
          </a:p>
        </p:txBody>
      </p:sp>
      <p:pic>
        <p:nvPicPr>
          <p:cNvPr id="8" name="Imagen 7"/>
          <p:cNvPicPr>
            <a:picLocks noChangeAspect="1"/>
          </p:cNvPicPr>
          <p:nvPr/>
        </p:nvPicPr>
        <p:blipFill>
          <a:blip r:embed="rId2"/>
          <a:stretch>
            <a:fillRect/>
          </a:stretch>
        </p:blipFill>
        <p:spPr>
          <a:xfrm>
            <a:off x="2326612" y="4150262"/>
            <a:ext cx="1699882" cy="967754"/>
          </a:xfrm>
          <a:prstGeom prst="rect">
            <a:avLst/>
          </a:prstGeom>
        </p:spPr>
      </p:pic>
      <p:pic>
        <p:nvPicPr>
          <p:cNvPr id="9" name="Imagen 8"/>
          <p:cNvPicPr>
            <a:picLocks noChangeAspect="1"/>
          </p:cNvPicPr>
          <p:nvPr/>
        </p:nvPicPr>
        <p:blipFill>
          <a:blip r:embed="rId3"/>
          <a:stretch>
            <a:fillRect/>
          </a:stretch>
        </p:blipFill>
        <p:spPr>
          <a:xfrm>
            <a:off x="107504" y="667887"/>
            <a:ext cx="3925053" cy="3375838"/>
          </a:xfrm>
          <a:prstGeom prst="rect">
            <a:avLst/>
          </a:prstGeom>
        </p:spPr>
      </p:pic>
      <p:pic>
        <p:nvPicPr>
          <p:cNvPr id="10" name="Imagen 9"/>
          <p:cNvPicPr>
            <a:picLocks noChangeAspect="1"/>
          </p:cNvPicPr>
          <p:nvPr/>
        </p:nvPicPr>
        <p:blipFill rotWithShape="1">
          <a:blip r:embed="rId4"/>
          <a:srcRect t="-1" r="4424" b="3787"/>
          <a:stretch/>
        </p:blipFill>
        <p:spPr>
          <a:xfrm>
            <a:off x="107504" y="4150262"/>
            <a:ext cx="1630862" cy="909931"/>
          </a:xfrm>
          <a:prstGeom prst="rect">
            <a:avLst/>
          </a:prstGeom>
        </p:spPr>
      </p:pic>
      <p:pic>
        <p:nvPicPr>
          <p:cNvPr id="14" name="Imagen 13"/>
          <p:cNvPicPr>
            <a:picLocks noChangeAspect="1"/>
          </p:cNvPicPr>
          <p:nvPr/>
        </p:nvPicPr>
        <p:blipFill>
          <a:blip r:embed="rId5"/>
          <a:stretch>
            <a:fillRect/>
          </a:stretch>
        </p:blipFill>
        <p:spPr>
          <a:xfrm>
            <a:off x="5004048" y="4209600"/>
            <a:ext cx="1854342" cy="915297"/>
          </a:xfrm>
          <a:prstGeom prst="rect">
            <a:avLst/>
          </a:prstGeom>
        </p:spPr>
      </p:pic>
      <p:pic>
        <p:nvPicPr>
          <p:cNvPr id="15" name="Imagen 14"/>
          <p:cNvPicPr>
            <a:picLocks noChangeAspect="1"/>
          </p:cNvPicPr>
          <p:nvPr/>
        </p:nvPicPr>
        <p:blipFill>
          <a:blip r:embed="rId6"/>
          <a:stretch>
            <a:fillRect/>
          </a:stretch>
        </p:blipFill>
        <p:spPr>
          <a:xfrm>
            <a:off x="6986916" y="4209600"/>
            <a:ext cx="1698055" cy="927759"/>
          </a:xfrm>
          <a:prstGeom prst="rect">
            <a:avLst/>
          </a:prstGeom>
        </p:spPr>
      </p:pic>
      <p:pic>
        <p:nvPicPr>
          <p:cNvPr id="16" name="Imagen 15"/>
          <p:cNvPicPr>
            <a:picLocks noChangeAspect="1"/>
          </p:cNvPicPr>
          <p:nvPr/>
        </p:nvPicPr>
        <p:blipFill>
          <a:blip r:embed="rId7"/>
          <a:stretch>
            <a:fillRect/>
          </a:stretch>
        </p:blipFill>
        <p:spPr>
          <a:xfrm>
            <a:off x="4865648" y="667887"/>
            <a:ext cx="3985484" cy="3382514"/>
          </a:xfrm>
          <a:prstGeom prst="rect">
            <a:avLst/>
          </a:prstGeom>
        </p:spPr>
      </p:pic>
    </p:spTree>
    <p:extLst>
      <p:ext uri="{BB962C8B-B14F-4D97-AF65-F5344CB8AC3E}">
        <p14:creationId xmlns:p14="http://schemas.microsoft.com/office/powerpoint/2010/main" val="356153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Resultados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smtClean="0"/>
              <a:t>31</a:t>
            </a:r>
          </a:p>
          <a:p>
            <a:endParaRPr lang="es-ES" dirty="0"/>
          </a:p>
        </p:txBody>
      </p:sp>
      <p:sp>
        <p:nvSpPr>
          <p:cNvPr id="11" name="Título 1"/>
          <p:cNvSpPr>
            <a:spLocks noGrp="1"/>
          </p:cNvSpPr>
          <p:nvPr>
            <p:ph type="title"/>
          </p:nvPr>
        </p:nvSpPr>
        <p:spPr>
          <a:xfrm>
            <a:off x="-612576" y="116632"/>
            <a:ext cx="5844809" cy="515818"/>
          </a:xfrm>
        </p:spPr>
        <p:txBody>
          <a:bodyPr>
            <a:normAutofit/>
          </a:bodyPr>
          <a:lstStyle/>
          <a:p>
            <a:r>
              <a:rPr lang="es-EC" sz="1800" dirty="0" smtClean="0">
                <a:solidFill>
                  <a:schemeClr val="tx1"/>
                </a:solidFill>
              </a:rPr>
              <a:t>Modelo de Clasificación(Sistema unificado). </a:t>
            </a:r>
            <a:endParaRPr lang="es-EC" sz="1800" dirty="0">
              <a:solidFill>
                <a:schemeClr val="tx1"/>
              </a:solidFill>
            </a:endParaRPr>
          </a:p>
        </p:txBody>
      </p:sp>
      <p:pic>
        <p:nvPicPr>
          <p:cNvPr id="12" name="Imagen 11"/>
          <p:cNvPicPr>
            <a:picLocks noChangeAspect="1"/>
          </p:cNvPicPr>
          <p:nvPr/>
        </p:nvPicPr>
        <p:blipFill>
          <a:blip r:embed="rId2"/>
          <a:stretch>
            <a:fillRect/>
          </a:stretch>
        </p:blipFill>
        <p:spPr>
          <a:xfrm>
            <a:off x="698" y="773971"/>
            <a:ext cx="4575896" cy="3083911"/>
          </a:xfrm>
          <a:prstGeom prst="rect">
            <a:avLst/>
          </a:prstGeom>
        </p:spPr>
      </p:pic>
      <p:pic>
        <p:nvPicPr>
          <p:cNvPr id="17" name="Imagen 16"/>
          <p:cNvPicPr>
            <a:picLocks noChangeAspect="1"/>
          </p:cNvPicPr>
          <p:nvPr/>
        </p:nvPicPr>
        <p:blipFill>
          <a:blip r:embed="rId3"/>
          <a:stretch>
            <a:fillRect/>
          </a:stretch>
        </p:blipFill>
        <p:spPr>
          <a:xfrm>
            <a:off x="1387183" y="4527417"/>
            <a:ext cx="1941299" cy="1066486"/>
          </a:xfrm>
          <a:prstGeom prst="rect">
            <a:avLst/>
          </a:prstGeom>
        </p:spPr>
      </p:pic>
      <p:pic>
        <p:nvPicPr>
          <p:cNvPr id="18" name="Imagen 17"/>
          <p:cNvPicPr>
            <a:picLocks noChangeAspect="1"/>
          </p:cNvPicPr>
          <p:nvPr/>
        </p:nvPicPr>
        <p:blipFill rotWithShape="1">
          <a:blip r:embed="rId4"/>
          <a:srcRect t="4697"/>
          <a:stretch/>
        </p:blipFill>
        <p:spPr>
          <a:xfrm>
            <a:off x="4576594" y="767044"/>
            <a:ext cx="4433405" cy="2990654"/>
          </a:xfrm>
          <a:prstGeom prst="rect">
            <a:avLst/>
          </a:prstGeom>
        </p:spPr>
      </p:pic>
      <p:pic>
        <p:nvPicPr>
          <p:cNvPr id="19" name="Imagen 18"/>
          <p:cNvPicPr>
            <a:picLocks noChangeAspect="1"/>
          </p:cNvPicPr>
          <p:nvPr/>
        </p:nvPicPr>
        <p:blipFill>
          <a:blip r:embed="rId5"/>
          <a:stretch>
            <a:fillRect/>
          </a:stretch>
        </p:blipFill>
        <p:spPr>
          <a:xfrm>
            <a:off x="6588224" y="4473544"/>
            <a:ext cx="1859846" cy="1058823"/>
          </a:xfrm>
          <a:prstGeom prst="rect">
            <a:avLst/>
          </a:prstGeom>
        </p:spPr>
      </p:pic>
    </p:spTree>
    <p:extLst>
      <p:ext uri="{BB962C8B-B14F-4D97-AF65-F5344CB8AC3E}">
        <p14:creationId xmlns:p14="http://schemas.microsoft.com/office/powerpoint/2010/main" val="12653251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576064"/>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Conclusiones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smtClean="0"/>
              <a:t>32</a:t>
            </a:r>
          </a:p>
          <a:p>
            <a:endParaRPr lang="es-ES" dirty="0"/>
          </a:p>
        </p:txBody>
      </p:sp>
      <p:sp>
        <p:nvSpPr>
          <p:cNvPr id="4" name="CuadroTexto 3"/>
          <p:cNvSpPr txBox="1"/>
          <p:nvPr/>
        </p:nvSpPr>
        <p:spPr>
          <a:xfrm>
            <a:off x="179512" y="764704"/>
            <a:ext cx="8738605" cy="5047536"/>
          </a:xfrm>
          <a:prstGeom prst="rect">
            <a:avLst/>
          </a:prstGeom>
          <a:noFill/>
        </p:spPr>
        <p:txBody>
          <a:bodyPr wrap="square" rtlCol="0">
            <a:spAutoFit/>
          </a:bodyPr>
          <a:lstStyle/>
          <a:p>
            <a:pPr marL="285750" indent="-285750">
              <a:buFont typeface="Arial" panose="020B0604020202020204" pitchFamily="34" charset="0"/>
              <a:buChar char="•"/>
            </a:pPr>
            <a:r>
              <a:rPr lang="es-EC" sz="1400" dirty="0"/>
              <a:t>El estudio del estado del arte realizado permitió recopilar distintos criterios aplicados en investigaciones previas para el análisis de microterremotos como extracción de características, selección de características, algoritmos de aprendizaje supervisado, métricas de rendimiento y evitó escoger técnicas que disminuyan las métricas de rendimiento </a:t>
            </a:r>
            <a:r>
              <a:rPr lang="es-EC" sz="1400" dirty="0" smtClean="0"/>
              <a:t>esperadas.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s-EC" sz="1400" dirty="0" smtClean="0"/>
              <a:t>La </a:t>
            </a:r>
            <a:r>
              <a:rPr lang="es-EC" sz="1400" dirty="0"/>
              <a:t>extracción de características de un microterremoto en el dominio de tiempo, frecuencia y escala facilitaron la implementación de técnicas de aprendizaje supervisado y obtención de modelos para el reconocimiento de </a:t>
            </a:r>
            <a:r>
              <a:rPr lang="es-EC" sz="1400" dirty="0" smtClean="0"/>
              <a:t>microterremotos.</a:t>
            </a:r>
            <a:endParaRPr lang="en-US" sz="1400" dirty="0"/>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s-EC" sz="1400" dirty="0" smtClean="0"/>
              <a:t>Las </a:t>
            </a:r>
            <a:r>
              <a:rPr lang="es-EC" sz="1400" dirty="0"/>
              <a:t>técnicas de aprendizaje supervisado kNN, DT y SVM, implementadas en esta investigación funcionaron correctamente al realizar el proceso de detección y clasificación de señales microsísmicas del volcán Cotopaxi, donde se obtuvieron 6 modelos para la detección y 6 modelos para la clasificación de microterremotos en tiempo </a:t>
            </a:r>
            <a:r>
              <a:rPr lang="es-EC" sz="1400" dirty="0" smtClean="0"/>
              <a:t>real.</a:t>
            </a: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s-ES" sz="1400" dirty="0" smtClean="0"/>
              <a:t>Las </a:t>
            </a:r>
            <a:r>
              <a:rPr lang="es-ES" sz="1400" dirty="0"/>
              <a:t>métricas de rendimiento obtenidas en el sistema de reconocimiento arrojan resultados aceptables en la etapa de detección, que se ajustan con los requerimientos del IGEPN. En el caso del detector el IGEPN requiere un BER de 0.010, donde el sistema obtenido arroja un BER de 0.012 y alcanza el requemamiento deseado. En el caso del clasificador el sistema arroja un BER de 0.115 que está por encima del requerimiento del IGEPN, pero se debe considerar que las pruebas realizadas son en escenarios desproporcionados de números de eventos sísmicas LP y VT no iguales</a:t>
            </a:r>
            <a:r>
              <a:rPr lang="es-ES" sz="1400" dirty="0" smtClean="0"/>
              <a:t>.</a:t>
            </a:r>
            <a:endParaRPr lang="en-US" sz="1400" dirty="0"/>
          </a:p>
        </p:txBody>
      </p:sp>
    </p:spTree>
    <p:extLst>
      <p:ext uri="{BB962C8B-B14F-4D97-AF65-F5344CB8AC3E}">
        <p14:creationId xmlns:p14="http://schemas.microsoft.com/office/powerpoint/2010/main" val="2944558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Conclusiones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smtClean="0"/>
              <a:t>33</a:t>
            </a:r>
          </a:p>
          <a:p>
            <a:endParaRPr lang="es-ES" dirty="0"/>
          </a:p>
        </p:txBody>
      </p:sp>
      <p:sp>
        <p:nvSpPr>
          <p:cNvPr id="2" name="Rectángulo 1"/>
          <p:cNvSpPr/>
          <p:nvPr/>
        </p:nvSpPr>
        <p:spPr>
          <a:xfrm>
            <a:off x="97454" y="1108867"/>
            <a:ext cx="8991336" cy="2031325"/>
          </a:xfrm>
          <a:prstGeom prst="rect">
            <a:avLst/>
          </a:prstGeom>
        </p:spPr>
        <p:txBody>
          <a:bodyPr wrap="square">
            <a:spAutoFit/>
          </a:bodyPr>
          <a:lstStyle/>
          <a:p>
            <a:pPr marL="285750" indent="-285750">
              <a:buFont typeface="Arial" panose="020B0604020202020204" pitchFamily="34" charset="0"/>
              <a:buChar char="•"/>
            </a:pPr>
            <a:r>
              <a:rPr lang="es-ES" sz="1400" dirty="0"/>
              <a:t>El desarrollo e implementación de un sistema de reconocimiento de microterremotos en tiempo real es una herramienta que facilita el proceso de reconocimiento de distintos tipos de eventos sísmicos que se producen en el volcán Cotopaxi, que puede ser usado por los expertos del IGEPN para la prevención y alerta temprana hacia una posible erupción, salvaguardando vidas y recursos de las poblaciones aledañas al Volcán Cotopaxi.</a:t>
            </a:r>
            <a:endParaRPr lang="en-US" sz="1400" dirty="0"/>
          </a:p>
          <a:p>
            <a:pPr marL="285750" indent="-285750">
              <a:buFont typeface="Arial" panose="020B0604020202020204" pitchFamily="34" charset="0"/>
              <a:buChar char="•"/>
            </a:pPr>
            <a:endParaRPr lang="es-EC" sz="1400" dirty="0" smtClean="0"/>
          </a:p>
          <a:p>
            <a:pPr marL="285750" indent="-285750">
              <a:buFont typeface="Arial" panose="020B0604020202020204" pitchFamily="34" charset="0"/>
              <a:buChar char="•"/>
            </a:pPr>
            <a:endParaRPr lang="es-EC" sz="1400" dirty="0"/>
          </a:p>
          <a:p>
            <a:pPr marL="285750" indent="-285750">
              <a:buFont typeface="Arial" panose="020B0604020202020204" pitchFamily="34" charset="0"/>
              <a:buChar char="•"/>
            </a:pPr>
            <a:r>
              <a:rPr lang="es-EC" sz="1400" dirty="0" smtClean="0"/>
              <a:t>Se </a:t>
            </a:r>
            <a:r>
              <a:rPr lang="es-EC" sz="1400" dirty="0"/>
              <a:t>logró implementar el sistema de reconocimiento de microterremotos del Volcán Cotopaxi en tiempo real en el IGEPN, donde se utiliza el sistema como una herramienta de ayuda para los expertos de IGEPN.</a:t>
            </a:r>
            <a:endParaRPr lang="en-US" sz="1400" dirty="0"/>
          </a:p>
        </p:txBody>
      </p:sp>
    </p:spTree>
    <p:extLst>
      <p:ext uri="{BB962C8B-B14F-4D97-AF65-F5344CB8AC3E}">
        <p14:creationId xmlns:p14="http://schemas.microsoft.com/office/powerpoint/2010/main" val="62137765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txBox="1">
            <a:spLocks/>
          </p:cNvSpPr>
          <p:nvPr/>
        </p:nvSpPr>
        <p:spPr>
          <a:xfrm>
            <a:off x="869240" y="-27384"/>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Trabajos Futuros</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7" name="CuadroTexto 6"/>
          <p:cNvSpPr txBox="1"/>
          <p:nvPr/>
        </p:nvSpPr>
        <p:spPr>
          <a:xfrm>
            <a:off x="0" y="6488668"/>
            <a:ext cx="705967" cy="646331"/>
          </a:xfrm>
          <a:prstGeom prst="rect">
            <a:avLst/>
          </a:prstGeom>
          <a:noFill/>
        </p:spPr>
        <p:txBody>
          <a:bodyPr wrap="square" rtlCol="0">
            <a:spAutoFit/>
          </a:bodyPr>
          <a:lstStyle/>
          <a:p>
            <a:r>
              <a:rPr lang="en-BZ" dirty="0" smtClean="0"/>
              <a:t>34</a:t>
            </a:r>
          </a:p>
          <a:p>
            <a:endParaRPr lang="es-ES" dirty="0"/>
          </a:p>
        </p:txBody>
      </p:sp>
      <p:sp>
        <p:nvSpPr>
          <p:cNvPr id="3" name="Rectángulo 2"/>
          <p:cNvSpPr/>
          <p:nvPr/>
        </p:nvSpPr>
        <p:spPr>
          <a:xfrm>
            <a:off x="251520" y="836712"/>
            <a:ext cx="8721596" cy="5262979"/>
          </a:xfrm>
          <a:prstGeom prst="rect">
            <a:avLst/>
          </a:prstGeom>
        </p:spPr>
        <p:txBody>
          <a:bodyPr wrap="square">
            <a:spAutoFit/>
          </a:bodyPr>
          <a:lstStyle/>
          <a:p>
            <a:pPr marL="285750" indent="-285750">
              <a:buFont typeface="Arial" panose="020B0604020202020204" pitchFamily="34" charset="0"/>
              <a:buChar char="•"/>
            </a:pPr>
            <a:r>
              <a:rPr lang="es-ES" sz="1400" dirty="0" smtClean="0"/>
              <a:t>El </a:t>
            </a:r>
            <a:r>
              <a:rPr lang="es-ES" sz="1400" dirty="0"/>
              <a:t>presente trabajo de investigación permite clasificar microterremotos LP y VT, se propone desarrollar un sistema de reconocimiento de microterremotos que permita clasificar eventos tipo LP, VT, TR y HYB</a:t>
            </a:r>
            <a:r>
              <a:rPr lang="es-ES" sz="1400" dirty="0" smtClean="0"/>
              <a:t>.</a:t>
            </a:r>
          </a:p>
          <a:p>
            <a:pPr marL="285750" indent="-285750">
              <a:buFont typeface="Arial" panose="020B0604020202020204" pitchFamily="34" charset="0"/>
              <a:buChar char="•"/>
            </a:pPr>
            <a:endParaRPr lang="es-ES" sz="1400" dirty="0"/>
          </a:p>
          <a:p>
            <a:endParaRPr lang="en-US" sz="1400" dirty="0"/>
          </a:p>
          <a:p>
            <a:pPr marL="285750" indent="-285750">
              <a:buFont typeface="Arial" panose="020B0604020202020204" pitchFamily="34" charset="0"/>
              <a:buChar char="•"/>
            </a:pPr>
            <a:r>
              <a:rPr lang="es-ES" sz="1400" dirty="0" smtClean="0"/>
              <a:t>Nuestro </a:t>
            </a:r>
            <a:r>
              <a:rPr lang="es-ES" sz="1400" dirty="0"/>
              <a:t>grupo de investigación está interesado en verificar las características que se repiten en los modelos de detección y clasificación, para obtener nuevos modelos de aprendizaje supervisado y observar como varían las métricas de rendimiento</a:t>
            </a:r>
            <a:r>
              <a:rPr lang="es-ES" sz="1400" dirty="0" smtClean="0"/>
              <a:t>.</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s-ES" sz="1400" dirty="0" smtClean="0"/>
              <a:t>Implementar </a:t>
            </a:r>
            <a:r>
              <a:rPr lang="es-ES" sz="1400" dirty="0"/>
              <a:t>el sistema de reconocimiento de microterremotos en tres o más estaciones que se encuentran a lo largo del volcán Cotopaxi.</a:t>
            </a:r>
            <a:endParaRPr lang="en-US" sz="1400" dirty="0"/>
          </a:p>
          <a:p>
            <a:pPr marL="285750" indent="-285750">
              <a:buFont typeface="Arial" panose="020B0604020202020204" pitchFamily="34" charset="0"/>
              <a:buChar char="•"/>
            </a:pPr>
            <a:endParaRPr lang="es-ES" sz="1400" dirty="0" smtClean="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smtClean="0"/>
              <a:t>Verificar </a:t>
            </a:r>
            <a:r>
              <a:rPr lang="es-ES" sz="1400" dirty="0"/>
              <a:t>el reconocimiento del sistema desarrollado en este trabajo de investigación por los expertos del IGEPN, para comprobar si los eventos microsísmicos detectados son eventos correctamente detectados.</a:t>
            </a:r>
            <a:endParaRPr lang="en-US" sz="1400" dirty="0"/>
          </a:p>
          <a:p>
            <a:pPr marL="285750" indent="-285750">
              <a:buFont typeface="Arial" panose="020B0604020202020204" pitchFamily="34" charset="0"/>
              <a:buChar char="•"/>
            </a:pPr>
            <a:endParaRPr lang="es-ES" sz="1400" dirty="0" smtClean="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smtClean="0"/>
              <a:t>Modificar </a:t>
            </a:r>
            <a:r>
              <a:rPr lang="es-ES" sz="1400" dirty="0"/>
              <a:t>el sistema de reconocimiento obtenido en este trabajo de investigación para procesar microterremotos que tienen una duración extendida.</a:t>
            </a:r>
            <a:endParaRPr lang="en-US" sz="1400" dirty="0"/>
          </a:p>
          <a:p>
            <a:pPr marL="285750" indent="-285750">
              <a:buFont typeface="Arial" panose="020B0604020202020204" pitchFamily="34" charset="0"/>
              <a:buChar char="•"/>
            </a:pPr>
            <a:endParaRPr lang="es-ES" sz="1400" dirty="0" smtClean="0"/>
          </a:p>
          <a:p>
            <a:pPr marL="285750" indent="-285750">
              <a:buFont typeface="Arial" panose="020B0604020202020204" pitchFamily="34" charset="0"/>
              <a:buChar char="•"/>
            </a:pPr>
            <a:endParaRPr lang="es-ES" sz="1400" dirty="0"/>
          </a:p>
          <a:p>
            <a:pPr marL="285750" indent="-285750">
              <a:buFont typeface="Arial" panose="020B0604020202020204" pitchFamily="34" charset="0"/>
              <a:buChar char="•"/>
            </a:pPr>
            <a:r>
              <a:rPr lang="es-ES" sz="1400" dirty="0" smtClean="0"/>
              <a:t>Desarrollar </a:t>
            </a:r>
            <a:r>
              <a:rPr lang="es-ES" sz="1400" dirty="0"/>
              <a:t>un sistema de reconocimiento de microterremotos al unificar técnicas de Machine Learning tradicional y Deep Learning.</a:t>
            </a:r>
            <a:endParaRPr lang="en-US" sz="1400" dirty="0"/>
          </a:p>
        </p:txBody>
      </p:sp>
    </p:spTree>
    <p:extLst>
      <p:ext uri="{BB962C8B-B14F-4D97-AF65-F5344CB8AC3E}">
        <p14:creationId xmlns:p14="http://schemas.microsoft.com/office/powerpoint/2010/main" val="2866999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53867" y="1062899"/>
            <a:ext cx="8784183" cy="1077218"/>
          </a:xfrm>
          <a:prstGeom prst="rect">
            <a:avLst/>
          </a:prstGeom>
          <a:noFill/>
        </p:spPr>
        <p:txBody>
          <a:bodyPr wrap="square">
            <a:spAutoFit/>
          </a:bodyPr>
          <a:lstStyle/>
          <a:p>
            <a:pPr algn="ctr">
              <a:defRPr/>
            </a:pPr>
            <a:r>
              <a:rPr lang="es-ES" sz="3200" b="1" dirty="0">
                <a:solidFill>
                  <a:srgbClr val="336600"/>
                </a:solidFill>
                <a:latin typeface="Times New Roman" panose="02020603050405020304" pitchFamily="18" charset="0"/>
                <a:cs typeface="Times New Roman" panose="02020603050405020304" pitchFamily="18" charset="0"/>
              </a:rPr>
              <a:t>DEPARTAMENTO DE </a:t>
            </a:r>
            <a:r>
              <a:rPr lang="es-ES" sz="3200" b="1" dirty="0" smtClean="0">
                <a:solidFill>
                  <a:srgbClr val="336600"/>
                </a:solidFill>
                <a:latin typeface="Times New Roman" panose="02020603050405020304" pitchFamily="18" charset="0"/>
                <a:cs typeface="Times New Roman" panose="02020603050405020304" pitchFamily="18" charset="0"/>
              </a:rPr>
              <a:t>ELÉCTRICA, ELECTRÓNICA Y TELECOMUNICACIONES</a:t>
            </a:r>
            <a:endParaRPr lang="es-ES" sz="3200" b="1" dirty="0">
              <a:solidFill>
                <a:srgbClr val="336600"/>
              </a:solidFill>
              <a:latin typeface="Times New Roman" panose="02020603050405020304" pitchFamily="18" charset="0"/>
              <a:cs typeface="Times New Roman" panose="02020603050405020304" pitchFamily="18" charset="0"/>
            </a:endParaRPr>
          </a:p>
        </p:txBody>
      </p:sp>
      <p:sp>
        <p:nvSpPr>
          <p:cNvPr id="3" name="2 CuadroTexto"/>
          <p:cNvSpPr txBox="1"/>
          <p:nvPr/>
        </p:nvSpPr>
        <p:spPr>
          <a:xfrm>
            <a:off x="1488019" y="4478175"/>
            <a:ext cx="6743722" cy="461665"/>
          </a:xfrm>
          <a:prstGeom prst="rect">
            <a:avLst/>
          </a:prstGeom>
          <a:noFill/>
        </p:spPr>
        <p:txBody>
          <a:bodyPr wrap="square">
            <a:spAutoFit/>
          </a:bodyPr>
          <a:lstStyle/>
          <a:p>
            <a:pPr algn="ctr">
              <a:defRPr/>
            </a:pPr>
            <a:r>
              <a:rPr lang="es-ES" sz="2400" b="1" dirty="0" smtClean="0">
                <a:solidFill>
                  <a:srgbClr val="336600"/>
                </a:solidFill>
                <a:latin typeface="Times New Roman" panose="02020603050405020304" pitchFamily="18" charset="0"/>
                <a:cs typeface="Times New Roman" panose="02020603050405020304" pitchFamily="18" charset="0"/>
              </a:rPr>
              <a:t>Autor: </a:t>
            </a:r>
            <a:r>
              <a:rPr lang="es-ES" sz="2400" b="1" dirty="0" smtClean="0">
                <a:latin typeface="Times New Roman" panose="02020603050405020304" pitchFamily="18" charset="0"/>
                <a:cs typeface="Times New Roman" panose="02020603050405020304" pitchFamily="18" charset="0"/>
              </a:rPr>
              <a:t>Brayan Santiago Altamirano Rodríguez</a:t>
            </a:r>
            <a:endParaRPr lang="es-ES" sz="2400" b="1" dirty="0">
              <a:latin typeface="Times New Roman" panose="02020603050405020304" pitchFamily="18" charset="0"/>
              <a:cs typeface="Times New Roman" panose="02020603050405020304" pitchFamily="18" charset="0"/>
            </a:endParaRPr>
          </a:p>
        </p:txBody>
      </p:sp>
      <p:sp>
        <p:nvSpPr>
          <p:cNvPr id="6" name="5 CuadroTexto"/>
          <p:cNvSpPr txBox="1"/>
          <p:nvPr/>
        </p:nvSpPr>
        <p:spPr>
          <a:xfrm>
            <a:off x="1835692" y="2332836"/>
            <a:ext cx="6048375" cy="830997"/>
          </a:xfrm>
          <a:prstGeom prst="rect">
            <a:avLst/>
          </a:prstGeom>
          <a:noFill/>
        </p:spPr>
        <p:txBody>
          <a:bodyPr>
            <a:spAutoFit/>
          </a:bodyPr>
          <a:lstStyle/>
          <a:p>
            <a:pPr algn="ctr">
              <a:defRPr/>
            </a:pPr>
            <a:r>
              <a:rPr lang="es-EC" sz="2400" b="1" dirty="0">
                <a:solidFill>
                  <a:srgbClr val="336600"/>
                </a:solidFill>
                <a:latin typeface="Times New Roman" panose="02020603050405020304" pitchFamily="18" charset="0"/>
                <a:cs typeface="Times New Roman" panose="02020603050405020304" pitchFamily="18" charset="0"/>
              </a:rPr>
              <a:t>Carrera de Ingeniería </a:t>
            </a:r>
            <a:r>
              <a:rPr lang="es-EC" sz="2400" b="1" dirty="0" smtClean="0">
                <a:solidFill>
                  <a:srgbClr val="336600"/>
                </a:solidFill>
                <a:latin typeface="Times New Roman" panose="02020603050405020304" pitchFamily="18" charset="0"/>
                <a:cs typeface="Times New Roman" panose="02020603050405020304" pitchFamily="18" charset="0"/>
              </a:rPr>
              <a:t>en </a:t>
            </a:r>
            <a:r>
              <a:rPr lang="es-EC" sz="2400" b="1" dirty="0">
                <a:solidFill>
                  <a:srgbClr val="336600"/>
                </a:solidFill>
                <a:latin typeface="Times New Roman" panose="02020603050405020304" pitchFamily="18" charset="0"/>
                <a:cs typeface="Times New Roman" panose="02020603050405020304" pitchFamily="18" charset="0"/>
              </a:rPr>
              <a:t>Electrónica y Telecomunicaciones</a:t>
            </a:r>
            <a:endParaRPr lang="en-US" sz="2400" b="1" dirty="0">
              <a:solidFill>
                <a:srgbClr val="336600"/>
              </a:solidFill>
              <a:latin typeface="Times New Roman" panose="02020603050405020304" pitchFamily="18" charset="0"/>
              <a:cs typeface="Times New Roman" panose="02020603050405020304" pitchFamily="18" charset="0"/>
            </a:endParaRPr>
          </a:p>
        </p:txBody>
      </p:sp>
      <p:sp>
        <p:nvSpPr>
          <p:cNvPr id="7" name="2 CuadroTexto"/>
          <p:cNvSpPr txBox="1"/>
          <p:nvPr/>
        </p:nvSpPr>
        <p:spPr>
          <a:xfrm>
            <a:off x="1488019" y="5056051"/>
            <a:ext cx="6743722" cy="461665"/>
          </a:xfrm>
          <a:prstGeom prst="rect">
            <a:avLst/>
          </a:prstGeom>
          <a:noFill/>
        </p:spPr>
        <p:txBody>
          <a:bodyPr wrap="square">
            <a:spAutoFit/>
          </a:bodyPr>
          <a:lstStyle/>
          <a:p>
            <a:pPr algn="ctr">
              <a:defRPr/>
            </a:pPr>
            <a:r>
              <a:rPr lang="es-ES" sz="2400" b="1" dirty="0" smtClean="0">
                <a:solidFill>
                  <a:srgbClr val="336600"/>
                </a:solidFill>
                <a:latin typeface="Times New Roman" panose="02020603050405020304" pitchFamily="18" charset="0"/>
                <a:cs typeface="Times New Roman" panose="02020603050405020304" pitchFamily="18" charset="0"/>
              </a:rPr>
              <a:t>Director: </a:t>
            </a:r>
            <a:r>
              <a:rPr lang="es-US" sz="2400" b="1" dirty="0">
                <a:latin typeface="Times New Roman" panose="02020603050405020304" pitchFamily="18" charset="0"/>
                <a:ea typeface="Ebrima" panose="02000000000000000000" pitchFamily="2" charset="0"/>
                <a:cs typeface="Times New Roman" panose="02020603050405020304" pitchFamily="18" charset="0"/>
              </a:rPr>
              <a:t>Ing. Román </a:t>
            </a:r>
            <a:r>
              <a:rPr lang="es-US" sz="2400" b="1" dirty="0" smtClean="0">
                <a:latin typeface="Times New Roman" panose="02020603050405020304" pitchFamily="18" charset="0"/>
                <a:ea typeface="Ebrima" panose="02000000000000000000" pitchFamily="2" charset="0"/>
                <a:cs typeface="Times New Roman" panose="02020603050405020304" pitchFamily="18" charset="0"/>
              </a:rPr>
              <a:t> Lara</a:t>
            </a:r>
          </a:p>
        </p:txBody>
      </p:sp>
      <p:sp>
        <p:nvSpPr>
          <p:cNvPr id="4" name="CuadroTexto 3"/>
          <p:cNvSpPr txBox="1"/>
          <p:nvPr/>
        </p:nvSpPr>
        <p:spPr>
          <a:xfrm>
            <a:off x="827584" y="2730748"/>
            <a:ext cx="8784976" cy="1631216"/>
          </a:xfrm>
          <a:prstGeom prst="rect">
            <a:avLst/>
          </a:prstGeom>
          <a:noFill/>
        </p:spPr>
        <p:txBody>
          <a:bodyPr wrap="square" rtlCol="0">
            <a:spAutoFit/>
          </a:bodyPr>
          <a:lstStyle/>
          <a:p>
            <a:r>
              <a:rPr lang="es-EC" sz="2400" dirty="0">
                <a:solidFill>
                  <a:srgbClr val="FF0000"/>
                </a:solidFill>
              </a:rPr>
              <a:t> </a:t>
            </a:r>
            <a:endParaRPr lang="es-ES" sz="2800" dirty="0">
              <a:solidFill>
                <a:srgbClr val="FF0000"/>
              </a:solidFill>
              <a:latin typeface="Times New Roman" panose="02020603050405020304" pitchFamily="18" charset="0"/>
            </a:endParaRPr>
          </a:p>
          <a:p>
            <a:r>
              <a:rPr lang="es-ES" sz="2800" b="1" dirty="0">
                <a:latin typeface="Times New Roman" panose="02020603050405020304" pitchFamily="18" charset="0"/>
              </a:rPr>
              <a:t> </a:t>
            </a:r>
            <a:r>
              <a:rPr lang="es-EC" sz="2400" b="1" dirty="0"/>
              <a:t>Sistema de reconocimiento  de microterremotos  en tiempo real del volcán Cotopaxi aplicando aprendizaje supervisado</a:t>
            </a:r>
            <a:r>
              <a:rPr lang="es-EC" b="1" dirty="0"/>
              <a:t>.</a:t>
            </a:r>
            <a:r>
              <a:rPr lang="es-ES" sz="2400" dirty="0">
                <a:solidFill>
                  <a:srgbClr val="FF0000"/>
                </a:solidFill>
                <a:latin typeface="Times New Roman" panose="02020603050405020304" pitchFamily="18" charset="0"/>
              </a:rPr>
              <a:t>	</a:t>
            </a:r>
          </a:p>
        </p:txBody>
      </p:sp>
    </p:spTree>
    <p:extLst>
      <p:ext uri="{BB962C8B-B14F-4D97-AF65-F5344CB8AC3E}">
        <p14:creationId xmlns:p14="http://schemas.microsoft.com/office/powerpoint/2010/main" val="856648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50"/>
                                        <p:tgtEl>
                                          <p:spTgt spid="2"/>
                                        </p:tgtEl>
                                      </p:cBhvr>
                                    </p:animEffect>
                                  </p:childTnLst>
                                </p:cTn>
                              </p:par>
                            </p:childTnLst>
                          </p:cTn>
                        </p:par>
                        <p:par>
                          <p:cTn id="8" fill="hold">
                            <p:stCondLst>
                              <p:cond delay="25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50"/>
                                        <p:tgtEl>
                                          <p:spTgt spid="6"/>
                                        </p:tgtEl>
                                      </p:cBhvr>
                                    </p:animEffect>
                                  </p:childTnLst>
                                </p:cTn>
                              </p:par>
                            </p:childTnLst>
                          </p:cTn>
                        </p:par>
                        <p:par>
                          <p:cTn id="12" fill="hold">
                            <p:stCondLst>
                              <p:cond delay="500"/>
                            </p:stCondLst>
                            <p:childTnLst>
                              <p:par>
                                <p:cTn id="13" presetID="22" presetClass="entr" presetSubtype="4"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250"/>
                                        <p:tgtEl>
                                          <p:spTgt spid="4"/>
                                        </p:tgtEl>
                                      </p:cBhvr>
                                    </p:animEffect>
                                  </p:childTnLst>
                                </p:cTn>
                              </p:par>
                            </p:childTnLst>
                          </p:cTn>
                        </p:par>
                        <p:par>
                          <p:cTn id="16" fill="hold">
                            <p:stCondLst>
                              <p:cond delay="75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250"/>
                                        <p:tgtEl>
                                          <p:spTgt spid="7"/>
                                        </p:tgtEl>
                                      </p:cBhvr>
                                    </p:animEffect>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7504" y="28978"/>
            <a:ext cx="5112568" cy="523220"/>
          </a:xfrm>
          <a:prstGeom prst="rect">
            <a:avLst/>
          </a:prstGeom>
          <a:noFill/>
        </p:spPr>
        <p:txBody>
          <a:bodyPr wrap="square" rtlCol="0">
            <a:spAutoFit/>
          </a:bodyPr>
          <a:lstStyle/>
          <a:p>
            <a:r>
              <a:rPr lang="es-ES" sz="2800" b="1" dirty="0" smtClean="0">
                <a:latin typeface="Palatino Linotype" panose="02040502050505030304" pitchFamily="18" charset="0"/>
              </a:rPr>
              <a:t>Trabajo Relacionados</a:t>
            </a:r>
            <a:endParaRPr lang="es-ES" sz="2800" b="1" dirty="0">
              <a:latin typeface="Palatino Linotype" panose="02040502050505030304" pitchFamily="18" charset="0"/>
            </a:endParaRPr>
          </a:p>
        </p:txBody>
      </p:sp>
      <p:sp>
        <p:nvSpPr>
          <p:cNvPr id="6" name="CuadroTexto 5"/>
          <p:cNvSpPr txBox="1"/>
          <p:nvPr/>
        </p:nvSpPr>
        <p:spPr>
          <a:xfrm>
            <a:off x="0" y="6495522"/>
            <a:ext cx="705967" cy="369332"/>
          </a:xfrm>
          <a:prstGeom prst="rect">
            <a:avLst/>
          </a:prstGeom>
          <a:noFill/>
        </p:spPr>
        <p:txBody>
          <a:bodyPr wrap="square" rtlCol="0">
            <a:spAutoFit/>
          </a:bodyPr>
          <a:lstStyle/>
          <a:p>
            <a:r>
              <a:rPr lang="en-BZ" dirty="0"/>
              <a:t>2</a:t>
            </a:r>
            <a:endParaRPr lang="es-ES" dirty="0"/>
          </a:p>
        </p:txBody>
      </p:sp>
      <p:sp>
        <p:nvSpPr>
          <p:cNvPr id="5"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graphicFrame>
        <p:nvGraphicFramePr>
          <p:cNvPr id="4" name="Diagrama 3"/>
          <p:cNvGraphicFramePr/>
          <p:nvPr>
            <p:extLst>
              <p:ext uri="{D42A27DB-BD31-4B8C-83A1-F6EECF244321}">
                <p14:modId xmlns:p14="http://schemas.microsoft.com/office/powerpoint/2010/main" val="877233650"/>
              </p:ext>
            </p:extLst>
          </p:nvPr>
        </p:nvGraphicFramePr>
        <p:xfrm>
          <a:off x="79082" y="764704"/>
          <a:ext cx="8813398"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4371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251520" y="836712"/>
            <a:ext cx="5112568" cy="523220"/>
          </a:xfrm>
          <a:prstGeom prst="rect">
            <a:avLst/>
          </a:prstGeom>
          <a:noFill/>
        </p:spPr>
        <p:txBody>
          <a:bodyPr wrap="square" rtlCol="0">
            <a:spAutoFit/>
          </a:bodyPr>
          <a:lstStyle/>
          <a:p>
            <a:r>
              <a:rPr lang="es-ES" sz="2800" b="1" dirty="0" smtClean="0">
                <a:latin typeface="Palatino Linotype" panose="02040502050505030304" pitchFamily="18" charset="0"/>
              </a:rPr>
              <a:t>Motivación</a:t>
            </a:r>
            <a:endParaRPr lang="es-ES" sz="2800" b="1" dirty="0">
              <a:latin typeface="Palatino Linotype" panose="02040502050505030304" pitchFamily="18" charset="0"/>
            </a:endParaRPr>
          </a:p>
        </p:txBody>
      </p:sp>
      <p:sp>
        <p:nvSpPr>
          <p:cNvPr id="4" name="Rectángulo 3"/>
          <p:cNvSpPr/>
          <p:nvPr/>
        </p:nvSpPr>
        <p:spPr>
          <a:xfrm>
            <a:off x="36936" y="2167666"/>
            <a:ext cx="4617416" cy="1938992"/>
          </a:xfrm>
          <a:prstGeom prst="rect">
            <a:avLst/>
          </a:prstGeom>
        </p:spPr>
        <p:txBody>
          <a:bodyPr wrap="square">
            <a:spAutoFit/>
          </a:bodyPr>
          <a:lstStyle/>
          <a:p>
            <a:pPr marL="0" indent="0" algn="just">
              <a:buNone/>
            </a:pPr>
            <a:r>
              <a:rPr lang="es-EC" sz="2000" dirty="0">
                <a:latin typeface="Arial" panose="020B0604020202020204" pitchFamily="34" charset="0"/>
                <a:cs typeface="Arial" panose="020B0604020202020204" pitchFamily="34" charset="0"/>
              </a:rPr>
              <a:t>Generar </a:t>
            </a:r>
            <a:r>
              <a:rPr lang="es-ES" sz="2000" dirty="0">
                <a:latin typeface="Arial" panose="020B0604020202020204" pitchFamily="34" charset="0"/>
                <a:cs typeface="Arial" panose="020B0604020202020204" pitchFamily="34" charset="0"/>
              </a:rPr>
              <a:t>un sistema  </a:t>
            </a:r>
            <a:r>
              <a:rPr lang="es-EC" sz="2000" dirty="0">
                <a:latin typeface="Arial" panose="020B0604020202020204" pitchFamily="34" charset="0"/>
                <a:cs typeface="Arial" panose="020B0604020202020204" pitchFamily="34" charset="0"/>
              </a:rPr>
              <a:t>confiable en la detección y clasificación de eventos microsísmicos en tiempo real</a:t>
            </a:r>
            <a:r>
              <a:rPr lang="es-ES" sz="2000" dirty="0">
                <a:latin typeface="Arial" panose="020B0604020202020204" pitchFamily="34" charset="0"/>
                <a:cs typeface="Arial" panose="020B0604020202020204" pitchFamily="34" charset="0"/>
              </a:rPr>
              <a:t>, </a:t>
            </a:r>
            <a:r>
              <a:rPr lang="es-EC" sz="2000" dirty="0">
                <a:latin typeface="Arial" panose="020B0604020202020204" pitchFamily="34" charset="0"/>
                <a:cs typeface="Arial" panose="020B0604020202020204" pitchFamily="34" charset="0"/>
              </a:rPr>
              <a:t>con el fin de  identificar  una posible o inminente erupción  para salvaguardar vidas y recursos humanos.</a:t>
            </a:r>
            <a:endParaRPr lang="en-US" sz="2000" dirty="0">
              <a:latin typeface="Arial" panose="020B0604020202020204" pitchFamily="34" charset="0"/>
              <a:cs typeface="Arial" panose="020B0604020202020204" pitchFamily="34" charset="0"/>
            </a:endParaRPr>
          </a:p>
        </p:txBody>
      </p:sp>
      <p:sp>
        <p:nvSpPr>
          <p:cNvPr id="6" name="CuadroTexto 5"/>
          <p:cNvSpPr txBox="1"/>
          <p:nvPr/>
        </p:nvSpPr>
        <p:spPr>
          <a:xfrm>
            <a:off x="0" y="6495522"/>
            <a:ext cx="705967" cy="369332"/>
          </a:xfrm>
          <a:prstGeom prst="rect">
            <a:avLst/>
          </a:prstGeom>
          <a:noFill/>
        </p:spPr>
        <p:txBody>
          <a:bodyPr wrap="square" rtlCol="0">
            <a:spAutoFit/>
          </a:bodyPr>
          <a:lstStyle/>
          <a:p>
            <a:r>
              <a:rPr lang="en-BZ" dirty="0" smtClean="0"/>
              <a:t>3</a:t>
            </a:r>
            <a:endParaRPr lang="es-ES" dirty="0"/>
          </a:p>
        </p:txBody>
      </p:sp>
      <p:sp>
        <p:nvSpPr>
          <p:cNvPr id="5" name="Título 5"/>
          <p:cNvSpPr>
            <a:spLocks noGrp="1"/>
          </p:cNvSpPr>
          <p:nvPr>
            <p:ph type="title"/>
          </p:nvPr>
        </p:nvSpPr>
        <p:spPr>
          <a:xfrm>
            <a:off x="539552" y="28978"/>
            <a:ext cx="8229600" cy="1143000"/>
          </a:xfrm>
        </p:spPr>
        <p:txBody>
          <a:bodyPr/>
          <a:lstStyle/>
          <a:p>
            <a:r>
              <a:rPr lang="es-EC" i="0" dirty="0">
                <a:solidFill>
                  <a:srgbClr val="00B050"/>
                </a:solidFill>
                <a:latin typeface="Times New Roman" panose="02020603050405020304" pitchFamily="18" charset="0"/>
                <a:cs typeface="Times New Roman" panose="02020603050405020304" pitchFamily="18" charset="0"/>
              </a:rPr>
              <a:t>Introducción</a:t>
            </a:r>
          </a:p>
        </p:txBody>
      </p:sp>
      <p:pic>
        <p:nvPicPr>
          <p:cNvPr id="7" name="Picture 2" descr="Un volcán gigante podría acabar con la vida tal como la conocemo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3234" y="2167666"/>
            <a:ext cx="4280174" cy="2407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085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4"/>
          <p:cNvSpPr>
            <a:spLocks noGrp="1"/>
          </p:cNvSpPr>
          <p:nvPr>
            <p:ph sz="half" idx="1"/>
          </p:nvPr>
        </p:nvSpPr>
        <p:spPr>
          <a:xfrm>
            <a:off x="107504" y="620688"/>
            <a:ext cx="8698160" cy="3816424"/>
          </a:xfrm>
        </p:spPr>
        <p:txBody>
          <a:bodyPr/>
          <a:lstStyle/>
          <a:p>
            <a:pPr marL="0" indent="0" algn="just">
              <a:buNone/>
            </a:pPr>
            <a:r>
              <a:rPr lang="es-EC" b="1" dirty="0">
                <a:solidFill>
                  <a:srgbClr val="336600"/>
                </a:solidFill>
                <a:latin typeface="Times New Roman" panose="02020603050405020304" pitchFamily="18" charset="0"/>
                <a:cs typeface="Times New Roman" panose="02020603050405020304" pitchFamily="18" charset="0"/>
              </a:rPr>
              <a:t>Objetivo General</a:t>
            </a:r>
          </a:p>
          <a:p>
            <a:pPr marL="0" indent="0" algn="just">
              <a:buNone/>
            </a:pPr>
            <a:endParaRPr lang="es-EC" sz="1500" dirty="0">
              <a:solidFill>
                <a:srgbClr val="336600"/>
              </a:solidFill>
            </a:endParaRPr>
          </a:p>
          <a:p>
            <a:pPr marL="0" indent="0" algn="just">
              <a:lnSpc>
                <a:spcPct val="150000"/>
              </a:lnSpc>
              <a:buNone/>
            </a:pPr>
            <a:r>
              <a:rPr lang="es-EC" sz="1400" dirty="0">
                <a:solidFill>
                  <a:schemeClr val="tx1"/>
                </a:solidFill>
                <a:latin typeface="Arial" panose="020B0604020202020204" pitchFamily="34" charset="0"/>
                <a:cs typeface="Arial" panose="020B0604020202020204" pitchFamily="34" charset="0"/>
              </a:rPr>
              <a:t>Implementar un sistema que permita reconocer microterremotos en tiempo real del volcán Cotopaxi aplicando aprendizaje supervisado. </a:t>
            </a:r>
            <a:endParaRPr lang="es-EC" b="1" dirty="0">
              <a:solidFill>
                <a:srgbClr val="336600"/>
              </a:solidFill>
              <a:latin typeface="Times New Roman" panose="02020603050405020304" pitchFamily="18" charset="0"/>
              <a:cs typeface="Times New Roman" panose="02020603050405020304" pitchFamily="18" charset="0"/>
            </a:endParaRPr>
          </a:p>
          <a:p>
            <a:pPr marL="0" indent="0" algn="just">
              <a:lnSpc>
                <a:spcPct val="150000"/>
              </a:lnSpc>
              <a:buNone/>
            </a:pPr>
            <a:r>
              <a:rPr lang="es-EC" b="1" dirty="0" smtClean="0">
                <a:solidFill>
                  <a:srgbClr val="336600"/>
                </a:solidFill>
                <a:latin typeface="Times New Roman" panose="02020603050405020304" pitchFamily="18" charset="0"/>
                <a:cs typeface="Times New Roman" panose="02020603050405020304" pitchFamily="18" charset="0"/>
              </a:rPr>
              <a:t>Objetivos Específicos</a:t>
            </a:r>
          </a:p>
          <a:p>
            <a:pPr marL="0" indent="0" algn="just">
              <a:lnSpc>
                <a:spcPct val="150000"/>
              </a:lnSpc>
              <a:buNone/>
            </a:pPr>
            <a:endParaRPr lang="es-EC" sz="1400" dirty="0" smtClean="0">
              <a:solidFill>
                <a:schemeClr val="tx1"/>
              </a:solidFill>
              <a:latin typeface="Arial" panose="020B0604020202020204" pitchFamily="34" charset="0"/>
              <a:cs typeface="Arial" panose="020B0604020202020204" pitchFamily="34" charset="0"/>
            </a:endParaRPr>
          </a:p>
          <a:p>
            <a:pPr algn="just">
              <a:lnSpc>
                <a:spcPct val="150000"/>
              </a:lnSpc>
            </a:pPr>
            <a:r>
              <a:rPr lang="es-EC" sz="1400" dirty="0" smtClean="0">
                <a:solidFill>
                  <a:schemeClr val="tx1"/>
                </a:solidFill>
                <a:latin typeface="Arial" panose="020B0604020202020204" pitchFamily="34" charset="0"/>
                <a:cs typeface="Arial" panose="020B0604020202020204" pitchFamily="34" charset="0"/>
              </a:rPr>
              <a:t>Estudio </a:t>
            </a:r>
            <a:r>
              <a:rPr lang="es-EC" sz="1400" dirty="0">
                <a:solidFill>
                  <a:schemeClr val="tx1"/>
                </a:solidFill>
                <a:latin typeface="Arial" panose="020B0604020202020204" pitchFamily="34" charset="0"/>
                <a:cs typeface="Arial" panose="020B0604020202020204" pitchFamily="34" charset="0"/>
              </a:rPr>
              <a:t>sobre el estado del arte de reconocimiento de microterremotos. </a:t>
            </a:r>
            <a:endParaRPr lang="en-US" sz="1400" dirty="0">
              <a:solidFill>
                <a:schemeClr val="tx1"/>
              </a:solidFill>
              <a:latin typeface="Arial" panose="020B0604020202020204" pitchFamily="34" charset="0"/>
              <a:cs typeface="Arial" panose="020B0604020202020204" pitchFamily="34" charset="0"/>
            </a:endParaRPr>
          </a:p>
          <a:p>
            <a:pPr algn="just">
              <a:lnSpc>
                <a:spcPct val="150000"/>
              </a:lnSpc>
            </a:pPr>
            <a:r>
              <a:rPr lang="es-EC" sz="1400" dirty="0" smtClean="0">
                <a:solidFill>
                  <a:schemeClr val="tx1"/>
                </a:solidFill>
                <a:latin typeface="Arial" panose="020B0604020202020204" pitchFamily="34" charset="0"/>
                <a:cs typeface="Arial" panose="020B0604020202020204" pitchFamily="34" charset="0"/>
              </a:rPr>
              <a:t>Implementar </a:t>
            </a:r>
            <a:r>
              <a:rPr lang="es-EC" sz="1400" dirty="0">
                <a:solidFill>
                  <a:schemeClr val="tx1"/>
                </a:solidFill>
                <a:latin typeface="Arial" panose="020B0604020202020204" pitchFamily="34" charset="0"/>
                <a:cs typeface="Arial" panose="020B0604020202020204" pitchFamily="34" charset="0"/>
              </a:rPr>
              <a:t>un modelo de reconocimiento de microterremotos en tiempo, frecuencia y escala.</a:t>
            </a:r>
            <a:endParaRPr lang="en-US" sz="1400" dirty="0">
              <a:solidFill>
                <a:schemeClr val="tx1"/>
              </a:solidFill>
              <a:latin typeface="Arial" panose="020B0604020202020204" pitchFamily="34" charset="0"/>
              <a:cs typeface="Arial" panose="020B0604020202020204" pitchFamily="34" charset="0"/>
            </a:endParaRPr>
          </a:p>
          <a:p>
            <a:pPr algn="just">
              <a:lnSpc>
                <a:spcPct val="150000"/>
              </a:lnSpc>
            </a:pPr>
            <a:r>
              <a:rPr lang="es-EC" sz="1400" dirty="0" smtClean="0">
                <a:solidFill>
                  <a:schemeClr val="tx1"/>
                </a:solidFill>
                <a:latin typeface="Arial" panose="020B0604020202020204" pitchFamily="34" charset="0"/>
                <a:cs typeface="Arial" panose="020B0604020202020204" pitchFamily="34" charset="0"/>
              </a:rPr>
              <a:t>Implementar </a:t>
            </a:r>
            <a:r>
              <a:rPr lang="es-EC" sz="1400" dirty="0">
                <a:solidFill>
                  <a:schemeClr val="tx1"/>
                </a:solidFill>
                <a:latin typeface="Arial" panose="020B0604020202020204" pitchFamily="34" charset="0"/>
                <a:cs typeface="Arial" panose="020B0604020202020204" pitchFamily="34" charset="0"/>
              </a:rPr>
              <a:t>los algoritmos de aprendizaje supervisado para clasificación de microterremotos en tiempo real.</a:t>
            </a:r>
            <a:endParaRPr lang="en-US" sz="1400" dirty="0">
              <a:solidFill>
                <a:schemeClr val="tx1"/>
              </a:solidFill>
              <a:latin typeface="Arial" panose="020B0604020202020204" pitchFamily="34" charset="0"/>
              <a:cs typeface="Arial" panose="020B0604020202020204" pitchFamily="34" charset="0"/>
            </a:endParaRPr>
          </a:p>
          <a:p>
            <a:pPr algn="just">
              <a:lnSpc>
                <a:spcPct val="150000"/>
              </a:lnSpc>
            </a:pPr>
            <a:r>
              <a:rPr lang="es-EC" sz="1400" dirty="0" smtClean="0">
                <a:solidFill>
                  <a:schemeClr val="tx1"/>
                </a:solidFill>
                <a:latin typeface="Arial" panose="020B0604020202020204" pitchFamily="34" charset="0"/>
                <a:cs typeface="Arial" panose="020B0604020202020204" pitchFamily="34" charset="0"/>
              </a:rPr>
              <a:t>Evaluar </a:t>
            </a:r>
            <a:r>
              <a:rPr lang="es-EC" sz="1400" dirty="0">
                <a:solidFill>
                  <a:schemeClr val="tx1"/>
                </a:solidFill>
                <a:latin typeface="Arial" panose="020B0604020202020204" pitchFamily="34" charset="0"/>
                <a:cs typeface="Arial" panose="020B0604020202020204" pitchFamily="34" charset="0"/>
              </a:rPr>
              <a:t>el desempeño del sistema en función de la precisión, sensibilidad y especificidad del  sistema de reconocimiento de microterremotos con características de tiempo, frecuencia y escala. </a:t>
            </a:r>
            <a:endParaRPr lang="en-US" sz="1400" dirty="0">
              <a:solidFill>
                <a:schemeClr val="tx1"/>
              </a:solidFill>
              <a:latin typeface="Arial" panose="020B0604020202020204" pitchFamily="34" charset="0"/>
              <a:cs typeface="Arial" panose="020B0604020202020204" pitchFamily="34" charset="0"/>
            </a:endParaRPr>
          </a:p>
          <a:p>
            <a:pPr algn="just">
              <a:lnSpc>
                <a:spcPct val="150000"/>
              </a:lnSpc>
            </a:pPr>
            <a:r>
              <a:rPr lang="es-EC" sz="1400" dirty="0" smtClean="0">
                <a:solidFill>
                  <a:schemeClr val="tx1"/>
                </a:solidFill>
                <a:latin typeface="Arial" panose="020B0604020202020204" pitchFamily="34" charset="0"/>
                <a:cs typeface="Arial" panose="020B0604020202020204" pitchFamily="34" charset="0"/>
              </a:rPr>
              <a:t>Evaluar </a:t>
            </a:r>
            <a:r>
              <a:rPr lang="es-EC" sz="1400" dirty="0">
                <a:solidFill>
                  <a:schemeClr val="tx1"/>
                </a:solidFill>
                <a:latin typeface="Arial" panose="020B0604020202020204" pitchFamily="34" charset="0"/>
                <a:cs typeface="Arial" panose="020B0604020202020204" pitchFamily="34" charset="0"/>
              </a:rPr>
              <a:t>el sistema de reconocimiento de microterremotos con los expertos del Instituto Geofísico de la Escuela Politécnica Nacional</a:t>
            </a:r>
            <a:endParaRPr lang="es-EC" sz="700" dirty="0">
              <a:solidFill>
                <a:schemeClr val="tx1"/>
              </a:solidFill>
              <a:latin typeface="Times New Roman" panose="02020603050405020304" pitchFamily="18" charset="0"/>
              <a:cs typeface="Times New Roman" panose="02020603050405020304" pitchFamily="18" charset="0"/>
            </a:endParaRPr>
          </a:p>
        </p:txBody>
      </p:sp>
      <p:sp>
        <p:nvSpPr>
          <p:cNvPr id="3" name="CuadroTexto 2"/>
          <p:cNvSpPr txBox="1"/>
          <p:nvPr/>
        </p:nvSpPr>
        <p:spPr>
          <a:xfrm>
            <a:off x="0" y="6488668"/>
            <a:ext cx="705967" cy="369332"/>
          </a:xfrm>
          <a:prstGeom prst="rect">
            <a:avLst/>
          </a:prstGeom>
          <a:noFill/>
        </p:spPr>
        <p:txBody>
          <a:bodyPr wrap="square" rtlCol="0">
            <a:spAutoFit/>
          </a:bodyPr>
          <a:lstStyle/>
          <a:p>
            <a:r>
              <a:rPr lang="en-BZ" dirty="0" smtClean="0"/>
              <a:t>4</a:t>
            </a:r>
            <a:endParaRPr lang="es-ES" dirty="0"/>
          </a:p>
        </p:txBody>
      </p:sp>
      <p:sp>
        <p:nvSpPr>
          <p:cNvPr id="4" name="Título 5"/>
          <p:cNvSpPr>
            <a:spLocks noGrp="1"/>
          </p:cNvSpPr>
          <p:nvPr>
            <p:ph type="title"/>
          </p:nvPr>
        </p:nvSpPr>
        <p:spPr>
          <a:xfrm>
            <a:off x="539552" y="28978"/>
            <a:ext cx="8229600" cy="1143000"/>
          </a:xfrm>
        </p:spPr>
        <p:txBody>
          <a:bodyPr/>
          <a:lstStyle/>
          <a:p>
            <a:r>
              <a:rPr lang="es-EC" i="0" dirty="0" smtClean="0">
                <a:solidFill>
                  <a:srgbClr val="00B050"/>
                </a:solidFill>
                <a:latin typeface="Times New Roman" panose="02020603050405020304" pitchFamily="18" charset="0"/>
                <a:cs typeface="Times New Roman" panose="02020603050405020304" pitchFamily="18" charset="0"/>
              </a:rPr>
              <a:t>Objetivos</a:t>
            </a:r>
            <a:r>
              <a:rPr lang="es-EC" i="0" dirty="0" smtClean="0">
                <a:latin typeface="Times New Roman" panose="02020603050405020304" pitchFamily="18" charset="0"/>
                <a:cs typeface="Times New Roman" panose="02020603050405020304" pitchFamily="18" charset="0"/>
              </a:rPr>
              <a:t/>
            </a:r>
            <a:br>
              <a:rPr lang="es-EC" i="0" dirty="0" smtClean="0">
                <a:latin typeface="Times New Roman" panose="02020603050405020304" pitchFamily="18" charset="0"/>
                <a:cs typeface="Times New Roman" panose="02020603050405020304" pitchFamily="18" charset="0"/>
              </a:rPr>
            </a:br>
            <a:endParaRPr lang="es-EC" i="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340964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33" name="CuadroTexto 32"/>
          <p:cNvSpPr txBox="1"/>
          <p:nvPr/>
        </p:nvSpPr>
        <p:spPr>
          <a:xfrm>
            <a:off x="0" y="6488668"/>
            <a:ext cx="705967" cy="369332"/>
          </a:xfrm>
          <a:prstGeom prst="rect">
            <a:avLst/>
          </a:prstGeom>
          <a:noFill/>
        </p:spPr>
        <p:txBody>
          <a:bodyPr wrap="square" rtlCol="0">
            <a:spAutoFit/>
          </a:bodyPr>
          <a:lstStyle/>
          <a:p>
            <a:r>
              <a:rPr lang="en-BZ" dirty="0"/>
              <a:t>5</a:t>
            </a:r>
            <a:endParaRPr lang="es-ES" dirty="0"/>
          </a:p>
        </p:txBody>
      </p:sp>
      <p:pic>
        <p:nvPicPr>
          <p:cNvPr id="21" name="Imagen 20" descr="https://documents.lucid.app/documents/b9221c7a-7f5c-4cfa-938c-04e60d553846/pages/0_0?a=1615&amp;x=296&amp;y=204&amp;w=1408&amp;h=352&amp;store=1&amp;accept=image%2F*&amp;auth=LCA%20bd5f616b962407389f13263130ffd57bcc9bf9ac-ts%3D1604878486"/>
          <p:cNvPicPr/>
          <p:nvPr/>
        </p:nvPicPr>
        <p:blipFill rotWithShape="1">
          <a:blip r:embed="rId2" cstate="print">
            <a:extLst>
              <a:ext uri="{28A0092B-C50C-407E-A947-70E740481C1C}">
                <a14:useLocalDpi xmlns:a14="http://schemas.microsoft.com/office/drawing/2010/main" val="0"/>
              </a:ext>
            </a:extLst>
          </a:blip>
          <a:srcRect l="6034" t="11465" r="8927" b="10565"/>
          <a:stretch/>
        </p:blipFill>
        <p:spPr bwMode="auto">
          <a:xfrm>
            <a:off x="3142184" y="995912"/>
            <a:ext cx="3024336" cy="1231875"/>
          </a:xfrm>
          <a:prstGeom prst="rect">
            <a:avLst/>
          </a:prstGeom>
          <a:noFill/>
          <a:ln>
            <a:noFill/>
          </a:ln>
          <a:extLst>
            <a:ext uri="{53640926-AAD7-44D8-BBD7-CCE9431645EC}">
              <a14:shadowObscured xmlns:a14="http://schemas.microsoft.com/office/drawing/2010/main"/>
            </a:ext>
          </a:extLst>
        </p:spPr>
      </p:pic>
      <p:pic>
        <p:nvPicPr>
          <p:cNvPr id="22" name="Imagen 21" descr="https://documents.lucid.app/documents/b9221c7a-7f5c-4cfa-938c-04e60d553846/pages/0_0?a=2538&amp;x=-968&amp;y=772&amp;w=1496&amp;h=1058&amp;store=1&amp;accept=image%2F*&amp;auth=LCA%20acb28eb5b7ba1c567d92c9aff5b2ebfac948612a-ts%3D1605131717"/>
          <p:cNvPicPr/>
          <p:nvPr/>
        </p:nvPicPr>
        <p:blipFill rotWithShape="1">
          <a:blip r:embed="rId3">
            <a:extLst>
              <a:ext uri="{28A0092B-C50C-407E-A947-70E740481C1C}">
                <a14:useLocalDpi xmlns:a14="http://schemas.microsoft.com/office/drawing/2010/main" val="0"/>
              </a:ext>
            </a:extLst>
          </a:blip>
          <a:srcRect l="13020" r="6771" b="9112"/>
          <a:stretch/>
        </p:blipFill>
        <p:spPr bwMode="auto">
          <a:xfrm>
            <a:off x="971600" y="2051720"/>
            <a:ext cx="7449562" cy="3885371"/>
          </a:xfrm>
          <a:prstGeom prst="rect">
            <a:avLst/>
          </a:prstGeom>
          <a:noFill/>
          <a:ln>
            <a:noFill/>
          </a:ln>
          <a:extLst>
            <a:ext uri="{53640926-AAD7-44D8-BBD7-CCE9431645EC}">
              <a14:shadowObscured xmlns:a14="http://schemas.microsoft.com/office/drawing/2010/main"/>
            </a:ext>
          </a:extLst>
        </p:spPr>
      </p:pic>
      <p:sp>
        <p:nvSpPr>
          <p:cNvPr id="24" name="Título 5"/>
          <p:cNvSpPr txBox="1">
            <a:spLocks/>
          </p:cNvSpPr>
          <p:nvPr/>
        </p:nvSpPr>
        <p:spPr>
          <a:xfrm>
            <a:off x="251520" y="692696"/>
            <a:ext cx="3456384" cy="304664"/>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Sistema de Reconocimiento </a:t>
            </a:r>
            <a:endParaRPr lang="es-EC" sz="2000" b="1" dirty="0">
              <a:latin typeface="Georgia" panose="02040502050405020303" pitchFamily="18" charset="0"/>
            </a:endParaRPr>
          </a:p>
        </p:txBody>
      </p:sp>
    </p:spTree>
    <p:extLst>
      <p:ext uri="{BB962C8B-B14F-4D97-AF65-F5344CB8AC3E}">
        <p14:creationId xmlns:p14="http://schemas.microsoft.com/office/powerpoint/2010/main" val="42863681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5"/>
          <p:cNvSpPr txBox="1">
            <a:spLocks/>
          </p:cNvSpPr>
          <p:nvPr/>
        </p:nvSpPr>
        <p:spPr>
          <a:xfrm>
            <a:off x="539552" y="28978"/>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sp>
        <p:nvSpPr>
          <p:cNvPr id="6" name="Título 5"/>
          <p:cNvSpPr txBox="1">
            <a:spLocks/>
          </p:cNvSpPr>
          <p:nvPr/>
        </p:nvSpPr>
        <p:spPr>
          <a:xfrm>
            <a:off x="251520" y="692696"/>
            <a:ext cx="3456384" cy="304664"/>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fontAlgn="auto">
              <a:spcAft>
                <a:spcPts val="0"/>
              </a:spcAft>
            </a:pPr>
            <a:r>
              <a:rPr lang="es-EC" sz="2000" b="1" dirty="0" smtClean="0">
                <a:latin typeface="Georgia" panose="02040502050405020303" pitchFamily="18" charset="0"/>
              </a:rPr>
              <a:t>Materiales y equipos</a:t>
            </a:r>
            <a:endParaRPr lang="es-EC" sz="2000" b="1" dirty="0">
              <a:latin typeface="Georgia" panose="02040502050405020303" pitchFamily="18" charset="0"/>
            </a:endParaRPr>
          </a:p>
        </p:txBody>
      </p:sp>
      <p:sp>
        <p:nvSpPr>
          <p:cNvPr id="17" name="CuadroTexto 16"/>
          <p:cNvSpPr txBox="1"/>
          <p:nvPr/>
        </p:nvSpPr>
        <p:spPr>
          <a:xfrm>
            <a:off x="0" y="6488668"/>
            <a:ext cx="705967" cy="369332"/>
          </a:xfrm>
          <a:prstGeom prst="rect">
            <a:avLst/>
          </a:prstGeom>
          <a:noFill/>
        </p:spPr>
        <p:txBody>
          <a:bodyPr wrap="square" rtlCol="0">
            <a:spAutoFit/>
          </a:bodyPr>
          <a:lstStyle/>
          <a:p>
            <a:r>
              <a:rPr lang="en-BZ" dirty="0" smtClean="0"/>
              <a:t>6</a:t>
            </a:r>
          </a:p>
        </p:txBody>
      </p:sp>
      <p:sp>
        <p:nvSpPr>
          <p:cNvPr id="11" name="Marcador de contenido 2"/>
          <p:cNvSpPr txBox="1">
            <a:spLocks/>
          </p:cNvSpPr>
          <p:nvPr/>
        </p:nvSpPr>
        <p:spPr>
          <a:xfrm>
            <a:off x="352983" y="3209444"/>
            <a:ext cx="3014011" cy="2443426"/>
          </a:xfrm>
          <a:prstGeom prst="rect">
            <a:avLst/>
          </a:prstGeom>
        </p:spPr>
        <p:txBody>
          <a:bodyPr/>
          <a:lstStyle>
            <a:lvl1pPr marL="342900" indent="-342900" algn="l" rtl="0" fontAlgn="base">
              <a:spcBef>
                <a:spcPct val="20000"/>
              </a:spcBef>
              <a:spcAft>
                <a:spcPct val="0"/>
              </a:spcAft>
              <a:buChar char="•"/>
              <a:defRPr sz="2400">
                <a:solidFill>
                  <a:schemeClr val="bg1"/>
                </a:solidFill>
                <a:latin typeface="+mn-lt"/>
                <a:ea typeface="+mn-ea"/>
                <a:cs typeface="+mn-cs"/>
              </a:defRPr>
            </a:lvl1pPr>
            <a:lvl2pPr marL="742950" indent="-285750" algn="l" rtl="0" fontAlgn="base">
              <a:spcBef>
                <a:spcPct val="20000"/>
              </a:spcBef>
              <a:spcAft>
                <a:spcPct val="0"/>
              </a:spcAft>
              <a:buChar char="–"/>
              <a:defRPr sz="24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400">
                <a:solidFill>
                  <a:schemeClr val="bg1"/>
                </a:solidFill>
                <a:latin typeface="+mn-lt"/>
              </a:defRPr>
            </a:lvl4pPr>
            <a:lvl5pPr marL="2057400" indent="-228600" algn="l" rtl="0" fontAlgn="base">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buFontTx/>
              <a:buNone/>
            </a:pPr>
            <a:r>
              <a:rPr lang="es-EC" sz="1600" kern="0" dirty="0" smtClean="0">
                <a:solidFill>
                  <a:schemeClr val="tx1"/>
                </a:solidFill>
              </a:rPr>
              <a:t> </a:t>
            </a:r>
          </a:p>
          <a:p>
            <a:r>
              <a:rPr lang="es-EC" sz="1600" kern="0" dirty="0" smtClean="0">
                <a:solidFill>
                  <a:schemeClr val="tx1"/>
                </a:solidFill>
              </a:rPr>
              <a:t>Procesador:</a:t>
            </a:r>
            <a:r>
              <a:rPr lang="en-US" sz="1600" kern="0" dirty="0" smtClean="0">
                <a:solidFill>
                  <a:schemeClr val="tx1"/>
                </a:solidFill>
              </a:rPr>
              <a:t/>
            </a:r>
            <a:br>
              <a:rPr lang="en-US" sz="1600" kern="0" dirty="0" smtClean="0">
                <a:solidFill>
                  <a:schemeClr val="tx1"/>
                </a:solidFill>
              </a:rPr>
            </a:br>
            <a:r>
              <a:rPr lang="en-US" sz="1600" kern="0" dirty="0" smtClean="0">
                <a:solidFill>
                  <a:schemeClr val="tx1"/>
                </a:solidFill>
              </a:rPr>
              <a:t>Intel(R) Core(TM) i5   1.7 - 2.4 GHz</a:t>
            </a:r>
          </a:p>
          <a:p>
            <a:r>
              <a:rPr lang="es-EC" sz="1600" kern="0" dirty="0" smtClean="0">
                <a:solidFill>
                  <a:schemeClr val="tx1"/>
                </a:solidFill>
              </a:rPr>
              <a:t>Memoria RAM</a:t>
            </a:r>
            <a:br>
              <a:rPr lang="es-EC" sz="1600" kern="0" dirty="0" smtClean="0">
                <a:solidFill>
                  <a:schemeClr val="tx1"/>
                </a:solidFill>
              </a:rPr>
            </a:br>
            <a:r>
              <a:rPr lang="es-EC" sz="1600" kern="0" dirty="0" smtClean="0">
                <a:solidFill>
                  <a:schemeClr val="tx1"/>
                </a:solidFill>
              </a:rPr>
              <a:t>8,00 GB</a:t>
            </a:r>
          </a:p>
          <a:p>
            <a:r>
              <a:rPr lang="es-EC" sz="1600" kern="0" dirty="0" smtClean="0">
                <a:solidFill>
                  <a:schemeClr val="tx1"/>
                </a:solidFill>
              </a:rPr>
              <a:t>Tipo sistema</a:t>
            </a:r>
            <a:br>
              <a:rPr lang="es-EC" sz="1600" kern="0" dirty="0" smtClean="0">
                <a:solidFill>
                  <a:schemeClr val="tx1"/>
                </a:solidFill>
              </a:rPr>
            </a:br>
            <a:r>
              <a:rPr lang="es-EC" sz="1600" kern="0" dirty="0" smtClean="0">
                <a:solidFill>
                  <a:schemeClr val="tx1"/>
                </a:solidFill>
              </a:rPr>
              <a:t>64 bits</a:t>
            </a:r>
            <a:br>
              <a:rPr lang="es-EC" sz="1600" kern="0" dirty="0" smtClean="0">
                <a:solidFill>
                  <a:schemeClr val="tx1"/>
                </a:solidFill>
              </a:rPr>
            </a:br>
            <a:endParaRPr lang="es-EC" sz="1600" kern="0" dirty="0" smtClean="0">
              <a:solidFill>
                <a:schemeClr val="tx1"/>
              </a:solidFill>
            </a:endParaRPr>
          </a:p>
        </p:txBody>
      </p:sp>
      <p:sp>
        <p:nvSpPr>
          <p:cNvPr id="12" name="Marcador de contenido 2"/>
          <p:cNvSpPr txBox="1">
            <a:spLocks/>
          </p:cNvSpPr>
          <p:nvPr/>
        </p:nvSpPr>
        <p:spPr>
          <a:xfrm>
            <a:off x="5292080" y="3557673"/>
            <a:ext cx="4408097" cy="2680342"/>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s-EC" dirty="0" smtClean="0">
                <a:solidFill>
                  <a:schemeClr val="tx1"/>
                </a:solidFill>
              </a:rPr>
              <a:t>MATLAB R2020a</a:t>
            </a:r>
          </a:p>
          <a:p>
            <a:r>
              <a:rPr lang="es-EC" dirty="0" smtClean="0">
                <a:solidFill>
                  <a:schemeClr val="tx1"/>
                </a:solidFill>
              </a:rPr>
              <a:t>Licencia a través IGEPN</a:t>
            </a:r>
            <a:br>
              <a:rPr lang="es-EC" dirty="0" smtClean="0">
                <a:solidFill>
                  <a:schemeClr val="tx1"/>
                </a:solidFill>
              </a:rPr>
            </a:br>
            <a:endParaRPr lang="es-EC" dirty="0" smtClean="0">
              <a:solidFill>
                <a:schemeClr val="tx1"/>
              </a:solidFill>
            </a:endParaRPr>
          </a:p>
        </p:txBody>
      </p:sp>
      <p:pic>
        <p:nvPicPr>
          <p:cNvPr id="18" name="Picture 8" descr="MatLab R2019b — Portal de la UEX - Bienvenido a la Universidad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1989" y="1484784"/>
            <a:ext cx="3615265" cy="176008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2" descr="Laptop HP 240 G7 14&quot; HD, Celeron N4000, 500GB, Win 10 Hom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484784"/>
            <a:ext cx="2448272" cy="1728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539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653136" y="296303"/>
            <a:ext cx="8229600" cy="504056"/>
          </a:xfrm>
        </p:spPr>
        <p:txBody>
          <a:bodyPr/>
          <a:lstStyle/>
          <a:p>
            <a:r>
              <a:rPr lang="es-ES" sz="2000" i="0" dirty="0" smtClean="0">
                <a:solidFill>
                  <a:schemeClr val="tx1">
                    <a:lumMod val="85000"/>
                    <a:lumOff val="15000"/>
                  </a:schemeClr>
                </a:solidFill>
                <a:effectLst/>
                <a:latin typeface="Times New Roman" panose="02020603050405020304" pitchFamily="18" charset="0"/>
                <a:cs typeface="Times New Roman" panose="02020603050405020304" pitchFamily="18" charset="0"/>
              </a:rPr>
              <a:t>Sistema de detección</a:t>
            </a:r>
            <a:endParaRPr lang="es-ES" sz="2000" i="0" dirty="0">
              <a:solidFill>
                <a:schemeClr val="tx1">
                  <a:lumMod val="85000"/>
                  <a:lumOff val="15000"/>
                </a:schemeClr>
              </a:solidFill>
              <a:effectLst/>
              <a:latin typeface="Times New Roman" panose="02020603050405020304" pitchFamily="18" charset="0"/>
              <a:cs typeface="Times New Roman" panose="02020603050405020304" pitchFamily="18" charset="0"/>
            </a:endParaRPr>
          </a:p>
        </p:txBody>
      </p:sp>
      <p:sp>
        <p:nvSpPr>
          <p:cNvPr id="14" name="CuadroTexto 13"/>
          <p:cNvSpPr txBox="1"/>
          <p:nvPr/>
        </p:nvSpPr>
        <p:spPr>
          <a:xfrm>
            <a:off x="0" y="6488668"/>
            <a:ext cx="705967" cy="369332"/>
          </a:xfrm>
          <a:prstGeom prst="rect">
            <a:avLst/>
          </a:prstGeom>
          <a:noFill/>
        </p:spPr>
        <p:txBody>
          <a:bodyPr wrap="square" rtlCol="0">
            <a:spAutoFit/>
          </a:bodyPr>
          <a:lstStyle/>
          <a:p>
            <a:r>
              <a:rPr lang="en-BZ" dirty="0"/>
              <a:t>7</a:t>
            </a:r>
            <a:endParaRPr lang="es-ES" dirty="0"/>
          </a:p>
        </p:txBody>
      </p:sp>
      <p:sp>
        <p:nvSpPr>
          <p:cNvPr id="19" name="Título 5"/>
          <p:cNvSpPr txBox="1">
            <a:spLocks/>
          </p:cNvSpPr>
          <p:nvPr/>
        </p:nvSpPr>
        <p:spPr>
          <a:xfrm>
            <a:off x="869240" y="3990"/>
            <a:ext cx="8229600" cy="1143000"/>
          </a:xfrm>
          <a:prstGeom prst="rect">
            <a:avLst/>
          </a:prstGeom>
        </p:spPr>
        <p:txBody>
          <a:bodyPr/>
          <a:lstStyle>
            <a:lvl1pPr algn="r" rtl="0" fontAlgn="base">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r>
              <a:rPr lang="es-EC" i="0" kern="0" dirty="0" smtClean="0">
                <a:solidFill>
                  <a:srgbClr val="00B050"/>
                </a:solidFill>
                <a:latin typeface="Times New Roman" panose="02020603050405020304" pitchFamily="18" charset="0"/>
                <a:cs typeface="Times New Roman" panose="02020603050405020304" pitchFamily="18" charset="0"/>
              </a:rPr>
              <a:t>Diseño e Implementación</a:t>
            </a:r>
            <a:endParaRPr lang="es-EC" i="0" kern="0" dirty="0">
              <a:solidFill>
                <a:srgbClr val="00B050"/>
              </a:solidFill>
              <a:latin typeface="Times New Roman" panose="02020603050405020304" pitchFamily="18" charset="0"/>
              <a:cs typeface="Times New Roman" panose="02020603050405020304" pitchFamily="18" charset="0"/>
            </a:endParaRPr>
          </a:p>
        </p:txBody>
      </p:sp>
      <p:pic>
        <p:nvPicPr>
          <p:cNvPr id="15" name="Imagen 14"/>
          <p:cNvPicPr>
            <a:picLocks noChangeAspect="1"/>
          </p:cNvPicPr>
          <p:nvPr/>
        </p:nvPicPr>
        <p:blipFill>
          <a:blip r:embed="rId2"/>
          <a:stretch>
            <a:fillRect/>
          </a:stretch>
        </p:blipFill>
        <p:spPr>
          <a:xfrm>
            <a:off x="107504" y="1681017"/>
            <a:ext cx="5941731" cy="1982662"/>
          </a:xfrm>
          <a:prstGeom prst="rect">
            <a:avLst/>
          </a:prstGeom>
        </p:spPr>
      </p:pic>
      <p:sp>
        <p:nvSpPr>
          <p:cNvPr id="16" name="Título 1"/>
          <p:cNvSpPr txBox="1">
            <a:spLocks/>
          </p:cNvSpPr>
          <p:nvPr/>
        </p:nvSpPr>
        <p:spPr>
          <a:xfrm>
            <a:off x="0" y="4570526"/>
            <a:ext cx="3167855" cy="502612"/>
          </a:xfrm>
          <a:prstGeom prst="rect">
            <a:avLst/>
          </a:prstGeom>
          <a:solidFill>
            <a:schemeClr val="bg1"/>
          </a:solidFill>
        </p:spPr>
        <p:txBody>
          <a:bodyPr vert="horz" lIns="91440" tIns="45720" rIns="91440" bIns="45720" rtlCol="0" anchor="t">
            <a:normAutofit fontScale="475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3200" dirty="0" smtClean="0"/>
              <a:t>Frecuencia de muestreo 100 Hz</a:t>
            </a:r>
            <a:endParaRPr lang="es-EC" sz="3200" dirty="0"/>
          </a:p>
        </p:txBody>
      </p:sp>
      <p:pic>
        <p:nvPicPr>
          <p:cNvPr id="17" name="Imagen 16"/>
          <p:cNvPicPr>
            <a:picLocks noChangeAspect="1"/>
          </p:cNvPicPr>
          <p:nvPr/>
        </p:nvPicPr>
        <p:blipFill rotWithShape="1">
          <a:blip r:embed="rId3"/>
          <a:srcRect l="54331" b="50790"/>
          <a:stretch/>
        </p:blipFill>
        <p:spPr>
          <a:xfrm>
            <a:off x="6455745" y="1647307"/>
            <a:ext cx="2688255" cy="1593828"/>
          </a:xfrm>
          <a:prstGeom prst="rect">
            <a:avLst/>
          </a:prstGeom>
        </p:spPr>
      </p:pic>
      <p:pic>
        <p:nvPicPr>
          <p:cNvPr id="18" name="Imagen 17"/>
          <p:cNvPicPr>
            <a:picLocks noChangeAspect="1"/>
          </p:cNvPicPr>
          <p:nvPr/>
        </p:nvPicPr>
        <p:blipFill rotWithShape="1">
          <a:blip r:embed="rId4"/>
          <a:srcRect l="53243" b="52840"/>
          <a:stretch/>
        </p:blipFill>
        <p:spPr>
          <a:xfrm>
            <a:off x="6455745" y="3433341"/>
            <a:ext cx="2643095" cy="1435819"/>
          </a:xfrm>
          <a:prstGeom prst="rect">
            <a:avLst/>
          </a:prstGeom>
        </p:spPr>
      </p:pic>
      <p:pic>
        <p:nvPicPr>
          <p:cNvPr id="20" name="Imagen 19"/>
          <p:cNvPicPr>
            <a:picLocks noChangeAspect="1"/>
          </p:cNvPicPr>
          <p:nvPr/>
        </p:nvPicPr>
        <p:blipFill>
          <a:blip r:embed="rId5"/>
          <a:stretch>
            <a:fillRect/>
          </a:stretch>
        </p:blipFill>
        <p:spPr>
          <a:xfrm>
            <a:off x="77579" y="1508124"/>
            <a:ext cx="6135150" cy="2952574"/>
          </a:xfrm>
          <a:prstGeom prst="rect">
            <a:avLst/>
          </a:prstGeom>
        </p:spPr>
      </p:pic>
      <p:sp>
        <p:nvSpPr>
          <p:cNvPr id="27" name="Título 1"/>
          <p:cNvSpPr txBox="1">
            <a:spLocks/>
          </p:cNvSpPr>
          <p:nvPr/>
        </p:nvSpPr>
        <p:spPr>
          <a:xfrm>
            <a:off x="0" y="775618"/>
            <a:ext cx="4741782" cy="951914"/>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EC" sz="1600" dirty="0" smtClean="0"/>
              <a:t>Base de Datos</a:t>
            </a:r>
            <a:endParaRPr lang="es-EC" sz="1600" dirty="0"/>
          </a:p>
        </p:txBody>
      </p:sp>
    </p:spTree>
    <p:extLst>
      <p:ext uri="{BB962C8B-B14F-4D97-AF65-F5344CB8AC3E}">
        <p14:creationId xmlns:p14="http://schemas.microsoft.com/office/powerpoint/2010/main" val="291827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additive="base">
                                        <p:cTn id="27" dur="500" fill="hold"/>
                                        <p:tgtEl>
                                          <p:spTgt spid="27"/>
                                        </p:tgtEl>
                                        <p:attrNameLst>
                                          <p:attrName>ppt_x</p:attrName>
                                        </p:attrNameLst>
                                      </p:cBhvr>
                                      <p:tavLst>
                                        <p:tav tm="0">
                                          <p:val>
                                            <p:strVal val="#ppt_x"/>
                                          </p:val>
                                        </p:tav>
                                        <p:tav tm="100000">
                                          <p:val>
                                            <p:strVal val="#ppt_x"/>
                                          </p:val>
                                        </p:tav>
                                      </p:tavLst>
                                    </p:anim>
                                    <p:anim calcmode="lin" valueType="num">
                                      <p:cBhvr additive="base">
                                        <p:cTn id="2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7" grpId="0"/>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14611</TotalTime>
  <Words>2200</Words>
  <Application>Microsoft Office PowerPoint</Application>
  <PresentationFormat>Presentación en pantalla (4:3)</PresentationFormat>
  <Paragraphs>428</Paragraphs>
  <Slides>38</Slides>
  <Notes>2</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38</vt:i4>
      </vt:variant>
    </vt:vector>
  </HeadingPairs>
  <TitlesOfParts>
    <vt:vector size="49" baseType="lpstr">
      <vt:lpstr>Arial</vt:lpstr>
      <vt:lpstr>Calibri</vt:lpstr>
      <vt:lpstr>Cambria Math</vt:lpstr>
      <vt:lpstr>Courier New</vt:lpstr>
      <vt:lpstr>Ebrima</vt:lpstr>
      <vt:lpstr>Georgia</vt:lpstr>
      <vt:lpstr>Palatino Linotype</vt:lpstr>
      <vt:lpstr>Times New Roman</vt:lpstr>
      <vt:lpstr>Wingdings 3</vt:lpstr>
      <vt:lpstr>Diseño predeterminado</vt:lpstr>
      <vt:lpstr>CorelDRAW</vt:lpstr>
      <vt:lpstr>Presentación de PowerPoint</vt:lpstr>
      <vt:lpstr>agenda</vt:lpstr>
      <vt:lpstr>Introducción</vt:lpstr>
      <vt:lpstr>Introducción</vt:lpstr>
      <vt:lpstr>Introducción</vt:lpstr>
      <vt:lpstr>Objetivos </vt:lpstr>
      <vt:lpstr>Presentación de PowerPoint</vt:lpstr>
      <vt:lpstr>Presentación de PowerPoint</vt:lpstr>
      <vt:lpstr>Sistema de detección</vt:lpstr>
      <vt:lpstr>Sistema de detección</vt:lpstr>
      <vt:lpstr>Sistema de detección</vt:lpstr>
      <vt:lpstr>Sistema de detección</vt:lpstr>
      <vt:lpstr>Sistema de detección</vt:lpstr>
      <vt:lpstr>Sistema de detección</vt:lpstr>
      <vt:lpstr>Sistema de detección</vt:lpstr>
      <vt:lpstr>Sistema de detección</vt:lpstr>
      <vt:lpstr>Sistema de detección</vt:lpstr>
      <vt:lpstr>Sistema de detección</vt:lpstr>
      <vt:lpstr>Sistema de detección</vt:lpstr>
      <vt:lpstr>Sistema de clasificación</vt:lpstr>
      <vt:lpstr>Sistema de clasificación</vt:lpstr>
      <vt:lpstr>Sistema de clasificación</vt:lpstr>
      <vt:lpstr>Sistema de clasificación</vt:lpstr>
      <vt:lpstr>Sistema de clasificación</vt:lpstr>
      <vt:lpstr>Sistema de clasificación</vt:lpstr>
      <vt:lpstr>Presentación de PowerPoint</vt:lpstr>
      <vt:lpstr>Sistema de clasificación</vt:lpstr>
      <vt:lpstr>Sistema de clasificación</vt:lpstr>
      <vt:lpstr>Sistema de reconocimiento</vt:lpstr>
      <vt:lpstr>Modelo de detección (Selección de proporciones). </vt:lpstr>
      <vt:lpstr>Modelo de detección (Mejores Características). </vt:lpstr>
      <vt:lpstr>Modelo de detección (Sistema unificado). </vt:lpstr>
      <vt:lpstr>Modelo de Clasificación(Mejores Características). </vt:lpstr>
      <vt:lpstr>Modelo de Clasificación(Sistema unificado). </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core i5</dc:creator>
  <cp:lastModifiedBy>core i5</cp:lastModifiedBy>
  <cp:revision>768</cp:revision>
  <dcterms:created xsi:type="dcterms:W3CDTF">2008-02-13T16:07:44Z</dcterms:created>
  <dcterms:modified xsi:type="dcterms:W3CDTF">2021-03-05T22:39:46Z</dcterms:modified>
</cp:coreProperties>
</file>