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60" r:id="rId4"/>
    <p:sldId id="280" r:id="rId5"/>
    <p:sldId id="279" r:id="rId6"/>
    <p:sldId id="270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6" r:id="rId17"/>
    <p:sldId id="264" r:id="rId18"/>
    <p:sldId id="267" r:id="rId19"/>
    <p:sldId id="268" r:id="rId20"/>
    <p:sldId id="261" r:id="rId21"/>
    <p:sldId id="262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ruben taipe hidalgo" initials="prth" lastIdx="1" clrIdx="0">
    <p:extLst>
      <p:ext uri="{19B8F6BF-5375-455C-9EA6-DF929625EA0E}">
        <p15:presenceInfo xmlns:p15="http://schemas.microsoft.com/office/powerpoint/2012/main" userId="pablo ruben taipe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'[Trade_Map_-_Lista_de_los_mercados_importadores_para_un_producto_exportado_por_Ecuador (1).xls]Trade_Map_-_Lista_de_los_mercad'!$A$17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cat>
            <c:numRef>
              <c:f>'[Trade_Map_-_Lista_de_los_mercados_importadores_para_un_producto_exportado_por_Ecuador (1).xls]Trade_Map_-_Lista_de_los_mercad'!$B$15:$F$15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'[Trade_Map_-_Lista_de_los_mercados_importadores_para_un_producto_exportado_por_Ecuador (1).xls]Trade_Map_-_Lista_de_los_mercad'!$B$17:$F$17</c:f>
              <c:numCache>
                <c:formatCode>General</c:formatCode>
                <c:ptCount val="5"/>
                <c:pt idx="0">
                  <c:v>17166</c:v>
                </c:pt>
                <c:pt idx="1">
                  <c:v>13415</c:v>
                </c:pt>
                <c:pt idx="2">
                  <c:v>7047</c:v>
                </c:pt>
                <c:pt idx="3">
                  <c:v>5332</c:v>
                </c:pt>
                <c:pt idx="4">
                  <c:v>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A-4C96-96BE-3EEFA06F8F72}"/>
            </c:ext>
          </c:extLst>
        </c:ser>
        <c:ser>
          <c:idx val="3"/>
          <c:order val="1"/>
          <c:tx>
            <c:strRef>
              <c:f>'[Trade_Map_-_Lista_de_los_mercados_importadores_para_un_producto_exportado_por_Ecuador (1).xls]Trade_Map_-_Lista_de_los_mercad'!$A$18</c:f>
              <c:strCache>
                <c:ptCount val="1"/>
                <c:pt idx="0">
                  <c:v>Estados Unidos de América</c:v>
                </c:pt>
              </c:strCache>
            </c:strRef>
          </c:tx>
          <c:marker>
            <c:symbol val="none"/>
          </c:marker>
          <c:cat>
            <c:numRef>
              <c:f>'[Trade_Map_-_Lista_de_los_mercados_importadores_para_un_producto_exportado_por_Ecuador (1).xls]Trade_Map_-_Lista_de_los_mercad'!$B$15:$F$15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'[Trade_Map_-_Lista_de_los_mercados_importadores_para_un_producto_exportado_por_Ecuador (1).xls]Trade_Map_-_Lista_de_los_mercad'!$B$18:$F$18</c:f>
              <c:numCache>
                <c:formatCode>General</c:formatCode>
                <c:ptCount val="5"/>
                <c:pt idx="0">
                  <c:v>2568</c:v>
                </c:pt>
                <c:pt idx="1">
                  <c:v>3735</c:v>
                </c:pt>
                <c:pt idx="2">
                  <c:v>4379</c:v>
                </c:pt>
                <c:pt idx="3">
                  <c:v>3728</c:v>
                </c:pt>
                <c:pt idx="4">
                  <c:v>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7A-4C96-96BE-3EEFA06F8F72}"/>
            </c:ext>
          </c:extLst>
        </c:ser>
        <c:ser>
          <c:idx val="4"/>
          <c:order val="2"/>
          <c:tx>
            <c:strRef>
              <c:f>'[Trade_Map_-_Lista_de_los_mercados_importadores_para_un_producto_exportado_por_Ecuador (1).xls]Trade_Map_-_Lista_de_los_mercad'!$A$19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cat>
            <c:numRef>
              <c:f>'[Trade_Map_-_Lista_de_los_mercados_importadores_para_un_producto_exportado_por_Ecuador (1).xls]Trade_Map_-_Lista_de_los_mercad'!$B$15:$F$15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'[Trade_Map_-_Lista_de_los_mercados_importadores_para_un_producto_exportado_por_Ecuador (1).xls]Trade_Map_-_Lista_de_los_mercad'!$B$19:$F$19</c:f>
              <c:numCache>
                <c:formatCode>General</c:formatCode>
                <c:ptCount val="5"/>
                <c:pt idx="0">
                  <c:v>15633</c:v>
                </c:pt>
                <c:pt idx="1">
                  <c:v>13371</c:v>
                </c:pt>
                <c:pt idx="2">
                  <c:v>9414</c:v>
                </c:pt>
                <c:pt idx="3">
                  <c:v>3908</c:v>
                </c:pt>
                <c:pt idx="4">
                  <c:v>2929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7A-4C96-96BE-3EEFA06F8F72}"/>
            </c:ext>
          </c:extLst>
        </c:ser>
        <c:ser>
          <c:idx val="5"/>
          <c:order val="3"/>
          <c:tx>
            <c:strRef>
              <c:f>'[Trade_Map_-_Lista_de_los_mercados_importadores_para_un_producto_exportado_por_Ecuador (1).xls]Trade_Map_-_Lista_de_los_mercad'!$A$20</c:f>
              <c:strCache>
                <c:ptCount val="1"/>
                <c:pt idx="0">
                  <c:v>República Dominicana</c:v>
                </c:pt>
              </c:strCache>
            </c:strRef>
          </c:tx>
          <c:marker>
            <c:symbol val="none"/>
          </c:marker>
          <c:cat>
            <c:numRef>
              <c:f>'[Trade_Map_-_Lista_de_los_mercados_importadores_para_un_producto_exportado_por_Ecuador (1).xls]Trade_Map_-_Lista_de_los_mercad'!$B$15:$F$15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'[Trade_Map_-_Lista_de_los_mercados_importadores_para_un_producto_exportado_por_Ecuador (1).xls]Trade_Map_-_Lista_de_los_mercad'!$B$20:$F$20</c:f>
              <c:numCache>
                <c:formatCode>General</c:formatCode>
                <c:ptCount val="5"/>
                <c:pt idx="0">
                  <c:v>1122</c:v>
                </c:pt>
                <c:pt idx="1">
                  <c:v>1099</c:v>
                </c:pt>
                <c:pt idx="2">
                  <c:v>923</c:v>
                </c:pt>
                <c:pt idx="3">
                  <c:v>1068</c:v>
                </c:pt>
                <c:pt idx="4">
                  <c:v>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7A-4C96-96BE-3EEFA06F8F72}"/>
            </c:ext>
          </c:extLst>
        </c:ser>
        <c:ser>
          <c:idx val="6"/>
          <c:order val="4"/>
          <c:tx>
            <c:strRef>
              <c:f>'[Trade_Map_-_Lista_de_los_mercados_importadores_para_un_producto_exportado_por_Ecuador (1).xls]Trade_Map_-_Lista_de_los_mercad'!$A$21</c:f>
              <c:strCache>
                <c:ptCount val="1"/>
                <c:pt idx="0">
                  <c:v>Perú</c:v>
                </c:pt>
              </c:strCache>
            </c:strRef>
          </c:tx>
          <c:marker>
            <c:symbol val="none"/>
          </c:marker>
          <c:cat>
            <c:numRef>
              <c:f>'[Trade_Map_-_Lista_de_los_mercados_importadores_para_un_producto_exportado_por_Ecuador (1).xls]Trade_Map_-_Lista_de_los_mercad'!$B$15:$F$15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'[Trade_Map_-_Lista_de_los_mercados_importadores_para_un_producto_exportado_por_Ecuador (1).xls]Trade_Map_-_Lista_de_los_mercad'!$B$21:$F$21</c:f>
              <c:numCache>
                <c:formatCode>General</c:formatCode>
                <c:ptCount val="5"/>
                <c:pt idx="0">
                  <c:v>1452</c:v>
                </c:pt>
                <c:pt idx="1">
                  <c:v>1339</c:v>
                </c:pt>
                <c:pt idx="2">
                  <c:v>1665</c:v>
                </c:pt>
                <c:pt idx="3">
                  <c:v>676</c:v>
                </c:pt>
                <c:pt idx="4">
                  <c:v>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7A-4C96-96BE-3EEFA06F8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608640"/>
        <c:axId val="164610432"/>
      </c:lineChart>
      <c:catAx>
        <c:axId val="1646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610432"/>
        <c:crosses val="autoZero"/>
        <c:auto val="1"/>
        <c:lblAlgn val="ctr"/>
        <c:lblOffset val="100"/>
        <c:noMultiLvlLbl val="0"/>
      </c:catAx>
      <c:valAx>
        <c:axId val="16461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608640"/>
        <c:crosses val="autoZero"/>
        <c:crossBetween val="between"/>
        <c:dispUnits>
          <c:builtInUnit val="thousand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Hoja1!$C$11:$C$12</c:f>
              <c:strCache>
                <c:ptCount val="1"/>
                <c:pt idx="0">
                  <c:v>Exportación (Toneladas) Colombia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Hoja1!$C$13:$C$17</c:f>
              <c:numCache>
                <c:formatCode>General</c:formatCode>
                <c:ptCount val="5"/>
                <c:pt idx="0">
                  <c:v>18565</c:v>
                </c:pt>
                <c:pt idx="1">
                  <c:v>15633</c:v>
                </c:pt>
                <c:pt idx="2">
                  <c:v>13371</c:v>
                </c:pt>
                <c:pt idx="3">
                  <c:v>9414</c:v>
                </c:pt>
                <c:pt idx="4">
                  <c:v>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1-4AF1-A856-E6E0E2F0BC87}"/>
            </c:ext>
          </c:extLst>
        </c:ser>
        <c:ser>
          <c:idx val="1"/>
          <c:order val="1"/>
          <c:tx>
            <c:strRef>
              <c:f>Hoja1!$D$11:$D$12</c:f>
              <c:strCache>
                <c:ptCount val="1"/>
                <c:pt idx="0">
                  <c:v>Exportación (Toneladas) México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Hoja1!$D$13:$D$17</c:f>
              <c:numCache>
                <c:formatCode>General</c:formatCode>
                <c:ptCount val="5"/>
                <c:pt idx="0">
                  <c:v>14564</c:v>
                </c:pt>
                <c:pt idx="1">
                  <c:v>17166</c:v>
                </c:pt>
                <c:pt idx="2">
                  <c:v>13415</c:v>
                </c:pt>
                <c:pt idx="3">
                  <c:v>7047</c:v>
                </c:pt>
                <c:pt idx="4">
                  <c:v>5332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1-4AF1-A856-E6E0E2F0B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00192"/>
        <c:axId val="195001728"/>
      </c:barChart>
      <c:catAx>
        <c:axId val="1950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001728"/>
        <c:crosses val="autoZero"/>
        <c:auto val="1"/>
        <c:lblAlgn val="ctr"/>
        <c:lblOffset val="100"/>
        <c:noMultiLvlLbl val="0"/>
      </c:catAx>
      <c:valAx>
        <c:axId val="19500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000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lang="es-EC" sz="1200"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Hoja1!$G$11:$G$12</c:f>
              <c:strCache>
                <c:ptCount val="1"/>
                <c:pt idx="0">
                  <c:v>% de las exportaciones  Colombia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Hoja1!$G$13:$G$17</c:f>
              <c:numCache>
                <c:formatCode>0%</c:formatCode>
                <c:ptCount val="5"/>
                <c:pt idx="0">
                  <c:v>0.42810035511691186</c:v>
                </c:pt>
                <c:pt idx="1">
                  <c:v>0.38069842197545295</c:v>
                </c:pt>
                <c:pt idx="2">
                  <c:v>0.38435667471541912</c:v>
                </c:pt>
                <c:pt idx="3">
                  <c:v>0.36644608797197353</c:v>
                </c:pt>
                <c:pt idx="4">
                  <c:v>0.22906043022097181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A-49E2-9CF3-E881EDD38C9A}"/>
            </c:ext>
          </c:extLst>
        </c:ser>
        <c:ser>
          <c:idx val="5"/>
          <c:order val="1"/>
          <c:tx>
            <c:strRef>
              <c:f>Hoja1!$H$11:$H$12</c:f>
              <c:strCache>
                <c:ptCount val="1"/>
                <c:pt idx="0">
                  <c:v>% de las exportaciones  México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Hoja1!$H$13:$H$17</c:f>
              <c:numCache>
                <c:formatCode>0%</c:formatCode>
                <c:ptCount val="5"/>
                <c:pt idx="0">
                  <c:v>0.33583913665083243</c:v>
                </c:pt>
                <c:pt idx="1">
                  <c:v>0.41803039158386907</c:v>
                </c:pt>
                <c:pt idx="2">
                  <c:v>0.38562147867080604</c:v>
                </c:pt>
                <c:pt idx="3">
                  <c:v>0.27430906967691709</c:v>
                </c:pt>
                <c:pt idx="4">
                  <c:v>0.31252564327999532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A-49E2-9CF3-E881EDD38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18752"/>
        <c:axId val="195020288"/>
      </c:barChart>
      <c:catAx>
        <c:axId val="1950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020288"/>
        <c:crosses val="autoZero"/>
        <c:auto val="1"/>
        <c:lblAlgn val="ctr"/>
        <c:lblOffset val="100"/>
        <c:noMultiLvlLbl val="0"/>
      </c:catAx>
      <c:valAx>
        <c:axId val="195020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5018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Hoja1!$I$11:$I$12</c:f>
              <c:strCache>
                <c:ptCount val="1"/>
                <c:pt idx="0">
                  <c:v>Empresas exportadoras  Colombia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Hoja1!$I$13:$I$17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D-425E-81DB-9723DC7906AD}"/>
            </c:ext>
          </c:extLst>
        </c:ser>
        <c:ser>
          <c:idx val="7"/>
          <c:order val="1"/>
          <c:tx>
            <c:strRef>
              <c:f>Hoja1!$J$11:$J$12</c:f>
              <c:strCache>
                <c:ptCount val="1"/>
                <c:pt idx="0">
                  <c:v>Empresas exportadoras  México</c:v>
                </c:pt>
              </c:strCache>
            </c:strRef>
          </c:tx>
          <c:invertIfNegative val="0"/>
          <c:cat>
            <c:numRef>
              <c:f>Hoja1!$B$13:$B$17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Hoja1!$J$13:$J$17</c:f>
              <c:numCache>
                <c:formatCode>General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15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D-425E-81DB-9723DC790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68832"/>
        <c:axId val="195370368"/>
      </c:barChart>
      <c:catAx>
        <c:axId val="1953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370368"/>
        <c:crosses val="autoZero"/>
        <c:auto val="1"/>
        <c:lblAlgn val="ctr"/>
        <c:lblOffset val="100"/>
        <c:noMultiLvlLbl val="0"/>
      </c:catAx>
      <c:valAx>
        <c:axId val="19537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68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lang="es-EC" sz="1200"/>
      </a:pPr>
      <a:endParaRPr lang="es-EC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3T15:32:06.701" idx="1">
    <p:pos x="6855" y="3578"/>
    <p:text>arreglar letras que todo se vea bien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32736-E66E-49EC-86A5-ADBD84A62223}" type="doc">
      <dgm:prSet loTypeId="urn:microsoft.com/office/officeart/2008/layout/Bending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6DAB398-BBCC-4A37-8791-97C57E4EDA60}">
      <dgm:prSet phldrT="[Texto]"/>
      <dgm:spPr>
        <a:effectLst>
          <a:softEdge rad="635000"/>
        </a:effectLst>
      </dgm:spPr>
      <dgm:t>
        <a:bodyPr/>
        <a:lstStyle/>
        <a:p>
          <a:r>
            <a:rPr lang="es-EC" dirty="0"/>
            <a:t>Lograr mejor desarrollo en áreas no petroleras</a:t>
          </a:r>
        </a:p>
      </dgm:t>
    </dgm:pt>
    <dgm:pt modelId="{575ACA4C-2722-4D52-B9F1-565323B66468}" type="parTrans" cxnId="{003ABFE7-6196-4A81-B53A-69D3797C347A}">
      <dgm:prSet/>
      <dgm:spPr/>
      <dgm:t>
        <a:bodyPr/>
        <a:lstStyle/>
        <a:p>
          <a:endParaRPr lang="es-EC"/>
        </a:p>
      </dgm:t>
    </dgm:pt>
    <dgm:pt modelId="{B5AC6B22-95AD-4146-BBEB-B7F5B8BB80B3}" type="sibTrans" cxnId="{003ABFE7-6196-4A81-B53A-69D3797C347A}">
      <dgm:prSet/>
      <dgm:spPr/>
      <dgm:t>
        <a:bodyPr/>
        <a:lstStyle/>
        <a:p>
          <a:endParaRPr lang="es-EC"/>
        </a:p>
      </dgm:t>
    </dgm:pt>
    <dgm:pt modelId="{B5B89F00-043A-450E-84D6-EE83B7862ACD}">
      <dgm:prSet phldrT="[Texto]"/>
      <dgm:spPr>
        <a:solidFill>
          <a:schemeClr val="accent2">
            <a:lumMod val="40000"/>
            <a:lumOff val="60000"/>
          </a:schemeClr>
        </a:solidFill>
        <a:effectLst/>
      </dgm:spPr>
      <dgm:t>
        <a:bodyPr/>
        <a:lstStyle/>
        <a:p>
          <a:r>
            <a:rPr lang="es-EC" dirty="0"/>
            <a:t>Bajo conocimiento de reglamentaciones nacionales e internacionales</a:t>
          </a:r>
        </a:p>
      </dgm:t>
    </dgm:pt>
    <dgm:pt modelId="{A42F0FC9-B03C-4683-95CE-804D35F21BF6}" type="parTrans" cxnId="{DEBA0921-B8C1-4E8B-AF9F-1781BFF33947}">
      <dgm:prSet/>
      <dgm:spPr/>
      <dgm:t>
        <a:bodyPr/>
        <a:lstStyle/>
        <a:p>
          <a:endParaRPr lang="es-EC"/>
        </a:p>
      </dgm:t>
    </dgm:pt>
    <dgm:pt modelId="{F891729C-13F8-4782-BF17-28789C1D0DB7}" type="sibTrans" cxnId="{DEBA0921-B8C1-4E8B-AF9F-1781BFF33947}">
      <dgm:prSet/>
      <dgm:spPr/>
      <dgm:t>
        <a:bodyPr/>
        <a:lstStyle/>
        <a:p>
          <a:endParaRPr lang="es-EC"/>
        </a:p>
      </dgm:t>
    </dgm:pt>
    <dgm:pt modelId="{D8AEDCA1-E188-4B3B-9F27-7906B70D6A1C}">
      <dgm:prSet phldrT="[Texto]"/>
      <dgm:spPr>
        <a:effectLst/>
      </dgm:spPr>
      <dgm:t>
        <a:bodyPr/>
        <a:lstStyle/>
        <a:p>
          <a:r>
            <a:rPr lang="es-MX" dirty="0"/>
            <a:t>Competencia Internacional</a:t>
          </a:r>
          <a:endParaRPr lang="es-EC" dirty="0"/>
        </a:p>
      </dgm:t>
    </dgm:pt>
    <dgm:pt modelId="{87C01C55-9810-4016-89B7-E208A435AAC5}" type="parTrans" cxnId="{768D5FA2-C181-42C9-A2C7-CD585B98E11E}">
      <dgm:prSet/>
      <dgm:spPr/>
      <dgm:t>
        <a:bodyPr/>
        <a:lstStyle/>
        <a:p>
          <a:endParaRPr lang="es-EC"/>
        </a:p>
      </dgm:t>
    </dgm:pt>
    <dgm:pt modelId="{6A18FDD5-9797-472F-87EE-A625CD5CDDC7}" type="sibTrans" cxnId="{768D5FA2-C181-42C9-A2C7-CD585B98E11E}">
      <dgm:prSet/>
      <dgm:spPr/>
      <dgm:t>
        <a:bodyPr/>
        <a:lstStyle/>
        <a:p>
          <a:endParaRPr lang="es-EC"/>
        </a:p>
      </dgm:t>
    </dgm:pt>
    <dgm:pt modelId="{5251E75F-86DD-4C29-9670-2836EC1F477E}" type="pres">
      <dgm:prSet presAssocID="{AC432736-E66E-49EC-86A5-ADBD84A62223}" presName="Name0" presStyleCnt="0">
        <dgm:presLayoutVars>
          <dgm:dir/>
          <dgm:resizeHandles/>
        </dgm:presLayoutVars>
      </dgm:prSet>
      <dgm:spPr/>
    </dgm:pt>
    <dgm:pt modelId="{4A4886C1-6E0C-4A3F-8CCE-BF24E3E4BC22}" type="pres">
      <dgm:prSet presAssocID="{06DAB398-BBCC-4A37-8791-97C57E4EDA60}" presName="composite" presStyleCnt="0"/>
      <dgm:spPr/>
    </dgm:pt>
    <dgm:pt modelId="{A16930DA-015D-4333-9F5B-A6C553C096A9}" type="pres">
      <dgm:prSet presAssocID="{06DAB398-BBCC-4A37-8791-97C57E4EDA60}" presName="rect1" presStyleLbl="bgImgPlace1" presStyleIdx="0" presStyleCnt="3" custScaleX="202368" custLinFactNeighborX="1547" custLinFactNeighborY="1176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8E1FC368-922E-4B5F-99AD-61D47AFCC727}" type="pres">
      <dgm:prSet presAssocID="{06DAB398-BBCC-4A37-8791-97C57E4EDA60}" presName="rect2" presStyleLbl="node1" presStyleIdx="0" presStyleCnt="3" custLinFactNeighborX="-82124" custLinFactNeighborY="-933">
        <dgm:presLayoutVars>
          <dgm:bulletEnabled val="1"/>
        </dgm:presLayoutVars>
      </dgm:prSet>
      <dgm:spPr/>
    </dgm:pt>
    <dgm:pt modelId="{676B7664-EC1E-4283-BABC-CFBFE017FC90}" type="pres">
      <dgm:prSet presAssocID="{B5AC6B22-95AD-4146-BBEB-B7F5B8BB80B3}" presName="sibTrans" presStyleCnt="0"/>
      <dgm:spPr/>
    </dgm:pt>
    <dgm:pt modelId="{5EC79293-6C44-4666-B9C9-F44F8CBF48CB}" type="pres">
      <dgm:prSet presAssocID="{B5B89F00-043A-450E-84D6-EE83B7862ACD}" presName="composite" presStyleCnt="0"/>
      <dgm:spPr/>
    </dgm:pt>
    <dgm:pt modelId="{C52113F2-DF30-4EDE-B146-EE2F4DD57D3D}" type="pres">
      <dgm:prSet presAssocID="{B5B89F00-043A-450E-84D6-EE83B7862ACD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7F5033E5-BE07-4667-8F19-1F72BC50FB0D}" type="pres">
      <dgm:prSet presAssocID="{B5B89F00-043A-450E-84D6-EE83B7862ACD}" presName="rect2" presStyleLbl="node1" presStyleIdx="1" presStyleCnt="3">
        <dgm:presLayoutVars>
          <dgm:bulletEnabled val="1"/>
        </dgm:presLayoutVars>
      </dgm:prSet>
      <dgm:spPr/>
    </dgm:pt>
    <dgm:pt modelId="{96782E01-4A07-4680-89C6-E47A038D6EDE}" type="pres">
      <dgm:prSet presAssocID="{F891729C-13F8-4782-BF17-28789C1D0DB7}" presName="sibTrans" presStyleCnt="0"/>
      <dgm:spPr/>
    </dgm:pt>
    <dgm:pt modelId="{000CE3B7-A4FE-42B3-9465-36CC15880307}" type="pres">
      <dgm:prSet presAssocID="{D8AEDCA1-E188-4B3B-9F27-7906B70D6A1C}" presName="composite" presStyleCnt="0"/>
      <dgm:spPr/>
    </dgm:pt>
    <dgm:pt modelId="{CBE631C9-9DB0-4052-82B4-DFE2B7F80A48}" type="pres">
      <dgm:prSet presAssocID="{D8AEDCA1-E188-4B3B-9F27-7906B70D6A1C}" presName="rect1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27000" b="-27000"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</dgm:pt>
    <dgm:pt modelId="{61FB5D2A-53F1-45C1-9E77-571B320AFF62}" type="pres">
      <dgm:prSet presAssocID="{D8AEDCA1-E188-4B3B-9F27-7906B70D6A1C}" presName="rect2" presStyleLbl="node1" presStyleIdx="2" presStyleCnt="3">
        <dgm:presLayoutVars>
          <dgm:bulletEnabled val="1"/>
        </dgm:presLayoutVars>
      </dgm:prSet>
      <dgm:spPr/>
    </dgm:pt>
  </dgm:ptLst>
  <dgm:cxnLst>
    <dgm:cxn modelId="{DEBA0921-B8C1-4E8B-AF9F-1781BFF33947}" srcId="{AC432736-E66E-49EC-86A5-ADBD84A62223}" destId="{B5B89F00-043A-450E-84D6-EE83B7862ACD}" srcOrd="1" destOrd="0" parTransId="{A42F0FC9-B03C-4683-95CE-804D35F21BF6}" sibTransId="{F891729C-13F8-4782-BF17-28789C1D0DB7}"/>
    <dgm:cxn modelId="{0F75FE64-8B65-4864-B521-FC709B77945A}" type="presOf" srcId="{06DAB398-BBCC-4A37-8791-97C57E4EDA60}" destId="{8E1FC368-922E-4B5F-99AD-61D47AFCC727}" srcOrd="0" destOrd="0" presId="urn:microsoft.com/office/officeart/2008/layout/BendingPictureBlocks"/>
    <dgm:cxn modelId="{85D6F558-E31A-42D4-A6BE-1FE92EA21D0A}" type="presOf" srcId="{B5B89F00-043A-450E-84D6-EE83B7862ACD}" destId="{7F5033E5-BE07-4667-8F19-1F72BC50FB0D}" srcOrd="0" destOrd="0" presId="urn:microsoft.com/office/officeart/2008/layout/BendingPictureBlocks"/>
    <dgm:cxn modelId="{DA199D93-EE6A-4AEC-A801-A084FCD48784}" type="presOf" srcId="{D8AEDCA1-E188-4B3B-9F27-7906B70D6A1C}" destId="{61FB5D2A-53F1-45C1-9E77-571B320AFF62}" srcOrd="0" destOrd="0" presId="urn:microsoft.com/office/officeart/2008/layout/BendingPictureBlocks"/>
    <dgm:cxn modelId="{768D5FA2-C181-42C9-A2C7-CD585B98E11E}" srcId="{AC432736-E66E-49EC-86A5-ADBD84A62223}" destId="{D8AEDCA1-E188-4B3B-9F27-7906B70D6A1C}" srcOrd="2" destOrd="0" parTransId="{87C01C55-9810-4016-89B7-E208A435AAC5}" sibTransId="{6A18FDD5-9797-472F-87EE-A625CD5CDDC7}"/>
    <dgm:cxn modelId="{390D1ED3-F02F-4CC0-A766-01C8C10EF155}" type="presOf" srcId="{AC432736-E66E-49EC-86A5-ADBD84A62223}" destId="{5251E75F-86DD-4C29-9670-2836EC1F477E}" srcOrd="0" destOrd="0" presId="urn:microsoft.com/office/officeart/2008/layout/BendingPictureBlocks"/>
    <dgm:cxn modelId="{003ABFE7-6196-4A81-B53A-69D3797C347A}" srcId="{AC432736-E66E-49EC-86A5-ADBD84A62223}" destId="{06DAB398-BBCC-4A37-8791-97C57E4EDA60}" srcOrd="0" destOrd="0" parTransId="{575ACA4C-2722-4D52-B9F1-565323B66468}" sibTransId="{B5AC6B22-95AD-4146-BBEB-B7F5B8BB80B3}"/>
    <dgm:cxn modelId="{BAD581E9-E99D-4530-9E65-5562B9C306EA}" type="presParOf" srcId="{5251E75F-86DD-4C29-9670-2836EC1F477E}" destId="{4A4886C1-6E0C-4A3F-8CCE-BF24E3E4BC22}" srcOrd="0" destOrd="0" presId="urn:microsoft.com/office/officeart/2008/layout/BendingPictureBlocks"/>
    <dgm:cxn modelId="{DA5641C4-49DE-4407-8B96-A9080093720F}" type="presParOf" srcId="{4A4886C1-6E0C-4A3F-8CCE-BF24E3E4BC22}" destId="{A16930DA-015D-4333-9F5B-A6C553C096A9}" srcOrd="0" destOrd="0" presId="urn:microsoft.com/office/officeart/2008/layout/BendingPictureBlocks"/>
    <dgm:cxn modelId="{BE7EC67B-C54D-4CBC-8ECC-9E885FE2F105}" type="presParOf" srcId="{4A4886C1-6E0C-4A3F-8CCE-BF24E3E4BC22}" destId="{8E1FC368-922E-4B5F-99AD-61D47AFCC727}" srcOrd="1" destOrd="0" presId="urn:microsoft.com/office/officeart/2008/layout/BendingPictureBlocks"/>
    <dgm:cxn modelId="{9686FC85-039F-43EF-B1F2-29E6429A7E0A}" type="presParOf" srcId="{5251E75F-86DD-4C29-9670-2836EC1F477E}" destId="{676B7664-EC1E-4283-BABC-CFBFE017FC90}" srcOrd="1" destOrd="0" presId="urn:microsoft.com/office/officeart/2008/layout/BendingPictureBlocks"/>
    <dgm:cxn modelId="{486FAAFC-43D1-49B5-83D4-154D90118959}" type="presParOf" srcId="{5251E75F-86DD-4C29-9670-2836EC1F477E}" destId="{5EC79293-6C44-4666-B9C9-F44F8CBF48CB}" srcOrd="2" destOrd="0" presId="urn:microsoft.com/office/officeart/2008/layout/BendingPictureBlocks"/>
    <dgm:cxn modelId="{BF3691CD-A40F-4240-A476-0FF5FB2A2745}" type="presParOf" srcId="{5EC79293-6C44-4666-B9C9-F44F8CBF48CB}" destId="{C52113F2-DF30-4EDE-B146-EE2F4DD57D3D}" srcOrd="0" destOrd="0" presId="urn:microsoft.com/office/officeart/2008/layout/BendingPictureBlocks"/>
    <dgm:cxn modelId="{1F5FB1E9-7973-4DBF-951C-E57633F1C72C}" type="presParOf" srcId="{5EC79293-6C44-4666-B9C9-F44F8CBF48CB}" destId="{7F5033E5-BE07-4667-8F19-1F72BC50FB0D}" srcOrd="1" destOrd="0" presId="urn:microsoft.com/office/officeart/2008/layout/BendingPictureBlocks"/>
    <dgm:cxn modelId="{54C35EC1-AB59-4955-AB6E-8F1E8AA86328}" type="presParOf" srcId="{5251E75F-86DD-4C29-9670-2836EC1F477E}" destId="{96782E01-4A07-4680-89C6-E47A038D6EDE}" srcOrd="3" destOrd="0" presId="urn:microsoft.com/office/officeart/2008/layout/BendingPictureBlocks"/>
    <dgm:cxn modelId="{8C2676F2-D27F-45BD-834F-DB2D6B7014EF}" type="presParOf" srcId="{5251E75F-86DD-4C29-9670-2836EC1F477E}" destId="{000CE3B7-A4FE-42B3-9465-36CC15880307}" srcOrd="4" destOrd="0" presId="urn:microsoft.com/office/officeart/2008/layout/BendingPictureBlocks"/>
    <dgm:cxn modelId="{53B864D6-70F0-4EA4-B0DA-EC699F7A3732}" type="presParOf" srcId="{000CE3B7-A4FE-42B3-9465-36CC15880307}" destId="{CBE631C9-9DB0-4052-82B4-DFE2B7F80A48}" srcOrd="0" destOrd="0" presId="urn:microsoft.com/office/officeart/2008/layout/BendingPictureBlocks"/>
    <dgm:cxn modelId="{E43E0499-F4F8-4376-8903-B067FA8B29ED}" type="presParOf" srcId="{000CE3B7-A4FE-42B3-9465-36CC15880307}" destId="{61FB5D2A-53F1-45C1-9E77-571B320AFF62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D6A7F-28BA-492C-89F1-6C884CBD524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D8E277C-971E-4437-BDC3-2A2D17CEE538}">
      <dgm:prSet phldrT="[Texto]"/>
      <dgm:spPr/>
      <dgm:t>
        <a:bodyPr/>
        <a:lstStyle/>
        <a:p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OBJETIVO GENERAL</a:t>
          </a:r>
          <a:b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Analizar las exportaciones ecuatorianas de la subpartida arancelaria 1604.13 – sardinas hacia México y Colombia, considerando factores comerciales en el período 2014 –2018.</a:t>
          </a:r>
        </a:p>
      </dgm:t>
    </dgm:pt>
    <dgm:pt modelId="{09386995-0670-4663-83A8-F6350FA9ECD9}" type="parTrans" cxnId="{E31995DD-91DE-42A4-80B6-B09B52063980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3AC480-F554-4F0C-AE5C-AFB07D44E244}" type="sibTrans" cxnId="{E31995DD-91DE-42A4-80B6-B09B52063980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A6ADC8-02D7-49AD-95CD-05F528398BC7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OBJETIVOS ESPECIFICOS</a:t>
          </a:r>
          <a:b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Analizar el comportamiento de las exportaciones ecuatorianas de la subpartida arancelaria 1604.13 – sardinas. </a:t>
          </a:r>
        </a:p>
      </dgm:t>
    </dgm:pt>
    <dgm:pt modelId="{D167818E-5AE2-417B-AB18-FB7DCE788F7D}" type="parTrans" cxnId="{A9FA52CF-DC45-4278-BD96-FBC0742310AE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6C3F49B-75B6-4F2A-B744-2151E45A1101}" type="sibTrans" cxnId="{A9FA52CF-DC45-4278-BD96-FBC0742310AE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4652A8-C270-4AE3-A9D9-2C684901C570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Comparar los procesos de exportación y determinar los obstáculos arancelarios y para arancelarios para la subpartida arancelaria 1604.13 en el mercado mexicano y colombiano respectivamente </a:t>
          </a:r>
        </a:p>
      </dgm:t>
    </dgm:pt>
    <dgm:pt modelId="{F40082FA-21A0-4DEB-A143-D6708C080E27}" type="parTrans" cxnId="{A9D72517-2EBE-4C1E-802A-63C2B41CDB41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FAB4FFA-7A81-480F-BADD-0B1C89FED59D}" type="sibTrans" cxnId="{A9D72517-2EBE-4C1E-802A-63C2B41CDB41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4433EF-20A5-4086-950E-46F359E72F02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>
              <a:solidFill>
                <a:schemeClr val="tx1">
                  <a:lumMod val="95000"/>
                  <a:lumOff val="5000"/>
                </a:schemeClr>
              </a:solidFill>
            </a:rPr>
            <a:t>Establecer un nuevo mercado internacional para las exportaciones de la subpartida 1604.13 que evite la concentración de exportaciones en México y Colombia.</a:t>
          </a:r>
        </a:p>
      </dgm:t>
    </dgm:pt>
    <dgm:pt modelId="{AFAE34FB-08C6-4B2B-9523-A2A1DA99E241}" type="parTrans" cxnId="{5FC4255A-8F04-47FD-8FF0-0AC90503674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F192A6-BA4C-44BA-BD75-E69A79A51CDE}" type="sibTrans" cxnId="{5FC4255A-8F04-47FD-8FF0-0AC905036745}">
      <dgm:prSet/>
      <dgm:spPr/>
      <dgm:t>
        <a:bodyPr/>
        <a:lstStyle/>
        <a:p>
          <a:endParaRPr lang="es-EC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3876D6-9951-4014-882E-59DAA01241A5}" type="pres">
      <dgm:prSet presAssocID="{C83D6A7F-28BA-492C-89F1-6C884CBD52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0DFA9-298D-498B-9091-13E58657076F}" type="pres">
      <dgm:prSet presAssocID="{DD8E277C-971E-4437-BDC3-2A2D17CEE538}" presName="hierRoot1" presStyleCnt="0">
        <dgm:presLayoutVars>
          <dgm:hierBranch val="init"/>
        </dgm:presLayoutVars>
      </dgm:prSet>
      <dgm:spPr/>
    </dgm:pt>
    <dgm:pt modelId="{91D14D6F-5B25-4CA8-BC45-EE5954A0314A}" type="pres">
      <dgm:prSet presAssocID="{DD8E277C-971E-4437-BDC3-2A2D17CEE538}" presName="rootComposite1" presStyleCnt="0"/>
      <dgm:spPr/>
    </dgm:pt>
    <dgm:pt modelId="{D3A65873-EBA4-4B59-B5CC-6DBAC6E4001C}" type="pres">
      <dgm:prSet presAssocID="{DD8E277C-971E-4437-BDC3-2A2D17CEE538}" presName="rootText1" presStyleLbl="node0" presStyleIdx="0" presStyleCnt="1">
        <dgm:presLayoutVars>
          <dgm:chPref val="3"/>
        </dgm:presLayoutVars>
      </dgm:prSet>
      <dgm:spPr/>
    </dgm:pt>
    <dgm:pt modelId="{3B73E9D2-920F-45A6-8CB5-FEB8D794AD95}" type="pres">
      <dgm:prSet presAssocID="{DD8E277C-971E-4437-BDC3-2A2D17CEE538}" presName="rootConnector1" presStyleLbl="node1" presStyleIdx="0" presStyleCnt="0"/>
      <dgm:spPr/>
    </dgm:pt>
    <dgm:pt modelId="{13B2B13E-83B4-42F4-954F-646DC6C7191D}" type="pres">
      <dgm:prSet presAssocID="{DD8E277C-971E-4437-BDC3-2A2D17CEE538}" presName="hierChild2" presStyleCnt="0"/>
      <dgm:spPr/>
    </dgm:pt>
    <dgm:pt modelId="{E3B1778B-1007-4018-A2FC-2D1377F524C7}" type="pres">
      <dgm:prSet presAssocID="{D167818E-5AE2-417B-AB18-FB7DCE788F7D}" presName="Name64" presStyleLbl="parChTrans1D2" presStyleIdx="0" presStyleCnt="3"/>
      <dgm:spPr/>
    </dgm:pt>
    <dgm:pt modelId="{381F7579-9F0E-41C3-9DBB-D1D6D6556557}" type="pres">
      <dgm:prSet presAssocID="{CFA6ADC8-02D7-49AD-95CD-05F528398BC7}" presName="hierRoot2" presStyleCnt="0">
        <dgm:presLayoutVars>
          <dgm:hierBranch val="init"/>
        </dgm:presLayoutVars>
      </dgm:prSet>
      <dgm:spPr/>
    </dgm:pt>
    <dgm:pt modelId="{05AF6501-D7E0-4055-999B-41819A8EB809}" type="pres">
      <dgm:prSet presAssocID="{CFA6ADC8-02D7-49AD-95CD-05F528398BC7}" presName="rootComposite" presStyleCnt="0"/>
      <dgm:spPr/>
    </dgm:pt>
    <dgm:pt modelId="{16B156D6-780C-40C8-BE20-10D29E322AE2}" type="pres">
      <dgm:prSet presAssocID="{CFA6ADC8-02D7-49AD-95CD-05F528398BC7}" presName="rootText" presStyleLbl="node2" presStyleIdx="0" presStyleCnt="3">
        <dgm:presLayoutVars>
          <dgm:chPref val="3"/>
        </dgm:presLayoutVars>
      </dgm:prSet>
      <dgm:spPr/>
    </dgm:pt>
    <dgm:pt modelId="{0C19D3B1-77DD-4956-836D-D1227F3D538C}" type="pres">
      <dgm:prSet presAssocID="{CFA6ADC8-02D7-49AD-95CD-05F528398BC7}" presName="rootConnector" presStyleLbl="node2" presStyleIdx="0" presStyleCnt="3"/>
      <dgm:spPr/>
    </dgm:pt>
    <dgm:pt modelId="{8605AB6F-1D47-4AE0-92BA-E74F45300C97}" type="pres">
      <dgm:prSet presAssocID="{CFA6ADC8-02D7-49AD-95CD-05F528398BC7}" presName="hierChild4" presStyleCnt="0"/>
      <dgm:spPr/>
    </dgm:pt>
    <dgm:pt modelId="{50D1EE06-7A66-4B1C-A2ED-E35929CCABC0}" type="pres">
      <dgm:prSet presAssocID="{CFA6ADC8-02D7-49AD-95CD-05F528398BC7}" presName="hierChild5" presStyleCnt="0"/>
      <dgm:spPr/>
    </dgm:pt>
    <dgm:pt modelId="{4A0348C6-CDB9-48AC-A070-30E1BA87E310}" type="pres">
      <dgm:prSet presAssocID="{F40082FA-21A0-4DEB-A143-D6708C080E27}" presName="Name64" presStyleLbl="parChTrans1D2" presStyleIdx="1" presStyleCnt="3"/>
      <dgm:spPr/>
    </dgm:pt>
    <dgm:pt modelId="{2A15D25B-4FE8-4F6C-8D86-1BC3F0079EC6}" type="pres">
      <dgm:prSet presAssocID="{CF4652A8-C270-4AE3-A9D9-2C684901C570}" presName="hierRoot2" presStyleCnt="0">
        <dgm:presLayoutVars>
          <dgm:hierBranch val="init"/>
        </dgm:presLayoutVars>
      </dgm:prSet>
      <dgm:spPr/>
    </dgm:pt>
    <dgm:pt modelId="{64A55DF9-BD1D-4C2F-9707-74028CD567E4}" type="pres">
      <dgm:prSet presAssocID="{CF4652A8-C270-4AE3-A9D9-2C684901C570}" presName="rootComposite" presStyleCnt="0"/>
      <dgm:spPr/>
    </dgm:pt>
    <dgm:pt modelId="{280A113A-4B9F-4C72-84BD-ECFC9C0655A0}" type="pres">
      <dgm:prSet presAssocID="{CF4652A8-C270-4AE3-A9D9-2C684901C570}" presName="rootText" presStyleLbl="node2" presStyleIdx="1" presStyleCnt="3">
        <dgm:presLayoutVars>
          <dgm:chPref val="3"/>
        </dgm:presLayoutVars>
      </dgm:prSet>
      <dgm:spPr/>
    </dgm:pt>
    <dgm:pt modelId="{42DD14AF-794E-45D8-B956-39ED9A717AC8}" type="pres">
      <dgm:prSet presAssocID="{CF4652A8-C270-4AE3-A9D9-2C684901C570}" presName="rootConnector" presStyleLbl="node2" presStyleIdx="1" presStyleCnt="3"/>
      <dgm:spPr/>
    </dgm:pt>
    <dgm:pt modelId="{9B0252A0-B3CB-4373-A6EB-7143EABF30A9}" type="pres">
      <dgm:prSet presAssocID="{CF4652A8-C270-4AE3-A9D9-2C684901C570}" presName="hierChild4" presStyleCnt="0"/>
      <dgm:spPr/>
    </dgm:pt>
    <dgm:pt modelId="{0802EAA2-1581-498F-AADC-1EE7D2C5924F}" type="pres">
      <dgm:prSet presAssocID="{CF4652A8-C270-4AE3-A9D9-2C684901C570}" presName="hierChild5" presStyleCnt="0"/>
      <dgm:spPr/>
    </dgm:pt>
    <dgm:pt modelId="{813B4F76-53C2-4591-BC33-01F360BDE9E1}" type="pres">
      <dgm:prSet presAssocID="{AFAE34FB-08C6-4B2B-9523-A2A1DA99E241}" presName="Name64" presStyleLbl="parChTrans1D2" presStyleIdx="2" presStyleCnt="3"/>
      <dgm:spPr/>
    </dgm:pt>
    <dgm:pt modelId="{0B596D91-5738-4C24-B521-D21A15408B93}" type="pres">
      <dgm:prSet presAssocID="{F04433EF-20A5-4086-950E-46F359E72F02}" presName="hierRoot2" presStyleCnt="0">
        <dgm:presLayoutVars>
          <dgm:hierBranch val="init"/>
        </dgm:presLayoutVars>
      </dgm:prSet>
      <dgm:spPr/>
    </dgm:pt>
    <dgm:pt modelId="{C301B647-14FB-4E93-94BF-5390C719A4CA}" type="pres">
      <dgm:prSet presAssocID="{F04433EF-20A5-4086-950E-46F359E72F02}" presName="rootComposite" presStyleCnt="0"/>
      <dgm:spPr/>
    </dgm:pt>
    <dgm:pt modelId="{352104EE-B25B-447C-9CB0-DB5E0E133B22}" type="pres">
      <dgm:prSet presAssocID="{F04433EF-20A5-4086-950E-46F359E72F02}" presName="rootText" presStyleLbl="node2" presStyleIdx="2" presStyleCnt="3">
        <dgm:presLayoutVars>
          <dgm:chPref val="3"/>
        </dgm:presLayoutVars>
      </dgm:prSet>
      <dgm:spPr/>
    </dgm:pt>
    <dgm:pt modelId="{44FA5E8D-26C6-4148-9387-91C341CB4629}" type="pres">
      <dgm:prSet presAssocID="{F04433EF-20A5-4086-950E-46F359E72F02}" presName="rootConnector" presStyleLbl="node2" presStyleIdx="2" presStyleCnt="3"/>
      <dgm:spPr/>
    </dgm:pt>
    <dgm:pt modelId="{3C944F6A-450F-4B04-9C17-0039489D53EC}" type="pres">
      <dgm:prSet presAssocID="{F04433EF-20A5-4086-950E-46F359E72F02}" presName="hierChild4" presStyleCnt="0"/>
      <dgm:spPr/>
    </dgm:pt>
    <dgm:pt modelId="{3050CBD7-A80C-4741-BCF1-888DC4D95B47}" type="pres">
      <dgm:prSet presAssocID="{F04433EF-20A5-4086-950E-46F359E72F02}" presName="hierChild5" presStyleCnt="0"/>
      <dgm:spPr/>
    </dgm:pt>
    <dgm:pt modelId="{B9584A60-F1C5-4A3E-B0D2-BECA103548B9}" type="pres">
      <dgm:prSet presAssocID="{DD8E277C-971E-4437-BDC3-2A2D17CEE538}" presName="hierChild3" presStyleCnt="0"/>
      <dgm:spPr/>
    </dgm:pt>
  </dgm:ptLst>
  <dgm:cxnLst>
    <dgm:cxn modelId="{13E68211-8E18-4042-A8A5-E35F16EFDD2D}" type="presOf" srcId="{F04433EF-20A5-4086-950E-46F359E72F02}" destId="{44FA5E8D-26C6-4148-9387-91C341CB4629}" srcOrd="1" destOrd="0" presId="urn:microsoft.com/office/officeart/2009/3/layout/HorizontalOrganizationChart"/>
    <dgm:cxn modelId="{A9D72517-2EBE-4C1E-802A-63C2B41CDB41}" srcId="{DD8E277C-971E-4437-BDC3-2A2D17CEE538}" destId="{CF4652A8-C270-4AE3-A9D9-2C684901C570}" srcOrd="1" destOrd="0" parTransId="{F40082FA-21A0-4DEB-A143-D6708C080E27}" sibTransId="{AFAB4FFA-7A81-480F-BADD-0B1C89FED59D}"/>
    <dgm:cxn modelId="{0C0FBD5B-2C3B-4420-84CA-95F90EB47771}" type="presOf" srcId="{C83D6A7F-28BA-492C-89F1-6C884CBD5247}" destId="{9D3876D6-9951-4014-882E-59DAA01241A5}" srcOrd="0" destOrd="0" presId="urn:microsoft.com/office/officeart/2009/3/layout/HorizontalOrganizationChart"/>
    <dgm:cxn modelId="{7DF8136B-B3F9-4E6A-A018-9A8A3056F7A1}" type="presOf" srcId="{F40082FA-21A0-4DEB-A143-D6708C080E27}" destId="{4A0348C6-CDB9-48AC-A070-30E1BA87E310}" srcOrd="0" destOrd="0" presId="urn:microsoft.com/office/officeart/2009/3/layout/HorizontalOrganizationChart"/>
    <dgm:cxn modelId="{5FC4255A-8F04-47FD-8FF0-0AC905036745}" srcId="{DD8E277C-971E-4437-BDC3-2A2D17CEE538}" destId="{F04433EF-20A5-4086-950E-46F359E72F02}" srcOrd="2" destOrd="0" parTransId="{AFAE34FB-08C6-4B2B-9523-A2A1DA99E241}" sibTransId="{A3F192A6-BA4C-44BA-BD75-E69A79A51CDE}"/>
    <dgm:cxn modelId="{69677A89-4206-4061-89E9-E6975520E17B}" type="presOf" srcId="{F04433EF-20A5-4086-950E-46F359E72F02}" destId="{352104EE-B25B-447C-9CB0-DB5E0E133B22}" srcOrd="0" destOrd="0" presId="urn:microsoft.com/office/officeart/2009/3/layout/HorizontalOrganizationChart"/>
    <dgm:cxn modelId="{C03871A4-EA46-495B-9B32-91C76F854567}" type="presOf" srcId="{D167818E-5AE2-417B-AB18-FB7DCE788F7D}" destId="{E3B1778B-1007-4018-A2FC-2D1377F524C7}" srcOrd="0" destOrd="0" presId="urn:microsoft.com/office/officeart/2009/3/layout/HorizontalOrganizationChart"/>
    <dgm:cxn modelId="{4ADB18B2-92A1-44E6-B188-2590A9B73899}" type="presOf" srcId="{CFA6ADC8-02D7-49AD-95CD-05F528398BC7}" destId="{0C19D3B1-77DD-4956-836D-D1227F3D538C}" srcOrd="1" destOrd="0" presId="urn:microsoft.com/office/officeart/2009/3/layout/HorizontalOrganizationChart"/>
    <dgm:cxn modelId="{B86684B5-9EC9-41E0-83EF-360D071C2FA5}" type="presOf" srcId="{AFAE34FB-08C6-4B2B-9523-A2A1DA99E241}" destId="{813B4F76-53C2-4591-BC33-01F360BDE9E1}" srcOrd="0" destOrd="0" presId="urn:microsoft.com/office/officeart/2009/3/layout/HorizontalOrganizationChart"/>
    <dgm:cxn modelId="{51BB28BB-FE25-4EBC-AAEC-71FE51CBDB56}" type="presOf" srcId="{DD8E277C-971E-4437-BDC3-2A2D17CEE538}" destId="{D3A65873-EBA4-4B59-B5CC-6DBAC6E4001C}" srcOrd="0" destOrd="0" presId="urn:microsoft.com/office/officeart/2009/3/layout/HorizontalOrganizationChart"/>
    <dgm:cxn modelId="{A9FA52CF-DC45-4278-BD96-FBC0742310AE}" srcId="{DD8E277C-971E-4437-BDC3-2A2D17CEE538}" destId="{CFA6ADC8-02D7-49AD-95CD-05F528398BC7}" srcOrd="0" destOrd="0" parTransId="{D167818E-5AE2-417B-AB18-FB7DCE788F7D}" sibTransId="{36C3F49B-75B6-4F2A-B744-2151E45A1101}"/>
    <dgm:cxn modelId="{E31995DD-91DE-42A4-80B6-B09B52063980}" srcId="{C83D6A7F-28BA-492C-89F1-6C884CBD5247}" destId="{DD8E277C-971E-4437-BDC3-2A2D17CEE538}" srcOrd="0" destOrd="0" parTransId="{09386995-0670-4663-83A8-F6350FA9ECD9}" sibTransId="{7D3AC480-F554-4F0C-AE5C-AFB07D44E244}"/>
    <dgm:cxn modelId="{DCE5D8DD-5B26-4E50-BF81-7E2C729109FC}" type="presOf" srcId="{CFA6ADC8-02D7-49AD-95CD-05F528398BC7}" destId="{16B156D6-780C-40C8-BE20-10D29E322AE2}" srcOrd="0" destOrd="0" presId="urn:microsoft.com/office/officeart/2009/3/layout/HorizontalOrganizationChart"/>
    <dgm:cxn modelId="{03DE56E2-561F-421A-BFBC-EFA8355AAC1F}" type="presOf" srcId="{CF4652A8-C270-4AE3-A9D9-2C684901C570}" destId="{280A113A-4B9F-4C72-84BD-ECFC9C0655A0}" srcOrd="0" destOrd="0" presId="urn:microsoft.com/office/officeart/2009/3/layout/HorizontalOrganizationChart"/>
    <dgm:cxn modelId="{290696E4-3E79-4FBF-9661-7E054E24A76A}" type="presOf" srcId="{DD8E277C-971E-4437-BDC3-2A2D17CEE538}" destId="{3B73E9D2-920F-45A6-8CB5-FEB8D794AD95}" srcOrd="1" destOrd="0" presId="urn:microsoft.com/office/officeart/2009/3/layout/HorizontalOrganizationChart"/>
    <dgm:cxn modelId="{F60C7AF1-8FDE-47A6-BC1E-5484BF2E0C34}" type="presOf" srcId="{CF4652A8-C270-4AE3-A9D9-2C684901C570}" destId="{42DD14AF-794E-45D8-B956-39ED9A717AC8}" srcOrd="1" destOrd="0" presId="urn:microsoft.com/office/officeart/2009/3/layout/HorizontalOrganizationChart"/>
    <dgm:cxn modelId="{61042203-B7CB-4BB2-9201-BCF000CF64ED}" type="presParOf" srcId="{9D3876D6-9951-4014-882E-59DAA01241A5}" destId="{11B0DFA9-298D-498B-9091-13E58657076F}" srcOrd="0" destOrd="0" presId="urn:microsoft.com/office/officeart/2009/3/layout/HorizontalOrganizationChart"/>
    <dgm:cxn modelId="{77F5B791-9A50-4AC2-8B19-C8D27EF1310F}" type="presParOf" srcId="{11B0DFA9-298D-498B-9091-13E58657076F}" destId="{91D14D6F-5B25-4CA8-BC45-EE5954A0314A}" srcOrd="0" destOrd="0" presId="urn:microsoft.com/office/officeart/2009/3/layout/HorizontalOrganizationChart"/>
    <dgm:cxn modelId="{224430DB-6888-45C4-ABDD-31563B5D65DB}" type="presParOf" srcId="{91D14D6F-5B25-4CA8-BC45-EE5954A0314A}" destId="{D3A65873-EBA4-4B59-B5CC-6DBAC6E4001C}" srcOrd="0" destOrd="0" presId="urn:microsoft.com/office/officeart/2009/3/layout/HorizontalOrganizationChart"/>
    <dgm:cxn modelId="{56F4BE50-F109-42FB-9994-837C4EAC9FB3}" type="presParOf" srcId="{91D14D6F-5B25-4CA8-BC45-EE5954A0314A}" destId="{3B73E9D2-920F-45A6-8CB5-FEB8D794AD95}" srcOrd="1" destOrd="0" presId="urn:microsoft.com/office/officeart/2009/3/layout/HorizontalOrganizationChart"/>
    <dgm:cxn modelId="{9FCB3E47-D9A8-49BC-A9BC-B52C9923DF99}" type="presParOf" srcId="{11B0DFA9-298D-498B-9091-13E58657076F}" destId="{13B2B13E-83B4-42F4-954F-646DC6C7191D}" srcOrd="1" destOrd="0" presId="urn:microsoft.com/office/officeart/2009/3/layout/HorizontalOrganizationChart"/>
    <dgm:cxn modelId="{BF4229D9-99A8-44B1-9B48-642F6F64583C}" type="presParOf" srcId="{13B2B13E-83B4-42F4-954F-646DC6C7191D}" destId="{E3B1778B-1007-4018-A2FC-2D1377F524C7}" srcOrd="0" destOrd="0" presId="urn:microsoft.com/office/officeart/2009/3/layout/HorizontalOrganizationChart"/>
    <dgm:cxn modelId="{2BF7E958-99DE-471E-98EC-19B34624746B}" type="presParOf" srcId="{13B2B13E-83B4-42F4-954F-646DC6C7191D}" destId="{381F7579-9F0E-41C3-9DBB-D1D6D6556557}" srcOrd="1" destOrd="0" presId="urn:microsoft.com/office/officeart/2009/3/layout/HorizontalOrganizationChart"/>
    <dgm:cxn modelId="{92437D6C-4341-4CC9-9627-55D4B472FD0A}" type="presParOf" srcId="{381F7579-9F0E-41C3-9DBB-D1D6D6556557}" destId="{05AF6501-D7E0-4055-999B-41819A8EB809}" srcOrd="0" destOrd="0" presId="urn:microsoft.com/office/officeart/2009/3/layout/HorizontalOrganizationChart"/>
    <dgm:cxn modelId="{61A0AEB0-94E2-4912-A899-E69A24A88E09}" type="presParOf" srcId="{05AF6501-D7E0-4055-999B-41819A8EB809}" destId="{16B156D6-780C-40C8-BE20-10D29E322AE2}" srcOrd="0" destOrd="0" presId="urn:microsoft.com/office/officeart/2009/3/layout/HorizontalOrganizationChart"/>
    <dgm:cxn modelId="{2785423C-5F35-4104-B14E-ACAE13F03B68}" type="presParOf" srcId="{05AF6501-D7E0-4055-999B-41819A8EB809}" destId="{0C19D3B1-77DD-4956-836D-D1227F3D538C}" srcOrd="1" destOrd="0" presId="urn:microsoft.com/office/officeart/2009/3/layout/HorizontalOrganizationChart"/>
    <dgm:cxn modelId="{7E0587E5-0AD1-4CEF-9D5D-5DC7F8F25F2B}" type="presParOf" srcId="{381F7579-9F0E-41C3-9DBB-D1D6D6556557}" destId="{8605AB6F-1D47-4AE0-92BA-E74F45300C97}" srcOrd="1" destOrd="0" presId="urn:microsoft.com/office/officeart/2009/3/layout/HorizontalOrganizationChart"/>
    <dgm:cxn modelId="{D8583005-D001-4EA3-AFC0-FFF715488634}" type="presParOf" srcId="{381F7579-9F0E-41C3-9DBB-D1D6D6556557}" destId="{50D1EE06-7A66-4B1C-A2ED-E35929CCABC0}" srcOrd="2" destOrd="0" presId="urn:microsoft.com/office/officeart/2009/3/layout/HorizontalOrganizationChart"/>
    <dgm:cxn modelId="{A64DF603-C667-4AAD-89EA-F75BF3AF30B6}" type="presParOf" srcId="{13B2B13E-83B4-42F4-954F-646DC6C7191D}" destId="{4A0348C6-CDB9-48AC-A070-30E1BA87E310}" srcOrd="2" destOrd="0" presId="urn:microsoft.com/office/officeart/2009/3/layout/HorizontalOrganizationChart"/>
    <dgm:cxn modelId="{A5FC2D90-B7B2-4EA9-9DEB-7CD4E7CC8913}" type="presParOf" srcId="{13B2B13E-83B4-42F4-954F-646DC6C7191D}" destId="{2A15D25B-4FE8-4F6C-8D86-1BC3F0079EC6}" srcOrd="3" destOrd="0" presId="urn:microsoft.com/office/officeart/2009/3/layout/HorizontalOrganizationChart"/>
    <dgm:cxn modelId="{E7286C73-F390-4BE6-ABEF-F79D98487CF2}" type="presParOf" srcId="{2A15D25B-4FE8-4F6C-8D86-1BC3F0079EC6}" destId="{64A55DF9-BD1D-4C2F-9707-74028CD567E4}" srcOrd="0" destOrd="0" presId="urn:microsoft.com/office/officeart/2009/3/layout/HorizontalOrganizationChart"/>
    <dgm:cxn modelId="{12717BC0-0C65-401E-8FFF-A0669F0A2062}" type="presParOf" srcId="{64A55DF9-BD1D-4C2F-9707-74028CD567E4}" destId="{280A113A-4B9F-4C72-84BD-ECFC9C0655A0}" srcOrd="0" destOrd="0" presId="urn:microsoft.com/office/officeart/2009/3/layout/HorizontalOrganizationChart"/>
    <dgm:cxn modelId="{65393620-F298-4A2E-BC8F-7954B3BB2964}" type="presParOf" srcId="{64A55DF9-BD1D-4C2F-9707-74028CD567E4}" destId="{42DD14AF-794E-45D8-B956-39ED9A717AC8}" srcOrd="1" destOrd="0" presId="urn:microsoft.com/office/officeart/2009/3/layout/HorizontalOrganizationChart"/>
    <dgm:cxn modelId="{A25E730D-4638-4C91-9E06-DD53EFA26DB3}" type="presParOf" srcId="{2A15D25B-4FE8-4F6C-8D86-1BC3F0079EC6}" destId="{9B0252A0-B3CB-4373-A6EB-7143EABF30A9}" srcOrd="1" destOrd="0" presId="urn:microsoft.com/office/officeart/2009/3/layout/HorizontalOrganizationChart"/>
    <dgm:cxn modelId="{5F18560E-908B-49AC-97EB-BA03FCD8F160}" type="presParOf" srcId="{2A15D25B-4FE8-4F6C-8D86-1BC3F0079EC6}" destId="{0802EAA2-1581-498F-AADC-1EE7D2C5924F}" srcOrd="2" destOrd="0" presId="urn:microsoft.com/office/officeart/2009/3/layout/HorizontalOrganizationChart"/>
    <dgm:cxn modelId="{E46333A5-7BA1-4568-8461-7E9855D7F11E}" type="presParOf" srcId="{13B2B13E-83B4-42F4-954F-646DC6C7191D}" destId="{813B4F76-53C2-4591-BC33-01F360BDE9E1}" srcOrd="4" destOrd="0" presId="urn:microsoft.com/office/officeart/2009/3/layout/HorizontalOrganizationChart"/>
    <dgm:cxn modelId="{9585DDF4-62F3-45E3-BE3A-05EB89B74D33}" type="presParOf" srcId="{13B2B13E-83B4-42F4-954F-646DC6C7191D}" destId="{0B596D91-5738-4C24-B521-D21A15408B93}" srcOrd="5" destOrd="0" presId="urn:microsoft.com/office/officeart/2009/3/layout/HorizontalOrganizationChart"/>
    <dgm:cxn modelId="{D0164247-CE8D-4829-8665-E0B2095C0751}" type="presParOf" srcId="{0B596D91-5738-4C24-B521-D21A15408B93}" destId="{C301B647-14FB-4E93-94BF-5390C719A4CA}" srcOrd="0" destOrd="0" presId="urn:microsoft.com/office/officeart/2009/3/layout/HorizontalOrganizationChart"/>
    <dgm:cxn modelId="{104874C7-65B2-4568-9E89-4EB14CA00A08}" type="presParOf" srcId="{C301B647-14FB-4E93-94BF-5390C719A4CA}" destId="{352104EE-B25B-447C-9CB0-DB5E0E133B22}" srcOrd="0" destOrd="0" presId="urn:microsoft.com/office/officeart/2009/3/layout/HorizontalOrganizationChart"/>
    <dgm:cxn modelId="{61B057BF-6582-4287-A480-9E4C75699C46}" type="presParOf" srcId="{C301B647-14FB-4E93-94BF-5390C719A4CA}" destId="{44FA5E8D-26C6-4148-9387-91C341CB4629}" srcOrd="1" destOrd="0" presId="urn:microsoft.com/office/officeart/2009/3/layout/HorizontalOrganizationChart"/>
    <dgm:cxn modelId="{5E1E7B3D-9AC7-49C0-AC55-EBAEC5481E37}" type="presParOf" srcId="{0B596D91-5738-4C24-B521-D21A15408B93}" destId="{3C944F6A-450F-4B04-9C17-0039489D53EC}" srcOrd="1" destOrd="0" presId="urn:microsoft.com/office/officeart/2009/3/layout/HorizontalOrganizationChart"/>
    <dgm:cxn modelId="{0241CFD6-8BD1-46A6-AB23-6BE09E734C4A}" type="presParOf" srcId="{0B596D91-5738-4C24-B521-D21A15408B93}" destId="{3050CBD7-A80C-4741-BCF1-888DC4D95B47}" srcOrd="2" destOrd="0" presId="urn:microsoft.com/office/officeart/2009/3/layout/HorizontalOrganizationChart"/>
    <dgm:cxn modelId="{F220388B-CFBE-4F29-954D-468BE35D37E4}" type="presParOf" srcId="{11B0DFA9-298D-498B-9091-13E58657076F}" destId="{B9584A60-F1C5-4A3E-B0D2-BECA103548B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A85DF-5EB6-4C3C-8A73-578A5CB328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F2BE5B-20CF-4287-926D-0B5ACB5002BC}">
      <dgm:prSet phldrT="[Texto]"/>
      <dgm:spPr/>
      <dgm:t>
        <a:bodyPr/>
        <a:lstStyle/>
        <a:p>
          <a:r>
            <a:rPr lang="es-EC" b="1" i="1" dirty="0"/>
            <a:t>Teoría pura y monetaria del comercio internacional</a:t>
          </a:r>
          <a:endParaRPr lang="es-EC" dirty="0"/>
        </a:p>
      </dgm:t>
    </dgm:pt>
    <dgm:pt modelId="{D76BE773-6A38-403A-A740-0BC5084EDA1E}" type="parTrans" cxnId="{24C62FC0-368A-43B7-A367-B716BB8047E6}">
      <dgm:prSet/>
      <dgm:spPr/>
      <dgm:t>
        <a:bodyPr/>
        <a:lstStyle/>
        <a:p>
          <a:endParaRPr lang="es-EC"/>
        </a:p>
      </dgm:t>
    </dgm:pt>
    <dgm:pt modelId="{9EE35526-880C-474B-A750-F6BE2B433344}" type="sibTrans" cxnId="{24C62FC0-368A-43B7-A367-B716BB8047E6}">
      <dgm:prSet/>
      <dgm:spPr/>
      <dgm:t>
        <a:bodyPr/>
        <a:lstStyle/>
        <a:p>
          <a:endParaRPr lang="es-EC"/>
        </a:p>
      </dgm:t>
    </dgm:pt>
    <dgm:pt modelId="{135EC18B-47AC-4561-AB12-583007D2B624}">
      <dgm:prSet phldrT="[Texto]"/>
      <dgm:spPr/>
      <dgm:t>
        <a:bodyPr/>
        <a:lstStyle/>
        <a:p>
          <a:r>
            <a:rPr lang="es-EC" dirty="0"/>
            <a:t>Para la teoría pura se tiene que contar con un planteamiento teórico, después se deben investigar los hechos y finalmente se deben aplicar las medidas específicas que sean necesarias. En cuanto a la teoría monetaria, esta comprende dos aspectos: </a:t>
          </a:r>
        </a:p>
      </dgm:t>
    </dgm:pt>
    <dgm:pt modelId="{F01ACDEB-62E1-46E2-8DDC-55A068673063}" type="parTrans" cxnId="{D84F8836-A2E4-4F25-89B5-33F869409261}">
      <dgm:prSet/>
      <dgm:spPr/>
      <dgm:t>
        <a:bodyPr/>
        <a:lstStyle/>
        <a:p>
          <a:endParaRPr lang="es-EC"/>
        </a:p>
      </dgm:t>
    </dgm:pt>
    <dgm:pt modelId="{D97D3D6F-599C-4039-BB1A-85CF9239F2ED}" type="sibTrans" cxnId="{D84F8836-A2E4-4F25-89B5-33F869409261}">
      <dgm:prSet/>
      <dgm:spPr/>
      <dgm:t>
        <a:bodyPr/>
        <a:lstStyle/>
        <a:p>
          <a:endParaRPr lang="es-EC"/>
        </a:p>
      </dgm:t>
    </dgm:pt>
    <dgm:pt modelId="{753E5AB4-3C6A-498A-A9FA-6125B3EE5610}">
      <dgm:prSet phldrT="[Texto]"/>
      <dgm:spPr/>
      <dgm:t>
        <a:bodyPr/>
        <a:lstStyle/>
        <a:p>
          <a:r>
            <a:rPr lang="es-EC" b="1" i="1" dirty="0"/>
            <a:t>Teoría del equilibrio y comercio internacional </a:t>
          </a:r>
          <a:endParaRPr lang="es-EC" dirty="0"/>
        </a:p>
      </dgm:t>
    </dgm:pt>
    <dgm:pt modelId="{EF5F1D92-CD0D-4DA1-B297-A59AF653C4ED}" type="parTrans" cxnId="{45CBC06F-916B-4417-9E2F-61C05BCA2889}">
      <dgm:prSet/>
      <dgm:spPr/>
      <dgm:t>
        <a:bodyPr/>
        <a:lstStyle/>
        <a:p>
          <a:endParaRPr lang="es-EC"/>
        </a:p>
      </dgm:t>
    </dgm:pt>
    <dgm:pt modelId="{8061CF35-FF4A-4801-BDF9-63210E8422F1}" type="sibTrans" cxnId="{45CBC06F-916B-4417-9E2F-61C05BCA2889}">
      <dgm:prSet/>
      <dgm:spPr/>
      <dgm:t>
        <a:bodyPr/>
        <a:lstStyle/>
        <a:p>
          <a:endParaRPr lang="es-EC"/>
        </a:p>
      </dgm:t>
    </dgm:pt>
    <dgm:pt modelId="{439F8462-2D50-41FB-8577-8758BB4274DA}">
      <dgm:prSet phldrT="[Texto]"/>
      <dgm:spPr/>
      <dgm:t>
        <a:bodyPr/>
        <a:lstStyle/>
        <a:p>
          <a:r>
            <a:rPr lang="es-EC" dirty="0"/>
            <a:t>Establece que en el mercado los precios dependen del precio de los factores de producción y del precio de todas las mercancías, de tal manera que exista una doble interdependencia; por un lado, los precios de las mercancías y los factores productivos y por el otro las remuneraciones y la distribución del ingreso que determina la estructura de la demanda</a:t>
          </a:r>
        </a:p>
      </dgm:t>
    </dgm:pt>
    <dgm:pt modelId="{95D17742-D22E-4FA4-9007-8BF04AF9C448}" type="parTrans" cxnId="{3742AEAD-92BF-4D54-88F2-07CAC67D3F73}">
      <dgm:prSet/>
      <dgm:spPr/>
      <dgm:t>
        <a:bodyPr/>
        <a:lstStyle/>
        <a:p>
          <a:endParaRPr lang="es-EC"/>
        </a:p>
      </dgm:t>
    </dgm:pt>
    <dgm:pt modelId="{01AB032A-D82E-47C6-8F67-8C9EEFD541F0}" type="sibTrans" cxnId="{3742AEAD-92BF-4D54-88F2-07CAC67D3F73}">
      <dgm:prSet/>
      <dgm:spPr/>
      <dgm:t>
        <a:bodyPr/>
        <a:lstStyle/>
        <a:p>
          <a:endParaRPr lang="es-EC"/>
        </a:p>
      </dgm:t>
    </dgm:pt>
    <dgm:pt modelId="{D7CB0329-CCB4-489A-A83F-D56702BBFD5B}">
      <dgm:prSet phldrT="[Texto]"/>
      <dgm:spPr/>
      <dgm:t>
        <a:bodyPr/>
        <a:lstStyle/>
        <a:p>
          <a:r>
            <a:rPr lang="es-EC" b="1" i="1" dirty="0"/>
            <a:t>Teoría de </a:t>
          </a:r>
          <a:r>
            <a:rPr lang="es-EC" b="1" i="1" dirty="0" err="1"/>
            <a:t>Heckscher</a:t>
          </a:r>
          <a:r>
            <a:rPr lang="es-EC" b="1" i="1" dirty="0"/>
            <a:t> Ohlin</a:t>
          </a:r>
          <a:endParaRPr lang="es-EC" dirty="0"/>
        </a:p>
      </dgm:t>
    </dgm:pt>
    <dgm:pt modelId="{543C9E30-77E0-4EE2-BEC2-AD20A0F5FCE8}" type="parTrans" cxnId="{B3976184-E039-4427-ABC9-1410AADA7C8B}">
      <dgm:prSet/>
      <dgm:spPr/>
      <dgm:t>
        <a:bodyPr/>
        <a:lstStyle/>
        <a:p>
          <a:endParaRPr lang="es-EC"/>
        </a:p>
      </dgm:t>
    </dgm:pt>
    <dgm:pt modelId="{5317D659-361F-4B92-BE2D-1EC02B6068F6}" type="sibTrans" cxnId="{B3976184-E039-4427-ABC9-1410AADA7C8B}">
      <dgm:prSet/>
      <dgm:spPr/>
      <dgm:t>
        <a:bodyPr/>
        <a:lstStyle/>
        <a:p>
          <a:endParaRPr lang="es-EC"/>
        </a:p>
      </dgm:t>
    </dgm:pt>
    <dgm:pt modelId="{43828A7B-5252-4BD0-AB02-FB29E0EE8A52}">
      <dgm:prSet phldrT="[Texto]"/>
      <dgm:spPr/>
      <dgm:t>
        <a:bodyPr/>
        <a:lstStyle/>
        <a:p>
          <a:r>
            <a:rPr lang="es-EC" dirty="0"/>
            <a:t>La teoría de </a:t>
          </a:r>
          <a:r>
            <a:rPr lang="es-EC" dirty="0" err="1"/>
            <a:t>Heckscher</a:t>
          </a:r>
          <a:r>
            <a:rPr lang="es-EC" dirty="0"/>
            <a:t> Ohlin explica que, para alcanzar una ventaja comparativa, es necesario la dotación óptima de recursos que permitan mejorar el producto y así incrementar su participación   en   el   comercio   internacional. </a:t>
          </a:r>
        </a:p>
      </dgm:t>
    </dgm:pt>
    <dgm:pt modelId="{EF07029A-929A-4B18-8954-B4DF8B34702F}" type="parTrans" cxnId="{9681FE00-26D7-4D44-B15C-75B3337DECB9}">
      <dgm:prSet/>
      <dgm:spPr/>
      <dgm:t>
        <a:bodyPr/>
        <a:lstStyle/>
        <a:p>
          <a:endParaRPr lang="es-EC"/>
        </a:p>
      </dgm:t>
    </dgm:pt>
    <dgm:pt modelId="{D246735E-F6E7-4FC6-901E-B4C01A33E247}" type="sibTrans" cxnId="{9681FE00-26D7-4D44-B15C-75B3337DECB9}">
      <dgm:prSet/>
      <dgm:spPr/>
      <dgm:t>
        <a:bodyPr/>
        <a:lstStyle/>
        <a:p>
          <a:endParaRPr lang="es-EC"/>
        </a:p>
      </dgm:t>
    </dgm:pt>
    <dgm:pt modelId="{ED1DBE77-72C4-4EDB-B296-5FAA556996CC}">
      <dgm:prSet/>
      <dgm:spPr/>
      <dgm:t>
        <a:bodyPr/>
        <a:lstStyle/>
        <a:p>
          <a:r>
            <a:rPr lang="es-EC" dirty="0"/>
            <a:t>La aplicación de los principios monetarios al intercambio internacional.</a:t>
          </a:r>
        </a:p>
      </dgm:t>
    </dgm:pt>
    <dgm:pt modelId="{70153421-5975-4A3A-9888-EEE595EA48E9}" type="parTrans" cxnId="{3FC03057-E501-4D94-AD5C-461D3DA338C7}">
      <dgm:prSet/>
      <dgm:spPr/>
      <dgm:t>
        <a:bodyPr/>
        <a:lstStyle/>
        <a:p>
          <a:endParaRPr lang="es-EC"/>
        </a:p>
      </dgm:t>
    </dgm:pt>
    <dgm:pt modelId="{0CCE710D-6536-41F6-83B1-7367020311AD}" type="sibTrans" cxnId="{3FC03057-E501-4D94-AD5C-461D3DA338C7}">
      <dgm:prSet/>
      <dgm:spPr/>
      <dgm:t>
        <a:bodyPr/>
        <a:lstStyle/>
        <a:p>
          <a:endParaRPr lang="es-EC"/>
        </a:p>
      </dgm:t>
    </dgm:pt>
    <dgm:pt modelId="{FF46B362-2D2E-4B21-A337-8707B39CC104}">
      <dgm:prSet/>
      <dgm:spPr/>
      <dgm:t>
        <a:bodyPr/>
        <a:lstStyle/>
        <a:p>
          <a:r>
            <a:rPr lang="es-EC" dirty="0"/>
            <a:t>El análisis del proceso de ajuste mediante el empleo de instrumentos monetarios, cambiarios y financieros</a:t>
          </a:r>
        </a:p>
      </dgm:t>
    </dgm:pt>
    <dgm:pt modelId="{C1879642-DE54-4EA6-94F9-8CC144ED5C98}" type="parTrans" cxnId="{CBD37455-895B-4DBE-8B34-A32D686865AA}">
      <dgm:prSet/>
      <dgm:spPr/>
      <dgm:t>
        <a:bodyPr/>
        <a:lstStyle/>
        <a:p>
          <a:endParaRPr lang="es-EC"/>
        </a:p>
      </dgm:t>
    </dgm:pt>
    <dgm:pt modelId="{1C21FEC6-3A23-4C1E-B4E1-EA6D2FB970F1}" type="sibTrans" cxnId="{CBD37455-895B-4DBE-8B34-A32D686865AA}">
      <dgm:prSet/>
      <dgm:spPr/>
      <dgm:t>
        <a:bodyPr/>
        <a:lstStyle/>
        <a:p>
          <a:endParaRPr lang="es-EC"/>
        </a:p>
      </dgm:t>
    </dgm:pt>
    <dgm:pt modelId="{8F44B2BA-6C44-44DC-935F-54D94690AE62}" type="pres">
      <dgm:prSet presAssocID="{7DFA85DF-5EB6-4C3C-8A73-578A5CB328E2}" presName="Name0" presStyleCnt="0">
        <dgm:presLayoutVars>
          <dgm:dir/>
          <dgm:animLvl val="lvl"/>
          <dgm:resizeHandles val="exact"/>
        </dgm:presLayoutVars>
      </dgm:prSet>
      <dgm:spPr/>
    </dgm:pt>
    <dgm:pt modelId="{B7CD08CA-8319-4A8A-BFF3-55007820C706}" type="pres">
      <dgm:prSet presAssocID="{C3F2BE5B-20CF-4287-926D-0B5ACB5002BC}" presName="composite" presStyleCnt="0"/>
      <dgm:spPr/>
    </dgm:pt>
    <dgm:pt modelId="{8F7814F0-BB2D-4CFA-895E-E3909A0045AC}" type="pres">
      <dgm:prSet presAssocID="{C3F2BE5B-20CF-4287-926D-0B5ACB5002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711CEA4-7B48-4065-BEC1-F31D4B28EECD}" type="pres">
      <dgm:prSet presAssocID="{C3F2BE5B-20CF-4287-926D-0B5ACB5002BC}" presName="desTx" presStyleLbl="alignAccFollowNode1" presStyleIdx="0" presStyleCnt="3">
        <dgm:presLayoutVars>
          <dgm:bulletEnabled val="1"/>
        </dgm:presLayoutVars>
      </dgm:prSet>
      <dgm:spPr/>
    </dgm:pt>
    <dgm:pt modelId="{E5C59966-5A0A-42C4-91D0-6E1CED3E5B10}" type="pres">
      <dgm:prSet presAssocID="{9EE35526-880C-474B-A750-F6BE2B433344}" presName="space" presStyleCnt="0"/>
      <dgm:spPr/>
    </dgm:pt>
    <dgm:pt modelId="{672AA033-9BD4-4425-9B0B-7E95EC428C3D}" type="pres">
      <dgm:prSet presAssocID="{753E5AB4-3C6A-498A-A9FA-6125B3EE5610}" presName="composite" presStyleCnt="0"/>
      <dgm:spPr/>
    </dgm:pt>
    <dgm:pt modelId="{BF23B772-EB7C-4C49-BB64-BEBD80D16962}" type="pres">
      <dgm:prSet presAssocID="{753E5AB4-3C6A-498A-A9FA-6125B3EE561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D040B34-0EF8-47D5-8E30-488E4457E6CE}" type="pres">
      <dgm:prSet presAssocID="{753E5AB4-3C6A-498A-A9FA-6125B3EE5610}" presName="desTx" presStyleLbl="alignAccFollowNode1" presStyleIdx="1" presStyleCnt="3">
        <dgm:presLayoutVars>
          <dgm:bulletEnabled val="1"/>
        </dgm:presLayoutVars>
      </dgm:prSet>
      <dgm:spPr/>
    </dgm:pt>
    <dgm:pt modelId="{43B8857F-EEDE-48ED-A00D-4CD0EAFCF69C}" type="pres">
      <dgm:prSet presAssocID="{8061CF35-FF4A-4801-BDF9-63210E8422F1}" presName="space" presStyleCnt="0"/>
      <dgm:spPr/>
    </dgm:pt>
    <dgm:pt modelId="{00CD4DAB-759C-49C7-A948-33F28F9A3637}" type="pres">
      <dgm:prSet presAssocID="{D7CB0329-CCB4-489A-A83F-D56702BBFD5B}" presName="composite" presStyleCnt="0"/>
      <dgm:spPr/>
    </dgm:pt>
    <dgm:pt modelId="{AA5C36FD-A2B0-42D4-A7EF-92DF8913E247}" type="pres">
      <dgm:prSet presAssocID="{D7CB0329-CCB4-489A-A83F-D56702BBFD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871EB76-F1DE-40B4-91B4-2AC088014F45}" type="pres">
      <dgm:prSet presAssocID="{D7CB0329-CCB4-489A-A83F-D56702BBFD5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681FE00-26D7-4D44-B15C-75B3337DECB9}" srcId="{D7CB0329-CCB4-489A-A83F-D56702BBFD5B}" destId="{43828A7B-5252-4BD0-AB02-FB29E0EE8A52}" srcOrd="0" destOrd="0" parTransId="{EF07029A-929A-4B18-8954-B4DF8B34702F}" sibTransId="{D246735E-F6E7-4FC6-901E-B4C01A33E247}"/>
    <dgm:cxn modelId="{8527DE1B-16C3-4D1F-9937-30BC8111C9DE}" type="presOf" srcId="{ED1DBE77-72C4-4EDB-B296-5FAA556996CC}" destId="{F711CEA4-7B48-4065-BEC1-F31D4B28EECD}" srcOrd="0" destOrd="1" presId="urn:microsoft.com/office/officeart/2005/8/layout/hList1"/>
    <dgm:cxn modelId="{D84F8836-A2E4-4F25-89B5-33F869409261}" srcId="{C3F2BE5B-20CF-4287-926D-0B5ACB5002BC}" destId="{135EC18B-47AC-4561-AB12-583007D2B624}" srcOrd="0" destOrd="0" parTransId="{F01ACDEB-62E1-46E2-8DDC-55A068673063}" sibTransId="{D97D3D6F-599C-4039-BB1A-85CF9239F2ED}"/>
    <dgm:cxn modelId="{EB693C5F-87A9-4123-B183-C9C6B3D2F2A6}" type="presOf" srcId="{43828A7B-5252-4BD0-AB02-FB29E0EE8A52}" destId="{9871EB76-F1DE-40B4-91B4-2AC088014F45}" srcOrd="0" destOrd="0" presId="urn:microsoft.com/office/officeart/2005/8/layout/hList1"/>
    <dgm:cxn modelId="{C4D82744-BCE1-46D9-85B3-EA385ECF407F}" type="presOf" srcId="{FF46B362-2D2E-4B21-A337-8707B39CC104}" destId="{F711CEA4-7B48-4065-BEC1-F31D4B28EECD}" srcOrd="0" destOrd="2" presId="urn:microsoft.com/office/officeart/2005/8/layout/hList1"/>
    <dgm:cxn modelId="{87C14A46-3822-4326-9B45-36F49DD1D9B3}" type="presOf" srcId="{135EC18B-47AC-4561-AB12-583007D2B624}" destId="{F711CEA4-7B48-4065-BEC1-F31D4B28EECD}" srcOrd="0" destOrd="0" presId="urn:microsoft.com/office/officeart/2005/8/layout/hList1"/>
    <dgm:cxn modelId="{EB300A67-F8E2-45B6-B430-56BB24969761}" type="presOf" srcId="{7DFA85DF-5EB6-4C3C-8A73-578A5CB328E2}" destId="{8F44B2BA-6C44-44DC-935F-54D94690AE62}" srcOrd="0" destOrd="0" presId="urn:microsoft.com/office/officeart/2005/8/layout/hList1"/>
    <dgm:cxn modelId="{45CBC06F-916B-4417-9E2F-61C05BCA2889}" srcId="{7DFA85DF-5EB6-4C3C-8A73-578A5CB328E2}" destId="{753E5AB4-3C6A-498A-A9FA-6125B3EE5610}" srcOrd="1" destOrd="0" parTransId="{EF5F1D92-CD0D-4DA1-B297-A59AF653C4ED}" sibTransId="{8061CF35-FF4A-4801-BDF9-63210E8422F1}"/>
    <dgm:cxn modelId="{DEE55054-B72E-4DA0-8B74-1C13BB92001B}" type="presOf" srcId="{C3F2BE5B-20CF-4287-926D-0B5ACB5002BC}" destId="{8F7814F0-BB2D-4CFA-895E-E3909A0045AC}" srcOrd="0" destOrd="0" presId="urn:microsoft.com/office/officeart/2005/8/layout/hList1"/>
    <dgm:cxn modelId="{CBD37455-895B-4DBE-8B34-A32D686865AA}" srcId="{C3F2BE5B-20CF-4287-926D-0B5ACB5002BC}" destId="{FF46B362-2D2E-4B21-A337-8707B39CC104}" srcOrd="2" destOrd="0" parTransId="{C1879642-DE54-4EA6-94F9-8CC144ED5C98}" sibTransId="{1C21FEC6-3A23-4C1E-B4E1-EA6D2FB970F1}"/>
    <dgm:cxn modelId="{3FC03057-E501-4D94-AD5C-461D3DA338C7}" srcId="{C3F2BE5B-20CF-4287-926D-0B5ACB5002BC}" destId="{ED1DBE77-72C4-4EDB-B296-5FAA556996CC}" srcOrd="1" destOrd="0" parTransId="{70153421-5975-4A3A-9888-EEE595EA48E9}" sibTransId="{0CCE710D-6536-41F6-83B1-7367020311AD}"/>
    <dgm:cxn modelId="{272A3A81-1BE8-409D-BB7F-1F5D4D0EAE41}" type="presOf" srcId="{753E5AB4-3C6A-498A-A9FA-6125B3EE5610}" destId="{BF23B772-EB7C-4C49-BB64-BEBD80D16962}" srcOrd="0" destOrd="0" presId="urn:microsoft.com/office/officeart/2005/8/layout/hList1"/>
    <dgm:cxn modelId="{B3976184-E039-4427-ABC9-1410AADA7C8B}" srcId="{7DFA85DF-5EB6-4C3C-8A73-578A5CB328E2}" destId="{D7CB0329-CCB4-489A-A83F-D56702BBFD5B}" srcOrd="2" destOrd="0" parTransId="{543C9E30-77E0-4EE2-BEC2-AD20A0F5FCE8}" sibTransId="{5317D659-361F-4B92-BE2D-1EC02B6068F6}"/>
    <dgm:cxn modelId="{3742AEAD-92BF-4D54-88F2-07CAC67D3F73}" srcId="{753E5AB4-3C6A-498A-A9FA-6125B3EE5610}" destId="{439F8462-2D50-41FB-8577-8758BB4274DA}" srcOrd="0" destOrd="0" parTransId="{95D17742-D22E-4FA4-9007-8BF04AF9C448}" sibTransId="{01AB032A-D82E-47C6-8F67-8C9EEFD541F0}"/>
    <dgm:cxn modelId="{24C62FC0-368A-43B7-A367-B716BB8047E6}" srcId="{7DFA85DF-5EB6-4C3C-8A73-578A5CB328E2}" destId="{C3F2BE5B-20CF-4287-926D-0B5ACB5002BC}" srcOrd="0" destOrd="0" parTransId="{D76BE773-6A38-403A-A740-0BC5084EDA1E}" sibTransId="{9EE35526-880C-474B-A750-F6BE2B433344}"/>
    <dgm:cxn modelId="{72EE04C3-F3D5-4B53-B63B-EE96F345ACCA}" type="presOf" srcId="{D7CB0329-CCB4-489A-A83F-D56702BBFD5B}" destId="{AA5C36FD-A2B0-42D4-A7EF-92DF8913E247}" srcOrd="0" destOrd="0" presId="urn:microsoft.com/office/officeart/2005/8/layout/hList1"/>
    <dgm:cxn modelId="{FA6D4DF0-B997-4681-A911-54604EC53F86}" type="presOf" srcId="{439F8462-2D50-41FB-8577-8758BB4274DA}" destId="{AD040B34-0EF8-47D5-8E30-488E4457E6CE}" srcOrd="0" destOrd="0" presId="urn:microsoft.com/office/officeart/2005/8/layout/hList1"/>
    <dgm:cxn modelId="{A9E27610-D51B-4062-BF90-4DCD6664BC3E}" type="presParOf" srcId="{8F44B2BA-6C44-44DC-935F-54D94690AE62}" destId="{B7CD08CA-8319-4A8A-BFF3-55007820C706}" srcOrd="0" destOrd="0" presId="urn:microsoft.com/office/officeart/2005/8/layout/hList1"/>
    <dgm:cxn modelId="{51E5B04C-AC5F-4D12-9D6B-C8944B694DE3}" type="presParOf" srcId="{B7CD08CA-8319-4A8A-BFF3-55007820C706}" destId="{8F7814F0-BB2D-4CFA-895E-E3909A0045AC}" srcOrd="0" destOrd="0" presId="urn:microsoft.com/office/officeart/2005/8/layout/hList1"/>
    <dgm:cxn modelId="{B2F87F92-8570-4DEB-B297-B88B27011487}" type="presParOf" srcId="{B7CD08CA-8319-4A8A-BFF3-55007820C706}" destId="{F711CEA4-7B48-4065-BEC1-F31D4B28EECD}" srcOrd="1" destOrd="0" presId="urn:microsoft.com/office/officeart/2005/8/layout/hList1"/>
    <dgm:cxn modelId="{3F9A1A99-4D9D-4343-801F-97D609EAB7BB}" type="presParOf" srcId="{8F44B2BA-6C44-44DC-935F-54D94690AE62}" destId="{E5C59966-5A0A-42C4-91D0-6E1CED3E5B10}" srcOrd="1" destOrd="0" presId="urn:microsoft.com/office/officeart/2005/8/layout/hList1"/>
    <dgm:cxn modelId="{7D20972F-A41F-499C-976A-4010C864C51F}" type="presParOf" srcId="{8F44B2BA-6C44-44DC-935F-54D94690AE62}" destId="{672AA033-9BD4-4425-9B0B-7E95EC428C3D}" srcOrd="2" destOrd="0" presId="urn:microsoft.com/office/officeart/2005/8/layout/hList1"/>
    <dgm:cxn modelId="{A968480E-D301-4B87-A6F1-BA8062E26B74}" type="presParOf" srcId="{672AA033-9BD4-4425-9B0B-7E95EC428C3D}" destId="{BF23B772-EB7C-4C49-BB64-BEBD80D16962}" srcOrd="0" destOrd="0" presId="urn:microsoft.com/office/officeart/2005/8/layout/hList1"/>
    <dgm:cxn modelId="{5035DF25-5D64-414A-9559-3887FCFD345D}" type="presParOf" srcId="{672AA033-9BD4-4425-9B0B-7E95EC428C3D}" destId="{AD040B34-0EF8-47D5-8E30-488E4457E6CE}" srcOrd="1" destOrd="0" presId="urn:microsoft.com/office/officeart/2005/8/layout/hList1"/>
    <dgm:cxn modelId="{76265D8E-C32D-4522-BC51-7840DCF8C002}" type="presParOf" srcId="{8F44B2BA-6C44-44DC-935F-54D94690AE62}" destId="{43B8857F-EEDE-48ED-A00D-4CD0EAFCF69C}" srcOrd="3" destOrd="0" presId="urn:microsoft.com/office/officeart/2005/8/layout/hList1"/>
    <dgm:cxn modelId="{57C0B8ED-3476-4D8C-A577-E88926703F9B}" type="presParOf" srcId="{8F44B2BA-6C44-44DC-935F-54D94690AE62}" destId="{00CD4DAB-759C-49C7-A948-33F28F9A3637}" srcOrd="4" destOrd="0" presId="urn:microsoft.com/office/officeart/2005/8/layout/hList1"/>
    <dgm:cxn modelId="{065A3E34-0E69-489B-83E8-BE5B86276768}" type="presParOf" srcId="{00CD4DAB-759C-49C7-A948-33F28F9A3637}" destId="{AA5C36FD-A2B0-42D4-A7EF-92DF8913E247}" srcOrd="0" destOrd="0" presId="urn:microsoft.com/office/officeart/2005/8/layout/hList1"/>
    <dgm:cxn modelId="{F297D952-70FD-4AB5-99A2-570091163C79}" type="presParOf" srcId="{00CD4DAB-759C-49C7-A948-33F28F9A3637}" destId="{9871EB76-F1DE-40B4-91B4-2AC088014F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F9396-E29C-4BEF-8DB4-063398FA37F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A695705-8D2F-44A9-A17E-126C8B09482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Metodología</a:t>
          </a:r>
        </a:p>
      </dgm:t>
    </dgm:pt>
    <dgm:pt modelId="{0ED9B96C-1EAB-4C18-B29C-4602DF13C286}" type="parTrans" cxnId="{E3E7F3A2-31F8-4FF4-8FF0-78F8E870C7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6E1371-CD9E-40A2-A6B2-91B799475F2B}" type="sibTrans" cxnId="{E3E7F3A2-31F8-4FF4-8FF0-78F8E870C7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4EC292-187B-4105-9485-B0E68D27D1D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Tipología de la investigación</a:t>
          </a:r>
        </a:p>
      </dgm:t>
    </dgm:pt>
    <dgm:pt modelId="{DD91AC8E-F24C-486E-8B34-8F2600B8D734}" type="parTrans" cxnId="{00D4D2FB-8C64-4432-90FD-C840C1D261F7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79CA265D-952F-46BF-8590-493932394526}" type="sibTrans" cxnId="{00D4D2FB-8C64-4432-90FD-C840C1D261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4C3064-98B4-4A3D-A3FC-3B352E54AC7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Documental</a:t>
          </a:r>
        </a:p>
      </dgm:t>
    </dgm:pt>
    <dgm:pt modelId="{4656567A-9D86-4EC8-A2EB-2702A0012DA4}" type="parTrans" cxnId="{DCD2E16B-0646-4A4C-999B-D4F169660C2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6A933C98-06E5-4C2F-B83C-60B3EC65DB45}" type="sibTrans" cxnId="{DCD2E16B-0646-4A4C-999B-D4F169660C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F5459E-FA5E-47BA-8E9A-449C3E861A2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Enfoque de la investigación</a:t>
          </a:r>
        </a:p>
      </dgm:t>
    </dgm:pt>
    <dgm:pt modelId="{E74E57F9-E4A8-406B-A603-A36B35350CB2}" type="parTrans" cxnId="{0CE58671-55C1-4AB9-B90C-46124034C29C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0A1EB20B-B0C7-4017-B518-C11B5E3CBF17}" type="sibTrans" cxnId="{0CE58671-55C1-4AB9-B90C-46124034C29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C804BB-3A5C-45A7-9690-D74A163A94A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Mixto</a:t>
          </a:r>
        </a:p>
      </dgm:t>
    </dgm:pt>
    <dgm:pt modelId="{F1445217-A15C-4E8F-A6D5-3D1B3FA2A636}" type="parTrans" cxnId="{BA9C417A-C8C2-41D3-A02F-8FA46E8E2DC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1FC65E91-4EC4-4E4E-8A46-F0E6B181DDE0}" type="sibTrans" cxnId="{BA9C417A-C8C2-41D3-A02F-8FA46E8E2DC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EE80EA-F405-457F-8ED3-164340A10B81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Cuantitativo</a:t>
          </a:r>
        </a:p>
      </dgm:t>
    </dgm:pt>
    <dgm:pt modelId="{6B009008-F788-4F98-80D2-826730410F0C}" type="parTrans" cxnId="{1A2989D5-0647-463D-B06C-F69573819EE6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DEF78013-0504-4DC8-8608-1B0ECC6D1B14}" type="sibTrans" cxnId="{1A2989D5-0647-463D-B06C-F69573819EE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100C16-2A94-490D-A5FF-F8E38670D69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Descriptivo </a:t>
          </a:r>
        </a:p>
      </dgm:t>
    </dgm:pt>
    <dgm:pt modelId="{0C8493A7-F91C-47E7-920B-7A53926B5B4D}" type="parTrans" cxnId="{C8087705-DA64-4F85-B78A-A1B35306F3FA}">
      <dgm:prSet/>
      <dgm:spPr/>
      <dgm:t>
        <a:bodyPr/>
        <a:lstStyle/>
        <a:p>
          <a:endParaRPr lang="es-EC"/>
        </a:p>
      </dgm:t>
    </dgm:pt>
    <dgm:pt modelId="{E586DA6B-5FA8-495E-AD76-803B7D7A0D34}" type="sibTrans" cxnId="{C8087705-DA64-4F85-B78A-A1B35306F3FA}">
      <dgm:prSet/>
      <dgm:spPr/>
      <dgm:t>
        <a:bodyPr/>
        <a:lstStyle/>
        <a:p>
          <a:endParaRPr lang="es-EC"/>
        </a:p>
      </dgm:t>
    </dgm:pt>
    <dgm:pt modelId="{8FFEB193-84B2-4544-BA95-915FE711BE33}">
      <dgm:prSet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Cualitativo</a:t>
          </a:r>
        </a:p>
      </dgm:t>
    </dgm:pt>
    <dgm:pt modelId="{91340825-32D1-4E2A-8B49-D6E2656CE09E}" type="parTrans" cxnId="{61BF9920-DF49-4BBC-AA2E-469EE85E7576}">
      <dgm:prSet/>
      <dgm:spPr/>
      <dgm:t>
        <a:bodyPr/>
        <a:lstStyle/>
        <a:p>
          <a:endParaRPr lang="es-EC"/>
        </a:p>
      </dgm:t>
    </dgm:pt>
    <dgm:pt modelId="{5DEDE01B-277A-4A31-8BD3-FFE166D0B331}" type="sibTrans" cxnId="{61BF9920-DF49-4BBC-AA2E-469EE85E7576}">
      <dgm:prSet/>
      <dgm:spPr/>
      <dgm:t>
        <a:bodyPr/>
        <a:lstStyle/>
        <a:p>
          <a:endParaRPr lang="es-EC"/>
        </a:p>
      </dgm:t>
    </dgm:pt>
    <dgm:pt modelId="{634BC259-52D3-4265-8548-A43C58FBBA81}" type="pres">
      <dgm:prSet presAssocID="{ED8F9396-E29C-4BEF-8DB4-063398FA3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2E8B024-B9DE-445A-B0F7-356A5760D0F9}" type="pres">
      <dgm:prSet presAssocID="{6A695705-8D2F-44A9-A17E-126C8B094827}" presName="root1" presStyleCnt="0"/>
      <dgm:spPr/>
    </dgm:pt>
    <dgm:pt modelId="{1D6E9C24-A9A4-423D-B594-C090BF591934}" type="pres">
      <dgm:prSet presAssocID="{6A695705-8D2F-44A9-A17E-126C8B094827}" presName="LevelOneTextNode" presStyleLbl="node0" presStyleIdx="0" presStyleCnt="1">
        <dgm:presLayoutVars>
          <dgm:chPref val="3"/>
        </dgm:presLayoutVars>
      </dgm:prSet>
      <dgm:spPr/>
    </dgm:pt>
    <dgm:pt modelId="{CE76F115-0BE1-424F-AD68-0EA7E70B3E35}" type="pres">
      <dgm:prSet presAssocID="{6A695705-8D2F-44A9-A17E-126C8B094827}" presName="level2hierChild" presStyleCnt="0"/>
      <dgm:spPr/>
    </dgm:pt>
    <dgm:pt modelId="{39BBF258-E181-4830-89F7-DE6E60D4681F}" type="pres">
      <dgm:prSet presAssocID="{DD91AC8E-F24C-486E-8B34-8F2600B8D734}" presName="conn2-1" presStyleLbl="parChTrans1D2" presStyleIdx="0" presStyleCnt="2"/>
      <dgm:spPr/>
    </dgm:pt>
    <dgm:pt modelId="{921338F1-F158-4E6B-B8C9-9A62F0CFAC7A}" type="pres">
      <dgm:prSet presAssocID="{DD91AC8E-F24C-486E-8B34-8F2600B8D734}" presName="connTx" presStyleLbl="parChTrans1D2" presStyleIdx="0" presStyleCnt="2"/>
      <dgm:spPr/>
    </dgm:pt>
    <dgm:pt modelId="{FB0B4F66-9AD1-43D4-B101-3A8BFC6CB21F}" type="pres">
      <dgm:prSet presAssocID="{B84EC292-187B-4105-9485-B0E68D27D1D8}" presName="root2" presStyleCnt="0"/>
      <dgm:spPr/>
    </dgm:pt>
    <dgm:pt modelId="{D30A7053-5E8F-4C6E-811A-750C3E4C92AE}" type="pres">
      <dgm:prSet presAssocID="{B84EC292-187B-4105-9485-B0E68D27D1D8}" presName="LevelTwoTextNode" presStyleLbl="node2" presStyleIdx="0" presStyleCnt="2">
        <dgm:presLayoutVars>
          <dgm:chPref val="3"/>
        </dgm:presLayoutVars>
      </dgm:prSet>
      <dgm:spPr/>
    </dgm:pt>
    <dgm:pt modelId="{4A9EF842-A20E-416C-B58F-23A1ACE81980}" type="pres">
      <dgm:prSet presAssocID="{B84EC292-187B-4105-9485-B0E68D27D1D8}" presName="level3hierChild" presStyleCnt="0"/>
      <dgm:spPr/>
    </dgm:pt>
    <dgm:pt modelId="{EA66E1D0-88C8-4707-9A85-83254DCB6A3F}" type="pres">
      <dgm:prSet presAssocID="{4656567A-9D86-4EC8-A2EB-2702A0012DA4}" presName="conn2-1" presStyleLbl="parChTrans1D3" presStyleIdx="0" presStyleCnt="3"/>
      <dgm:spPr/>
    </dgm:pt>
    <dgm:pt modelId="{89E3A94F-8590-46E4-94B6-457DC47C4CA8}" type="pres">
      <dgm:prSet presAssocID="{4656567A-9D86-4EC8-A2EB-2702A0012DA4}" presName="connTx" presStyleLbl="parChTrans1D3" presStyleIdx="0" presStyleCnt="3"/>
      <dgm:spPr/>
    </dgm:pt>
    <dgm:pt modelId="{72F23151-2F95-4D1D-AE7A-F26FE2F6944B}" type="pres">
      <dgm:prSet presAssocID="{DE4C3064-98B4-4A3D-A3FC-3B352E54AC70}" presName="root2" presStyleCnt="0"/>
      <dgm:spPr/>
    </dgm:pt>
    <dgm:pt modelId="{822B95B5-3CB2-4532-B1F1-277AF37A576D}" type="pres">
      <dgm:prSet presAssocID="{DE4C3064-98B4-4A3D-A3FC-3B352E54AC70}" presName="LevelTwoTextNode" presStyleLbl="node3" presStyleIdx="0" presStyleCnt="3">
        <dgm:presLayoutVars>
          <dgm:chPref val="3"/>
        </dgm:presLayoutVars>
      </dgm:prSet>
      <dgm:spPr/>
    </dgm:pt>
    <dgm:pt modelId="{72865F02-513A-478B-B827-89383EEFA004}" type="pres">
      <dgm:prSet presAssocID="{DE4C3064-98B4-4A3D-A3FC-3B352E54AC70}" presName="level3hierChild" presStyleCnt="0"/>
      <dgm:spPr/>
    </dgm:pt>
    <dgm:pt modelId="{5F43253F-AFDE-4B6C-BA4D-F84E297E433F}" type="pres">
      <dgm:prSet presAssocID="{0C8493A7-F91C-47E7-920B-7A53926B5B4D}" presName="conn2-1" presStyleLbl="parChTrans1D3" presStyleIdx="1" presStyleCnt="3"/>
      <dgm:spPr/>
    </dgm:pt>
    <dgm:pt modelId="{57CEAB0D-A52C-4BB1-A1E9-C261E77C9650}" type="pres">
      <dgm:prSet presAssocID="{0C8493A7-F91C-47E7-920B-7A53926B5B4D}" presName="connTx" presStyleLbl="parChTrans1D3" presStyleIdx="1" presStyleCnt="3"/>
      <dgm:spPr/>
    </dgm:pt>
    <dgm:pt modelId="{3F6D5DE4-7850-4646-8502-5FCC08E61995}" type="pres">
      <dgm:prSet presAssocID="{53100C16-2A94-490D-A5FF-F8E38670D694}" presName="root2" presStyleCnt="0"/>
      <dgm:spPr/>
    </dgm:pt>
    <dgm:pt modelId="{5A063713-28A5-4A7A-AE92-E642EA9D6C34}" type="pres">
      <dgm:prSet presAssocID="{53100C16-2A94-490D-A5FF-F8E38670D694}" presName="LevelTwoTextNode" presStyleLbl="node3" presStyleIdx="1" presStyleCnt="3">
        <dgm:presLayoutVars>
          <dgm:chPref val="3"/>
        </dgm:presLayoutVars>
      </dgm:prSet>
      <dgm:spPr/>
    </dgm:pt>
    <dgm:pt modelId="{DE71AB78-9A54-436F-AE68-789D8FADCF31}" type="pres">
      <dgm:prSet presAssocID="{53100C16-2A94-490D-A5FF-F8E38670D694}" presName="level3hierChild" presStyleCnt="0"/>
      <dgm:spPr/>
    </dgm:pt>
    <dgm:pt modelId="{BD324B84-9BEC-4DFC-A124-6F7EAC557969}" type="pres">
      <dgm:prSet presAssocID="{E74E57F9-E4A8-406B-A603-A36B35350CB2}" presName="conn2-1" presStyleLbl="parChTrans1D2" presStyleIdx="1" presStyleCnt="2"/>
      <dgm:spPr/>
    </dgm:pt>
    <dgm:pt modelId="{3F467113-098F-4D8A-8E90-9FE4EB766CD2}" type="pres">
      <dgm:prSet presAssocID="{E74E57F9-E4A8-406B-A603-A36B35350CB2}" presName="connTx" presStyleLbl="parChTrans1D2" presStyleIdx="1" presStyleCnt="2"/>
      <dgm:spPr/>
    </dgm:pt>
    <dgm:pt modelId="{F8F0709E-059C-43E9-ABAA-C01B3511C3FB}" type="pres">
      <dgm:prSet presAssocID="{33F5459E-FA5E-47BA-8E9A-449C3E861A25}" presName="root2" presStyleCnt="0"/>
      <dgm:spPr/>
    </dgm:pt>
    <dgm:pt modelId="{258F8723-3B05-483D-8034-3CFD21BD9704}" type="pres">
      <dgm:prSet presAssocID="{33F5459E-FA5E-47BA-8E9A-449C3E861A25}" presName="LevelTwoTextNode" presStyleLbl="node2" presStyleIdx="1" presStyleCnt="2">
        <dgm:presLayoutVars>
          <dgm:chPref val="3"/>
        </dgm:presLayoutVars>
      </dgm:prSet>
      <dgm:spPr/>
    </dgm:pt>
    <dgm:pt modelId="{61C6C60C-36DF-4BF6-8E23-C332A27F3FDB}" type="pres">
      <dgm:prSet presAssocID="{33F5459E-FA5E-47BA-8E9A-449C3E861A25}" presName="level3hierChild" presStyleCnt="0"/>
      <dgm:spPr/>
    </dgm:pt>
    <dgm:pt modelId="{389E3F7C-522A-4DA7-A00D-CE2B1A19891D}" type="pres">
      <dgm:prSet presAssocID="{F1445217-A15C-4E8F-A6D5-3D1B3FA2A636}" presName="conn2-1" presStyleLbl="parChTrans1D3" presStyleIdx="2" presStyleCnt="3"/>
      <dgm:spPr/>
    </dgm:pt>
    <dgm:pt modelId="{46859DBA-E46A-4A56-9492-8E9D5945522E}" type="pres">
      <dgm:prSet presAssocID="{F1445217-A15C-4E8F-A6D5-3D1B3FA2A636}" presName="connTx" presStyleLbl="parChTrans1D3" presStyleIdx="2" presStyleCnt="3"/>
      <dgm:spPr/>
    </dgm:pt>
    <dgm:pt modelId="{954A21FD-346B-4AF5-A7E9-F28CEF5E8E82}" type="pres">
      <dgm:prSet presAssocID="{79C804BB-3A5C-45A7-9690-D74A163A94AF}" presName="root2" presStyleCnt="0"/>
      <dgm:spPr/>
    </dgm:pt>
    <dgm:pt modelId="{F14AFF45-C9E1-4A09-8650-28D885EC6EF4}" type="pres">
      <dgm:prSet presAssocID="{79C804BB-3A5C-45A7-9690-D74A163A94AF}" presName="LevelTwoTextNode" presStyleLbl="node3" presStyleIdx="2" presStyleCnt="3">
        <dgm:presLayoutVars>
          <dgm:chPref val="3"/>
        </dgm:presLayoutVars>
      </dgm:prSet>
      <dgm:spPr/>
    </dgm:pt>
    <dgm:pt modelId="{55547771-7137-4ADA-BFD6-16FFBE384302}" type="pres">
      <dgm:prSet presAssocID="{79C804BB-3A5C-45A7-9690-D74A163A94AF}" presName="level3hierChild" presStyleCnt="0"/>
      <dgm:spPr/>
    </dgm:pt>
    <dgm:pt modelId="{9D4A9A2D-067D-4B87-B8ED-FA0A2C4181D0}" type="pres">
      <dgm:prSet presAssocID="{6B009008-F788-4F98-80D2-826730410F0C}" presName="conn2-1" presStyleLbl="parChTrans1D4" presStyleIdx="0" presStyleCnt="2"/>
      <dgm:spPr/>
    </dgm:pt>
    <dgm:pt modelId="{C3029828-21B1-4C45-A2BE-335A0B77C954}" type="pres">
      <dgm:prSet presAssocID="{6B009008-F788-4F98-80D2-826730410F0C}" presName="connTx" presStyleLbl="parChTrans1D4" presStyleIdx="0" presStyleCnt="2"/>
      <dgm:spPr/>
    </dgm:pt>
    <dgm:pt modelId="{48972001-EF93-47B3-927B-354905423630}" type="pres">
      <dgm:prSet presAssocID="{03EE80EA-F405-457F-8ED3-164340A10B81}" presName="root2" presStyleCnt="0"/>
      <dgm:spPr/>
    </dgm:pt>
    <dgm:pt modelId="{DEE4CB90-9B13-48B9-A35D-86FE943CFC2A}" type="pres">
      <dgm:prSet presAssocID="{03EE80EA-F405-457F-8ED3-164340A10B81}" presName="LevelTwoTextNode" presStyleLbl="node4" presStyleIdx="0" presStyleCnt="2">
        <dgm:presLayoutVars>
          <dgm:chPref val="3"/>
        </dgm:presLayoutVars>
      </dgm:prSet>
      <dgm:spPr/>
    </dgm:pt>
    <dgm:pt modelId="{E7AD006E-4421-4667-9FB7-68C7BCA2919C}" type="pres">
      <dgm:prSet presAssocID="{03EE80EA-F405-457F-8ED3-164340A10B81}" presName="level3hierChild" presStyleCnt="0"/>
      <dgm:spPr/>
    </dgm:pt>
    <dgm:pt modelId="{C70487A8-56EB-4961-96FF-F678FE8FAE14}" type="pres">
      <dgm:prSet presAssocID="{91340825-32D1-4E2A-8B49-D6E2656CE09E}" presName="conn2-1" presStyleLbl="parChTrans1D4" presStyleIdx="1" presStyleCnt="2"/>
      <dgm:spPr/>
    </dgm:pt>
    <dgm:pt modelId="{240E8C79-4F5C-4536-8DFB-0C0234098B4C}" type="pres">
      <dgm:prSet presAssocID="{91340825-32D1-4E2A-8B49-D6E2656CE09E}" presName="connTx" presStyleLbl="parChTrans1D4" presStyleIdx="1" presStyleCnt="2"/>
      <dgm:spPr/>
    </dgm:pt>
    <dgm:pt modelId="{1BADE576-112D-4666-8865-7FFCA266DB51}" type="pres">
      <dgm:prSet presAssocID="{8FFEB193-84B2-4544-BA95-915FE711BE33}" presName="root2" presStyleCnt="0"/>
      <dgm:spPr/>
    </dgm:pt>
    <dgm:pt modelId="{1F3BCBEB-EDC7-4F0D-A224-5E47D094055F}" type="pres">
      <dgm:prSet presAssocID="{8FFEB193-84B2-4544-BA95-915FE711BE33}" presName="LevelTwoTextNode" presStyleLbl="node4" presStyleIdx="1" presStyleCnt="2">
        <dgm:presLayoutVars>
          <dgm:chPref val="3"/>
        </dgm:presLayoutVars>
      </dgm:prSet>
      <dgm:spPr/>
    </dgm:pt>
    <dgm:pt modelId="{4085D587-E377-4703-B2BA-32DDD17EAAEA}" type="pres">
      <dgm:prSet presAssocID="{8FFEB193-84B2-4544-BA95-915FE711BE33}" presName="level3hierChild" presStyleCnt="0"/>
      <dgm:spPr/>
    </dgm:pt>
  </dgm:ptLst>
  <dgm:cxnLst>
    <dgm:cxn modelId="{C8087705-DA64-4F85-B78A-A1B35306F3FA}" srcId="{B84EC292-187B-4105-9485-B0E68D27D1D8}" destId="{53100C16-2A94-490D-A5FF-F8E38670D694}" srcOrd="1" destOrd="0" parTransId="{0C8493A7-F91C-47E7-920B-7A53926B5B4D}" sibTransId="{E586DA6B-5FA8-495E-AD76-803B7D7A0D34}"/>
    <dgm:cxn modelId="{26D71208-039E-47D5-B55E-BFD9CB1AECAD}" type="presOf" srcId="{F1445217-A15C-4E8F-A6D5-3D1B3FA2A636}" destId="{46859DBA-E46A-4A56-9492-8E9D5945522E}" srcOrd="1" destOrd="0" presId="urn:microsoft.com/office/officeart/2005/8/layout/hierarchy2"/>
    <dgm:cxn modelId="{252B0710-7BEF-413C-8623-CC7801E8E59C}" type="presOf" srcId="{ED8F9396-E29C-4BEF-8DB4-063398FA37F7}" destId="{634BC259-52D3-4265-8548-A43C58FBBA81}" srcOrd="0" destOrd="0" presId="urn:microsoft.com/office/officeart/2005/8/layout/hierarchy2"/>
    <dgm:cxn modelId="{06454215-D236-4DCB-BFC4-0B57217087E4}" type="presOf" srcId="{DD91AC8E-F24C-486E-8B34-8F2600B8D734}" destId="{921338F1-F158-4E6B-B8C9-9A62F0CFAC7A}" srcOrd="1" destOrd="0" presId="urn:microsoft.com/office/officeart/2005/8/layout/hierarchy2"/>
    <dgm:cxn modelId="{61BF9920-DF49-4BBC-AA2E-469EE85E7576}" srcId="{79C804BB-3A5C-45A7-9690-D74A163A94AF}" destId="{8FFEB193-84B2-4544-BA95-915FE711BE33}" srcOrd="1" destOrd="0" parTransId="{91340825-32D1-4E2A-8B49-D6E2656CE09E}" sibTransId="{5DEDE01B-277A-4A31-8BD3-FFE166D0B331}"/>
    <dgm:cxn modelId="{1150B362-51AF-4F23-BBE7-91E431F545CF}" type="presOf" srcId="{4656567A-9D86-4EC8-A2EB-2702A0012DA4}" destId="{89E3A94F-8590-46E4-94B6-457DC47C4CA8}" srcOrd="1" destOrd="0" presId="urn:microsoft.com/office/officeart/2005/8/layout/hierarchy2"/>
    <dgm:cxn modelId="{11DDBC69-570D-4A47-879D-DED559362EF1}" type="presOf" srcId="{0C8493A7-F91C-47E7-920B-7A53926B5B4D}" destId="{57CEAB0D-A52C-4BB1-A1E9-C261E77C9650}" srcOrd="1" destOrd="0" presId="urn:microsoft.com/office/officeart/2005/8/layout/hierarchy2"/>
    <dgm:cxn modelId="{DCD2E16B-0646-4A4C-999B-D4F169660C2E}" srcId="{B84EC292-187B-4105-9485-B0E68D27D1D8}" destId="{DE4C3064-98B4-4A3D-A3FC-3B352E54AC70}" srcOrd="0" destOrd="0" parTransId="{4656567A-9D86-4EC8-A2EB-2702A0012DA4}" sibTransId="{6A933C98-06E5-4C2F-B83C-60B3EC65DB45}"/>
    <dgm:cxn modelId="{0867384D-9BC4-430E-9A12-D8BBEA3CC2E2}" type="presOf" srcId="{F1445217-A15C-4E8F-A6D5-3D1B3FA2A636}" destId="{389E3F7C-522A-4DA7-A00D-CE2B1A19891D}" srcOrd="0" destOrd="0" presId="urn:microsoft.com/office/officeart/2005/8/layout/hierarchy2"/>
    <dgm:cxn modelId="{20039050-DD6D-45B3-9F3D-092E9917D485}" type="presOf" srcId="{6B009008-F788-4F98-80D2-826730410F0C}" destId="{C3029828-21B1-4C45-A2BE-335A0B77C954}" srcOrd="1" destOrd="0" presId="urn:microsoft.com/office/officeart/2005/8/layout/hierarchy2"/>
    <dgm:cxn modelId="{0CE58671-55C1-4AB9-B90C-46124034C29C}" srcId="{6A695705-8D2F-44A9-A17E-126C8B094827}" destId="{33F5459E-FA5E-47BA-8E9A-449C3E861A25}" srcOrd="1" destOrd="0" parTransId="{E74E57F9-E4A8-406B-A603-A36B35350CB2}" sibTransId="{0A1EB20B-B0C7-4017-B518-C11B5E3CBF17}"/>
    <dgm:cxn modelId="{4390A878-99FB-4286-B3EA-3631A4C4291A}" type="presOf" srcId="{B84EC292-187B-4105-9485-B0E68D27D1D8}" destId="{D30A7053-5E8F-4C6E-811A-750C3E4C92AE}" srcOrd="0" destOrd="0" presId="urn:microsoft.com/office/officeart/2005/8/layout/hierarchy2"/>
    <dgm:cxn modelId="{3B7D6A59-A453-4267-9703-3296A25332D3}" type="presOf" srcId="{E74E57F9-E4A8-406B-A603-A36B35350CB2}" destId="{BD324B84-9BEC-4DFC-A124-6F7EAC557969}" srcOrd="0" destOrd="0" presId="urn:microsoft.com/office/officeart/2005/8/layout/hierarchy2"/>
    <dgm:cxn modelId="{BA9C417A-C8C2-41D3-A02F-8FA46E8E2DCE}" srcId="{33F5459E-FA5E-47BA-8E9A-449C3E861A25}" destId="{79C804BB-3A5C-45A7-9690-D74A163A94AF}" srcOrd="0" destOrd="0" parTransId="{F1445217-A15C-4E8F-A6D5-3D1B3FA2A636}" sibTransId="{1FC65E91-4EC4-4E4E-8A46-F0E6B181DDE0}"/>
    <dgm:cxn modelId="{C0106C80-DE23-405C-9646-8379879762F1}" type="presOf" srcId="{DD91AC8E-F24C-486E-8B34-8F2600B8D734}" destId="{39BBF258-E181-4830-89F7-DE6E60D4681F}" srcOrd="0" destOrd="0" presId="urn:microsoft.com/office/officeart/2005/8/layout/hierarchy2"/>
    <dgm:cxn modelId="{89E9CC8A-7A47-4B71-8DEE-9CE0C89C13DC}" type="presOf" srcId="{33F5459E-FA5E-47BA-8E9A-449C3E861A25}" destId="{258F8723-3B05-483D-8034-3CFD21BD9704}" srcOrd="0" destOrd="0" presId="urn:microsoft.com/office/officeart/2005/8/layout/hierarchy2"/>
    <dgm:cxn modelId="{D462AC90-3959-48C5-89E0-83D9FC755D42}" type="presOf" srcId="{DE4C3064-98B4-4A3D-A3FC-3B352E54AC70}" destId="{822B95B5-3CB2-4532-B1F1-277AF37A576D}" srcOrd="0" destOrd="0" presId="urn:microsoft.com/office/officeart/2005/8/layout/hierarchy2"/>
    <dgm:cxn modelId="{F1C72093-0CE4-4DE0-82B3-5DD4E37BA1B3}" type="presOf" srcId="{03EE80EA-F405-457F-8ED3-164340A10B81}" destId="{DEE4CB90-9B13-48B9-A35D-86FE943CFC2A}" srcOrd="0" destOrd="0" presId="urn:microsoft.com/office/officeart/2005/8/layout/hierarchy2"/>
    <dgm:cxn modelId="{E3E7F3A2-31F8-4FF4-8FF0-78F8E870C791}" srcId="{ED8F9396-E29C-4BEF-8DB4-063398FA37F7}" destId="{6A695705-8D2F-44A9-A17E-126C8B094827}" srcOrd="0" destOrd="0" parTransId="{0ED9B96C-1EAB-4C18-B29C-4602DF13C286}" sibTransId="{286E1371-CD9E-40A2-A6B2-91B799475F2B}"/>
    <dgm:cxn modelId="{5F0477AA-5947-41FE-851E-7F19231EA724}" type="presOf" srcId="{8FFEB193-84B2-4544-BA95-915FE711BE33}" destId="{1F3BCBEB-EDC7-4F0D-A224-5E47D094055F}" srcOrd="0" destOrd="0" presId="urn:microsoft.com/office/officeart/2005/8/layout/hierarchy2"/>
    <dgm:cxn modelId="{0CADA6B5-B79A-4A82-98E3-39A320C9C0A7}" type="presOf" srcId="{E74E57F9-E4A8-406B-A603-A36B35350CB2}" destId="{3F467113-098F-4D8A-8E90-9FE4EB766CD2}" srcOrd="1" destOrd="0" presId="urn:microsoft.com/office/officeart/2005/8/layout/hierarchy2"/>
    <dgm:cxn modelId="{7DDC0BB6-21F7-4A23-8341-30C4F0D7EBDE}" type="presOf" srcId="{0C8493A7-F91C-47E7-920B-7A53926B5B4D}" destId="{5F43253F-AFDE-4B6C-BA4D-F84E297E433F}" srcOrd="0" destOrd="0" presId="urn:microsoft.com/office/officeart/2005/8/layout/hierarchy2"/>
    <dgm:cxn modelId="{617AFEBB-5131-4CDC-9215-1A91B6843D4F}" type="presOf" srcId="{4656567A-9D86-4EC8-A2EB-2702A0012DA4}" destId="{EA66E1D0-88C8-4707-9A85-83254DCB6A3F}" srcOrd="0" destOrd="0" presId="urn:microsoft.com/office/officeart/2005/8/layout/hierarchy2"/>
    <dgm:cxn modelId="{5B301CC7-1DAA-4727-AE3F-7DBDA46C4D6F}" type="presOf" srcId="{6B009008-F788-4F98-80D2-826730410F0C}" destId="{9D4A9A2D-067D-4B87-B8ED-FA0A2C4181D0}" srcOrd="0" destOrd="0" presId="urn:microsoft.com/office/officeart/2005/8/layout/hierarchy2"/>
    <dgm:cxn modelId="{F44DC8CE-B9C0-42B6-BD0D-4CF40D0F6C70}" type="presOf" srcId="{79C804BB-3A5C-45A7-9690-D74A163A94AF}" destId="{F14AFF45-C9E1-4A09-8650-28D885EC6EF4}" srcOrd="0" destOrd="0" presId="urn:microsoft.com/office/officeart/2005/8/layout/hierarchy2"/>
    <dgm:cxn modelId="{905CC6D0-D284-4817-9C8A-0639F52E2E6A}" type="presOf" srcId="{91340825-32D1-4E2A-8B49-D6E2656CE09E}" destId="{240E8C79-4F5C-4536-8DFB-0C0234098B4C}" srcOrd="1" destOrd="0" presId="urn:microsoft.com/office/officeart/2005/8/layout/hierarchy2"/>
    <dgm:cxn modelId="{1A2989D5-0647-463D-B06C-F69573819EE6}" srcId="{79C804BB-3A5C-45A7-9690-D74A163A94AF}" destId="{03EE80EA-F405-457F-8ED3-164340A10B81}" srcOrd="0" destOrd="0" parTransId="{6B009008-F788-4F98-80D2-826730410F0C}" sibTransId="{DEF78013-0504-4DC8-8608-1B0ECC6D1B14}"/>
    <dgm:cxn modelId="{A4FADFD6-267E-47AE-8E13-0669012DC3E4}" type="presOf" srcId="{6A695705-8D2F-44A9-A17E-126C8B094827}" destId="{1D6E9C24-A9A4-423D-B594-C090BF591934}" srcOrd="0" destOrd="0" presId="urn:microsoft.com/office/officeart/2005/8/layout/hierarchy2"/>
    <dgm:cxn modelId="{8C6120F9-2815-415F-99E3-999F270CF014}" type="presOf" srcId="{53100C16-2A94-490D-A5FF-F8E38670D694}" destId="{5A063713-28A5-4A7A-AE92-E642EA9D6C34}" srcOrd="0" destOrd="0" presId="urn:microsoft.com/office/officeart/2005/8/layout/hierarchy2"/>
    <dgm:cxn modelId="{00D4D2FB-8C64-4432-90FD-C840C1D261F7}" srcId="{6A695705-8D2F-44A9-A17E-126C8B094827}" destId="{B84EC292-187B-4105-9485-B0E68D27D1D8}" srcOrd="0" destOrd="0" parTransId="{DD91AC8E-F24C-486E-8B34-8F2600B8D734}" sibTransId="{79CA265D-952F-46BF-8590-493932394526}"/>
    <dgm:cxn modelId="{11AB5CFD-E2CA-40E4-8B34-2099F646F04E}" type="presOf" srcId="{91340825-32D1-4E2A-8B49-D6E2656CE09E}" destId="{C70487A8-56EB-4961-96FF-F678FE8FAE14}" srcOrd="0" destOrd="0" presId="urn:microsoft.com/office/officeart/2005/8/layout/hierarchy2"/>
    <dgm:cxn modelId="{2B357CEA-D9C1-481A-B0C3-53708C05372B}" type="presParOf" srcId="{634BC259-52D3-4265-8548-A43C58FBBA81}" destId="{D2E8B024-B9DE-445A-B0F7-356A5760D0F9}" srcOrd="0" destOrd="0" presId="urn:microsoft.com/office/officeart/2005/8/layout/hierarchy2"/>
    <dgm:cxn modelId="{11BB9C16-3DC1-428A-868A-A4195DA86DB7}" type="presParOf" srcId="{D2E8B024-B9DE-445A-B0F7-356A5760D0F9}" destId="{1D6E9C24-A9A4-423D-B594-C090BF591934}" srcOrd="0" destOrd="0" presId="urn:microsoft.com/office/officeart/2005/8/layout/hierarchy2"/>
    <dgm:cxn modelId="{46709BB4-A2BE-418C-87F4-C03FCDFBAD3B}" type="presParOf" srcId="{D2E8B024-B9DE-445A-B0F7-356A5760D0F9}" destId="{CE76F115-0BE1-424F-AD68-0EA7E70B3E35}" srcOrd="1" destOrd="0" presId="urn:microsoft.com/office/officeart/2005/8/layout/hierarchy2"/>
    <dgm:cxn modelId="{A2DA455D-AD17-42CF-B6F2-31E36E32C516}" type="presParOf" srcId="{CE76F115-0BE1-424F-AD68-0EA7E70B3E35}" destId="{39BBF258-E181-4830-89F7-DE6E60D4681F}" srcOrd="0" destOrd="0" presId="urn:microsoft.com/office/officeart/2005/8/layout/hierarchy2"/>
    <dgm:cxn modelId="{7B0506DC-9462-4DF8-8974-7E6663E0A025}" type="presParOf" srcId="{39BBF258-E181-4830-89F7-DE6E60D4681F}" destId="{921338F1-F158-4E6B-B8C9-9A62F0CFAC7A}" srcOrd="0" destOrd="0" presId="urn:microsoft.com/office/officeart/2005/8/layout/hierarchy2"/>
    <dgm:cxn modelId="{36F04B2C-EFC2-41FA-AADD-465AADC24DA1}" type="presParOf" srcId="{CE76F115-0BE1-424F-AD68-0EA7E70B3E35}" destId="{FB0B4F66-9AD1-43D4-B101-3A8BFC6CB21F}" srcOrd="1" destOrd="0" presId="urn:microsoft.com/office/officeart/2005/8/layout/hierarchy2"/>
    <dgm:cxn modelId="{5D2FAEE1-4E11-443A-9E11-46A612BE88C7}" type="presParOf" srcId="{FB0B4F66-9AD1-43D4-B101-3A8BFC6CB21F}" destId="{D30A7053-5E8F-4C6E-811A-750C3E4C92AE}" srcOrd="0" destOrd="0" presId="urn:microsoft.com/office/officeart/2005/8/layout/hierarchy2"/>
    <dgm:cxn modelId="{757AB240-5D64-4B5D-95E6-F1936E07D32D}" type="presParOf" srcId="{FB0B4F66-9AD1-43D4-B101-3A8BFC6CB21F}" destId="{4A9EF842-A20E-416C-B58F-23A1ACE81980}" srcOrd="1" destOrd="0" presId="urn:microsoft.com/office/officeart/2005/8/layout/hierarchy2"/>
    <dgm:cxn modelId="{1B75C6A2-35C5-46C1-BAB0-387966102F57}" type="presParOf" srcId="{4A9EF842-A20E-416C-B58F-23A1ACE81980}" destId="{EA66E1D0-88C8-4707-9A85-83254DCB6A3F}" srcOrd="0" destOrd="0" presId="urn:microsoft.com/office/officeart/2005/8/layout/hierarchy2"/>
    <dgm:cxn modelId="{C2649DFC-16DF-4365-AD87-00E98D856A6E}" type="presParOf" srcId="{EA66E1D0-88C8-4707-9A85-83254DCB6A3F}" destId="{89E3A94F-8590-46E4-94B6-457DC47C4CA8}" srcOrd="0" destOrd="0" presId="urn:microsoft.com/office/officeart/2005/8/layout/hierarchy2"/>
    <dgm:cxn modelId="{4A092330-3740-4D1E-8539-B8959429FE16}" type="presParOf" srcId="{4A9EF842-A20E-416C-B58F-23A1ACE81980}" destId="{72F23151-2F95-4D1D-AE7A-F26FE2F6944B}" srcOrd="1" destOrd="0" presId="urn:microsoft.com/office/officeart/2005/8/layout/hierarchy2"/>
    <dgm:cxn modelId="{7D912DA2-41A4-4056-9A66-2C5237879087}" type="presParOf" srcId="{72F23151-2F95-4D1D-AE7A-F26FE2F6944B}" destId="{822B95B5-3CB2-4532-B1F1-277AF37A576D}" srcOrd="0" destOrd="0" presId="urn:microsoft.com/office/officeart/2005/8/layout/hierarchy2"/>
    <dgm:cxn modelId="{67DD6525-ECE1-4748-B0FA-C6CC884F29B9}" type="presParOf" srcId="{72F23151-2F95-4D1D-AE7A-F26FE2F6944B}" destId="{72865F02-513A-478B-B827-89383EEFA004}" srcOrd="1" destOrd="0" presId="urn:microsoft.com/office/officeart/2005/8/layout/hierarchy2"/>
    <dgm:cxn modelId="{B84FCA91-ADB8-4336-85BE-292CD794DDDE}" type="presParOf" srcId="{4A9EF842-A20E-416C-B58F-23A1ACE81980}" destId="{5F43253F-AFDE-4B6C-BA4D-F84E297E433F}" srcOrd="2" destOrd="0" presId="urn:microsoft.com/office/officeart/2005/8/layout/hierarchy2"/>
    <dgm:cxn modelId="{95BFC9B2-9FE8-4727-92A4-1A3CD7D72EBE}" type="presParOf" srcId="{5F43253F-AFDE-4B6C-BA4D-F84E297E433F}" destId="{57CEAB0D-A52C-4BB1-A1E9-C261E77C9650}" srcOrd="0" destOrd="0" presId="urn:microsoft.com/office/officeart/2005/8/layout/hierarchy2"/>
    <dgm:cxn modelId="{AFB313C8-4937-4B9F-8A7A-8A37ABD4F6C7}" type="presParOf" srcId="{4A9EF842-A20E-416C-B58F-23A1ACE81980}" destId="{3F6D5DE4-7850-4646-8502-5FCC08E61995}" srcOrd="3" destOrd="0" presId="urn:microsoft.com/office/officeart/2005/8/layout/hierarchy2"/>
    <dgm:cxn modelId="{E8937772-21BF-468A-B100-8CB76FE63161}" type="presParOf" srcId="{3F6D5DE4-7850-4646-8502-5FCC08E61995}" destId="{5A063713-28A5-4A7A-AE92-E642EA9D6C34}" srcOrd="0" destOrd="0" presId="urn:microsoft.com/office/officeart/2005/8/layout/hierarchy2"/>
    <dgm:cxn modelId="{421F1002-6270-43D7-8990-1206F3D11851}" type="presParOf" srcId="{3F6D5DE4-7850-4646-8502-5FCC08E61995}" destId="{DE71AB78-9A54-436F-AE68-789D8FADCF31}" srcOrd="1" destOrd="0" presId="urn:microsoft.com/office/officeart/2005/8/layout/hierarchy2"/>
    <dgm:cxn modelId="{8D8B9E41-8C29-48A5-9515-3060166D33CF}" type="presParOf" srcId="{CE76F115-0BE1-424F-AD68-0EA7E70B3E35}" destId="{BD324B84-9BEC-4DFC-A124-6F7EAC557969}" srcOrd="2" destOrd="0" presId="urn:microsoft.com/office/officeart/2005/8/layout/hierarchy2"/>
    <dgm:cxn modelId="{781D723C-22E8-46A3-8010-010A92B76CC0}" type="presParOf" srcId="{BD324B84-9BEC-4DFC-A124-6F7EAC557969}" destId="{3F467113-098F-4D8A-8E90-9FE4EB766CD2}" srcOrd="0" destOrd="0" presId="urn:microsoft.com/office/officeart/2005/8/layout/hierarchy2"/>
    <dgm:cxn modelId="{CB68AF86-9D39-417B-A1D5-5F84C88321F6}" type="presParOf" srcId="{CE76F115-0BE1-424F-AD68-0EA7E70B3E35}" destId="{F8F0709E-059C-43E9-ABAA-C01B3511C3FB}" srcOrd="3" destOrd="0" presId="urn:microsoft.com/office/officeart/2005/8/layout/hierarchy2"/>
    <dgm:cxn modelId="{E4F86A2F-54E3-4378-A5DB-2B4FB6B6306F}" type="presParOf" srcId="{F8F0709E-059C-43E9-ABAA-C01B3511C3FB}" destId="{258F8723-3B05-483D-8034-3CFD21BD9704}" srcOrd="0" destOrd="0" presId="urn:microsoft.com/office/officeart/2005/8/layout/hierarchy2"/>
    <dgm:cxn modelId="{B8FF536A-E381-4A20-AF0F-C7510EE2BB65}" type="presParOf" srcId="{F8F0709E-059C-43E9-ABAA-C01B3511C3FB}" destId="{61C6C60C-36DF-4BF6-8E23-C332A27F3FDB}" srcOrd="1" destOrd="0" presId="urn:microsoft.com/office/officeart/2005/8/layout/hierarchy2"/>
    <dgm:cxn modelId="{875818AE-F5B1-4433-9C30-55FD1F408104}" type="presParOf" srcId="{61C6C60C-36DF-4BF6-8E23-C332A27F3FDB}" destId="{389E3F7C-522A-4DA7-A00D-CE2B1A19891D}" srcOrd="0" destOrd="0" presId="urn:microsoft.com/office/officeart/2005/8/layout/hierarchy2"/>
    <dgm:cxn modelId="{3DD0F747-1832-4639-9C18-7D26BB52CD39}" type="presParOf" srcId="{389E3F7C-522A-4DA7-A00D-CE2B1A19891D}" destId="{46859DBA-E46A-4A56-9492-8E9D5945522E}" srcOrd="0" destOrd="0" presId="urn:microsoft.com/office/officeart/2005/8/layout/hierarchy2"/>
    <dgm:cxn modelId="{1B726996-A2D0-4C05-B3B7-76AF740D3D86}" type="presParOf" srcId="{61C6C60C-36DF-4BF6-8E23-C332A27F3FDB}" destId="{954A21FD-346B-4AF5-A7E9-F28CEF5E8E82}" srcOrd="1" destOrd="0" presId="urn:microsoft.com/office/officeart/2005/8/layout/hierarchy2"/>
    <dgm:cxn modelId="{3853A6FD-67E6-442F-9252-0636B0457D60}" type="presParOf" srcId="{954A21FD-346B-4AF5-A7E9-F28CEF5E8E82}" destId="{F14AFF45-C9E1-4A09-8650-28D885EC6EF4}" srcOrd="0" destOrd="0" presId="urn:microsoft.com/office/officeart/2005/8/layout/hierarchy2"/>
    <dgm:cxn modelId="{884F38BA-24D9-4FF6-941F-753D95C531C7}" type="presParOf" srcId="{954A21FD-346B-4AF5-A7E9-F28CEF5E8E82}" destId="{55547771-7137-4ADA-BFD6-16FFBE384302}" srcOrd="1" destOrd="0" presId="urn:microsoft.com/office/officeart/2005/8/layout/hierarchy2"/>
    <dgm:cxn modelId="{5C29E51C-DD61-4252-AF02-AE4A2567BD4E}" type="presParOf" srcId="{55547771-7137-4ADA-BFD6-16FFBE384302}" destId="{9D4A9A2D-067D-4B87-B8ED-FA0A2C4181D0}" srcOrd="0" destOrd="0" presId="urn:microsoft.com/office/officeart/2005/8/layout/hierarchy2"/>
    <dgm:cxn modelId="{2A89A7AB-20F2-4BA5-AD8F-FB5363B5E84A}" type="presParOf" srcId="{9D4A9A2D-067D-4B87-B8ED-FA0A2C4181D0}" destId="{C3029828-21B1-4C45-A2BE-335A0B77C954}" srcOrd="0" destOrd="0" presId="urn:microsoft.com/office/officeart/2005/8/layout/hierarchy2"/>
    <dgm:cxn modelId="{58A55408-BAA6-4CD4-9077-7B5479611E59}" type="presParOf" srcId="{55547771-7137-4ADA-BFD6-16FFBE384302}" destId="{48972001-EF93-47B3-927B-354905423630}" srcOrd="1" destOrd="0" presId="urn:microsoft.com/office/officeart/2005/8/layout/hierarchy2"/>
    <dgm:cxn modelId="{B5B99670-7E83-401E-B2C1-5FDB5CA78217}" type="presParOf" srcId="{48972001-EF93-47B3-927B-354905423630}" destId="{DEE4CB90-9B13-48B9-A35D-86FE943CFC2A}" srcOrd="0" destOrd="0" presId="urn:microsoft.com/office/officeart/2005/8/layout/hierarchy2"/>
    <dgm:cxn modelId="{44321593-D81F-4BF6-87ED-0A0D31A72206}" type="presParOf" srcId="{48972001-EF93-47B3-927B-354905423630}" destId="{E7AD006E-4421-4667-9FB7-68C7BCA2919C}" srcOrd="1" destOrd="0" presId="urn:microsoft.com/office/officeart/2005/8/layout/hierarchy2"/>
    <dgm:cxn modelId="{C398335C-EF73-462A-949A-03C3E7CBA356}" type="presParOf" srcId="{55547771-7137-4ADA-BFD6-16FFBE384302}" destId="{C70487A8-56EB-4961-96FF-F678FE8FAE14}" srcOrd="2" destOrd="0" presId="urn:microsoft.com/office/officeart/2005/8/layout/hierarchy2"/>
    <dgm:cxn modelId="{3A2190EB-A968-4B27-B55C-F192AA59A5DD}" type="presParOf" srcId="{C70487A8-56EB-4961-96FF-F678FE8FAE14}" destId="{240E8C79-4F5C-4536-8DFB-0C0234098B4C}" srcOrd="0" destOrd="0" presId="urn:microsoft.com/office/officeart/2005/8/layout/hierarchy2"/>
    <dgm:cxn modelId="{69DB4653-A45A-4BC5-952D-F16BAA7C3369}" type="presParOf" srcId="{55547771-7137-4ADA-BFD6-16FFBE384302}" destId="{1BADE576-112D-4666-8865-7FFCA266DB51}" srcOrd="3" destOrd="0" presId="urn:microsoft.com/office/officeart/2005/8/layout/hierarchy2"/>
    <dgm:cxn modelId="{9D97792E-AB66-48FD-ADFD-6628165C92FE}" type="presParOf" srcId="{1BADE576-112D-4666-8865-7FFCA266DB51}" destId="{1F3BCBEB-EDC7-4F0D-A224-5E47D094055F}" srcOrd="0" destOrd="0" presId="urn:microsoft.com/office/officeart/2005/8/layout/hierarchy2"/>
    <dgm:cxn modelId="{0B2B359D-C09D-4E05-8364-D1A5FF08401A}" type="presParOf" srcId="{1BADE576-112D-4666-8865-7FFCA266DB51}" destId="{4085D587-E377-4703-B2BA-32DDD17EAA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97683-69A8-4D7A-A612-D86AF09FCFF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6AF2277-9C7A-4597-927B-40BFAEC61A9A}">
      <dgm:prSet phldrT="[Texto]" custT="1"/>
      <dgm:spPr/>
      <dgm:t>
        <a:bodyPr/>
        <a:lstStyle/>
        <a:p>
          <a:r>
            <a:rPr lang="es-MX" sz="1600" dirty="0">
              <a:solidFill>
                <a:schemeClr val="tx1">
                  <a:lumMod val="95000"/>
                  <a:lumOff val="5000"/>
                </a:schemeClr>
              </a:solidFill>
            </a:rPr>
            <a:t>México y Colombia </a:t>
          </a:r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son dos mercados necesarios para Ecuador y con gran potencial sin exportar en su totalidad, a pesar de un descenso en las exportaciones.</a:t>
          </a:r>
        </a:p>
      </dgm:t>
    </dgm:pt>
    <dgm:pt modelId="{05AE6982-B2DD-4899-8AF5-D90A3ED00B11}" type="parTrans" cxnId="{4F5F3935-AA65-4138-B927-372AF1ED7FF9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988C52-9C84-46D8-AF22-46F356F76230}" type="sibTrans" cxnId="{4F5F3935-AA65-4138-B927-372AF1ED7FF9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140673-96E1-4A01-8842-3ECF9F9B3C11}">
      <dgm:prSet phldrT="[Texto]" custT="1"/>
      <dgm:spPr/>
      <dgm:t>
        <a:bodyPr/>
        <a:lstStyle/>
        <a:p>
          <a:r>
            <a:rPr lang="es-EC" sz="1600">
              <a:solidFill>
                <a:schemeClr val="tx1">
                  <a:lumMod val="95000"/>
                  <a:lumOff val="5000"/>
                </a:schemeClr>
              </a:solidFill>
            </a:rPr>
            <a:t>la subpartida arancelaria 1604.13 – sardinas de forma general cruzan hacia destinos internacionales por los distritos Guayaquil (marítimo) y por el distrito aduanero de Tulcán</a:t>
          </a:r>
          <a:endParaRPr lang="es-EC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481BFC-191E-43B8-9A8B-5183A20E840F}" type="parTrans" cxnId="{6A6C7252-C682-4918-B1EE-114FE52580EE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61AA94-2ED0-4E74-A528-AE2423ABC80F}" type="sibTrans" cxnId="{6A6C7252-C682-4918-B1EE-114FE52580EE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DB4554-8A63-4237-970A-2C82B6813364}">
      <dgm:prSet phldrT="[Texto]"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Los obstáculos arancelarios para Colombia y México son equivalentes al 0%</a:t>
          </a:r>
          <a:b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Los requisitos para arancelarios se concluye que Colombia y México establecen un número similar de requisitos, estos son relativos a la inocuidad de los alimentos, a límites de tolerancia de contaminación de microrganismos,</a:t>
          </a:r>
        </a:p>
      </dgm:t>
    </dgm:pt>
    <dgm:pt modelId="{BD837EB0-E149-443A-B7DC-1E43186A0495}" type="parTrans" cxnId="{DCD05268-DC47-4457-97B9-C5CE2841B3C5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2EACDF-8A58-4924-832F-31E3F2FFB1B9}" type="sibTrans" cxnId="{DCD05268-DC47-4457-97B9-C5CE2841B3C5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99CFC7-41C8-4B51-B996-2953AFD3111C}">
      <dgm:prSet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Para cualquier empresa concentrar toda su producción en un solo mercado puede ser riesgoso en consideración a esto se ha propuesto a Francia como un mercado alternativo donde Ecuador podría lograr participación en el mercado con sus exportaciones</a:t>
          </a:r>
        </a:p>
      </dgm:t>
    </dgm:pt>
    <dgm:pt modelId="{5AF5E20A-CA69-4301-9783-92C109216F9B}" type="parTrans" cxnId="{C0AA76D9-01E0-4637-8900-4D67ACA93C06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567AB4-111F-4561-AD75-3E5996F2D00A}" type="sibTrans" cxnId="{C0AA76D9-01E0-4637-8900-4D67ACA93C06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234076-8437-482D-9821-B8C3210FF636}" type="pres">
      <dgm:prSet presAssocID="{30F97683-69A8-4D7A-A612-D86AF09FCFF0}" presName="linear" presStyleCnt="0">
        <dgm:presLayoutVars>
          <dgm:dir/>
          <dgm:animLvl val="lvl"/>
          <dgm:resizeHandles val="exact"/>
        </dgm:presLayoutVars>
      </dgm:prSet>
      <dgm:spPr/>
    </dgm:pt>
    <dgm:pt modelId="{87EDF2E5-ED64-4ECD-AD66-71F39F9EEBA4}" type="pres">
      <dgm:prSet presAssocID="{96AF2277-9C7A-4597-927B-40BFAEC61A9A}" presName="parentLin" presStyleCnt="0"/>
      <dgm:spPr/>
    </dgm:pt>
    <dgm:pt modelId="{6A0534F6-A0E8-4FDA-9F94-90876198C7F5}" type="pres">
      <dgm:prSet presAssocID="{96AF2277-9C7A-4597-927B-40BFAEC61A9A}" presName="parentLeftMargin" presStyleLbl="node1" presStyleIdx="0" presStyleCnt="4"/>
      <dgm:spPr/>
    </dgm:pt>
    <dgm:pt modelId="{7053A52B-2CD3-4DBA-A105-8C4B0386753D}" type="pres">
      <dgm:prSet presAssocID="{96AF2277-9C7A-4597-927B-40BFAEC61A9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3E9353-8AC4-46AC-B12B-60ED6092CCF7}" type="pres">
      <dgm:prSet presAssocID="{96AF2277-9C7A-4597-927B-40BFAEC61A9A}" presName="negativeSpace" presStyleCnt="0"/>
      <dgm:spPr/>
    </dgm:pt>
    <dgm:pt modelId="{23E3B0BD-EDAB-45F1-B9D3-FA164DEC71FD}" type="pres">
      <dgm:prSet presAssocID="{96AF2277-9C7A-4597-927B-40BFAEC61A9A}" presName="childText" presStyleLbl="conFgAcc1" presStyleIdx="0" presStyleCnt="4">
        <dgm:presLayoutVars>
          <dgm:bulletEnabled val="1"/>
        </dgm:presLayoutVars>
      </dgm:prSet>
      <dgm:spPr/>
    </dgm:pt>
    <dgm:pt modelId="{A9D41EA7-FD5F-44B6-9D3A-2DC05D00A729}" type="pres">
      <dgm:prSet presAssocID="{80988C52-9C84-46D8-AF22-46F356F76230}" presName="spaceBetweenRectangles" presStyleCnt="0"/>
      <dgm:spPr/>
    </dgm:pt>
    <dgm:pt modelId="{8A3D63BB-FF85-46A0-863A-78B162119BF9}" type="pres">
      <dgm:prSet presAssocID="{56140673-96E1-4A01-8842-3ECF9F9B3C11}" presName="parentLin" presStyleCnt="0"/>
      <dgm:spPr/>
    </dgm:pt>
    <dgm:pt modelId="{C00058C3-D66F-4098-9AE3-CA53FECD83AC}" type="pres">
      <dgm:prSet presAssocID="{56140673-96E1-4A01-8842-3ECF9F9B3C11}" presName="parentLeftMargin" presStyleLbl="node1" presStyleIdx="0" presStyleCnt="4"/>
      <dgm:spPr/>
    </dgm:pt>
    <dgm:pt modelId="{736E1020-E16A-48FF-85F0-B1FEA3522A7B}" type="pres">
      <dgm:prSet presAssocID="{56140673-96E1-4A01-8842-3ECF9F9B3C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A75230-E6AF-4FC6-B8EB-6C909ABDF1CB}" type="pres">
      <dgm:prSet presAssocID="{56140673-96E1-4A01-8842-3ECF9F9B3C11}" presName="negativeSpace" presStyleCnt="0"/>
      <dgm:spPr/>
    </dgm:pt>
    <dgm:pt modelId="{0075C69E-2392-4F80-951A-BA4C9FEA5D99}" type="pres">
      <dgm:prSet presAssocID="{56140673-96E1-4A01-8842-3ECF9F9B3C11}" presName="childText" presStyleLbl="conFgAcc1" presStyleIdx="1" presStyleCnt="4">
        <dgm:presLayoutVars>
          <dgm:bulletEnabled val="1"/>
        </dgm:presLayoutVars>
      </dgm:prSet>
      <dgm:spPr/>
    </dgm:pt>
    <dgm:pt modelId="{B3DE693C-9F33-407F-8FA4-4449AECCCBF4}" type="pres">
      <dgm:prSet presAssocID="{5261AA94-2ED0-4E74-A528-AE2423ABC80F}" presName="spaceBetweenRectangles" presStyleCnt="0"/>
      <dgm:spPr/>
    </dgm:pt>
    <dgm:pt modelId="{BD6B7BBC-ACBD-4FC7-8FDF-722C992F282E}" type="pres">
      <dgm:prSet presAssocID="{68DB4554-8A63-4237-970A-2C82B6813364}" presName="parentLin" presStyleCnt="0"/>
      <dgm:spPr/>
    </dgm:pt>
    <dgm:pt modelId="{EF34D8A7-B746-4487-B731-CF3C488E2EBB}" type="pres">
      <dgm:prSet presAssocID="{68DB4554-8A63-4237-970A-2C82B6813364}" presName="parentLeftMargin" presStyleLbl="node1" presStyleIdx="1" presStyleCnt="4"/>
      <dgm:spPr/>
    </dgm:pt>
    <dgm:pt modelId="{A38BBD1E-4EF1-40F1-9762-544E7537454A}" type="pres">
      <dgm:prSet presAssocID="{68DB4554-8A63-4237-970A-2C82B68133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CC7DE9-B5A0-4541-A80E-62BBE65B471A}" type="pres">
      <dgm:prSet presAssocID="{68DB4554-8A63-4237-970A-2C82B6813364}" presName="negativeSpace" presStyleCnt="0"/>
      <dgm:spPr/>
    </dgm:pt>
    <dgm:pt modelId="{28C0AC86-0A3D-4B4B-9A84-3FB70BE09E1E}" type="pres">
      <dgm:prSet presAssocID="{68DB4554-8A63-4237-970A-2C82B6813364}" presName="childText" presStyleLbl="conFgAcc1" presStyleIdx="2" presStyleCnt="4">
        <dgm:presLayoutVars>
          <dgm:bulletEnabled val="1"/>
        </dgm:presLayoutVars>
      </dgm:prSet>
      <dgm:spPr/>
    </dgm:pt>
    <dgm:pt modelId="{4186F3FF-7B72-402F-B9AB-BF84F26DB3E4}" type="pres">
      <dgm:prSet presAssocID="{A02EACDF-8A58-4924-832F-31E3F2FFB1B9}" presName="spaceBetweenRectangles" presStyleCnt="0"/>
      <dgm:spPr/>
    </dgm:pt>
    <dgm:pt modelId="{303371A0-ECEA-4627-83D3-BDADAB35B4F8}" type="pres">
      <dgm:prSet presAssocID="{2C99CFC7-41C8-4B51-B996-2953AFD3111C}" presName="parentLin" presStyleCnt="0"/>
      <dgm:spPr/>
    </dgm:pt>
    <dgm:pt modelId="{42845BEC-E746-4C6F-AA74-D0394964CEBB}" type="pres">
      <dgm:prSet presAssocID="{2C99CFC7-41C8-4B51-B996-2953AFD3111C}" presName="parentLeftMargin" presStyleLbl="node1" presStyleIdx="2" presStyleCnt="4"/>
      <dgm:spPr/>
    </dgm:pt>
    <dgm:pt modelId="{1CC6EFF8-0C3F-4436-A3FC-D62F69764076}" type="pres">
      <dgm:prSet presAssocID="{2C99CFC7-41C8-4B51-B996-2953AFD3111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A0ECD3-8927-49DD-9488-8B3C427F9DA3}" type="pres">
      <dgm:prSet presAssocID="{2C99CFC7-41C8-4B51-B996-2953AFD3111C}" presName="negativeSpace" presStyleCnt="0"/>
      <dgm:spPr/>
    </dgm:pt>
    <dgm:pt modelId="{AB3367D0-BA45-455E-BDDC-41704ED1815B}" type="pres">
      <dgm:prSet presAssocID="{2C99CFC7-41C8-4B51-B996-2953AFD3111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71E619-BB6F-4273-AE92-2B58E50D336C}" type="presOf" srcId="{56140673-96E1-4A01-8842-3ECF9F9B3C11}" destId="{736E1020-E16A-48FF-85F0-B1FEA3522A7B}" srcOrd="1" destOrd="0" presId="urn:microsoft.com/office/officeart/2005/8/layout/list1"/>
    <dgm:cxn modelId="{9FC38F22-5197-46D2-A139-82AB3F972AF6}" type="presOf" srcId="{2C99CFC7-41C8-4B51-B996-2953AFD3111C}" destId="{1CC6EFF8-0C3F-4436-A3FC-D62F69764076}" srcOrd="1" destOrd="0" presId="urn:microsoft.com/office/officeart/2005/8/layout/list1"/>
    <dgm:cxn modelId="{4F5F3935-AA65-4138-B927-372AF1ED7FF9}" srcId="{30F97683-69A8-4D7A-A612-D86AF09FCFF0}" destId="{96AF2277-9C7A-4597-927B-40BFAEC61A9A}" srcOrd="0" destOrd="0" parTransId="{05AE6982-B2DD-4899-8AF5-D90A3ED00B11}" sibTransId="{80988C52-9C84-46D8-AF22-46F356F76230}"/>
    <dgm:cxn modelId="{DCD05268-DC47-4457-97B9-C5CE2841B3C5}" srcId="{30F97683-69A8-4D7A-A612-D86AF09FCFF0}" destId="{68DB4554-8A63-4237-970A-2C82B6813364}" srcOrd="2" destOrd="0" parTransId="{BD837EB0-E149-443A-B7DC-1E43186A0495}" sibTransId="{A02EACDF-8A58-4924-832F-31E3F2FFB1B9}"/>
    <dgm:cxn modelId="{6A6C7252-C682-4918-B1EE-114FE52580EE}" srcId="{30F97683-69A8-4D7A-A612-D86AF09FCFF0}" destId="{56140673-96E1-4A01-8842-3ECF9F9B3C11}" srcOrd="1" destOrd="0" parTransId="{5B481BFC-191E-43B8-9A8B-5183A20E840F}" sibTransId="{5261AA94-2ED0-4E74-A528-AE2423ABC80F}"/>
    <dgm:cxn modelId="{F3CC0077-98EA-43E6-808B-C97089297FDB}" type="presOf" srcId="{96AF2277-9C7A-4597-927B-40BFAEC61A9A}" destId="{6A0534F6-A0E8-4FDA-9F94-90876198C7F5}" srcOrd="0" destOrd="0" presId="urn:microsoft.com/office/officeart/2005/8/layout/list1"/>
    <dgm:cxn modelId="{0F98F987-C817-44B3-9DB8-0CA14A9E0186}" type="presOf" srcId="{2C99CFC7-41C8-4B51-B996-2953AFD3111C}" destId="{42845BEC-E746-4C6F-AA74-D0394964CEBB}" srcOrd="0" destOrd="0" presId="urn:microsoft.com/office/officeart/2005/8/layout/list1"/>
    <dgm:cxn modelId="{F6ACD18C-4F4F-458A-8BDF-8F4012C15148}" type="presOf" srcId="{68DB4554-8A63-4237-970A-2C82B6813364}" destId="{A38BBD1E-4EF1-40F1-9762-544E7537454A}" srcOrd="1" destOrd="0" presId="urn:microsoft.com/office/officeart/2005/8/layout/list1"/>
    <dgm:cxn modelId="{D3CE4E93-F8D5-4565-872E-B08A2653ECBD}" type="presOf" srcId="{96AF2277-9C7A-4597-927B-40BFAEC61A9A}" destId="{7053A52B-2CD3-4DBA-A105-8C4B0386753D}" srcOrd="1" destOrd="0" presId="urn:microsoft.com/office/officeart/2005/8/layout/list1"/>
    <dgm:cxn modelId="{84C7E896-C171-4863-8AFC-C49D0D84CF24}" type="presOf" srcId="{56140673-96E1-4A01-8842-3ECF9F9B3C11}" destId="{C00058C3-D66F-4098-9AE3-CA53FECD83AC}" srcOrd="0" destOrd="0" presId="urn:microsoft.com/office/officeart/2005/8/layout/list1"/>
    <dgm:cxn modelId="{C0AA76D9-01E0-4637-8900-4D67ACA93C06}" srcId="{30F97683-69A8-4D7A-A612-D86AF09FCFF0}" destId="{2C99CFC7-41C8-4B51-B996-2953AFD3111C}" srcOrd="3" destOrd="0" parTransId="{5AF5E20A-CA69-4301-9783-92C109216F9B}" sibTransId="{1B567AB4-111F-4561-AD75-3E5996F2D00A}"/>
    <dgm:cxn modelId="{DC186FE3-0BFB-4D5D-8C31-289E06E6D438}" type="presOf" srcId="{30F97683-69A8-4D7A-A612-D86AF09FCFF0}" destId="{CA234076-8437-482D-9821-B8C3210FF636}" srcOrd="0" destOrd="0" presId="urn:microsoft.com/office/officeart/2005/8/layout/list1"/>
    <dgm:cxn modelId="{EC4AB8E9-DB2D-4812-B408-F8AD3EE68CBE}" type="presOf" srcId="{68DB4554-8A63-4237-970A-2C82B6813364}" destId="{EF34D8A7-B746-4487-B731-CF3C488E2EBB}" srcOrd="0" destOrd="0" presId="urn:microsoft.com/office/officeart/2005/8/layout/list1"/>
    <dgm:cxn modelId="{7B6BD51F-683A-4E4B-AC89-D3D80E5DB60D}" type="presParOf" srcId="{CA234076-8437-482D-9821-B8C3210FF636}" destId="{87EDF2E5-ED64-4ECD-AD66-71F39F9EEBA4}" srcOrd="0" destOrd="0" presId="urn:microsoft.com/office/officeart/2005/8/layout/list1"/>
    <dgm:cxn modelId="{CE9CE55D-21E7-4066-82BB-2E4FE901151D}" type="presParOf" srcId="{87EDF2E5-ED64-4ECD-AD66-71F39F9EEBA4}" destId="{6A0534F6-A0E8-4FDA-9F94-90876198C7F5}" srcOrd="0" destOrd="0" presId="urn:microsoft.com/office/officeart/2005/8/layout/list1"/>
    <dgm:cxn modelId="{2A509BF7-355F-4F64-90E7-0A2F10CDA989}" type="presParOf" srcId="{87EDF2E5-ED64-4ECD-AD66-71F39F9EEBA4}" destId="{7053A52B-2CD3-4DBA-A105-8C4B0386753D}" srcOrd="1" destOrd="0" presId="urn:microsoft.com/office/officeart/2005/8/layout/list1"/>
    <dgm:cxn modelId="{D8DD09FB-F2A1-4A8F-9EF0-D4FCD952ECA0}" type="presParOf" srcId="{CA234076-8437-482D-9821-B8C3210FF636}" destId="{903E9353-8AC4-46AC-B12B-60ED6092CCF7}" srcOrd="1" destOrd="0" presId="urn:microsoft.com/office/officeart/2005/8/layout/list1"/>
    <dgm:cxn modelId="{0FD6ACA7-743B-48DE-9FFA-207913F26083}" type="presParOf" srcId="{CA234076-8437-482D-9821-B8C3210FF636}" destId="{23E3B0BD-EDAB-45F1-B9D3-FA164DEC71FD}" srcOrd="2" destOrd="0" presId="urn:microsoft.com/office/officeart/2005/8/layout/list1"/>
    <dgm:cxn modelId="{81879858-61FC-4B98-B6C3-33380BECD23B}" type="presParOf" srcId="{CA234076-8437-482D-9821-B8C3210FF636}" destId="{A9D41EA7-FD5F-44B6-9D3A-2DC05D00A729}" srcOrd="3" destOrd="0" presId="urn:microsoft.com/office/officeart/2005/8/layout/list1"/>
    <dgm:cxn modelId="{EEBE4B33-D20A-4763-9578-4AAC0114E8F6}" type="presParOf" srcId="{CA234076-8437-482D-9821-B8C3210FF636}" destId="{8A3D63BB-FF85-46A0-863A-78B162119BF9}" srcOrd="4" destOrd="0" presId="urn:microsoft.com/office/officeart/2005/8/layout/list1"/>
    <dgm:cxn modelId="{386CCA7D-609C-4727-A7E6-B58DF867AB40}" type="presParOf" srcId="{8A3D63BB-FF85-46A0-863A-78B162119BF9}" destId="{C00058C3-D66F-4098-9AE3-CA53FECD83AC}" srcOrd="0" destOrd="0" presId="urn:microsoft.com/office/officeart/2005/8/layout/list1"/>
    <dgm:cxn modelId="{A20CF722-9B79-4AE2-8F3B-5BDF022FFDC4}" type="presParOf" srcId="{8A3D63BB-FF85-46A0-863A-78B162119BF9}" destId="{736E1020-E16A-48FF-85F0-B1FEA3522A7B}" srcOrd="1" destOrd="0" presId="urn:microsoft.com/office/officeart/2005/8/layout/list1"/>
    <dgm:cxn modelId="{9A35A04A-9824-4B2D-9717-5CEE7F5C52CF}" type="presParOf" srcId="{CA234076-8437-482D-9821-B8C3210FF636}" destId="{A4A75230-E6AF-4FC6-B8EB-6C909ABDF1CB}" srcOrd="5" destOrd="0" presId="urn:microsoft.com/office/officeart/2005/8/layout/list1"/>
    <dgm:cxn modelId="{4D733704-EB24-4693-A104-B42B0313AE60}" type="presParOf" srcId="{CA234076-8437-482D-9821-B8C3210FF636}" destId="{0075C69E-2392-4F80-951A-BA4C9FEA5D99}" srcOrd="6" destOrd="0" presId="urn:microsoft.com/office/officeart/2005/8/layout/list1"/>
    <dgm:cxn modelId="{5BC43AFB-DC70-49CF-A2AA-910F48FD2639}" type="presParOf" srcId="{CA234076-8437-482D-9821-B8C3210FF636}" destId="{B3DE693C-9F33-407F-8FA4-4449AECCCBF4}" srcOrd="7" destOrd="0" presId="urn:microsoft.com/office/officeart/2005/8/layout/list1"/>
    <dgm:cxn modelId="{7F121022-DD3C-4E9A-BFD8-71296409B801}" type="presParOf" srcId="{CA234076-8437-482D-9821-B8C3210FF636}" destId="{BD6B7BBC-ACBD-4FC7-8FDF-722C992F282E}" srcOrd="8" destOrd="0" presId="urn:microsoft.com/office/officeart/2005/8/layout/list1"/>
    <dgm:cxn modelId="{061CFB05-0642-4F1A-85B0-050E890DBAA3}" type="presParOf" srcId="{BD6B7BBC-ACBD-4FC7-8FDF-722C992F282E}" destId="{EF34D8A7-B746-4487-B731-CF3C488E2EBB}" srcOrd="0" destOrd="0" presId="urn:microsoft.com/office/officeart/2005/8/layout/list1"/>
    <dgm:cxn modelId="{134851DA-C8EC-4BD7-A8E6-0FA3A38806B6}" type="presParOf" srcId="{BD6B7BBC-ACBD-4FC7-8FDF-722C992F282E}" destId="{A38BBD1E-4EF1-40F1-9762-544E7537454A}" srcOrd="1" destOrd="0" presId="urn:microsoft.com/office/officeart/2005/8/layout/list1"/>
    <dgm:cxn modelId="{A462C688-461E-4CE9-A9D7-41B742AAE7F4}" type="presParOf" srcId="{CA234076-8437-482D-9821-B8C3210FF636}" destId="{DDCC7DE9-B5A0-4541-A80E-62BBE65B471A}" srcOrd="9" destOrd="0" presId="urn:microsoft.com/office/officeart/2005/8/layout/list1"/>
    <dgm:cxn modelId="{53D31BBF-33E4-472A-B84F-AAEB625BA587}" type="presParOf" srcId="{CA234076-8437-482D-9821-B8C3210FF636}" destId="{28C0AC86-0A3D-4B4B-9A84-3FB70BE09E1E}" srcOrd="10" destOrd="0" presId="urn:microsoft.com/office/officeart/2005/8/layout/list1"/>
    <dgm:cxn modelId="{990118B9-5F93-46F5-B26F-F42404FEA7DF}" type="presParOf" srcId="{CA234076-8437-482D-9821-B8C3210FF636}" destId="{4186F3FF-7B72-402F-B9AB-BF84F26DB3E4}" srcOrd="11" destOrd="0" presId="urn:microsoft.com/office/officeart/2005/8/layout/list1"/>
    <dgm:cxn modelId="{FAA27EA5-1BFC-4930-BE21-E3BA8C4E3474}" type="presParOf" srcId="{CA234076-8437-482D-9821-B8C3210FF636}" destId="{303371A0-ECEA-4627-83D3-BDADAB35B4F8}" srcOrd="12" destOrd="0" presId="urn:microsoft.com/office/officeart/2005/8/layout/list1"/>
    <dgm:cxn modelId="{FB6603AF-3C65-427A-A243-6A0436328501}" type="presParOf" srcId="{303371A0-ECEA-4627-83D3-BDADAB35B4F8}" destId="{42845BEC-E746-4C6F-AA74-D0394964CEBB}" srcOrd="0" destOrd="0" presId="urn:microsoft.com/office/officeart/2005/8/layout/list1"/>
    <dgm:cxn modelId="{2192BAAD-95D4-4822-9419-B5CA08D963C6}" type="presParOf" srcId="{303371A0-ECEA-4627-83D3-BDADAB35B4F8}" destId="{1CC6EFF8-0C3F-4436-A3FC-D62F69764076}" srcOrd="1" destOrd="0" presId="urn:microsoft.com/office/officeart/2005/8/layout/list1"/>
    <dgm:cxn modelId="{EDE009E6-1475-4C36-9374-C73E5A75445E}" type="presParOf" srcId="{CA234076-8437-482D-9821-B8C3210FF636}" destId="{B7A0ECD3-8927-49DD-9488-8B3C427F9DA3}" srcOrd="13" destOrd="0" presId="urn:microsoft.com/office/officeart/2005/8/layout/list1"/>
    <dgm:cxn modelId="{09F6EDA3-CE19-46B1-B6D8-ED8E1C8AF0BF}" type="presParOf" srcId="{CA234076-8437-482D-9821-B8C3210FF636}" destId="{AB3367D0-BA45-455E-BDDC-41704ED1815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F97683-69A8-4D7A-A612-D86AF09FCFF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6AF2277-9C7A-4597-927B-40BFAEC61A9A}">
      <dgm:prSet phldrT="[Texto]"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Se recomienda al MIPRO 	el acompañamiento a las empresas, ser la herramienta o el aliado para conseguir nuevas inversiones que permitan el desarrollo tecnológico</a:t>
          </a:r>
        </a:p>
      </dgm:t>
    </dgm:pt>
    <dgm:pt modelId="{05AE6982-B2DD-4899-8AF5-D90A3ED00B11}" type="parTrans" cxnId="{4F5F3935-AA65-4138-B927-372AF1ED7FF9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988C52-9C84-46D8-AF22-46F356F76230}" type="sibTrans" cxnId="{4F5F3935-AA65-4138-B927-372AF1ED7FF9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140673-96E1-4A01-8842-3ECF9F9B3C11}">
      <dgm:prSet phldrT="[Texto]"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A </a:t>
          </a:r>
          <a:r>
            <a:rPr lang="es-EC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Proecuador</a:t>
          </a:r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, a seguir promoviendo las exportaciones de Ecuador hacia nuevos mercados, con herramientas digitales, ferias internacionales</a:t>
          </a:r>
        </a:p>
      </dgm:t>
    </dgm:pt>
    <dgm:pt modelId="{5B481BFC-191E-43B8-9A8B-5183A20E840F}" type="parTrans" cxnId="{6A6C7252-C682-4918-B1EE-114FE52580EE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61AA94-2ED0-4E74-A528-AE2423ABC80F}" type="sibTrans" cxnId="{6A6C7252-C682-4918-B1EE-114FE52580EE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DB4554-8A63-4237-970A-2C82B6813364}">
      <dgm:prSet phldrT="[Texto]"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Para los productores y exportadores, aumentar sus esfuerzos en conseguir certificaciones de calidad, de buenas prácticas de manufactura y apostar por el comercio justo.</a:t>
          </a:r>
        </a:p>
      </dgm:t>
    </dgm:pt>
    <dgm:pt modelId="{BD837EB0-E149-443A-B7DC-1E43186A0495}" type="parTrans" cxnId="{DCD05268-DC47-4457-97B9-C5CE2841B3C5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2EACDF-8A58-4924-832F-31E3F2FFB1B9}" type="sibTrans" cxnId="{DCD05268-DC47-4457-97B9-C5CE2841B3C5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3C8AB7-E282-4692-94DD-5E5DE76832E8}">
      <dgm:prSet phldrT="[Texto]" custT="1"/>
      <dgm:spPr/>
      <dgm:t>
        <a:bodyPr/>
        <a:lstStyle/>
        <a:p>
          <a:r>
            <a:rPr lang="es-EC" sz="1600" dirty="0">
              <a:solidFill>
                <a:schemeClr val="tx1">
                  <a:lumMod val="95000"/>
                  <a:lumOff val="5000"/>
                </a:schemeClr>
              </a:solidFill>
            </a:rPr>
            <a:t>Se recomienda a las Universidades la creación de un observatorio de Comercio Exterior dedicado a apoyar a los emprendimientos y grandes empresas, logrando alianzas estratégicas para crear transferencia de conocimiento y ayudar en la toma de decisiones. </a:t>
          </a:r>
        </a:p>
      </dgm:t>
    </dgm:pt>
    <dgm:pt modelId="{A5970EE6-5DFD-482B-BE8F-116023E2D131}" type="parTrans" cxnId="{5A0E237A-08E7-4D06-97EB-CF07C7A30D68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AA884F-8A35-4BB8-9C77-8CC5EA0BC070}" type="sibTrans" cxnId="{5A0E237A-08E7-4D06-97EB-CF07C7A30D68}">
      <dgm:prSet/>
      <dgm:spPr/>
      <dgm:t>
        <a:bodyPr/>
        <a:lstStyle/>
        <a:p>
          <a:endParaRPr lang="es-EC" sz="1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C81AF5-AC06-4968-947A-64DD226DD681}" type="pres">
      <dgm:prSet presAssocID="{30F97683-69A8-4D7A-A612-D86AF09FCFF0}" presName="Name0" presStyleCnt="0">
        <dgm:presLayoutVars>
          <dgm:chMax val="7"/>
          <dgm:chPref val="7"/>
          <dgm:dir/>
        </dgm:presLayoutVars>
      </dgm:prSet>
      <dgm:spPr/>
    </dgm:pt>
    <dgm:pt modelId="{A97FE5F3-5B1C-49B6-BAAA-9FEFAD0298F8}" type="pres">
      <dgm:prSet presAssocID="{30F97683-69A8-4D7A-A612-D86AF09FCFF0}" presName="Name1" presStyleCnt="0"/>
      <dgm:spPr/>
    </dgm:pt>
    <dgm:pt modelId="{8D6DA64F-ED6C-4F38-AF63-B3C53D4D1381}" type="pres">
      <dgm:prSet presAssocID="{30F97683-69A8-4D7A-A612-D86AF09FCFF0}" presName="cycle" presStyleCnt="0"/>
      <dgm:spPr/>
    </dgm:pt>
    <dgm:pt modelId="{59210903-BC41-45E2-8083-092539F602C5}" type="pres">
      <dgm:prSet presAssocID="{30F97683-69A8-4D7A-A612-D86AF09FCFF0}" presName="srcNode" presStyleLbl="node1" presStyleIdx="0" presStyleCnt="4"/>
      <dgm:spPr/>
    </dgm:pt>
    <dgm:pt modelId="{2381B3DB-BB97-4436-B59D-021E9F441493}" type="pres">
      <dgm:prSet presAssocID="{30F97683-69A8-4D7A-A612-D86AF09FCFF0}" presName="conn" presStyleLbl="parChTrans1D2" presStyleIdx="0" presStyleCnt="1"/>
      <dgm:spPr/>
    </dgm:pt>
    <dgm:pt modelId="{AB52DCE7-50E8-48AD-BD8B-D7CFF769B7CD}" type="pres">
      <dgm:prSet presAssocID="{30F97683-69A8-4D7A-A612-D86AF09FCFF0}" presName="extraNode" presStyleLbl="node1" presStyleIdx="0" presStyleCnt="4"/>
      <dgm:spPr/>
    </dgm:pt>
    <dgm:pt modelId="{96F382A5-B966-40BE-9379-422AFCB9F433}" type="pres">
      <dgm:prSet presAssocID="{30F97683-69A8-4D7A-A612-D86AF09FCFF0}" presName="dstNode" presStyleLbl="node1" presStyleIdx="0" presStyleCnt="4"/>
      <dgm:spPr/>
    </dgm:pt>
    <dgm:pt modelId="{D7EB62CE-1B8F-4B3C-B1CF-755E2CB26EF2}" type="pres">
      <dgm:prSet presAssocID="{96AF2277-9C7A-4597-927B-40BFAEC61A9A}" presName="text_1" presStyleLbl="node1" presStyleIdx="0" presStyleCnt="4">
        <dgm:presLayoutVars>
          <dgm:bulletEnabled val="1"/>
        </dgm:presLayoutVars>
      </dgm:prSet>
      <dgm:spPr/>
    </dgm:pt>
    <dgm:pt modelId="{292F01A2-8A4D-43AC-B853-6A74B273E55D}" type="pres">
      <dgm:prSet presAssocID="{96AF2277-9C7A-4597-927B-40BFAEC61A9A}" presName="accent_1" presStyleCnt="0"/>
      <dgm:spPr/>
    </dgm:pt>
    <dgm:pt modelId="{5CB8F1BA-4A18-4B93-83FB-C6B76D8A7487}" type="pres">
      <dgm:prSet presAssocID="{96AF2277-9C7A-4597-927B-40BFAEC61A9A}" presName="accentRepeatNode" presStyleLbl="solidFgAcc1" presStyleIdx="0" presStyleCnt="4"/>
      <dgm:spPr/>
    </dgm:pt>
    <dgm:pt modelId="{2C23D958-82B6-403D-8696-A1485DA0D69F}" type="pres">
      <dgm:prSet presAssocID="{56140673-96E1-4A01-8842-3ECF9F9B3C11}" presName="text_2" presStyleLbl="node1" presStyleIdx="1" presStyleCnt="4">
        <dgm:presLayoutVars>
          <dgm:bulletEnabled val="1"/>
        </dgm:presLayoutVars>
      </dgm:prSet>
      <dgm:spPr/>
    </dgm:pt>
    <dgm:pt modelId="{CA95FAB9-4087-4AD4-B071-5360488B5EED}" type="pres">
      <dgm:prSet presAssocID="{56140673-96E1-4A01-8842-3ECF9F9B3C11}" presName="accent_2" presStyleCnt="0"/>
      <dgm:spPr/>
    </dgm:pt>
    <dgm:pt modelId="{344C60E9-C2AD-4012-907E-969F4B18C4E4}" type="pres">
      <dgm:prSet presAssocID="{56140673-96E1-4A01-8842-3ECF9F9B3C11}" presName="accentRepeatNode" presStyleLbl="solidFgAcc1" presStyleIdx="1" presStyleCnt="4"/>
      <dgm:spPr/>
    </dgm:pt>
    <dgm:pt modelId="{A910746D-DFE1-489F-A21A-C2B3CFA50203}" type="pres">
      <dgm:prSet presAssocID="{68DB4554-8A63-4237-970A-2C82B6813364}" presName="text_3" presStyleLbl="node1" presStyleIdx="2" presStyleCnt="4">
        <dgm:presLayoutVars>
          <dgm:bulletEnabled val="1"/>
        </dgm:presLayoutVars>
      </dgm:prSet>
      <dgm:spPr/>
    </dgm:pt>
    <dgm:pt modelId="{2FCD1ADF-DE21-4E47-8B3B-B116CF916C80}" type="pres">
      <dgm:prSet presAssocID="{68DB4554-8A63-4237-970A-2C82B6813364}" presName="accent_3" presStyleCnt="0"/>
      <dgm:spPr/>
    </dgm:pt>
    <dgm:pt modelId="{5FCCC525-27C1-4ABE-8EBB-0C398B0D6C3F}" type="pres">
      <dgm:prSet presAssocID="{68DB4554-8A63-4237-970A-2C82B6813364}" presName="accentRepeatNode" presStyleLbl="solidFgAcc1" presStyleIdx="2" presStyleCnt="4"/>
      <dgm:spPr/>
    </dgm:pt>
    <dgm:pt modelId="{398E0521-578C-4A38-A2DC-44D1AF352659}" type="pres">
      <dgm:prSet presAssocID="{AA3C8AB7-E282-4692-94DD-5E5DE76832E8}" presName="text_4" presStyleLbl="node1" presStyleIdx="3" presStyleCnt="4">
        <dgm:presLayoutVars>
          <dgm:bulletEnabled val="1"/>
        </dgm:presLayoutVars>
      </dgm:prSet>
      <dgm:spPr/>
    </dgm:pt>
    <dgm:pt modelId="{7D52868B-9811-444F-8C20-F15744005CFF}" type="pres">
      <dgm:prSet presAssocID="{AA3C8AB7-E282-4692-94DD-5E5DE76832E8}" presName="accent_4" presStyleCnt="0"/>
      <dgm:spPr/>
    </dgm:pt>
    <dgm:pt modelId="{E3AC444C-666C-48B5-BCBF-CECBA4572B92}" type="pres">
      <dgm:prSet presAssocID="{AA3C8AB7-E282-4692-94DD-5E5DE76832E8}" presName="accentRepeatNode" presStyleLbl="solidFgAcc1" presStyleIdx="3" presStyleCnt="4"/>
      <dgm:spPr/>
    </dgm:pt>
  </dgm:ptLst>
  <dgm:cxnLst>
    <dgm:cxn modelId="{D3B1AA2A-8FD6-4632-8DCB-7122BE30C147}" type="presOf" srcId="{96AF2277-9C7A-4597-927B-40BFAEC61A9A}" destId="{D7EB62CE-1B8F-4B3C-B1CF-755E2CB26EF2}" srcOrd="0" destOrd="0" presId="urn:microsoft.com/office/officeart/2008/layout/VerticalCurvedList"/>
    <dgm:cxn modelId="{4F5F3935-AA65-4138-B927-372AF1ED7FF9}" srcId="{30F97683-69A8-4D7A-A612-D86AF09FCFF0}" destId="{96AF2277-9C7A-4597-927B-40BFAEC61A9A}" srcOrd="0" destOrd="0" parTransId="{05AE6982-B2DD-4899-8AF5-D90A3ED00B11}" sibTransId="{80988C52-9C84-46D8-AF22-46F356F76230}"/>
    <dgm:cxn modelId="{7C847360-A125-45A6-A22A-56BFA1C10B26}" type="presOf" srcId="{80988C52-9C84-46D8-AF22-46F356F76230}" destId="{2381B3DB-BB97-4436-B59D-021E9F441493}" srcOrd="0" destOrd="0" presId="urn:microsoft.com/office/officeart/2008/layout/VerticalCurvedList"/>
    <dgm:cxn modelId="{DCD05268-DC47-4457-97B9-C5CE2841B3C5}" srcId="{30F97683-69A8-4D7A-A612-D86AF09FCFF0}" destId="{68DB4554-8A63-4237-970A-2C82B6813364}" srcOrd="2" destOrd="0" parTransId="{BD837EB0-E149-443A-B7DC-1E43186A0495}" sibTransId="{A02EACDF-8A58-4924-832F-31E3F2FFB1B9}"/>
    <dgm:cxn modelId="{CA9E784D-F82C-4DF8-8469-24C97D885B1C}" type="presOf" srcId="{56140673-96E1-4A01-8842-3ECF9F9B3C11}" destId="{2C23D958-82B6-403D-8696-A1485DA0D69F}" srcOrd="0" destOrd="0" presId="urn:microsoft.com/office/officeart/2008/layout/VerticalCurvedList"/>
    <dgm:cxn modelId="{6A6C7252-C682-4918-B1EE-114FE52580EE}" srcId="{30F97683-69A8-4D7A-A612-D86AF09FCFF0}" destId="{56140673-96E1-4A01-8842-3ECF9F9B3C11}" srcOrd="1" destOrd="0" parTransId="{5B481BFC-191E-43B8-9A8B-5183A20E840F}" sibTransId="{5261AA94-2ED0-4E74-A528-AE2423ABC80F}"/>
    <dgm:cxn modelId="{84414B76-A816-4255-B53E-2487FB00AA88}" type="presOf" srcId="{68DB4554-8A63-4237-970A-2C82B6813364}" destId="{A910746D-DFE1-489F-A21A-C2B3CFA50203}" srcOrd="0" destOrd="0" presId="urn:microsoft.com/office/officeart/2008/layout/VerticalCurvedList"/>
    <dgm:cxn modelId="{5A0E237A-08E7-4D06-97EB-CF07C7A30D68}" srcId="{30F97683-69A8-4D7A-A612-D86AF09FCFF0}" destId="{AA3C8AB7-E282-4692-94DD-5E5DE76832E8}" srcOrd="3" destOrd="0" parTransId="{A5970EE6-5DFD-482B-BE8F-116023E2D131}" sibTransId="{77AA884F-8A35-4BB8-9C77-8CC5EA0BC070}"/>
    <dgm:cxn modelId="{0B275997-6D40-4E35-A665-1E90E5C1180B}" type="presOf" srcId="{AA3C8AB7-E282-4692-94DD-5E5DE76832E8}" destId="{398E0521-578C-4A38-A2DC-44D1AF352659}" srcOrd="0" destOrd="0" presId="urn:microsoft.com/office/officeart/2008/layout/VerticalCurvedList"/>
    <dgm:cxn modelId="{25C57DE7-30F6-4BED-B791-45CE86E07CC7}" type="presOf" srcId="{30F97683-69A8-4D7A-A612-D86AF09FCFF0}" destId="{F4C81AF5-AC06-4968-947A-64DD226DD681}" srcOrd="0" destOrd="0" presId="urn:microsoft.com/office/officeart/2008/layout/VerticalCurvedList"/>
    <dgm:cxn modelId="{B3A3F58C-3838-4E03-AB43-8A48DDD94407}" type="presParOf" srcId="{F4C81AF5-AC06-4968-947A-64DD226DD681}" destId="{A97FE5F3-5B1C-49B6-BAAA-9FEFAD0298F8}" srcOrd="0" destOrd="0" presId="urn:microsoft.com/office/officeart/2008/layout/VerticalCurvedList"/>
    <dgm:cxn modelId="{77FC39B6-D6AB-47FB-BBBC-491FAFAB0ABA}" type="presParOf" srcId="{A97FE5F3-5B1C-49B6-BAAA-9FEFAD0298F8}" destId="{8D6DA64F-ED6C-4F38-AF63-B3C53D4D1381}" srcOrd="0" destOrd="0" presId="urn:microsoft.com/office/officeart/2008/layout/VerticalCurvedList"/>
    <dgm:cxn modelId="{4E6746F8-2F47-43F6-A32D-C945F3E75579}" type="presParOf" srcId="{8D6DA64F-ED6C-4F38-AF63-B3C53D4D1381}" destId="{59210903-BC41-45E2-8083-092539F602C5}" srcOrd="0" destOrd="0" presId="urn:microsoft.com/office/officeart/2008/layout/VerticalCurvedList"/>
    <dgm:cxn modelId="{DEF54971-2B6F-4567-A1BE-12A7082774C2}" type="presParOf" srcId="{8D6DA64F-ED6C-4F38-AF63-B3C53D4D1381}" destId="{2381B3DB-BB97-4436-B59D-021E9F441493}" srcOrd="1" destOrd="0" presId="urn:microsoft.com/office/officeart/2008/layout/VerticalCurvedList"/>
    <dgm:cxn modelId="{C4CE0E0F-3467-4313-BEAE-AF084DCB177B}" type="presParOf" srcId="{8D6DA64F-ED6C-4F38-AF63-B3C53D4D1381}" destId="{AB52DCE7-50E8-48AD-BD8B-D7CFF769B7CD}" srcOrd="2" destOrd="0" presId="urn:microsoft.com/office/officeart/2008/layout/VerticalCurvedList"/>
    <dgm:cxn modelId="{0DB7C692-F4CC-47CB-8902-1611583F0ADD}" type="presParOf" srcId="{8D6DA64F-ED6C-4F38-AF63-B3C53D4D1381}" destId="{96F382A5-B966-40BE-9379-422AFCB9F433}" srcOrd="3" destOrd="0" presId="urn:microsoft.com/office/officeart/2008/layout/VerticalCurvedList"/>
    <dgm:cxn modelId="{58A04A35-E2DA-41D7-BC57-7CDDA615B8CF}" type="presParOf" srcId="{A97FE5F3-5B1C-49B6-BAAA-9FEFAD0298F8}" destId="{D7EB62CE-1B8F-4B3C-B1CF-755E2CB26EF2}" srcOrd="1" destOrd="0" presId="urn:microsoft.com/office/officeart/2008/layout/VerticalCurvedList"/>
    <dgm:cxn modelId="{6BF4051A-267B-4154-8534-9131EF11E9E5}" type="presParOf" srcId="{A97FE5F3-5B1C-49B6-BAAA-9FEFAD0298F8}" destId="{292F01A2-8A4D-43AC-B853-6A74B273E55D}" srcOrd="2" destOrd="0" presId="urn:microsoft.com/office/officeart/2008/layout/VerticalCurvedList"/>
    <dgm:cxn modelId="{40491356-1E3F-4375-81F8-ECAEA48F75BB}" type="presParOf" srcId="{292F01A2-8A4D-43AC-B853-6A74B273E55D}" destId="{5CB8F1BA-4A18-4B93-83FB-C6B76D8A7487}" srcOrd="0" destOrd="0" presId="urn:microsoft.com/office/officeart/2008/layout/VerticalCurvedList"/>
    <dgm:cxn modelId="{0EE13659-4D94-40E2-920D-A2D21C4BB7C0}" type="presParOf" srcId="{A97FE5F3-5B1C-49B6-BAAA-9FEFAD0298F8}" destId="{2C23D958-82B6-403D-8696-A1485DA0D69F}" srcOrd="3" destOrd="0" presId="urn:microsoft.com/office/officeart/2008/layout/VerticalCurvedList"/>
    <dgm:cxn modelId="{DC6161C7-3344-48C0-AE58-3719F628AF38}" type="presParOf" srcId="{A97FE5F3-5B1C-49B6-BAAA-9FEFAD0298F8}" destId="{CA95FAB9-4087-4AD4-B071-5360488B5EED}" srcOrd="4" destOrd="0" presId="urn:microsoft.com/office/officeart/2008/layout/VerticalCurvedList"/>
    <dgm:cxn modelId="{B7203F9C-77BC-4FA9-81F7-32644590AE95}" type="presParOf" srcId="{CA95FAB9-4087-4AD4-B071-5360488B5EED}" destId="{344C60E9-C2AD-4012-907E-969F4B18C4E4}" srcOrd="0" destOrd="0" presId="urn:microsoft.com/office/officeart/2008/layout/VerticalCurvedList"/>
    <dgm:cxn modelId="{4B5E4C41-6B26-43DB-9C9F-7DAB30CE2FDD}" type="presParOf" srcId="{A97FE5F3-5B1C-49B6-BAAA-9FEFAD0298F8}" destId="{A910746D-DFE1-489F-A21A-C2B3CFA50203}" srcOrd="5" destOrd="0" presId="urn:microsoft.com/office/officeart/2008/layout/VerticalCurvedList"/>
    <dgm:cxn modelId="{486E6DE3-BE41-420E-A9FF-7918AA443672}" type="presParOf" srcId="{A97FE5F3-5B1C-49B6-BAAA-9FEFAD0298F8}" destId="{2FCD1ADF-DE21-4E47-8B3B-B116CF916C80}" srcOrd="6" destOrd="0" presId="urn:microsoft.com/office/officeart/2008/layout/VerticalCurvedList"/>
    <dgm:cxn modelId="{3AC0715C-535E-40A8-AFD8-D3F944D1E458}" type="presParOf" srcId="{2FCD1ADF-DE21-4E47-8B3B-B116CF916C80}" destId="{5FCCC525-27C1-4ABE-8EBB-0C398B0D6C3F}" srcOrd="0" destOrd="0" presId="urn:microsoft.com/office/officeart/2008/layout/VerticalCurvedList"/>
    <dgm:cxn modelId="{DB85E72C-0681-4F35-AFD9-C7CDE3846675}" type="presParOf" srcId="{A97FE5F3-5B1C-49B6-BAAA-9FEFAD0298F8}" destId="{398E0521-578C-4A38-A2DC-44D1AF352659}" srcOrd="7" destOrd="0" presId="urn:microsoft.com/office/officeart/2008/layout/VerticalCurvedList"/>
    <dgm:cxn modelId="{6B700E01-F993-46B0-854B-28CA5EBDA5CB}" type="presParOf" srcId="{A97FE5F3-5B1C-49B6-BAAA-9FEFAD0298F8}" destId="{7D52868B-9811-444F-8C20-F15744005CFF}" srcOrd="8" destOrd="0" presId="urn:microsoft.com/office/officeart/2008/layout/VerticalCurvedList"/>
    <dgm:cxn modelId="{0863699B-2F4B-4023-B9CB-4D94917E590D}" type="presParOf" srcId="{7D52868B-9811-444F-8C20-F15744005CFF}" destId="{E3AC444C-666C-48B5-BCBF-CECBA4572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930DA-015D-4333-9F5B-A6C553C096A9}">
      <dsp:nvSpPr>
        <dsp:cNvPr id="0" name=""/>
        <dsp:cNvSpPr/>
      </dsp:nvSpPr>
      <dsp:spPr>
        <a:xfrm>
          <a:off x="1884135" y="307820"/>
          <a:ext cx="5422864" cy="225382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FC368-922E-4B5F-99AD-61D47AFCC727}">
      <dsp:nvSpPr>
        <dsp:cNvPr id="0" name=""/>
        <dsp:cNvSpPr/>
      </dsp:nvSpPr>
      <dsp:spPr>
        <a:xfrm>
          <a:off x="1023284" y="1215232"/>
          <a:ext cx="1452304" cy="14523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softEdge rad="6350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Lograr mejor desarrollo en áreas no petroleras</a:t>
          </a:r>
        </a:p>
      </dsp:txBody>
      <dsp:txXfrm>
        <a:off x="1023284" y="1215232"/>
        <a:ext cx="1452304" cy="1452304"/>
      </dsp:txXfrm>
    </dsp:sp>
    <dsp:sp modelId="{C52113F2-DF30-4EDE-B146-EE2F4DD57D3D}">
      <dsp:nvSpPr>
        <dsp:cNvPr id="0" name=""/>
        <dsp:cNvSpPr/>
      </dsp:nvSpPr>
      <dsp:spPr>
        <a:xfrm>
          <a:off x="1639066" y="3087040"/>
          <a:ext cx="2679704" cy="225382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5033E5-BE07-4667-8F19-1F72BC50FB0D}">
      <dsp:nvSpPr>
        <dsp:cNvPr id="0" name=""/>
        <dsp:cNvSpPr/>
      </dsp:nvSpPr>
      <dsp:spPr>
        <a:xfrm>
          <a:off x="640781" y="4034507"/>
          <a:ext cx="1452304" cy="145230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Bajo conocimiento de reglamentaciones nacionales e internacionales</a:t>
          </a:r>
        </a:p>
      </dsp:txBody>
      <dsp:txXfrm>
        <a:off x="640781" y="4034507"/>
        <a:ext cx="1452304" cy="1452304"/>
      </dsp:txXfrm>
    </dsp:sp>
    <dsp:sp modelId="{CBE631C9-9DB0-4052-82B4-DFE2B7F80A48}">
      <dsp:nvSpPr>
        <dsp:cNvPr id="0" name=""/>
        <dsp:cNvSpPr/>
      </dsp:nvSpPr>
      <dsp:spPr>
        <a:xfrm>
          <a:off x="5787739" y="3087040"/>
          <a:ext cx="2679704" cy="225382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FB5D2A-53F1-45C1-9E77-571B320AFF62}">
      <dsp:nvSpPr>
        <dsp:cNvPr id="0" name=""/>
        <dsp:cNvSpPr/>
      </dsp:nvSpPr>
      <dsp:spPr>
        <a:xfrm>
          <a:off x="4789453" y="4034507"/>
          <a:ext cx="1452304" cy="1452304"/>
        </a:xfrm>
        <a:prstGeom prst="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Competencia Internacional</a:t>
          </a:r>
          <a:endParaRPr lang="es-EC" sz="1400" kern="1200" dirty="0"/>
        </a:p>
      </dsp:txBody>
      <dsp:txXfrm>
        <a:off x="4789453" y="4034507"/>
        <a:ext cx="1452304" cy="145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B4F76-53C2-4591-BC33-01F360BDE9E1}">
      <dsp:nvSpPr>
        <dsp:cNvPr id="0" name=""/>
        <dsp:cNvSpPr/>
      </dsp:nvSpPr>
      <dsp:spPr>
        <a:xfrm>
          <a:off x="5188632" y="2623585"/>
          <a:ext cx="900335" cy="193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0167" y="0"/>
              </a:lnTo>
              <a:lnTo>
                <a:pt x="450167" y="1935721"/>
              </a:lnTo>
              <a:lnTo>
                <a:pt x="900335" y="193572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348C6-CDB9-48AC-A070-30E1BA87E310}">
      <dsp:nvSpPr>
        <dsp:cNvPr id="0" name=""/>
        <dsp:cNvSpPr/>
      </dsp:nvSpPr>
      <dsp:spPr>
        <a:xfrm>
          <a:off x="5188632" y="2577865"/>
          <a:ext cx="900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00335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1778B-1007-4018-A2FC-2D1377F524C7}">
      <dsp:nvSpPr>
        <dsp:cNvPr id="0" name=""/>
        <dsp:cNvSpPr/>
      </dsp:nvSpPr>
      <dsp:spPr>
        <a:xfrm>
          <a:off x="5188632" y="687863"/>
          <a:ext cx="900335" cy="1935721"/>
        </a:xfrm>
        <a:custGeom>
          <a:avLst/>
          <a:gdLst/>
          <a:ahLst/>
          <a:cxnLst/>
          <a:rect l="0" t="0" r="0" b="0"/>
          <a:pathLst>
            <a:path>
              <a:moveTo>
                <a:pt x="0" y="1935721"/>
              </a:moveTo>
              <a:lnTo>
                <a:pt x="450167" y="1935721"/>
              </a:lnTo>
              <a:lnTo>
                <a:pt x="450167" y="0"/>
              </a:lnTo>
              <a:lnTo>
                <a:pt x="900335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65873-EBA4-4B59-B5CC-6DBAC6E4001C}">
      <dsp:nvSpPr>
        <dsp:cNvPr id="0" name=""/>
        <dsp:cNvSpPr/>
      </dsp:nvSpPr>
      <dsp:spPr>
        <a:xfrm>
          <a:off x="686953" y="1937079"/>
          <a:ext cx="4501678" cy="1373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OBJETIVO GENERAL</a:t>
          </a:r>
          <a:b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Analizar las exportaciones ecuatorianas de la subpartida arancelaria 1604.13 – sardinas hacia México y Colombia, considerando factores comerciales en el período 2014 –2018.</a:t>
          </a:r>
        </a:p>
      </dsp:txBody>
      <dsp:txXfrm>
        <a:off x="686953" y="1937079"/>
        <a:ext cx="4501678" cy="1373012"/>
      </dsp:txXfrm>
    </dsp:sp>
    <dsp:sp modelId="{16B156D6-780C-40C8-BE20-10D29E322AE2}">
      <dsp:nvSpPr>
        <dsp:cNvPr id="0" name=""/>
        <dsp:cNvSpPr/>
      </dsp:nvSpPr>
      <dsp:spPr>
        <a:xfrm>
          <a:off x="6088967" y="1357"/>
          <a:ext cx="4501678" cy="1373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OBJETIVOS ESPECIFICOS</a:t>
          </a:r>
          <a:b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Analizar el comportamiento de las exportaciones ecuatorianas de la subpartida arancelaria 1604.13 – sardinas. </a:t>
          </a:r>
        </a:p>
      </dsp:txBody>
      <dsp:txXfrm>
        <a:off x="6088967" y="1357"/>
        <a:ext cx="4501678" cy="1373012"/>
      </dsp:txXfrm>
    </dsp:sp>
    <dsp:sp modelId="{280A113A-4B9F-4C72-84BD-ECFC9C0655A0}">
      <dsp:nvSpPr>
        <dsp:cNvPr id="0" name=""/>
        <dsp:cNvSpPr/>
      </dsp:nvSpPr>
      <dsp:spPr>
        <a:xfrm>
          <a:off x="6088967" y="1937079"/>
          <a:ext cx="4501678" cy="1373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Comparar los procesos de exportación y determinar los obstáculos arancelarios y para arancelarios para la subpartida arancelaria 1604.13 en el mercado mexicano y colombiano respectivamente </a:t>
          </a:r>
        </a:p>
      </dsp:txBody>
      <dsp:txXfrm>
        <a:off x="6088967" y="1937079"/>
        <a:ext cx="4501678" cy="1373012"/>
      </dsp:txXfrm>
    </dsp:sp>
    <dsp:sp modelId="{352104EE-B25B-447C-9CB0-DB5E0E133B22}">
      <dsp:nvSpPr>
        <dsp:cNvPr id="0" name=""/>
        <dsp:cNvSpPr/>
      </dsp:nvSpPr>
      <dsp:spPr>
        <a:xfrm>
          <a:off x="6088967" y="3872801"/>
          <a:ext cx="4501678" cy="1373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Establecer un nuevo mercado internacional para las exportaciones de la subpartida 1604.13 que evite la concentración de exportaciones en México y Colombia.</a:t>
          </a:r>
        </a:p>
      </dsp:txBody>
      <dsp:txXfrm>
        <a:off x="6088967" y="3872801"/>
        <a:ext cx="4501678" cy="137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14F0-BB2D-4CFA-895E-E3909A0045AC}">
      <dsp:nvSpPr>
        <dsp:cNvPr id="0" name=""/>
        <dsp:cNvSpPr/>
      </dsp:nvSpPr>
      <dsp:spPr>
        <a:xfrm>
          <a:off x="3143" y="3991"/>
          <a:ext cx="3064668" cy="55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kern="1200" dirty="0"/>
            <a:t>Teoría pura y monetaria del comercio internacional</a:t>
          </a:r>
          <a:endParaRPr lang="es-EC" sz="1500" kern="1200" dirty="0"/>
        </a:p>
      </dsp:txBody>
      <dsp:txXfrm>
        <a:off x="3143" y="3991"/>
        <a:ext cx="3064668" cy="556041"/>
      </dsp:txXfrm>
    </dsp:sp>
    <dsp:sp modelId="{F711CEA4-7B48-4065-BEC1-F31D4B28EECD}">
      <dsp:nvSpPr>
        <dsp:cNvPr id="0" name=""/>
        <dsp:cNvSpPr/>
      </dsp:nvSpPr>
      <dsp:spPr>
        <a:xfrm>
          <a:off x="3143" y="560033"/>
          <a:ext cx="3064668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Para la teoría pura se tiene que contar con un planteamiento teórico, después se deben investigar los hechos y finalmente se deben aplicar las medidas específicas que sean necesarias. En cuanto a la teoría monetaria, esta comprende dos aspectos: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La aplicación de los principios monetarios al intercambio internacional.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El análisis del proceso de ajuste mediante el empleo de instrumentos monetarios, cambiarios y financieros</a:t>
          </a:r>
        </a:p>
      </dsp:txBody>
      <dsp:txXfrm>
        <a:off x="3143" y="560033"/>
        <a:ext cx="3064668" cy="3458700"/>
      </dsp:txXfrm>
    </dsp:sp>
    <dsp:sp modelId="{BF23B772-EB7C-4C49-BB64-BEBD80D16962}">
      <dsp:nvSpPr>
        <dsp:cNvPr id="0" name=""/>
        <dsp:cNvSpPr/>
      </dsp:nvSpPr>
      <dsp:spPr>
        <a:xfrm>
          <a:off x="3496865" y="3991"/>
          <a:ext cx="3064668" cy="55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kern="1200" dirty="0"/>
            <a:t>Teoría del equilibrio y comercio internacional </a:t>
          </a:r>
          <a:endParaRPr lang="es-EC" sz="1500" kern="1200" dirty="0"/>
        </a:p>
      </dsp:txBody>
      <dsp:txXfrm>
        <a:off x="3496865" y="3991"/>
        <a:ext cx="3064668" cy="556041"/>
      </dsp:txXfrm>
    </dsp:sp>
    <dsp:sp modelId="{AD040B34-0EF8-47D5-8E30-488E4457E6CE}">
      <dsp:nvSpPr>
        <dsp:cNvPr id="0" name=""/>
        <dsp:cNvSpPr/>
      </dsp:nvSpPr>
      <dsp:spPr>
        <a:xfrm>
          <a:off x="3496865" y="560033"/>
          <a:ext cx="3064668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Establece que en el mercado los precios dependen del precio de los factores de producción y del precio de todas las mercancías, de tal manera que exista una doble interdependencia; por un lado, los precios de las mercancías y los factores productivos y por el otro las remuneraciones y la distribución del ingreso que determina la estructura de la demanda</a:t>
          </a:r>
        </a:p>
      </dsp:txBody>
      <dsp:txXfrm>
        <a:off x="3496865" y="560033"/>
        <a:ext cx="3064668" cy="3458700"/>
      </dsp:txXfrm>
    </dsp:sp>
    <dsp:sp modelId="{AA5C36FD-A2B0-42D4-A7EF-92DF8913E247}">
      <dsp:nvSpPr>
        <dsp:cNvPr id="0" name=""/>
        <dsp:cNvSpPr/>
      </dsp:nvSpPr>
      <dsp:spPr>
        <a:xfrm>
          <a:off x="6990588" y="3991"/>
          <a:ext cx="3064668" cy="556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i="1" kern="1200" dirty="0"/>
            <a:t>Teoría de </a:t>
          </a:r>
          <a:r>
            <a:rPr lang="es-EC" sz="1500" b="1" i="1" kern="1200" dirty="0" err="1"/>
            <a:t>Heckscher</a:t>
          </a:r>
          <a:r>
            <a:rPr lang="es-EC" sz="1500" b="1" i="1" kern="1200" dirty="0"/>
            <a:t> Ohlin</a:t>
          </a:r>
          <a:endParaRPr lang="es-EC" sz="1500" kern="1200" dirty="0"/>
        </a:p>
      </dsp:txBody>
      <dsp:txXfrm>
        <a:off x="6990588" y="3991"/>
        <a:ext cx="3064668" cy="556041"/>
      </dsp:txXfrm>
    </dsp:sp>
    <dsp:sp modelId="{9871EB76-F1DE-40B4-91B4-2AC088014F45}">
      <dsp:nvSpPr>
        <dsp:cNvPr id="0" name=""/>
        <dsp:cNvSpPr/>
      </dsp:nvSpPr>
      <dsp:spPr>
        <a:xfrm>
          <a:off x="6990588" y="560033"/>
          <a:ext cx="3064668" cy="34587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La teoría de </a:t>
          </a:r>
          <a:r>
            <a:rPr lang="es-EC" sz="1500" kern="1200" dirty="0" err="1"/>
            <a:t>Heckscher</a:t>
          </a:r>
          <a:r>
            <a:rPr lang="es-EC" sz="1500" kern="1200" dirty="0"/>
            <a:t> Ohlin explica que, para alcanzar una ventaja comparativa, es necesario la dotación óptima de recursos que permitan mejorar el producto y así incrementar su participación   en   el   comercio   internacional. </a:t>
          </a:r>
        </a:p>
      </dsp:txBody>
      <dsp:txXfrm>
        <a:off x="6990588" y="560033"/>
        <a:ext cx="3064668" cy="3458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9C24-A9A4-423D-B594-C090BF591934}">
      <dsp:nvSpPr>
        <dsp:cNvPr id="0" name=""/>
        <dsp:cNvSpPr/>
      </dsp:nvSpPr>
      <dsp:spPr>
        <a:xfrm>
          <a:off x="330782" y="1559591"/>
          <a:ext cx="1807083" cy="903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Metodología</a:t>
          </a:r>
        </a:p>
      </dsp:txBody>
      <dsp:txXfrm>
        <a:off x="357246" y="1586055"/>
        <a:ext cx="1754155" cy="850613"/>
      </dsp:txXfrm>
    </dsp:sp>
    <dsp:sp modelId="{39BBF258-E181-4830-89F7-DE6E60D4681F}">
      <dsp:nvSpPr>
        <dsp:cNvPr id="0" name=""/>
        <dsp:cNvSpPr/>
      </dsp:nvSpPr>
      <dsp:spPr>
        <a:xfrm rot="18289469">
          <a:off x="1866400" y="1471611"/>
          <a:ext cx="12657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5764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2467638" y="1460181"/>
        <a:ext cx="63288" cy="63288"/>
      </dsp:txXfrm>
    </dsp:sp>
    <dsp:sp modelId="{D30A7053-5E8F-4C6E-811A-750C3E4C92AE}">
      <dsp:nvSpPr>
        <dsp:cNvPr id="0" name=""/>
        <dsp:cNvSpPr/>
      </dsp:nvSpPr>
      <dsp:spPr>
        <a:xfrm>
          <a:off x="2860699" y="520518"/>
          <a:ext cx="1807083" cy="903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Tipología de la investigación</a:t>
          </a:r>
        </a:p>
      </dsp:txBody>
      <dsp:txXfrm>
        <a:off x="2887163" y="546982"/>
        <a:ext cx="1754155" cy="850613"/>
      </dsp:txXfrm>
    </dsp:sp>
    <dsp:sp modelId="{EA66E1D0-88C8-4707-9A85-83254DCB6A3F}">
      <dsp:nvSpPr>
        <dsp:cNvPr id="0" name=""/>
        <dsp:cNvSpPr/>
      </dsp:nvSpPr>
      <dsp:spPr>
        <a:xfrm rot="19457599">
          <a:off x="4584113" y="692306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006945" y="690266"/>
        <a:ext cx="44508" cy="44508"/>
      </dsp:txXfrm>
    </dsp:sp>
    <dsp:sp modelId="{822B95B5-3CB2-4532-B1F1-277AF37A576D}">
      <dsp:nvSpPr>
        <dsp:cNvPr id="0" name=""/>
        <dsp:cNvSpPr/>
      </dsp:nvSpPr>
      <dsp:spPr>
        <a:xfrm>
          <a:off x="5390616" y="982"/>
          <a:ext cx="1807083" cy="903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Documental</a:t>
          </a:r>
        </a:p>
      </dsp:txBody>
      <dsp:txXfrm>
        <a:off x="5417080" y="27446"/>
        <a:ext cx="1754155" cy="850613"/>
      </dsp:txXfrm>
    </dsp:sp>
    <dsp:sp modelId="{5F43253F-AFDE-4B6C-BA4D-F84E297E433F}">
      <dsp:nvSpPr>
        <dsp:cNvPr id="0" name=""/>
        <dsp:cNvSpPr/>
      </dsp:nvSpPr>
      <dsp:spPr>
        <a:xfrm rot="2142401">
          <a:off x="4584113" y="1211842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006945" y="1209803"/>
        <a:ext cx="44508" cy="44508"/>
      </dsp:txXfrm>
    </dsp:sp>
    <dsp:sp modelId="{5A063713-28A5-4A7A-AE92-E642EA9D6C34}">
      <dsp:nvSpPr>
        <dsp:cNvPr id="0" name=""/>
        <dsp:cNvSpPr/>
      </dsp:nvSpPr>
      <dsp:spPr>
        <a:xfrm>
          <a:off x="5390616" y="1040055"/>
          <a:ext cx="1807083" cy="903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Descriptivo </a:t>
          </a:r>
        </a:p>
      </dsp:txBody>
      <dsp:txXfrm>
        <a:off x="5417080" y="1066519"/>
        <a:ext cx="1754155" cy="850613"/>
      </dsp:txXfrm>
    </dsp:sp>
    <dsp:sp modelId="{BD324B84-9BEC-4DFC-A124-6F7EAC557969}">
      <dsp:nvSpPr>
        <dsp:cNvPr id="0" name=""/>
        <dsp:cNvSpPr/>
      </dsp:nvSpPr>
      <dsp:spPr>
        <a:xfrm rot="3310531">
          <a:off x="1866400" y="2510684"/>
          <a:ext cx="12657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5764" y="2021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2467638" y="2499254"/>
        <a:ext cx="63288" cy="63288"/>
      </dsp:txXfrm>
    </dsp:sp>
    <dsp:sp modelId="{258F8723-3B05-483D-8034-3CFD21BD9704}">
      <dsp:nvSpPr>
        <dsp:cNvPr id="0" name=""/>
        <dsp:cNvSpPr/>
      </dsp:nvSpPr>
      <dsp:spPr>
        <a:xfrm>
          <a:off x="2860699" y="2598664"/>
          <a:ext cx="1807083" cy="903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Enfoque de la investigación</a:t>
          </a:r>
        </a:p>
      </dsp:txBody>
      <dsp:txXfrm>
        <a:off x="2887163" y="2625128"/>
        <a:ext cx="1754155" cy="850613"/>
      </dsp:txXfrm>
    </dsp:sp>
    <dsp:sp modelId="{389E3F7C-522A-4DA7-A00D-CE2B1A19891D}">
      <dsp:nvSpPr>
        <dsp:cNvPr id="0" name=""/>
        <dsp:cNvSpPr/>
      </dsp:nvSpPr>
      <dsp:spPr>
        <a:xfrm>
          <a:off x="4667783" y="3030220"/>
          <a:ext cx="7228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2833" y="2021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5011129" y="3032364"/>
        <a:ext cx="36141" cy="36141"/>
      </dsp:txXfrm>
    </dsp:sp>
    <dsp:sp modelId="{F14AFF45-C9E1-4A09-8650-28D885EC6EF4}">
      <dsp:nvSpPr>
        <dsp:cNvPr id="0" name=""/>
        <dsp:cNvSpPr/>
      </dsp:nvSpPr>
      <dsp:spPr>
        <a:xfrm>
          <a:off x="5390616" y="2598664"/>
          <a:ext cx="1807083" cy="903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Mixto</a:t>
          </a:r>
        </a:p>
      </dsp:txBody>
      <dsp:txXfrm>
        <a:off x="5417080" y="2625128"/>
        <a:ext cx="1754155" cy="850613"/>
      </dsp:txXfrm>
    </dsp:sp>
    <dsp:sp modelId="{9D4A9A2D-067D-4B87-B8ED-FA0A2C4181D0}">
      <dsp:nvSpPr>
        <dsp:cNvPr id="0" name=""/>
        <dsp:cNvSpPr/>
      </dsp:nvSpPr>
      <dsp:spPr>
        <a:xfrm rot="19457599">
          <a:off x="7114030" y="2770452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 dirty="0">
            <a:solidFill>
              <a:schemeClr val="tx1"/>
            </a:solidFill>
          </a:endParaRPr>
        </a:p>
      </dsp:txBody>
      <dsp:txXfrm>
        <a:off x="7536862" y="2768412"/>
        <a:ext cx="44508" cy="44508"/>
      </dsp:txXfrm>
    </dsp:sp>
    <dsp:sp modelId="{DEE4CB90-9B13-48B9-A35D-86FE943CFC2A}">
      <dsp:nvSpPr>
        <dsp:cNvPr id="0" name=""/>
        <dsp:cNvSpPr/>
      </dsp:nvSpPr>
      <dsp:spPr>
        <a:xfrm>
          <a:off x="7920533" y="2079128"/>
          <a:ext cx="1807083" cy="9035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Cuantitativo</a:t>
          </a:r>
        </a:p>
      </dsp:txBody>
      <dsp:txXfrm>
        <a:off x="7946997" y="2105592"/>
        <a:ext cx="1754155" cy="850613"/>
      </dsp:txXfrm>
    </dsp:sp>
    <dsp:sp modelId="{C70487A8-56EB-4961-96FF-F678FE8FAE14}">
      <dsp:nvSpPr>
        <dsp:cNvPr id="0" name=""/>
        <dsp:cNvSpPr/>
      </dsp:nvSpPr>
      <dsp:spPr>
        <a:xfrm rot="2142401">
          <a:off x="7114030" y="3289988"/>
          <a:ext cx="89017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0172" y="202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7536862" y="3287949"/>
        <a:ext cx="44508" cy="44508"/>
      </dsp:txXfrm>
    </dsp:sp>
    <dsp:sp modelId="{1F3BCBEB-EDC7-4F0D-A224-5E47D094055F}">
      <dsp:nvSpPr>
        <dsp:cNvPr id="0" name=""/>
        <dsp:cNvSpPr/>
      </dsp:nvSpPr>
      <dsp:spPr>
        <a:xfrm>
          <a:off x="7920533" y="3118201"/>
          <a:ext cx="1807083" cy="9035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>
              <a:solidFill>
                <a:schemeClr val="tx1"/>
              </a:solidFill>
            </a:rPr>
            <a:t>Cualitativo</a:t>
          </a:r>
        </a:p>
      </dsp:txBody>
      <dsp:txXfrm>
        <a:off x="7946997" y="3144665"/>
        <a:ext cx="1754155" cy="850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3B0BD-EDAB-45F1-B9D3-FA164DEC71FD}">
      <dsp:nvSpPr>
        <dsp:cNvPr id="0" name=""/>
        <dsp:cNvSpPr/>
      </dsp:nvSpPr>
      <dsp:spPr>
        <a:xfrm>
          <a:off x="0" y="508210"/>
          <a:ext cx="1078395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3A52B-2CD3-4DBA-A105-8C4B0386753D}">
      <dsp:nvSpPr>
        <dsp:cNvPr id="0" name=""/>
        <dsp:cNvSpPr/>
      </dsp:nvSpPr>
      <dsp:spPr>
        <a:xfrm>
          <a:off x="539197" y="35890"/>
          <a:ext cx="7548769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326" tIns="0" rIns="2853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México y Colombia </a:t>
          </a: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son dos mercados necesarios para Ecuador y con gran potencial sin exportar en su totalidad, a pesar de un descenso en las exportaciones.</a:t>
          </a:r>
        </a:p>
      </dsp:txBody>
      <dsp:txXfrm>
        <a:off x="585311" y="82004"/>
        <a:ext cx="7456541" cy="852412"/>
      </dsp:txXfrm>
    </dsp:sp>
    <dsp:sp modelId="{0075C69E-2392-4F80-951A-BA4C9FEA5D99}">
      <dsp:nvSpPr>
        <dsp:cNvPr id="0" name=""/>
        <dsp:cNvSpPr/>
      </dsp:nvSpPr>
      <dsp:spPr>
        <a:xfrm>
          <a:off x="0" y="1959730"/>
          <a:ext cx="1078395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11971"/>
              <a:satOff val="-84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E1020-E16A-48FF-85F0-B1FEA3522A7B}">
      <dsp:nvSpPr>
        <dsp:cNvPr id="0" name=""/>
        <dsp:cNvSpPr/>
      </dsp:nvSpPr>
      <dsp:spPr>
        <a:xfrm>
          <a:off x="539197" y="1487410"/>
          <a:ext cx="7548769" cy="944640"/>
        </a:xfrm>
        <a:prstGeom prst="roundRect">
          <a:avLst/>
        </a:prstGeom>
        <a:solidFill>
          <a:schemeClr val="accent3">
            <a:hueOff val="311971"/>
            <a:satOff val="-84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326" tIns="0" rIns="2853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chemeClr val="tx1">
                  <a:lumMod val="95000"/>
                  <a:lumOff val="5000"/>
                </a:schemeClr>
              </a:solidFill>
            </a:rPr>
            <a:t>la subpartida arancelaria 1604.13 – sardinas de forma general cruzan hacia destinos internacionales por los distritos Guayaquil (marítimo) y por el distrito aduanero de Tulcán</a:t>
          </a:r>
          <a:endParaRPr lang="es-EC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5311" y="1533524"/>
        <a:ext cx="7456541" cy="852412"/>
      </dsp:txXfrm>
    </dsp:sp>
    <dsp:sp modelId="{28C0AC86-0A3D-4B4B-9A84-3FB70BE09E1E}">
      <dsp:nvSpPr>
        <dsp:cNvPr id="0" name=""/>
        <dsp:cNvSpPr/>
      </dsp:nvSpPr>
      <dsp:spPr>
        <a:xfrm>
          <a:off x="0" y="3411250"/>
          <a:ext cx="1078395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623941"/>
              <a:satOff val="-168"/>
              <a:lumOff val="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BD1E-4EF1-40F1-9762-544E7537454A}">
      <dsp:nvSpPr>
        <dsp:cNvPr id="0" name=""/>
        <dsp:cNvSpPr/>
      </dsp:nvSpPr>
      <dsp:spPr>
        <a:xfrm>
          <a:off x="539197" y="2938930"/>
          <a:ext cx="7548769" cy="944640"/>
        </a:xfrm>
        <a:prstGeom prst="roundRect">
          <a:avLst/>
        </a:prstGeom>
        <a:solidFill>
          <a:schemeClr val="accent3">
            <a:hueOff val="623941"/>
            <a:satOff val="-168"/>
            <a:lumOff val="50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326" tIns="0" rIns="2853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Los obstáculos arancelarios para Colombia y México son equivalentes al 0%</a:t>
          </a:r>
          <a:b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Los requisitos para arancelarios se concluye que Colombia y México establecen un número similar de requisitos, estos son relativos a la inocuidad de los alimentos, a límites de tolerancia de contaminación de microrganismos,</a:t>
          </a:r>
        </a:p>
      </dsp:txBody>
      <dsp:txXfrm>
        <a:off x="585311" y="2985044"/>
        <a:ext cx="7456541" cy="852412"/>
      </dsp:txXfrm>
    </dsp:sp>
    <dsp:sp modelId="{AB3367D0-BA45-455E-BDDC-41704ED1815B}">
      <dsp:nvSpPr>
        <dsp:cNvPr id="0" name=""/>
        <dsp:cNvSpPr/>
      </dsp:nvSpPr>
      <dsp:spPr>
        <a:xfrm>
          <a:off x="0" y="4862770"/>
          <a:ext cx="1078395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6EFF8-0C3F-4436-A3FC-D62F69764076}">
      <dsp:nvSpPr>
        <dsp:cNvPr id="0" name=""/>
        <dsp:cNvSpPr/>
      </dsp:nvSpPr>
      <dsp:spPr>
        <a:xfrm>
          <a:off x="539197" y="4390449"/>
          <a:ext cx="7548769" cy="944640"/>
        </a:xfrm>
        <a:prstGeom prst="round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326" tIns="0" rIns="28532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Para cualquier empresa concentrar toda su producción en un solo mercado puede ser riesgoso en consideración a esto se ha propuesto a Francia como un mercado alternativo donde Ecuador podría lograr participación en el mercado con sus exportaciones</a:t>
          </a:r>
        </a:p>
      </dsp:txBody>
      <dsp:txXfrm>
        <a:off x="585311" y="4436563"/>
        <a:ext cx="7456541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1B3DB-BB97-4436-B59D-021E9F441493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B62CE-1B8F-4B3C-B1CF-755E2CB26EF2}">
      <dsp:nvSpPr>
        <dsp:cNvPr id="0" name=""/>
        <dsp:cNvSpPr/>
      </dsp:nvSpPr>
      <dsp:spPr>
        <a:xfrm>
          <a:off x="455546" y="309267"/>
          <a:ext cx="9548318" cy="618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Se recomienda al MIPRO 	el acompañamiento a las empresas, ser la herramienta o el aliado para conseguir nuevas inversiones que permitan el desarrollo tecnológico</a:t>
          </a:r>
        </a:p>
      </dsp:txBody>
      <dsp:txXfrm>
        <a:off x="455546" y="309267"/>
        <a:ext cx="9548318" cy="618856"/>
      </dsp:txXfrm>
    </dsp:sp>
    <dsp:sp modelId="{5CB8F1BA-4A18-4B93-83FB-C6B76D8A7487}">
      <dsp:nvSpPr>
        <dsp:cNvPr id="0" name=""/>
        <dsp:cNvSpPr/>
      </dsp:nvSpPr>
      <dsp:spPr>
        <a:xfrm>
          <a:off x="68761" y="231910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D958-82B6-403D-8696-A1485DA0D69F}">
      <dsp:nvSpPr>
        <dsp:cNvPr id="0" name=""/>
        <dsp:cNvSpPr/>
      </dsp:nvSpPr>
      <dsp:spPr>
        <a:xfrm>
          <a:off x="810351" y="1237712"/>
          <a:ext cx="9193514" cy="618856"/>
        </a:xfrm>
        <a:prstGeom prst="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A </a:t>
          </a:r>
          <a:r>
            <a:rPr lang="es-EC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Proecuador</a:t>
          </a: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, a seguir promoviendo las exportaciones de Ecuador hacia nuevos mercados, con herramientas digitales, ferias internacionales</a:t>
          </a:r>
        </a:p>
      </dsp:txBody>
      <dsp:txXfrm>
        <a:off x="810351" y="1237712"/>
        <a:ext cx="9193514" cy="618856"/>
      </dsp:txXfrm>
    </dsp:sp>
    <dsp:sp modelId="{344C60E9-C2AD-4012-907E-969F4B18C4E4}">
      <dsp:nvSpPr>
        <dsp:cNvPr id="0" name=""/>
        <dsp:cNvSpPr/>
      </dsp:nvSpPr>
      <dsp:spPr>
        <a:xfrm>
          <a:off x="423566" y="1160355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48478"/>
              <a:satOff val="2377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0746D-DFE1-489F-A21A-C2B3CFA50203}">
      <dsp:nvSpPr>
        <dsp:cNvPr id="0" name=""/>
        <dsp:cNvSpPr/>
      </dsp:nvSpPr>
      <dsp:spPr>
        <a:xfrm>
          <a:off x="810351" y="2166156"/>
          <a:ext cx="9193514" cy="618856"/>
        </a:xfrm>
        <a:prstGeom prst="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Para los productores y exportadores, aumentar sus esfuerzos en conseguir certificaciones de calidad, de buenas prácticas de manufactura y apostar por el comercio justo.</a:t>
          </a:r>
        </a:p>
      </dsp:txBody>
      <dsp:txXfrm>
        <a:off x="810351" y="2166156"/>
        <a:ext cx="9193514" cy="618856"/>
      </dsp:txXfrm>
    </dsp:sp>
    <dsp:sp modelId="{5FCCC525-27C1-4ABE-8EBB-0C398B0D6C3F}">
      <dsp:nvSpPr>
        <dsp:cNvPr id="0" name=""/>
        <dsp:cNvSpPr/>
      </dsp:nvSpPr>
      <dsp:spPr>
        <a:xfrm>
          <a:off x="423566" y="2088799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96956"/>
              <a:satOff val="4755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0521-578C-4A38-A2DC-44D1AF352659}">
      <dsp:nvSpPr>
        <dsp:cNvPr id="0" name=""/>
        <dsp:cNvSpPr/>
      </dsp:nvSpPr>
      <dsp:spPr>
        <a:xfrm>
          <a:off x="455546" y="3094601"/>
          <a:ext cx="9548318" cy="618856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Se recomienda a las Universidades la creación de un observatorio de Comercio Exterior dedicado a apoyar a los emprendimientos y grandes empresas, logrando alianzas estratégicas para crear transferencia de conocimiento y ayudar en la toma de decisiones. </a:t>
          </a:r>
        </a:p>
      </dsp:txBody>
      <dsp:txXfrm>
        <a:off x="455546" y="3094601"/>
        <a:ext cx="9548318" cy="618856"/>
      </dsp:txXfrm>
    </dsp:sp>
    <dsp:sp modelId="{E3AC444C-666C-48B5-BCBF-CECBA4572B92}">
      <dsp:nvSpPr>
        <dsp:cNvPr id="0" name=""/>
        <dsp:cNvSpPr/>
      </dsp:nvSpPr>
      <dsp:spPr>
        <a:xfrm>
          <a:off x="68761" y="3017244"/>
          <a:ext cx="773570" cy="773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547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0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663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33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51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454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50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641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52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2CEF05-70DD-46C6-BCBE-8C1BDB4D8A33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3E1518-9A0A-4C0C-A333-6900F3BEEFB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9CC927-FCA6-465C-84FC-2693A5B0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FEE57A-D4C0-42BC-B3E3-665DA34C396B}"/>
              </a:ext>
            </a:extLst>
          </p:cNvPr>
          <p:cNvSpPr txBox="1"/>
          <p:nvPr/>
        </p:nvSpPr>
        <p:spPr>
          <a:xfrm>
            <a:off x="1226945" y="1689756"/>
            <a:ext cx="9308811" cy="258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ANÁLISIS COMPARATIVO DE LAS EXPORTACIONES DE LA SUBPARTIDA ARANCELARIA 1604.13 (PREPARACIONES Y CONSERVAS DE SARDINAS) HACIA AL MERCADO DE MÉXICO Y COLOMBIA DURANTE EL PERIODO 2014 AL 2018 Y SU IMPACTO EN LA BALANZA COMERCIAL NO PETROLERA.</a:t>
            </a:r>
            <a:endParaRPr lang="es-EC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6A68DB-C51C-4BBC-A803-D9C47728E109}"/>
              </a:ext>
            </a:extLst>
          </p:cNvPr>
          <p:cNvSpPr txBox="1"/>
          <p:nvPr/>
        </p:nvSpPr>
        <p:spPr>
          <a:xfrm>
            <a:off x="4361644" y="4271866"/>
            <a:ext cx="266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/>
              <a:t>AUTOR:</a:t>
            </a:r>
            <a:br>
              <a:rPr lang="es-MX" sz="2200" b="1" dirty="0"/>
            </a:br>
            <a:r>
              <a:rPr lang="es-MX" sz="2200" b="1" dirty="0"/>
              <a:t>ALEX IMBAQUINGO</a:t>
            </a:r>
            <a:endParaRPr lang="es-EC" sz="2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E6A6FD-9F0F-4086-96DF-82B298DBDEE8}"/>
              </a:ext>
            </a:extLst>
          </p:cNvPr>
          <p:cNvSpPr txBox="1"/>
          <p:nvPr/>
        </p:nvSpPr>
        <p:spPr>
          <a:xfrm>
            <a:off x="4470452" y="5564933"/>
            <a:ext cx="282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/>
              <a:t>DIRECTOR:</a:t>
            </a:r>
          </a:p>
          <a:p>
            <a:pPr algn="ctr"/>
            <a:r>
              <a:rPr lang="es-MX" sz="2200" b="1" dirty="0"/>
              <a:t>PATRICIO SANTACRUZ</a:t>
            </a:r>
            <a:endParaRPr lang="es-EC" sz="22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088096D-270E-4DA7-BC0A-A8837D870BC3}"/>
              </a:ext>
            </a:extLst>
          </p:cNvPr>
          <p:cNvSpPr/>
          <p:nvPr/>
        </p:nvSpPr>
        <p:spPr>
          <a:xfrm>
            <a:off x="128790" y="244493"/>
            <a:ext cx="10908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TRABAJO DE TITULACIÓN, PREVIO A LA OBTENCIÓN DEL TÍTULO DE INGENIERO EN COMERCIO EXTERIOR Y NEGOCIACIÓN INTERNACIONAL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id="{71209FEF-CF22-4614-8D44-A99EFA0C1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1240" r="29504" b="-1240"/>
          <a:stretch/>
        </p:blipFill>
        <p:spPr bwMode="auto">
          <a:xfrm>
            <a:off x="9510797" y="5954604"/>
            <a:ext cx="2479215" cy="3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2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398BD-4353-4406-962A-FD82DE7F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/>
              <a:t>% de participación de las exportaciones ecuatorianas totales de preparaciones de sardina hacia México y Colombia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DE89983-5EDE-463E-A881-DE67DDF63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23799"/>
              </p:ext>
            </p:extLst>
          </p:nvPr>
        </p:nvGraphicFramePr>
        <p:xfrm>
          <a:off x="1066800" y="173736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0583521-CF01-4A8B-849C-6D32D1C8A08C}"/>
              </a:ext>
            </a:extLst>
          </p:cNvPr>
          <p:cNvSpPr/>
          <p:nvPr/>
        </p:nvSpPr>
        <p:spPr>
          <a:xfrm>
            <a:off x="838200" y="6176963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TradeMap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622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40F6-E23C-442E-AC16-C949747E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695049"/>
          </a:xfrm>
        </p:spPr>
        <p:txBody>
          <a:bodyPr>
            <a:noAutofit/>
          </a:bodyPr>
          <a:lstStyle/>
          <a:p>
            <a:r>
              <a:rPr lang="es-EC" sz="3200" dirty="0"/>
              <a:t>Participación de los exportadores de preparaciones y conservas de sardinas durante el 2014-2018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E58273FD-29B3-4AE1-BFA7-1168C5A7D4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8139"/>
            <a:ext cx="10515600" cy="600986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455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136F1-8EF9-4C2E-8247-46205361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 fontScale="90000"/>
          </a:bodyPr>
          <a:lstStyle/>
          <a:p>
            <a:r>
              <a:rPr lang="es-EC" sz="3200" dirty="0"/>
              <a:t>Número de empresas exportadoras de preparados y conservas de sardina hacia México y Colombia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15C1CAF-A6A1-4415-BF46-FF5056C72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27667"/>
              </p:ext>
            </p:extLst>
          </p:nvPr>
        </p:nvGraphicFramePr>
        <p:xfrm>
          <a:off x="1096963" y="1833011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7236490A-641D-4034-BBDE-4EC105198FDB}"/>
              </a:ext>
            </a:extLst>
          </p:cNvPr>
          <p:cNvSpPr/>
          <p:nvPr/>
        </p:nvSpPr>
        <p:spPr>
          <a:xfrm>
            <a:off x="838200" y="6176963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TradeMap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3090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70314-95DE-4FEF-946E-18EC502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Autofit/>
          </a:bodyPr>
          <a:lstStyle/>
          <a:p>
            <a:r>
              <a:rPr lang="es-EC" sz="3600" dirty="0"/>
              <a:t>Tarifas y preferencias arancelarias a la subpartida 1604.13 en Colombia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F0B4410-B77E-4A64-B752-577729D3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5954"/>
              </p:ext>
            </p:extLst>
          </p:nvPr>
        </p:nvGraphicFramePr>
        <p:xfrm>
          <a:off x="2724978" y="1497496"/>
          <a:ext cx="6742044" cy="1931503"/>
        </p:xfrm>
        <a:graphic>
          <a:graphicData uri="http://schemas.openxmlformats.org/drawingml/2006/table">
            <a:tbl>
              <a:tblPr firstRow="1" firstCol="1" bandRow="1"/>
              <a:tblGrid>
                <a:gridCol w="2247348">
                  <a:extLst>
                    <a:ext uri="{9D8B030D-6E8A-4147-A177-3AD203B41FA5}">
                      <a16:colId xmlns:a16="http://schemas.microsoft.com/office/drawing/2014/main" val="153279023"/>
                    </a:ext>
                  </a:extLst>
                </a:gridCol>
                <a:gridCol w="2247348">
                  <a:extLst>
                    <a:ext uri="{9D8B030D-6E8A-4147-A177-3AD203B41FA5}">
                      <a16:colId xmlns:a16="http://schemas.microsoft.com/office/drawing/2014/main" val="3966884191"/>
                    </a:ext>
                  </a:extLst>
                </a:gridCol>
                <a:gridCol w="2247348">
                  <a:extLst>
                    <a:ext uri="{9D8B030D-6E8A-4147-A177-3AD203B41FA5}">
                      <a16:colId xmlns:a16="http://schemas.microsoft.com/office/drawing/2014/main" val="2221111707"/>
                    </a:ext>
                  </a:extLst>
                </a:gridCol>
              </a:tblGrid>
              <a:tr h="24407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41865"/>
                  </a:ext>
                </a:extLst>
              </a:tr>
              <a:tr h="489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Régimen de tarifas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Tarifa aplicada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Valorem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205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Derechos NMF (aplicados)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11069"/>
                  </a:ext>
                </a:extLst>
              </a:tr>
              <a:tr h="428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Tarifa preferencial para países CAN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14520"/>
                  </a:ext>
                </a:extLst>
              </a:tr>
              <a:tr h="534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Preferencia arancelaria regional (Aladi: AR.AM2) para Ecuador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4737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ABF1329-A471-444D-BC15-E1C5ADF62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27899"/>
              </p:ext>
            </p:extLst>
          </p:nvPr>
        </p:nvGraphicFramePr>
        <p:xfrm>
          <a:off x="2724978" y="4321168"/>
          <a:ext cx="6742044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2814640">
                  <a:extLst>
                    <a:ext uri="{9D8B030D-6E8A-4147-A177-3AD203B41FA5}">
                      <a16:colId xmlns:a16="http://schemas.microsoft.com/office/drawing/2014/main" val="3884311386"/>
                    </a:ext>
                  </a:extLst>
                </a:gridCol>
                <a:gridCol w="1963702">
                  <a:extLst>
                    <a:ext uri="{9D8B030D-6E8A-4147-A177-3AD203B41FA5}">
                      <a16:colId xmlns:a16="http://schemas.microsoft.com/office/drawing/2014/main" val="2247186256"/>
                    </a:ext>
                  </a:extLst>
                </a:gridCol>
                <a:gridCol w="1963702">
                  <a:extLst>
                    <a:ext uri="{9D8B030D-6E8A-4147-A177-3AD203B41FA5}">
                      <a16:colId xmlns:a16="http://schemas.microsoft.com/office/drawing/2014/main" val="7277998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1558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Régimen de tarifas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Tarifa aplicada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Valorem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7905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Derechos NMF (aplicados)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454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Tarifa preferencial (AAP.R29) para Ecuador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4348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458F946-2024-4C6E-8938-978770171323}"/>
              </a:ext>
            </a:extLst>
          </p:cNvPr>
          <p:cNvSpPr/>
          <p:nvPr/>
        </p:nvSpPr>
        <p:spPr>
          <a:xfrm>
            <a:off x="2724978" y="6123543"/>
            <a:ext cx="185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/>
              <a:t>(TradeMap, 2019)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F37433-BB9E-4FC9-98F2-901D2075A5D1}"/>
              </a:ext>
            </a:extLst>
          </p:cNvPr>
          <p:cNvSpPr/>
          <p:nvPr/>
        </p:nvSpPr>
        <p:spPr>
          <a:xfrm>
            <a:off x="2641205" y="3499957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</a:rPr>
              <a:t>TradeMap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, 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951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8A0E1-EF4F-46E3-A0AC-C1C18FCE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1"/>
            <a:ext cx="10515600" cy="549275"/>
          </a:xfrm>
        </p:spPr>
        <p:txBody>
          <a:bodyPr>
            <a:noAutofit/>
          </a:bodyPr>
          <a:lstStyle/>
          <a:p>
            <a:r>
              <a:rPr lang="es-EC" sz="2800" b="1" dirty="0"/>
              <a:t>Requisitos no arancelarios de Colombia para la subpartida 1604.13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FBA335-35C6-47CC-9DEA-26A31223A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03817"/>
              </p:ext>
            </p:extLst>
          </p:nvPr>
        </p:nvGraphicFramePr>
        <p:xfrm>
          <a:off x="377686" y="768629"/>
          <a:ext cx="11436628" cy="5795954"/>
        </p:xfrm>
        <a:graphic>
          <a:graphicData uri="http://schemas.openxmlformats.org/drawingml/2006/table">
            <a:tbl>
              <a:tblPr firstRow="1" firstCol="1" bandRow="1"/>
              <a:tblGrid>
                <a:gridCol w="3114261">
                  <a:extLst>
                    <a:ext uri="{9D8B030D-6E8A-4147-A177-3AD203B41FA5}">
                      <a16:colId xmlns:a16="http://schemas.microsoft.com/office/drawing/2014/main" val="2683460119"/>
                    </a:ext>
                  </a:extLst>
                </a:gridCol>
                <a:gridCol w="3697356">
                  <a:extLst>
                    <a:ext uri="{9D8B030D-6E8A-4147-A177-3AD203B41FA5}">
                      <a16:colId xmlns:a16="http://schemas.microsoft.com/office/drawing/2014/main" val="2830003663"/>
                    </a:ext>
                  </a:extLst>
                </a:gridCol>
                <a:gridCol w="2849218">
                  <a:extLst>
                    <a:ext uri="{9D8B030D-6E8A-4147-A177-3AD203B41FA5}">
                      <a16:colId xmlns:a16="http://schemas.microsoft.com/office/drawing/2014/main" val="1909763090"/>
                    </a:ext>
                  </a:extLst>
                </a:gridCol>
                <a:gridCol w="1775793">
                  <a:extLst>
                    <a:ext uri="{9D8B030D-6E8A-4147-A177-3AD203B41FA5}">
                      <a16:colId xmlns:a16="http://schemas.microsoft.com/office/drawing/2014/main" val="348667973"/>
                    </a:ext>
                  </a:extLst>
                </a:gridCol>
              </a:tblGrid>
              <a:tr h="15366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974657"/>
                  </a:ext>
                </a:extLst>
              </a:tr>
              <a:tr h="153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Validez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71707"/>
                  </a:ext>
                </a:extLst>
              </a:tr>
              <a:tr h="683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por motivos sanitarios y zoosanitarios para la importación de determinados productos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para importar (art. 1). Requisito de inspección (art. 2).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Nacional de Vigilancia de Medicamentos y Alimentos - Invima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desde 01.2007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883263"/>
                  </a:ext>
                </a:extLst>
              </a:tr>
              <a:tr h="808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por motivos sanitarios y zoosanitarios para la importación de determinados productos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(Art. 4). Requisito de análisis de riesgos de plagas y enfermedades (Art. 6).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Colombiano Agropecuario (ICA)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08.2016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343"/>
                  </a:ext>
                </a:extLst>
              </a:tr>
              <a:tr h="972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Límites de tolerancia para residuos o contaminación por determinadas sustancias (no microbiológicas)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 los límites máximos para residuos de medicamentos veterinarios en los alimentos de origen animal, destinados al consumo humano.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Ministerio de Salud y Protección Social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05.2013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268488"/>
                  </a:ext>
                </a:extLst>
              </a:tr>
              <a:tr h="1020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Límites de tolerancia para residuos o contaminación por determinadas sustancias (no microbiológicas)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Reglamento Técnico que establece requisitos sanitarios que deben cumplir los productos. Certificado de Conformidad emitido por el Instituto Nacional de Vigilancia de Medicamentos y Alimentos -Invima-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Ministerio de Protección Social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desde 08.2006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765568"/>
                  </a:ext>
                </a:extLst>
              </a:tr>
              <a:tr h="1010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certificación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Reglamento Técnico sobre el rotulado o etiquetado nutricional de los productos. Certificado de Evaluación de la Conformidad expedido por el Instituto Nacional de Vigilancia de Medicamentos y Aliment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Ministerio de la Protección Social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08.2011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547064"/>
                  </a:ext>
                </a:extLst>
              </a:tr>
              <a:tr h="928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certificación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Certificado sanitario oficial del país de origen que acredita los procesos de lavado, esterilización y cocción utilizados para garantizar su inocuidad. Los productos y subproductos de origen animal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Ministerio de Agricultura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el 07.1984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4" marR="44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9941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1B2885C-248C-442E-A7AB-186B8408BDD8}"/>
              </a:ext>
            </a:extLst>
          </p:cNvPr>
          <p:cNvSpPr/>
          <p:nvPr/>
        </p:nvSpPr>
        <p:spPr>
          <a:xfrm>
            <a:off x="258272" y="6488668"/>
            <a:ext cx="1868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</a:rPr>
              <a:t>TradeMap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, 2019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409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66722-420B-47C4-848E-BB5E3B5C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198023"/>
            <a:ext cx="11595652" cy="483014"/>
          </a:xfrm>
        </p:spPr>
        <p:txBody>
          <a:bodyPr>
            <a:normAutofit fontScale="90000"/>
          </a:bodyPr>
          <a:lstStyle/>
          <a:p>
            <a:r>
              <a:rPr lang="es-EC" sz="3400" dirty="0"/>
              <a:t>Requisitos no arancelarios de México para la subpartida 1604.13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74D57EB-A64D-47D8-BDDB-08736D3F0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098479"/>
              </p:ext>
            </p:extLst>
          </p:nvPr>
        </p:nvGraphicFramePr>
        <p:xfrm>
          <a:off x="298173" y="681038"/>
          <a:ext cx="11595652" cy="5819785"/>
        </p:xfrm>
        <a:graphic>
          <a:graphicData uri="http://schemas.openxmlformats.org/drawingml/2006/table">
            <a:tbl>
              <a:tblPr firstRow="1" firstCol="1" bandRow="1"/>
              <a:tblGrid>
                <a:gridCol w="2898913">
                  <a:extLst>
                    <a:ext uri="{9D8B030D-6E8A-4147-A177-3AD203B41FA5}">
                      <a16:colId xmlns:a16="http://schemas.microsoft.com/office/drawing/2014/main" val="274298432"/>
                    </a:ext>
                  </a:extLst>
                </a:gridCol>
                <a:gridCol w="3773557">
                  <a:extLst>
                    <a:ext uri="{9D8B030D-6E8A-4147-A177-3AD203B41FA5}">
                      <a16:colId xmlns:a16="http://schemas.microsoft.com/office/drawing/2014/main" val="1398392953"/>
                    </a:ext>
                  </a:extLst>
                </a:gridCol>
                <a:gridCol w="3167270">
                  <a:extLst>
                    <a:ext uri="{9D8B030D-6E8A-4147-A177-3AD203B41FA5}">
                      <a16:colId xmlns:a16="http://schemas.microsoft.com/office/drawing/2014/main" val="8330084"/>
                    </a:ext>
                  </a:extLst>
                </a:gridCol>
                <a:gridCol w="1755912">
                  <a:extLst>
                    <a:ext uri="{9D8B030D-6E8A-4147-A177-3AD203B41FA5}">
                      <a16:colId xmlns:a16="http://schemas.microsoft.com/office/drawing/2014/main" val="398804772"/>
                    </a:ext>
                  </a:extLst>
                </a:gridCol>
              </a:tblGrid>
              <a:tr h="1770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México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185242"/>
                  </a:ext>
                </a:extLst>
              </a:tr>
              <a:tr h="17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Institución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Validez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875777"/>
                  </a:ext>
                </a:extLst>
              </a:tr>
              <a:tr h="1004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por motivos sanitarios y zoosanitarios para la importación de determinados productos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Autorización previa a la importación y exportación (art. 1). Aviso sanitario de importación ante la autoridad sanitaria competente (art. 2). Requisito de inscripción de producto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 de Economía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desde 10.2007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3763"/>
                  </a:ext>
                </a:extLst>
              </a:tr>
              <a:tr h="98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autorización por motivos sanitarios y zoosanitarios para la importación de determinados productos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Requisito de autorización previa a la importación y exportación.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Secretaría de Economía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partir del 10.2012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38781"/>
                  </a:ext>
                </a:extLst>
              </a:tr>
              <a:tr h="767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certificación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Certificado de sanidad acuícola.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 de Agricultura, Ganadería, Desarrollo Rural, Pesca y Alimentación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 partir del 07.2012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051910"/>
                  </a:ext>
                </a:extLst>
              </a:tr>
              <a:tr h="98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 de certificación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países de procedencia deben contar con regulaciones y sistemas de control equivalentes a las existentes en los Estados Unidos Mexicanos, o en su defecto, dichos productos deberán estar certificados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 de Agricultura, Ganadería, Desarrollo Rural, Pesca y Alimentación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02.2006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74352"/>
                  </a:ext>
                </a:extLst>
              </a:tr>
              <a:tr h="672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de etiquetado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de rotulado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Norma Oficial Mexicana NOM-030-SCFI-2006 de 4 / X / 2006.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01.2007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287485"/>
                  </a:ext>
                </a:extLst>
              </a:tr>
              <a:tr h="1032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de etiquetado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de rotulado. Información comercial que deben contener los productos de fabricación nacional y de procedencia extranjera que se destinen a los consumidores en el territorio nacional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Secretaría de Economía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8080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desde 08.2004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73" marR="432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39782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A34152D-FF4F-46B8-B958-80EDA8AF4B6F}"/>
              </a:ext>
            </a:extLst>
          </p:cNvPr>
          <p:cNvSpPr/>
          <p:nvPr/>
        </p:nvSpPr>
        <p:spPr>
          <a:xfrm>
            <a:off x="298173" y="6518716"/>
            <a:ext cx="1868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</a:rPr>
              <a:t>TradeMap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, 2019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652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2146B-3F95-418F-A0AE-F22ABDCD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PROPUESTA</a:t>
            </a:r>
            <a:endParaRPr lang="es-EC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89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17B0C-233A-4AD2-A7FA-11E0BB9B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0806"/>
          </a:xfrm>
        </p:spPr>
        <p:txBody>
          <a:bodyPr>
            <a:normAutofit fontScale="90000"/>
          </a:bodyPr>
          <a:lstStyle/>
          <a:p>
            <a:r>
              <a:rPr lang="es-MX" dirty="0"/>
              <a:t>DEMANDA INTERNACIONAL</a:t>
            </a:r>
            <a:endParaRPr lang="es-EC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8CA84517-C32E-4F60-B6DE-C8C644283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129303"/>
              </p:ext>
            </p:extLst>
          </p:nvPr>
        </p:nvGraphicFramePr>
        <p:xfrm>
          <a:off x="278297" y="1232453"/>
          <a:ext cx="11008754" cy="5088840"/>
        </p:xfrm>
        <a:graphic>
          <a:graphicData uri="http://schemas.openxmlformats.org/drawingml/2006/table">
            <a:tbl>
              <a:tblPr firstRow="1" firstCol="1" bandRow="1"/>
              <a:tblGrid>
                <a:gridCol w="1648949">
                  <a:extLst>
                    <a:ext uri="{9D8B030D-6E8A-4147-A177-3AD203B41FA5}">
                      <a16:colId xmlns:a16="http://schemas.microsoft.com/office/drawing/2014/main" val="1566433527"/>
                    </a:ext>
                  </a:extLst>
                </a:gridCol>
                <a:gridCol w="1115060">
                  <a:extLst>
                    <a:ext uri="{9D8B030D-6E8A-4147-A177-3AD203B41FA5}">
                      <a16:colId xmlns:a16="http://schemas.microsoft.com/office/drawing/2014/main" val="1603377266"/>
                    </a:ext>
                  </a:extLst>
                </a:gridCol>
                <a:gridCol w="1648949">
                  <a:extLst>
                    <a:ext uri="{9D8B030D-6E8A-4147-A177-3AD203B41FA5}">
                      <a16:colId xmlns:a16="http://schemas.microsoft.com/office/drawing/2014/main" val="2075688312"/>
                    </a:ext>
                  </a:extLst>
                </a:gridCol>
                <a:gridCol w="1648949">
                  <a:extLst>
                    <a:ext uri="{9D8B030D-6E8A-4147-A177-3AD203B41FA5}">
                      <a16:colId xmlns:a16="http://schemas.microsoft.com/office/drawing/2014/main" val="2342735892"/>
                    </a:ext>
                  </a:extLst>
                </a:gridCol>
                <a:gridCol w="1648949">
                  <a:extLst>
                    <a:ext uri="{9D8B030D-6E8A-4147-A177-3AD203B41FA5}">
                      <a16:colId xmlns:a16="http://schemas.microsoft.com/office/drawing/2014/main" val="4006434385"/>
                    </a:ext>
                  </a:extLst>
                </a:gridCol>
                <a:gridCol w="1648949">
                  <a:extLst>
                    <a:ext uri="{9D8B030D-6E8A-4147-A177-3AD203B41FA5}">
                      <a16:colId xmlns:a16="http://schemas.microsoft.com/office/drawing/2014/main" val="3616907354"/>
                    </a:ext>
                  </a:extLst>
                </a:gridCol>
                <a:gridCol w="1648949">
                  <a:extLst>
                    <a:ext uri="{9D8B030D-6E8A-4147-A177-3AD203B41FA5}">
                      <a16:colId xmlns:a16="http://schemas.microsoft.com/office/drawing/2014/main" val="2389857980"/>
                    </a:ext>
                  </a:extLst>
                </a:gridCol>
              </a:tblGrid>
              <a:tr h="4125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Importadores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09172"/>
                  </a:ext>
                </a:extLst>
              </a:tr>
              <a:tr h="5507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importada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importada, 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importada, 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importada, 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importada, 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53429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Sudáfrica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52988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28055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28564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52177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40115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184761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 de América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28826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31967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37255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33789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30823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18715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15707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19232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19174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16866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15034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188085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13903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13827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13133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14015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74086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13043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19739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13242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905736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Malasia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13557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14386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13958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7565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12426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9076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Ucrania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9190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10547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925891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59475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Dominicana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9885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hay cantidades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9985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712171"/>
                  </a:ext>
                </a:extLst>
              </a:tr>
              <a:tr h="412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Toneladas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8781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7748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7925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C6B3A32-0E5C-4D15-8207-8A7CC8BB049F}"/>
              </a:ext>
            </a:extLst>
          </p:cNvPr>
          <p:cNvSpPr/>
          <p:nvPr/>
        </p:nvSpPr>
        <p:spPr>
          <a:xfrm>
            <a:off x="278297" y="6484243"/>
            <a:ext cx="286911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Fuente. (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4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3EA60-6392-4F51-BAA0-D8B5D305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2354"/>
          </a:xfrm>
        </p:spPr>
        <p:txBody>
          <a:bodyPr>
            <a:normAutofit fontScale="90000"/>
          </a:bodyPr>
          <a:lstStyle/>
          <a:p>
            <a:r>
              <a:rPr lang="es-EC" b="1" i="1" dirty="0"/>
              <a:t>Análisis de variables para selección de mercado</a:t>
            </a:r>
            <a:endParaRPr lang="es-EC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31A307F-AC43-450E-BD0E-9F4577B6D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3440"/>
              </p:ext>
            </p:extLst>
          </p:nvPr>
        </p:nvGraphicFramePr>
        <p:xfrm>
          <a:off x="410817" y="1431236"/>
          <a:ext cx="10942983" cy="5061638"/>
        </p:xfrm>
        <a:graphic>
          <a:graphicData uri="http://schemas.openxmlformats.org/drawingml/2006/table">
            <a:tbl>
              <a:tblPr firstRow="1" firstCol="1" bandRow="1"/>
              <a:tblGrid>
                <a:gridCol w="3431172">
                  <a:extLst>
                    <a:ext uri="{9D8B030D-6E8A-4147-A177-3AD203B41FA5}">
                      <a16:colId xmlns:a16="http://schemas.microsoft.com/office/drawing/2014/main" val="3896326306"/>
                    </a:ext>
                  </a:extLst>
                </a:gridCol>
                <a:gridCol w="2000154">
                  <a:extLst>
                    <a:ext uri="{9D8B030D-6E8A-4147-A177-3AD203B41FA5}">
                      <a16:colId xmlns:a16="http://schemas.microsoft.com/office/drawing/2014/main" val="4002492001"/>
                    </a:ext>
                  </a:extLst>
                </a:gridCol>
                <a:gridCol w="1838127">
                  <a:extLst>
                    <a:ext uri="{9D8B030D-6E8A-4147-A177-3AD203B41FA5}">
                      <a16:colId xmlns:a16="http://schemas.microsoft.com/office/drawing/2014/main" val="818243062"/>
                    </a:ext>
                  </a:extLst>
                </a:gridCol>
                <a:gridCol w="1836765">
                  <a:extLst>
                    <a:ext uri="{9D8B030D-6E8A-4147-A177-3AD203B41FA5}">
                      <a16:colId xmlns:a16="http://schemas.microsoft.com/office/drawing/2014/main" val="2654201269"/>
                    </a:ext>
                  </a:extLst>
                </a:gridCol>
                <a:gridCol w="1836765">
                  <a:extLst>
                    <a:ext uri="{9D8B030D-6E8A-4147-A177-3AD203B41FA5}">
                      <a16:colId xmlns:a16="http://schemas.microsoft.com/office/drawing/2014/main" val="1732567495"/>
                    </a:ext>
                  </a:extLst>
                </a:gridCol>
              </a:tblGrid>
              <a:tr h="603031">
                <a:tc>
                  <a:txBody>
                    <a:bodyPr/>
                    <a:lstStyle/>
                    <a:p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Malasia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80952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Valorem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93566"/>
                  </a:ext>
                </a:extLst>
              </a:tr>
              <a:tr h="503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No arancelarios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11350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 país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64466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Cercanía geográfica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4688 km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19,738 km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9216 km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9413 km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2079"/>
                  </a:ext>
                </a:extLst>
              </a:tr>
              <a:tr h="603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 del despacho aduanero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49335"/>
                  </a:ext>
                </a:extLst>
              </a:tr>
              <a:tr h="503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Moneda oficial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Dólar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Ringgit malayo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Libra Esterlina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20890"/>
                  </a:ext>
                </a:extLst>
              </a:tr>
              <a:tr h="1040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Competidores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Marruecos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Polonia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Tailandia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Tailandia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Filipinas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Marruecos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 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Tailandia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Marruecos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Croacia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3395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Potencial sin exportar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 millones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583.8 mil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 mil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 millones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96370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 per cápita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$62,794.59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$11,373.23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$42,943.90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$41,463.64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16529"/>
                  </a:ext>
                </a:extLst>
              </a:tr>
              <a:tr h="30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1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BC366-5A4F-4CCF-AE1A-C8866245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>
            <a:normAutofit/>
          </a:bodyPr>
          <a:lstStyle/>
          <a:p>
            <a:r>
              <a:rPr lang="es-EC" b="1" i="1" dirty="0"/>
              <a:t>Matriz de selección de mercado</a:t>
            </a: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2645BC-A58F-4E92-9468-99513DFE2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39400"/>
              </p:ext>
            </p:extLst>
          </p:nvPr>
        </p:nvGraphicFramePr>
        <p:xfrm>
          <a:off x="357810" y="1192696"/>
          <a:ext cx="11489634" cy="5111613"/>
        </p:xfrm>
        <a:graphic>
          <a:graphicData uri="http://schemas.openxmlformats.org/drawingml/2006/table">
            <a:tbl>
              <a:tblPr firstRow="1" firstCol="1" bandRow="1"/>
              <a:tblGrid>
                <a:gridCol w="1904981">
                  <a:extLst>
                    <a:ext uri="{9D8B030D-6E8A-4147-A177-3AD203B41FA5}">
                      <a16:colId xmlns:a16="http://schemas.microsoft.com/office/drawing/2014/main" val="230382841"/>
                    </a:ext>
                  </a:extLst>
                </a:gridCol>
                <a:gridCol w="875511">
                  <a:extLst>
                    <a:ext uri="{9D8B030D-6E8A-4147-A177-3AD203B41FA5}">
                      <a16:colId xmlns:a16="http://schemas.microsoft.com/office/drawing/2014/main" val="296821192"/>
                    </a:ext>
                  </a:extLst>
                </a:gridCol>
                <a:gridCol w="1125984">
                  <a:extLst>
                    <a:ext uri="{9D8B030D-6E8A-4147-A177-3AD203B41FA5}">
                      <a16:colId xmlns:a16="http://schemas.microsoft.com/office/drawing/2014/main" val="1298402026"/>
                    </a:ext>
                  </a:extLst>
                </a:gridCol>
                <a:gridCol w="1123686">
                  <a:extLst>
                    <a:ext uri="{9D8B030D-6E8A-4147-A177-3AD203B41FA5}">
                      <a16:colId xmlns:a16="http://schemas.microsoft.com/office/drawing/2014/main" val="284909001"/>
                    </a:ext>
                  </a:extLst>
                </a:gridCol>
                <a:gridCol w="1031769">
                  <a:extLst>
                    <a:ext uri="{9D8B030D-6E8A-4147-A177-3AD203B41FA5}">
                      <a16:colId xmlns:a16="http://schemas.microsoft.com/office/drawing/2014/main" val="1322717681"/>
                    </a:ext>
                  </a:extLst>
                </a:gridCol>
                <a:gridCol w="1125984">
                  <a:extLst>
                    <a:ext uri="{9D8B030D-6E8A-4147-A177-3AD203B41FA5}">
                      <a16:colId xmlns:a16="http://schemas.microsoft.com/office/drawing/2014/main" val="1453426709"/>
                    </a:ext>
                  </a:extLst>
                </a:gridCol>
                <a:gridCol w="1031769">
                  <a:extLst>
                    <a:ext uri="{9D8B030D-6E8A-4147-A177-3AD203B41FA5}">
                      <a16:colId xmlns:a16="http://schemas.microsoft.com/office/drawing/2014/main" val="2281443776"/>
                    </a:ext>
                  </a:extLst>
                </a:gridCol>
                <a:gridCol w="1125984">
                  <a:extLst>
                    <a:ext uri="{9D8B030D-6E8A-4147-A177-3AD203B41FA5}">
                      <a16:colId xmlns:a16="http://schemas.microsoft.com/office/drawing/2014/main" val="3253671568"/>
                    </a:ext>
                  </a:extLst>
                </a:gridCol>
                <a:gridCol w="1031769">
                  <a:extLst>
                    <a:ext uri="{9D8B030D-6E8A-4147-A177-3AD203B41FA5}">
                      <a16:colId xmlns:a16="http://schemas.microsoft.com/office/drawing/2014/main" val="2392484601"/>
                    </a:ext>
                  </a:extLst>
                </a:gridCol>
                <a:gridCol w="1112197">
                  <a:extLst>
                    <a:ext uri="{9D8B030D-6E8A-4147-A177-3AD203B41FA5}">
                      <a16:colId xmlns:a16="http://schemas.microsoft.com/office/drawing/2014/main" val="2627900487"/>
                    </a:ext>
                  </a:extLst>
                </a:gridCol>
              </a:tblGrid>
              <a:tr h="299946"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Malasia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93869"/>
                  </a:ext>
                </a:extLst>
              </a:tr>
              <a:tr h="483712">
                <a:tc>
                  <a:txBody>
                    <a:bodyPr/>
                    <a:lstStyle/>
                    <a:p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 (%)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Result.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52082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 Valorem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63427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Competidores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64264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PIB per cápita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259553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No arancelarios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42354"/>
                  </a:ext>
                </a:extLst>
              </a:tr>
              <a:tr h="485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Cercanía geográfica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978211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Potencial sin exportar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18370"/>
                  </a:ext>
                </a:extLst>
              </a:tr>
              <a:tr h="728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 del despacho aduanero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503869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55809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Moneda oficial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148160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 país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05122"/>
                  </a:ext>
                </a:extLst>
              </a:tr>
              <a:tr h="337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5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1288016"/>
              </p:ext>
            </p:extLst>
          </p:nvPr>
        </p:nvGraphicFramePr>
        <p:xfrm>
          <a:off x="1735785" y="761462"/>
          <a:ext cx="9108225" cy="576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004552" y="225066"/>
            <a:ext cx="10259096" cy="536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3200" b="1" dirty="0">
                <a:latin typeface="Georgia" panose="02040502050405020303" pitchFamily="18" charset="0"/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925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0EF8-0662-42B4-889A-6279CF41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s-MX" dirty="0"/>
              <a:t>CONCLUSIONES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87B9C53-3610-42FF-8595-8F70FEB20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66482"/>
              </p:ext>
            </p:extLst>
          </p:nvPr>
        </p:nvGraphicFramePr>
        <p:xfrm>
          <a:off x="569843" y="1152940"/>
          <a:ext cx="10783957" cy="570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23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48863-672E-4F9E-A72F-7E478922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RECOMENDACIONES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88E860B-DB41-4F07-9C3F-87B9FA79D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9297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62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5334BFF-6915-40D8-B287-93F49A516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191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537EB1-38C1-4E54-94F1-C65631C9A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7240"/>
            <a:ext cx="10515600" cy="2921414"/>
          </a:xfrm>
        </p:spPr>
        <p:txBody>
          <a:bodyPr>
            <a:normAutofit/>
          </a:bodyPr>
          <a:lstStyle/>
          <a:p>
            <a:r>
              <a:rPr lang="es-MX" sz="10000" dirty="0">
                <a:latin typeface="Brush Script MT" panose="03060802040406070304" pitchFamily="66" charset="0"/>
              </a:rPr>
              <a:t>GRACIAS</a:t>
            </a:r>
            <a:endParaRPr lang="es-EC" sz="10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5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D9BD2-795E-49EA-978D-7D0A77B6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12461DB-29FF-4B34-8FB8-F28B0296F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38151"/>
              </p:ext>
            </p:extLst>
          </p:nvPr>
        </p:nvGraphicFramePr>
        <p:xfrm>
          <a:off x="477078" y="1245704"/>
          <a:ext cx="11277600" cy="524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38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FFD0A-540D-4DCE-B81A-94AC545F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Teorías de soporte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F1E84AB-6F85-4A6C-844A-EDED93960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2101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30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84846-4148-4661-AE3F-4616506E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27E646-D6DE-4C88-B738-0E21E51B6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56906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1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2146B-3F95-418F-A0AE-F22ABDCD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RESULTADOS</a:t>
            </a:r>
            <a:endParaRPr lang="es-EC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0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3F9BE-BED9-4656-B34B-17BCDCD9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Volumen de exportaciones ecuatorianas de conservas y preparados de sardina (2015-2019)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586834-06C7-4068-8455-CD3B56402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78664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68CFC3A0-3C88-4419-A032-821B630046F6}"/>
              </a:ext>
            </a:extLst>
          </p:cNvPr>
          <p:cNvSpPr/>
          <p:nvPr/>
        </p:nvSpPr>
        <p:spPr>
          <a:xfrm>
            <a:off x="1220554" y="6176963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TradeMap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022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586D6-28E9-426C-9E3C-4D23F6EC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i="1" dirty="0"/>
              <a:t> Balanza comercial de los preparados y conservas de sardinas </a:t>
            </a:r>
            <a:br>
              <a:rPr lang="es-EC" b="1" i="1" dirty="0"/>
            </a:br>
            <a:endParaRPr lang="es-EC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3F765809-927F-4F97-8423-38444D3D4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363204"/>
              </p:ext>
            </p:extLst>
          </p:nvPr>
        </p:nvGraphicFramePr>
        <p:xfrm>
          <a:off x="689110" y="2213113"/>
          <a:ext cx="10664690" cy="3856384"/>
        </p:xfrm>
        <a:graphic>
          <a:graphicData uri="http://schemas.openxmlformats.org/drawingml/2006/table">
            <a:tbl>
              <a:tblPr firstRow="1" firstCol="1" bandRow="1"/>
              <a:tblGrid>
                <a:gridCol w="1734580">
                  <a:extLst>
                    <a:ext uri="{9D8B030D-6E8A-4147-A177-3AD203B41FA5}">
                      <a16:colId xmlns:a16="http://schemas.microsoft.com/office/drawing/2014/main" val="3967974720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331770481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1727283318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3752916038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1928903276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3145136203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1631174107"/>
                    </a:ext>
                  </a:extLst>
                </a:gridCol>
                <a:gridCol w="1275730">
                  <a:extLst>
                    <a:ext uri="{9D8B030D-6E8A-4147-A177-3AD203B41FA5}">
                      <a16:colId xmlns:a16="http://schemas.microsoft.com/office/drawing/2014/main" val="2355089686"/>
                    </a:ext>
                  </a:extLst>
                </a:gridCol>
              </a:tblGrid>
              <a:tr h="1141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producto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2014</a:t>
                      </a:r>
                      <a:b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2016</a:t>
                      </a:r>
                      <a:b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2017</a:t>
                      </a:r>
                      <a:b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2018</a:t>
                      </a:r>
                      <a:b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en valor en 2019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348333"/>
                  </a:ext>
                </a:extLst>
              </a:tr>
              <a:tr h="78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'1604131000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En salsa de tomate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77833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60927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42652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29673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25492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18479"/>
                  </a:ext>
                </a:extLst>
              </a:tr>
              <a:tr h="515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'1604132000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En aceite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67148"/>
                  </a:ext>
                </a:extLst>
              </a:tr>
              <a:tr h="515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'1604133000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En agua y sal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70687"/>
                  </a:ext>
                </a:extLst>
              </a:tr>
              <a:tr h="515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'1604139000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- - Las demás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138339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85203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82505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65259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48467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33712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34104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2159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7394FD64-9540-485E-AC3B-BEABF3C92113}"/>
              </a:ext>
            </a:extLst>
          </p:cNvPr>
          <p:cNvSpPr/>
          <p:nvPr/>
        </p:nvSpPr>
        <p:spPr>
          <a:xfrm>
            <a:off x="689110" y="1628735"/>
            <a:ext cx="7235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 comercial de los preparados y conservas de sardina en miles de USD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49567C-4576-45C4-94DB-06667C822225}"/>
              </a:ext>
            </a:extLst>
          </p:cNvPr>
          <p:cNvSpPr/>
          <p:nvPr/>
        </p:nvSpPr>
        <p:spPr>
          <a:xfrm>
            <a:off x="689110" y="6001068"/>
            <a:ext cx="2800831" cy="566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Fuente.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3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69233-63DC-4BB1-A40F-4479E785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Comparación México – Colombia</a:t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AB9B0B-F36F-46C4-8B9D-6A092EF87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09199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C04061B-6BCD-4E34-8848-DF81CA78103C}"/>
              </a:ext>
            </a:extLst>
          </p:cNvPr>
          <p:cNvSpPr/>
          <p:nvPr/>
        </p:nvSpPr>
        <p:spPr>
          <a:xfrm>
            <a:off x="838200" y="6176963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TradeMap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75827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10448</TotalTime>
  <Words>1529</Words>
  <Application>Microsoft Office PowerPoint</Application>
  <PresentationFormat>Panorámica</PresentationFormat>
  <Paragraphs>451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Calibri Light</vt:lpstr>
      <vt:lpstr>Georgia</vt:lpstr>
      <vt:lpstr>Symbol</vt:lpstr>
      <vt:lpstr>Retrospección</vt:lpstr>
      <vt:lpstr>Presentación de PowerPoint</vt:lpstr>
      <vt:lpstr>Presentación de PowerPoint</vt:lpstr>
      <vt:lpstr>OBJETIVOS</vt:lpstr>
      <vt:lpstr>Teorías de soporte</vt:lpstr>
      <vt:lpstr>METODOLOGÍA</vt:lpstr>
      <vt:lpstr>RESULTADOS</vt:lpstr>
      <vt:lpstr>Volumen de exportaciones ecuatorianas de conservas y preparados de sardina (2015-2019)</vt:lpstr>
      <vt:lpstr> Balanza comercial de los preparados y conservas de sardinas  </vt:lpstr>
      <vt:lpstr>Comparación México – Colombia </vt:lpstr>
      <vt:lpstr>% de participación de las exportaciones ecuatorianas totales de preparaciones de sardina hacia México y Colombia</vt:lpstr>
      <vt:lpstr>Participación de los exportadores de preparaciones y conservas de sardinas durante el 2014-2018</vt:lpstr>
      <vt:lpstr>Número de empresas exportadoras de preparados y conservas de sardina hacia México y Colombia </vt:lpstr>
      <vt:lpstr>Tarifas y preferencias arancelarias a la subpartida 1604.13 en Colombia</vt:lpstr>
      <vt:lpstr>Requisitos no arancelarios de Colombia para la subpartida 1604.13</vt:lpstr>
      <vt:lpstr>Requisitos no arancelarios de México para la subpartida 1604.13</vt:lpstr>
      <vt:lpstr>PROPUESTA</vt:lpstr>
      <vt:lpstr>DEMANDA INTERNACIONAL</vt:lpstr>
      <vt:lpstr>Análisis de variables para selección de mercado</vt:lpstr>
      <vt:lpstr>Matriz de selección de mercado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29</cp:revision>
  <dcterms:created xsi:type="dcterms:W3CDTF">2021-02-24T04:55:28Z</dcterms:created>
  <dcterms:modified xsi:type="dcterms:W3CDTF">2021-03-09T07:36:59Z</dcterms:modified>
</cp:coreProperties>
</file>