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62" r:id="rId5"/>
    <p:sldId id="259" r:id="rId6"/>
    <p:sldId id="260" r:id="rId7"/>
    <p:sldId id="261" r:id="rId8"/>
    <p:sldId id="263" r:id="rId9"/>
    <p:sldId id="278" r:id="rId10"/>
    <p:sldId id="279" r:id="rId11"/>
    <p:sldId id="264" r:id="rId12"/>
    <p:sldId id="265" r:id="rId13"/>
    <p:sldId id="269" r:id="rId14"/>
    <p:sldId id="270" r:id="rId15"/>
    <p:sldId id="271" r:id="rId16"/>
    <p:sldId id="272" r:id="rId17"/>
    <p:sldId id="273" r:id="rId18"/>
    <p:sldId id="280" r:id="rId19"/>
    <p:sldId id="281" r:id="rId20"/>
    <p:sldId id="282" r:id="rId21"/>
    <p:sldId id="283" r:id="rId22"/>
    <p:sldId id="284" r:id="rId23"/>
    <p:sldId id="285" r:id="rId24"/>
    <p:sldId id="286" r:id="rId25"/>
    <p:sldId id="287" r:id="rId26"/>
    <p:sldId id="274" r:id="rId27"/>
    <p:sldId id="275" r:id="rId28"/>
    <p:sldId id="288" r:id="rId29"/>
    <p:sldId id="289" r:id="rId30"/>
    <p:sldId id="276" r:id="rId31"/>
    <p:sldId id="290" r:id="rId32"/>
    <p:sldId id="293" r:id="rId33"/>
    <p:sldId id="292" r:id="rId34"/>
    <p:sldId id="291"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p:scale>
          <a:sx n="80" d="100"/>
          <a:sy n="80" d="100"/>
        </p:scale>
        <p:origin x="37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oleObject" Target="file:///G:\TESIS%20ESPE\grafico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G:\TESIS%20ESPE\graficos.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G:\TESIS%20ESPE\graficos.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G:\TESIS%20ESPE\graficos.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file:///G:\TESIS%20ESPE\grafico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G:\TESIS%20ESPE\grafico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G:\TESIS%20ESPE\grafico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G:\TESIS%20ESPE\grafico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G:\TESIS%20ESPE\grafico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G:\TESIS%20ESPE\grafico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G:\TESIS%20ESPE\grafico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G:\TESIS%20ESPE\grafico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419128845568076"/>
          <c:y val="0.11448655245446765"/>
          <c:w val="0.67673452516503108"/>
          <c:h val="0.82342809096141922"/>
        </c:manualLayout>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Hoja1!$A$3:$A$7</c:f>
              <c:strCache>
                <c:ptCount val="5"/>
                <c:pt idx="0">
                  <c:v>Con la parte  externa del pie </c:v>
                </c:pt>
                <c:pt idx="1">
                  <c:v>Con la parte  interna del pie </c:v>
                </c:pt>
                <c:pt idx="2">
                  <c:v>Con el empeine</c:v>
                </c:pt>
                <c:pt idx="3">
                  <c:v>Con la punta del pie </c:v>
                </c:pt>
                <c:pt idx="4">
                  <c:v>Con la planta del pie </c:v>
                </c:pt>
              </c:strCache>
            </c:strRef>
          </c:cat>
          <c:val>
            <c:numRef>
              <c:f>Hoja1!$B$3:$B$7</c:f>
              <c:numCache>
                <c:formatCode>0%</c:formatCode>
                <c:ptCount val="5"/>
                <c:pt idx="0">
                  <c:v>0</c:v>
                </c:pt>
                <c:pt idx="1">
                  <c:v>0.65</c:v>
                </c:pt>
                <c:pt idx="2">
                  <c:v>0.2</c:v>
                </c:pt>
                <c:pt idx="3">
                  <c:v>0.05</c:v>
                </c:pt>
                <c:pt idx="4">
                  <c:v>0.1</c:v>
                </c:pt>
              </c:numCache>
            </c:numRef>
          </c:val>
          <c:extLst>
            <c:ext xmlns:c16="http://schemas.microsoft.com/office/drawing/2014/chart" uri="{C3380CC4-5D6E-409C-BE32-E72D297353CC}">
              <c16:uniqueId val="{00000000-B410-487A-91D4-D99390FEA39D}"/>
            </c:ext>
          </c:extLst>
        </c:ser>
        <c:dLbls>
          <c:dLblPos val="inEnd"/>
          <c:showLegendKey val="0"/>
          <c:showVal val="1"/>
          <c:showCatName val="0"/>
          <c:showSerName val="0"/>
          <c:showPercent val="0"/>
          <c:showBubbleSize val="0"/>
        </c:dLbls>
        <c:gapWidth val="182"/>
        <c:axId val="442675400"/>
        <c:axId val="442678024"/>
      </c:barChart>
      <c:catAx>
        <c:axId val="4426754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442678024"/>
        <c:crosses val="autoZero"/>
        <c:auto val="1"/>
        <c:lblAlgn val="ctr"/>
        <c:lblOffset val="100"/>
        <c:noMultiLvlLbl val="0"/>
      </c:catAx>
      <c:valAx>
        <c:axId val="44267802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4426754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bar"/>
        <c:grouping val="clustered"/>
        <c:varyColors val="0"/>
        <c:ser>
          <c:idx val="0"/>
          <c:order val="0"/>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Hoja1!$H$115:$H$118</c:f>
              <c:strCache>
                <c:ptCount val="4"/>
                <c:pt idx="0">
                  <c:v>Excelente </c:v>
                </c:pt>
                <c:pt idx="1">
                  <c:v>Bien </c:v>
                </c:pt>
                <c:pt idx="2">
                  <c:v>Regular </c:v>
                </c:pt>
                <c:pt idx="3">
                  <c:v>Mal </c:v>
                </c:pt>
              </c:strCache>
            </c:strRef>
          </c:cat>
          <c:val>
            <c:numRef>
              <c:f>Hoja1!$I$115:$I$118</c:f>
              <c:numCache>
                <c:formatCode>0%</c:formatCode>
                <c:ptCount val="4"/>
                <c:pt idx="0">
                  <c:v>0.15</c:v>
                </c:pt>
                <c:pt idx="1">
                  <c:v>0.45</c:v>
                </c:pt>
                <c:pt idx="2">
                  <c:v>0.35</c:v>
                </c:pt>
                <c:pt idx="3">
                  <c:v>0.05</c:v>
                </c:pt>
              </c:numCache>
            </c:numRef>
          </c:val>
          <c:extLst>
            <c:ext xmlns:c16="http://schemas.microsoft.com/office/drawing/2014/chart" uri="{C3380CC4-5D6E-409C-BE32-E72D297353CC}">
              <c16:uniqueId val="{00000000-15DB-40DD-9502-494359FAAB86}"/>
            </c:ext>
          </c:extLst>
        </c:ser>
        <c:dLbls>
          <c:dLblPos val="inEnd"/>
          <c:showLegendKey val="0"/>
          <c:showVal val="1"/>
          <c:showCatName val="0"/>
          <c:showSerName val="0"/>
          <c:showPercent val="0"/>
          <c:showBubbleSize val="0"/>
        </c:dLbls>
        <c:gapWidth val="182"/>
        <c:axId val="437166208"/>
        <c:axId val="437165224"/>
      </c:barChart>
      <c:catAx>
        <c:axId val="437166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437165224"/>
        <c:crosses val="autoZero"/>
        <c:auto val="1"/>
        <c:lblAlgn val="ctr"/>
        <c:lblOffset val="100"/>
        <c:noMultiLvlLbl val="0"/>
      </c:catAx>
      <c:valAx>
        <c:axId val="43716522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4371662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Hoja1!$A$143:$A$146</c:f>
              <c:strCache>
                <c:ptCount val="4"/>
                <c:pt idx="0">
                  <c:v>Excelente</c:v>
                </c:pt>
                <c:pt idx="1">
                  <c:v>Bien </c:v>
                </c:pt>
                <c:pt idx="2">
                  <c:v>Regular </c:v>
                </c:pt>
                <c:pt idx="3">
                  <c:v>Mal</c:v>
                </c:pt>
              </c:strCache>
            </c:strRef>
          </c:cat>
          <c:val>
            <c:numRef>
              <c:f>Hoja1!$B$143:$B$146</c:f>
              <c:numCache>
                <c:formatCode>0%</c:formatCode>
                <c:ptCount val="4"/>
                <c:pt idx="0">
                  <c:v>0</c:v>
                </c:pt>
                <c:pt idx="1">
                  <c:v>0.1</c:v>
                </c:pt>
                <c:pt idx="2">
                  <c:v>0.35</c:v>
                </c:pt>
                <c:pt idx="3">
                  <c:v>0.56000000000000005</c:v>
                </c:pt>
              </c:numCache>
            </c:numRef>
          </c:val>
          <c:extLst>
            <c:ext xmlns:c16="http://schemas.microsoft.com/office/drawing/2014/chart" uri="{C3380CC4-5D6E-409C-BE32-E72D297353CC}">
              <c16:uniqueId val="{00000000-12BE-43F4-88B7-6D47F3A5E634}"/>
            </c:ext>
          </c:extLst>
        </c:ser>
        <c:dLbls>
          <c:dLblPos val="inEnd"/>
          <c:showLegendKey val="0"/>
          <c:showVal val="1"/>
          <c:showCatName val="0"/>
          <c:showSerName val="0"/>
          <c:showPercent val="0"/>
          <c:showBubbleSize val="0"/>
        </c:dLbls>
        <c:gapWidth val="182"/>
        <c:axId val="536017088"/>
        <c:axId val="536017416"/>
      </c:barChart>
      <c:catAx>
        <c:axId val="5360170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536017416"/>
        <c:crosses val="autoZero"/>
        <c:auto val="1"/>
        <c:lblAlgn val="ctr"/>
        <c:lblOffset val="100"/>
        <c:noMultiLvlLbl val="0"/>
      </c:catAx>
      <c:valAx>
        <c:axId val="53601741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5360170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bar"/>
        <c:grouping val="clustered"/>
        <c:varyColors val="0"/>
        <c:ser>
          <c:idx val="0"/>
          <c:order val="0"/>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Hoja1!$H$142:$H$145</c:f>
              <c:strCache>
                <c:ptCount val="4"/>
                <c:pt idx="0">
                  <c:v>Excelente</c:v>
                </c:pt>
                <c:pt idx="1">
                  <c:v>Bien </c:v>
                </c:pt>
                <c:pt idx="2">
                  <c:v>Regular </c:v>
                </c:pt>
                <c:pt idx="3">
                  <c:v>Mal</c:v>
                </c:pt>
              </c:strCache>
            </c:strRef>
          </c:cat>
          <c:val>
            <c:numRef>
              <c:f>Hoja1!$I$142:$I$145</c:f>
              <c:numCache>
                <c:formatCode>0%</c:formatCode>
                <c:ptCount val="4"/>
                <c:pt idx="0">
                  <c:v>0.05</c:v>
                </c:pt>
                <c:pt idx="1">
                  <c:v>0.15</c:v>
                </c:pt>
                <c:pt idx="2">
                  <c:v>0.52</c:v>
                </c:pt>
                <c:pt idx="3">
                  <c:v>0.28000000000000003</c:v>
                </c:pt>
              </c:numCache>
            </c:numRef>
          </c:val>
          <c:extLst>
            <c:ext xmlns:c16="http://schemas.microsoft.com/office/drawing/2014/chart" uri="{C3380CC4-5D6E-409C-BE32-E72D297353CC}">
              <c16:uniqueId val="{00000000-06A1-40B2-8201-CFECAC792CC7}"/>
            </c:ext>
          </c:extLst>
        </c:ser>
        <c:dLbls>
          <c:dLblPos val="inEnd"/>
          <c:showLegendKey val="0"/>
          <c:showVal val="1"/>
          <c:showCatName val="0"/>
          <c:showSerName val="0"/>
          <c:showPercent val="0"/>
          <c:showBubbleSize val="0"/>
        </c:dLbls>
        <c:gapWidth val="182"/>
        <c:axId val="444196648"/>
        <c:axId val="444196976"/>
      </c:barChart>
      <c:catAx>
        <c:axId val="444196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444196976"/>
        <c:crosses val="autoZero"/>
        <c:auto val="1"/>
        <c:lblAlgn val="ctr"/>
        <c:lblOffset val="100"/>
        <c:noMultiLvlLbl val="0"/>
      </c:catAx>
      <c:valAx>
        <c:axId val="44419697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4441966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bar"/>
        <c:grouping val="clustered"/>
        <c:varyColors val="0"/>
        <c:ser>
          <c:idx val="0"/>
          <c:order val="0"/>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Hoja1!$G$7:$G$11</c:f>
              <c:strCache>
                <c:ptCount val="5"/>
                <c:pt idx="0">
                  <c:v>Con la parte  externa del pie </c:v>
                </c:pt>
                <c:pt idx="1">
                  <c:v>Con la parte  interna del pie </c:v>
                </c:pt>
                <c:pt idx="2">
                  <c:v>Con el empeine</c:v>
                </c:pt>
                <c:pt idx="3">
                  <c:v>Con la punta del pie </c:v>
                </c:pt>
                <c:pt idx="4">
                  <c:v>Con la planta del pie </c:v>
                </c:pt>
              </c:strCache>
            </c:strRef>
          </c:cat>
          <c:val>
            <c:numRef>
              <c:f>Hoja1!$H$7:$H$11</c:f>
              <c:numCache>
                <c:formatCode>0%</c:formatCode>
                <c:ptCount val="5"/>
                <c:pt idx="0">
                  <c:v>0.1</c:v>
                </c:pt>
                <c:pt idx="1">
                  <c:v>0.55000000000000004</c:v>
                </c:pt>
                <c:pt idx="2">
                  <c:v>0.2</c:v>
                </c:pt>
                <c:pt idx="3">
                  <c:v>0.05</c:v>
                </c:pt>
                <c:pt idx="4">
                  <c:v>0.1</c:v>
                </c:pt>
              </c:numCache>
            </c:numRef>
          </c:val>
          <c:extLst>
            <c:ext xmlns:c16="http://schemas.microsoft.com/office/drawing/2014/chart" uri="{C3380CC4-5D6E-409C-BE32-E72D297353CC}">
              <c16:uniqueId val="{00000000-8C7F-415A-9AFB-C60830CF0798}"/>
            </c:ext>
          </c:extLst>
        </c:ser>
        <c:dLbls>
          <c:dLblPos val="inEnd"/>
          <c:showLegendKey val="0"/>
          <c:showVal val="1"/>
          <c:showCatName val="0"/>
          <c:showSerName val="0"/>
          <c:showPercent val="0"/>
          <c:showBubbleSize val="0"/>
        </c:dLbls>
        <c:gapWidth val="182"/>
        <c:axId val="437654776"/>
        <c:axId val="437652480"/>
      </c:barChart>
      <c:catAx>
        <c:axId val="437654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437652480"/>
        <c:crosses val="autoZero"/>
        <c:auto val="1"/>
        <c:lblAlgn val="ctr"/>
        <c:lblOffset val="100"/>
        <c:noMultiLvlLbl val="0"/>
      </c:catAx>
      <c:valAx>
        <c:axId val="43765248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4376547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Hoja1!$A$36:$A$40</c:f>
              <c:strCache>
                <c:ptCount val="5"/>
                <c:pt idx="0">
                  <c:v>Linea recta </c:v>
                </c:pt>
                <c:pt idx="1">
                  <c:v>Zig- Zag  ( Slabom)</c:v>
                </c:pt>
                <c:pt idx="2">
                  <c:v>Cambios de direccion </c:v>
                </c:pt>
                <c:pt idx="3">
                  <c:v>Cambio de frente </c:v>
                </c:pt>
                <c:pt idx="4">
                  <c:v>Curva </c:v>
                </c:pt>
              </c:strCache>
            </c:strRef>
          </c:cat>
          <c:val>
            <c:numRef>
              <c:f>Hoja1!$B$36:$B$40</c:f>
              <c:numCache>
                <c:formatCode>0%</c:formatCode>
                <c:ptCount val="5"/>
                <c:pt idx="0">
                  <c:v>0.75</c:v>
                </c:pt>
                <c:pt idx="1">
                  <c:v>0.06</c:v>
                </c:pt>
                <c:pt idx="2">
                  <c:v>0.03</c:v>
                </c:pt>
                <c:pt idx="3">
                  <c:v>0.14000000000000001</c:v>
                </c:pt>
                <c:pt idx="4">
                  <c:v>0.02</c:v>
                </c:pt>
              </c:numCache>
            </c:numRef>
          </c:val>
          <c:extLst>
            <c:ext xmlns:c16="http://schemas.microsoft.com/office/drawing/2014/chart" uri="{C3380CC4-5D6E-409C-BE32-E72D297353CC}">
              <c16:uniqueId val="{00000000-328D-42AF-82A1-52DEC6F3C5DA}"/>
            </c:ext>
          </c:extLst>
        </c:ser>
        <c:dLbls>
          <c:dLblPos val="inEnd"/>
          <c:showLegendKey val="0"/>
          <c:showVal val="1"/>
          <c:showCatName val="0"/>
          <c:showSerName val="0"/>
          <c:showPercent val="0"/>
          <c:showBubbleSize val="0"/>
        </c:dLbls>
        <c:gapWidth val="182"/>
        <c:axId val="471007848"/>
        <c:axId val="471005880"/>
      </c:barChart>
      <c:catAx>
        <c:axId val="4710078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471005880"/>
        <c:crosses val="autoZero"/>
        <c:auto val="1"/>
        <c:lblAlgn val="ctr"/>
        <c:lblOffset val="100"/>
        <c:noMultiLvlLbl val="0"/>
      </c:catAx>
      <c:valAx>
        <c:axId val="47100588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4710078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bar"/>
        <c:grouping val="clustered"/>
        <c:varyColors val="0"/>
        <c:ser>
          <c:idx val="0"/>
          <c:order val="0"/>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Hoja1!$G$35:$G$39</c:f>
              <c:strCache>
                <c:ptCount val="5"/>
                <c:pt idx="0">
                  <c:v>Linea recta </c:v>
                </c:pt>
                <c:pt idx="1">
                  <c:v>Zig- Zag  ( Slabom)</c:v>
                </c:pt>
                <c:pt idx="2">
                  <c:v>Cambios de direccion </c:v>
                </c:pt>
                <c:pt idx="3">
                  <c:v>Cambio de frente </c:v>
                </c:pt>
                <c:pt idx="4">
                  <c:v>Curva </c:v>
                </c:pt>
              </c:strCache>
            </c:strRef>
          </c:cat>
          <c:val>
            <c:numRef>
              <c:f>Hoja1!$H$35:$H$39</c:f>
              <c:numCache>
                <c:formatCode>0%</c:formatCode>
                <c:ptCount val="5"/>
                <c:pt idx="0">
                  <c:v>0.5</c:v>
                </c:pt>
                <c:pt idx="1">
                  <c:v>0.15</c:v>
                </c:pt>
                <c:pt idx="2">
                  <c:v>0.11</c:v>
                </c:pt>
                <c:pt idx="3">
                  <c:v>0.14000000000000001</c:v>
                </c:pt>
                <c:pt idx="4">
                  <c:v>0.1</c:v>
                </c:pt>
              </c:numCache>
            </c:numRef>
          </c:val>
          <c:extLst>
            <c:ext xmlns:c16="http://schemas.microsoft.com/office/drawing/2014/chart" uri="{C3380CC4-5D6E-409C-BE32-E72D297353CC}">
              <c16:uniqueId val="{00000000-7731-4FB3-A178-D983FC01D297}"/>
            </c:ext>
          </c:extLst>
        </c:ser>
        <c:dLbls>
          <c:dLblPos val="inEnd"/>
          <c:showLegendKey val="0"/>
          <c:showVal val="1"/>
          <c:showCatName val="0"/>
          <c:showSerName val="0"/>
          <c:showPercent val="0"/>
          <c:showBubbleSize val="0"/>
        </c:dLbls>
        <c:gapWidth val="182"/>
        <c:axId val="482089040"/>
        <c:axId val="482089696"/>
      </c:barChart>
      <c:catAx>
        <c:axId val="4820890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482089696"/>
        <c:crosses val="autoZero"/>
        <c:auto val="1"/>
        <c:lblAlgn val="ctr"/>
        <c:lblOffset val="100"/>
        <c:noMultiLvlLbl val="0"/>
      </c:catAx>
      <c:valAx>
        <c:axId val="48208969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482089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Hoja1!$A$62:$A$65</c:f>
              <c:strCache>
                <c:ptCount val="4"/>
                <c:pt idx="0">
                  <c:v>Excelente</c:v>
                </c:pt>
                <c:pt idx="1">
                  <c:v>Bien </c:v>
                </c:pt>
                <c:pt idx="2">
                  <c:v>Regular </c:v>
                </c:pt>
                <c:pt idx="3">
                  <c:v>Mala</c:v>
                </c:pt>
              </c:strCache>
            </c:strRef>
          </c:cat>
          <c:val>
            <c:numRef>
              <c:f>Hoja1!$B$62:$B$65</c:f>
              <c:numCache>
                <c:formatCode>0%</c:formatCode>
                <c:ptCount val="4"/>
                <c:pt idx="0">
                  <c:v>0.05</c:v>
                </c:pt>
                <c:pt idx="1">
                  <c:v>0.05</c:v>
                </c:pt>
                <c:pt idx="2">
                  <c:v>0.15</c:v>
                </c:pt>
                <c:pt idx="3">
                  <c:v>0.75</c:v>
                </c:pt>
              </c:numCache>
            </c:numRef>
          </c:val>
          <c:extLst>
            <c:ext xmlns:c16="http://schemas.microsoft.com/office/drawing/2014/chart" uri="{C3380CC4-5D6E-409C-BE32-E72D297353CC}">
              <c16:uniqueId val="{00000000-7A51-4479-A129-280EE7A7A5D4}"/>
            </c:ext>
          </c:extLst>
        </c:ser>
        <c:dLbls>
          <c:dLblPos val="inEnd"/>
          <c:showLegendKey val="0"/>
          <c:showVal val="1"/>
          <c:showCatName val="0"/>
          <c:showSerName val="0"/>
          <c:showPercent val="0"/>
          <c:showBubbleSize val="0"/>
        </c:dLbls>
        <c:gapWidth val="182"/>
        <c:axId val="431640248"/>
        <c:axId val="431636968"/>
      </c:barChart>
      <c:catAx>
        <c:axId val="4316402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431636968"/>
        <c:crosses val="autoZero"/>
        <c:auto val="1"/>
        <c:lblAlgn val="ctr"/>
        <c:lblOffset val="100"/>
        <c:noMultiLvlLbl val="0"/>
      </c:catAx>
      <c:valAx>
        <c:axId val="43163696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4316402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bar"/>
        <c:grouping val="clustered"/>
        <c:varyColors val="0"/>
        <c:ser>
          <c:idx val="0"/>
          <c:order val="0"/>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Hoja1!$G$61:$G$64</c:f>
              <c:strCache>
                <c:ptCount val="4"/>
                <c:pt idx="0">
                  <c:v>Excelente</c:v>
                </c:pt>
                <c:pt idx="1">
                  <c:v>Bien </c:v>
                </c:pt>
                <c:pt idx="2">
                  <c:v>Regular </c:v>
                </c:pt>
                <c:pt idx="3">
                  <c:v>Mala</c:v>
                </c:pt>
              </c:strCache>
            </c:strRef>
          </c:cat>
          <c:val>
            <c:numRef>
              <c:f>Hoja1!$H$61:$H$64</c:f>
              <c:numCache>
                <c:formatCode>0%</c:formatCode>
                <c:ptCount val="4"/>
                <c:pt idx="0">
                  <c:v>0.1</c:v>
                </c:pt>
                <c:pt idx="1">
                  <c:v>0.25</c:v>
                </c:pt>
                <c:pt idx="2">
                  <c:v>0.2</c:v>
                </c:pt>
                <c:pt idx="3">
                  <c:v>0.45</c:v>
                </c:pt>
              </c:numCache>
            </c:numRef>
          </c:val>
          <c:extLst>
            <c:ext xmlns:c16="http://schemas.microsoft.com/office/drawing/2014/chart" uri="{C3380CC4-5D6E-409C-BE32-E72D297353CC}">
              <c16:uniqueId val="{00000000-882A-478D-B3A6-4696ACEC5423}"/>
            </c:ext>
          </c:extLst>
        </c:ser>
        <c:dLbls>
          <c:dLblPos val="inEnd"/>
          <c:showLegendKey val="0"/>
          <c:showVal val="1"/>
          <c:showCatName val="0"/>
          <c:showSerName val="0"/>
          <c:showPercent val="0"/>
          <c:showBubbleSize val="0"/>
        </c:dLbls>
        <c:gapWidth val="182"/>
        <c:axId val="475074752"/>
        <c:axId val="475080656"/>
      </c:barChart>
      <c:catAx>
        <c:axId val="4750747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475080656"/>
        <c:crosses val="autoZero"/>
        <c:auto val="1"/>
        <c:lblAlgn val="ctr"/>
        <c:lblOffset val="100"/>
        <c:noMultiLvlLbl val="0"/>
      </c:catAx>
      <c:valAx>
        <c:axId val="47508065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4750747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Hoja1!$A$89:$A$92</c:f>
              <c:strCache>
                <c:ptCount val="4"/>
                <c:pt idx="0">
                  <c:v>Excelente </c:v>
                </c:pt>
                <c:pt idx="1">
                  <c:v>Bien </c:v>
                </c:pt>
                <c:pt idx="2">
                  <c:v>Regular</c:v>
                </c:pt>
                <c:pt idx="3">
                  <c:v>Mal </c:v>
                </c:pt>
              </c:strCache>
            </c:strRef>
          </c:cat>
          <c:val>
            <c:numRef>
              <c:f>Hoja1!$B$89:$B$92</c:f>
              <c:numCache>
                <c:formatCode>0%</c:formatCode>
                <c:ptCount val="4"/>
                <c:pt idx="1">
                  <c:v>0.1</c:v>
                </c:pt>
                <c:pt idx="2">
                  <c:v>0.22</c:v>
                </c:pt>
                <c:pt idx="3">
                  <c:v>0.68</c:v>
                </c:pt>
              </c:numCache>
            </c:numRef>
          </c:val>
          <c:extLst>
            <c:ext xmlns:c16="http://schemas.microsoft.com/office/drawing/2014/chart" uri="{C3380CC4-5D6E-409C-BE32-E72D297353CC}">
              <c16:uniqueId val="{00000000-5122-400C-BCFA-E0A6D8109F40}"/>
            </c:ext>
          </c:extLst>
        </c:ser>
        <c:dLbls>
          <c:dLblPos val="inEnd"/>
          <c:showLegendKey val="0"/>
          <c:showVal val="1"/>
          <c:showCatName val="0"/>
          <c:showSerName val="0"/>
          <c:showPercent val="0"/>
          <c:showBubbleSize val="0"/>
        </c:dLbls>
        <c:gapWidth val="182"/>
        <c:axId val="538302320"/>
        <c:axId val="538303304"/>
      </c:barChart>
      <c:catAx>
        <c:axId val="5383023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538303304"/>
        <c:crosses val="autoZero"/>
        <c:auto val="1"/>
        <c:lblAlgn val="ctr"/>
        <c:lblOffset val="100"/>
        <c:noMultiLvlLbl val="0"/>
      </c:catAx>
      <c:valAx>
        <c:axId val="53830330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5383023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3248403324584426"/>
          <c:y val="7.407407407407407E-2"/>
          <c:w val="0.82924518810148728"/>
          <c:h val="0.8416746864975212"/>
        </c:manualLayout>
      </c:layout>
      <c:barChart>
        <c:barDir val="bar"/>
        <c:grouping val="clustered"/>
        <c:varyColors val="0"/>
        <c:ser>
          <c:idx val="0"/>
          <c:order val="0"/>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Hoja1!$J$89:$J$91</c:f>
              <c:strCache>
                <c:ptCount val="3"/>
                <c:pt idx="0">
                  <c:v>Bien </c:v>
                </c:pt>
                <c:pt idx="1">
                  <c:v>Regular</c:v>
                </c:pt>
                <c:pt idx="2">
                  <c:v>Mal </c:v>
                </c:pt>
              </c:strCache>
            </c:strRef>
          </c:cat>
          <c:val>
            <c:numRef>
              <c:f>Hoja1!$K$89:$K$91</c:f>
              <c:numCache>
                <c:formatCode>0%</c:formatCode>
                <c:ptCount val="3"/>
                <c:pt idx="0">
                  <c:v>0.24</c:v>
                </c:pt>
                <c:pt idx="1">
                  <c:v>0.32</c:v>
                </c:pt>
                <c:pt idx="2">
                  <c:v>0.44</c:v>
                </c:pt>
              </c:numCache>
            </c:numRef>
          </c:val>
          <c:extLst>
            <c:ext xmlns:c16="http://schemas.microsoft.com/office/drawing/2014/chart" uri="{C3380CC4-5D6E-409C-BE32-E72D297353CC}">
              <c16:uniqueId val="{00000000-6EBC-4918-B9C7-67B8153F9377}"/>
            </c:ext>
          </c:extLst>
        </c:ser>
        <c:dLbls>
          <c:dLblPos val="inEnd"/>
          <c:showLegendKey val="0"/>
          <c:showVal val="1"/>
          <c:showCatName val="0"/>
          <c:showSerName val="0"/>
          <c:showPercent val="0"/>
          <c:showBubbleSize val="0"/>
        </c:dLbls>
        <c:gapWidth val="182"/>
        <c:axId val="444007320"/>
        <c:axId val="444007976"/>
      </c:barChart>
      <c:catAx>
        <c:axId val="4440073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444007976"/>
        <c:crosses val="autoZero"/>
        <c:auto val="1"/>
        <c:lblAlgn val="ctr"/>
        <c:lblOffset val="100"/>
        <c:noMultiLvlLbl val="0"/>
      </c:catAx>
      <c:valAx>
        <c:axId val="44400797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4440073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Hoja1!$A$116:$A$119</c:f>
              <c:strCache>
                <c:ptCount val="4"/>
                <c:pt idx="0">
                  <c:v>Excelente </c:v>
                </c:pt>
                <c:pt idx="1">
                  <c:v>Bien </c:v>
                </c:pt>
                <c:pt idx="2">
                  <c:v>Regular </c:v>
                </c:pt>
                <c:pt idx="3">
                  <c:v>Mal </c:v>
                </c:pt>
              </c:strCache>
            </c:strRef>
          </c:cat>
          <c:val>
            <c:numRef>
              <c:f>Hoja1!$B$116:$B$119</c:f>
              <c:numCache>
                <c:formatCode>0%</c:formatCode>
                <c:ptCount val="4"/>
                <c:pt idx="0">
                  <c:v>0.01</c:v>
                </c:pt>
                <c:pt idx="1">
                  <c:v>0.11</c:v>
                </c:pt>
                <c:pt idx="2">
                  <c:v>0.62</c:v>
                </c:pt>
                <c:pt idx="3">
                  <c:v>0.26</c:v>
                </c:pt>
              </c:numCache>
            </c:numRef>
          </c:val>
          <c:extLst>
            <c:ext xmlns:c16="http://schemas.microsoft.com/office/drawing/2014/chart" uri="{C3380CC4-5D6E-409C-BE32-E72D297353CC}">
              <c16:uniqueId val="{00000000-2D95-4A7E-A33F-A5B1ACF61ACA}"/>
            </c:ext>
          </c:extLst>
        </c:ser>
        <c:dLbls>
          <c:dLblPos val="inEnd"/>
          <c:showLegendKey val="0"/>
          <c:showVal val="1"/>
          <c:showCatName val="0"/>
          <c:showSerName val="0"/>
          <c:showPercent val="0"/>
          <c:showBubbleSize val="0"/>
        </c:dLbls>
        <c:gapWidth val="182"/>
        <c:axId val="536022336"/>
        <c:axId val="536028896"/>
      </c:barChart>
      <c:catAx>
        <c:axId val="5360223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536028896"/>
        <c:crosses val="autoZero"/>
        <c:auto val="1"/>
        <c:lblAlgn val="ctr"/>
        <c:lblOffset val="100"/>
        <c:noMultiLvlLbl val="0"/>
      </c:catAx>
      <c:valAx>
        <c:axId val="53602889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5360223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 id="18">
  <a:schemeClr val="accent5"/>
</cs:colorStyle>
</file>

<file path=ppt/charts/colors11.xml><?xml version="1.0" encoding="utf-8"?>
<cs:colorStyle xmlns:cs="http://schemas.microsoft.com/office/drawing/2012/chartStyle" xmlns:a="http://schemas.openxmlformats.org/drawingml/2006/main" meth="withinLinear" id="15">
  <a:schemeClr val="accent2"/>
</cs:colorStyle>
</file>

<file path=ppt/charts/colors12.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withinLinear" id="18">
  <a:schemeClr val="accent5"/>
</cs:colorStyle>
</file>

<file path=ppt/charts/colors3.xml><?xml version="1.0" encoding="utf-8"?>
<cs:colorStyle xmlns:cs="http://schemas.microsoft.com/office/drawing/2012/chartStyle" xmlns:a="http://schemas.openxmlformats.org/drawingml/2006/main" meth="withinLinearReversed" id="22">
  <a:schemeClr val="accent2"/>
</cs:colorStyle>
</file>

<file path=ppt/charts/colors4.xml><?xml version="1.0" encoding="utf-8"?>
<cs:colorStyle xmlns:cs="http://schemas.microsoft.com/office/drawing/2012/chartStyle" xmlns:a="http://schemas.openxmlformats.org/drawingml/2006/main" meth="withinLinearReversed" id="25">
  <a:schemeClr val="accent5"/>
</cs:colorStyle>
</file>

<file path=ppt/charts/colors5.xml><?xml version="1.0" encoding="utf-8"?>
<cs:colorStyle xmlns:cs="http://schemas.microsoft.com/office/drawing/2012/chartStyle" xmlns:a="http://schemas.openxmlformats.org/drawingml/2006/main" meth="withinLinear" id="15">
  <a:schemeClr val="accent2"/>
</cs:colorStyle>
</file>

<file path=ppt/charts/colors6.xml><?xml version="1.0" encoding="utf-8"?>
<cs:colorStyle xmlns:cs="http://schemas.microsoft.com/office/drawing/2012/chartStyle" xmlns:a="http://schemas.openxmlformats.org/drawingml/2006/main" meth="withinLinearReversed" id="25">
  <a:schemeClr val="accent5"/>
</cs:colorStyle>
</file>

<file path=ppt/charts/colors7.xml><?xml version="1.0" encoding="utf-8"?>
<cs:colorStyle xmlns:cs="http://schemas.microsoft.com/office/drawing/2012/chartStyle" xmlns:a="http://schemas.openxmlformats.org/drawingml/2006/main" meth="withinLinear" id="15">
  <a:schemeClr val="accent2"/>
</cs:colorStyle>
</file>

<file path=ppt/charts/colors8.xml><?xml version="1.0" encoding="utf-8"?>
<cs:colorStyle xmlns:cs="http://schemas.microsoft.com/office/drawing/2012/chartStyle" xmlns:a="http://schemas.openxmlformats.org/drawingml/2006/main" meth="withinLinear" id="18">
  <a:schemeClr val="accent5"/>
</cs:colorStyle>
</file>

<file path=ppt/charts/colors9.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FED8DC-C5C7-4B94-9BC9-A6D1FAF7FAB1}" type="doc">
      <dgm:prSet loTypeId="urn:microsoft.com/office/officeart/2005/8/layout/process1" loCatId="process" qsTypeId="urn:microsoft.com/office/officeart/2005/8/quickstyle/3d2" qsCatId="3D" csTypeId="urn:microsoft.com/office/officeart/2005/8/colors/accent1_2" csCatId="accent1" phldr="1"/>
      <dgm:spPr/>
    </dgm:pt>
    <dgm:pt modelId="{3760F358-3DE0-481D-A444-8AA026B8C668}">
      <dgm:prSet phldrT="[Texto]"/>
      <dgm:spPr/>
      <dgm:t>
        <a:bodyPr/>
        <a:lstStyle/>
        <a:p>
          <a:endParaRPr lang="es-EC" dirty="0"/>
        </a:p>
      </dgm:t>
    </dgm:pt>
    <dgm:pt modelId="{CEB60D36-C839-4BC3-BB25-DF185F0FBE81}" type="parTrans" cxnId="{319D791A-E532-4DC5-86A8-DBA0FFCB8720}">
      <dgm:prSet/>
      <dgm:spPr/>
      <dgm:t>
        <a:bodyPr/>
        <a:lstStyle/>
        <a:p>
          <a:endParaRPr lang="es-EC"/>
        </a:p>
      </dgm:t>
    </dgm:pt>
    <dgm:pt modelId="{7ED0DADF-9790-4BF1-AF98-535A67CBDC69}" type="sibTrans" cxnId="{319D791A-E532-4DC5-86A8-DBA0FFCB8720}">
      <dgm:prSet/>
      <dgm:spPr/>
      <dgm:t>
        <a:bodyPr/>
        <a:lstStyle/>
        <a:p>
          <a:endParaRPr lang="es-EC"/>
        </a:p>
      </dgm:t>
    </dgm:pt>
    <dgm:pt modelId="{E21AECFC-2B2E-40D6-A003-E328AF06916C}">
      <dgm:prSet phldrT="[Texto]"/>
      <dgm:spPr/>
      <dgm:t>
        <a:bodyPr/>
        <a:lstStyle/>
        <a:p>
          <a:r>
            <a:rPr lang="es-EC" dirty="0"/>
            <a:t>Deporte adaptado/</a:t>
          </a:r>
          <a:r>
            <a:rPr lang="es-EC" b="1" dirty="0"/>
            <a:t>rehabilitación</a:t>
          </a:r>
          <a:endParaRPr lang="es-EC" dirty="0"/>
        </a:p>
      </dgm:t>
    </dgm:pt>
    <dgm:pt modelId="{5D8A660A-5977-4853-B8B3-17D30BEB56A9}" type="parTrans" cxnId="{61ABA62F-3013-4359-8CDF-3D5265107B26}">
      <dgm:prSet/>
      <dgm:spPr/>
      <dgm:t>
        <a:bodyPr/>
        <a:lstStyle/>
        <a:p>
          <a:endParaRPr lang="es-EC"/>
        </a:p>
      </dgm:t>
    </dgm:pt>
    <dgm:pt modelId="{DFE14F4C-0DAA-4D40-970D-5192A1B1BDED}" type="sibTrans" cxnId="{61ABA62F-3013-4359-8CDF-3D5265107B26}">
      <dgm:prSet/>
      <dgm:spPr/>
      <dgm:t>
        <a:bodyPr/>
        <a:lstStyle/>
        <a:p>
          <a:endParaRPr lang="es-EC"/>
        </a:p>
      </dgm:t>
    </dgm:pt>
    <dgm:pt modelId="{C7CD02C4-B0D5-4D73-816B-70D817321FF5}">
      <dgm:prSet phldrT="[Texto]"/>
      <dgm:spPr/>
      <dgm:t>
        <a:bodyPr/>
        <a:lstStyle/>
        <a:p>
          <a:r>
            <a:rPr lang="es-EC" dirty="0"/>
            <a:t>Fútbol adaptado/ Ecuador </a:t>
          </a:r>
        </a:p>
      </dgm:t>
    </dgm:pt>
    <dgm:pt modelId="{75DC2A54-4BFE-4977-ABCC-10E2EB3C0B5F}" type="parTrans" cxnId="{4B1A96E1-FD7F-48FC-9AD6-A19DA725F4D4}">
      <dgm:prSet/>
      <dgm:spPr/>
      <dgm:t>
        <a:bodyPr/>
        <a:lstStyle/>
        <a:p>
          <a:endParaRPr lang="es-EC"/>
        </a:p>
      </dgm:t>
    </dgm:pt>
    <dgm:pt modelId="{534BC80C-F017-4303-8061-DBE29BEC1099}" type="sibTrans" cxnId="{4B1A96E1-FD7F-48FC-9AD6-A19DA725F4D4}">
      <dgm:prSet/>
      <dgm:spPr/>
      <dgm:t>
        <a:bodyPr/>
        <a:lstStyle/>
        <a:p>
          <a:endParaRPr lang="es-EC"/>
        </a:p>
      </dgm:t>
    </dgm:pt>
    <dgm:pt modelId="{2CBCBBF8-D606-4097-A860-00E93B31EC5D}" type="pres">
      <dgm:prSet presAssocID="{72FED8DC-C5C7-4B94-9BC9-A6D1FAF7FAB1}" presName="Name0" presStyleCnt="0">
        <dgm:presLayoutVars>
          <dgm:dir/>
          <dgm:resizeHandles val="exact"/>
        </dgm:presLayoutVars>
      </dgm:prSet>
      <dgm:spPr/>
    </dgm:pt>
    <dgm:pt modelId="{30CDAF86-C049-4B8A-942B-A88A5AFBB51A}" type="pres">
      <dgm:prSet presAssocID="{3760F358-3DE0-481D-A444-8AA026B8C668}" presName="node" presStyleLbl="node1" presStyleIdx="0" presStyleCnt="3">
        <dgm:presLayoutVars>
          <dgm:bulletEnabled val="1"/>
        </dgm:presLayoutVars>
      </dgm:prSet>
      <dgm:spPr/>
    </dgm:pt>
    <dgm:pt modelId="{180CFAE0-4395-4340-9597-6AA7204DE4C8}" type="pres">
      <dgm:prSet presAssocID="{7ED0DADF-9790-4BF1-AF98-535A67CBDC69}" presName="sibTrans" presStyleLbl="sibTrans2D1" presStyleIdx="0" presStyleCnt="2"/>
      <dgm:spPr/>
    </dgm:pt>
    <dgm:pt modelId="{08447678-93FE-497B-93DE-95C8E721B4A5}" type="pres">
      <dgm:prSet presAssocID="{7ED0DADF-9790-4BF1-AF98-535A67CBDC69}" presName="connectorText" presStyleLbl="sibTrans2D1" presStyleIdx="0" presStyleCnt="2"/>
      <dgm:spPr/>
    </dgm:pt>
    <dgm:pt modelId="{1359A1E4-1DD5-4CFD-848A-BE6C722DFDDA}" type="pres">
      <dgm:prSet presAssocID="{E21AECFC-2B2E-40D6-A003-E328AF06916C}" presName="node" presStyleLbl="node1" presStyleIdx="1" presStyleCnt="3">
        <dgm:presLayoutVars>
          <dgm:bulletEnabled val="1"/>
        </dgm:presLayoutVars>
      </dgm:prSet>
      <dgm:spPr/>
    </dgm:pt>
    <dgm:pt modelId="{D66D99F3-19CD-4B6E-8C31-B0FA16061869}" type="pres">
      <dgm:prSet presAssocID="{DFE14F4C-0DAA-4D40-970D-5192A1B1BDED}" presName="sibTrans" presStyleLbl="sibTrans2D1" presStyleIdx="1" presStyleCnt="2"/>
      <dgm:spPr/>
    </dgm:pt>
    <dgm:pt modelId="{D88F1B14-AAC2-42E7-8B2A-27AC4EB519C5}" type="pres">
      <dgm:prSet presAssocID="{DFE14F4C-0DAA-4D40-970D-5192A1B1BDED}" presName="connectorText" presStyleLbl="sibTrans2D1" presStyleIdx="1" presStyleCnt="2"/>
      <dgm:spPr/>
    </dgm:pt>
    <dgm:pt modelId="{BD875ED4-E15E-4997-9CE3-25484674FFE8}" type="pres">
      <dgm:prSet presAssocID="{C7CD02C4-B0D5-4D73-816B-70D817321FF5}" presName="node" presStyleLbl="node1" presStyleIdx="2" presStyleCnt="3">
        <dgm:presLayoutVars>
          <dgm:bulletEnabled val="1"/>
        </dgm:presLayoutVars>
      </dgm:prSet>
      <dgm:spPr/>
    </dgm:pt>
  </dgm:ptLst>
  <dgm:cxnLst>
    <dgm:cxn modelId="{1CA22B19-77F9-435A-AC13-0FA93817915D}" type="presOf" srcId="{7ED0DADF-9790-4BF1-AF98-535A67CBDC69}" destId="{08447678-93FE-497B-93DE-95C8E721B4A5}" srcOrd="1" destOrd="0" presId="urn:microsoft.com/office/officeart/2005/8/layout/process1"/>
    <dgm:cxn modelId="{319D791A-E532-4DC5-86A8-DBA0FFCB8720}" srcId="{72FED8DC-C5C7-4B94-9BC9-A6D1FAF7FAB1}" destId="{3760F358-3DE0-481D-A444-8AA026B8C668}" srcOrd="0" destOrd="0" parTransId="{CEB60D36-C839-4BC3-BB25-DF185F0FBE81}" sibTransId="{7ED0DADF-9790-4BF1-AF98-535A67CBDC69}"/>
    <dgm:cxn modelId="{61ABA62F-3013-4359-8CDF-3D5265107B26}" srcId="{72FED8DC-C5C7-4B94-9BC9-A6D1FAF7FAB1}" destId="{E21AECFC-2B2E-40D6-A003-E328AF06916C}" srcOrd="1" destOrd="0" parTransId="{5D8A660A-5977-4853-B8B3-17D30BEB56A9}" sibTransId="{DFE14F4C-0DAA-4D40-970D-5192A1B1BDED}"/>
    <dgm:cxn modelId="{CA6DE552-84E2-4E1F-9232-0AE8C4C30821}" type="presOf" srcId="{E21AECFC-2B2E-40D6-A003-E328AF06916C}" destId="{1359A1E4-1DD5-4CFD-848A-BE6C722DFDDA}" srcOrd="0" destOrd="0" presId="urn:microsoft.com/office/officeart/2005/8/layout/process1"/>
    <dgm:cxn modelId="{521DEE77-E8C0-4B8E-959B-62DC2FC33FFC}" type="presOf" srcId="{DFE14F4C-0DAA-4D40-970D-5192A1B1BDED}" destId="{D88F1B14-AAC2-42E7-8B2A-27AC4EB519C5}" srcOrd="1" destOrd="0" presId="urn:microsoft.com/office/officeart/2005/8/layout/process1"/>
    <dgm:cxn modelId="{5E49A3A7-C65F-4D97-94B1-235973F85D8C}" type="presOf" srcId="{DFE14F4C-0DAA-4D40-970D-5192A1B1BDED}" destId="{D66D99F3-19CD-4B6E-8C31-B0FA16061869}" srcOrd="0" destOrd="0" presId="urn:microsoft.com/office/officeart/2005/8/layout/process1"/>
    <dgm:cxn modelId="{5378E3B1-4453-419A-86D1-44736191918B}" type="presOf" srcId="{7ED0DADF-9790-4BF1-AF98-535A67CBDC69}" destId="{180CFAE0-4395-4340-9597-6AA7204DE4C8}" srcOrd="0" destOrd="0" presId="urn:microsoft.com/office/officeart/2005/8/layout/process1"/>
    <dgm:cxn modelId="{351272C5-415C-4B80-91E7-E43FB8C0C856}" type="presOf" srcId="{3760F358-3DE0-481D-A444-8AA026B8C668}" destId="{30CDAF86-C049-4B8A-942B-A88A5AFBB51A}" srcOrd="0" destOrd="0" presId="urn:microsoft.com/office/officeart/2005/8/layout/process1"/>
    <dgm:cxn modelId="{4B1A96E1-FD7F-48FC-9AD6-A19DA725F4D4}" srcId="{72FED8DC-C5C7-4B94-9BC9-A6D1FAF7FAB1}" destId="{C7CD02C4-B0D5-4D73-816B-70D817321FF5}" srcOrd="2" destOrd="0" parTransId="{75DC2A54-4BFE-4977-ABCC-10E2EB3C0B5F}" sibTransId="{534BC80C-F017-4303-8061-DBE29BEC1099}"/>
    <dgm:cxn modelId="{FAB8A0EF-668E-4C7D-84DB-10985F51F1B2}" type="presOf" srcId="{C7CD02C4-B0D5-4D73-816B-70D817321FF5}" destId="{BD875ED4-E15E-4997-9CE3-25484674FFE8}" srcOrd="0" destOrd="0" presId="urn:microsoft.com/office/officeart/2005/8/layout/process1"/>
    <dgm:cxn modelId="{D6C2A2FE-5EE5-43BA-9210-ADDEB5F5A9C3}" type="presOf" srcId="{72FED8DC-C5C7-4B94-9BC9-A6D1FAF7FAB1}" destId="{2CBCBBF8-D606-4097-A860-00E93B31EC5D}" srcOrd="0" destOrd="0" presId="urn:microsoft.com/office/officeart/2005/8/layout/process1"/>
    <dgm:cxn modelId="{DB519211-C7E9-4C06-9399-2EC5B537D5C3}" type="presParOf" srcId="{2CBCBBF8-D606-4097-A860-00E93B31EC5D}" destId="{30CDAF86-C049-4B8A-942B-A88A5AFBB51A}" srcOrd="0" destOrd="0" presId="urn:microsoft.com/office/officeart/2005/8/layout/process1"/>
    <dgm:cxn modelId="{9CD65FD1-BE50-48BC-BF15-89FA09B6286F}" type="presParOf" srcId="{2CBCBBF8-D606-4097-A860-00E93B31EC5D}" destId="{180CFAE0-4395-4340-9597-6AA7204DE4C8}" srcOrd="1" destOrd="0" presId="urn:microsoft.com/office/officeart/2005/8/layout/process1"/>
    <dgm:cxn modelId="{39CE32B5-87E9-4063-BE29-BE5B7D5D29E0}" type="presParOf" srcId="{180CFAE0-4395-4340-9597-6AA7204DE4C8}" destId="{08447678-93FE-497B-93DE-95C8E721B4A5}" srcOrd="0" destOrd="0" presId="urn:microsoft.com/office/officeart/2005/8/layout/process1"/>
    <dgm:cxn modelId="{BA881CD0-3911-4F6E-8365-CE0AEB763CA7}" type="presParOf" srcId="{2CBCBBF8-D606-4097-A860-00E93B31EC5D}" destId="{1359A1E4-1DD5-4CFD-848A-BE6C722DFDDA}" srcOrd="2" destOrd="0" presId="urn:microsoft.com/office/officeart/2005/8/layout/process1"/>
    <dgm:cxn modelId="{A53222F7-5A7B-4E01-A6D5-0EAE388AAFF8}" type="presParOf" srcId="{2CBCBBF8-D606-4097-A860-00E93B31EC5D}" destId="{D66D99F3-19CD-4B6E-8C31-B0FA16061869}" srcOrd="3" destOrd="0" presId="urn:microsoft.com/office/officeart/2005/8/layout/process1"/>
    <dgm:cxn modelId="{4D79E0B5-37F3-4301-B433-2DD81B57F2EC}" type="presParOf" srcId="{D66D99F3-19CD-4B6E-8C31-B0FA16061869}" destId="{D88F1B14-AAC2-42E7-8B2A-27AC4EB519C5}" srcOrd="0" destOrd="0" presId="urn:microsoft.com/office/officeart/2005/8/layout/process1"/>
    <dgm:cxn modelId="{85E52779-7F6D-482B-A91A-F435E9E42177}" type="presParOf" srcId="{2CBCBBF8-D606-4097-A860-00E93B31EC5D}" destId="{BD875ED4-E15E-4997-9CE3-25484674FFE8}"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9234DD0-E52D-45B4-A163-306B5A784A82}" type="doc">
      <dgm:prSet loTypeId="urn:microsoft.com/office/officeart/2005/8/layout/matrix3" loCatId="matrix" qsTypeId="urn:microsoft.com/office/officeart/2005/8/quickstyle/simple1" qsCatId="simple" csTypeId="urn:microsoft.com/office/officeart/2005/8/colors/colorful5" csCatId="colorful" phldr="1"/>
      <dgm:spPr/>
      <dgm:t>
        <a:bodyPr/>
        <a:lstStyle/>
        <a:p>
          <a:endParaRPr lang="es-EC"/>
        </a:p>
      </dgm:t>
    </dgm:pt>
    <dgm:pt modelId="{62FCF455-2BA3-406D-A4A3-BF852ACDF84F}">
      <dgm:prSet phldrT="[Texto]"/>
      <dgm:spPr/>
      <dgm:t>
        <a:bodyPr/>
        <a:lstStyle/>
        <a:p>
          <a:r>
            <a:rPr lang="es-EC" dirty="0"/>
            <a:t>Método Cuasi experimental</a:t>
          </a:r>
        </a:p>
      </dgm:t>
    </dgm:pt>
    <dgm:pt modelId="{30129A6B-EA43-42CE-8967-D8A1AC1314F8}" type="parTrans" cxnId="{5CF03F93-A9A0-42E9-B975-28C9A8E3A96F}">
      <dgm:prSet/>
      <dgm:spPr/>
      <dgm:t>
        <a:bodyPr/>
        <a:lstStyle/>
        <a:p>
          <a:endParaRPr lang="es-EC"/>
        </a:p>
      </dgm:t>
    </dgm:pt>
    <dgm:pt modelId="{48B901A7-412B-4B49-B9B3-98A9311B9E81}" type="sibTrans" cxnId="{5CF03F93-A9A0-42E9-B975-28C9A8E3A96F}">
      <dgm:prSet/>
      <dgm:spPr/>
      <dgm:t>
        <a:bodyPr/>
        <a:lstStyle/>
        <a:p>
          <a:endParaRPr lang="es-EC"/>
        </a:p>
      </dgm:t>
    </dgm:pt>
    <dgm:pt modelId="{D0484121-7F31-4749-ACF7-615B77B50D5E}">
      <dgm:prSet phldrT="[Texto]"/>
      <dgm:spPr/>
      <dgm:t>
        <a:bodyPr/>
        <a:lstStyle/>
        <a:p>
          <a:r>
            <a:rPr lang="es-EC" dirty="0"/>
            <a:t>Método de Observación</a:t>
          </a:r>
        </a:p>
      </dgm:t>
    </dgm:pt>
    <dgm:pt modelId="{4B9CE3D7-39A3-4542-A26F-6CAD88E7649C}" type="parTrans" cxnId="{C753FE7C-BF73-4F68-BDC4-20C4C9A164BF}">
      <dgm:prSet/>
      <dgm:spPr/>
      <dgm:t>
        <a:bodyPr/>
        <a:lstStyle/>
        <a:p>
          <a:endParaRPr lang="es-EC"/>
        </a:p>
      </dgm:t>
    </dgm:pt>
    <dgm:pt modelId="{5316A553-3246-4EDA-A258-DA55A684F9A6}" type="sibTrans" cxnId="{C753FE7C-BF73-4F68-BDC4-20C4C9A164BF}">
      <dgm:prSet/>
      <dgm:spPr/>
      <dgm:t>
        <a:bodyPr/>
        <a:lstStyle/>
        <a:p>
          <a:endParaRPr lang="es-EC"/>
        </a:p>
      </dgm:t>
    </dgm:pt>
    <dgm:pt modelId="{986C5D4F-69AF-4C6C-9900-CD8704943281}">
      <dgm:prSet phldrT="[Texto]"/>
      <dgm:spPr/>
      <dgm:t>
        <a:bodyPr/>
        <a:lstStyle/>
        <a:p>
          <a:r>
            <a:rPr lang="es-EC" dirty="0"/>
            <a:t>Método Exploratorio</a:t>
          </a:r>
        </a:p>
      </dgm:t>
    </dgm:pt>
    <dgm:pt modelId="{CFBEB8B7-335E-47C8-8D56-73CB376B1D4D}" type="parTrans" cxnId="{F8F6CAB3-0B89-4997-A6BD-CDFCF3AD589C}">
      <dgm:prSet/>
      <dgm:spPr/>
      <dgm:t>
        <a:bodyPr/>
        <a:lstStyle/>
        <a:p>
          <a:endParaRPr lang="es-EC"/>
        </a:p>
      </dgm:t>
    </dgm:pt>
    <dgm:pt modelId="{B9444A87-2AEF-42A9-A924-A61C491DA8DE}" type="sibTrans" cxnId="{F8F6CAB3-0B89-4997-A6BD-CDFCF3AD589C}">
      <dgm:prSet/>
      <dgm:spPr/>
      <dgm:t>
        <a:bodyPr/>
        <a:lstStyle/>
        <a:p>
          <a:endParaRPr lang="es-EC"/>
        </a:p>
      </dgm:t>
    </dgm:pt>
    <dgm:pt modelId="{FB35182B-7E29-4BCF-91AA-8142566EAB87}">
      <dgm:prSet phldrT="[Texto]"/>
      <dgm:spPr/>
      <dgm:t>
        <a:bodyPr/>
        <a:lstStyle/>
        <a:p>
          <a:r>
            <a:rPr lang="es-EC" dirty="0"/>
            <a:t>Nivel correlacional</a:t>
          </a:r>
        </a:p>
      </dgm:t>
    </dgm:pt>
    <dgm:pt modelId="{844F5CE5-EAA6-49AD-9DCD-7CECDBAAE60D}" type="parTrans" cxnId="{03A37756-689D-4F0F-9705-03B08A9FA36C}">
      <dgm:prSet/>
      <dgm:spPr/>
      <dgm:t>
        <a:bodyPr/>
        <a:lstStyle/>
        <a:p>
          <a:endParaRPr lang="es-EC"/>
        </a:p>
      </dgm:t>
    </dgm:pt>
    <dgm:pt modelId="{79A8BE93-7B32-4868-8332-BF47207C73AA}" type="sibTrans" cxnId="{03A37756-689D-4F0F-9705-03B08A9FA36C}">
      <dgm:prSet/>
      <dgm:spPr/>
      <dgm:t>
        <a:bodyPr/>
        <a:lstStyle/>
        <a:p>
          <a:endParaRPr lang="es-EC"/>
        </a:p>
      </dgm:t>
    </dgm:pt>
    <dgm:pt modelId="{C59C0BD0-0942-4F6B-B3E8-60B6D894DB01}" type="pres">
      <dgm:prSet presAssocID="{A9234DD0-E52D-45B4-A163-306B5A784A82}" presName="matrix" presStyleCnt="0">
        <dgm:presLayoutVars>
          <dgm:chMax val="1"/>
          <dgm:dir/>
          <dgm:resizeHandles val="exact"/>
        </dgm:presLayoutVars>
      </dgm:prSet>
      <dgm:spPr/>
    </dgm:pt>
    <dgm:pt modelId="{D90E58EC-CCDD-4E8F-A30F-5F18F24BF813}" type="pres">
      <dgm:prSet presAssocID="{A9234DD0-E52D-45B4-A163-306B5A784A82}" presName="diamond" presStyleLbl="bgShp" presStyleIdx="0" presStyleCnt="1"/>
      <dgm:spPr/>
    </dgm:pt>
    <dgm:pt modelId="{E143541D-5B36-460F-BBD7-54B16F38E630}" type="pres">
      <dgm:prSet presAssocID="{A9234DD0-E52D-45B4-A163-306B5A784A82}" presName="quad1" presStyleLbl="node1" presStyleIdx="0" presStyleCnt="4">
        <dgm:presLayoutVars>
          <dgm:chMax val="0"/>
          <dgm:chPref val="0"/>
          <dgm:bulletEnabled val="1"/>
        </dgm:presLayoutVars>
      </dgm:prSet>
      <dgm:spPr/>
    </dgm:pt>
    <dgm:pt modelId="{3784278A-53EA-4B6A-8244-DFA195930BEA}" type="pres">
      <dgm:prSet presAssocID="{A9234DD0-E52D-45B4-A163-306B5A784A82}" presName="quad2" presStyleLbl="node1" presStyleIdx="1" presStyleCnt="4">
        <dgm:presLayoutVars>
          <dgm:chMax val="0"/>
          <dgm:chPref val="0"/>
          <dgm:bulletEnabled val="1"/>
        </dgm:presLayoutVars>
      </dgm:prSet>
      <dgm:spPr/>
    </dgm:pt>
    <dgm:pt modelId="{670725F9-1D2B-40E5-B85A-1C62BB9457D8}" type="pres">
      <dgm:prSet presAssocID="{A9234DD0-E52D-45B4-A163-306B5A784A82}" presName="quad3" presStyleLbl="node1" presStyleIdx="2" presStyleCnt="4">
        <dgm:presLayoutVars>
          <dgm:chMax val="0"/>
          <dgm:chPref val="0"/>
          <dgm:bulletEnabled val="1"/>
        </dgm:presLayoutVars>
      </dgm:prSet>
      <dgm:spPr/>
    </dgm:pt>
    <dgm:pt modelId="{1834CB3F-CD0C-472C-9D74-E522119AC9A8}" type="pres">
      <dgm:prSet presAssocID="{A9234DD0-E52D-45B4-A163-306B5A784A82}" presName="quad4" presStyleLbl="node1" presStyleIdx="3" presStyleCnt="4">
        <dgm:presLayoutVars>
          <dgm:chMax val="0"/>
          <dgm:chPref val="0"/>
          <dgm:bulletEnabled val="1"/>
        </dgm:presLayoutVars>
      </dgm:prSet>
      <dgm:spPr/>
    </dgm:pt>
  </dgm:ptLst>
  <dgm:cxnLst>
    <dgm:cxn modelId="{B5D2BB43-AF95-4081-A6A3-6CB54F1E2C1B}" type="presOf" srcId="{62FCF455-2BA3-406D-A4A3-BF852ACDF84F}" destId="{E143541D-5B36-460F-BBD7-54B16F38E630}" srcOrd="0" destOrd="0" presId="urn:microsoft.com/office/officeart/2005/8/layout/matrix3"/>
    <dgm:cxn modelId="{20A41F55-1CCF-44F0-894C-848D268B296F}" type="presOf" srcId="{FB35182B-7E29-4BCF-91AA-8142566EAB87}" destId="{1834CB3F-CD0C-472C-9D74-E522119AC9A8}" srcOrd="0" destOrd="0" presId="urn:microsoft.com/office/officeart/2005/8/layout/matrix3"/>
    <dgm:cxn modelId="{03A37756-689D-4F0F-9705-03B08A9FA36C}" srcId="{A9234DD0-E52D-45B4-A163-306B5A784A82}" destId="{FB35182B-7E29-4BCF-91AA-8142566EAB87}" srcOrd="3" destOrd="0" parTransId="{844F5CE5-EAA6-49AD-9DCD-7CECDBAAE60D}" sibTransId="{79A8BE93-7B32-4868-8332-BF47207C73AA}"/>
    <dgm:cxn modelId="{C753FE7C-BF73-4F68-BDC4-20C4C9A164BF}" srcId="{A9234DD0-E52D-45B4-A163-306B5A784A82}" destId="{D0484121-7F31-4749-ACF7-615B77B50D5E}" srcOrd="1" destOrd="0" parTransId="{4B9CE3D7-39A3-4542-A26F-6CAD88E7649C}" sibTransId="{5316A553-3246-4EDA-A258-DA55A684F9A6}"/>
    <dgm:cxn modelId="{23CE9891-34A1-4A6D-9797-29702BC47BA7}" type="presOf" srcId="{D0484121-7F31-4749-ACF7-615B77B50D5E}" destId="{3784278A-53EA-4B6A-8244-DFA195930BEA}" srcOrd="0" destOrd="0" presId="urn:microsoft.com/office/officeart/2005/8/layout/matrix3"/>
    <dgm:cxn modelId="{5CF03F93-A9A0-42E9-B975-28C9A8E3A96F}" srcId="{A9234DD0-E52D-45B4-A163-306B5A784A82}" destId="{62FCF455-2BA3-406D-A4A3-BF852ACDF84F}" srcOrd="0" destOrd="0" parTransId="{30129A6B-EA43-42CE-8967-D8A1AC1314F8}" sibTransId="{48B901A7-412B-4B49-B9B3-98A9311B9E81}"/>
    <dgm:cxn modelId="{F8F6CAB3-0B89-4997-A6BD-CDFCF3AD589C}" srcId="{A9234DD0-E52D-45B4-A163-306B5A784A82}" destId="{986C5D4F-69AF-4C6C-9900-CD8704943281}" srcOrd="2" destOrd="0" parTransId="{CFBEB8B7-335E-47C8-8D56-73CB376B1D4D}" sibTransId="{B9444A87-2AEF-42A9-A924-A61C491DA8DE}"/>
    <dgm:cxn modelId="{D3019CD5-0DB6-4523-9FCD-4CBABB455E28}" type="presOf" srcId="{A9234DD0-E52D-45B4-A163-306B5A784A82}" destId="{C59C0BD0-0942-4F6B-B3E8-60B6D894DB01}" srcOrd="0" destOrd="0" presId="urn:microsoft.com/office/officeart/2005/8/layout/matrix3"/>
    <dgm:cxn modelId="{B2BB80D6-8305-4DF0-967A-9816E24BEFAA}" type="presOf" srcId="{986C5D4F-69AF-4C6C-9900-CD8704943281}" destId="{670725F9-1D2B-40E5-B85A-1C62BB9457D8}" srcOrd="0" destOrd="0" presId="urn:microsoft.com/office/officeart/2005/8/layout/matrix3"/>
    <dgm:cxn modelId="{1F6A13FA-1168-4114-91C8-1F633C19FA4E}" type="presParOf" srcId="{C59C0BD0-0942-4F6B-B3E8-60B6D894DB01}" destId="{D90E58EC-CCDD-4E8F-A30F-5F18F24BF813}" srcOrd="0" destOrd="0" presId="urn:microsoft.com/office/officeart/2005/8/layout/matrix3"/>
    <dgm:cxn modelId="{72F210FA-804D-4D02-98BD-7EB230E1B0F5}" type="presParOf" srcId="{C59C0BD0-0942-4F6B-B3E8-60B6D894DB01}" destId="{E143541D-5B36-460F-BBD7-54B16F38E630}" srcOrd="1" destOrd="0" presId="urn:microsoft.com/office/officeart/2005/8/layout/matrix3"/>
    <dgm:cxn modelId="{FA551DDE-AA8F-45E6-92EF-A431CDB2BD30}" type="presParOf" srcId="{C59C0BD0-0942-4F6B-B3E8-60B6D894DB01}" destId="{3784278A-53EA-4B6A-8244-DFA195930BEA}" srcOrd="2" destOrd="0" presId="urn:microsoft.com/office/officeart/2005/8/layout/matrix3"/>
    <dgm:cxn modelId="{D2FF1AB0-07DB-4525-97CD-EB6612843B5E}" type="presParOf" srcId="{C59C0BD0-0942-4F6B-B3E8-60B6D894DB01}" destId="{670725F9-1D2B-40E5-B85A-1C62BB9457D8}" srcOrd="3" destOrd="0" presId="urn:microsoft.com/office/officeart/2005/8/layout/matrix3"/>
    <dgm:cxn modelId="{36F3307E-C4A7-4FA4-90C8-19A6D954E539}" type="presParOf" srcId="{C59C0BD0-0942-4F6B-B3E8-60B6D894DB01}" destId="{1834CB3F-CD0C-472C-9D74-E522119AC9A8}"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F959091-AEAD-44AD-BD05-60E5ED540C61}" type="doc">
      <dgm:prSet loTypeId="urn:microsoft.com/office/officeart/2008/layout/IncreasingCircleProcess" loCatId="list" qsTypeId="urn:microsoft.com/office/officeart/2005/8/quickstyle/simple1" qsCatId="simple" csTypeId="urn:microsoft.com/office/officeart/2005/8/colors/accent1_2" csCatId="accent1" phldr="1"/>
      <dgm:spPr/>
      <dgm:t>
        <a:bodyPr/>
        <a:lstStyle/>
        <a:p>
          <a:endParaRPr lang="es-EC"/>
        </a:p>
      </dgm:t>
    </dgm:pt>
    <dgm:pt modelId="{D129EA4A-6926-47DC-BDEC-492612BAA653}">
      <dgm:prSet phldrT="[Texto]"/>
      <dgm:spPr/>
      <dgm:t>
        <a:bodyPr/>
        <a:lstStyle/>
        <a:p>
          <a:r>
            <a:rPr lang="es-MX" dirty="0"/>
            <a:t>Cualitativa </a:t>
          </a:r>
          <a:endParaRPr lang="es-EC" dirty="0"/>
        </a:p>
      </dgm:t>
    </dgm:pt>
    <dgm:pt modelId="{CDAE0563-E7F0-4AF6-BDA3-085F6F39AFFF}" type="parTrans" cxnId="{C1AAE0EE-1A2F-482F-999E-1C2A3CD3600E}">
      <dgm:prSet/>
      <dgm:spPr/>
      <dgm:t>
        <a:bodyPr/>
        <a:lstStyle/>
        <a:p>
          <a:endParaRPr lang="es-EC"/>
        </a:p>
      </dgm:t>
    </dgm:pt>
    <dgm:pt modelId="{EE22FB6A-5518-40D2-B097-2616E555BA44}" type="sibTrans" cxnId="{C1AAE0EE-1A2F-482F-999E-1C2A3CD3600E}">
      <dgm:prSet/>
      <dgm:spPr/>
      <dgm:t>
        <a:bodyPr/>
        <a:lstStyle/>
        <a:p>
          <a:endParaRPr lang="es-EC"/>
        </a:p>
      </dgm:t>
    </dgm:pt>
    <dgm:pt modelId="{EAE3C6A7-D815-44C2-B76B-75C9C37C4EA0}">
      <dgm:prSet phldrT="[Texto]"/>
      <dgm:spPr/>
      <dgm:t>
        <a:bodyPr/>
        <a:lstStyle/>
        <a:p>
          <a:r>
            <a:rPr lang="es-MX" dirty="0"/>
            <a:t>Cuantitativa </a:t>
          </a:r>
          <a:endParaRPr lang="es-EC" dirty="0"/>
        </a:p>
      </dgm:t>
    </dgm:pt>
    <dgm:pt modelId="{805A5C6C-D2BE-45E3-B4D7-683FDDD26259}" type="parTrans" cxnId="{6A3AE110-887E-4EAE-A402-673DB89D235E}">
      <dgm:prSet/>
      <dgm:spPr/>
      <dgm:t>
        <a:bodyPr/>
        <a:lstStyle/>
        <a:p>
          <a:endParaRPr lang="es-EC"/>
        </a:p>
      </dgm:t>
    </dgm:pt>
    <dgm:pt modelId="{3BB5EA8B-2262-43D9-A69A-5665EA2EB525}" type="sibTrans" cxnId="{6A3AE110-887E-4EAE-A402-673DB89D235E}">
      <dgm:prSet/>
      <dgm:spPr/>
      <dgm:t>
        <a:bodyPr/>
        <a:lstStyle/>
        <a:p>
          <a:endParaRPr lang="es-EC"/>
        </a:p>
      </dgm:t>
    </dgm:pt>
    <dgm:pt modelId="{AD4EA77C-79F0-421B-8928-A30BE0857A8A}" type="pres">
      <dgm:prSet presAssocID="{FF959091-AEAD-44AD-BD05-60E5ED540C61}" presName="Name0" presStyleCnt="0">
        <dgm:presLayoutVars>
          <dgm:chMax val="7"/>
          <dgm:chPref val="7"/>
          <dgm:dir/>
          <dgm:animOne val="branch"/>
          <dgm:animLvl val="lvl"/>
        </dgm:presLayoutVars>
      </dgm:prSet>
      <dgm:spPr/>
    </dgm:pt>
    <dgm:pt modelId="{D82CFB02-B80C-41AD-85D1-D132B31DAE35}" type="pres">
      <dgm:prSet presAssocID="{D129EA4A-6926-47DC-BDEC-492612BAA653}" presName="composite" presStyleCnt="0"/>
      <dgm:spPr/>
    </dgm:pt>
    <dgm:pt modelId="{F8AC4ABB-95BF-42FD-A5CE-818022A7A5B0}" type="pres">
      <dgm:prSet presAssocID="{D129EA4A-6926-47DC-BDEC-492612BAA653}" presName="BackAccent" presStyleLbl="bgShp" presStyleIdx="0" presStyleCnt="2"/>
      <dgm:spPr/>
    </dgm:pt>
    <dgm:pt modelId="{52647972-BE22-455F-BC24-3A85B684928C}" type="pres">
      <dgm:prSet presAssocID="{D129EA4A-6926-47DC-BDEC-492612BAA653}" presName="Accent" presStyleLbl="alignNode1" presStyleIdx="0" presStyleCnt="2"/>
      <dgm:spPr/>
    </dgm:pt>
    <dgm:pt modelId="{964014BD-1937-4EB2-BA25-EB1F176BA108}" type="pres">
      <dgm:prSet presAssocID="{D129EA4A-6926-47DC-BDEC-492612BAA653}" presName="Child" presStyleLbl="revTx" presStyleIdx="0" presStyleCnt="2">
        <dgm:presLayoutVars>
          <dgm:chMax val="0"/>
          <dgm:chPref val="0"/>
          <dgm:bulletEnabled val="1"/>
        </dgm:presLayoutVars>
      </dgm:prSet>
      <dgm:spPr/>
    </dgm:pt>
    <dgm:pt modelId="{267A05B7-26E3-4E9C-9B3A-EFCA7A7AA4DC}" type="pres">
      <dgm:prSet presAssocID="{D129EA4A-6926-47DC-BDEC-492612BAA653}" presName="Parent" presStyleLbl="revTx" presStyleIdx="0" presStyleCnt="2">
        <dgm:presLayoutVars>
          <dgm:chMax val="1"/>
          <dgm:chPref val="1"/>
          <dgm:bulletEnabled val="1"/>
        </dgm:presLayoutVars>
      </dgm:prSet>
      <dgm:spPr/>
    </dgm:pt>
    <dgm:pt modelId="{6C84A1FC-EDB9-4096-8AD8-FF9507412B3B}" type="pres">
      <dgm:prSet presAssocID="{EE22FB6A-5518-40D2-B097-2616E555BA44}" presName="sibTrans" presStyleCnt="0"/>
      <dgm:spPr/>
    </dgm:pt>
    <dgm:pt modelId="{ED04FDB3-A16C-4948-9380-630BD0F512C7}" type="pres">
      <dgm:prSet presAssocID="{EAE3C6A7-D815-44C2-B76B-75C9C37C4EA0}" presName="composite" presStyleCnt="0"/>
      <dgm:spPr/>
    </dgm:pt>
    <dgm:pt modelId="{71F87F1E-514B-43EB-94C1-C68CD5E1DAD1}" type="pres">
      <dgm:prSet presAssocID="{EAE3C6A7-D815-44C2-B76B-75C9C37C4EA0}" presName="BackAccent" presStyleLbl="bgShp" presStyleIdx="1" presStyleCnt="2"/>
      <dgm:spPr/>
    </dgm:pt>
    <dgm:pt modelId="{E522E54B-7064-43A2-9FFD-A035D35CF4DC}" type="pres">
      <dgm:prSet presAssocID="{EAE3C6A7-D815-44C2-B76B-75C9C37C4EA0}" presName="Accent" presStyleLbl="alignNode1" presStyleIdx="1" presStyleCnt="2"/>
      <dgm:spPr/>
    </dgm:pt>
    <dgm:pt modelId="{179F90B0-7BA7-4B5E-BCB7-72FCCE1D033E}" type="pres">
      <dgm:prSet presAssocID="{EAE3C6A7-D815-44C2-B76B-75C9C37C4EA0}" presName="Child" presStyleLbl="revTx" presStyleIdx="0" presStyleCnt="2">
        <dgm:presLayoutVars>
          <dgm:chMax val="0"/>
          <dgm:chPref val="0"/>
          <dgm:bulletEnabled val="1"/>
        </dgm:presLayoutVars>
      </dgm:prSet>
      <dgm:spPr/>
    </dgm:pt>
    <dgm:pt modelId="{1A64B023-2A0C-449D-A16E-0AABA416F47C}" type="pres">
      <dgm:prSet presAssocID="{EAE3C6A7-D815-44C2-B76B-75C9C37C4EA0}" presName="Parent" presStyleLbl="revTx" presStyleIdx="1" presStyleCnt="2">
        <dgm:presLayoutVars>
          <dgm:chMax val="1"/>
          <dgm:chPref val="1"/>
          <dgm:bulletEnabled val="1"/>
        </dgm:presLayoutVars>
      </dgm:prSet>
      <dgm:spPr/>
    </dgm:pt>
  </dgm:ptLst>
  <dgm:cxnLst>
    <dgm:cxn modelId="{6A3AE110-887E-4EAE-A402-673DB89D235E}" srcId="{FF959091-AEAD-44AD-BD05-60E5ED540C61}" destId="{EAE3C6A7-D815-44C2-B76B-75C9C37C4EA0}" srcOrd="1" destOrd="0" parTransId="{805A5C6C-D2BE-45E3-B4D7-683FDDD26259}" sibTransId="{3BB5EA8B-2262-43D9-A69A-5665EA2EB525}"/>
    <dgm:cxn modelId="{C1755A5E-2546-4280-BF73-364E9C3215AD}" type="presOf" srcId="{EAE3C6A7-D815-44C2-B76B-75C9C37C4EA0}" destId="{1A64B023-2A0C-449D-A16E-0AABA416F47C}" srcOrd="0" destOrd="0" presId="urn:microsoft.com/office/officeart/2008/layout/IncreasingCircleProcess"/>
    <dgm:cxn modelId="{309472B3-4891-4387-9E59-BC457983887B}" type="presOf" srcId="{D129EA4A-6926-47DC-BDEC-492612BAA653}" destId="{267A05B7-26E3-4E9C-9B3A-EFCA7A7AA4DC}" srcOrd="0" destOrd="0" presId="urn:microsoft.com/office/officeart/2008/layout/IncreasingCircleProcess"/>
    <dgm:cxn modelId="{CC435BCB-0981-44FC-B693-09CA1C7CCE19}" type="presOf" srcId="{FF959091-AEAD-44AD-BD05-60E5ED540C61}" destId="{AD4EA77C-79F0-421B-8928-A30BE0857A8A}" srcOrd="0" destOrd="0" presId="urn:microsoft.com/office/officeart/2008/layout/IncreasingCircleProcess"/>
    <dgm:cxn modelId="{C1AAE0EE-1A2F-482F-999E-1C2A3CD3600E}" srcId="{FF959091-AEAD-44AD-BD05-60E5ED540C61}" destId="{D129EA4A-6926-47DC-BDEC-492612BAA653}" srcOrd="0" destOrd="0" parTransId="{CDAE0563-E7F0-4AF6-BDA3-085F6F39AFFF}" sibTransId="{EE22FB6A-5518-40D2-B097-2616E555BA44}"/>
    <dgm:cxn modelId="{D75C0C60-2479-4E2F-80C9-1B202A4E4FBC}" type="presParOf" srcId="{AD4EA77C-79F0-421B-8928-A30BE0857A8A}" destId="{D82CFB02-B80C-41AD-85D1-D132B31DAE35}" srcOrd="0" destOrd="0" presId="urn:microsoft.com/office/officeart/2008/layout/IncreasingCircleProcess"/>
    <dgm:cxn modelId="{0B953A01-33A1-4DA1-AA81-57C3ABB2AA7B}" type="presParOf" srcId="{D82CFB02-B80C-41AD-85D1-D132B31DAE35}" destId="{F8AC4ABB-95BF-42FD-A5CE-818022A7A5B0}" srcOrd="0" destOrd="0" presId="urn:microsoft.com/office/officeart/2008/layout/IncreasingCircleProcess"/>
    <dgm:cxn modelId="{175B87F4-81CC-471C-8887-FA773937126F}" type="presParOf" srcId="{D82CFB02-B80C-41AD-85D1-D132B31DAE35}" destId="{52647972-BE22-455F-BC24-3A85B684928C}" srcOrd="1" destOrd="0" presId="urn:microsoft.com/office/officeart/2008/layout/IncreasingCircleProcess"/>
    <dgm:cxn modelId="{2189A71D-505A-4D9B-8338-AD48D902A444}" type="presParOf" srcId="{D82CFB02-B80C-41AD-85D1-D132B31DAE35}" destId="{964014BD-1937-4EB2-BA25-EB1F176BA108}" srcOrd="2" destOrd="0" presId="urn:microsoft.com/office/officeart/2008/layout/IncreasingCircleProcess"/>
    <dgm:cxn modelId="{8D909C80-6634-4330-BB00-43892B83F2C5}" type="presParOf" srcId="{D82CFB02-B80C-41AD-85D1-D132B31DAE35}" destId="{267A05B7-26E3-4E9C-9B3A-EFCA7A7AA4DC}" srcOrd="3" destOrd="0" presId="urn:microsoft.com/office/officeart/2008/layout/IncreasingCircleProcess"/>
    <dgm:cxn modelId="{2E0A0C4F-E4BA-4601-A8E0-D92349A2E091}" type="presParOf" srcId="{AD4EA77C-79F0-421B-8928-A30BE0857A8A}" destId="{6C84A1FC-EDB9-4096-8AD8-FF9507412B3B}" srcOrd="1" destOrd="0" presId="urn:microsoft.com/office/officeart/2008/layout/IncreasingCircleProcess"/>
    <dgm:cxn modelId="{38A7C447-5E4B-48F1-BE59-40F521A1DE58}" type="presParOf" srcId="{AD4EA77C-79F0-421B-8928-A30BE0857A8A}" destId="{ED04FDB3-A16C-4948-9380-630BD0F512C7}" srcOrd="2" destOrd="0" presId="urn:microsoft.com/office/officeart/2008/layout/IncreasingCircleProcess"/>
    <dgm:cxn modelId="{D43F3C97-3A2C-4823-9C2B-CE51A942DA34}" type="presParOf" srcId="{ED04FDB3-A16C-4948-9380-630BD0F512C7}" destId="{71F87F1E-514B-43EB-94C1-C68CD5E1DAD1}" srcOrd="0" destOrd="0" presId="urn:microsoft.com/office/officeart/2008/layout/IncreasingCircleProcess"/>
    <dgm:cxn modelId="{4DF66550-0041-4DE2-8D8F-8E89C42E345C}" type="presParOf" srcId="{ED04FDB3-A16C-4948-9380-630BD0F512C7}" destId="{E522E54B-7064-43A2-9FFD-A035D35CF4DC}" srcOrd="1" destOrd="0" presId="urn:microsoft.com/office/officeart/2008/layout/IncreasingCircleProcess"/>
    <dgm:cxn modelId="{650286BA-71B0-4A6E-8B5A-F1541D00B0C9}" type="presParOf" srcId="{ED04FDB3-A16C-4948-9380-630BD0F512C7}" destId="{179F90B0-7BA7-4B5E-BCB7-72FCCE1D033E}" srcOrd="2" destOrd="0" presId="urn:microsoft.com/office/officeart/2008/layout/IncreasingCircleProcess"/>
    <dgm:cxn modelId="{A187F8EF-9E32-4AA3-9D42-7558C67B8934}" type="presParOf" srcId="{ED04FDB3-A16C-4948-9380-630BD0F512C7}" destId="{1A64B023-2A0C-449D-A16E-0AABA416F47C}" srcOrd="3" destOrd="0" presId="urn:microsoft.com/office/officeart/2008/layout/Increasing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7A6204-079E-433E-8E9D-2E9E38A95F4B}" type="doc">
      <dgm:prSet loTypeId="urn:microsoft.com/office/officeart/2005/8/layout/process1" loCatId="process" qsTypeId="urn:microsoft.com/office/officeart/2005/8/quickstyle/3d2" qsCatId="3D" csTypeId="urn:microsoft.com/office/officeart/2005/8/colors/accent1_2" csCatId="accent1" phldr="1"/>
      <dgm:spPr/>
    </dgm:pt>
    <dgm:pt modelId="{2B1C0B33-1228-4EF3-8D32-BAE78837AF82}">
      <dgm:prSet phldrT="[Texto]"/>
      <dgm:spPr/>
      <dgm:t>
        <a:bodyPr/>
        <a:lstStyle/>
        <a:p>
          <a:r>
            <a:rPr lang="es-EC" dirty="0"/>
            <a:t>deporte permite no solo rehabilitarse y desarrollar capacidades y aptitudes deportivas</a:t>
          </a:r>
        </a:p>
      </dgm:t>
    </dgm:pt>
    <dgm:pt modelId="{985C8798-2886-4873-921E-ECAAD0472079}" type="parTrans" cxnId="{4B373F4D-17B1-4F96-9573-D41B09E167C6}">
      <dgm:prSet/>
      <dgm:spPr/>
      <dgm:t>
        <a:bodyPr/>
        <a:lstStyle/>
        <a:p>
          <a:endParaRPr lang="es-EC"/>
        </a:p>
      </dgm:t>
    </dgm:pt>
    <dgm:pt modelId="{5C916976-A688-4B4F-86BF-0FB5E93CE01A}" type="sibTrans" cxnId="{4B373F4D-17B1-4F96-9573-D41B09E167C6}">
      <dgm:prSet/>
      <dgm:spPr/>
      <dgm:t>
        <a:bodyPr/>
        <a:lstStyle/>
        <a:p>
          <a:endParaRPr lang="es-EC"/>
        </a:p>
      </dgm:t>
    </dgm:pt>
    <dgm:pt modelId="{88BCEF32-9FDE-422F-B65A-31BE8D24ED19}">
      <dgm:prSet phldrT="[Texto]"/>
      <dgm:spPr/>
      <dgm:t>
        <a:bodyPr/>
        <a:lstStyle/>
        <a:p>
          <a:r>
            <a:rPr lang="es-EC" dirty="0"/>
            <a:t>jugadores desarrollan la habilidad para manejar el balón </a:t>
          </a:r>
        </a:p>
      </dgm:t>
    </dgm:pt>
    <dgm:pt modelId="{0C38735B-498C-4E88-AD80-ABCE160C41A2}" type="parTrans" cxnId="{2BA48682-8ACD-457A-8ADF-4F24C2F8CF91}">
      <dgm:prSet/>
      <dgm:spPr/>
      <dgm:t>
        <a:bodyPr/>
        <a:lstStyle/>
        <a:p>
          <a:endParaRPr lang="es-EC"/>
        </a:p>
      </dgm:t>
    </dgm:pt>
    <dgm:pt modelId="{05841633-B1E8-46AF-847C-DE51B815EFC8}" type="sibTrans" cxnId="{2BA48682-8ACD-457A-8ADF-4F24C2F8CF91}">
      <dgm:prSet/>
      <dgm:spPr/>
      <dgm:t>
        <a:bodyPr/>
        <a:lstStyle/>
        <a:p>
          <a:endParaRPr lang="es-EC"/>
        </a:p>
      </dgm:t>
    </dgm:pt>
    <dgm:pt modelId="{42349722-8E1D-40AE-B4D3-AF391A3901FE}">
      <dgm:prSet phldrT="[Texto]"/>
      <dgm:spPr/>
      <dgm:t>
        <a:bodyPr/>
        <a:lstStyle/>
        <a:p>
          <a:r>
            <a:rPr lang="es-EC" dirty="0"/>
            <a:t>información limitada </a:t>
          </a:r>
        </a:p>
      </dgm:t>
    </dgm:pt>
    <dgm:pt modelId="{A6D19C6C-8523-4ADD-869E-8951924DAD40}" type="parTrans" cxnId="{BFC07FE8-11DF-4137-8EE1-26FCB26E7E54}">
      <dgm:prSet/>
      <dgm:spPr/>
      <dgm:t>
        <a:bodyPr/>
        <a:lstStyle/>
        <a:p>
          <a:endParaRPr lang="es-EC"/>
        </a:p>
      </dgm:t>
    </dgm:pt>
    <dgm:pt modelId="{24D8C8F2-B235-4CFB-97B4-D25022D0B17E}" type="sibTrans" cxnId="{BFC07FE8-11DF-4137-8EE1-26FCB26E7E54}">
      <dgm:prSet/>
      <dgm:spPr/>
      <dgm:t>
        <a:bodyPr/>
        <a:lstStyle/>
        <a:p>
          <a:endParaRPr lang="es-EC"/>
        </a:p>
      </dgm:t>
    </dgm:pt>
    <dgm:pt modelId="{EAFCC0F8-1042-4D26-A128-1594E8B8FD2C}" type="pres">
      <dgm:prSet presAssocID="{EF7A6204-079E-433E-8E9D-2E9E38A95F4B}" presName="Name0" presStyleCnt="0">
        <dgm:presLayoutVars>
          <dgm:dir/>
          <dgm:resizeHandles val="exact"/>
        </dgm:presLayoutVars>
      </dgm:prSet>
      <dgm:spPr/>
    </dgm:pt>
    <dgm:pt modelId="{1120AFD5-280D-4ED5-910C-AC300409D85C}" type="pres">
      <dgm:prSet presAssocID="{2B1C0B33-1228-4EF3-8D32-BAE78837AF82}" presName="node" presStyleLbl="node1" presStyleIdx="0" presStyleCnt="3">
        <dgm:presLayoutVars>
          <dgm:bulletEnabled val="1"/>
        </dgm:presLayoutVars>
      </dgm:prSet>
      <dgm:spPr/>
    </dgm:pt>
    <dgm:pt modelId="{70ECBC6C-4CC9-4D05-B428-B390877B6F26}" type="pres">
      <dgm:prSet presAssocID="{5C916976-A688-4B4F-86BF-0FB5E93CE01A}" presName="sibTrans" presStyleLbl="sibTrans2D1" presStyleIdx="0" presStyleCnt="2"/>
      <dgm:spPr/>
    </dgm:pt>
    <dgm:pt modelId="{1AF8A61C-3D9C-4715-BD23-49B14D421ED2}" type="pres">
      <dgm:prSet presAssocID="{5C916976-A688-4B4F-86BF-0FB5E93CE01A}" presName="connectorText" presStyleLbl="sibTrans2D1" presStyleIdx="0" presStyleCnt="2"/>
      <dgm:spPr/>
    </dgm:pt>
    <dgm:pt modelId="{C2E9A59C-A550-49D5-8730-A27E06807B0A}" type="pres">
      <dgm:prSet presAssocID="{88BCEF32-9FDE-422F-B65A-31BE8D24ED19}" presName="node" presStyleLbl="node1" presStyleIdx="1" presStyleCnt="3">
        <dgm:presLayoutVars>
          <dgm:bulletEnabled val="1"/>
        </dgm:presLayoutVars>
      </dgm:prSet>
      <dgm:spPr/>
    </dgm:pt>
    <dgm:pt modelId="{14510433-048F-432B-B311-AC760F10EFA1}" type="pres">
      <dgm:prSet presAssocID="{05841633-B1E8-46AF-847C-DE51B815EFC8}" presName="sibTrans" presStyleLbl="sibTrans2D1" presStyleIdx="1" presStyleCnt="2"/>
      <dgm:spPr/>
    </dgm:pt>
    <dgm:pt modelId="{2F3E295B-9C82-43A6-8475-A20B65B6E218}" type="pres">
      <dgm:prSet presAssocID="{05841633-B1E8-46AF-847C-DE51B815EFC8}" presName="connectorText" presStyleLbl="sibTrans2D1" presStyleIdx="1" presStyleCnt="2"/>
      <dgm:spPr/>
    </dgm:pt>
    <dgm:pt modelId="{CB90F344-961E-4ADF-BE01-322B0CBF48B0}" type="pres">
      <dgm:prSet presAssocID="{42349722-8E1D-40AE-B4D3-AF391A3901FE}" presName="node" presStyleLbl="node1" presStyleIdx="2" presStyleCnt="3">
        <dgm:presLayoutVars>
          <dgm:bulletEnabled val="1"/>
        </dgm:presLayoutVars>
      </dgm:prSet>
      <dgm:spPr/>
    </dgm:pt>
  </dgm:ptLst>
  <dgm:cxnLst>
    <dgm:cxn modelId="{8D1FAB00-9E7F-457D-BED8-E4F0941816F1}" type="presOf" srcId="{05841633-B1E8-46AF-847C-DE51B815EFC8}" destId="{14510433-048F-432B-B311-AC760F10EFA1}" srcOrd="0" destOrd="0" presId="urn:microsoft.com/office/officeart/2005/8/layout/process1"/>
    <dgm:cxn modelId="{BE40FD1E-907A-4417-A980-9D61C4ED74A3}" type="presOf" srcId="{05841633-B1E8-46AF-847C-DE51B815EFC8}" destId="{2F3E295B-9C82-43A6-8475-A20B65B6E218}" srcOrd="1" destOrd="0" presId="urn:microsoft.com/office/officeart/2005/8/layout/process1"/>
    <dgm:cxn modelId="{78A7B929-A369-4FF6-B438-7AD22BA3BB9A}" type="presOf" srcId="{88BCEF32-9FDE-422F-B65A-31BE8D24ED19}" destId="{C2E9A59C-A550-49D5-8730-A27E06807B0A}" srcOrd="0" destOrd="0" presId="urn:microsoft.com/office/officeart/2005/8/layout/process1"/>
    <dgm:cxn modelId="{7018203B-5657-4BFD-981A-0C38DCDD3807}" type="presOf" srcId="{2B1C0B33-1228-4EF3-8D32-BAE78837AF82}" destId="{1120AFD5-280D-4ED5-910C-AC300409D85C}" srcOrd="0" destOrd="0" presId="urn:microsoft.com/office/officeart/2005/8/layout/process1"/>
    <dgm:cxn modelId="{2F25DC42-2A15-4671-9224-81BA33846B71}" type="presOf" srcId="{5C916976-A688-4B4F-86BF-0FB5E93CE01A}" destId="{70ECBC6C-4CC9-4D05-B428-B390877B6F26}" srcOrd="0" destOrd="0" presId="urn:microsoft.com/office/officeart/2005/8/layout/process1"/>
    <dgm:cxn modelId="{74F9E76C-BE09-453F-83F3-8FC20FF9A3CA}" type="presOf" srcId="{5C916976-A688-4B4F-86BF-0FB5E93CE01A}" destId="{1AF8A61C-3D9C-4715-BD23-49B14D421ED2}" srcOrd="1" destOrd="0" presId="urn:microsoft.com/office/officeart/2005/8/layout/process1"/>
    <dgm:cxn modelId="{4B373F4D-17B1-4F96-9573-D41B09E167C6}" srcId="{EF7A6204-079E-433E-8E9D-2E9E38A95F4B}" destId="{2B1C0B33-1228-4EF3-8D32-BAE78837AF82}" srcOrd="0" destOrd="0" parTransId="{985C8798-2886-4873-921E-ECAAD0472079}" sibTransId="{5C916976-A688-4B4F-86BF-0FB5E93CE01A}"/>
    <dgm:cxn modelId="{2BA48682-8ACD-457A-8ADF-4F24C2F8CF91}" srcId="{EF7A6204-079E-433E-8E9D-2E9E38A95F4B}" destId="{88BCEF32-9FDE-422F-B65A-31BE8D24ED19}" srcOrd="1" destOrd="0" parTransId="{0C38735B-498C-4E88-AD80-ABCE160C41A2}" sibTransId="{05841633-B1E8-46AF-847C-DE51B815EFC8}"/>
    <dgm:cxn modelId="{72E3B3CE-5F65-451C-8186-FD2E87100DFF}" type="presOf" srcId="{42349722-8E1D-40AE-B4D3-AF391A3901FE}" destId="{CB90F344-961E-4ADF-BE01-322B0CBF48B0}" srcOrd="0" destOrd="0" presId="urn:microsoft.com/office/officeart/2005/8/layout/process1"/>
    <dgm:cxn modelId="{C55F6DD7-2306-4A08-9781-1B49CA6DADA5}" type="presOf" srcId="{EF7A6204-079E-433E-8E9D-2E9E38A95F4B}" destId="{EAFCC0F8-1042-4D26-A128-1594E8B8FD2C}" srcOrd="0" destOrd="0" presId="urn:microsoft.com/office/officeart/2005/8/layout/process1"/>
    <dgm:cxn modelId="{BFC07FE8-11DF-4137-8EE1-26FCB26E7E54}" srcId="{EF7A6204-079E-433E-8E9D-2E9E38A95F4B}" destId="{42349722-8E1D-40AE-B4D3-AF391A3901FE}" srcOrd="2" destOrd="0" parTransId="{A6D19C6C-8523-4ADD-869E-8951924DAD40}" sibTransId="{24D8C8F2-B235-4CFB-97B4-D25022D0B17E}"/>
    <dgm:cxn modelId="{991EB4B8-8E96-43E1-8B4F-791114F38FFC}" type="presParOf" srcId="{EAFCC0F8-1042-4D26-A128-1594E8B8FD2C}" destId="{1120AFD5-280D-4ED5-910C-AC300409D85C}" srcOrd="0" destOrd="0" presId="urn:microsoft.com/office/officeart/2005/8/layout/process1"/>
    <dgm:cxn modelId="{1439369D-AB66-4B2E-810C-BB2E618D58C1}" type="presParOf" srcId="{EAFCC0F8-1042-4D26-A128-1594E8B8FD2C}" destId="{70ECBC6C-4CC9-4D05-B428-B390877B6F26}" srcOrd="1" destOrd="0" presId="urn:microsoft.com/office/officeart/2005/8/layout/process1"/>
    <dgm:cxn modelId="{29BE8BF7-749E-44FE-B0FD-C3335F74E3D0}" type="presParOf" srcId="{70ECBC6C-4CC9-4D05-B428-B390877B6F26}" destId="{1AF8A61C-3D9C-4715-BD23-49B14D421ED2}" srcOrd="0" destOrd="0" presId="urn:microsoft.com/office/officeart/2005/8/layout/process1"/>
    <dgm:cxn modelId="{4A5AC915-3D51-450A-AC35-787030DFBDD6}" type="presParOf" srcId="{EAFCC0F8-1042-4D26-A128-1594E8B8FD2C}" destId="{C2E9A59C-A550-49D5-8730-A27E06807B0A}" srcOrd="2" destOrd="0" presId="urn:microsoft.com/office/officeart/2005/8/layout/process1"/>
    <dgm:cxn modelId="{FC14DD88-43E0-4F1C-9D85-702A5491F20E}" type="presParOf" srcId="{EAFCC0F8-1042-4D26-A128-1594E8B8FD2C}" destId="{14510433-048F-432B-B311-AC760F10EFA1}" srcOrd="3" destOrd="0" presId="urn:microsoft.com/office/officeart/2005/8/layout/process1"/>
    <dgm:cxn modelId="{85103B3B-7699-4413-83BD-A4CBF1BDD551}" type="presParOf" srcId="{14510433-048F-432B-B311-AC760F10EFA1}" destId="{2F3E295B-9C82-43A6-8475-A20B65B6E218}" srcOrd="0" destOrd="0" presId="urn:microsoft.com/office/officeart/2005/8/layout/process1"/>
    <dgm:cxn modelId="{7223278C-57D9-4965-B6D6-953C4B9E6BAA}" type="presParOf" srcId="{EAFCC0F8-1042-4D26-A128-1594E8B8FD2C}" destId="{CB90F344-961E-4ADF-BE01-322B0CBF48B0}"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BD887A-F33A-4C2D-8614-9C32E0EFE1BF}" type="doc">
      <dgm:prSet loTypeId="urn:microsoft.com/office/officeart/2005/8/layout/hierarchy3" loCatId="list" qsTypeId="urn:microsoft.com/office/officeart/2005/8/quickstyle/simple2" qsCatId="simple" csTypeId="urn:microsoft.com/office/officeart/2005/8/colors/colorful5" csCatId="colorful" phldr="1"/>
      <dgm:spPr/>
      <dgm:t>
        <a:bodyPr/>
        <a:lstStyle/>
        <a:p>
          <a:endParaRPr lang="es-EC"/>
        </a:p>
      </dgm:t>
    </dgm:pt>
    <dgm:pt modelId="{28128D26-CCE6-4CD6-9D9E-48024723F753}">
      <dgm:prSet phldrT="[Texto]"/>
      <dgm:spPr/>
      <dgm:t>
        <a:bodyPr/>
        <a:lstStyle/>
        <a:p>
          <a:r>
            <a:rPr lang="es-MX" dirty="0"/>
            <a:t>Dependiente </a:t>
          </a:r>
          <a:endParaRPr lang="es-EC" dirty="0"/>
        </a:p>
      </dgm:t>
    </dgm:pt>
    <dgm:pt modelId="{7AABC785-0B46-46C5-B90F-9D003F2D0C4C}" type="parTrans" cxnId="{FE538E5B-36BF-4776-A7EA-2B9C84F69A94}">
      <dgm:prSet/>
      <dgm:spPr/>
      <dgm:t>
        <a:bodyPr/>
        <a:lstStyle/>
        <a:p>
          <a:endParaRPr lang="es-EC"/>
        </a:p>
      </dgm:t>
    </dgm:pt>
    <dgm:pt modelId="{614E745C-77E6-4982-AF4C-F8AFE07E1804}" type="sibTrans" cxnId="{FE538E5B-36BF-4776-A7EA-2B9C84F69A94}">
      <dgm:prSet/>
      <dgm:spPr/>
      <dgm:t>
        <a:bodyPr/>
        <a:lstStyle/>
        <a:p>
          <a:endParaRPr lang="es-EC"/>
        </a:p>
      </dgm:t>
    </dgm:pt>
    <dgm:pt modelId="{5DB887E4-79C8-4C11-8650-A6B996572211}">
      <dgm:prSet phldrT="[Texto]"/>
      <dgm:spPr/>
      <dgm:t>
        <a:bodyPr/>
        <a:lstStyle/>
        <a:p>
          <a:r>
            <a:rPr lang="es-EC" dirty="0"/>
            <a:t>Técnica de conducción del balón </a:t>
          </a:r>
        </a:p>
      </dgm:t>
    </dgm:pt>
    <dgm:pt modelId="{83D60306-5844-41BE-B991-DD067FF6B21C}" type="parTrans" cxnId="{DFA0E95F-230D-46E1-89AE-9A5683514B49}">
      <dgm:prSet/>
      <dgm:spPr/>
      <dgm:t>
        <a:bodyPr/>
        <a:lstStyle/>
        <a:p>
          <a:endParaRPr lang="es-EC"/>
        </a:p>
      </dgm:t>
    </dgm:pt>
    <dgm:pt modelId="{3368B7C5-A8BD-4821-99F7-043C302405F9}" type="sibTrans" cxnId="{DFA0E95F-230D-46E1-89AE-9A5683514B49}">
      <dgm:prSet/>
      <dgm:spPr/>
      <dgm:t>
        <a:bodyPr/>
        <a:lstStyle/>
        <a:p>
          <a:endParaRPr lang="es-EC"/>
        </a:p>
      </dgm:t>
    </dgm:pt>
    <dgm:pt modelId="{A3E35CEE-9F03-4FB6-9CF6-56354208EDFE}">
      <dgm:prSet phldrT="[Texto]"/>
      <dgm:spPr/>
      <dgm:t>
        <a:bodyPr/>
        <a:lstStyle/>
        <a:p>
          <a:r>
            <a:rPr lang="es-MX" dirty="0"/>
            <a:t>Independiente </a:t>
          </a:r>
          <a:endParaRPr lang="es-EC" dirty="0"/>
        </a:p>
      </dgm:t>
    </dgm:pt>
    <dgm:pt modelId="{A7AB421E-8F08-4F34-971D-541E905323E0}" type="parTrans" cxnId="{2C1395F6-6379-4887-980C-0B9221437FFC}">
      <dgm:prSet/>
      <dgm:spPr/>
      <dgm:t>
        <a:bodyPr/>
        <a:lstStyle/>
        <a:p>
          <a:endParaRPr lang="es-EC"/>
        </a:p>
      </dgm:t>
    </dgm:pt>
    <dgm:pt modelId="{03E954F1-40FC-4ABE-80AD-A638185BF4DD}" type="sibTrans" cxnId="{2C1395F6-6379-4887-980C-0B9221437FFC}">
      <dgm:prSet/>
      <dgm:spPr/>
      <dgm:t>
        <a:bodyPr/>
        <a:lstStyle/>
        <a:p>
          <a:endParaRPr lang="es-EC"/>
        </a:p>
      </dgm:t>
    </dgm:pt>
    <dgm:pt modelId="{A5A126B9-8638-46E0-8500-D0A97421A8D4}">
      <dgm:prSet phldrT="[Texto]"/>
      <dgm:spPr/>
      <dgm:t>
        <a:bodyPr/>
        <a:lstStyle/>
        <a:p>
          <a:r>
            <a:rPr lang="es-EC" dirty="0"/>
            <a:t>La propiocepción </a:t>
          </a:r>
        </a:p>
      </dgm:t>
    </dgm:pt>
    <dgm:pt modelId="{DEDCCF12-C529-453B-843A-A6558E819C1E}" type="parTrans" cxnId="{951CFC53-4C90-4993-A0FE-1A1FB6A60CA4}">
      <dgm:prSet/>
      <dgm:spPr/>
      <dgm:t>
        <a:bodyPr/>
        <a:lstStyle/>
        <a:p>
          <a:endParaRPr lang="es-EC"/>
        </a:p>
      </dgm:t>
    </dgm:pt>
    <dgm:pt modelId="{48079DBC-166C-4A08-9226-69319CCC91EB}" type="sibTrans" cxnId="{951CFC53-4C90-4993-A0FE-1A1FB6A60CA4}">
      <dgm:prSet/>
      <dgm:spPr/>
      <dgm:t>
        <a:bodyPr/>
        <a:lstStyle/>
        <a:p>
          <a:endParaRPr lang="es-EC"/>
        </a:p>
      </dgm:t>
    </dgm:pt>
    <dgm:pt modelId="{B7D17930-A3DB-4653-AE22-B5541DBDB349}" type="pres">
      <dgm:prSet presAssocID="{6EBD887A-F33A-4C2D-8614-9C32E0EFE1BF}" presName="diagram" presStyleCnt="0">
        <dgm:presLayoutVars>
          <dgm:chPref val="1"/>
          <dgm:dir/>
          <dgm:animOne val="branch"/>
          <dgm:animLvl val="lvl"/>
          <dgm:resizeHandles/>
        </dgm:presLayoutVars>
      </dgm:prSet>
      <dgm:spPr/>
    </dgm:pt>
    <dgm:pt modelId="{0A71B695-F0AA-4D03-BA90-6C227442F5D6}" type="pres">
      <dgm:prSet presAssocID="{28128D26-CCE6-4CD6-9D9E-48024723F753}" presName="root" presStyleCnt="0"/>
      <dgm:spPr/>
    </dgm:pt>
    <dgm:pt modelId="{A172082D-2A12-435D-8355-D0ABD25E8ED5}" type="pres">
      <dgm:prSet presAssocID="{28128D26-CCE6-4CD6-9D9E-48024723F753}" presName="rootComposite" presStyleCnt="0"/>
      <dgm:spPr/>
    </dgm:pt>
    <dgm:pt modelId="{5571AC71-5AE7-4A3D-8E3B-A09EC3263694}" type="pres">
      <dgm:prSet presAssocID="{28128D26-CCE6-4CD6-9D9E-48024723F753}" presName="rootText" presStyleLbl="node1" presStyleIdx="0" presStyleCnt="2"/>
      <dgm:spPr/>
    </dgm:pt>
    <dgm:pt modelId="{F81A8781-7BF5-41CD-BA99-ACB2E2CC2661}" type="pres">
      <dgm:prSet presAssocID="{28128D26-CCE6-4CD6-9D9E-48024723F753}" presName="rootConnector" presStyleLbl="node1" presStyleIdx="0" presStyleCnt="2"/>
      <dgm:spPr/>
    </dgm:pt>
    <dgm:pt modelId="{9D805137-9B40-4F7A-925B-161A2A55F638}" type="pres">
      <dgm:prSet presAssocID="{28128D26-CCE6-4CD6-9D9E-48024723F753}" presName="childShape" presStyleCnt="0"/>
      <dgm:spPr/>
    </dgm:pt>
    <dgm:pt modelId="{9C88EFD8-19C7-4D30-A241-5811797DD3B3}" type="pres">
      <dgm:prSet presAssocID="{83D60306-5844-41BE-B991-DD067FF6B21C}" presName="Name13" presStyleLbl="parChTrans1D2" presStyleIdx="0" presStyleCnt="2"/>
      <dgm:spPr/>
    </dgm:pt>
    <dgm:pt modelId="{8A024E27-FDA9-4A10-8BDE-579F843ACB56}" type="pres">
      <dgm:prSet presAssocID="{5DB887E4-79C8-4C11-8650-A6B996572211}" presName="childText" presStyleLbl="bgAcc1" presStyleIdx="0" presStyleCnt="2">
        <dgm:presLayoutVars>
          <dgm:bulletEnabled val="1"/>
        </dgm:presLayoutVars>
      </dgm:prSet>
      <dgm:spPr/>
    </dgm:pt>
    <dgm:pt modelId="{4277F04C-51B9-4ED6-B95A-CF89BBF6EBE1}" type="pres">
      <dgm:prSet presAssocID="{A3E35CEE-9F03-4FB6-9CF6-56354208EDFE}" presName="root" presStyleCnt="0"/>
      <dgm:spPr/>
    </dgm:pt>
    <dgm:pt modelId="{81E0AA6A-EE4E-4CD6-B147-9481EF0C42B2}" type="pres">
      <dgm:prSet presAssocID="{A3E35CEE-9F03-4FB6-9CF6-56354208EDFE}" presName="rootComposite" presStyleCnt="0"/>
      <dgm:spPr/>
    </dgm:pt>
    <dgm:pt modelId="{F143D4B3-2C81-46BB-A5C4-462735060B59}" type="pres">
      <dgm:prSet presAssocID="{A3E35CEE-9F03-4FB6-9CF6-56354208EDFE}" presName="rootText" presStyleLbl="node1" presStyleIdx="1" presStyleCnt="2"/>
      <dgm:spPr/>
    </dgm:pt>
    <dgm:pt modelId="{A802069B-9645-4E9D-8CDF-160E167D4E6A}" type="pres">
      <dgm:prSet presAssocID="{A3E35CEE-9F03-4FB6-9CF6-56354208EDFE}" presName="rootConnector" presStyleLbl="node1" presStyleIdx="1" presStyleCnt="2"/>
      <dgm:spPr/>
    </dgm:pt>
    <dgm:pt modelId="{4542A06E-F22A-4100-8CFF-5A4F609C923C}" type="pres">
      <dgm:prSet presAssocID="{A3E35CEE-9F03-4FB6-9CF6-56354208EDFE}" presName="childShape" presStyleCnt="0"/>
      <dgm:spPr/>
    </dgm:pt>
    <dgm:pt modelId="{7ED6D0A8-97FA-4B03-B554-B2FE92FB586A}" type="pres">
      <dgm:prSet presAssocID="{DEDCCF12-C529-453B-843A-A6558E819C1E}" presName="Name13" presStyleLbl="parChTrans1D2" presStyleIdx="1" presStyleCnt="2"/>
      <dgm:spPr/>
    </dgm:pt>
    <dgm:pt modelId="{6B652E39-4B3B-44F0-AD4A-689A8C4E5929}" type="pres">
      <dgm:prSet presAssocID="{A5A126B9-8638-46E0-8500-D0A97421A8D4}" presName="childText" presStyleLbl="bgAcc1" presStyleIdx="1" presStyleCnt="2">
        <dgm:presLayoutVars>
          <dgm:bulletEnabled val="1"/>
        </dgm:presLayoutVars>
      </dgm:prSet>
      <dgm:spPr/>
    </dgm:pt>
  </dgm:ptLst>
  <dgm:cxnLst>
    <dgm:cxn modelId="{0982421A-78AF-4E04-A78B-58A49207FC5E}" type="presOf" srcId="{DEDCCF12-C529-453B-843A-A6558E819C1E}" destId="{7ED6D0A8-97FA-4B03-B554-B2FE92FB586A}" srcOrd="0" destOrd="0" presId="urn:microsoft.com/office/officeart/2005/8/layout/hierarchy3"/>
    <dgm:cxn modelId="{5ABCFD37-09A5-48EF-8C0F-418124556BF9}" type="presOf" srcId="{A5A126B9-8638-46E0-8500-D0A97421A8D4}" destId="{6B652E39-4B3B-44F0-AD4A-689A8C4E5929}" srcOrd="0" destOrd="0" presId="urn:microsoft.com/office/officeart/2005/8/layout/hierarchy3"/>
    <dgm:cxn modelId="{FE538E5B-36BF-4776-A7EA-2B9C84F69A94}" srcId="{6EBD887A-F33A-4C2D-8614-9C32E0EFE1BF}" destId="{28128D26-CCE6-4CD6-9D9E-48024723F753}" srcOrd="0" destOrd="0" parTransId="{7AABC785-0B46-46C5-B90F-9D003F2D0C4C}" sibTransId="{614E745C-77E6-4982-AF4C-F8AFE07E1804}"/>
    <dgm:cxn modelId="{DFA0E95F-230D-46E1-89AE-9A5683514B49}" srcId="{28128D26-CCE6-4CD6-9D9E-48024723F753}" destId="{5DB887E4-79C8-4C11-8650-A6B996572211}" srcOrd="0" destOrd="0" parTransId="{83D60306-5844-41BE-B991-DD067FF6B21C}" sibTransId="{3368B7C5-A8BD-4821-99F7-043C302405F9}"/>
    <dgm:cxn modelId="{951CFC53-4C90-4993-A0FE-1A1FB6A60CA4}" srcId="{A3E35CEE-9F03-4FB6-9CF6-56354208EDFE}" destId="{A5A126B9-8638-46E0-8500-D0A97421A8D4}" srcOrd="0" destOrd="0" parTransId="{DEDCCF12-C529-453B-843A-A6558E819C1E}" sibTransId="{48079DBC-166C-4A08-9226-69319CCC91EB}"/>
    <dgm:cxn modelId="{07C80775-A504-4F91-9B4D-B1ED3380E544}" type="presOf" srcId="{28128D26-CCE6-4CD6-9D9E-48024723F753}" destId="{5571AC71-5AE7-4A3D-8E3B-A09EC3263694}" srcOrd="0" destOrd="0" presId="urn:microsoft.com/office/officeart/2005/8/layout/hierarchy3"/>
    <dgm:cxn modelId="{9CDD547C-DA73-4758-AE35-DD28FF65CDB7}" type="presOf" srcId="{5DB887E4-79C8-4C11-8650-A6B996572211}" destId="{8A024E27-FDA9-4A10-8BDE-579F843ACB56}" srcOrd="0" destOrd="0" presId="urn:microsoft.com/office/officeart/2005/8/layout/hierarchy3"/>
    <dgm:cxn modelId="{BF4189A2-8FB2-4502-B9A1-B905D6A2581D}" type="presOf" srcId="{83D60306-5844-41BE-B991-DD067FF6B21C}" destId="{9C88EFD8-19C7-4D30-A241-5811797DD3B3}" srcOrd="0" destOrd="0" presId="urn:microsoft.com/office/officeart/2005/8/layout/hierarchy3"/>
    <dgm:cxn modelId="{01A9BAB2-9464-4496-8744-F394FEA9F598}" type="presOf" srcId="{6EBD887A-F33A-4C2D-8614-9C32E0EFE1BF}" destId="{B7D17930-A3DB-4653-AE22-B5541DBDB349}" srcOrd="0" destOrd="0" presId="urn:microsoft.com/office/officeart/2005/8/layout/hierarchy3"/>
    <dgm:cxn modelId="{20E817B7-597D-4BEB-BD77-44F1C3CCA861}" type="presOf" srcId="{A3E35CEE-9F03-4FB6-9CF6-56354208EDFE}" destId="{F143D4B3-2C81-46BB-A5C4-462735060B59}" srcOrd="0" destOrd="0" presId="urn:microsoft.com/office/officeart/2005/8/layout/hierarchy3"/>
    <dgm:cxn modelId="{88A675E0-CD88-48F4-AEE6-9C06F202D335}" type="presOf" srcId="{A3E35CEE-9F03-4FB6-9CF6-56354208EDFE}" destId="{A802069B-9645-4E9D-8CDF-160E167D4E6A}" srcOrd="1" destOrd="0" presId="urn:microsoft.com/office/officeart/2005/8/layout/hierarchy3"/>
    <dgm:cxn modelId="{5CAB03F4-A144-4EAC-BBA5-A94B4C18D964}" type="presOf" srcId="{28128D26-CCE6-4CD6-9D9E-48024723F753}" destId="{F81A8781-7BF5-41CD-BA99-ACB2E2CC2661}" srcOrd="1" destOrd="0" presId="urn:microsoft.com/office/officeart/2005/8/layout/hierarchy3"/>
    <dgm:cxn modelId="{2C1395F6-6379-4887-980C-0B9221437FFC}" srcId="{6EBD887A-F33A-4C2D-8614-9C32E0EFE1BF}" destId="{A3E35CEE-9F03-4FB6-9CF6-56354208EDFE}" srcOrd="1" destOrd="0" parTransId="{A7AB421E-8F08-4F34-971D-541E905323E0}" sibTransId="{03E954F1-40FC-4ABE-80AD-A638185BF4DD}"/>
    <dgm:cxn modelId="{CDA23AF4-5046-4745-8934-093B252DDA83}" type="presParOf" srcId="{B7D17930-A3DB-4653-AE22-B5541DBDB349}" destId="{0A71B695-F0AA-4D03-BA90-6C227442F5D6}" srcOrd="0" destOrd="0" presId="urn:microsoft.com/office/officeart/2005/8/layout/hierarchy3"/>
    <dgm:cxn modelId="{A5AE162D-C8E7-4A1E-9652-4B59A843B6BF}" type="presParOf" srcId="{0A71B695-F0AA-4D03-BA90-6C227442F5D6}" destId="{A172082D-2A12-435D-8355-D0ABD25E8ED5}" srcOrd="0" destOrd="0" presId="urn:microsoft.com/office/officeart/2005/8/layout/hierarchy3"/>
    <dgm:cxn modelId="{871531B2-216A-4F37-B85F-EBD4C879DA50}" type="presParOf" srcId="{A172082D-2A12-435D-8355-D0ABD25E8ED5}" destId="{5571AC71-5AE7-4A3D-8E3B-A09EC3263694}" srcOrd="0" destOrd="0" presId="urn:microsoft.com/office/officeart/2005/8/layout/hierarchy3"/>
    <dgm:cxn modelId="{3F3FC641-7971-41B4-A217-C0DD9056D62F}" type="presParOf" srcId="{A172082D-2A12-435D-8355-D0ABD25E8ED5}" destId="{F81A8781-7BF5-41CD-BA99-ACB2E2CC2661}" srcOrd="1" destOrd="0" presId="urn:microsoft.com/office/officeart/2005/8/layout/hierarchy3"/>
    <dgm:cxn modelId="{63EDC6D4-1FFF-4D77-B4FB-1555317DA357}" type="presParOf" srcId="{0A71B695-F0AA-4D03-BA90-6C227442F5D6}" destId="{9D805137-9B40-4F7A-925B-161A2A55F638}" srcOrd="1" destOrd="0" presId="urn:microsoft.com/office/officeart/2005/8/layout/hierarchy3"/>
    <dgm:cxn modelId="{741FC2C2-4ED2-49B3-98EE-EE0F032D51A2}" type="presParOf" srcId="{9D805137-9B40-4F7A-925B-161A2A55F638}" destId="{9C88EFD8-19C7-4D30-A241-5811797DD3B3}" srcOrd="0" destOrd="0" presId="urn:microsoft.com/office/officeart/2005/8/layout/hierarchy3"/>
    <dgm:cxn modelId="{082CF7FD-A505-49E0-9B55-387DFE000EC2}" type="presParOf" srcId="{9D805137-9B40-4F7A-925B-161A2A55F638}" destId="{8A024E27-FDA9-4A10-8BDE-579F843ACB56}" srcOrd="1" destOrd="0" presId="urn:microsoft.com/office/officeart/2005/8/layout/hierarchy3"/>
    <dgm:cxn modelId="{241A3428-664D-44AF-9CBD-DD4495D62AFE}" type="presParOf" srcId="{B7D17930-A3DB-4653-AE22-B5541DBDB349}" destId="{4277F04C-51B9-4ED6-B95A-CF89BBF6EBE1}" srcOrd="1" destOrd="0" presId="urn:microsoft.com/office/officeart/2005/8/layout/hierarchy3"/>
    <dgm:cxn modelId="{E44CE00D-1D48-41DC-97AC-3A653D956685}" type="presParOf" srcId="{4277F04C-51B9-4ED6-B95A-CF89BBF6EBE1}" destId="{81E0AA6A-EE4E-4CD6-B147-9481EF0C42B2}" srcOrd="0" destOrd="0" presId="urn:microsoft.com/office/officeart/2005/8/layout/hierarchy3"/>
    <dgm:cxn modelId="{11250ACB-45A9-4434-9169-CC896411DD4D}" type="presParOf" srcId="{81E0AA6A-EE4E-4CD6-B147-9481EF0C42B2}" destId="{F143D4B3-2C81-46BB-A5C4-462735060B59}" srcOrd="0" destOrd="0" presId="urn:microsoft.com/office/officeart/2005/8/layout/hierarchy3"/>
    <dgm:cxn modelId="{71C66455-C1E7-4780-84B4-8992FDD46AC2}" type="presParOf" srcId="{81E0AA6A-EE4E-4CD6-B147-9481EF0C42B2}" destId="{A802069B-9645-4E9D-8CDF-160E167D4E6A}" srcOrd="1" destOrd="0" presId="urn:microsoft.com/office/officeart/2005/8/layout/hierarchy3"/>
    <dgm:cxn modelId="{0E95ADE5-3868-4F3E-B288-9B1FDC544FAE}" type="presParOf" srcId="{4277F04C-51B9-4ED6-B95A-CF89BBF6EBE1}" destId="{4542A06E-F22A-4100-8CFF-5A4F609C923C}" srcOrd="1" destOrd="0" presId="urn:microsoft.com/office/officeart/2005/8/layout/hierarchy3"/>
    <dgm:cxn modelId="{9B6ED653-06B8-4083-9CD2-ED10E92A4A44}" type="presParOf" srcId="{4542A06E-F22A-4100-8CFF-5A4F609C923C}" destId="{7ED6D0A8-97FA-4B03-B554-B2FE92FB586A}" srcOrd="0" destOrd="0" presId="urn:microsoft.com/office/officeart/2005/8/layout/hierarchy3"/>
    <dgm:cxn modelId="{14DF4C7A-7C20-4ACA-89AF-88D0E4EC8E45}" type="presParOf" srcId="{4542A06E-F22A-4100-8CFF-5A4F609C923C}" destId="{6B652E39-4B3B-44F0-AD4A-689A8C4E5929}"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30ABA53-24EE-4DB9-A12B-A6EB0FA3138D}" type="doc">
      <dgm:prSet loTypeId="urn:microsoft.com/office/officeart/2005/8/layout/orgChart1" loCatId="hierarchy" qsTypeId="urn:microsoft.com/office/officeart/2005/8/quickstyle/simple3" qsCatId="simple" csTypeId="urn:microsoft.com/office/officeart/2005/8/colors/colorful3" csCatId="colorful" phldr="1"/>
      <dgm:spPr/>
      <dgm:t>
        <a:bodyPr/>
        <a:lstStyle/>
        <a:p>
          <a:endParaRPr lang="es-EC"/>
        </a:p>
      </dgm:t>
    </dgm:pt>
    <dgm:pt modelId="{C110D5E7-8732-4567-81EC-83F3C749464A}">
      <dgm:prSet phldrT="[Texto]" custT="1"/>
      <dgm:spPr/>
      <dgm:t>
        <a:bodyPr/>
        <a:lstStyle/>
        <a:p>
          <a:r>
            <a:rPr lang="es-EC" sz="1600" b="0" i="0" dirty="0">
              <a:latin typeface="Arial" panose="020B0604020202020204" pitchFamily="34" charset="0"/>
              <a:cs typeface="Arial" panose="020B0604020202020204" pitchFamily="34" charset="0"/>
            </a:rPr>
            <a:t>Sistema de Clasificación IBSA</a:t>
          </a:r>
          <a:endParaRPr lang="es-EC" sz="1600" dirty="0">
            <a:latin typeface="Arial" panose="020B0604020202020204" pitchFamily="34" charset="0"/>
            <a:cs typeface="Arial" panose="020B0604020202020204" pitchFamily="34" charset="0"/>
          </a:endParaRPr>
        </a:p>
      </dgm:t>
    </dgm:pt>
    <dgm:pt modelId="{DCD4C290-567A-4342-B395-4EB63940D187}" type="parTrans" cxnId="{D7C2FF3B-97F4-4D90-8701-48832B98C4DD}">
      <dgm:prSet/>
      <dgm:spPr/>
      <dgm:t>
        <a:bodyPr/>
        <a:lstStyle/>
        <a:p>
          <a:endParaRPr lang="es-EC"/>
        </a:p>
      </dgm:t>
    </dgm:pt>
    <dgm:pt modelId="{6394DF07-BB23-488B-917A-B80348A376CA}" type="sibTrans" cxnId="{D7C2FF3B-97F4-4D90-8701-48832B98C4DD}">
      <dgm:prSet/>
      <dgm:spPr/>
      <dgm:t>
        <a:bodyPr/>
        <a:lstStyle/>
        <a:p>
          <a:endParaRPr lang="es-EC"/>
        </a:p>
      </dgm:t>
    </dgm:pt>
    <dgm:pt modelId="{FE76C7A4-2082-4E33-BF6A-223FCA715F02}">
      <dgm:prSet phldrT="[Texto]" custT="1"/>
      <dgm:spPr/>
      <dgm:t>
        <a:bodyPr/>
        <a:lstStyle/>
        <a:p>
          <a:r>
            <a:rPr lang="es-EC" sz="1200">
              <a:latin typeface="Arial" panose="020B0604020202020204" pitchFamily="34" charset="0"/>
              <a:cs typeface="Arial" panose="020B0604020202020204" pitchFamily="34" charset="0"/>
            </a:rPr>
            <a:t>B1 </a:t>
          </a:r>
        </a:p>
      </dgm:t>
    </dgm:pt>
    <dgm:pt modelId="{6B932DFA-7FAB-434B-B631-EA04CFF9FC94}" type="parTrans" cxnId="{6FBA33EF-B2A4-4356-A140-D983AD7BEE4A}">
      <dgm:prSet/>
      <dgm:spPr/>
      <dgm:t>
        <a:bodyPr/>
        <a:lstStyle/>
        <a:p>
          <a:endParaRPr lang="es-EC"/>
        </a:p>
      </dgm:t>
    </dgm:pt>
    <dgm:pt modelId="{50A9FA43-518D-415D-8A3F-933D1FF7647D}" type="sibTrans" cxnId="{6FBA33EF-B2A4-4356-A140-D983AD7BEE4A}">
      <dgm:prSet/>
      <dgm:spPr/>
      <dgm:t>
        <a:bodyPr/>
        <a:lstStyle/>
        <a:p>
          <a:endParaRPr lang="es-EC"/>
        </a:p>
      </dgm:t>
    </dgm:pt>
    <dgm:pt modelId="{AFC36F3D-1371-462D-B448-C4BF32ABB351}">
      <dgm:prSet phldrT="[Texto]" custT="1"/>
      <dgm:spPr/>
      <dgm:t>
        <a:bodyPr/>
        <a:lstStyle/>
        <a:p>
          <a:r>
            <a:rPr lang="es-EC" sz="1200">
              <a:latin typeface="Arial" panose="020B0604020202020204" pitchFamily="34" charset="0"/>
              <a:cs typeface="Arial" panose="020B0604020202020204" pitchFamily="34" charset="0"/>
            </a:rPr>
            <a:t>B2</a:t>
          </a:r>
        </a:p>
      </dgm:t>
    </dgm:pt>
    <dgm:pt modelId="{3151BB63-062F-46AC-9422-0A3C23D3628D}" type="parTrans" cxnId="{89F08395-0F8B-43F7-81DB-C0975BD1F18A}">
      <dgm:prSet/>
      <dgm:spPr/>
      <dgm:t>
        <a:bodyPr/>
        <a:lstStyle/>
        <a:p>
          <a:endParaRPr lang="es-EC"/>
        </a:p>
      </dgm:t>
    </dgm:pt>
    <dgm:pt modelId="{EC50F3EB-C28E-4820-A369-299CF6F9B0DC}" type="sibTrans" cxnId="{89F08395-0F8B-43F7-81DB-C0975BD1F18A}">
      <dgm:prSet/>
      <dgm:spPr/>
      <dgm:t>
        <a:bodyPr/>
        <a:lstStyle/>
        <a:p>
          <a:endParaRPr lang="es-EC"/>
        </a:p>
      </dgm:t>
    </dgm:pt>
    <dgm:pt modelId="{009A695A-72E7-4B1F-802B-6CBBBFA0C378}">
      <dgm:prSet phldrT="[Texto]" custT="1"/>
      <dgm:spPr/>
      <dgm:t>
        <a:bodyPr/>
        <a:lstStyle/>
        <a:p>
          <a:r>
            <a:rPr lang="es-EC" sz="1200">
              <a:latin typeface="Arial" panose="020B0604020202020204" pitchFamily="34" charset="0"/>
              <a:cs typeface="Arial" panose="020B0604020202020204" pitchFamily="34" charset="0"/>
            </a:rPr>
            <a:t>B3</a:t>
          </a:r>
        </a:p>
      </dgm:t>
    </dgm:pt>
    <dgm:pt modelId="{B3A3865C-B244-4F27-8BDC-EBB8A4C9AFA8}" type="parTrans" cxnId="{95D13AE0-7262-4239-B570-0D5A03CC26E3}">
      <dgm:prSet/>
      <dgm:spPr/>
      <dgm:t>
        <a:bodyPr/>
        <a:lstStyle/>
        <a:p>
          <a:endParaRPr lang="es-EC"/>
        </a:p>
      </dgm:t>
    </dgm:pt>
    <dgm:pt modelId="{44DD2454-5AED-443C-97A5-5C521DDAB404}" type="sibTrans" cxnId="{95D13AE0-7262-4239-B570-0D5A03CC26E3}">
      <dgm:prSet/>
      <dgm:spPr/>
      <dgm:t>
        <a:bodyPr/>
        <a:lstStyle/>
        <a:p>
          <a:endParaRPr lang="es-EC"/>
        </a:p>
      </dgm:t>
    </dgm:pt>
    <dgm:pt modelId="{863FEC8E-FE45-4354-9114-8B938D17C6AE}">
      <dgm:prSet phldrT="[Texto]" custT="1"/>
      <dgm:spPr/>
      <dgm:t>
        <a:bodyPr/>
        <a:lstStyle/>
        <a:p>
          <a:pPr algn="just"/>
          <a:r>
            <a:rPr lang="es-EC" sz="1200" dirty="0">
              <a:latin typeface="Arial" panose="020B0604020202020204" pitchFamily="34" charset="0"/>
              <a:cs typeface="Arial" panose="020B0604020202020204" pitchFamily="34" charset="0"/>
            </a:rPr>
            <a:t>*</a:t>
          </a:r>
          <a:r>
            <a:rPr lang="es-EC" sz="1600" dirty="0">
              <a:latin typeface="Arial" panose="020B0604020202020204" pitchFamily="34" charset="0"/>
              <a:cs typeface="Arial" panose="020B0604020202020204" pitchFamily="34" charset="0"/>
            </a:rPr>
            <a:t>Totalmente o casi totalmente ciego; </a:t>
          </a:r>
        </a:p>
        <a:p>
          <a:pPr algn="just"/>
          <a:r>
            <a:rPr lang="es-EC" sz="1600" dirty="0">
              <a:latin typeface="Arial" panose="020B0604020202020204" pitchFamily="34" charset="0"/>
              <a:cs typeface="Arial" panose="020B0604020202020204" pitchFamily="34" charset="0"/>
            </a:rPr>
            <a:t>*Desde no percepción de luz a percepción de luz pero inhabilidad para reconocer la forma de una mano</a:t>
          </a:r>
          <a:r>
            <a:rPr lang="es-EC" sz="1200" dirty="0">
              <a:latin typeface="Arial" panose="020B0604020202020204" pitchFamily="34" charset="0"/>
              <a:cs typeface="Arial" panose="020B0604020202020204" pitchFamily="34" charset="0"/>
            </a:rPr>
            <a:t>.</a:t>
          </a:r>
        </a:p>
      </dgm:t>
    </dgm:pt>
    <dgm:pt modelId="{B0684612-7F4D-4B1D-8C29-B12CB98BABCD}" type="parTrans" cxnId="{6BB1F49A-E984-4411-BCDC-D379D9B01AD4}">
      <dgm:prSet/>
      <dgm:spPr/>
      <dgm:t>
        <a:bodyPr/>
        <a:lstStyle/>
        <a:p>
          <a:endParaRPr lang="es-EC"/>
        </a:p>
      </dgm:t>
    </dgm:pt>
    <dgm:pt modelId="{384A2A90-363F-47B6-B1DA-7E62C4CDBC23}" type="sibTrans" cxnId="{6BB1F49A-E984-4411-BCDC-D379D9B01AD4}">
      <dgm:prSet/>
      <dgm:spPr/>
      <dgm:t>
        <a:bodyPr/>
        <a:lstStyle/>
        <a:p>
          <a:endParaRPr lang="es-EC"/>
        </a:p>
      </dgm:t>
    </dgm:pt>
    <dgm:pt modelId="{723FD712-5D58-4827-B86A-07376F119FD9}">
      <dgm:prSet phldrT="[Texto]" custT="1"/>
      <dgm:spPr/>
      <dgm:t>
        <a:bodyPr/>
        <a:lstStyle/>
        <a:p>
          <a:pPr algn="just"/>
          <a:r>
            <a:rPr lang="es-EC" sz="1200" dirty="0">
              <a:latin typeface="Arial" panose="020B0604020202020204" pitchFamily="34" charset="0"/>
              <a:cs typeface="Arial" panose="020B0604020202020204" pitchFamily="34" charset="0"/>
            </a:rPr>
            <a:t>*</a:t>
          </a:r>
          <a:r>
            <a:rPr lang="es-EC" sz="1600" dirty="0">
              <a:latin typeface="Arial" panose="020B0604020202020204" pitchFamily="34" charset="0"/>
              <a:cs typeface="Arial" panose="020B0604020202020204" pitchFamily="34" charset="0"/>
            </a:rPr>
            <a:t>Parcialmente vidente; capaz de reconocer la forma de una mano hasta una agudeza visual de 2/60 o un campo visual de menos de 5 grados</a:t>
          </a:r>
          <a:r>
            <a:rPr lang="es-EC" sz="1200" dirty="0">
              <a:latin typeface="Arial" panose="020B0604020202020204" pitchFamily="34" charset="0"/>
              <a:cs typeface="Arial" panose="020B0604020202020204" pitchFamily="34" charset="0"/>
            </a:rPr>
            <a:t>.</a:t>
          </a:r>
        </a:p>
      </dgm:t>
    </dgm:pt>
    <dgm:pt modelId="{22DBFF86-9FCC-47B1-B7F4-FDE292DFF79F}" type="parTrans" cxnId="{C6D9566D-5ED2-409E-9188-54A2EC757D71}">
      <dgm:prSet/>
      <dgm:spPr/>
      <dgm:t>
        <a:bodyPr/>
        <a:lstStyle/>
        <a:p>
          <a:endParaRPr lang="es-EC"/>
        </a:p>
      </dgm:t>
    </dgm:pt>
    <dgm:pt modelId="{6863B415-EA51-4B9D-8873-FA5D466F5730}" type="sibTrans" cxnId="{C6D9566D-5ED2-409E-9188-54A2EC757D71}">
      <dgm:prSet/>
      <dgm:spPr/>
      <dgm:t>
        <a:bodyPr/>
        <a:lstStyle/>
        <a:p>
          <a:endParaRPr lang="es-EC"/>
        </a:p>
      </dgm:t>
    </dgm:pt>
    <dgm:pt modelId="{E55D3534-E11E-4ACC-8229-4F0D38C50F58}">
      <dgm:prSet phldrT="[Texto]" custT="1"/>
      <dgm:spPr/>
      <dgm:t>
        <a:bodyPr/>
        <a:lstStyle/>
        <a:p>
          <a:pPr algn="just"/>
          <a:r>
            <a:rPr lang="es-EC" sz="1200" dirty="0">
              <a:latin typeface="Arial" panose="020B0604020202020204" pitchFamily="34" charset="0"/>
              <a:cs typeface="Arial" panose="020B0604020202020204" pitchFamily="34" charset="0"/>
            </a:rPr>
            <a:t>*</a:t>
          </a:r>
          <a:r>
            <a:rPr lang="es-EC" sz="1600" dirty="0">
              <a:latin typeface="Arial" panose="020B0604020202020204" pitchFamily="34" charset="0"/>
              <a:cs typeface="Arial" panose="020B0604020202020204" pitchFamily="34" charset="0"/>
            </a:rPr>
            <a:t>Parcialmente vidente; agudeza visual desde 2/60 a 6/60 o un campo visual desde 5 a 20 grados.</a:t>
          </a:r>
        </a:p>
      </dgm:t>
    </dgm:pt>
    <dgm:pt modelId="{A493E0BA-F9CE-4E3B-80B5-A6427B5847D6}" type="parTrans" cxnId="{202F4CA6-9B26-4281-A187-AB34EB422146}">
      <dgm:prSet/>
      <dgm:spPr/>
      <dgm:t>
        <a:bodyPr/>
        <a:lstStyle/>
        <a:p>
          <a:endParaRPr lang="es-EC"/>
        </a:p>
      </dgm:t>
    </dgm:pt>
    <dgm:pt modelId="{35951575-70EC-4B6A-8CEC-064FF45F2368}" type="sibTrans" cxnId="{202F4CA6-9B26-4281-A187-AB34EB422146}">
      <dgm:prSet/>
      <dgm:spPr/>
      <dgm:t>
        <a:bodyPr/>
        <a:lstStyle/>
        <a:p>
          <a:endParaRPr lang="es-EC"/>
        </a:p>
      </dgm:t>
    </dgm:pt>
    <dgm:pt modelId="{6DDAC041-6A06-45FE-8E09-C479568A50D3}" type="pres">
      <dgm:prSet presAssocID="{E30ABA53-24EE-4DB9-A12B-A6EB0FA3138D}" presName="hierChild1" presStyleCnt="0">
        <dgm:presLayoutVars>
          <dgm:orgChart val="1"/>
          <dgm:chPref val="1"/>
          <dgm:dir/>
          <dgm:animOne val="branch"/>
          <dgm:animLvl val="lvl"/>
          <dgm:resizeHandles/>
        </dgm:presLayoutVars>
      </dgm:prSet>
      <dgm:spPr/>
    </dgm:pt>
    <dgm:pt modelId="{37A3755F-5E39-4EAF-90D8-2DF73447DDE8}" type="pres">
      <dgm:prSet presAssocID="{C110D5E7-8732-4567-81EC-83F3C749464A}" presName="hierRoot1" presStyleCnt="0">
        <dgm:presLayoutVars>
          <dgm:hierBranch val="init"/>
        </dgm:presLayoutVars>
      </dgm:prSet>
      <dgm:spPr/>
    </dgm:pt>
    <dgm:pt modelId="{697E1A0E-0957-4854-9694-1D13E91FA8B6}" type="pres">
      <dgm:prSet presAssocID="{C110D5E7-8732-4567-81EC-83F3C749464A}" presName="rootComposite1" presStyleCnt="0"/>
      <dgm:spPr/>
    </dgm:pt>
    <dgm:pt modelId="{450EE2DE-54C3-4729-9A83-B4C5BC938245}" type="pres">
      <dgm:prSet presAssocID="{C110D5E7-8732-4567-81EC-83F3C749464A}" presName="rootText1" presStyleLbl="node0" presStyleIdx="0" presStyleCnt="1" custScaleX="162240" custScaleY="60996">
        <dgm:presLayoutVars>
          <dgm:chPref val="3"/>
        </dgm:presLayoutVars>
      </dgm:prSet>
      <dgm:spPr/>
    </dgm:pt>
    <dgm:pt modelId="{F8D6B4B7-A9F9-4D5D-9C5E-0E876E8EDF00}" type="pres">
      <dgm:prSet presAssocID="{C110D5E7-8732-4567-81EC-83F3C749464A}" presName="rootConnector1" presStyleLbl="node1" presStyleIdx="0" presStyleCnt="0"/>
      <dgm:spPr/>
    </dgm:pt>
    <dgm:pt modelId="{2DD3AB02-64C2-4DBD-BD19-0665F26AF7A6}" type="pres">
      <dgm:prSet presAssocID="{C110D5E7-8732-4567-81EC-83F3C749464A}" presName="hierChild2" presStyleCnt="0"/>
      <dgm:spPr/>
    </dgm:pt>
    <dgm:pt modelId="{E7589172-27E0-49C2-813C-6C7263DD1056}" type="pres">
      <dgm:prSet presAssocID="{6B932DFA-7FAB-434B-B631-EA04CFF9FC94}" presName="Name37" presStyleLbl="parChTrans1D2" presStyleIdx="0" presStyleCnt="3"/>
      <dgm:spPr/>
    </dgm:pt>
    <dgm:pt modelId="{E01B78B2-63A1-4287-9824-C13567DF8E5D}" type="pres">
      <dgm:prSet presAssocID="{FE76C7A4-2082-4E33-BF6A-223FCA715F02}" presName="hierRoot2" presStyleCnt="0">
        <dgm:presLayoutVars>
          <dgm:hierBranch val="init"/>
        </dgm:presLayoutVars>
      </dgm:prSet>
      <dgm:spPr/>
    </dgm:pt>
    <dgm:pt modelId="{614DC16D-F5F0-44FF-B61D-F40DA37A55BF}" type="pres">
      <dgm:prSet presAssocID="{FE76C7A4-2082-4E33-BF6A-223FCA715F02}" presName="rootComposite" presStyleCnt="0"/>
      <dgm:spPr/>
    </dgm:pt>
    <dgm:pt modelId="{18A5FD3F-092B-4043-94BC-FA5977CB0A30}" type="pres">
      <dgm:prSet presAssocID="{FE76C7A4-2082-4E33-BF6A-223FCA715F02}" presName="rootText" presStyleLbl="node2" presStyleIdx="0" presStyleCnt="3" custScaleX="35737" custScaleY="49882">
        <dgm:presLayoutVars>
          <dgm:chPref val="3"/>
        </dgm:presLayoutVars>
      </dgm:prSet>
      <dgm:spPr/>
    </dgm:pt>
    <dgm:pt modelId="{A6F78D3F-E1AA-453B-8F35-2F6D7AF770CA}" type="pres">
      <dgm:prSet presAssocID="{FE76C7A4-2082-4E33-BF6A-223FCA715F02}" presName="rootConnector" presStyleLbl="node2" presStyleIdx="0" presStyleCnt="3"/>
      <dgm:spPr/>
    </dgm:pt>
    <dgm:pt modelId="{056FCA36-0336-42E6-A324-65C9223CC3B6}" type="pres">
      <dgm:prSet presAssocID="{FE76C7A4-2082-4E33-BF6A-223FCA715F02}" presName="hierChild4" presStyleCnt="0"/>
      <dgm:spPr/>
    </dgm:pt>
    <dgm:pt modelId="{F852526E-667C-4FF2-B171-1C4F3E8C9D11}" type="pres">
      <dgm:prSet presAssocID="{B0684612-7F4D-4B1D-8C29-B12CB98BABCD}" presName="Name37" presStyleLbl="parChTrans1D3" presStyleIdx="0" presStyleCnt="3"/>
      <dgm:spPr/>
    </dgm:pt>
    <dgm:pt modelId="{01A65F3A-B19E-4ADD-8473-48B92D7A2447}" type="pres">
      <dgm:prSet presAssocID="{863FEC8E-FE45-4354-9114-8B938D17C6AE}" presName="hierRoot2" presStyleCnt="0">
        <dgm:presLayoutVars>
          <dgm:hierBranch val="init"/>
        </dgm:presLayoutVars>
      </dgm:prSet>
      <dgm:spPr/>
    </dgm:pt>
    <dgm:pt modelId="{ABD05E62-697B-4864-9CFA-905CD19C03B9}" type="pres">
      <dgm:prSet presAssocID="{863FEC8E-FE45-4354-9114-8B938D17C6AE}" presName="rootComposite" presStyleCnt="0"/>
      <dgm:spPr/>
    </dgm:pt>
    <dgm:pt modelId="{FC4299D4-1679-4753-B1D2-B8E609BDC3CA}" type="pres">
      <dgm:prSet presAssocID="{863FEC8E-FE45-4354-9114-8B938D17C6AE}" presName="rootText" presStyleLbl="node3" presStyleIdx="0" presStyleCnt="3" custScaleX="106029" custScaleY="185397">
        <dgm:presLayoutVars>
          <dgm:chPref val="3"/>
        </dgm:presLayoutVars>
      </dgm:prSet>
      <dgm:spPr/>
    </dgm:pt>
    <dgm:pt modelId="{A3342758-7EAE-48AB-A8D6-63285607220F}" type="pres">
      <dgm:prSet presAssocID="{863FEC8E-FE45-4354-9114-8B938D17C6AE}" presName="rootConnector" presStyleLbl="node3" presStyleIdx="0" presStyleCnt="3"/>
      <dgm:spPr/>
    </dgm:pt>
    <dgm:pt modelId="{82665749-3465-4F71-8378-454E1FBBE260}" type="pres">
      <dgm:prSet presAssocID="{863FEC8E-FE45-4354-9114-8B938D17C6AE}" presName="hierChild4" presStyleCnt="0"/>
      <dgm:spPr/>
    </dgm:pt>
    <dgm:pt modelId="{6DDE89D0-D491-4B15-B10A-D5901942AAA3}" type="pres">
      <dgm:prSet presAssocID="{863FEC8E-FE45-4354-9114-8B938D17C6AE}" presName="hierChild5" presStyleCnt="0"/>
      <dgm:spPr/>
    </dgm:pt>
    <dgm:pt modelId="{7D3D8620-EB59-4AE3-899C-AC66C460E4EB}" type="pres">
      <dgm:prSet presAssocID="{FE76C7A4-2082-4E33-BF6A-223FCA715F02}" presName="hierChild5" presStyleCnt="0"/>
      <dgm:spPr/>
    </dgm:pt>
    <dgm:pt modelId="{55668B8C-8D95-4BE2-B02D-2BB3772AA393}" type="pres">
      <dgm:prSet presAssocID="{3151BB63-062F-46AC-9422-0A3C23D3628D}" presName="Name37" presStyleLbl="parChTrans1D2" presStyleIdx="1" presStyleCnt="3"/>
      <dgm:spPr/>
    </dgm:pt>
    <dgm:pt modelId="{87C31283-73E4-4EA0-873B-EFFC89DF717A}" type="pres">
      <dgm:prSet presAssocID="{AFC36F3D-1371-462D-B448-C4BF32ABB351}" presName="hierRoot2" presStyleCnt="0">
        <dgm:presLayoutVars>
          <dgm:hierBranch val="init"/>
        </dgm:presLayoutVars>
      </dgm:prSet>
      <dgm:spPr/>
    </dgm:pt>
    <dgm:pt modelId="{DE6D45A5-B1A1-4AB3-BA50-D2189B74ED3C}" type="pres">
      <dgm:prSet presAssocID="{AFC36F3D-1371-462D-B448-C4BF32ABB351}" presName="rootComposite" presStyleCnt="0"/>
      <dgm:spPr/>
    </dgm:pt>
    <dgm:pt modelId="{79F3158E-8C76-494D-8E91-28E2E31A887D}" type="pres">
      <dgm:prSet presAssocID="{AFC36F3D-1371-462D-B448-C4BF32ABB351}" presName="rootText" presStyleLbl="node2" presStyleIdx="1" presStyleCnt="3" custScaleX="32559" custScaleY="33998">
        <dgm:presLayoutVars>
          <dgm:chPref val="3"/>
        </dgm:presLayoutVars>
      </dgm:prSet>
      <dgm:spPr/>
    </dgm:pt>
    <dgm:pt modelId="{41FB2F69-EC52-4E4B-8142-4497BAD86F09}" type="pres">
      <dgm:prSet presAssocID="{AFC36F3D-1371-462D-B448-C4BF32ABB351}" presName="rootConnector" presStyleLbl="node2" presStyleIdx="1" presStyleCnt="3"/>
      <dgm:spPr/>
    </dgm:pt>
    <dgm:pt modelId="{21A89627-6086-4108-9F93-1F873105691D}" type="pres">
      <dgm:prSet presAssocID="{AFC36F3D-1371-462D-B448-C4BF32ABB351}" presName="hierChild4" presStyleCnt="0"/>
      <dgm:spPr/>
    </dgm:pt>
    <dgm:pt modelId="{80E265A0-AB95-4813-A1E9-A3A0E6D345EA}" type="pres">
      <dgm:prSet presAssocID="{22DBFF86-9FCC-47B1-B7F4-FDE292DFF79F}" presName="Name37" presStyleLbl="parChTrans1D3" presStyleIdx="1" presStyleCnt="3"/>
      <dgm:spPr/>
    </dgm:pt>
    <dgm:pt modelId="{2D98D043-91D2-4822-B03F-F756B3649254}" type="pres">
      <dgm:prSet presAssocID="{723FD712-5D58-4827-B86A-07376F119FD9}" presName="hierRoot2" presStyleCnt="0">
        <dgm:presLayoutVars>
          <dgm:hierBranch val="init"/>
        </dgm:presLayoutVars>
      </dgm:prSet>
      <dgm:spPr/>
    </dgm:pt>
    <dgm:pt modelId="{43BB042A-FE19-4853-A8F7-A5604B9ADE9A}" type="pres">
      <dgm:prSet presAssocID="{723FD712-5D58-4827-B86A-07376F119FD9}" presName="rootComposite" presStyleCnt="0"/>
      <dgm:spPr/>
    </dgm:pt>
    <dgm:pt modelId="{D085E2A9-02B4-4D55-9677-2C65BF305AD2}" type="pres">
      <dgm:prSet presAssocID="{723FD712-5D58-4827-B86A-07376F119FD9}" presName="rootText" presStyleLbl="node3" presStyleIdx="1" presStyleCnt="3" custScaleX="100508" custScaleY="202930" custLinFactNeighborX="-891" custLinFactNeighborY="-4453">
        <dgm:presLayoutVars>
          <dgm:chPref val="3"/>
        </dgm:presLayoutVars>
      </dgm:prSet>
      <dgm:spPr/>
    </dgm:pt>
    <dgm:pt modelId="{14E1E73A-8ED7-416D-A209-462037CFB99C}" type="pres">
      <dgm:prSet presAssocID="{723FD712-5D58-4827-B86A-07376F119FD9}" presName="rootConnector" presStyleLbl="node3" presStyleIdx="1" presStyleCnt="3"/>
      <dgm:spPr/>
    </dgm:pt>
    <dgm:pt modelId="{93AE7A07-FD2F-4A84-A0D9-B7DAD873E972}" type="pres">
      <dgm:prSet presAssocID="{723FD712-5D58-4827-B86A-07376F119FD9}" presName="hierChild4" presStyleCnt="0"/>
      <dgm:spPr/>
    </dgm:pt>
    <dgm:pt modelId="{EDED50A4-83B6-409B-95A2-75AC5348E8AB}" type="pres">
      <dgm:prSet presAssocID="{723FD712-5D58-4827-B86A-07376F119FD9}" presName="hierChild5" presStyleCnt="0"/>
      <dgm:spPr/>
    </dgm:pt>
    <dgm:pt modelId="{8E02C3DE-D0E7-419A-A193-867FAE8E1BB3}" type="pres">
      <dgm:prSet presAssocID="{AFC36F3D-1371-462D-B448-C4BF32ABB351}" presName="hierChild5" presStyleCnt="0"/>
      <dgm:spPr/>
    </dgm:pt>
    <dgm:pt modelId="{69146CBD-5F0A-400B-A6B6-74AC4F1D49E8}" type="pres">
      <dgm:prSet presAssocID="{B3A3865C-B244-4F27-8BDC-EBB8A4C9AFA8}" presName="Name37" presStyleLbl="parChTrans1D2" presStyleIdx="2" presStyleCnt="3"/>
      <dgm:spPr/>
    </dgm:pt>
    <dgm:pt modelId="{21E3D978-54EC-4F4D-B5FD-A39CE6AA98C6}" type="pres">
      <dgm:prSet presAssocID="{009A695A-72E7-4B1F-802B-6CBBBFA0C378}" presName="hierRoot2" presStyleCnt="0">
        <dgm:presLayoutVars>
          <dgm:hierBranch val="init"/>
        </dgm:presLayoutVars>
      </dgm:prSet>
      <dgm:spPr/>
    </dgm:pt>
    <dgm:pt modelId="{4EF54945-80CA-489E-8F2F-526B56E571F2}" type="pres">
      <dgm:prSet presAssocID="{009A695A-72E7-4B1F-802B-6CBBBFA0C378}" presName="rootComposite" presStyleCnt="0"/>
      <dgm:spPr/>
    </dgm:pt>
    <dgm:pt modelId="{798B4246-606F-4D64-B0F6-E55331427EA9}" type="pres">
      <dgm:prSet presAssocID="{009A695A-72E7-4B1F-802B-6CBBBFA0C378}" presName="rootText" presStyleLbl="node2" presStyleIdx="2" presStyleCnt="3" custScaleX="24380" custScaleY="39825">
        <dgm:presLayoutVars>
          <dgm:chPref val="3"/>
        </dgm:presLayoutVars>
      </dgm:prSet>
      <dgm:spPr/>
    </dgm:pt>
    <dgm:pt modelId="{26CB699C-B532-473F-A3D3-DC2061A6AF35}" type="pres">
      <dgm:prSet presAssocID="{009A695A-72E7-4B1F-802B-6CBBBFA0C378}" presName="rootConnector" presStyleLbl="node2" presStyleIdx="2" presStyleCnt="3"/>
      <dgm:spPr/>
    </dgm:pt>
    <dgm:pt modelId="{7ECD285B-866F-466D-89E8-C4D32411D4E7}" type="pres">
      <dgm:prSet presAssocID="{009A695A-72E7-4B1F-802B-6CBBBFA0C378}" presName="hierChild4" presStyleCnt="0"/>
      <dgm:spPr/>
    </dgm:pt>
    <dgm:pt modelId="{809124D9-DB5A-4955-9A2A-A88EE2B70347}" type="pres">
      <dgm:prSet presAssocID="{A493E0BA-F9CE-4E3B-80B5-A6427B5847D6}" presName="Name37" presStyleLbl="parChTrans1D3" presStyleIdx="2" presStyleCnt="3"/>
      <dgm:spPr/>
    </dgm:pt>
    <dgm:pt modelId="{7C5A2171-572C-4DCA-8179-05D9D9C54654}" type="pres">
      <dgm:prSet presAssocID="{E55D3534-E11E-4ACC-8229-4F0D38C50F58}" presName="hierRoot2" presStyleCnt="0">
        <dgm:presLayoutVars>
          <dgm:hierBranch val="init"/>
        </dgm:presLayoutVars>
      </dgm:prSet>
      <dgm:spPr/>
    </dgm:pt>
    <dgm:pt modelId="{F48A9F3D-B7D1-4159-A4CA-60296B9BE70C}" type="pres">
      <dgm:prSet presAssocID="{E55D3534-E11E-4ACC-8229-4F0D38C50F58}" presName="rootComposite" presStyleCnt="0"/>
      <dgm:spPr/>
    </dgm:pt>
    <dgm:pt modelId="{7A634C7E-5B85-4BAD-8616-C8947ADE2A47}" type="pres">
      <dgm:prSet presAssocID="{E55D3534-E11E-4ACC-8229-4F0D38C50F58}" presName="rootText" presStyleLbl="node3" presStyleIdx="2" presStyleCnt="3" custScaleX="95910" custScaleY="163577">
        <dgm:presLayoutVars>
          <dgm:chPref val="3"/>
        </dgm:presLayoutVars>
      </dgm:prSet>
      <dgm:spPr/>
    </dgm:pt>
    <dgm:pt modelId="{FE2D2F52-009E-4BD3-ABB1-AFFB5BCA6BA3}" type="pres">
      <dgm:prSet presAssocID="{E55D3534-E11E-4ACC-8229-4F0D38C50F58}" presName="rootConnector" presStyleLbl="node3" presStyleIdx="2" presStyleCnt="3"/>
      <dgm:spPr/>
    </dgm:pt>
    <dgm:pt modelId="{A1DA2F40-A628-4613-B05A-6DC78B0A5D29}" type="pres">
      <dgm:prSet presAssocID="{E55D3534-E11E-4ACC-8229-4F0D38C50F58}" presName="hierChild4" presStyleCnt="0"/>
      <dgm:spPr/>
    </dgm:pt>
    <dgm:pt modelId="{67C87BBF-FB25-4CDF-B068-2828B972544E}" type="pres">
      <dgm:prSet presAssocID="{E55D3534-E11E-4ACC-8229-4F0D38C50F58}" presName="hierChild5" presStyleCnt="0"/>
      <dgm:spPr/>
    </dgm:pt>
    <dgm:pt modelId="{E9FB77C1-D940-4896-A982-BC3991737CE5}" type="pres">
      <dgm:prSet presAssocID="{009A695A-72E7-4B1F-802B-6CBBBFA0C378}" presName="hierChild5" presStyleCnt="0"/>
      <dgm:spPr/>
    </dgm:pt>
    <dgm:pt modelId="{FD8650AF-3A14-4D6A-B676-A9A921D683B3}" type="pres">
      <dgm:prSet presAssocID="{C110D5E7-8732-4567-81EC-83F3C749464A}" presName="hierChild3" presStyleCnt="0"/>
      <dgm:spPr/>
    </dgm:pt>
  </dgm:ptLst>
  <dgm:cxnLst>
    <dgm:cxn modelId="{7C557801-05AA-4782-8916-04DF84108041}" type="presOf" srcId="{723FD712-5D58-4827-B86A-07376F119FD9}" destId="{D085E2A9-02B4-4D55-9677-2C65BF305AD2}" srcOrd="0" destOrd="0" presId="urn:microsoft.com/office/officeart/2005/8/layout/orgChart1"/>
    <dgm:cxn modelId="{BC09930E-C853-49CE-B542-9BB872B5855F}" type="presOf" srcId="{E55D3534-E11E-4ACC-8229-4F0D38C50F58}" destId="{7A634C7E-5B85-4BAD-8616-C8947ADE2A47}" srcOrd="0" destOrd="0" presId="urn:microsoft.com/office/officeart/2005/8/layout/orgChart1"/>
    <dgm:cxn modelId="{2B141616-1C95-4E9E-9E05-09AA13EA1E63}" type="presOf" srcId="{B0684612-7F4D-4B1D-8C29-B12CB98BABCD}" destId="{F852526E-667C-4FF2-B171-1C4F3E8C9D11}" srcOrd="0" destOrd="0" presId="urn:microsoft.com/office/officeart/2005/8/layout/orgChart1"/>
    <dgm:cxn modelId="{E61A871A-5ADD-4493-87EC-A936AB649238}" type="presOf" srcId="{22DBFF86-9FCC-47B1-B7F4-FDE292DFF79F}" destId="{80E265A0-AB95-4813-A1E9-A3A0E6D345EA}" srcOrd="0" destOrd="0" presId="urn:microsoft.com/office/officeart/2005/8/layout/orgChart1"/>
    <dgm:cxn modelId="{44C31521-B3ED-432F-8EEB-E520C3179400}" type="presOf" srcId="{E55D3534-E11E-4ACC-8229-4F0D38C50F58}" destId="{FE2D2F52-009E-4BD3-ABB1-AFFB5BCA6BA3}" srcOrd="1" destOrd="0" presId="urn:microsoft.com/office/officeart/2005/8/layout/orgChart1"/>
    <dgm:cxn modelId="{C7143629-032A-428E-9173-E87F519CDC71}" type="presOf" srcId="{C110D5E7-8732-4567-81EC-83F3C749464A}" destId="{450EE2DE-54C3-4729-9A83-B4C5BC938245}" srcOrd="0" destOrd="0" presId="urn:microsoft.com/office/officeart/2005/8/layout/orgChart1"/>
    <dgm:cxn modelId="{D7C2FF3B-97F4-4D90-8701-48832B98C4DD}" srcId="{E30ABA53-24EE-4DB9-A12B-A6EB0FA3138D}" destId="{C110D5E7-8732-4567-81EC-83F3C749464A}" srcOrd="0" destOrd="0" parTransId="{DCD4C290-567A-4342-B395-4EB63940D187}" sibTransId="{6394DF07-BB23-488B-917A-B80348A376CA}"/>
    <dgm:cxn modelId="{8E3F425E-3D0A-47FC-B4A5-D8E73FB7AAB0}" type="presOf" srcId="{A493E0BA-F9CE-4E3B-80B5-A6427B5847D6}" destId="{809124D9-DB5A-4955-9A2A-A88EE2B70347}" srcOrd="0" destOrd="0" presId="urn:microsoft.com/office/officeart/2005/8/layout/orgChart1"/>
    <dgm:cxn modelId="{BA09CF66-CBC0-4D72-BB50-1EEE33ACBBD9}" type="presOf" srcId="{FE76C7A4-2082-4E33-BF6A-223FCA715F02}" destId="{18A5FD3F-092B-4043-94BC-FA5977CB0A30}" srcOrd="0" destOrd="0" presId="urn:microsoft.com/office/officeart/2005/8/layout/orgChart1"/>
    <dgm:cxn modelId="{C6D9566D-5ED2-409E-9188-54A2EC757D71}" srcId="{AFC36F3D-1371-462D-B448-C4BF32ABB351}" destId="{723FD712-5D58-4827-B86A-07376F119FD9}" srcOrd="0" destOrd="0" parTransId="{22DBFF86-9FCC-47B1-B7F4-FDE292DFF79F}" sibTransId="{6863B415-EA51-4B9D-8873-FA5D466F5730}"/>
    <dgm:cxn modelId="{D3535957-6F6D-44FC-8F35-3E9037AF95D2}" type="presOf" srcId="{863FEC8E-FE45-4354-9114-8B938D17C6AE}" destId="{FC4299D4-1679-4753-B1D2-B8E609BDC3CA}" srcOrd="0" destOrd="0" presId="urn:microsoft.com/office/officeart/2005/8/layout/orgChart1"/>
    <dgm:cxn modelId="{DBEFCA7B-CF07-4D8C-81B1-2C5F90685AF8}" type="presOf" srcId="{B3A3865C-B244-4F27-8BDC-EBB8A4C9AFA8}" destId="{69146CBD-5F0A-400B-A6B6-74AC4F1D49E8}" srcOrd="0" destOrd="0" presId="urn:microsoft.com/office/officeart/2005/8/layout/orgChart1"/>
    <dgm:cxn modelId="{9EF8F37E-9EF5-426C-A0BB-0A740855EAAC}" type="presOf" srcId="{009A695A-72E7-4B1F-802B-6CBBBFA0C378}" destId="{26CB699C-B532-473F-A3D3-DC2061A6AF35}" srcOrd="1" destOrd="0" presId="urn:microsoft.com/office/officeart/2005/8/layout/orgChart1"/>
    <dgm:cxn modelId="{05D6C681-5857-4276-BE22-857387F5C193}" type="presOf" srcId="{AFC36F3D-1371-462D-B448-C4BF32ABB351}" destId="{41FB2F69-EC52-4E4B-8142-4497BAD86F09}" srcOrd="1" destOrd="0" presId="urn:microsoft.com/office/officeart/2005/8/layout/orgChart1"/>
    <dgm:cxn modelId="{2706D187-56DA-41D7-A60D-E62D8F659B30}" type="presOf" srcId="{863FEC8E-FE45-4354-9114-8B938D17C6AE}" destId="{A3342758-7EAE-48AB-A8D6-63285607220F}" srcOrd="1" destOrd="0" presId="urn:microsoft.com/office/officeart/2005/8/layout/orgChart1"/>
    <dgm:cxn modelId="{7E079A88-E202-41C1-9130-7A29BE346D57}" type="presOf" srcId="{C110D5E7-8732-4567-81EC-83F3C749464A}" destId="{F8D6B4B7-A9F9-4D5D-9C5E-0E876E8EDF00}" srcOrd="1" destOrd="0" presId="urn:microsoft.com/office/officeart/2005/8/layout/orgChart1"/>
    <dgm:cxn modelId="{89F08395-0F8B-43F7-81DB-C0975BD1F18A}" srcId="{C110D5E7-8732-4567-81EC-83F3C749464A}" destId="{AFC36F3D-1371-462D-B448-C4BF32ABB351}" srcOrd="1" destOrd="0" parTransId="{3151BB63-062F-46AC-9422-0A3C23D3628D}" sibTransId="{EC50F3EB-C28E-4820-A369-299CF6F9B0DC}"/>
    <dgm:cxn modelId="{6BB1F49A-E984-4411-BCDC-D379D9B01AD4}" srcId="{FE76C7A4-2082-4E33-BF6A-223FCA715F02}" destId="{863FEC8E-FE45-4354-9114-8B938D17C6AE}" srcOrd="0" destOrd="0" parTransId="{B0684612-7F4D-4B1D-8C29-B12CB98BABCD}" sibTransId="{384A2A90-363F-47B6-B1DA-7E62C4CDBC23}"/>
    <dgm:cxn modelId="{202F4CA6-9B26-4281-A187-AB34EB422146}" srcId="{009A695A-72E7-4B1F-802B-6CBBBFA0C378}" destId="{E55D3534-E11E-4ACC-8229-4F0D38C50F58}" srcOrd="0" destOrd="0" parTransId="{A493E0BA-F9CE-4E3B-80B5-A6427B5847D6}" sibTransId="{35951575-70EC-4B6A-8CEC-064FF45F2368}"/>
    <dgm:cxn modelId="{72AD10BF-3B76-4C58-B76C-E8158910B12D}" type="presOf" srcId="{723FD712-5D58-4827-B86A-07376F119FD9}" destId="{14E1E73A-8ED7-416D-A209-462037CFB99C}" srcOrd="1" destOrd="0" presId="urn:microsoft.com/office/officeart/2005/8/layout/orgChart1"/>
    <dgm:cxn modelId="{440F90C1-1831-4177-8A4A-226DE97FC83A}" type="presOf" srcId="{AFC36F3D-1371-462D-B448-C4BF32ABB351}" destId="{79F3158E-8C76-494D-8E91-28E2E31A887D}" srcOrd="0" destOrd="0" presId="urn:microsoft.com/office/officeart/2005/8/layout/orgChart1"/>
    <dgm:cxn modelId="{F94040D7-9ECE-46D1-9AC4-432CF7674330}" type="presOf" srcId="{6B932DFA-7FAB-434B-B631-EA04CFF9FC94}" destId="{E7589172-27E0-49C2-813C-6C7263DD1056}" srcOrd="0" destOrd="0" presId="urn:microsoft.com/office/officeart/2005/8/layout/orgChart1"/>
    <dgm:cxn modelId="{A95693DD-2D8B-4E55-8AF8-EA5DC29B979B}" type="presOf" srcId="{3151BB63-062F-46AC-9422-0A3C23D3628D}" destId="{55668B8C-8D95-4BE2-B02D-2BB3772AA393}" srcOrd="0" destOrd="0" presId="urn:microsoft.com/office/officeart/2005/8/layout/orgChart1"/>
    <dgm:cxn modelId="{95D13AE0-7262-4239-B570-0D5A03CC26E3}" srcId="{C110D5E7-8732-4567-81EC-83F3C749464A}" destId="{009A695A-72E7-4B1F-802B-6CBBBFA0C378}" srcOrd="2" destOrd="0" parTransId="{B3A3865C-B244-4F27-8BDC-EBB8A4C9AFA8}" sibTransId="{44DD2454-5AED-443C-97A5-5C521DDAB404}"/>
    <dgm:cxn modelId="{7DAE31EF-0FAD-4C18-82AF-5D1905854EC1}" type="presOf" srcId="{009A695A-72E7-4B1F-802B-6CBBBFA0C378}" destId="{798B4246-606F-4D64-B0F6-E55331427EA9}" srcOrd="0" destOrd="0" presId="urn:microsoft.com/office/officeart/2005/8/layout/orgChart1"/>
    <dgm:cxn modelId="{6FBA33EF-B2A4-4356-A140-D983AD7BEE4A}" srcId="{C110D5E7-8732-4567-81EC-83F3C749464A}" destId="{FE76C7A4-2082-4E33-BF6A-223FCA715F02}" srcOrd="0" destOrd="0" parTransId="{6B932DFA-7FAB-434B-B631-EA04CFF9FC94}" sibTransId="{50A9FA43-518D-415D-8A3F-933D1FF7647D}"/>
    <dgm:cxn modelId="{CF8FFAF0-2124-46CD-AAF0-3449ED461D54}" type="presOf" srcId="{FE76C7A4-2082-4E33-BF6A-223FCA715F02}" destId="{A6F78D3F-E1AA-453B-8F35-2F6D7AF770CA}" srcOrd="1" destOrd="0" presId="urn:microsoft.com/office/officeart/2005/8/layout/orgChart1"/>
    <dgm:cxn modelId="{8767E3FC-DE2C-4351-B90B-768AE4BEE67B}" type="presOf" srcId="{E30ABA53-24EE-4DB9-A12B-A6EB0FA3138D}" destId="{6DDAC041-6A06-45FE-8E09-C479568A50D3}" srcOrd="0" destOrd="0" presId="urn:microsoft.com/office/officeart/2005/8/layout/orgChart1"/>
    <dgm:cxn modelId="{3C2FCE83-D0E8-4290-8B23-76AA02E15946}" type="presParOf" srcId="{6DDAC041-6A06-45FE-8E09-C479568A50D3}" destId="{37A3755F-5E39-4EAF-90D8-2DF73447DDE8}" srcOrd="0" destOrd="0" presId="urn:microsoft.com/office/officeart/2005/8/layout/orgChart1"/>
    <dgm:cxn modelId="{53908AB3-A600-4D56-94B8-2AF2D4CF492C}" type="presParOf" srcId="{37A3755F-5E39-4EAF-90D8-2DF73447DDE8}" destId="{697E1A0E-0957-4854-9694-1D13E91FA8B6}" srcOrd="0" destOrd="0" presId="urn:microsoft.com/office/officeart/2005/8/layout/orgChart1"/>
    <dgm:cxn modelId="{DD544CA8-9C2A-4498-8FDD-5B8E40100D15}" type="presParOf" srcId="{697E1A0E-0957-4854-9694-1D13E91FA8B6}" destId="{450EE2DE-54C3-4729-9A83-B4C5BC938245}" srcOrd="0" destOrd="0" presId="urn:microsoft.com/office/officeart/2005/8/layout/orgChart1"/>
    <dgm:cxn modelId="{6813FBFD-2CE0-4DD5-B799-2A9F6495D091}" type="presParOf" srcId="{697E1A0E-0957-4854-9694-1D13E91FA8B6}" destId="{F8D6B4B7-A9F9-4D5D-9C5E-0E876E8EDF00}" srcOrd="1" destOrd="0" presId="urn:microsoft.com/office/officeart/2005/8/layout/orgChart1"/>
    <dgm:cxn modelId="{C2C4FA53-720B-41DD-BAF0-6FE8B3710B49}" type="presParOf" srcId="{37A3755F-5E39-4EAF-90D8-2DF73447DDE8}" destId="{2DD3AB02-64C2-4DBD-BD19-0665F26AF7A6}" srcOrd="1" destOrd="0" presId="urn:microsoft.com/office/officeart/2005/8/layout/orgChart1"/>
    <dgm:cxn modelId="{283D2023-3429-4C76-84BA-0B2A32EC9671}" type="presParOf" srcId="{2DD3AB02-64C2-4DBD-BD19-0665F26AF7A6}" destId="{E7589172-27E0-49C2-813C-6C7263DD1056}" srcOrd="0" destOrd="0" presId="urn:microsoft.com/office/officeart/2005/8/layout/orgChart1"/>
    <dgm:cxn modelId="{746E0842-933C-4C38-A0D7-75B68F01330D}" type="presParOf" srcId="{2DD3AB02-64C2-4DBD-BD19-0665F26AF7A6}" destId="{E01B78B2-63A1-4287-9824-C13567DF8E5D}" srcOrd="1" destOrd="0" presId="urn:microsoft.com/office/officeart/2005/8/layout/orgChart1"/>
    <dgm:cxn modelId="{38485F14-1739-4AD6-B62A-6E3EBA1E8AC7}" type="presParOf" srcId="{E01B78B2-63A1-4287-9824-C13567DF8E5D}" destId="{614DC16D-F5F0-44FF-B61D-F40DA37A55BF}" srcOrd="0" destOrd="0" presId="urn:microsoft.com/office/officeart/2005/8/layout/orgChart1"/>
    <dgm:cxn modelId="{C87FC0AD-9BBC-45C5-BD10-C09E964F6BDC}" type="presParOf" srcId="{614DC16D-F5F0-44FF-B61D-F40DA37A55BF}" destId="{18A5FD3F-092B-4043-94BC-FA5977CB0A30}" srcOrd="0" destOrd="0" presId="urn:microsoft.com/office/officeart/2005/8/layout/orgChart1"/>
    <dgm:cxn modelId="{94F41EC2-DC88-400B-8060-4E4FD2E8ED0B}" type="presParOf" srcId="{614DC16D-F5F0-44FF-B61D-F40DA37A55BF}" destId="{A6F78D3F-E1AA-453B-8F35-2F6D7AF770CA}" srcOrd="1" destOrd="0" presId="urn:microsoft.com/office/officeart/2005/8/layout/orgChart1"/>
    <dgm:cxn modelId="{3C534DA0-B35E-4B36-8D31-019679BC6B17}" type="presParOf" srcId="{E01B78B2-63A1-4287-9824-C13567DF8E5D}" destId="{056FCA36-0336-42E6-A324-65C9223CC3B6}" srcOrd="1" destOrd="0" presId="urn:microsoft.com/office/officeart/2005/8/layout/orgChart1"/>
    <dgm:cxn modelId="{99761510-27E8-494C-A2C6-7B4C276E9834}" type="presParOf" srcId="{056FCA36-0336-42E6-A324-65C9223CC3B6}" destId="{F852526E-667C-4FF2-B171-1C4F3E8C9D11}" srcOrd="0" destOrd="0" presId="urn:microsoft.com/office/officeart/2005/8/layout/orgChart1"/>
    <dgm:cxn modelId="{5F36B19C-2CB8-42CA-A9AE-8C1AEE0091DD}" type="presParOf" srcId="{056FCA36-0336-42E6-A324-65C9223CC3B6}" destId="{01A65F3A-B19E-4ADD-8473-48B92D7A2447}" srcOrd="1" destOrd="0" presId="urn:microsoft.com/office/officeart/2005/8/layout/orgChart1"/>
    <dgm:cxn modelId="{D25AA442-6279-403F-99E6-5181DF21413E}" type="presParOf" srcId="{01A65F3A-B19E-4ADD-8473-48B92D7A2447}" destId="{ABD05E62-697B-4864-9CFA-905CD19C03B9}" srcOrd="0" destOrd="0" presId="urn:microsoft.com/office/officeart/2005/8/layout/orgChart1"/>
    <dgm:cxn modelId="{D197F218-7726-4E23-B6F5-A7F2E8A4F069}" type="presParOf" srcId="{ABD05E62-697B-4864-9CFA-905CD19C03B9}" destId="{FC4299D4-1679-4753-B1D2-B8E609BDC3CA}" srcOrd="0" destOrd="0" presId="urn:microsoft.com/office/officeart/2005/8/layout/orgChart1"/>
    <dgm:cxn modelId="{5C57F0C8-2A43-43F7-B288-B3F0B60C25B4}" type="presParOf" srcId="{ABD05E62-697B-4864-9CFA-905CD19C03B9}" destId="{A3342758-7EAE-48AB-A8D6-63285607220F}" srcOrd="1" destOrd="0" presId="urn:microsoft.com/office/officeart/2005/8/layout/orgChart1"/>
    <dgm:cxn modelId="{B00DF10E-5757-4C6A-97F7-D6882D3F4021}" type="presParOf" srcId="{01A65F3A-B19E-4ADD-8473-48B92D7A2447}" destId="{82665749-3465-4F71-8378-454E1FBBE260}" srcOrd="1" destOrd="0" presId="urn:microsoft.com/office/officeart/2005/8/layout/orgChart1"/>
    <dgm:cxn modelId="{E4EB5B8D-492F-438E-921B-4474C9CC68AA}" type="presParOf" srcId="{01A65F3A-B19E-4ADD-8473-48B92D7A2447}" destId="{6DDE89D0-D491-4B15-B10A-D5901942AAA3}" srcOrd="2" destOrd="0" presId="urn:microsoft.com/office/officeart/2005/8/layout/orgChart1"/>
    <dgm:cxn modelId="{DFC4FD40-5C61-431A-92E4-CD160386D6BA}" type="presParOf" srcId="{E01B78B2-63A1-4287-9824-C13567DF8E5D}" destId="{7D3D8620-EB59-4AE3-899C-AC66C460E4EB}" srcOrd="2" destOrd="0" presId="urn:microsoft.com/office/officeart/2005/8/layout/orgChart1"/>
    <dgm:cxn modelId="{2A2A0747-ABAA-4E6F-B5F7-5F787B254D52}" type="presParOf" srcId="{2DD3AB02-64C2-4DBD-BD19-0665F26AF7A6}" destId="{55668B8C-8D95-4BE2-B02D-2BB3772AA393}" srcOrd="2" destOrd="0" presId="urn:microsoft.com/office/officeart/2005/8/layout/orgChart1"/>
    <dgm:cxn modelId="{4FDF65EA-A3B0-423B-BF96-B12E073B04F7}" type="presParOf" srcId="{2DD3AB02-64C2-4DBD-BD19-0665F26AF7A6}" destId="{87C31283-73E4-4EA0-873B-EFFC89DF717A}" srcOrd="3" destOrd="0" presId="urn:microsoft.com/office/officeart/2005/8/layout/orgChart1"/>
    <dgm:cxn modelId="{5BD2D46F-8728-4F78-B3C8-FCA64392BABF}" type="presParOf" srcId="{87C31283-73E4-4EA0-873B-EFFC89DF717A}" destId="{DE6D45A5-B1A1-4AB3-BA50-D2189B74ED3C}" srcOrd="0" destOrd="0" presId="urn:microsoft.com/office/officeart/2005/8/layout/orgChart1"/>
    <dgm:cxn modelId="{587CCFAF-2EAC-417E-BC4F-DF903B221135}" type="presParOf" srcId="{DE6D45A5-B1A1-4AB3-BA50-D2189B74ED3C}" destId="{79F3158E-8C76-494D-8E91-28E2E31A887D}" srcOrd="0" destOrd="0" presId="urn:microsoft.com/office/officeart/2005/8/layout/orgChart1"/>
    <dgm:cxn modelId="{A1FF1364-7D57-4757-B54C-7C60142212F8}" type="presParOf" srcId="{DE6D45A5-B1A1-4AB3-BA50-D2189B74ED3C}" destId="{41FB2F69-EC52-4E4B-8142-4497BAD86F09}" srcOrd="1" destOrd="0" presId="urn:microsoft.com/office/officeart/2005/8/layout/orgChart1"/>
    <dgm:cxn modelId="{EC26F151-017D-4706-B770-1C4C4970E59A}" type="presParOf" srcId="{87C31283-73E4-4EA0-873B-EFFC89DF717A}" destId="{21A89627-6086-4108-9F93-1F873105691D}" srcOrd="1" destOrd="0" presId="urn:microsoft.com/office/officeart/2005/8/layout/orgChart1"/>
    <dgm:cxn modelId="{C8385283-4E20-4DD6-AD57-B4AED6FC69D2}" type="presParOf" srcId="{21A89627-6086-4108-9F93-1F873105691D}" destId="{80E265A0-AB95-4813-A1E9-A3A0E6D345EA}" srcOrd="0" destOrd="0" presId="urn:microsoft.com/office/officeart/2005/8/layout/orgChart1"/>
    <dgm:cxn modelId="{6AD79C5C-8282-4EBE-8DEF-69F82B76730C}" type="presParOf" srcId="{21A89627-6086-4108-9F93-1F873105691D}" destId="{2D98D043-91D2-4822-B03F-F756B3649254}" srcOrd="1" destOrd="0" presId="urn:microsoft.com/office/officeart/2005/8/layout/orgChart1"/>
    <dgm:cxn modelId="{91DE32A7-9AB3-4E18-BDDA-C1809818BBB6}" type="presParOf" srcId="{2D98D043-91D2-4822-B03F-F756B3649254}" destId="{43BB042A-FE19-4853-A8F7-A5604B9ADE9A}" srcOrd="0" destOrd="0" presId="urn:microsoft.com/office/officeart/2005/8/layout/orgChart1"/>
    <dgm:cxn modelId="{2C1A8A1B-4F44-4783-9D49-5A6A58DF736B}" type="presParOf" srcId="{43BB042A-FE19-4853-A8F7-A5604B9ADE9A}" destId="{D085E2A9-02B4-4D55-9677-2C65BF305AD2}" srcOrd="0" destOrd="0" presId="urn:microsoft.com/office/officeart/2005/8/layout/orgChart1"/>
    <dgm:cxn modelId="{D5AE5B98-D112-4E09-86D1-A6D48DE0954D}" type="presParOf" srcId="{43BB042A-FE19-4853-A8F7-A5604B9ADE9A}" destId="{14E1E73A-8ED7-416D-A209-462037CFB99C}" srcOrd="1" destOrd="0" presId="urn:microsoft.com/office/officeart/2005/8/layout/orgChart1"/>
    <dgm:cxn modelId="{B1EEA134-9C26-463D-92DE-C2D337106534}" type="presParOf" srcId="{2D98D043-91D2-4822-B03F-F756B3649254}" destId="{93AE7A07-FD2F-4A84-A0D9-B7DAD873E972}" srcOrd="1" destOrd="0" presId="urn:microsoft.com/office/officeart/2005/8/layout/orgChart1"/>
    <dgm:cxn modelId="{8ECFCC5E-EC1D-4FCD-9CA4-8C6C5806732E}" type="presParOf" srcId="{2D98D043-91D2-4822-B03F-F756B3649254}" destId="{EDED50A4-83B6-409B-95A2-75AC5348E8AB}" srcOrd="2" destOrd="0" presId="urn:microsoft.com/office/officeart/2005/8/layout/orgChart1"/>
    <dgm:cxn modelId="{79C29349-4BED-475E-80B8-8973892385FD}" type="presParOf" srcId="{87C31283-73E4-4EA0-873B-EFFC89DF717A}" destId="{8E02C3DE-D0E7-419A-A193-867FAE8E1BB3}" srcOrd="2" destOrd="0" presId="urn:microsoft.com/office/officeart/2005/8/layout/orgChart1"/>
    <dgm:cxn modelId="{693CC4C5-E4DF-4AAF-B233-6F204DE3F31C}" type="presParOf" srcId="{2DD3AB02-64C2-4DBD-BD19-0665F26AF7A6}" destId="{69146CBD-5F0A-400B-A6B6-74AC4F1D49E8}" srcOrd="4" destOrd="0" presId="urn:microsoft.com/office/officeart/2005/8/layout/orgChart1"/>
    <dgm:cxn modelId="{8D14AED4-B6D1-41C5-B2BA-F9944C8FC664}" type="presParOf" srcId="{2DD3AB02-64C2-4DBD-BD19-0665F26AF7A6}" destId="{21E3D978-54EC-4F4D-B5FD-A39CE6AA98C6}" srcOrd="5" destOrd="0" presId="urn:microsoft.com/office/officeart/2005/8/layout/orgChart1"/>
    <dgm:cxn modelId="{91396816-8E6B-4540-BD65-ED4FD5C84F43}" type="presParOf" srcId="{21E3D978-54EC-4F4D-B5FD-A39CE6AA98C6}" destId="{4EF54945-80CA-489E-8F2F-526B56E571F2}" srcOrd="0" destOrd="0" presId="urn:microsoft.com/office/officeart/2005/8/layout/orgChart1"/>
    <dgm:cxn modelId="{F4B44253-23FD-4D73-ACA8-0880E6A63E73}" type="presParOf" srcId="{4EF54945-80CA-489E-8F2F-526B56E571F2}" destId="{798B4246-606F-4D64-B0F6-E55331427EA9}" srcOrd="0" destOrd="0" presId="urn:microsoft.com/office/officeart/2005/8/layout/orgChart1"/>
    <dgm:cxn modelId="{9802C5B3-9D3A-40BC-A7FF-27CFDC3BDF55}" type="presParOf" srcId="{4EF54945-80CA-489E-8F2F-526B56E571F2}" destId="{26CB699C-B532-473F-A3D3-DC2061A6AF35}" srcOrd="1" destOrd="0" presId="urn:microsoft.com/office/officeart/2005/8/layout/orgChart1"/>
    <dgm:cxn modelId="{33A85A1F-4AE0-48C0-A3AB-A0D6B6A08A15}" type="presParOf" srcId="{21E3D978-54EC-4F4D-B5FD-A39CE6AA98C6}" destId="{7ECD285B-866F-466D-89E8-C4D32411D4E7}" srcOrd="1" destOrd="0" presId="urn:microsoft.com/office/officeart/2005/8/layout/orgChart1"/>
    <dgm:cxn modelId="{581C6C98-767F-4A4B-A477-67DD346D3F63}" type="presParOf" srcId="{7ECD285B-866F-466D-89E8-C4D32411D4E7}" destId="{809124D9-DB5A-4955-9A2A-A88EE2B70347}" srcOrd="0" destOrd="0" presId="urn:microsoft.com/office/officeart/2005/8/layout/orgChart1"/>
    <dgm:cxn modelId="{2212675E-7AB6-45C2-A01C-AD89293E302B}" type="presParOf" srcId="{7ECD285B-866F-466D-89E8-C4D32411D4E7}" destId="{7C5A2171-572C-4DCA-8179-05D9D9C54654}" srcOrd="1" destOrd="0" presId="urn:microsoft.com/office/officeart/2005/8/layout/orgChart1"/>
    <dgm:cxn modelId="{FF6E2980-C467-4F99-BF6B-D1F0C357EE58}" type="presParOf" srcId="{7C5A2171-572C-4DCA-8179-05D9D9C54654}" destId="{F48A9F3D-B7D1-4159-A4CA-60296B9BE70C}" srcOrd="0" destOrd="0" presId="urn:microsoft.com/office/officeart/2005/8/layout/orgChart1"/>
    <dgm:cxn modelId="{5C640EF6-14D4-41B8-AB13-921A40833113}" type="presParOf" srcId="{F48A9F3D-B7D1-4159-A4CA-60296B9BE70C}" destId="{7A634C7E-5B85-4BAD-8616-C8947ADE2A47}" srcOrd="0" destOrd="0" presId="urn:microsoft.com/office/officeart/2005/8/layout/orgChart1"/>
    <dgm:cxn modelId="{AF1F5189-82C2-4DC1-8C28-D54974BAEA67}" type="presParOf" srcId="{F48A9F3D-B7D1-4159-A4CA-60296B9BE70C}" destId="{FE2D2F52-009E-4BD3-ABB1-AFFB5BCA6BA3}" srcOrd="1" destOrd="0" presId="urn:microsoft.com/office/officeart/2005/8/layout/orgChart1"/>
    <dgm:cxn modelId="{6FFE1871-B55B-4877-8658-31D7ABFEFCB4}" type="presParOf" srcId="{7C5A2171-572C-4DCA-8179-05D9D9C54654}" destId="{A1DA2F40-A628-4613-B05A-6DC78B0A5D29}" srcOrd="1" destOrd="0" presId="urn:microsoft.com/office/officeart/2005/8/layout/orgChart1"/>
    <dgm:cxn modelId="{124B4714-9902-481E-B5B2-F27CF443B588}" type="presParOf" srcId="{7C5A2171-572C-4DCA-8179-05D9D9C54654}" destId="{67C87BBF-FB25-4CDF-B068-2828B972544E}" srcOrd="2" destOrd="0" presId="urn:microsoft.com/office/officeart/2005/8/layout/orgChart1"/>
    <dgm:cxn modelId="{C5F9DCA8-AE5D-4F59-92CF-8D22D775E060}" type="presParOf" srcId="{21E3D978-54EC-4F4D-B5FD-A39CE6AA98C6}" destId="{E9FB77C1-D940-4896-A982-BC3991737CE5}" srcOrd="2" destOrd="0" presId="urn:microsoft.com/office/officeart/2005/8/layout/orgChart1"/>
    <dgm:cxn modelId="{B56AD573-448B-4A0F-8F4A-8137B8029D8B}" type="presParOf" srcId="{37A3755F-5E39-4EAF-90D8-2DF73447DDE8}" destId="{FD8650AF-3A14-4D6A-B676-A9A921D683B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9F6107-92C8-4595-8AAF-0E6D79CE396B}" type="doc">
      <dgm:prSet loTypeId="urn:microsoft.com/office/officeart/2005/8/layout/radial5" loCatId="cycle" qsTypeId="urn:microsoft.com/office/officeart/2005/8/quickstyle/simple3" qsCatId="simple" csTypeId="urn:microsoft.com/office/officeart/2005/8/colors/colorful4" csCatId="colorful" phldr="1"/>
      <dgm:spPr/>
      <dgm:t>
        <a:bodyPr/>
        <a:lstStyle/>
        <a:p>
          <a:endParaRPr lang="es-EC"/>
        </a:p>
      </dgm:t>
    </dgm:pt>
    <dgm:pt modelId="{6A0CB97D-F560-4994-A2CD-F60975057729}">
      <dgm:prSet phldrT="[Texto]" custT="1"/>
      <dgm:spPr/>
      <dgm:t>
        <a:bodyPr/>
        <a:lstStyle/>
        <a:p>
          <a:r>
            <a:rPr lang="es-EC" sz="1600" dirty="0">
              <a:latin typeface="Arial" panose="020B0604020202020204" pitchFamily="34" charset="0"/>
              <a:cs typeface="Arial" panose="020B0604020202020204" pitchFamily="34" charset="0"/>
            </a:rPr>
            <a:t>Terreno de Juego </a:t>
          </a:r>
        </a:p>
      </dgm:t>
    </dgm:pt>
    <dgm:pt modelId="{0F816394-6CAE-4C6D-BD72-F6B5B52A83F1}" type="parTrans" cxnId="{48B3AEDD-44D6-40ED-A3B0-350659409713}">
      <dgm:prSet/>
      <dgm:spPr/>
      <dgm:t>
        <a:bodyPr/>
        <a:lstStyle/>
        <a:p>
          <a:endParaRPr lang="es-EC" sz="1100">
            <a:latin typeface="Arial" panose="020B0604020202020204" pitchFamily="34" charset="0"/>
            <a:cs typeface="Arial" panose="020B0604020202020204" pitchFamily="34" charset="0"/>
          </a:endParaRPr>
        </a:p>
      </dgm:t>
    </dgm:pt>
    <dgm:pt modelId="{FFE278B3-B48E-4668-93A5-8CA841F53C52}" type="sibTrans" cxnId="{48B3AEDD-44D6-40ED-A3B0-350659409713}">
      <dgm:prSet/>
      <dgm:spPr/>
      <dgm:t>
        <a:bodyPr/>
        <a:lstStyle/>
        <a:p>
          <a:endParaRPr lang="es-EC" sz="1100">
            <a:latin typeface="Arial" panose="020B0604020202020204" pitchFamily="34" charset="0"/>
            <a:cs typeface="Arial" panose="020B0604020202020204" pitchFamily="34" charset="0"/>
          </a:endParaRPr>
        </a:p>
      </dgm:t>
    </dgm:pt>
    <dgm:pt modelId="{BC53FC53-8C8B-48A7-806D-6E7E81E90BFB}">
      <dgm:prSet phldrT="[Texto]" custT="1"/>
      <dgm:spPr/>
      <dgm:t>
        <a:bodyPr/>
        <a:lstStyle/>
        <a:p>
          <a:r>
            <a:rPr lang="es-EC" sz="1600" dirty="0">
              <a:latin typeface="Arial" panose="020B0604020202020204" pitchFamily="34" charset="0"/>
              <a:cs typeface="Arial" panose="020B0604020202020204" pitchFamily="34" charset="0"/>
            </a:rPr>
            <a:t>Descubierto para mejor acústica</a:t>
          </a:r>
        </a:p>
      </dgm:t>
    </dgm:pt>
    <dgm:pt modelId="{B4A72D9D-EF2D-4D3C-9320-C470A655738A}" type="parTrans" cxnId="{AEDAA15D-316D-4E4F-9A84-CD24258695EA}">
      <dgm:prSet custT="1"/>
      <dgm:spPr/>
      <dgm:t>
        <a:bodyPr/>
        <a:lstStyle/>
        <a:p>
          <a:endParaRPr lang="es-EC" sz="1100">
            <a:latin typeface="Arial" panose="020B0604020202020204" pitchFamily="34" charset="0"/>
            <a:cs typeface="Arial" panose="020B0604020202020204" pitchFamily="34" charset="0"/>
          </a:endParaRPr>
        </a:p>
      </dgm:t>
    </dgm:pt>
    <dgm:pt modelId="{500D939C-E552-47F8-8369-2907C71BEA3F}" type="sibTrans" cxnId="{AEDAA15D-316D-4E4F-9A84-CD24258695EA}">
      <dgm:prSet/>
      <dgm:spPr/>
      <dgm:t>
        <a:bodyPr/>
        <a:lstStyle/>
        <a:p>
          <a:endParaRPr lang="es-EC" sz="1100">
            <a:latin typeface="Arial" panose="020B0604020202020204" pitchFamily="34" charset="0"/>
            <a:cs typeface="Arial" panose="020B0604020202020204" pitchFamily="34" charset="0"/>
          </a:endParaRPr>
        </a:p>
      </dgm:t>
    </dgm:pt>
    <dgm:pt modelId="{36C30CC0-4923-4F9B-A96B-C23B9ADCAC2C}">
      <dgm:prSet phldrT="[Texto]" custT="1"/>
      <dgm:spPr/>
      <dgm:t>
        <a:bodyPr/>
        <a:lstStyle/>
        <a:p>
          <a:pPr algn="ctr"/>
          <a:r>
            <a:rPr lang="es-EC" sz="1600" dirty="0">
              <a:latin typeface="Arial" panose="020B0604020202020204" pitchFamily="34" charset="0"/>
              <a:cs typeface="Arial" panose="020B0604020202020204" pitchFamily="34" charset="0"/>
            </a:rPr>
            <a:t>Rectangular : Longitud 40 m y Anchura 20 m</a:t>
          </a:r>
        </a:p>
      </dgm:t>
    </dgm:pt>
    <dgm:pt modelId="{A71677A0-B135-47D6-BEF9-B2502D64879E}" type="parTrans" cxnId="{AC2BAEF9-1D96-4218-B771-1F1E59B88DF8}">
      <dgm:prSet custT="1"/>
      <dgm:spPr/>
      <dgm:t>
        <a:bodyPr/>
        <a:lstStyle/>
        <a:p>
          <a:endParaRPr lang="es-EC" sz="1100">
            <a:latin typeface="Arial" panose="020B0604020202020204" pitchFamily="34" charset="0"/>
            <a:cs typeface="Arial" panose="020B0604020202020204" pitchFamily="34" charset="0"/>
          </a:endParaRPr>
        </a:p>
      </dgm:t>
    </dgm:pt>
    <dgm:pt modelId="{86CB89D7-8B58-484D-83A1-63976CD873AB}" type="sibTrans" cxnId="{AC2BAEF9-1D96-4218-B771-1F1E59B88DF8}">
      <dgm:prSet/>
      <dgm:spPr/>
      <dgm:t>
        <a:bodyPr/>
        <a:lstStyle/>
        <a:p>
          <a:endParaRPr lang="es-EC" sz="1100">
            <a:latin typeface="Arial" panose="020B0604020202020204" pitchFamily="34" charset="0"/>
            <a:cs typeface="Arial" panose="020B0604020202020204" pitchFamily="34" charset="0"/>
          </a:endParaRPr>
        </a:p>
      </dgm:t>
    </dgm:pt>
    <dgm:pt modelId="{B04EFD51-E9C4-4205-9373-5950B74B531C}">
      <dgm:prSet phldrT="[Texto]" custT="1"/>
      <dgm:spPr/>
      <dgm:t>
        <a:bodyPr/>
        <a:lstStyle/>
        <a:p>
          <a:pPr algn="ctr"/>
          <a:r>
            <a:rPr lang="es-EC" sz="1600" dirty="0">
              <a:latin typeface="Arial" panose="020B0604020202020204" pitchFamily="34" charset="0"/>
              <a:cs typeface="Arial" panose="020B0604020202020204" pitchFamily="34" charset="0"/>
            </a:rPr>
            <a:t>Vallas (laterales)  1 a 1.20 m de altura  e inclinación no &gt; 10° al exterior </a:t>
          </a:r>
        </a:p>
      </dgm:t>
    </dgm:pt>
    <dgm:pt modelId="{DEA5A6A4-628D-47F9-BC6E-821257E5B051}" type="parTrans" cxnId="{FC105FDA-1590-4E40-97C9-B2CA304DACA9}">
      <dgm:prSet custT="1"/>
      <dgm:spPr/>
      <dgm:t>
        <a:bodyPr/>
        <a:lstStyle/>
        <a:p>
          <a:endParaRPr lang="es-EC" sz="1100">
            <a:latin typeface="Arial" panose="020B0604020202020204" pitchFamily="34" charset="0"/>
            <a:cs typeface="Arial" panose="020B0604020202020204" pitchFamily="34" charset="0"/>
          </a:endParaRPr>
        </a:p>
      </dgm:t>
    </dgm:pt>
    <dgm:pt modelId="{825C346A-D5FB-4448-9CD7-91215BBE5D76}" type="sibTrans" cxnId="{FC105FDA-1590-4E40-97C9-B2CA304DACA9}">
      <dgm:prSet/>
      <dgm:spPr/>
      <dgm:t>
        <a:bodyPr/>
        <a:lstStyle/>
        <a:p>
          <a:endParaRPr lang="es-EC" sz="1100">
            <a:latin typeface="Arial" panose="020B0604020202020204" pitchFamily="34" charset="0"/>
            <a:cs typeface="Arial" panose="020B0604020202020204" pitchFamily="34" charset="0"/>
          </a:endParaRPr>
        </a:p>
      </dgm:t>
    </dgm:pt>
    <dgm:pt modelId="{48B967B2-604C-4672-AFBD-C1D96B3F4A62}">
      <dgm:prSet phldrT="[Texto]" custT="1"/>
      <dgm:spPr/>
      <dgm:t>
        <a:bodyPr/>
        <a:lstStyle/>
        <a:p>
          <a:pPr algn="ctr"/>
          <a:r>
            <a:rPr lang="es-EC" sz="1600" dirty="0">
              <a:latin typeface="Arial" panose="020B0604020202020204" pitchFamily="34" charset="0"/>
              <a:cs typeface="Arial" panose="020B0604020202020204" pitchFamily="34" charset="0"/>
            </a:rPr>
            <a:t>Divisiones Tercio Defensivo; Medio; Ataque</a:t>
          </a:r>
        </a:p>
      </dgm:t>
    </dgm:pt>
    <dgm:pt modelId="{FF4CC42F-B67A-4DFA-919C-A5FE3B0A4F6F}" type="parTrans" cxnId="{D77DD57A-E67E-4E71-9EBA-947D4478660A}">
      <dgm:prSet custT="1"/>
      <dgm:spPr/>
      <dgm:t>
        <a:bodyPr/>
        <a:lstStyle/>
        <a:p>
          <a:endParaRPr lang="es-EC" sz="1100">
            <a:latin typeface="Arial" panose="020B0604020202020204" pitchFamily="34" charset="0"/>
            <a:cs typeface="Arial" panose="020B0604020202020204" pitchFamily="34" charset="0"/>
          </a:endParaRPr>
        </a:p>
      </dgm:t>
    </dgm:pt>
    <dgm:pt modelId="{2D25419A-069D-4BA9-B628-92E849D4DDBF}" type="sibTrans" cxnId="{D77DD57A-E67E-4E71-9EBA-947D4478660A}">
      <dgm:prSet/>
      <dgm:spPr/>
      <dgm:t>
        <a:bodyPr/>
        <a:lstStyle/>
        <a:p>
          <a:endParaRPr lang="es-EC" sz="1100">
            <a:latin typeface="Arial" panose="020B0604020202020204" pitchFamily="34" charset="0"/>
            <a:cs typeface="Arial" panose="020B0604020202020204" pitchFamily="34" charset="0"/>
          </a:endParaRPr>
        </a:p>
      </dgm:t>
    </dgm:pt>
    <dgm:pt modelId="{0F37DAFD-B230-4F3B-922D-FFF7FD20CE66}">
      <dgm:prSet phldrT="[Texto]" custT="1"/>
      <dgm:spPr/>
      <dgm:t>
        <a:bodyPr/>
        <a:lstStyle/>
        <a:p>
          <a:r>
            <a:rPr lang="es-EC" sz="1600" dirty="0">
              <a:latin typeface="Arial" panose="020B0604020202020204" pitchFamily="34" charset="0"/>
              <a:cs typeface="Arial" panose="020B0604020202020204" pitchFamily="34" charset="0"/>
            </a:rPr>
            <a:t>Superficie: Cemento,  Hierba Natural o Sintética  se evita  en Hormigón</a:t>
          </a:r>
        </a:p>
      </dgm:t>
    </dgm:pt>
    <dgm:pt modelId="{F87C311C-E6F6-43AE-8758-66317589D628}" type="parTrans" cxnId="{3C688B03-E857-465D-8B2A-2FFE878CF571}">
      <dgm:prSet custT="1"/>
      <dgm:spPr/>
      <dgm:t>
        <a:bodyPr/>
        <a:lstStyle/>
        <a:p>
          <a:endParaRPr lang="es-EC" sz="1100">
            <a:latin typeface="Arial" panose="020B0604020202020204" pitchFamily="34" charset="0"/>
            <a:cs typeface="Arial" panose="020B0604020202020204" pitchFamily="34" charset="0"/>
          </a:endParaRPr>
        </a:p>
      </dgm:t>
    </dgm:pt>
    <dgm:pt modelId="{F7165180-2329-44B6-B713-AC6C4DE3D2CB}" type="sibTrans" cxnId="{3C688B03-E857-465D-8B2A-2FFE878CF571}">
      <dgm:prSet/>
      <dgm:spPr/>
      <dgm:t>
        <a:bodyPr/>
        <a:lstStyle/>
        <a:p>
          <a:endParaRPr lang="es-EC" sz="1100">
            <a:latin typeface="Arial" panose="020B0604020202020204" pitchFamily="34" charset="0"/>
            <a:cs typeface="Arial" panose="020B0604020202020204" pitchFamily="34" charset="0"/>
          </a:endParaRPr>
        </a:p>
      </dgm:t>
    </dgm:pt>
    <dgm:pt modelId="{0770C9E4-D5FA-4942-9B76-17BC446CCCD3}" type="pres">
      <dgm:prSet presAssocID="{E59F6107-92C8-4595-8AAF-0E6D79CE396B}" presName="Name0" presStyleCnt="0">
        <dgm:presLayoutVars>
          <dgm:chMax val="1"/>
          <dgm:dir/>
          <dgm:animLvl val="ctr"/>
          <dgm:resizeHandles val="exact"/>
        </dgm:presLayoutVars>
      </dgm:prSet>
      <dgm:spPr/>
    </dgm:pt>
    <dgm:pt modelId="{B5616F49-1EC8-450A-A62D-5D612B47066C}" type="pres">
      <dgm:prSet presAssocID="{6A0CB97D-F560-4994-A2CD-F60975057729}" presName="centerShape" presStyleLbl="node0" presStyleIdx="0" presStyleCnt="1"/>
      <dgm:spPr/>
    </dgm:pt>
    <dgm:pt modelId="{E2A7854D-B33E-4256-9686-90C51CFF5BCF}" type="pres">
      <dgm:prSet presAssocID="{B4A72D9D-EF2D-4D3C-9320-C470A655738A}" presName="parTrans" presStyleLbl="sibTrans2D1" presStyleIdx="0" presStyleCnt="5"/>
      <dgm:spPr/>
    </dgm:pt>
    <dgm:pt modelId="{3B76B4C3-3AB6-4A75-B51C-231F6111EF4D}" type="pres">
      <dgm:prSet presAssocID="{B4A72D9D-EF2D-4D3C-9320-C470A655738A}" presName="connectorText" presStyleLbl="sibTrans2D1" presStyleIdx="0" presStyleCnt="5"/>
      <dgm:spPr/>
    </dgm:pt>
    <dgm:pt modelId="{44C5A489-0B72-4CE8-A05B-13E2E8C7B3B1}" type="pres">
      <dgm:prSet presAssocID="{BC53FC53-8C8B-48A7-806D-6E7E81E90BFB}" presName="node" presStyleLbl="node1" presStyleIdx="0" presStyleCnt="5" custScaleX="133495" custScaleY="100373">
        <dgm:presLayoutVars>
          <dgm:bulletEnabled val="1"/>
        </dgm:presLayoutVars>
      </dgm:prSet>
      <dgm:spPr/>
    </dgm:pt>
    <dgm:pt modelId="{D5AF3994-21DB-4F28-B2CF-1D4072283BCF}" type="pres">
      <dgm:prSet presAssocID="{A71677A0-B135-47D6-BEF9-B2502D64879E}" presName="parTrans" presStyleLbl="sibTrans2D1" presStyleIdx="1" presStyleCnt="5"/>
      <dgm:spPr/>
    </dgm:pt>
    <dgm:pt modelId="{0DA70A72-6524-473A-86CC-0D04CEA28B4E}" type="pres">
      <dgm:prSet presAssocID="{A71677A0-B135-47D6-BEF9-B2502D64879E}" presName="connectorText" presStyleLbl="sibTrans2D1" presStyleIdx="1" presStyleCnt="5"/>
      <dgm:spPr/>
    </dgm:pt>
    <dgm:pt modelId="{44A0F3FA-00DC-4A6B-B97F-9E68C263D7D4}" type="pres">
      <dgm:prSet presAssocID="{36C30CC0-4923-4F9B-A96B-C23B9ADCAC2C}" presName="node" presStyleLbl="node1" presStyleIdx="1" presStyleCnt="5" custScaleX="131194" custScaleY="108509" custRadScaleRad="154256" custRadScaleInc="-15884">
        <dgm:presLayoutVars>
          <dgm:bulletEnabled val="1"/>
        </dgm:presLayoutVars>
      </dgm:prSet>
      <dgm:spPr/>
    </dgm:pt>
    <dgm:pt modelId="{4D7DDD75-6E41-4425-92F7-784C8460FCF2}" type="pres">
      <dgm:prSet presAssocID="{DEA5A6A4-628D-47F9-BC6E-821257E5B051}" presName="parTrans" presStyleLbl="sibTrans2D1" presStyleIdx="2" presStyleCnt="5"/>
      <dgm:spPr/>
    </dgm:pt>
    <dgm:pt modelId="{19ECD672-7E8A-4581-BE6A-FFD74C72C62A}" type="pres">
      <dgm:prSet presAssocID="{DEA5A6A4-628D-47F9-BC6E-821257E5B051}" presName="connectorText" presStyleLbl="sibTrans2D1" presStyleIdx="2" presStyleCnt="5"/>
      <dgm:spPr/>
    </dgm:pt>
    <dgm:pt modelId="{9D66E1BD-017E-4519-BE3B-497B2C5D7B59}" type="pres">
      <dgm:prSet presAssocID="{B04EFD51-E9C4-4205-9373-5950B74B531C}" presName="node" presStyleLbl="node1" presStyleIdx="2" presStyleCnt="5" custScaleX="145415" custScaleY="121406" custRadScaleRad="149588" custRadScaleInc="-73072">
        <dgm:presLayoutVars>
          <dgm:bulletEnabled val="1"/>
        </dgm:presLayoutVars>
      </dgm:prSet>
      <dgm:spPr/>
    </dgm:pt>
    <dgm:pt modelId="{C1151441-EC9E-47E7-A3A9-3F413EF8C17B}" type="pres">
      <dgm:prSet presAssocID="{FF4CC42F-B67A-4DFA-919C-A5FE3B0A4F6F}" presName="parTrans" presStyleLbl="sibTrans2D1" presStyleIdx="3" presStyleCnt="5"/>
      <dgm:spPr/>
    </dgm:pt>
    <dgm:pt modelId="{27C2AA9A-F4D5-4D21-8EE2-AFE8923CB57E}" type="pres">
      <dgm:prSet presAssocID="{FF4CC42F-B67A-4DFA-919C-A5FE3B0A4F6F}" presName="connectorText" presStyleLbl="sibTrans2D1" presStyleIdx="3" presStyleCnt="5"/>
      <dgm:spPr/>
    </dgm:pt>
    <dgm:pt modelId="{D64D0573-0F04-49DB-B7BD-8C7019B30CF9}" type="pres">
      <dgm:prSet presAssocID="{48B967B2-604C-4672-AFBD-C1D96B3F4A62}" presName="node" presStyleLbl="node1" presStyleIdx="3" presStyleCnt="5" custScaleX="156632" custScaleY="99595" custRadScaleRad="149998" custRadScaleInc="62025">
        <dgm:presLayoutVars>
          <dgm:bulletEnabled val="1"/>
        </dgm:presLayoutVars>
      </dgm:prSet>
      <dgm:spPr/>
    </dgm:pt>
    <dgm:pt modelId="{3817EB67-6F94-46DA-BCB0-50BA421EC883}" type="pres">
      <dgm:prSet presAssocID="{F87C311C-E6F6-43AE-8758-66317589D628}" presName="parTrans" presStyleLbl="sibTrans2D1" presStyleIdx="4" presStyleCnt="5"/>
      <dgm:spPr/>
    </dgm:pt>
    <dgm:pt modelId="{BDA2A60A-7432-4A53-B483-FCC34B3B4130}" type="pres">
      <dgm:prSet presAssocID="{F87C311C-E6F6-43AE-8758-66317589D628}" presName="connectorText" presStyleLbl="sibTrans2D1" presStyleIdx="4" presStyleCnt="5"/>
      <dgm:spPr/>
    </dgm:pt>
    <dgm:pt modelId="{9AF72C28-DF51-45A2-B4F5-F5AFC81F22BA}" type="pres">
      <dgm:prSet presAssocID="{0F37DAFD-B230-4F3B-922D-FFF7FD20CE66}" presName="node" presStyleLbl="node1" presStyleIdx="4" presStyleCnt="5" custScaleX="157432" custScaleY="143882" custRadScaleRad="171699" custRadScaleInc="-8104">
        <dgm:presLayoutVars>
          <dgm:bulletEnabled val="1"/>
        </dgm:presLayoutVars>
      </dgm:prSet>
      <dgm:spPr/>
    </dgm:pt>
  </dgm:ptLst>
  <dgm:cxnLst>
    <dgm:cxn modelId="{A0086701-F3BB-48F6-B8AC-1222E3438660}" type="presOf" srcId="{DEA5A6A4-628D-47F9-BC6E-821257E5B051}" destId="{19ECD672-7E8A-4581-BE6A-FFD74C72C62A}" srcOrd="1" destOrd="0" presId="urn:microsoft.com/office/officeart/2005/8/layout/radial5"/>
    <dgm:cxn modelId="{3C688B03-E857-465D-8B2A-2FFE878CF571}" srcId="{6A0CB97D-F560-4994-A2CD-F60975057729}" destId="{0F37DAFD-B230-4F3B-922D-FFF7FD20CE66}" srcOrd="4" destOrd="0" parTransId="{F87C311C-E6F6-43AE-8758-66317589D628}" sibTransId="{F7165180-2329-44B6-B713-AC6C4DE3D2CB}"/>
    <dgm:cxn modelId="{B87D4406-CBB3-43D3-8599-3E5C379109D9}" type="presOf" srcId="{A71677A0-B135-47D6-BEF9-B2502D64879E}" destId="{0DA70A72-6524-473A-86CC-0D04CEA28B4E}" srcOrd="1" destOrd="0" presId="urn:microsoft.com/office/officeart/2005/8/layout/radial5"/>
    <dgm:cxn modelId="{7F41AC07-523E-4E28-BFB0-9A06B0BA29B5}" type="presOf" srcId="{F87C311C-E6F6-43AE-8758-66317589D628}" destId="{BDA2A60A-7432-4A53-B483-FCC34B3B4130}" srcOrd="1" destOrd="0" presId="urn:microsoft.com/office/officeart/2005/8/layout/radial5"/>
    <dgm:cxn modelId="{A954FC14-2A54-485A-9FCD-C10947AD28EE}" type="presOf" srcId="{FF4CC42F-B67A-4DFA-919C-A5FE3B0A4F6F}" destId="{C1151441-EC9E-47E7-A3A9-3F413EF8C17B}" srcOrd="0" destOrd="0" presId="urn:microsoft.com/office/officeart/2005/8/layout/radial5"/>
    <dgm:cxn modelId="{7E06E426-F191-4DCC-8927-1B193BDB1ED0}" type="presOf" srcId="{B04EFD51-E9C4-4205-9373-5950B74B531C}" destId="{9D66E1BD-017E-4519-BE3B-497B2C5D7B59}" srcOrd="0" destOrd="0" presId="urn:microsoft.com/office/officeart/2005/8/layout/radial5"/>
    <dgm:cxn modelId="{9C10FF2C-4B4F-412E-9D47-0C955ADF90A3}" type="presOf" srcId="{A71677A0-B135-47D6-BEF9-B2502D64879E}" destId="{D5AF3994-21DB-4F28-B2CF-1D4072283BCF}" srcOrd="0" destOrd="0" presId="urn:microsoft.com/office/officeart/2005/8/layout/radial5"/>
    <dgm:cxn modelId="{8CC88F35-BE0C-4DDC-9C80-4B9F3265A882}" type="presOf" srcId="{0F37DAFD-B230-4F3B-922D-FFF7FD20CE66}" destId="{9AF72C28-DF51-45A2-B4F5-F5AFC81F22BA}" srcOrd="0" destOrd="0" presId="urn:microsoft.com/office/officeart/2005/8/layout/radial5"/>
    <dgm:cxn modelId="{70D61A38-32DD-4E91-9A20-254C2D4AB81B}" type="presOf" srcId="{6A0CB97D-F560-4994-A2CD-F60975057729}" destId="{B5616F49-1EC8-450A-A62D-5D612B47066C}" srcOrd="0" destOrd="0" presId="urn:microsoft.com/office/officeart/2005/8/layout/radial5"/>
    <dgm:cxn modelId="{B426BA38-CFF1-40A0-B2F6-7BA3CFE664AB}" type="presOf" srcId="{B4A72D9D-EF2D-4D3C-9320-C470A655738A}" destId="{3B76B4C3-3AB6-4A75-B51C-231F6111EF4D}" srcOrd="1" destOrd="0" presId="urn:microsoft.com/office/officeart/2005/8/layout/radial5"/>
    <dgm:cxn modelId="{1D86FE3E-8B55-4B11-92DE-FBC1DDE2C410}" type="presOf" srcId="{F87C311C-E6F6-43AE-8758-66317589D628}" destId="{3817EB67-6F94-46DA-BCB0-50BA421EC883}" srcOrd="0" destOrd="0" presId="urn:microsoft.com/office/officeart/2005/8/layout/radial5"/>
    <dgm:cxn modelId="{AEDAA15D-316D-4E4F-9A84-CD24258695EA}" srcId="{6A0CB97D-F560-4994-A2CD-F60975057729}" destId="{BC53FC53-8C8B-48A7-806D-6E7E81E90BFB}" srcOrd="0" destOrd="0" parTransId="{B4A72D9D-EF2D-4D3C-9320-C470A655738A}" sibTransId="{500D939C-E552-47F8-8369-2907C71BEA3F}"/>
    <dgm:cxn modelId="{B1502941-157E-4F71-9E24-C321EBF4F1B9}" type="presOf" srcId="{48B967B2-604C-4672-AFBD-C1D96B3F4A62}" destId="{D64D0573-0F04-49DB-B7BD-8C7019B30CF9}" srcOrd="0" destOrd="0" presId="urn:microsoft.com/office/officeart/2005/8/layout/radial5"/>
    <dgm:cxn modelId="{4048EF53-0E1A-42D2-8FC1-5A571FA79844}" type="presOf" srcId="{E59F6107-92C8-4595-8AAF-0E6D79CE396B}" destId="{0770C9E4-D5FA-4942-9B76-17BC446CCCD3}" srcOrd="0" destOrd="0" presId="urn:microsoft.com/office/officeart/2005/8/layout/radial5"/>
    <dgm:cxn modelId="{D11DBD54-CD44-47B5-88AB-E483042A61B2}" type="presOf" srcId="{DEA5A6A4-628D-47F9-BC6E-821257E5B051}" destId="{4D7DDD75-6E41-4425-92F7-784C8460FCF2}" srcOrd="0" destOrd="0" presId="urn:microsoft.com/office/officeart/2005/8/layout/radial5"/>
    <dgm:cxn modelId="{D77DD57A-E67E-4E71-9EBA-947D4478660A}" srcId="{6A0CB97D-F560-4994-A2CD-F60975057729}" destId="{48B967B2-604C-4672-AFBD-C1D96B3F4A62}" srcOrd="3" destOrd="0" parTransId="{FF4CC42F-B67A-4DFA-919C-A5FE3B0A4F6F}" sibTransId="{2D25419A-069D-4BA9-B628-92E849D4DDBF}"/>
    <dgm:cxn modelId="{4171D283-48FF-47FD-97CA-2EC83DD744CA}" type="presOf" srcId="{B4A72D9D-EF2D-4D3C-9320-C470A655738A}" destId="{E2A7854D-B33E-4256-9686-90C51CFF5BCF}" srcOrd="0" destOrd="0" presId="urn:microsoft.com/office/officeart/2005/8/layout/radial5"/>
    <dgm:cxn modelId="{6C5C5B92-FCCF-4FB9-9882-0D9B25BEFECF}" type="presOf" srcId="{BC53FC53-8C8B-48A7-806D-6E7E81E90BFB}" destId="{44C5A489-0B72-4CE8-A05B-13E2E8C7B3B1}" srcOrd="0" destOrd="0" presId="urn:microsoft.com/office/officeart/2005/8/layout/radial5"/>
    <dgm:cxn modelId="{35020DA1-DBB0-4EA1-9843-19211C848CD3}" type="presOf" srcId="{FF4CC42F-B67A-4DFA-919C-A5FE3B0A4F6F}" destId="{27C2AA9A-F4D5-4D21-8EE2-AFE8923CB57E}" srcOrd="1" destOrd="0" presId="urn:microsoft.com/office/officeart/2005/8/layout/radial5"/>
    <dgm:cxn modelId="{39A5AAD5-2739-4D84-B185-59925EF2C03B}" type="presOf" srcId="{36C30CC0-4923-4F9B-A96B-C23B9ADCAC2C}" destId="{44A0F3FA-00DC-4A6B-B97F-9E68C263D7D4}" srcOrd="0" destOrd="0" presId="urn:microsoft.com/office/officeart/2005/8/layout/radial5"/>
    <dgm:cxn modelId="{FC105FDA-1590-4E40-97C9-B2CA304DACA9}" srcId="{6A0CB97D-F560-4994-A2CD-F60975057729}" destId="{B04EFD51-E9C4-4205-9373-5950B74B531C}" srcOrd="2" destOrd="0" parTransId="{DEA5A6A4-628D-47F9-BC6E-821257E5B051}" sibTransId="{825C346A-D5FB-4448-9CD7-91215BBE5D76}"/>
    <dgm:cxn modelId="{48B3AEDD-44D6-40ED-A3B0-350659409713}" srcId="{E59F6107-92C8-4595-8AAF-0E6D79CE396B}" destId="{6A0CB97D-F560-4994-A2CD-F60975057729}" srcOrd="0" destOrd="0" parTransId="{0F816394-6CAE-4C6D-BD72-F6B5B52A83F1}" sibTransId="{FFE278B3-B48E-4668-93A5-8CA841F53C52}"/>
    <dgm:cxn modelId="{AC2BAEF9-1D96-4218-B771-1F1E59B88DF8}" srcId="{6A0CB97D-F560-4994-A2CD-F60975057729}" destId="{36C30CC0-4923-4F9B-A96B-C23B9ADCAC2C}" srcOrd="1" destOrd="0" parTransId="{A71677A0-B135-47D6-BEF9-B2502D64879E}" sibTransId="{86CB89D7-8B58-484D-83A1-63976CD873AB}"/>
    <dgm:cxn modelId="{0A1FA7FA-866C-47E3-B6C1-F4AFB97C0BE5}" type="presParOf" srcId="{0770C9E4-D5FA-4942-9B76-17BC446CCCD3}" destId="{B5616F49-1EC8-450A-A62D-5D612B47066C}" srcOrd="0" destOrd="0" presId="urn:microsoft.com/office/officeart/2005/8/layout/radial5"/>
    <dgm:cxn modelId="{F7523C2D-DCC8-4DF4-9472-528B2C7DA2E9}" type="presParOf" srcId="{0770C9E4-D5FA-4942-9B76-17BC446CCCD3}" destId="{E2A7854D-B33E-4256-9686-90C51CFF5BCF}" srcOrd="1" destOrd="0" presId="urn:microsoft.com/office/officeart/2005/8/layout/radial5"/>
    <dgm:cxn modelId="{B2AF201A-CBA3-4052-A30E-84759778C5F0}" type="presParOf" srcId="{E2A7854D-B33E-4256-9686-90C51CFF5BCF}" destId="{3B76B4C3-3AB6-4A75-B51C-231F6111EF4D}" srcOrd="0" destOrd="0" presId="urn:microsoft.com/office/officeart/2005/8/layout/radial5"/>
    <dgm:cxn modelId="{56DE6F3E-E72D-45D4-8495-F9E98E7C7080}" type="presParOf" srcId="{0770C9E4-D5FA-4942-9B76-17BC446CCCD3}" destId="{44C5A489-0B72-4CE8-A05B-13E2E8C7B3B1}" srcOrd="2" destOrd="0" presId="urn:microsoft.com/office/officeart/2005/8/layout/radial5"/>
    <dgm:cxn modelId="{F9B196FE-CE92-42A6-B497-3547508277B5}" type="presParOf" srcId="{0770C9E4-D5FA-4942-9B76-17BC446CCCD3}" destId="{D5AF3994-21DB-4F28-B2CF-1D4072283BCF}" srcOrd="3" destOrd="0" presId="urn:microsoft.com/office/officeart/2005/8/layout/radial5"/>
    <dgm:cxn modelId="{443B12A7-0EE9-4925-B3D0-5877976E7F4F}" type="presParOf" srcId="{D5AF3994-21DB-4F28-B2CF-1D4072283BCF}" destId="{0DA70A72-6524-473A-86CC-0D04CEA28B4E}" srcOrd="0" destOrd="0" presId="urn:microsoft.com/office/officeart/2005/8/layout/radial5"/>
    <dgm:cxn modelId="{9217BA32-D54F-45C4-B395-C1D59BDE98B9}" type="presParOf" srcId="{0770C9E4-D5FA-4942-9B76-17BC446CCCD3}" destId="{44A0F3FA-00DC-4A6B-B97F-9E68C263D7D4}" srcOrd="4" destOrd="0" presId="urn:microsoft.com/office/officeart/2005/8/layout/radial5"/>
    <dgm:cxn modelId="{4614F120-AEDD-4181-A8D9-1C29BBAFBAF6}" type="presParOf" srcId="{0770C9E4-D5FA-4942-9B76-17BC446CCCD3}" destId="{4D7DDD75-6E41-4425-92F7-784C8460FCF2}" srcOrd="5" destOrd="0" presId="urn:microsoft.com/office/officeart/2005/8/layout/radial5"/>
    <dgm:cxn modelId="{F525FC32-A345-4485-9DEC-BB890B57D82A}" type="presParOf" srcId="{4D7DDD75-6E41-4425-92F7-784C8460FCF2}" destId="{19ECD672-7E8A-4581-BE6A-FFD74C72C62A}" srcOrd="0" destOrd="0" presId="urn:microsoft.com/office/officeart/2005/8/layout/radial5"/>
    <dgm:cxn modelId="{F6091D0C-A2CB-4523-8355-93E0ECE34836}" type="presParOf" srcId="{0770C9E4-D5FA-4942-9B76-17BC446CCCD3}" destId="{9D66E1BD-017E-4519-BE3B-497B2C5D7B59}" srcOrd="6" destOrd="0" presId="urn:microsoft.com/office/officeart/2005/8/layout/radial5"/>
    <dgm:cxn modelId="{804E91E5-01B9-442C-B518-0EFF8B13F910}" type="presParOf" srcId="{0770C9E4-D5FA-4942-9B76-17BC446CCCD3}" destId="{C1151441-EC9E-47E7-A3A9-3F413EF8C17B}" srcOrd="7" destOrd="0" presId="urn:microsoft.com/office/officeart/2005/8/layout/radial5"/>
    <dgm:cxn modelId="{18E01A42-EA4C-4684-A4A5-325DBFF966F2}" type="presParOf" srcId="{C1151441-EC9E-47E7-A3A9-3F413EF8C17B}" destId="{27C2AA9A-F4D5-4D21-8EE2-AFE8923CB57E}" srcOrd="0" destOrd="0" presId="urn:microsoft.com/office/officeart/2005/8/layout/radial5"/>
    <dgm:cxn modelId="{7F62FC2D-AC0A-4FCB-8506-A2D8E1D45A7E}" type="presParOf" srcId="{0770C9E4-D5FA-4942-9B76-17BC446CCCD3}" destId="{D64D0573-0F04-49DB-B7BD-8C7019B30CF9}" srcOrd="8" destOrd="0" presId="urn:microsoft.com/office/officeart/2005/8/layout/radial5"/>
    <dgm:cxn modelId="{04C2863A-6C3E-457C-9A85-87574E78407B}" type="presParOf" srcId="{0770C9E4-D5FA-4942-9B76-17BC446CCCD3}" destId="{3817EB67-6F94-46DA-BCB0-50BA421EC883}" srcOrd="9" destOrd="0" presId="urn:microsoft.com/office/officeart/2005/8/layout/radial5"/>
    <dgm:cxn modelId="{0DB13BB0-57ED-490B-8467-656542662D22}" type="presParOf" srcId="{3817EB67-6F94-46DA-BCB0-50BA421EC883}" destId="{BDA2A60A-7432-4A53-B483-FCC34B3B4130}" srcOrd="0" destOrd="0" presId="urn:microsoft.com/office/officeart/2005/8/layout/radial5"/>
    <dgm:cxn modelId="{E1B84FFA-DB6B-466C-823E-6F049DD20107}" type="presParOf" srcId="{0770C9E4-D5FA-4942-9B76-17BC446CCCD3}" destId="{9AF72C28-DF51-45A2-B4F5-F5AFC81F22BA}" srcOrd="1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E7606A5-FEF7-4667-9785-38957696323D}" type="doc">
      <dgm:prSet loTypeId="urn:microsoft.com/office/officeart/2005/8/layout/radial5" loCatId="cycle" qsTypeId="urn:microsoft.com/office/officeart/2005/8/quickstyle/simple3" qsCatId="simple" csTypeId="urn:microsoft.com/office/officeart/2005/8/colors/colorful4" csCatId="colorful" phldr="1"/>
      <dgm:spPr/>
      <dgm:t>
        <a:bodyPr/>
        <a:lstStyle/>
        <a:p>
          <a:endParaRPr lang="es-EC"/>
        </a:p>
      </dgm:t>
    </dgm:pt>
    <dgm:pt modelId="{09B4E8E1-6119-4EAD-99DB-AA8B5E87241A}">
      <dgm:prSet phldrT="[Texto]" custT="1"/>
      <dgm:spPr/>
      <dgm:t>
        <a:bodyPr/>
        <a:lstStyle/>
        <a:p>
          <a:r>
            <a:rPr lang="es-EC" sz="1100">
              <a:latin typeface="Arial" panose="020B0604020202020204" pitchFamily="34" charset="0"/>
              <a:cs typeface="Arial" panose="020B0604020202020204" pitchFamily="34" charset="0"/>
            </a:rPr>
            <a:t>Balon</a:t>
          </a:r>
        </a:p>
      </dgm:t>
    </dgm:pt>
    <dgm:pt modelId="{CFC4D1D7-0B76-4E9D-A34C-A7DB11D7874B}" type="parTrans" cxnId="{663EC4F7-4351-41B7-B2A6-A129143D720A}">
      <dgm:prSet/>
      <dgm:spPr/>
      <dgm:t>
        <a:bodyPr/>
        <a:lstStyle/>
        <a:p>
          <a:endParaRPr lang="es-EC" sz="1100"/>
        </a:p>
      </dgm:t>
    </dgm:pt>
    <dgm:pt modelId="{3765E633-3E64-4F2D-85B1-8AA22D1B6C83}" type="sibTrans" cxnId="{663EC4F7-4351-41B7-B2A6-A129143D720A}">
      <dgm:prSet/>
      <dgm:spPr/>
      <dgm:t>
        <a:bodyPr/>
        <a:lstStyle/>
        <a:p>
          <a:endParaRPr lang="es-EC" sz="1100"/>
        </a:p>
      </dgm:t>
    </dgm:pt>
    <dgm:pt modelId="{62ABD094-4C46-4590-8E03-BEAB929166E8}">
      <dgm:prSet phldrT="[Texto]" custT="1"/>
      <dgm:spPr/>
      <dgm:t>
        <a:bodyPr/>
        <a:lstStyle/>
        <a:p>
          <a:r>
            <a:rPr lang="es-EC" sz="1600" dirty="0">
              <a:latin typeface="Arial" panose="020B0604020202020204" pitchFamily="34" charset="0"/>
              <a:cs typeface="Arial" panose="020B0604020202020204" pitchFamily="34" charset="0"/>
            </a:rPr>
            <a:t>Esférico</a:t>
          </a:r>
          <a:r>
            <a:rPr lang="es-EC" sz="1100" dirty="0">
              <a:latin typeface="Arial" panose="020B0604020202020204" pitchFamily="34" charset="0"/>
              <a:cs typeface="Arial" panose="020B0604020202020204" pitchFamily="34" charset="0"/>
            </a:rPr>
            <a:t> </a:t>
          </a:r>
        </a:p>
      </dgm:t>
    </dgm:pt>
    <dgm:pt modelId="{C666E406-14C0-4991-B4AF-FB2CCDCE7E99}" type="parTrans" cxnId="{886A78C0-B6D9-4FA8-85C0-2517C09951A2}">
      <dgm:prSet custT="1"/>
      <dgm:spPr/>
      <dgm:t>
        <a:bodyPr/>
        <a:lstStyle/>
        <a:p>
          <a:endParaRPr lang="es-EC" sz="1100">
            <a:latin typeface="Arial" panose="020B0604020202020204" pitchFamily="34" charset="0"/>
            <a:cs typeface="Arial" panose="020B0604020202020204" pitchFamily="34" charset="0"/>
          </a:endParaRPr>
        </a:p>
      </dgm:t>
    </dgm:pt>
    <dgm:pt modelId="{531116C6-4ABF-4258-991C-2EB973EBB919}" type="sibTrans" cxnId="{886A78C0-B6D9-4FA8-85C0-2517C09951A2}">
      <dgm:prSet/>
      <dgm:spPr/>
      <dgm:t>
        <a:bodyPr/>
        <a:lstStyle/>
        <a:p>
          <a:endParaRPr lang="es-EC" sz="1100"/>
        </a:p>
      </dgm:t>
    </dgm:pt>
    <dgm:pt modelId="{72C01119-0165-4804-BE1D-493195D18C25}">
      <dgm:prSet phldrT="[Texto]" custT="1"/>
      <dgm:spPr/>
      <dgm:t>
        <a:bodyPr/>
        <a:lstStyle/>
        <a:p>
          <a:r>
            <a:rPr lang="es-EC" sz="1600" dirty="0">
              <a:latin typeface="Arial" panose="020B0604020202020204" pitchFamily="34" charset="0"/>
              <a:cs typeface="Arial" panose="020B0604020202020204" pitchFamily="34" charset="0"/>
            </a:rPr>
            <a:t>Cuero</a:t>
          </a:r>
          <a:r>
            <a:rPr lang="es-EC" sz="1100" dirty="0">
              <a:latin typeface="Arial" panose="020B0604020202020204" pitchFamily="34" charset="0"/>
              <a:cs typeface="Arial" panose="020B0604020202020204" pitchFamily="34" charset="0"/>
            </a:rPr>
            <a:t> </a:t>
          </a:r>
        </a:p>
      </dgm:t>
    </dgm:pt>
    <dgm:pt modelId="{ABB60493-AC59-444C-A4B5-7836AB7AAB8E}" type="parTrans" cxnId="{632DABCB-2902-4C60-9265-29989EBE2E54}">
      <dgm:prSet custT="1"/>
      <dgm:spPr/>
      <dgm:t>
        <a:bodyPr/>
        <a:lstStyle/>
        <a:p>
          <a:endParaRPr lang="es-EC" sz="1100">
            <a:latin typeface="Arial" panose="020B0604020202020204" pitchFamily="34" charset="0"/>
            <a:cs typeface="Arial" panose="020B0604020202020204" pitchFamily="34" charset="0"/>
          </a:endParaRPr>
        </a:p>
      </dgm:t>
    </dgm:pt>
    <dgm:pt modelId="{8F7673F5-694B-4949-BC62-B6561E60F8A2}" type="sibTrans" cxnId="{632DABCB-2902-4C60-9265-29989EBE2E54}">
      <dgm:prSet/>
      <dgm:spPr/>
      <dgm:t>
        <a:bodyPr/>
        <a:lstStyle/>
        <a:p>
          <a:endParaRPr lang="es-EC" sz="1100"/>
        </a:p>
      </dgm:t>
    </dgm:pt>
    <dgm:pt modelId="{521E9677-5041-406B-B576-880D77DC18CF}">
      <dgm:prSet phldrT="[Texto]" custT="1"/>
      <dgm:spPr/>
      <dgm:t>
        <a:bodyPr/>
        <a:lstStyle/>
        <a:p>
          <a:r>
            <a:rPr lang="es-EC" sz="1600" dirty="0">
              <a:latin typeface="Arial" panose="020B0604020202020204" pitchFamily="34" charset="0"/>
              <a:cs typeface="Arial" panose="020B0604020202020204" pitchFamily="34" charset="0"/>
            </a:rPr>
            <a:t>Circunferencia :</a:t>
          </a:r>
        </a:p>
        <a:p>
          <a:r>
            <a:rPr lang="es-EC" sz="1600" dirty="0">
              <a:latin typeface="Arial" panose="020B0604020202020204" pitchFamily="34" charset="0"/>
              <a:cs typeface="Arial" panose="020B0604020202020204" pitchFamily="34" charset="0"/>
            </a:rPr>
            <a:t>Min 60 cm  </a:t>
          </a:r>
        </a:p>
        <a:p>
          <a:r>
            <a:rPr lang="es-EC" sz="1600" dirty="0">
              <a:latin typeface="Arial" panose="020B0604020202020204" pitchFamily="34" charset="0"/>
              <a:cs typeface="Arial" panose="020B0604020202020204" pitchFamily="34" charset="0"/>
            </a:rPr>
            <a:t>Max 62  cm</a:t>
          </a:r>
        </a:p>
      </dgm:t>
    </dgm:pt>
    <dgm:pt modelId="{A5673BDB-82D7-4263-BFDB-926B980A544F}" type="parTrans" cxnId="{073F2074-6E57-4AFB-9A16-A1A13EB9C4CE}">
      <dgm:prSet custT="1"/>
      <dgm:spPr/>
      <dgm:t>
        <a:bodyPr/>
        <a:lstStyle/>
        <a:p>
          <a:endParaRPr lang="es-EC" sz="1100">
            <a:latin typeface="Arial" panose="020B0604020202020204" pitchFamily="34" charset="0"/>
            <a:cs typeface="Arial" panose="020B0604020202020204" pitchFamily="34" charset="0"/>
          </a:endParaRPr>
        </a:p>
      </dgm:t>
    </dgm:pt>
    <dgm:pt modelId="{F18246EF-4DF6-4E34-BCB7-8216D39842AE}" type="sibTrans" cxnId="{073F2074-6E57-4AFB-9A16-A1A13EB9C4CE}">
      <dgm:prSet/>
      <dgm:spPr/>
      <dgm:t>
        <a:bodyPr/>
        <a:lstStyle/>
        <a:p>
          <a:endParaRPr lang="es-EC" sz="1100"/>
        </a:p>
      </dgm:t>
    </dgm:pt>
    <dgm:pt modelId="{7972744E-1E6C-4AD9-9AA1-D7B2067A16CC}">
      <dgm:prSet phldrT="[Texto]" custT="1"/>
      <dgm:spPr/>
      <dgm:t>
        <a:bodyPr/>
        <a:lstStyle/>
        <a:p>
          <a:r>
            <a:rPr lang="es-EC" sz="1600" dirty="0">
              <a:latin typeface="Arial" panose="020B0604020202020204" pitchFamily="34" charset="0"/>
              <a:cs typeface="Arial" panose="020B0604020202020204" pitchFamily="34" charset="0"/>
            </a:rPr>
            <a:t>Peso: inicio del  partido  &lt; 540 g   máximo 510  g</a:t>
          </a:r>
        </a:p>
      </dgm:t>
    </dgm:pt>
    <dgm:pt modelId="{BD5A695D-3BD5-4190-9C1C-21F24CE050D5}" type="parTrans" cxnId="{3BC6F985-9943-47C9-A37F-8BDEB96D8957}">
      <dgm:prSet custT="1"/>
      <dgm:spPr/>
      <dgm:t>
        <a:bodyPr/>
        <a:lstStyle/>
        <a:p>
          <a:endParaRPr lang="es-EC" sz="1100">
            <a:latin typeface="Arial" panose="020B0604020202020204" pitchFamily="34" charset="0"/>
            <a:cs typeface="Arial" panose="020B0604020202020204" pitchFamily="34" charset="0"/>
          </a:endParaRPr>
        </a:p>
      </dgm:t>
    </dgm:pt>
    <dgm:pt modelId="{4D92FDFA-6E50-4F86-9417-C95AFF32E545}" type="sibTrans" cxnId="{3BC6F985-9943-47C9-A37F-8BDEB96D8957}">
      <dgm:prSet/>
      <dgm:spPr/>
      <dgm:t>
        <a:bodyPr/>
        <a:lstStyle/>
        <a:p>
          <a:endParaRPr lang="es-EC" sz="1100"/>
        </a:p>
      </dgm:t>
    </dgm:pt>
    <dgm:pt modelId="{01D22083-C9A8-405F-8B11-5EE44FA30250}">
      <dgm:prSet phldrT="[Texto]" custT="1"/>
      <dgm:spPr/>
      <dgm:t>
        <a:bodyPr/>
        <a:lstStyle/>
        <a:p>
          <a:r>
            <a:rPr lang="es-EC" sz="1600" dirty="0">
              <a:latin typeface="Arial" panose="020B0604020202020204" pitchFamily="34" charset="0"/>
              <a:cs typeface="Arial" panose="020B0604020202020204" pitchFamily="34" charset="0"/>
            </a:rPr>
            <a:t>Presión:</a:t>
          </a:r>
        </a:p>
        <a:p>
          <a:r>
            <a:rPr lang="es-EC" sz="1600" dirty="0">
              <a:latin typeface="Arial" panose="020B0604020202020204" pitchFamily="34" charset="0"/>
              <a:cs typeface="Arial" panose="020B0604020202020204" pitchFamily="34" charset="0"/>
            </a:rPr>
            <a:t> 0,4-0,6  atmosferas (400-600 g/cm2) a nivel del  mar </a:t>
          </a:r>
        </a:p>
      </dgm:t>
    </dgm:pt>
    <dgm:pt modelId="{FAC6AEF3-0513-4948-B06B-95CC0EDEDE26}" type="parTrans" cxnId="{A0801C56-D663-4DA7-806B-DFE9A92E0F78}">
      <dgm:prSet custT="1"/>
      <dgm:spPr/>
      <dgm:t>
        <a:bodyPr/>
        <a:lstStyle/>
        <a:p>
          <a:endParaRPr lang="es-EC" sz="1100">
            <a:latin typeface="Arial" panose="020B0604020202020204" pitchFamily="34" charset="0"/>
            <a:cs typeface="Arial" panose="020B0604020202020204" pitchFamily="34" charset="0"/>
          </a:endParaRPr>
        </a:p>
      </dgm:t>
    </dgm:pt>
    <dgm:pt modelId="{7C900902-07AC-467B-B741-571B58D24468}" type="sibTrans" cxnId="{A0801C56-D663-4DA7-806B-DFE9A92E0F78}">
      <dgm:prSet/>
      <dgm:spPr/>
      <dgm:t>
        <a:bodyPr/>
        <a:lstStyle/>
        <a:p>
          <a:endParaRPr lang="es-EC" sz="1100"/>
        </a:p>
      </dgm:t>
    </dgm:pt>
    <dgm:pt modelId="{7B05F2F1-4AF6-4A13-9F16-A8027D1DD1F4}">
      <dgm:prSet phldrT="[Texto]" custT="1"/>
      <dgm:spPr/>
      <dgm:t>
        <a:bodyPr/>
        <a:lstStyle/>
        <a:p>
          <a:r>
            <a:rPr lang="es-EC" sz="1600" dirty="0">
              <a:latin typeface="Arial" panose="020B0604020202020204" pitchFamily="34" charset="0"/>
              <a:cs typeface="Arial" panose="020B0604020202020204" pitchFamily="34" charset="0"/>
            </a:rPr>
            <a:t>Sistema de Sonido Interno </a:t>
          </a:r>
        </a:p>
      </dgm:t>
    </dgm:pt>
    <dgm:pt modelId="{9F9709CB-AD24-40A0-A3AC-F42BEF69B576}" type="parTrans" cxnId="{E63C6620-A6E9-4587-9B45-1FEE7B8BF356}">
      <dgm:prSet custT="1"/>
      <dgm:spPr/>
      <dgm:t>
        <a:bodyPr/>
        <a:lstStyle/>
        <a:p>
          <a:endParaRPr lang="es-EC" sz="1100">
            <a:latin typeface="Arial" panose="020B0604020202020204" pitchFamily="34" charset="0"/>
            <a:cs typeface="Arial" panose="020B0604020202020204" pitchFamily="34" charset="0"/>
          </a:endParaRPr>
        </a:p>
      </dgm:t>
    </dgm:pt>
    <dgm:pt modelId="{F6098CD6-6D05-45B6-BDD0-0C876E04AD87}" type="sibTrans" cxnId="{E63C6620-A6E9-4587-9B45-1FEE7B8BF356}">
      <dgm:prSet/>
      <dgm:spPr/>
      <dgm:t>
        <a:bodyPr/>
        <a:lstStyle/>
        <a:p>
          <a:endParaRPr lang="es-EC" sz="1100"/>
        </a:p>
      </dgm:t>
    </dgm:pt>
    <dgm:pt modelId="{80B3B4EB-0757-4CAE-9FD1-AA4DDC9B5398}">
      <dgm:prSet phldrT="[Texto]" custT="1"/>
      <dgm:spPr/>
      <dgm:t>
        <a:bodyPr/>
        <a:lstStyle/>
        <a:p>
          <a:r>
            <a:rPr lang="es-EC" sz="1600" dirty="0">
              <a:latin typeface="Arial" panose="020B0604020202020204" pitchFamily="34" charset="0"/>
              <a:cs typeface="Arial" panose="020B0604020202020204" pitchFamily="34" charset="0"/>
            </a:rPr>
            <a:t>Si pierde en sonido durante la jugada; se detiene el juego  y el arbitro realiza un bote sobre tierra para reanudar</a:t>
          </a:r>
          <a:r>
            <a:rPr lang="es-EC" sz="1100" dirty="0">
              <a:latin typeface="Arial" panose="020B0604020202020204" pitchFamily="34" charset="0"/>
              <a:cs typeface="Arial" panose="020B0604020202020204" pitchFamily="34" charset="0"/>
            </a:rPr>
            <a:t>.</a:t>
          </a:r>
        </a:p>
      </dgm:t>
    </dgm:pt>
    <dgm:pt modelId="{1278F565-25D8-4E94-8E88-F4E4987304FF}" type="parTrans" cxnId="{0ECA470C-0E19-4041-9AC9-5C799D5FB335}">
      <dgm:prSet custT="1"/>
      <dgm:spPr/>
      <dgm:t>
        <a:bodyPr/>
        <a:lstStyle/>
        <a:p>
          <a:endParaRPr lang="es-EC" sz="1100">
            <a:latin typeface="Arial" panose="020B0604020202020204" pitchFamily="34" charset="0"/>
            <a:cs typeface="Arial" panose="020B0604020202020204" pitchFamily="34" charset="0"/>
          </a:endParaRPr>
        </a:p>
      </dgm:t>
    </dgm:pt>
    <dgm:pt modelId="{A6D9E9EC-2960-4070-ACBE-5A25CCBB40A8}" type="sibTrans" cxnId="{0ECA470C-0E19-4041-9AC9-5C799D5FB335}">
      <dgm:prSet/>
      <dgm:spPr/>
      <dgm:t>
        <a:bodyPr/>
        <a:lstStyle/>
        <a:p>
          <a:endParaRPr lang="es-EC" sz="1100"/>
        </a:p>
      </dgm:t>
    </dgm:pt>
    <dgm:pt modelId="{7EAFC3E3-7071-4FBC-B7C0-0DCDC27D0314}" type="pres">
      <dgm:prSet presAssocID="{AE7606A5-FEF7-4667-9785-38957696323D}" presName="Name0" presStyleCnt="0">
        <dgm:presLayoutVars>
          <dgm:chMax val="1"/>
          <dgm:dir/>
          <dgm:animLvl val="ctr"/>
          <dgm:resizeHandles val="exact"/>
        </dgm:presLayoutVars>
      </dgm:prSet>
      <dgm:spPr/>
    </dgm:pt>
    <dgm:pt modelId="{72DC90FE-4FA3-4513-9161-ADAF68D84F5F}" type="pres">
      <dgm:prSet presAssocID="{09B4E8E1-6119-4EAD-99DB-AA8B5E87241A}" presName="centerShape" presStyleLbl="node0" presStyleIdx="0" presStyleCnt="1"/>
      <dgm:spPr/>
    </dgm:pt>
    <dgm:pt modelId="{77A993FE-678D-49A3-BB64-97F1094D778E}" type="pres">
      <dgm:prSet presAssocID="{C666E406-14C0-4991-B4AF-FB2CCDCE7E99}" presName="parTrans" presStyleLbl="sibTrans2D1" presStyleIdx="0" presStyleCnt="7"/>
      <dgm:spPr/>
    </dgm:pt>
    <dgm:pt modelId="{B8BEE7C7-BB7C-4124-86A2-24BE2493F7B0}" type="pres">
      <dgm:prSet presAssocID="{C666E406-14C0-4991-B4AF-FB2CCDCE7E99}" presName="connectorText" presStyleLbl="sibTrans2D1" presStyleIdx="0" presStyleCnt="7"/>
      <dgm:spPr/>
    </dgm:pt>
    <dgm:pt modelId="{D552253F-8F18-45C8-A333-775F37299EDA}" type="pres">
      <dgm:prSet presAssocID="{62ABD094-4C46-4590-8E03-BEAB929166E8}" presName="node" presStyleLbl="node1" presStyleIdx="0" presStyleCnt="7" custScaleY="65056" custRadScaleRad="102917" custRadScaleInc="41664">
        <dgm:presLayoutVars>
          <dgm:bulletEnabled val="1"/>
        </dgm:presLayoutVars>
      </dgm:prSet>
      <dgm:spPr/>
    </dgm:pt>
    <dgm:pt modelId="{5B304DA2-2709-46C9-A604-A27A3FD9E8E1}" type="pres">
      <dgm:prSet presAssocID="{ABB60493-AC59-444C-A4B5-7836AB7AAB8E}" presName="parTrans" presStyleLbl="sibTrans2D1" presStyleIdx="1" presStyleCnt="7"/>
      <dgm:spPr/>
    </dgm:pt>
    <dgm:pt modelId="{4B271984-E0B5-411D-BCFA-ABCD6AE91462}" type="pres">
      <dgm:prSet presAssocID="{ABB60493-AC59-444C-A4B5-7836AB7AAB8E}" presName="connectorText" presStyleLbl="sibTrans2D1" presStyleIdx="1" presStyleCnt="7"/>
      <dgm:spPr/>
    </dgm:pt>
    <dgm:pt modelId="{66478B4F-4D34-475E-89D4-2ACAAE2C3C62}" type="pres">
      <dgm:prSet presAssocID="{72C01119-0165-4804-BE1D-493195D18C25}" presName="node" presStyleLbl="node1" presStyleIdx="1" presStyleCnt="7" custRadScaleRad="129751" custRadScaleInc="-3456">
        <dgm:presLayoutVars>
          <dgm:bulletEnabled val="1"/>
        </dgm:presLayoutVars>
      </dgm:prSet>
      <dgm:spPr/>
    </dgm:pt>
    <dgm:pt modelId="{CCBD45E2-8D27-47A2-BCFC-C3D2AD092AD8}" type="pres">
      <dgm:prSet presAssocID="{A5673BDB-82D7-4263-BFDB-926B980A544F}" presName="parTrans" presStyleLbl="sibTrans2D1" presStyleIdx="2" presStyleCnt="7" custLinFactNeighborX="9051" custLinFactNeighborY="2133"/>
      <dgm:spPr/>
    </dgm:pt>
    <dgm:pt modelId="{5DCA68E9-E7E5-4FB8-9747-900EBE4A6561}" type="pres">
      <dgm:prSet presAssocID="{A5673BDB-82D7-4263-BFDB-926B980A544F}" presName="connectorText" presStyleLbl="sibTrans2D1" presStyleIdx="2" presStyleCnt="7"/>
      <dgm:spPr/>
    </dgm:pt>
    <dgm:pt modelId="{8082E8CC-9AD8-421F-A07A-34300E1D7B06}" type="pres">
      <dgm:prSet presAssocID="{521E9677-5041-406B-B576-880D77DC18CF}" presName="node" presStyleLbl="node1" presStyleIdx="2" presStyleCnt="7" custScaleX="156201" custScaleY="115136" custRadScaleRad="128118" custRadScaleInc="-49551">
        <dgm:presLayoutVars>
          <dgm:bulletEnabled val="1"/>
        </dgm:presLayoutVars>
      </dgm:prSet>
      <dgm:spPr/>
    </dgm:pt>
    <dgm:pt modelId="{3E5103CB-070D-415D-B60E-7C4C1D5FE936}" type="pres">
      <dgm:prSet presAssocID="{BD5A695D-3BD5-4190-9C1C-21F24CE050D5}" presName="parTrans" presStyleLbl="sibTrans2D1" presStyleIdx="3" presStyleCnt="7"/>
      <dgm:spPr/>
    </dgm:pt>
    <dgm:pt modelId="{AE31CB8A-0551-4800-B4F3-E7D974E0F917}" type="pres">
      <dgm:prSet presAssocID="{BD5A695D-3BD5-4190-9C1C-21F24CE050D5}" presName="connectorText" presStyleLbl="sibTrans2D1" presStyleIdx="3" presStyleCnt="7"/>
      <dgm:spPr/>
    </dgm:pt>
    <dgm:pt modelId="{DBBCD520-F7F4-4D5D-8653-99AFCEDF876F}" type="pres">
      <dgm:prSet presAssocID="{7972744E-1E6C-4AD9-9AA1-D7B2067A16CC}" presName="node" presStyleLbl="node1" presStyleIdx="3" presStyleCnt="7" custScaleX="148587" custScaleY="116633" custRadScaleRad="104150" custRadScaleInc="-55766">
        <dgm:presLayoutVars>
          <dgm:bulletEnabled val="1"/>
        </dgm:presLayoutVars>
      </dgm:prSet>
      <dgm:spPr/>
    </dgm:pt>
    <dgm:pt modelId="{543921AD-00CB-4047-AB9E-2B58F36161B0}" type="pres">
      <dgm:prSet presAssocID="{FAC6AEF3-0513-4948-B06B-95CC0EDEDE26}" presName="parTrans" presStyleLbl="sibTrans2D1" presStyleIdx="4" presStyleCnt="7"/>
      <dgm:spPr/>
    </dgm:pt>
    <dgm:pt modelId="{38A49092-6EC1-4831-9E9B-F1FD70C454F3}" type="pres">
      <dgm:prSet presAssocID="{FAC6AEF3-0513-4948-B06B-95CC0EDEDE26}" presName="connectorText" presStyleLbl="sibTrans2D1" presStyleIdx="4" presStyleCnt="7"/>
      <dgm:spPr/>
    </dgm:pt>
    <dgm:pt modelId="{45026F8A-13E2-4578-8F1D-E5614C826180}" type="pres">
      <dgm:prSet presAssocID="{01D22083-C9A8-405F-8B11-5EE44FA30250}" presName="node" presStyleLbl="node1" presStyleIdx="4" presStyleCnt="7" custScaleX="156401" custScaleY="128815" custRadScaleRad="105010" custRadScaleInc="24721">
        <dgm:presLayoutVars>
          <dgm:bulletEnabled val="1"/>
        </dgm:presLayoutVars>
      </dgm:prSet>
      <dgm:spPr/>
    </dgm:pt>
    <dgm:pt modelId="{087993DB-5CB7-4026-B9EF-109591D933CA}" type="pres">
      <dgm:prSet presAssocID="{9F9709CB-AD24-40A0-A3AC-F42BEF69B576}" presName="parTrans" presStyleLbl="sibTrans2D1" presStyleIdx="5" presStyleCnt="7"/>
      <dgm:spPr/>
    </dgm:pt>
    <dgm:pt modelId="{08B14648-A016-4D15-B932-5ACE820BBD44}" type="pres">
      <dgm:prSet presAssocID="{9F9709CB-AD24-40A0-A3AC-F42BEF69B576}" presName="connectorText" presStyleLbl="sibTrans2D1" presStyleIdx="5" presStyleCnt="7"/>
      <dgm:spPr/>
    </dgm:pt>
    <dgm:pt modelId="{34776AF4-ACE7-4F86-AF51-D0AC12C2164A}" type="pres">
      <dgm:prSet presAssocID="{7B05F2F1-4AF6-4A13-9F16-A8027D1DD1F4}" presName="node" presStyleLbl="node1" presStyleIdx="5" presStyleCnt="7" custScaleX="122969" custScaleY="107563" custRadScaleRad="143307" custRadScaleInc="-6833">
        <dgm:presLayoutVars>
          <dgm:bulletEnabled val="1"/>
        </dgm:presLayoutVars>
      </dgm:prSet>
      <dgm:spPr/>
    </dgm:pt>
    <dgm:pt modelId="{0FB8EDDE-623F-4049-BBF0-A2B9DD944BE9}" type="pres">
      <dgm:prSet presAssocID="{1278F565-25D8-4E94-8E88-F4E4987304FF}" presName="parTrans" presStyleLbl="sibTrans2D1" presStyleIdx="6" presStyleCnt="7"/>
      <dgm:spPr/>
    </dgm:pt>
    <dgm:pt modelId="{7D2727C4-20F1-4FDE-86EE-E9A5A74075E6}" type="pres">
      <dgm:prSet presAssocID="{1278F565-25D8-4E94-8E88-F4E4987304FF}" presName="connectorText" presStyleLbl="sibTrans2D1" presStyleIdx="6" presStyleCnt="7"/>
      <dgm:spPr/>
    </dgm:pt>
    <dgm:pt modelId="{EEAE48BE-886B-4552-9956-1AF1C24466D8}" type="pres">
      <dgm:prSet presAssocID="{80B3B4EB-0757-4CAE-9FD1-AA4DDC9B5398}" presName="node" presStyleLbl="node1" presStyleIdx="6" presStyleCnt="7" custScaleX="172777" custScaleY="177636" custRadScaleRad="121736" custRadScaleInc="-7284">
        <dgm:presLayoutVars>
          <dgm:bulletEnabled val="1"/>
        </dgm:presLayoutVars>
      </dgm:prSet>
      <dgm:spPr/>
    </dgm:pt>
  </dgm:ptLst>
  <dgm:cxnLst>
    <dgm:cxn modelId="{0ECA470C-0E19-4041-9AC9-5C799D5FB335}" srcId="{09B4E8E1-6119-4EAD-99DB-AA8B5E87241A}" destId="{80B3B4EB-0757-4CAE-9FD1-AA4DDC9B5398}" srcOrd="6" destOrd="0" parTransId="{1278F565-25D8-4E94-8E88-F4E4987304FF}" sibTransId="{A6D9E9EC-2960-4070-ACBE-5A25CCBB40A8}"/>
    <dgm:cxn modelId="{1F563311-EA78-40D6-8C1B-F8889EDF99E5}" type="presOf" srcId="{BD5A695D-3BD5-4190-9C1C-21F24CE050D5}" destId="{3E5103CB-070D-415D-B60E-7C4C1D5FE936}" srcOrd="0" destOrd="0" presId="urn:microsoft.com/office/officeart/2005/8/layout/radial5"/>
    <dgm:cxn modelId="{66538D16-72AA-4B0B-AC77-C19B68E2AE03}" type="presOf" srcId="{1278F565-25D8-4E94-8E88-F4E4987304FF}" destId="{0FB8EDDE-623F-4049-BBF0-A2B9DD944BE9}" srcOrd="0" destOrd="0" presId="urn:microsoft.com/office/officeart/2005/8/layout/radial5"/>
    <dgm:cxn modelId="{E63C6620-A6E9-4587-9B45-1FEE7B8BF356}" srcId="{09B4E8E1-6119-4EAD-99DB-AA8B5E87241A}" destId="{7B05F2F1-4AF6-4A13-9F16-A8027D1DD1F4}" srcOrd="5" destOrd="0" parTransId="{9F9709CB-AD24-40A0-A3AC-F42BEF69B576}" sibTransId="{F6098CD6-6D05-45B6-BDD0-0C876E04AD87}"/>
    <dgm:cxn modelId="{ECCF4960-1EF7-42E6-96A3-969776BCA616}" type="presOf" srcId="{1278F565-25D8-4E94-8E88-F4E4987304FF}" destId="{7D2727C4-20F1-4FDE-86EE-E9A5A74075E6}" srcOrd="1" destOrd="0" presId="urn:microsoft.com/office/officeart/2005/8/layout/radial5"/>
    <dgm:cxn modelId="{073F2074-6E57-4AFB-9A16-A1A13EB9C4CE}" srcId="{09B4E8E1-6119-4EAD-99DB-AA8B5E87241A}" destId="{521E9677-5041-406B-B576-880D77DC18CF}" srcOrd="2" destOrd="0" parTransId="{A5673BDB-82D7-4263-BFDB-926B980A544F}" sibTransId="{F18246EF-4DF6-4E34-BCB7-8216D39842AE}"/>
    <dgm:cxn modelId="{A0801C56-D663-4DA7-806B-DFE9A92E0F78}" srcId="{09B4E8E1-6119-4EAD-99DB-AA8B5E87241A}" destId="{01D22083-C9A8-405F-8B11-5EE44FA30250}" srcOrd="4" destOrd="0" parTransId="{FAC6AEF3-0513-4948-B06B-95CC0EDEDE26}" sibTransId="{7C900902-07AC-467B-B741-571B58D24468}"/>
    <dgm:cxn modelId="{228C0578-C128-4BC6-BD12-51E28E6B5C5F}" type="presOf" srcId="{ABB60493-AC59-444C-A4B5-7836AB7AAB8E}" destId="{4B271984-E0B5-411D-BCFA-ABCD6AE91462}" srcOrd="1" destOrd="0" presId="urn:microsoft.com/office/officeart/2005/8/layout/radial5"/>
    <dgm:cxn modelId="{41386C58-72D6-4BE6-94C7-A4B2D33F05F2}" type="presOf" srcId="{C666E406-14C0-4991-B4AF-FB2CCDCE7E99}" destId="{77A993FE-678D-49A3-BB64-97F1094D778E}" srcOrd="0" destOrd="0" presId="urn:microsoft.com/office/officeart/2005/8/layout/radial5"/>
    <dgm:cxn modelId="{9A027882-7164-4B5D-8763-7E330268D863}" type="presOf" srcId="{521E9677-5041-406B-B576-880D77DC18CF}" destId="{8082E8CC-9AD8-421F-A07A-34300E1D7B06}" srcOrd="0" destOrd="0" presId="urn:microsoft.com/office/officeart/2005/8/layout/radial5"/>
    <dgm:cxn modelId="{3BC6F985-9943-47C9-A37F-8BDEB96D8957}" srcId="{09B4E8E1-6119-4EAD-99DB-AA8B5E87241A}" destId="{7972744E-1E6C-4AD9-9AA1-D7B2067A16CC}" srcOrd="3" destOrd="0" parTransId="{BD5A695D-3BD5-4190-9C1C-21F24CE050D5}" sibTransId="{4D92FDFA-6E50-4F86-9417-C95AFF32E545}"/>
    <dgm:cxn modelId="{18794388-CD84-4D5A-B935-165C4B72652D}" type="presOf" srcId="{80B3B4EB-0757-4CAE-9FD1-AA4DDC9B5398}" destId="{EEAE48BE-886B-4552-9956-1AF1C24466D8}" srcOrd="0" destOrd="0" presId="urn:microsoft.com/office/officeart/2005/8/layout/radial5"/>
    <dgm:cxn modelId="{9AA0FC89-79EF-4A11-9264-CCDC4D9D8213}" type="presOf" srcId="{FAC6AEF3-0513-4948-B06B-95CC0EDEDE26}" destId="{543921AD-00CB-4047-AB9E-2B58F36161B0}" srcOrd="0" destOrd="0" presId="urn:microsoft.com/office/officeart/2005/8/layout/radial5"/>
    <dgm:cxn modelId="{06145A8A-E1A9-40E5-8287-B638DCC8F5A6}" type="presOf" srcId="{A5673BDB-82D7-4263-BFDB-926B980A544F}" destId="{5DCA68E9-E7E5-4FB8-9747-900EBE4A6561}" srcOrd="1" destOrd="0" presId="urn:microsoft.com/office/officeart/2005/8/layout/radial5"/>
    <dgm:cxn modelId="{230C6594-73B3-4389-AC49-F087ED062654}" type="presOf" srcId="{09B4E8E1-6119-4EAD-99DB-AA8B5E87241A}" destId="{72DC90FE-4FA3-4513-9161-ADAF68D84F5F}" srcOrd="0" destOrd="0" presId="urn:microsoft.com/office/officeart/2005/8/layout/radial5"/>
    <dgm:cxn modelId="{2C0A2596-A750-461E-8224-401DF2698F27}" type="presOf" srcId="{72C01119-0165-4804-BE1D-493195D18C25}" destId="{66478B4F-4D34-475E-89D4-2ACAAE2C3C62}" srcOrd="0" destOrd="0" presId="urn:microsoft.com/office/officeart/2005/8/layout/radial5"/>
    <dgm:cxn modelId="{A81F6C9A-2DCD-40E5-B203-735898357842}" type="presOf" srcId="{C666E406-14C0-4991-B4AF-FB2CCDCE7E99}" destId="{B8BEE7C7-BB7C-4124-86A2-24BE2493F7B0}" srcOrd="1" destOrd="0" presId="urn:microsoft.com/office/officeart/2005/8/layout/radial5"/>
    <dgm:cxn modelId="{FBFEF9A8-6330-47FA-A519-A956BC873F3B}" type="presOf" srcId="{62ABD094-4C46-4590-8E03-BEAB929166E8}" destId="{D552253F-8F18-45C8-A333-775F37299EDA}" srcOrd="0" destOrd="0" presId="urn:microsoft.com/office/officeart/2005/8/layout/radial5"/>
    <dgm:cxn modelId="{88295BAD-65EF-49DC-AB64-EEE8F7AB4C9F}" type="presOf" srcId="{7972744E-1E6C-4AD9-9AA1-D7B2067A16CC}" destId="{DBBCD520-F7F4-4D5D-8653-99AFCEDF876F}" srcOrd="0" destOrd="0" presId="urn:microsoft.com/office/officeart/2005/8/layout/radial5"/>
    <dgm:cxn modelId="{3D9AAFAF-3B18-4BB6-BA3D-845B8B1A4E70}" type="presOf" srcId="{A5673BDB-82D7-4263-BFDB-926B980A544F}" destId="{CCBD45E2-8D27-47A2-BCFC-C3D2AD092AD8}" srcOrd="0" destOrd="0" presId="urn:microsoft.com/office/officeart/2005/8/layout/radial5"/>
    <dgm:cxn modelId="{886A78C0-B6D9-4FA8-85C0-2517C09951A2}" srcId="{09B4E8E1-6119-4EAD-99DB-AA8B5E87241A}" destId="{62ABD094-4C46-4590-8E03-BEAB929166E8}" srcOrd="0" destOrd="0" parTransId="{C666E406-14C0-4991-B4AF-FB2CCDCE7E99}" sibTransId="{531116C6-4ABF-4258-991C-2EB973EBB919}"/>
    <dgm:cxn modelId="{AA1554C8-7FFD-4525-8A04-843906D335F6}" type="presOf" srcId="{ABB60493-AC59-444C-A4B5-7836AB7AAB8E}" destId="{5B304DA2-2709-46C9-A604-A27A3FD9E8E1}" srcOrd="0" destOrd="0" presId="urn:microsoft.com/office/officeart/2005/8/layout/radial5"/>
    <dgm:cxn modelId="{632DABCB-2902-4C60-9265-29989EBE2E54}" srcId="{09B4E8E1-6119-4EAD-99DB-AA8B5E87241A}" destId="{72C01119-0165-4804-BE1D-493195D18C25}" srcOrd="1" destOrd="0" parTransId="{ABB60493-AC59-444C-A4B5-7836AB7AAB8E}" sibTransId="{8F7673F5-694B-4949-BC62-B6561E60F8A2}"/>
    <dgm:cxn modelId="{548ACBCB-4467-4702-A9EC-E6E9C8A9CC21}" type="presOf" srcId="{9F9709CB-AD24-40A0-A3AC-F42BEF69B576}" destId="{08B14648-A016-4D15-B932-5ACE820BBD44}" srcOrd="1" destOrd="0" presId="urn:microsoft.com/office/officeart/2005/8/layout/radial5"/>
    <dgm:cxn modelId="{383276CC-932D-4169-A5AE-8AF3945DEC5D}" type="presOf" srcId="{9F9709CB-AD24-40A0-A3AC-F42BEF69B576}" destId="{087993DB-5CB7-4026-B9EF-109591D933CA}" srcOrd="0" destOrd="0" presId="urn:microsoft.com/office/officeart/2005/8/layout/radial5"/>
    <dgm:cxn modelId="{762636DA-2179-4987-9D8C-18B15CDEB600}" type="presOf" srcId="{AE7606A5-FEF7-4667-9785-38957696323D}" destId="{7EAFC3E3-7071-4FBC-B7C0-0DCDC27D0314}" srcOrd="0" destOrd="0" presId="urn:microsoft.com/office/officeart/2005/8/layout/radial5"/>
    <dgm:cxn modelId="{CA8F18E5-2983-4DA0-8AFF-71CC8C315ED3}" type="presOf" srcId="{01D22083-C9A8-405F-8B11-5EE44FA30250}" destId="{45026F8A-13E2-4578-8F1D-E5614C826180}" srcOrd="0" destOrd="0" presId="urn:microsoft.com/office/officeart/2005/8/layout/radial5"/>
    <dgm:cxn modelId="{1B555BE6-970D-4B7C-B99C-52FD53C02552}" type="presOf" srcId="{BD5A695D-3BD5-4190-9C1C-21F24CE050D5}" destId="{AE31CB8A-0551-4800-B4F3-E7D974E0F917}" srcOrd="1" destOrd="0" presId="urn:microsoft.com/office/officeart/2005/8/layout/radial5"/>
    <dgm:cxn modelId="{EFDC87EA-F984-4A75-989C-8C8E45051D0F}" type="presOf" srcId="{7B05F2F1-4AF6-4A13-9F16-A8027D1DD1F4}" destId="{34776AF4-ACE7-4F86-AF51-D0AC12C2164A}" srcOrd="0" destOrd="0" presId="urn:microsoft.com/office/officeart/2005/8/layout/radial5"/>
    <dgm:cxn modelId="{663EC4F7-4351-41B7-B2A6-A129143D720A}" srcId="{AE7606A5-FEF7-4667-9785-38957696323D}" destId="{09B4E8E1-6119-4EAD-99DB-AA8B5E87241A}" srcOrd="0" destOrd="0" parTransId="{CFC4D1D7-0B76-4E9D-A34C-A7DB11D7874B}" sibTransId="{3765E633-3E64-4F2D-85B1-8AA22D1B6C83}"/>
    <dgm:cxn modelId="{8789C5F8-CDE8-4968-A68B-C2F665278E0F}" type="presOf" srcId="{FAC6AEF3-0513-4948-B06B-95CC0EDEDE26}" destId="{38A49092-6EC1-4831-9E9B-F1FD70C454F3}" srcOrd="1" destOrd="0" presId="urn:microsoft.com/office/officeart/2005/8/layout/radial5"/>
    <dgm:cxn modelId="{DE5C0915-F8DA-4AF1-B6F5-55E16D4E7B27}" type="presParOf" srcId="{7EAFC3E3-7071-4FBC-B7C0-0DCDC27D0314}" destId="{72DC90FE-4FA3-4513-9161-ADAF68D84F5F}" srcOrd="0" destOrd="0" presId="urn:microsoft.com/office/officeart/2005/8/layout/radial5"/>
    <dgm:cxn modelId="{D2371A80-480D-4B63-82EE-C921A401E014}" type="presParOf" srcId="{7EAFC3E3-7071-4FBC-B7C0-0DCDC27D0314}" destId="{77A993FE-678D-49A3-BB64-97F1094D778E}" srcOrd="1" destOrd="0" presId="urn:microsoft.com/office/officeart/2005/8/layout/radial5"/>
    <dgm:cxn modelId="{C7ACF4DB-80C4-4CC9-B319-D7AA53DA1385}" type="presParOf" srcId="{77A993FE-678D-49A3-BB64-97F1094D778E}" destId="{B8BEE7C7-BB7C-4124-86A2-24BE2493F7B0}" srcOrd="0" destOrd="0" presId="urn:microsoft.com/office/officeart/2005/8/layout/radial5"/>
    <dgm:cxn modelId="{F982AD42-AEA1-4B2A-BDD4-C57AA11D1CF1}" type="presParOf" srcId="{7EAFC3E3-7071-4FBC-B7C0-0DCDC27D0314}" destId="{D552253F-8F18-45C8-A333-775F37299EDA}" srcOrd="2" destOrd="0" presId="urn:microsoft.com/office/officeart/2005/8/layout/radial5"/>
    <dgm:cxn modelId="{288B22D5-A8DF-4719-A86D-319E2F491D33}" type="presParOf" srcId="{7EAFC3E3-7071-4FBC-B7C0-0DCDC27D0314}" destId="{5B304DA2-2709-46C9-A604-A27A3FD9E8E1}" srcOrd="3" destOrd="0" presId="urn:microsoft.com/office/officeart/2005/8/layout/radial5"/>
    <dgm:cxn modelId="{D7AEADEA-B255-432B-9DE3-95816B39DAA1}" type="presParOf" srcId="{5B304DA2-2709-46C9-A604-A27A3FD9E8E1}" destId="{4B271984-E0B5-411D-BCFA-ABCD6AE91462}" srcOrd="0" destOrd="0" presId="urn:microsoft.com/office/officeart/2005/8/layout/radial5"/>
    <dgm:cxn modelId="{9A1D5574-B82E-4F77-AE32-13F2754DDBD7}" type="presParOf" srcId="{7EAFC3E3-7071-4FBC-B7C0-0DCDC27D0314}" destId="{66478B4F-4D34-475E-89D4-2ACAAE2C3C62}" srcOrd="4" destOrd="0" presId="urn:microsoft.com/office/officeart/2005/8/layout/radial5"/>
    <dgm:cxn modelId="{24438434-85A7-46EA-8496-183FF659895A}" type="presParOf" srcId="{7EAFC3E3-7071-4FBC-B7C0-0DCDC27D0314}" destId="{CCBD45E2-8D27-47A2-BCFC-C3D2AD092AD8}" srcOrd="5" destOrd="0" presId="urn:microsoft.com/office/officeart/2005/8/layout/radial5"/>
    <dgm:cxn modelId="{85179B83-2045-40D9-86C1-B24895BC221B}" type="presParOf" srcId="{CCBD45E2-8D27-47A2-BCFC-C3D2AD092AD8}" destId="{5DCA68E9-E7E5-4FB8-9747-900EBE4A6561}" srcOrd="0" destOrd="0" presId="urn:microsoft.com/office/officeart/2005/8/layout/radial5"/>
    <dgm:cxn modelId="{6565CD57-FA6F-4895-AAB1-5FEF6BA519CC}" type="presParOf" srcId="{7EAFC3E3-7071-4FBC-B7C0-0DCDC27D0314}" destId="{8082E8CC-9AD8-421F-A07A-34300E1D7B06}" srcOrd="6" destOrd="0" presId="urn:microsoft.com/office/officeart/2005/8/layout/radial5"/>
    <dgm:cxn modelId="{2DEE5F1F-1059-4441-A4AF-AAA70DDCA31B}" type="presParOf" srcId="{7EAFC3E3-7071-4FBC-B7C0-0DCDC27D0314}" destId="{3E5103CB-070D-415D-B60E-7C4C1D5FE936}" srcOrd="7" destOrd="0" presId="urn:microsoft.com/office/officeart/2005/8/layout/radial5"/>
    <dgm:cxn modelId="{4B2BB15B-ED28-4AB4-A96F-A963F52D703C}" type="presParOf" srcId="{3E5103CB-070D-415D-B60E-7C4C1D5FE936}" destId="{AE31CB8A-0551-4800-B4F3-E7D974E0F917}" srcOrd="0" destOrd="0" presId="urn:microsoft.com/office/officeart/2005/8/layout/radial5"/>
    <dgm:cxn modelId="{A26C0427-C13D-4F2B-9867-5DF967F2C25C}" type="presParOf" srcId="{7EAFC3E3-7071-4FBC-B7C0-0DCDC27D0314}" destId="{DBBCD520-F7F4-4D5D-8653-99AFCEDF876F}" srcOrd="8" destOrd="0" presId="urn:microsoft.com/office/officeart/2005/8/layout/radial5"/>
    <dgm:cxn modelId="{D5D6B9FB-9524-42E1-A043-77F35F24A6DA}" type="presParOf" srcId="{7EAFC3E3-7071-4FBC-B7C0-0DCDC27D0314}" destId="{543921AD-00CB-4047-AB9E-2B58F36161B0}" srcOrd="9" destOrd="0" presId="urn:microsoft.com/office/officeart/2005/8/layout/radial5"/>
    <dgm:cxn modelId="{FBB05F93-B696-4184-92F5-73EFB3423E1C}" type="presParOf" srcId="{543921AD-00CB-4047-AB9E-2B58F36161B0}" destId="{38A49092-6EC1-4831-9E9B-F1FD70C454F3}" srcOrd="0" destOrd="0" presId="urn:microsoft.com/office/officeart/2005/8/layout/radial5"/>
    <dgm:cxn modelId="{79A0C104-10A6-4938-A5A6-9C5B8699AC2D}" type="presParOf" srcId="{7EAFC3E3-7071-4FBC-B7C0-0DCDC27D0314}" destId="{45026F8A-13E2-4578-8F1D-E5614C826180}" srcOrd="10" destOrd="0" presId="urn:microsoft.com/office/officeart/2005/8/layout/radial5"/>
    <dgm:cxn modelId="{2BE9B9DC-2461-4B53-B31E-FCB2FBBDC173}" type="presParOf" srcId="{7EAFC3E3-7071-4FBC-B7C0-0DCDC27D0314}" destId="{087993DB-5CB7-4026-B9EF-109591D933CA}" srcOrd="11" destOrd="0" presId="urn:microsoft.com/office/officeart/2005/8/layout/radial5"/>
    <dgm:cxn modelId="{6E5633BF-6F42-43AE-BD11-570CEEFF310C}" type="presParOf" srcId="{087993DB-5CB7-4026-B9EF-109591D933CA}" destId="{08B14648-A016-4D15-B932-5ACE820BBD44}" srcOrd="0" destOrd="0" presId="urn:microsoft.com/office/officeart/2005/8/layout/radial5"/>
    <dgm:cxn modelId="{E4FDF7E6-28D5-470C-B2AE-D9365B4E3397}" type="presParOf" srcId="{7EAFC3E3-7071-4FBC-B7C0-0DCDC27D0314}" destId="{34776AF4-ACE7-4F86-AF51-D0AC12C2164A}" srcOrd="12" destOrd="0" presId="urn:microsoft.com/office/officeart/2005/8/layout/radial5"/>
    <dgm:cxn modelId="{46B8C87D-DB14-4F70-B0E5-D533855FC472}" type="presParOf" srcId="{7EAFC3E3-7071-4FBC-B7C0-0DCDC27D0314}" destId="{0FB8EDDE-623F-4049-BBF0-A2B9DD944BE9}" srcOrd="13" destOrd="0" presId="urn:microsoft.com/office/officeart/2005/8/layout/radial5"/>
    <dgm:cxn modelId="{A22274CE-A416-4451-A131-C944C29F5891}" type="presParOf" srcId="{0FB8EDDE-623F-4049-BBF0-A2B9DD944BE9}" destId="{7D2727C4-20F1-4FDE-86EE-E9A5A74075E6}" srcOrd="0" destOrd="0" presId="urn:microsoft.com/office/officeart/2005/8/layout/radial5"/>
    <dgm:cxn modelId="{37A6C505-D04F-4D16-A035-B8DC34FC1793}" type="presParOf" srcId="{7EAFC3E3-7071-4FBC-B7C0-0DCDC27D0314}" destId="{EEAE48BE-886B-4552-9956-1AF1C24466D8}" srcOrd="14"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84F9DF0-FF64-4243-AF5D-1A68B5954D3F}" type="doc">
      <dgm:prSet loTypeId="urn:microsoft.com/office/officeart/2005/8/layout/list1" loCatId="list" qsTypeId="urn:microsoft.com/office/officeart/2005/8/quickstyle/simple3" qsCatId="simple" csTypeId="urn:microsoft.com/office/officeart/2005/8/colors/colorful4" csCatId="colorful" phldr="1"/>
      <dgm:spPr/>
      <dgm:t>
        <a:bodyPr/>
        <a:lstStyle/>
        <a:p>
          <a:endParaRPr lang="es-EC"/>
        </a:p>
      </dgm:t>
    </dgm:pt>
    <dgm:pt modelId="{F6704EA8-EC75-4A4B-A2BF-80BC7E24A1F6}">
      <dgm:prSet phldrT="[Texto]" custT="1"/>
      <dgm:spPr/>
      <dgm:t>
        <a:bodyPr/>
        <a:lstStyle/>
        <a:p>
          <a:r>
            <a:rPr lang="es-EC" sz="1300">
              <a:latin typeface="Arial" panose="020B0604020202020204" pitchFamily="34" charset="0"/>
              <a:cs typeface="Arial" panose="020B0604020202020204" pitchFamily="34" charset="0"/>
            </a:rPr>
            <a:t>Uniforme completo / medias </a:t>
          </a:r>
        </a:p>
      </dgm:t>
    </dgm:pt>
    <dgm:pt modelId="{80A0B1EF-30B4-41A3-895C-0AB5873EDD62}" type="parTrans" cxnId="{023C133F-09A6-4BCD-80CC-ECE396F3DA46}">
      <dgm:prSet/>
      <dgm:spPr/>
      <dgm:t>
        <a:bodyPr/>
        <a:lstStyle/>
        <a:p>
          <a:endParaRPr lang="es-EC"/>
        </a:p>
      </dgm:t>
    </dgm:pt>
    <dgm:pt modelId="{1DE2CFF9-AFAC-419E-8265-7B9D7D0A5CA9}" type="sibTrans" cxnId="{023C133F-09A6-4BCD-80CC-ECE396F3DA46}">
      <dgm:prSet/>
      <dgm:spPr/>
      <dgm:t>
        <a:bodyPr/>
        <a:lstStyle/>
        <a:p>
          <a:endParaRPr lang="es-EC"/>
        </a:p>
      </dgm:t>
    </dgm:pt>
    <dgm:pt modelId="{24DB70C0-8B24-44AA-A431-31542564EC2B}">
      <dgm:prSet phldrT="[Texto]" custT="1"/>
      <dgm:spPr/>
      <dgm:t>
        <a:bodyPr/>
        <a:lstStyle/>
        <a:p>
          <a:r>
            <a:rPr lang="es-EC" sz="1300">
              <a:latin typeface="Arial" panose="020B0604020202020204" pitchFamily="34" charset="0"/>
              <a:cs typeface="Arial" panose="020B0604020202020204" pitchFamily="34" charset="0"/>
            </a:rPr>
            <a:t>Canilleras / Suspensorio </a:t>
          </a:r>
        </a:p>
      </dgm:t>
    </dgm:pt>
    <dgm:pt modelId="{FC15440F-8B93-4DED-9654-F4BB9C8BA962}" type="parTrans" cxnId="{D5D92A6A-46D8-465B-9F47-ABAC80BC1D57}">
      <dgm:prSet/>
      <dgm:spPr/>
      <dgm:t>
        <a:bodyPr/>
        <a:lstStyle/>
        <a:p>
          <a:endParaRPr lang="es-EC"/>
        </a:p>
      </dgm:t>
    </dgm:pt>
    <dgm:pt modelId="{5BF4E6E3-378A-44E8-A563-D6A537CF3F37}" type="sibTrans" cxnId="{D5D92A6A-46D8-465B-9F47-ABAC80BC1D57}">
      <dgm:prSet/>
      <dgm:spPr/>
      <dgm:t>
        <a:bodyPr/>
        <a:lstStyle/>
        <a:p>
          <a:endParaRPr lang="es-EC"/>
        </a:p>
      </dgm:t>
    </dgm:pt>
    <dgm:pt modelId="{0C081813-CE86-4FBC-B28F-058F24073868}">
      <dgm:prSet phldrT="[Texto]" custT="1"/>
      <dgm:spPr/>
      <dgm:t>
        <a:bodyPr/>
        <a:lstStyle/>
        <a:p>
          <a:r>
            <a:rPr lang="es-EC" sz="1300">
              <a:latin typeface="Arial" panose="020B0604020202020204" pitchFamily="34" charset="0"/>
              <a:cs typeface="Arial" panose="020B0604020202020204" pitchFamily="34" charset="0"/>
            </a:rPr>
            <a:t>Calzado Reglamentario</a:t>
          </a:r>
        </a:p>
      </dgm:t>
    </dgm:pt>
    <dgm:pt modelId="{CEAA122A-9AD9-4111-BD56-FC839BEF029F}" type="parTrans" cxnId="{59B23697-647A-4AF7-BC44-FCAC20E17696}">
      <dgm:prSet/>
      <dgm:spPr/>
      <dgm:t>
        <a:bodyPr/>
        <a:lstStyle/>
        <a:p>
          <a:endParaRPr lang="es-EC"/>
        </a:p>
      </dgm:t>
    </dgm:pt>
    <dgm:pt modelId="{DA2AF59E-49D9-4918-949D-4D0727094F84}" type="sibTrans" cxnId="{59B23697-647A-4AF7-BC44-FCAC20E17696}">
      <dgm:prSet/>
      <dgm:spPr/>
      <dgm:t>
        <a:bodyPr/>
        <a:lstStyle/>
        <a:p>
          <a:endParaRPr lang="es-EC"/>
        </a:p>
      </dgm:t>
    </dgm:pt>
    <dgm:pt modelId="{4A3B80DB-EF2F-49F8-A3D6-296248E9F55E}">
      <dgm:prSet phldrT="[Texto]" custT="1"/>
      <dgm:spPr/>
      <dgm:t>
        <a:bodyPr/>
        <a:lstStyle/>
        <a:p>
          <a:r>
            <a:rPr lang="es-EC" sz="1300">
              <a:latin typeface="Arial" panose="020B0604020202020204" pitchFamily="34" charset="0"/>
              <a:cs typeface="Arial" panose="020B0604020202020204" pitchFamily="34" charset="0"/>
            </a:rPr>
            <a:t>Parche ocular bilateral </a:t>
          </a:r>
        </a:p>
      </dgm:t>
    </dgm:pt>
    <dgm:pt modelId="{BB3B09E6-3B03-468D-92D3-8A4CACD8F661}" type="parTrans" cxnId="{7E34CCE9-F883-4ECB-A628-06CC4109938F}">
      <dgm:prSet/>
      <dgm:spPr/>
      <dgm:t>
        <a:bodyPr/>
        <a:lstStyle/>
        <a:p>
          <a:endParaRPr lang="es-EC"/>
        </a:p>
      </dgm:t>
    </dgm:pt>
    <dgm:pt modelId="{B7238D57-753E-46D7-9A0C-B13558A51013}" type="sibTrans" cxnId="{7E34CCE9-F883-4ECB-A628-06CC4109938F}">
      <dgm:prSet/>
      <dgm:spPr/>
      <dgm:t>
        <a:bodyPr/>
        <a:lstStyle/>
        <a:p>
          <a:endParaRPr lang="es-EC"/>
        </a:p>
      </dgm:t>
    </dgm:pt>
    <dgm:pt modelId="{AC85311B-836B-4953-89B7-F95F224FD725}">
      <dgm:prSet phldrT="[Texto]" custT="1"/>
      <dgm:spPr/>
      <dgm:t>
        <a:bodyPr/>
        <a:lstStyle/>
        <a:p>
          <a:r>
            <a:rPr lang="es-EC" sz="1300">
              <a:latin typeface="Arial" panose="020B0604020202020204" pitchFamily="34" charset="0"/>
              <a:cs typeface="Arial" panose="020B0604020202020204" pitchFamily="34" charset="0"/>
            </a:rPr>
            <a:t>Antifaz  reglamentario (abservente y alcochonada frontal y parietal)</a:t>
          </a:r>
        </a:p>
      </dgm:t>
    </dgm:pt>
    <dgm:pt modelId="{0F1CF8D2-6660-449E-A3B9-B52782AE79DC}" type="parTrans" cxnId="{118298E6-A26D-43DD-B47E-88F3742B0FF9}">
      <dgm:prSet/>
      <dgm:spPr/>
      <dgm:t>
        <a:bodyPr/>
        <a:lstStyle/>
        <a:p>
          <a:endParaRPr lang="es-EC"/>
        </a:p>
      </dgm:t>
    </dgm:pt>
    <dgm:pt modelId="{3DE963BF-F0A7-49C6-ABAE-54957F8B52E5}" type="sibTrans" cxnId="{118298E6-A26D-43DD-B47E-88F3742B0FF9}">
      <dgm:prSet/>
      <dgm:spPr/>
      <dgm:t>
        <a:bodyPr/>
        <a:lstStyle/>
        <a:p>
          <a:endParaRPr lang="es-EC"/>
        </a:p>
      </dgm:t>
    </dgm:pt>
    <dgm:pt modelId="{21E6CBF0-0E3B-405B-96D1-0828C97EE25E}" type="pres">
      <dgm:prSet presAssocID="{184F9DF0-FF64-4243-AF5D-1A68B5954D3F}" presName="linear" presStyleCnt="0">
        <dgm:presLayoutVars>
          <dgm:dir/>
          <dgm:animLvl val="lvl"/>
          <dgm:resizeHandles val="exact"/>
        </dgm:presLayoutVars>
      </dgm:prSet>
      <dgm:spPr/>
    </dgm:pt>
    <dgm:pt modelId="{8358EA9A-9036-4D03-886B-2E1EDE64C109}" type="pres">
      <dgm:prSet presAssocID="{F6704EA8-EC75-4A4B-A2BF-80BC7E24A1F6}" presName="parentLin" presStyleCnt="0"/>
      <dgm:spPr/>
    </dgm:pt>
    <dgm:pt modelId="{18EABFDD-A3B3-4FC9-9E3C-F14CBD11B098}" type="pres">
      <dgm:prSet presAssocID="{F6704EA8-EC75-4A4B-A2BF-80BC7E24A1F6}" presName="parentLeftMargin" presStyleLbl="node1" presStyleIdx="0" presStyleCnt="5"/>
      <dgm:spPr/>
    </dgm:pt>
    <dgm:pt modelId="{9F3AE5CD-50CB-47FB-9633-77644B3EB650}" type="pres">
      <dgm:prSet presAssocID="{F6704EA8-EC75-4A4B-A2BF-80BC7E24A1F6}" presName="parentText" presStyleLbl="node1" presStyleIdx="0" presStyleCnt="5">
        <dgm:presLayoutVars>
          <dgm:chMax val="0"/>
          <dgm:bulletEnabled val="1"/>
        </dgm:presLayoutVars>
      </dgm:prSet>
      <dgm:spPr/>
    </dgm:pt>
    <dgm:pt modelId="{315892B8-FA64-45A6-BDE2-16C03B779224}" type="pres">
      <dgm:prSet presAssocID="{F6704EA8-EC75-4A4B-A2BF-80BC7E24A1F6}" presName="negativeSpace" presStyleCnt="0"/>
      <dgm:spPr/>
    </dgm:pt>
    <dgm:pt modelId="{9E08C16E-5E92-41FA-9B91-57FE88CBE69B}" type="pres">
      <dgm:prSet presAssocID="{F6704EA8-EC75-4A4B-A2BF-80BC7E24A1F6}" presName="childText" presStyleLbl="conFgAcc1" presStyleIdx="0" presStyleCnt="5">
        <dgm:presLayoutVars>
          <dgm:bulletEnabled val="1"/>
        </dgm:presLayoutVars>
      </dgm:prSet>
      <dgm:spPr/>
    </dgm:pt>
    <dgm:pt modelId="{C81464DD-1008-43AC-9066-ABE03CD2068F}" type="pres">
      <dgm:prSet presAssocID="{1DE2CFF9-AFAC-419E-8265-7B9D7D0A5CA9}" presName="spaceBetweenRectangles" presStyleCnt="0"/>
      <dgm:spPr/>
    </dgm:pt>
    <dgm:pt modelId="{C568DD88-976F-49E8-A300-CE7159B1E1F3}" type="pres">
      <dgm:prSet presAssocID="{24DB70C0-8B24-44AA-A431-31542564EC2B}" presName="parentLin" presStyleCnt="0"/>
      <dgm:spPr/>
    </dgm:pt>
    <dgm:pt modelId="{882B2DB2-DB63-4B2C-99EE-A04AC8CC1705}" type="pres">
      <dgm:prSet presAssocID="{24DB70C0-8B24-44AA-A431-31542564EC2B}" presName="parentLeftMargin" presStyleLbl="node1" presStyleIdx="0" presStyleCnt="5"/>
      <dgm:spPr/>
    </dgm:pt>
    <dgm:pt modelId="{5962AFE3-0FE3-477B-9360-233487628617}" type="pres">
      <dgm:prSet presAssocID="{24DB70C0-8B24-44AA-A431-31542564EC2B}" presName="parentText" presStyleLbl="node1" presStyleIdx="1" presStyleCnt="5">
        <dgm:presLayoutVars>
          <dgm:chMax val="0"/>
          <dgm:bulletEnabled val="1"/>
        </dgm:presLayoutVars>
      </dgm:prSet>
      <dgm:spPr/>
    </dgm:pt>
    <dgm:pt modelId="{1B098E4B-42B9-4F7D-8B4C-29C4C3B3C126}" type="pres">
      <dgm:prSet presAssocID="{24DB70C0-8B24-44AA-A431-31542564EC2B}" presName="negativeSpace" presStyleCnt="0"/>
      <dgm:spPr/>
    </dgm:pt>
    <dgm:pt modelId="{E5A1A41D-7859-4E6C-B7B5-0026D79C9F65}" type="pres">
      <dgm:prSet presAssocID="{24DB70C0-8B24-44AA-A431-31542564EC2B}" presName="childText" presStyleLbl="conFgAcc1" presStyleIdx="1" presStyleCnt="5">
        <dgm:presLayoutVars>
          <dgm:bulletEnabled val="1"/>
        </dgm:presLayoutVars>
      </dgm:prSet>
      <dgm:spPr/>
    </dgm:pt>
    <dgm:pt modelId="{4D329BAA-98FD-4963-B19F-710C35A8DA75}" type="pres">
      <dgm:prSet presAssocID="{5BF4E6E3-378A-44E8-A563-D6A537CF3F37}" presName="spaceBetweenRectangles" presStyleCnt="0"/>
      <dgm:spPr/>
    </dgm:pt>
    <dgm:pt modelId="{51372886-C002-4E2D-BE92-1137E9F55E92}" type="pres">
      <dgm:prSet presAssocID="{0C081813-CE86-4FBC-B28F-058F24073868}" presName="parentLin" presStyleCnt="0"/>
      <dgm:spPr/>
    </dgm:pt>
    <dgm:pt modelId="{980ED8F3-56BD-4CB6-8C40-A5291D3AE8E6}" type="pres">
      <dgm:prSet presAssocID="{0C081813-CE86-4FBC-B28F-058F24073868}" presName="parentLeftMargin" presStyleLbl="node1" presStyleIdx="1" presStyleCnt="5"/>
      <dgm:spPr/>
    </dgm:pt>
    <dgm:pt modelId="{91F6A271-B8B1-4E40-B9A1-697B40F0E2C2}" type="pres">
      <dgm:prSet presAssocID="{0C081813-CE86-4FBC-B28F-058F24073868}" presName="parentText" presStyleLbl="node1" presStyleIdx="2" presStyleCnt="5">
        <dgm:presLayoutVars>
          <dgm:chMax val="0"/>
          <dgm:bulletEnabled val="1"/>
        </dgm:presLayoutVars>
      </dgm:prSet>
      <dgm:spPr/>
    </dgm:pt>
    <dgm:pt modelId="{84D6C8DD-CFBC-4E2B-B569-AF953AA224B2}" type="pres">
      <dgm:prSet presAssocID="{0C081813-CE86-4FBC-B28F-058F24073868}" presName="negativeSpace" presStyleCnt="0"/>
      <dgm:spPr/>
    </dgm:pt>
    <dgm:pt modelId="{90742F70-D3BF-41D2-ABD8-1E95DEC41C1E}" type="pres">
      <dgm:prSet presAssocID="{0C081813-CE86-4FBC-B28F-058F24073868}" presName="childText" presStyleLbl="conFgAcc1" presStyleIdx="2" presStyleCnt="5">
        <dgm:presLayoutVars>
          <dgm:bulletEnabled val="1"/>
        </dgm:presLayoutVars>
      </dgm:prSet>
      <dgm:spPr/>
    </dgm:pt>
    <dgm:pt modelId="{4EE3E700-A5B2-492C-A95F-CFD9E59BD2AC}" type="pres">
      <dgm:prSet presAssocID="{DA2AF59E-49D9-4918-949D-4D0727094F84}" presName="spaceBetweenRectangles" presStyleCnt="0"/>
      <dgm:spPr/>
    </dgm:pt>
    <dgm:pt modelId="{49DD2730-0C5E-4D2C-89C8-1B1F58148570}" type="pres">
      <dgm:prSet presAssocID="{4A3B80DB-EF2F-49F8-A3D6-296248E9F55E}" presName="parentLin" presStyleCnt="0"/>
      <dgm:spPr/>
    </dgm:pt>
    <dgm:pt modelId="{8D78EBAA-B675-495C-8D7D-55649FAD1811}" type="pres">
      <dgm:prSet presAssocID="{4A3B80DB-EF2F-49F8-A3D6-296248E9F55E}" presName="parentLeftMargin" presStyleLbl="node1" presStyleIdx="2" presStyleCnt="5"/>
      <dgm:spPr/>
    </dgm:pt>
    <dgm:pt modelId="{921BD52A-90BC-46FC-B5B9-1F61C86B0390}" type="pres">
      <dgm:prSet presAssocID="{4A3B80DB-EF2F-49F8-A3D6-296248E9F55E}" presName="parentText" presStyleLbl="node1" presStyleIdx="3" presStyleCnt="5">
        <dgm:presLayoutVars>
          <dgm:chMax val="0"/>
          <dgm:bulletEnabled val="1"/>
        </dgm:presLayoutVars>
      </dgm:prSet>
      <dgm:spPr/>
    </dgm:pt>
    <dgm:pt modelId="{1AECEFCB-4E76-49B0-A432-45E55CF38955}" type="pres">
      <dgm:prSet presAssocID="{4A3B80DB-EF2F-49F8-A3D6-296248E9F55E}" presName="negativeSpace" presStyleCnt="0"/>
      <dgm:spPr/>
    </dgm:pt>
    <dgm:pt modelId="{E467886C-60DF-4A36-BD64-E90C9E63EE9A}" type="pres">
      <dgm:prSet presAssocID="{4A3B80DB-EF2F-49F8-A3D6-296248E9F55E}" presName="childText" presStyleLbl="conFgAcc1" presStyleIdx="3" presStyleCnt="5">
        <dgm:presLayoutVars>
          <dgm:bulletEnabled val="1"/>
        </dgm:presLayoutVars>
      </dgm:prSet>
      <dgm:spPr/>
    </dgm:pt>
    <dgm:pt modelId="{D50B2622-91DC-4875-A5C4-48622D237B65}" type="pres">
      <dgm:prSet presAssocID="{B7238D57-753E-46D7-9A0C-B13558A51013}" presName="spaceBetweenRectangles" presStyleCnt="0"/>
      <dgm:spPr/>
    </dgm:pt>
    <dgm:pt modelId="{79E9CCC5-2BB7-4BE4-A4F8-ECDF7882FF2E}" type="pres">
      <dgm:prSet presAssocID="{AC85311B-836B-4953-89B7-F95F224FD725}" presName="parentLin" presStyleCnt="0"/>
      <dgm:spPr/>
    </dgm:pt>
    <dgm:pt modelId="{A52ACA02-492B-49A1-8BA8-C779ABE54E2A}" type="pres">
      <dgm:prSet presAssocID="{AC85311B-836B-4953-89B7-F95F224FD725}" presName="parentLeftMargin" presStyleLbl="node1" presStyleIdx="3" presStyleCnt="5"/>
      <dgm:spPr/>
    </dgm:pt>
    <dgm:pt modelId="{B407AD5E-1D05-4C2B-97A6-856CB02CE0BC}" type="pres">
      <dgm:prSet presAssocID="{AC85311B-836B-4953-89B7-F95F224FD725}" presName="parentText" presStyleLbl="node1" presStyleIdx="4" presStyleCnt="5">
        <dgm:presLayoutVars>
          <dgm:chMax val="0"/>
          <dgm:bulletEnabled val="1"/>
        </dgm:presLayoutVars>
      </dgm:prSet>
      <dgm:spPr/>
    </dgm:pt>
    <dgm:pt modelId="{640E52EA-2BEE-47D8-9861-0C53C39E3A85}" type="pres">
      <dgm:prSet presAssocID="{AC85311B-836B-4953-89B7-F95F224FD725}" presName="negativeSpace" presStyleCnt="0"/>
      <dgm:spPr/>
    </dgm:pt>
    <dgm:pt modelId="{1FCA804A-EC6D-4964-9DA5-0B18AF4AADBB}" type="pres">
      <dgm:prSet presAssocID="{AC85311B-836B-4953-89B7-F95F224FD725}" presName="childText" presStyleLbl="conFgAcc1" presStyleIdx="4" presStyleCnt="5">
        <dgm:presLayoutVars>
          <dgm:bulletEnabled val="1"/>
        </dgm:presLayoutVars>
      </dgm:prSet>
      <dgm:spPr/>
    </dgm:pt>
  </dgm:ptLst>
  <dgm:cxnLst>
    <dgm:cxn modelId="{5AF3D401-957E-469A-BCBE-F9AAAE737933}" type="presOf" srcId="{184F9DF0-FF64-4243-AF5D-1A68B5954D3F}" destId="{21E6CBF0-0E3B-405B-96D1-0828C97EE25E}" srcOrd="0" destOrd="0" presId="urn:microsoft.com/office/officeart/2005/8/layout/list1"/>
    <dgm:cxn modelId="{D0D18E1D-EE73-41CE-9AC6-8FC914A97AB1}" type="presOf" srcId="{24DB70C0-8B24-44AA-A431-31542564EC2B}" destId="{5962AFE3-0FE3-477B-9360-233487628617}" srcOrd="1" destOrd="0" presId="urn:microsoft.com/office/officeart/2005/8/layout/list1"/>
    <dgm:cxn modelId="{942FA82B-7258-4AF5-925C-38CA5FD36C1F}" type="presOf" srcId="{F6704EA8-EC75-4A4B-A2BF-80BC7E24A1F6}" destId="{18EABFDD-A3B3-4FC9-9E3C-F14CBD11B098}" srcOrd="0" destOrd="0" presId="urn:microsoft.com/office/officeart/2005/8/layout/list1"/>
    <dgm:cxn modelId="{4E698B36-CFEA-43DD-8B49-30397A84C319}" type="presOf" srcId="{0C081813-CE86-4FBC-B28F-058F24073868}" destId="{91F6A271-B8B1-4E40-B9A1-697B40F0E2C2}" srcOrd="1" destOrd="0" presId="urn:microsoft.com/office/officeart/2005/8/layout/list1"/>
    <dgm:cxn modelId="{023C133F-09A6-4BCD-80CC-ECE396F3DA46}" srcId="{184F9DF0-FF64-4243-AF5D-1A68B5954D3F}" destId="{F6704EA8-EC75-4A4B-A2BF-80BC7E24A1F6}" srcOrd="0" destOrd="0" parTransId="{80A0B1EF-30B4-41A3-895C-0AB5873EDD62}" sibTransId="{1DE2CFF9-AFAC-419E-8265-7B9D7D0A5CA9}"/>
    <dgm:cxn modelId="{513E313F-D104-4B32-8540-4388354AB60A}" type="presOf" srcId="{AC85311B-836B-4953-89B7-F95F224FD725}" destId="{B407AD5E-1D05-4C2B-97A6-856CB02CE0BC}" srcOrd="1" destOrd="0" presId="urn:microsoft.com/office/officeart/2005/8/layout/list1"/>
    <dgm:cxn modelId="{D5D92A6A-46D8-465B-9F47-ABAC80BC1D57}" srcId="{184F9DF0-FF64-4243-AF5D-1A68B5954D3F}" destId="{24DB70C0-8B24-44AA-A431-31542564EC2B}" srcOrd="1" destOrd="0" parTransId="{FC15440F-8B93-4DED-9654-F4BB9C8BA962}" sibTransId="{5BF4E6E3-378A-44E8-A563-D6A537CF3F37}"/>
    <dgm:cxn modelId="{5D046687-7897-4E96-83C2-DA7E3F282433}" type="presOf" srcId="{AC85311B-836B-4953-89B7-F95F224FD725}" destId="{A52ACA02-492B-49A1-8BA8-C779ABE54E2A}" srcOrd="0" destOrd="0" presId="urn:microsoft.com/office/officeart/2005/8/layout/list1"/>
    <dgm:cxn modelId="{59B23697-647A-4AF7-BC44-FCAC20E17696}" srcId="{184F9DF0-FF64-4243-AF5D-1A68B5954D3F}" destId="{0C081813-CE86-4FBC-B28F-058F24073868}" srcOrd="2" destOrd="0" parTransId="{CEAA122A-9AD9-4111-BD56-FC839BEF029F}" sibTransId="{DA2AF59E-49D9-4918-949D-4D0727094F84}"/>
    <dgm:cxn modelId="{ECF7D2A6-BBFB-4932-AB4A-2C1D97B78EF6}" type="presOf" srcId="{0C081813-CE86-4FBC-B28F-058F24073868}" destId="{980ED8F3-56BD-4CB6-8C40-A5291D3AE8E6}" srcOrd="0" destOrd="0" presId="urn:microsoft.com/office/officeart/2005/8/layout/list1"/>
    <dgm:cxn modelId="{12EE05B5-6845-40DC-9642-19A85B52D9DF}" type="presOf" srcId="{4A3B80DB-EF2F-49F8-A3D6-296248E9F55E}" destId="{921BD52A-90BC-46FC-B5B9-1F61C86B0390}" srcOrd="1" destOrd="0" presId="urn:microsoft.com/office/officeart/2005/8/layout/list1"/>
    <dgm:cxn modelId="{E1FD49B8-514B-491B-9366-A397065AECCD}" type="presOf" srcId="{24DB70C0-8B24-44AA-A431-31542564EC2B}" destId="{882B2DB2-DB63-4B2C-99EE-A04AC8CC1705}" srcOrd="0" destOrd="0" presId="urn:microsoft.com/office/officeart/2005/8/layout/list1"/>
    <dgm:cxn modelId="{C3C131C4-9C42-4247-8665-0B87B1EB7878}" type="presOf" srcId="{F6704EA8-EC75-4A4B-A2BF-80BC7E24A1F6}" destId="{9F3AE5CD-50CB-47FB-9633-77644B3EB650}" srcOrd="1" destOrd="0" presId="urn:microsoft.com/office/officeart/2005/8/layout/list1"/>
    <dgm:cxn modelId="{73A1F4D7-7E1F-4F83-9B40-278D4CFD437B}" type="presOf" srcId="{4A3B80DB-EF2F-49F8-A3D6-296248E9F55E}" destId="{8D78EBAA-B675-495C-8D7D-55649FAD1811}" srcOrd="0" destOrd="0" presId="urn:microsoft.com/office/officeart/2005/8/layout/list1"/>
    <dgm:cxn modelId="{118298E6-A26D-43DD-B47E-88F3742B0FF9}" srcId="{184F9DF0-FF64-4243-AF5D-1A68B5954D3F}" destId="{AC85311B-836B-4953-89B7-F95F224FD725}" srcOrd="4" destOrd="0" parTransId="{0F1CF8D2-6660-449E-A3B9-B52782AE79DC}" sibTransId="{3DE963BF-F0A7-49C6-ABAE-54957F8B52E5}"/>
    <dgm:cxn modelId="{7E34CCE9-F883-4ECB-A628-06CC4109938F}" srcId="{184F9DF0-FF64-4243-AF5D-1A68B5954D3F}" destId="{4A3B80DB-EF2F-49F8-A3D6-296248E9F55E}" srcOrd="3" destOrd="0" parTransId="{BB3B09E6-3B03-468D-92D3-8A4CACD8F661}" sibTransId="{B7238D57-753E-46D7-9A0C-B13558A51013}"/>
    <dgm:cxn modelId="{CABB5938-19F1-4417-83A2-153048FD4420}" type="presParOf" srcId="{21E6CBF0-0E3B-405B-96D1-0828C97EE25E}" destId="{8358EA9A-9036-4D03-886B-2E1EDE64C109}" srcOrd="0" destOrd="0" presId="urn:microsoft.com/office/officeart/2005/8/layout/list1"/>
    <dgm:cxn modelId="{72FEF478-E879-4E2D-9EC3-0E8D8BA06BA2}" type="presParOf" srcId="{8358EA9A-9036-4D03-886B-2E1EDE64C109}" destId="{18EABFDD-A3B3-4FC9-9E3C-F14CBD11B098}" srcOrd="0" destOrd="0" presId="urn:microsoft.com/office/officeart/2005/8/layout/list1"/>
    <dgm:cxn modelId="{762E0C8F-7C6E-4A80-A827-B2FA3D7C5637}" type="presParOf" srcId="{8358EA9A-9036-4D03-886B-2E1EDE64C109}" destId="{9F3AE5CD-50CB-47FB-9633-77644B3EB650}" srcOrd="1" destOrd="0" presId="urn:microsoft.com/office/officeart/2005/8/layout/list1"/>
    <dgm:cxn modelId="{CA182F23-EA91-4A1C-A5F2-F1535D040B57}" type="presParOf" srcId="{21E6CBF0-0E3B-405B-96D1-0828C97EE25E}" destId="{315892B8-FA64-45A6-BDE2-16C03B779224}" srcOrd="1" destOrd="0" presId="urn:microsoft.com/office/officeart/2005/8/layout/list1"/>
    <dgm:cxn modelId="{DFCFB0BF-F661-4C0E-A204-63B17A03DA7C}" type="presParOf" srcId="{21E6CBF0-0E3B-405B-96D1-0828C97EE25E}" destId="{9E08C16E-5E92-41FA-9B91-57FE88CBE69B}" srcOrd="2" destOrd="0" presId="urn:microsoft.com/office/officeart/2005/8/layout/list1"/>
    <dgm:cxn modelId="{A2845DEC-0455-4924-A063-2DD043BFED63}" type="presParOf" srcId="{21E6CBF0-0E3B-405B-96D1-0828C97EE25E}" destId="{C81464DD-1008-43AC-9066-ABE03CD2068F}" srcOrd="3" destOrd="0" presId="urn:microsoft.com/office/officeart/2005/8/layout/list1"/>
    <dgm:cxn modelId="{51D4B658-95F4-4769-9C8E-EA6BAA5C311F}" type="presParOf" srcId="{21E6CBF0-0E3B-405B-96D1-0828C97EE25E}" destId="{C568DD88-976F-49E8-A300-CE7159B1E1F3}" srcOrd="4" destOrd="0" presId="urn:microsoft.com/office/officeart/2005/8/layout/list1"/>
    <dgm:cxn modelId="{996E5125-26B7-4CDD-9C8B-14DC93DE92AB}" type="presParOf" srcId="{C568DD88-976F-49E8-A300-CE7159B1E1F3}" destId="{882B2DB2-DB63-4B2C-99EE-A04AC8CC1705}" srcOrd="0" destOrd="0" presId="urn:microsoft.com/office/officeart/2005/8/layout/list1"/>
    <dgm:cxn modelId="{1CEBFD6D-E680-407A-A595-52C341D1C7F6}" type="presParOf" srcId="{C568DD88-976F-49E8-A300-CE7159B1E1F3}" destId="{5962AFE3-0FE3-477B-9360-233487628617}" srcOrd="1" destOrd="0" presId="urn:microsoft.com/office/officeart/2005/8/layout/list1"/>
    <dgm:cxn modelId="{0F8EAB92-3DD4-4B46-AA10-F7E80748FD44}" type="presParOf" srcId="{21E6CBF0-0E3B-405B-96D1-0828C97EE25E}" destId="{1B098E4B-42B9-4F7D-8B4C-29C4C3B3C126}" srcOrd="5" destOrd="0" presId="urn:microsoft.com/office/officeart/2005/8/layout/list1"/>
    <dgm:cxn modelId="{3344EFDB-1824-4076-90AF-FD993FBC2F10}" type="presParOf" srcId="{21E6CBF0-0E3B-405B-96D1-0828C97EE25E}" destId="{E5A1A41D-7859-4E6C-B7B5-0026D79C9F65}" srcOrd="6" destOrd="0" presId="urn:microsoft.com/office/officeart/2005/8/layout/list1"/>
    <dgm:cxn modelId="{0F2B8283-C06A-450E-8AD6-32C7AAEA4A73}" type="presParOf" srcId="{21E6CBF0-0E3B-405B-96D1-0828C97EE25E}" destId="{4D329BAA-98FD-4963-B19F-710C35A8DA75}" srcOrd="7" destOrd="0" presId="urn:microsoft.com/office/officeart/2005/8/layout/list1"/>
    <dgm:cxn modelId="{36DF0872-5DF3-443C-9808-CE1C438E7CF9}" type="presParOf" srcId="{21E6CBF0-0E3B-405B-96D1-0828C97EE25E}" destId="{51372886-C002-4E2D-BE92-1137E9F55E92}" srcOrd="8" destOrd="0" presId="urn:microsoft.com/office/officeart/2005/8/layout/list1"/>
    <dgm:cxn modelId="{86303B4C-2D8B-446D-8458-0E5B62FFBBB9}" type="presParOf" srcId="{51372886-C002-4E2D-BE92-1137E9F55E92}" destId="{980ED8F3-56BD-4CB6-8C40-A5291D3AE8E6}" srcOrd="0" destOrd="0" presId="urn:microsoft.com/office/officeart/2005/8/layout/list1"/>
    <dgm:cxn modelId="{865772E6-4DCF-4D4B-A0E8-F80CF5CB154D}" type="presParOf" srcId="{51372886-C002-4E2D-BE92-1137E9F55E92}" destId="{91F6A271-B8B1-4E40-B9A1-697B40F0E2C2}" srcOrd="1" destOrd="0" presId="urn:microsoft.com/office/officeart/2005/8/layout/list1"/>
    <dgm:cxn modelId="{18BCE23A-E47B-474A-8ED5-DC31816DDE54}" type="presParOf" srcId="{21E6CBF0-0E3B-405B-96D1-0828C97EE25E}" destId="{84D6C8DD-CFBC-4E2B-B569-AF953AA224B2}" srcOrd="9" destOrd="0" presId="urn:microsoft.com/office/officeart/2005/8/layout/list1"/>
    <dgm:cxn modelId="{90565CCF-26E0-4C34-9E4E-7FD7BF94186E}" type="presParOf" srcId="{21E6CBF0-0E3B-405B-96D1-0828C97EE25E}" destId="{90742F70-D3BF-41D2-ABD8-1E95DEC41C1E}" srcOrd="10" destOrd="0" presId="urn:microsoft.com/office/officeart/2005/8/layout/list1"/>
    <dgm:cxn modelId="{C14EC371-CE10-43CC-88BD-A40B60601692}" type="presParOf" srcId="{21E6CBF0-0E3B-405B-96D1-0828C97EE25E}" destId="{4EE3E700-A5B2-492C-A95F-CFD9E59BD2AC}" srcOrd="11" destOrd="0" presId="urn:microsoft.com/office/officeart/2005/8/layout/list1"/>
    <dgm:cxn modelId="{527E7EEC-7159-496C-BE5A-E7CEF622480B}" type="presParOf" srcId="{21E6CBF0-0E3B-405B-96D1-0828C97EE25E}" destId="{49DD2730-0C5E-4D2C-89C8-1B1F58148570}" srcOrd="12" destOrd="0" presId="urn:microsoft.com/office/officeart/2005/8/layout/list1"/>
    <dgm:cxn modelId="{5B944C59-78A2-4EA4-AA55-CA38C2ADD650}" type="presParOf" srcId="{49DD2730-0C5E-4D2C-89C8-1B1F58148570}" destId="{8D78EBAA-B675-495C-8D7D-55649FAD1811}" srcOrd="0" destOrd="0" presId="urn:microsoft.com/office/officeart/2005/8/layout/list1"/>
    <dgm:cxn modelId="{5F23EC19-8742-4AD5-8F7E-5F0F79E36BAE}" type="presParOf" srcId="{49DD2730-0C5E-4D2C-89C8-1B1F58148570}" destId="{921BD52A-90BC-46FC-B5B9-1F61C86B0390}" srcOrd="1" destOrd="0" presId="urn:microsoft.com/office/officeart/2005/8/layout/list1"/>
    <dgm:cxn modelId="{A0B1ACA4-A708-4F66-AE6C-083FF4AFF6E2}" type="presParOf" srcId="{21E6CBF0-0E3B-405B-96D1-0828C97EE25E}" destId="{1AECEFCB-4E76-49B0-A432-45E55CF38955}" srcOrd="13" destOrd="0" presId="urn:microsoft.com/office/officeart/2005/8/layout/list1"/>
    <dgm:cxn modelId="{A87900E1-D15B-46AF-9F1E-36FEB9D06C4B}" type="presParOf" srcId="{21E6CBF0-0E3B-405B-96D1-0828C97EE25E}" destId="{E467886C-60DF-4A36-BD64-E90C9E63EE9A}" srcOrd="14" destOrd="0" presId="urn:microsoft.com/office/officeart/2005/8/layout/list1"/>
    <dgm:cxn modelId="{1C9B2702-DA42-4FB1-BC18-24721EB9B612}" type="presParOf" srcId="{21E6CBF0-0E3B-405B-96D1-0828C97EE25E}" destId="{D50B2622-91DC-4875-A5C4-48622D237B65}" srcOrd="15" destOrd="0" presId="urn:microsoft.com/office/officeart/2005/8/layout/list1"/>
    <dgm:cxn modelId="{50C82275-E0FF-470A-A1D6-0C57AD585722}" type="presParOf" srcId="{21E6CBF0-0E3B-405B-96D1-0828C97EE25E}" destId="{79E9CCC5-2BB7-4BE4-A4F8-ECDF7882FF2E}" srcOrd="16" destOrd="0" presId="urn:microsoft.com/office/officeart/2005/8/layout/list1"/>
    <dgm:cxn modelId="{6611D9D9-D9A3-4364-B499-D4562FC9B6D5}" type="presParOf" srcId="{79E9CCC5-2BB7-4BE4-A4F8-ECDF7882FF2E}" destId="{A52ACA02-492B-49A1-8BA8-C779ABE54E2A}" srcOrd="0" destOrd="0" presId="urn:microsoft.com/office/officeart/2005/8/layout/list1"/>
    <dgm:cxn modelId="{56623497-7FD2-422B-A320-BFAF0DD9D32A}" type="presParOf" srcId="{79E9CCC5-2BB7-4BE4-A4F8-ECDF7882FF2E}" destId="{B407AD5E-1D05-4C2B-97A6-856CB02CE0BC}" srcOrd="1" destOrd="0" presId="urn:microsoft.com/office/officeart/2005/8/layout/list1"/>
    <dgm:cxn modelId="{02168D06-7173-4ED2-B7CD-015FBCE530DE}" type="presParOf" srcId="{21E6CBF0-0E3B-405B-96D1-0828C97EE25E}" destId="{640E52EA-2BEE-47D8-9861-0C53C39E3A85}" srcOrd="17" destOrd="0" presId="urn:microsoft.com/office/officeart/2005/8/layout/list1"/>
    <dgm:cxn modelId="{24F891F3-53A9-47F4-9362-6533D8EDAF0A}" type="presParOf" srcId="{21E6CBF0-0E3B-405B-96D1-0828C97EE25E}" destId="{1FCA804A-EC6D-4964-9DA5-0B18AF4AADBB}"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14578A8-60BE-45FD-86FA-108D08AF171A}" type="doc">
      <dgm:prSet loTypeId="urn:microsoft.com/office/officeart/2005/8/layout/hierarchy2" loCatId="hierarchy" qsTypeId="urn:microsoft.com/office/officeart/2005/8/quickstyle/simple5" qsCatId="simple" csTypeId="urn:microsoft.com/office/officeart/2005/8/colors/colorful5" csCatId="colorful" phldr="1"/>
      <dgm:spPr/>
      <dgm:t>
        <a:bodyPr/>
        <a:lstStyle/>
        <a:p>
          <a:endParaRPr lang="es-EC"/>
        </a:p>
      </dgm:t>
    </dgm:pt>
    <dgm:pt modelId="{99BFF31E-B9BC-47C2-A3A3-6022258AD6F1}">
      <dgm:prSet phldrT="[Texto]" custT="1"/>
      <dgm:spPr/>
      <dgm:t>
        <a:bodyPr/>
        <a:lstStyle/>
        <a:p>
          <a:r>
            <a:rPr lang="es-EC" sz="2000" b="0" i="0" dirty="0">
              <a:solidFill>
                <a:schemeClr val="tx1"/>
              </a:solidFill>
            </a:rPr>
            <a:t>Según la</a:t>
          </a:r>
        </a:p>
        <a:p>
          <a:r>
            <a:rPr lang="es-EC" sz="2000" b="0" i="0" dirty="0">
              <a:solidFill>
                <a:schemeClr val="tx1"/>
              </a:solidFill>
            </a:rPr>
            <a:t> superficie de contacto </a:t>
          </a:r>
          <a:endParaRPr lang="es-EC" sz="2000" dirty="0">
            <a:solidFill>
              <a:schemeClr val="tx1"/>
            </a:solidFill>
          </a:endParaRPr>
        </a:p>
      </dgm:t>
    </dgm:pt>
    <dgm:pt modelId="{92CAF530-9B99-4CD4-AFC2-343B45064965}" type="parTrans" cxnId="{D0F86912-8BD6-44A6-A865-B4A4BD211B8D}">
      <dgm:prSet/>
      <dgm:spPr/>
      <dgm:t>
        <a:bodyPr/>
        <a:lstStyle/>
        <a:p>
          <a:endParaRPr lang="es-EC" sz="2000"/>
        </a:p>
      </dgm:t>
    </dgm:pt>
    <dgm:pt modelId="{6B8F3AF2-11D3-4786-AA5B-8F8D649A124F}" type="sibTrans" cxnId="{D0F86912-8BD6-44A6-A865-B4A4BD211B8D}">
      <dgm:prSet/>
      <dgm:spPr/>
      <dgm:t>
        <a:bodyPr/>
        <a:lstStyle/>
        <a:p>
          <a:endParaRPr lang="es-EC" sz="2000"/>
        </a:p>
      </dgm:t>
    </dgm:pt>
    <dgm:pt modelId="{7BFA3582-6945-4799-8D72-12F42F4C8E3D}">
      <dgm:prSet phldrT="[Texto]" custT="1"/>
      <dgm:spPr/>
      <dgm:t>
        <a:bodyPr/>
        <a:lstStyle/>
        <a:p>
          <a:r>
            <a:rPr lang="es-EC" sz="2000"/>
            <a:t>Con la parte externa del pie</a:t>
          </a:r>
          <a:r>
            <a:rPr lang="es-EC" sz="2000" b="0" i="0"/>
            <a:t>                                   </a:t>
          </a:r>
          <a:endParaRPr lang="es-EC" sz="2000"/>
        </a:p>
      </dgm:t>
    </dgm:pt>
    <dgm:pt modelId="{962F431F-9726-4B87-8269-15BC6718F6AD}" type="parTrans" cxnId="{E8ABB6C8-3A4F-457D-9689-CDA99E80A270}">
      <dgm:prSet custT="1"/>
      <dgm:spPr/>
      <dgm:t>
        <a:bodyPr/>
        <a:lstStyle/>
        <a:p>
          <a:endParaRPr lang="es-EC" sz="2000"/>
        </a:p>
      </dgm:t>
    </dgm:pt>
    <dgm:pt modelId="{63B4AB5F-1A2B-479B-922B-6BF6077E6AD7}" type="sibTrans" cxnId="{E8ABB6C8-3A4F-457D-9689-CDA99E80A270}">
      <dgm:prSet/>
      <dgm:spPr/>
      <dgm:t>
        <a:bodyPr/>
        <a:lstStyle/>
        <a:p>
          <a:endParaRPr lang="es-EC" sz="2000"/>
        </a:p>
      </dgm:t>
    </dgm:pt>
    <dgm:pt modelId="{C97984D4-9067-4E36-8D63-AA6EDE868079}">
      <dgm:prSet phldrT="[Texto]" custT="1"/>
      <dgm:spPr/>
      <dgm:t>
        <a:bodyPr/>
        <a:lstStyle/>
        <a:p>
          <a:r>
            <a:rPr lang="es-EC" sz="2000" dirty="0"/>
            <a:t>Con la parte  interna del pie</a:t>
          </a:r>
        </a:p>
      </dgm:t>
    </dgm:pt>
    <dgm:pt modelId="{D06A1521-0C27-42FB-AB1F-D2E796F65265}" type="parTrans" cxnId="{9AACB659-2EAD-4386-9C70-E9F24F1F1126}">
      <dgm:prSet custT="1"/>
      <dgm:spPr/>
      <dgm:t>
        <a:bodyPr/>
        <a:lstStyle/>
        <a:p>
          <a:endParaRPr lang="es-EC" sz="2000"/>
        </a:p>
      </dgm:t>
    </dgm:pt>
    <dgm:pt modelId="{40DE9892-4A81-459C-BEA0-30ADE6D56090}" type="sibTrans" cxnId="{9AACB659-2EAD-4386-9C70-E9F24F1F1126}">
      <dgm:prSet/>
      <dgm:spPr/>
      <dgm:t>
        <a:bodyPr/>
        <a:lstStyle/>
        <a:p>
          <a:endParaRPr lang="es-EC" sz="2000"/>
        </a:p>
      </dgm:t>
    </dgm:pt>
    <dgm:pt modelId="{38E05811-C2A3-4EB8-B0E6-C2FCDB8399E6}">
      <dgm:prSet phldrT="[Texto]" custT="1"/>
      <dgm:spPr/>
      <dgm:t>
        <a:bodyPr/>
        <a:lstStyle/>
        <a:p>
          <a:r>
            <a:rPr lang="es-EC" sz="2000"/>
            <a:t>Con el empeine</a:t>
          </a:r>
        </a:p>
      </dgm:t>
    </dgm:pt>
    <dgm:pt modelId="{AE70B410-0436-4B9A-846A-495DD8AB3546}" type="parTrans" cxnId="{8FDE7D60-0C4A-4358-859E-54AE57448A39}">
      <dgm:prSet custT="1"/>
      <dgm:spPr/>
      <dgm:t>
        <a:bodyPr/>
        <a:lstStyle/>
        <a:p>
          <a:endParaRPr lang="es-EC" sz="2000"/>
        </a:p>
      </dgm:t>
    </dgm:pt>
    <dgm:pt modelId="{918CE466-6F58-41A1-A627-1BD2BB2EF905}" type="sibTrans" cxnId="{8FDE7D60-0C4A-4358-859E-54AE57448A39}">
      <dgm:prSet/>
      <dgm:spPr/>
      <dgm:t>
        <a:bodyPr/>
        <a:lstStyle/>
        <a:p>
          <a:endParaRPr lang="es-EC" sz="2000"/>
        </a:p>
      </dgm:t>
    </dgm:pt>
    <dgm:pt modelId="{10B80DA4-0CA1-4BDE-A984-8625A6399C11}">
      <dgm:prSet phldrT="[Texto]" custT="1"/>
      <dgm:spPr/>
      <dgm:t>
        <a:bodyPr/>
        <a:lstStyle/>
        <a:p>
          <a:r>
            <a:rPr lang="es-EC" sz="2000"/>
            <a:t>Con la punta del pie</a:t>
          </a:r>
        </a:p>
      </dgm:t>
    </dgm:pt>
    <dgm:pt modelId="{26925391-AAF6-4E46-9CA9-FE8337088D79}" type="parTrans" cxnId="{008561A9-769E-4B42-B735-F893FD7A51C0}">
      <dgm:prSet custT="1"/>
      <dgm:spPr/>
      <dgm:t>
        <a:bodyPr/>
        <a:lstStyle/>
        <a:p>
          <a:endParaRPr lang="es-EC" sz="2000"/>
        </a:p>
      </dgm:t>
    </dgm:pt>
    <dgm:pt modelId="{78F0AD5B-1BB2-4630-94FE-0D1614466431}" type="sibTrans" cxnId="{008561A9-769E-4B42-B735-F893FD7A51C0}">
      <dgm:prSet/>
      <dgm:spPr/>
      <dgm:t>
        <a:bodyPr/>
        <a:lstStyle/>
        <a:p>
          <a:endParaRPr lang="es-EC" sz="2000"/>
        </a:p>
      </dgm:t>
    </dgm:pt>
    <dgm:pt modelId="{7120FF7F-BC40-42DB-A64B-0CE2AB3B7CBC}">
      <dgm:prSet phldrT="[Texto]" custT="1"/>
      <dgm:spPr/>
      <dgm:t>
        <a:bodyPr/>
        <a:lstStyle/>
        <a:p>
          <a:r>
            <a:rPr lang="es-EC" sz="2000"/>
            <a:t>Con la planta del pie</a:t>
          </a:r>
        </a:p>
      </dgm:t>
    </dgm:pt>
    <dgm:pt modelId="{A0E59AF4-F0B8-431E-97C6-75E470777EB3}" type="parTrans" cxnId="{AAF63972-2F11-4752-A4D0-174D392CBB6D}">
      <dgm:prSet custT="1"/>
      <dgm:spPr/>
      <dgm:t>
        <a:bodyPr/>
        <a:lstStyle/>
        <a:p>
          <a:endParaRPr lang="es-EC" sz="2000"/>
        </a:p>
      </dgm:t>
    </dgm:pt>
    <dgm:pt modelId="{21490C60-1718-43BC-838D-9720B5D2B361}" type="sibTrans" cxnId="{AAF63972-2F11-4752-A4D0-174D392CBB6D}">
      <dgm:prSet/>
      <dgm:spPr/>
      <dgm:t>
        <a:bodyPr/>
        <a:lstStyle/>
        <a:p>
          <a:endParaRPr lang="es-EC" sz="2000"/>
        </a:p>
      </dgm:t>
    </dgm:pt>
    <dgm:pt modelId="{9BCE2E20-9695-41A1-8A76-97F7CA0FFC9A}" type="pres">
      <dgm:prSet presAssocID="{A14578A8-60BE-45FD-86FA-108D08AF171A}" presName="diagram" presStyleCnt="0">
        <dgm:presLayoutVars>
          <dgm:chPref val="1"/>
          <dgm:dir/>
          <dgm:animOne val="branch"/>
          <dgm:animLvl val="lvl"/>
          <dgm:resizeHandles val="exact"/>
        </dgm:presLayoutVars>
      </dgm:prSet>
      <dgm:spPr/>
    </dgm:pt>
    <dgm:pt modelId="{6C0A7E97-0C92-42B3-B227-10DE3169989E}" type="pres">
      <dgm:prSet presAssocID="{99BFF31E-B9BC-47C2-A3A3-6022258AD6F1}" presName="root1" presStyleCnt="0"/>
      <dgm:spPr/>
    </dgm:pt>
    <dgm:pt modelId="{196A57E4-BD22-42F3-82CD-BE54EEA10229}" type="pres">
      <dgm:prSet presAssocID="{99BFF31E-B9BC-47C2-A3A3-6022258AD6F1}" presName="LevelOneTextNode" presStyleLbl="node0" presStyleIdx="0" presStyleCnt="1" custScaleX="74291" custScaleY="188464">
        <dgm:presLayoutVars>
          <dgm:chPref val="3"/>
        </dgm:presLayoutVars>
      </dgm:prSet>
      <dgm:spPr/>
    </dgm:pt>
    <dgm:pt modelId="{939711BF-0BA5-4855-A2A4-A7E34E1932D6}" type="pres">
      <dgm:prSet presAssocID="{99BFF31E-B9BC-47C2-A3A3-6022258AD6F1}" presName="level2hierChild" presStyleCnt="0"/>
      <dgm:spPr/>
    </dgm:pt>
    <dgm:pt modelId="{9C9DF20A-AFFE-41C4-A367-639F3F8ADE0D}" type="pres">
      <dgm:prSet presAssocID="{962F431F-9726-4B87-8269-15BC6718F6AD}" presName="conn2-1" presStyleLbl="parChTrans1D2" presStyleIdx="0" presStyleCnt="5"/>
      <dgm:spPr/>
    </dgm:pt>
    <dgm:pt modelId="{89788A74-5DBA-494C-867F-DBE83FC64C31}" type="pres">
      <dgm:prSet presAssocID="{962F431F-9726-4B87-8269-15BC6718F6AD}" presName="connTx" presStyleLbl="parChTrans1D2" presStyleIdx="0" presStyleCnt="5"/>
      <dgm:spPr/>
    </dgm:pt>
    <dgm:pt modelId="{5F4E864C-0F61-4616-B00B-C30A6880EC19}" type="pres">
      <dgm:prSet presAssocID="{7BFA3582-6945-4799-8D72-12F42F4C8E3D}" presName="root2" presStyleCnt="0"/>
      <dgm:spPr/>
    </dgm:pt>
    <dgm:pt modelId="{FEAA16E7-4D5F-4FCD-BB8A-2624B5DF38C2}" type="pres">
      <dgm:prSet presAssocID="{7BFA3582-6945-4799-8D72-12F42F4C8E3D}" presName="LevelTwoTextNode" presStyleLbl="node2" presStyleIdx="0" presStyleCnt="5" custScaleX="167127">
        <dgm:presLayoutVars>
          <dgm:chPref val="3"/>
        </dgm:presLayoutVars>
      </dgm:prSet>
      <dgm:spPr/>
    </dgm:pt>
    <dgm:pt modelId="{A919E4DB-BE58-4815-8810-1401C2FCB6FA}" type="pres">
      <dgm:prSet presAssocID="{7BFA3582-6945-4799-8D72-12F42F4C8E3D}" presName="level3hierChild" presStyleCnt="0"/>
      <dgm:spPr/>
    </dgm:pt>
    <dgm:pt modelId="{D13C20BA-E7DA-4F1E-8834-D47F504CAD7C}" type="pres">
      <dgm:prSet presAssocID="{D06A1521-0C27-42FB-AB1F-D2E796F65265}" presName="conn2-1" presStyleLbl="parChTrans1D2" presStyleIdx="1" presStyleCnt="5"/>
      <dgm:spPr/>
    </dgm:pt>
    <dgm:pt modelId="{C33D5F36-4BC7-4107-8ACA-80FB35D63980}" type="pres">
      <dgm:prSet presAssocID="{D06A1521-0C27-42FB-AB1F-D2E796F65265}" presName="connTx" presStyleLbl="parChTrans1D2" presStyleIdx="1" presStyleCnt="5"/>
      <dgm:spPr/>
    </dgm:pt>
    <dgm:pt modelId="{4ACFF059-E0B4-401D-A4B5-189C13B2DAA0}" type="pres">
      <dgm:prSet presAssocID="{C97984D4-9067-4E36-8D63-AA6EDE868079}" presName="root2" presStyleCnt="0"/>
      <dgm:spPr/>
    </dgm:pt>
    <dgm:pt modelId="{C695B3C6-3410-4AD0-A2F8-24D2EAAD651E}" type="pres">
      <dgm:prSet presAssocID="{C97984D4-9067-4E36-8D63-AA6EDE868079}" presName="LevelTwoTextNode" presStyleLbl="node2" presStyleIdx="1" presStyleCnt="5" custScaleX="167128">
        <dgm:presLayoutVars>
          <dgm:chPref val="3"/>
        </dgm:presLayoutVars>
      </dgm:prSet>
      <dgm:spPr/>
    </dgm:pt>
    <dgm:pt modelId="{4E31F9D5-FF12-4A1D-B6A0-0D9CA7DC5DFA}" type="pres">
      <dgm:prSet presAssocID="{C97984D4-9067-4E36-8D63-AA6EDE868079}" presName="level3hierChild" presStyleCnt="0"/>
      <dgm:spPr/>
    </dgm:pt>
    <dgm:pt modelId="{EBCE216E-C240-4927-BB4E-CAB31192E5B7}" type="pres">
      <dgm:prSet presAssocID="{AE70B410-0436-4B9A-846A-495DD8AB3546}" presName="conn2-1" presStyleLbl="parChTrans1D2" presStyleIdx="2" presStyleCnt="5"/>
      <dgm:spPr/>
    </dgm:pt>
    <dgm:pt modelId="{02C10DC8-E1E7-4C88-AEC3-684C6D8B0026}" type="pres">
      <dgm:prSet presAssocID="{AE70B410-0436-4B9A-846A-495DD8AB3546}" presName="connTx" presStyleLbl="parChTrans1D2" presStyleIdx="2" presStyleCnt="5"/>
      <dgm:spPr/>
    </dgm:pt>
    <dgm:pt modelId="{EC2EE765-05FF-443C-A852-5AA40A7857D0}" type="pres">
      <dgm:prSet presAssocID="{38E05811-C2A3-4EB8-B0E6-C2FCDB8399E6}" presName="root2" presStyleCnt="0"/>
      <dgm:spPr/>
    </dgm:pt>
    <dgm:pt modelId="{F6688694-1976-4B78-B785-F129DFC96A98}" type="pres">
      <dgm:prSet presAssocID="{38E05811-C2A3-4EB8-B0E6-C2FCDB8399E6}" presName="LevelTwoTextNode" presStyleLbl="node2" presStyleIdx="2" presStyleCnt="5">
        <dgm:presLayoutVars>
          <dgm:chPref val="3"/>
        </dgm:presLayoutVars>
      </dgm:prSet>
      <dgm:spPr/>
    </dgm:pt>
    <dgm:pt modelId="{683AA73E-9C90-4222-82F7-5E877CFD743E}" type="pres">
      <dgm:prSet presAssocID="{38E05811-C2A3-4EB8-B0E6-C2FCDB8399E6}" presName="level3hierChild" presStyleCnt="0"/>
      <dgm:spPr/>
    </dgm:pt>
    <dgm:pt modelId="{BF4BBA8E-096C-4F29-88B8-D1FD43B495A2}" type="pres">
      <dgm:prSet presAssocID="{26925391-AAF6-4E46-9CA9-FE8337088D79}" presName="conn2-1" presStyleLbl="parChTrans1D2" presStyleIdx="3" presStyleCnt="5"/>
      <dgm:spPr/>
    </dgm:pt>
    <dgm:pt modelId="{DA9FF1B9-B072-44F4-BBD2-F796D019FD89}" type="pres">
      <dgm:prSet presAssocID="{26925391-AAF6-4E46-9CA9-FE8337088D79}" presName="connTx" presStyleLbl="parChTrans1D2" presStyleIdx="3" presStyleCnt="5"/>
      <dgm:spPr/>
    </dgm:pt>
    <dgm:pt modelId="{90A48747-249C-4480-BC3C-BAB09558B2C8}" type="pres">
      <dgm:prSet presAssocID="{10B80DA4-0CA1-4BDE-A984-8625A6399C11}" presName="root2" presStyleCnt="0"/>
      <dgm:spPr/>
    </dgm:pt>
    <dgm:pt modelId="{E661CB5F-0A0B-4DB2-AEAC-A13A158E3F33}" type="pres">
      <dgm:prSet presAssocID="{10B80DA4-0CA1-4BDE-A984-8625A6399C11}" presName="LevelTwoTextNode" presStyleLbl="node2" presStyleIdx="3" presStyleCnt="5">
        <dgm:presLayoutVars>
          <dgm:chPref val="3"/>
        </dgm:presLayoutVars>
      </dgm:prSet>
      <dgm:spPr/>
    </dgm:pt>
    <dgm:pt modelId="{E202EC51-7779-43C9-AB91-0DFBADA295E8}" type="pres">
      <dgm:prSet presAssocID="{10B80DA4-0CA1-4BDE-A984-8625A6399C11}" presName="level3hierChild" presStyleCnt="0"/>
      <dgm:spPr/>
    </dgm:pt>
    <dgm:pt modelId="{658DC8B6-D221-4AAF-AD7C-B277AC547B12}" type="pres">
      <dgm:prSet presAssocID="{A0E59AF4-F0B8-431E-97C6-75E470777EB3}" presName="conn2-1" presStyleLbl="parChTrans1D2" presStyleIdx="4" presStyleCnt="5"/>
      <dgm:spPr/>
    </dgm:pt>
    <dgm:pt modelId="{9DE55720-DA1E-40A3-9677-8E4CE7E89F70}" type="pres">
      <dgm:prSet presAssocID="{A0E59AF4-F0B8-431E-97C6-75E470777EB3}" presName="connTx" presStyleLbl="parChTrans1D2" presStyleIdx="4" presStyleCnt="5"/>
      <dgm:spPr/>
    </dgm:pt>
    <dgm:pt modelId="{01F2E104-BC76-4891-A343-C9F3901F622F}" type="pres">
      <dgm:prSet presAssocID="{7120FF7F-BC40-42DB-A64B-0CE2AB3B7CBC}" presName="root2" presStyleCnt="0"/>
      <dgm:spPr/>
    </dgm:pt>
    <dgm:pt modelId="{AD043186-E315-4070-9987-3743D73051DC}" type="pres">
      <dgm:prSet presAssocID="{7120FF7F-BC40-42DB-A64B-0CE2AB3B7CBC}" presName="LevelTwoTextNode" presStyleLbl="node2" presStyleIdx="4" presStyleCnt="5">
        <dgm:presLayoutVars>
          <dgm:chPref val="3"/>
        </dgm:presLayoutVars>
      </dgm:prSet>
      <dgm:spPr/>
    </dgm:pt>
    <dgm:pt modelId="{936B8294-FD05-41C8-A4F2-10F913D56AD0}" type="pres">
      <dgm:prSet presAssocID="{7120FF7F-BC40-42DB-A64B-0CE2AB3B7CBC}" presName="level3hierChild" presStyleCnt="0"/>
      <dgm:spPr/>
    </dgm:pt>
  </dgm:ptLst>
  <dgm:cxnLst>
    <dgm:cxn modelId="{3F95C00A-B539-4C1C-BB12-79E3B6ED1F63}" type="presOf" srcId="{A14578A8-60BE-45FD-86FA-108D08AF171A}" destId="{9BCE2E20-9695-41A1-8A76-97F7CA0FFC9A}" srcOrd="0" destOrd="0" presId="urn:microsoft.com/office/officeart/2005/8/layout/hierarchy2"/>
    <dgm:cxn modelId="{D0F86912-8BD6-44A6-A865-B4A4BD211B8D}" srcId="{A14578A8-60BE-45FD-86FA-108D08AF171A}" destId="{99BFF31E-B9BC-47C2-A3A3-6022258AD6F1}" srcOrd="0" destOrd="0" parTransId="{92CAF530-9B99-4CD4-AFC2-343B45064965}" sibTransId="{6B8F3AF2-11D3-4786-AA5B-8F8D649A124F}"/>
    <dgm:cxn modelId="{827E153A-445B-4FB7-B498-9DC249076730}" type="presOf" srcId="{C97984D4-9067-4E36-8D63-AA6EDE868079}" destId="{C695B3C6-3410-4AD0-A2F8-24D2EAAD651E}" srcOrd="0" destOrd="0" presId="urn:microsoft.com/office/officeart/2005/8/layout/hierarchy2"/>
    <dgm:cxn modelId="{8FDE7D60-0C4A-4358-859E-54AE57448A39}" srcId="{99BFF31E-B9BC-47C2-A3A3-6022258AD6F1}" destId="{38E05811-C2A3-4EB8-B0E6-C2FCDB8399E6}" srcOrd="2" destOrd="0" parTransId="{AE70B410-0436-4B9A-846A-495DD8AB3546}" sibTransId="{918CE466-6F58-41A1-A627-1BD2BB2EF905}"/>
    <dgm:cxn modelId="{F7202C65-15D5-425D-8AB6-A529325A03D1}" type="presOf" srcId="{26925391-AAF6-4E46-9CA9-FE8337088D79}" destId="{BF4BBA8E-096C-4F29-88B8-D1FD43B495A2}" srcOrd="0" destOrd="0" presId="urn:microsoft.com/office/officeart/2005/8/layout/hierarchy2"/>
    <dgm:cxn modelId="{293EA14C-641B-4060-86E8-EA1F5EA0829D}" type="presOf" srcId="{D06A1521-0C27-42FB-AB1F-D2E796F65265}" destId="{D13C20BA-E7DA-4F1E-8834-D47F504CAD7C}" srcOrd="0" destOrd="0" presId="urn:microsoft.com/office/officeart/2005/8/layout/hierarchy2"/>
    <dgm:cxn modelId="{AAF63972-2F11-4752-A4D0-174D392CBB6D}" srcId="{99BFF31E-B9BC-47C2-A3A3-6022258AD6F1}" destId="{7120FF7F-BC40-42DB-A64B-0CE2AB3B7CBC}" srcOrd="4" destOrd="0" parTransId="{A0E59AF4-F0B8-431E-97C6-75E470777EB3}" sibTransId="{21490C60-1718-43BC-838D-9720B5D2B361}"/>
    <dgm:cxn modelId="{950C4F53-F943-413C-9516-5DBEB55EB84F}" type="presOf" srcId="{99BFF31E-B9BC-47C2-A3A3-6022258AD6F1}" destId="{196A57E4-BD22-42F3-82CD-BE54EEA10229}" srcOrd="0" destOrd="0" presId="urn:microsoft.com/office/officeart/2005/8/layout/hierarchy2"/>
    <dgm:cxn modelId="{849FD953-93C6-4458-A661-CEFD09B3A9F7}" type="presOf" srcId="{962F431F-9726-4B87-8269-15BC6718F6AD}" destId="{89788A74-5DBA-494C-867F-DBE83FC64C31}" srcOrd="1" destOrd="0" presId="urn:microsoft.com/office/officeart/2005/8/layout/hierarchy2"/>
    <dgm:cxn modelId="{95776C78-D2D0-494E-9ED3-C53F9D824CEA}" type="presOf" srcId="{962F431F-9726-4B87-8269-15BC6718F6AD}" destId="{9C9DF20A-AFFE-41C4-A367-639F3F8ADE0D}" srcOrd="0" destOrd="0" presId="urn:microsoft.com/office/officeart/2005/8/layout/hierarchy2"/>
    <dgm:cxn modelId="{B6782B59-E463-4D7F-94B0-84338E0A62FA}" type="presOf" srcId="{7BFA3582-6945-4799-8D72-12F42F4C8E3D}" destId="{FEAA16E7-4D5F-4FCD-BB8A-2624B5DF38C2}" srcOrd="0" destOrd="0" presId="urn:microsoft.com/office/officeart/2005/8/layout/hierarchy2"/>
    <dgm:cxn modelId="{9AACB659-2EAD-4386-9C70-E9F24F1F1126}" srcId="{99BFF31E-B9BC-47C2-A3A3-6022258AD6F1}" destId="{C97984D4-9067-4E36-8D63-AA6EDE868079}" srcOrd="1" destOrd="0" parTransId="{D06A1521-0C27-42FB-AB1F-D2E796F65265}" sibTransId="{40DE9892-4A81-459C-BEA0-30ADE6D56090}"/>
    <dgm:cxn modelId="{EC6BE48D-9B72-4882-B4C7-B3F1BBDAD8E7}" type="presOf" srcId="{D06A1521-0C27-42FB-AB1F-D2E796F65265}" destId="{C33D5F36-4BC7-4107-8ACA-80FB35D63980}" srcOrd="1" destOrd="0" presId="urn:microsoft.com/office/officeart/2005/8/layout/hierarchy2"/>
    <dgm:cxn modelId="{93C1A493-623E-4284-B331-914754A6C3C5}" type="presOf" srcId="{AE70B410-0436-4B9A-846A-495DD8AB3546}" destId="{EBCE216E-C240-4927-BB4E-CAB31192E5B7}" srcOrd="0" destOrd="0" presId="urn:microsoft.com/office/officeart/2005/8/layout/hierarchy2"/>
    <dgm:cxn modelId="{03202496-6B70-44D4-AAC0-1FB1EBF85F99}" type="presOf" srcId="{26925391-AAF6-4E46-9CA9-FE8337088D79}" destId="{DA9FF1B9-B072-44F4-BBD2-F796D019FD89}" srcOrd="1" destOrd="0" presId="urn:microsoft.com/office/officeart/2005/8/layout/hierarchy2"/>
    <dgm:cxn modelId="{008561A9-769E-4B42-B735-F893FD7A51C0}" srcId="{99BFF31E-B9BC-47C2-A3A3-6022258AD6F1}" destId="{10B80DA4-0CA1-4BDE-A984-8625A6399C11}" srcOrd="3" destOrd="0" parTransId="{26925391-AAF6-4E46-9CA9-FE8337088D79}" sibTransId="{78F0AD5B-1BB2-4630-94FE-0D1614466431}"/>
    <dgm:cxn modelId="{597119BC-E965-4102-85C6-CD6BC21BA42D}" type="presOf" srcId="{38E05811-C2A3-4EB8-B0E6-C2FCDB8399E6}" destId="{F6688694-1976-4B78-B785-F129DFC96A98}" srcOrd="0" destOrd="0" presId="urn:microsoft.com/office/officeart/2005/8/layout/hierarchy2"/>
    <dgm:cxn modelId="{F02C4EBE-099A-430C-B477-234399917BE0}" type="presOf" srcId="{A0E59AF4-F0B8-431E-97C6-75E470777EB3}" destId="{658DC8B6-D221-4AAF-AD7C-B277AC547B12}" srcOrd="0" destOrd="0" presId="urn:microsoft.com/office/officeart/2005/8/layout/hierarchy2"/>
    <dgm:cxn modelId="{1623D8BF-563C-4CC9-8745-E36947D15D28}" type="presOf" srcId="{7120FF7F-BC40-42DB-A64B-0CE2AB3B7CBC}" destId="{AD043186-E315-4070-9987-3743D73051DC}" srcOrd="0" destOrd="0" presId="urn:microsoft.com/office/officeart/2005/8/layout/hierarchy2"/>
    <dgm:cxn modelId="{E8ABB6C8-3A4F-457D-9689-CDA99E80A270}" srcId="{99BFF31E-B9BC-47C2-A3A3-6022258AD6F1}" destId="{7BFA3582-6945-4799-8D72-12F42F4C8E3D}" srcOrd="0" destOrd="0" parTransId="{962F431F-9726-4B87-8269-15BC6718F6AD}" sibTransId="{63B4AB5F-1A2B-479B-922B-6BF6077E6AD7}"/>
    <dgm:cxn modelId="{9F8A76E5-5DCF-4CF5-988D-2A02C60FED72}" type="presOf" srcId="{A0E59AF4-F0B8-431E-97C6-75E470777EB3}" destId="{9DE55720-DA1E-40A3-9677-8E4CE7E89F70}" srcOrd="1" destOrd="0" presId="urn:microsoft.com/office/officeart/2005/8/layout/hierarchy2"/>
    <dgm:cxn modelId="{01EF11EB-784F-441F-9858-EE342BE2476B}" type="presOf" srcId="{AE70B410-0436-4B9A-846A-495DD8AB3546}" destId="{02C10DC8-E1E7-4C88-AEC3-684C6D8B0026}" srcOrd="1" destOrd="0" presId="urn:microsoft.com/office/officeart/2005/8/layout/hierarchy2"/>
    <dgm:cxn modelId="{12A912FF-C799-42C9-818F-5CCAB7003917}" type="presOf" srcId="{10B80DA4-0CA1-4BDE-A984-8625A6399C11}" destId="{E661CB5F-0A0B-4DB2-AEAC-A13A158E3F33}" srcOrd="0" destOrd="0" presId="urn:microsoft.com/office/officeart/2005/8/layout/hierarchy2"/>
    <dgm:cxn modelId="{26B64D1C-BB0C-4903-A559-39A6BA562661}" type="presParOf" srcId="{9BCE2E20-9695-41A1-8A76-97F7CA0FFC9A}" destId="{6C0A7E97-0C92-42B3-B227-10DE3169989E}" srcOrd="0" destOrd="0" presId="urn:microsoft.com/office/officeart/2005/8/layout/hierarchy2"/>
    <dgm:cxn modelId="{8F4EA1DC-9F1A-485D-9E40-ED855F25E130}" type="presParOf" srcId="{6C0A7E97-0C92-42B3-B227-10DE3169989E}" destId="{196A57E4-BD22-42F3-82CD-BE54EEA10229}" srcOrd="0" destOrd="0" presId="urn:microsoft.com/office/officeart/2005/8/layout/hierarchy2"/>
    <dgm:cxn modelId="{936D6728-E253-4396-943F-B0997EA27711}" type="presParOf" srcId="{6C0A7E97-0C92-42B3-B227-10DE3169989E}" destId="{939711BF-0BA5-4855-A2A4-A7E34E1932D6}" srcOrd="1" destOrd="0" presId="urn:microsoft.com/office/officeart/2005/8/layout/hierarchy2"/>
    <dgm:cxn modelId="{F4F1CF3E-AB5C-4E65-82B2-A2452AB175C3}" type="presParOf" srcId="{939711BF-0BA5-4855-A2A4-A7E34E1932D6}" destId="{9C9DF20A-AFFE-41C4-A367-639F3F8ADE0D}" srcOrd="0" destOrd="0" presId="urn:microsoft.com/office/officeart/2005/8/layout/hierarchy2"/>
    <dgm:cxn modelId="{663195CD-B4FC-47A2-88F6-4706B442912D}" type="presParOf" srcId="{9C9DF20A-AFFE-41C4-A367-639F3F8ADE0D}" destId="{89788A74-5DBA-494C-867F-DBE83FC64C31}" srcOrd="0" destOrd="0" presId="urn:microsoft.com/office/officeart/2005/8/layout/hierarchy2"/>
    <dgm:cxn modelId="{980AD5A4-44C8-423C-8FDA-3368892DF18A}" type="presParOf" srcId="{939711BF-0BA5-4855-A2A4-A7E34E1932D6}" destId="{5F4E864C-0F61-4616-B00B-C30A6880EC19}" srcOrd="1" destOrd="0" presId="urn:microsoft.com/office/officeart/2005/8/layout/hierarchy2"/>
    <dgm:cxn modelId="{5CD4B4E0-2BC8-46C8-A7F4-08775C720124}" type="presParOf" srcId="{5F4E864C-0F61-4616-B00B-C30A6880EC19}" destId="{FEAA16E7-4D5F-4FCD-BB8A-2624B5DF38C2}" srcOrd="0" destOrd="0" presId="urn:microsoft.com/office/officeart/2005/8/layout/hierarchy2"/>
    <dgm:cxn modelId="{012ECF0C-71B9-4F7D-A380-BF9E26ED0D18}" type="presParOf" srcId="{5F4E864C-0F61-4616-B00B-C30A6880EC19}" destId="{A919E4DB-BE58-4815-8810-1401C2FCB6FA}" srcOrd="1" destOrd="0" presId="urn:microsoft.com/office/officeart/2005/8/layout/hierarchy2"/>
    <dgm:cxn modelId="{2527DE7C-FDFE-4E63-B366-4D421AFCBC1A}" type="presParOf" srcId="{939711BF-0BA5-4855-A2A4-A7E34E1932D6}" destId="{D13C20BA-E7DA-4F1E-8834-D47F504CAD7C}" srcOrd="2" destOrd="0" presId="urn:microsoft.com/office/officeart/2005/8/layout/hierarchy2"/>
    <dgm:cxn modelId="{EEF67300-0595-4A1A-B872-F2063B418602}" type="presParOf" srcId="{D13C20BA-E7DA-4F1E-8834-D47F504CAD7C}" destId="{C33D5F36-4BC7-4107-8ACA-80FB35D63980}" srcOrd="0" destOrd="0" presId="urn:microsoft.com/office/officeart/2005/8/layout/hierarchy2"/>
    <dgm:cxn modelId="{9736B214-0DB5-40E0-A08E-2B6AF80C1FB1}" type="presParOf" srcId="{939711BF-0BA5-4855-A2A4-A7E34E1932D6}" destId="{4ACFF059-E0B4-401D-A4B5-189C13B2DAA0}" srcOrd="3" destOrd="0" presId="urn:microsoft.com/office/officeart/2005/8/layout/hierarchy2"/>
    <dgm:cxn modelId="{22C10F0F-1E09-439B-B2F2-1C7C5FAEE2C1}" type="presParOf" srcId="{4ACFF059-E0B4-401D-A4B5-189C13B2DAA0}" destId="{C695B3C6-3410-4AD0-A2F8-24D2EAAD651E}" srcOrd="0" destOrd="0" presId="urn:microsoft.com/office/officeart/2005/8/layout/hierarchy2"/>
    <dgm:cxn modelId="{6BAC03F5-02F3-4F71-B338-E75F8CB394D5}" type="presParOf" srcId="{4ACFF059-E0B4-401D-A4B5-189C13B2DAA0}" destId="{4E31F9D5-FF12-4A1D-B6A0-0D9CA7DC5DFA}" srcOrd="1" destOrd="0" presId="urn:microsoft.com/office/officeart/2005/8/layout/hierarchy2"/>
    <dgm:cxn modelId="{F7784B04-041F-45DA-882A-03C1F74C8846}" type="presParOf" srcId="{939711BF-0BA5-4855-A2A4-A7E34E1932D6}" destId="{EBCE216E-C240-4927-BB4E-CAB31192E5B7}" srcOrd="4" destOrd="0" presId="urn:microsoft.com/office/officeart/2005/8/layout/hierarchy2"/>
    <dgm:cxn modelId="{6D8F79BE-956C-452C-A821-3D2498CBBD1F}" type="presParOf" srcId="{EBCE216E-C240-4927-BB4E-CAB31192E5B7}" destId="{02C10DC8-E1E7-4C88-AEC3-684C6D8B0026}" srcOrd="0" destOrd="0" presId="urn:microsoft.com/office/officeart/2005/8/layout/hierarchy2"/>
    <dgm:cxn modelId="{D45B6DF4-F8FE-4548-BBEB-5B5D9D6294D1}" type="presParOf" srcId="{939711BF-0BA5-4855-A2A4-A7E34E1932D6}" destId="{EC2EE765-05FF-443C-A852-5AA40A7857D0}" srcOrd="5" destOrd="0" presId="urn:microsoft.com/office/officeart/2005/8/layout/hierarchy2"/>
    <dgm:cxn modelId="{A1847828-E427-4647-AE89-D6C4E65F9561}" type="presParOf" srcId="{EC2EE765-05FF-443C-A852-5AA40A7857D0}" destId="{F6688694-1976-4B78-B785-F129DFC96A98}" srcOrd="0" destOrd="0" presId="urn:microsoft.com/office/officeart/2005/8/layout/hierarchy2"/>
    <dgm:cxn modelId="{4483CDDD-6376-4CB9-975E-368FEAD6B032}" type="presParOf" srcId="{EC2EE765-05FF-443C-A852-5AA40A7857D0}" destId="{683AA73E-9C90-4222-82F7-5E877CFD743E}" srcOrd="1" destOrd="0" presId="urn:microsoft.com/office/officeart/2005/8/layout/hierarchy2"/>
    <dgm:cxn modelId="{8FE7E8EA-1E53-4DD3-863E-B70346C9C349}" type="presParOf" srcId="{939711BF-0BA5-4855-A2A4-A7E34E1932D6}" destId="{BF4BBA8E-096C-4F29-88B8-D1FD43B495A2}" srcOrd="6" destOrd="0" presId="urn:microsoft.com/office/officeart/2005/8/layout/hierarchy2"/>
    <dgm:cxn modelId="{2AD1A56C-F159-450E-B2F8-27F6E42DD53A}" type="presParOf" srcId="{BF4BBA8E-096C-4F29-88B8-D1FD43B495A2}" destId="{DA9FF1B9-B072-44F4-BBD2-F796D019FD89}" srcOrd="0" destOrd="0" presId="urn:microsoft.com/office/officeart/2005/8/layout/hierarchy2"/>
    <dgm:cxn modelId="{E751DA20-D462-42FE-8790-6FE40FCEFB0D}" type="presParOf" srcId="{939711BF-0BA5-4855-A2A4-A7E34E1932D6}" destId="{90A48747-249C-4480-BC3C-BAB09558B2C8}" srcOrd="7" destOrd="0" presId="urn:microsoft.com/office/officeart/2005/8/layout/hierarchy2"/>
    <dgm:cxn modelId="{99126851-DAF1-45B4-8938-0F20C3AB131E}" type="presParOf" srcId="{90A48747-249C-4480-BC3C-BAB09558B2C8}" destId="{E661CB5F-0A0B-4DB2-AEAC-A13A158E3F33}" srcOrd="0" destOrd="0" presId="urn:microsoft.com/office/officeart/2005/8/layout/hierarchy2"/>
    <dgm:cxn modelId="{2D1130B5-CDE2-4724-99DD-3BE09770614A}" type="presParOf" srcId="{90A48747-249C-4480-BC3C-BAB09558B2C8}" destId="{E202EC51-7779-43C9-AB91-0DFBADA295E8}" srcOrd="1" destOrd="0" presId="urn:microsoft.com/office/officeart/2005/8/layout/hierarchy2"/>
    <dgm:cxn modelId="{CDBD1F70-06E0-423A-81EC-DF1DB4E9E1B7}" type="presParOf" srcId="{939711BF-0BA5-4855-A2A4-A7E34E1932D6}" destId="{658DC8B6-D221-4AAF-AD7C-B277AC547B12}" srcOrd="8" destOrd="0" presId="urn:microsoft.com/office/officeart/2005/8/layout/hierarchy2"/>
    <dgm:cxn modelId="{ACA01B7E-3C7A-433F-863E-C5144AA010CD}" type="presParOf" srcId="{658DC8B6-D221-4AAF-AD7C-B277AC547B12}" destId="{9DE55720-DA1E-40A3-9677-8E4CE7E89F70}" srcOrd="0" destOrd="0" presId="urn:microsoft.com/office/officeart/2005/8/layout/hierarchy2"/>
    <dgm:cxn modelId="{60B98BC0-BB04-499D-897C-7762116FF864}" type="presParOf" srcId="{939711BF-0BA5-4855-A2A4-A7E34E1932D6}" destId="{01F2E104-BC76-4891-A343-C9F3901F622F}" srcOrd="9" destOrd="0" presId="urn:microsoft.com/office/officeart/2005/8/layout/hierarchy2"/>
    <dgm:cxn modelId="{3D6C1198-8065-4C22-B7DF-AA5691F6F640}" type="presParOf" srcId="{01F2E104-BC76-4891-A343-C9F3901F622F}" destId="{AD043186-E315-4070-9987-3743D73051DC}" srcOrd="0" destOrd="0" presId="urn:microsoft.com/office/officeart/2005/8/layout/hierarchy2"/>
    <dgm:cxn modelId="{480919C2-B2F0-4936-89B8-BA11507A9FC5}" type="presParOf" srcId="{01F2E104-BC76-4891-A343-C9F3901F622F}" destId="{936B8294-FD05-41C8-A4F2-10F913D56AD0}" srcOrd="1" destOrd="0" presId="urn:microsoft.com/office/officeart/2005/8/layout/hierarchy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D0909EB-4B25-48DA-B31C-B0FB63F6080D}" type="doc">
      <dgm:prSet loTypeId="urn:microsoft.com/office/officeart/2005/8/layout/hierarchy2" loCatId="hierarchy" qsTypeId="urn:microsoft.com/office/officeart/2005/8/quickstyle/simple5" qsCatId="simple" csTypeId="urn:microsoft.com/office/officeart/2005/8/colors/colorful5" csCatId="colorful" phldr="1"/>
      <dgm:spPr/>
      <dgm:t>
        <a:bodyPr/>
        <a:lstStyle/>
        <a:p>
          <a:endParaRPr lang="es-EC"/>
        </a:p>
      </dgm:t>
    </dgm:pt>
    <dgm:pt modelId="{4B13C5A5-F861-412E-82EF-47F86EF21BE9}">
      <dgm:prSet phldrT="[Texto]"/>
      <dgm:spPr/>
      <dgm:t>
        <a:bodyPr/>
        <a:lstStyle/>
        <a:p>
          <a:r>
            <a:rPr lang="es-EC" dirty="0">
              <a:solidFill>
                <a:schemeClr val="tx1"/>
              </a:solidFill>
            </a:rPr>
            <a:t>Según la trayectoria </a:t>
          </a:r>
        </a:p>
      </dgm:t>
    </dgm:pt>
    <dgm:pt modelId="{EC4136B9-8D97-4834-8A55-6B496ED87915}" type="parTrans" cxnId="{906C397B-647C-4EE5-84C6-EC3E8EA382B2}">
      <dgm:prSet/>
      <dgm:spPr/>
      <dgm:t>
        <a:bodyPr/>
        <a:lstStyle/>
        <a:p>
          <a:endParaRPr lang="es-EC"/>
        </a:p>
      </dgm:t>
    </dgm:pt>
    <dgm:pt modelId="{E7A900F9-40C7-45DF-B6BC-EEE20DEB5CB1}" type="sibTrans" cxnId="{906C397B-647C-4EE5-84C6-EC3E8EA382B2}">
      <dgm:prSet/>
      <dgm:spPr/>
      <dgm:t>
        <a:bodyPr/>
        <a:lstStyle/>
        <a:p>
          <a:endParaRPr lang="es-EC"/>
        </a:p>
      </dgm:t>
    </dgm:pt>
    <dgm:pt modelId="{D84EEBD8-E4B6-489C-B99A-5956C1BC1923}">
      <dgm:prSet phldrT="[Texto]"/>
      <dgm:spPr/>
      <dgm:t>
        <a:bodyPr/>
        <a:lstStyle/>
        <a:p>
          <a:r>
            <a:rPr lang="es-EC" b="0" i="0"/>
            <a:t>Conducción en línea recta</a:t>
          </a:r>
          <a:endParaRPr lang="es-EC"/>
        </a:p>
      </dgm:t>
    </dgm:pt>
    <dgm:pt modelId="{849A1353-D5AD-405A-9667-2D40C70A774B}" type="parTrans" cxnId="{4260C651-40CC-4762-B60E-597E57F598A4}">
      <dgm:prSet/>
      <dgm:spPr/>
      <dgm:t>
        <a:bodyPr/>
        <a:lstStyle/>
        <a:p>
          <a:endParaRPr lang="es-EC"/>
        </a:p>
      </dgm:t>
    </dgm:pt>
    <dgm:pt modelId="{F4CEF477-8990-44FD-89CE-1913F7DEBD6E}" type="sibTrans" cxnId="{4260C651-40CC-4762-B60E-597E57F598A4}">
      <dgm:prSet/>
      <dgm:spPr/>
      <dgm:t>
        <a:bodyPr/>
        <a:lstStyle/>
        <a:p>
          <a:endParaRPr lang="es-EC"/>
        </a:p>
      </dgm:t>
    </dgm:pt>
    <dgm:pt modelId="{60743312-18FE-49F3-9686-AC6A2DF0E344}">
      <dgm:prSet phldrT="[Texto]"/>
      <dgm:spPr/>
      <dgm:t>
        <a:bodyPr/>
        <a:lstStyle/>
        <a:p>
          <a:r>
            <a:rPr lang="es-EC" b="0" i="0"/>
            <a:t>Conducción en zig-zag (slalom)</a:t>
          </a:r>
          <a:endParaRPr lang="es-EC"/>
        </a:p>
      </dgm:t>
    </dgm:pt>
    <dgm:pt modelId="{4BDB8EFF-9F0F-45FF-8F69-996350CF73E6}" type="parTrans" cxnId="{046558D2-4E1B-4E59-82BD-8BADC129CDB7}">
      <dgm:prSet/>
      <dgm:spPr/>
      <dgm:t>
        <a:bodyPr/>
        <a:lstStyle/>
        <a:p>
          <a:endParaRPr lang="es-EC"/>
        </a:p>
      </dgm:t>
    </dgm:pt>
    <dgm:pt modelId="{A0DB642A-0D53-4F73-BE9F-5546D6E0B24C}" type="sibTrans" cxnId="{046558D2-4E1B-4E59-82BD-8BADC129CDB7}">
      <dgm:prSet/>
      <dgm:spPr/>
      <dgm:t>
        <a:bodyPr/>
        <a:lstStyle/>
        <a:p>
          <a:endParaRPr lang="es-EC"/>
        </a:p>
      </dgm:t>
    </dgm:pt>
    <dgm:pt modelId="{37365DB1-C33D-4424-9D79-01A6B19C14F8}">
      <dgm:prSet phldrT="[Texto]"/>
      <dgm:spPr/>
      <dgm:t>
        <a:bodyPr/>
        <a:lstStyle/>
        <a:p>
          <a:r>
            <a:rPr lang="es-EC" b="0" i="0" dirty="0"/>
            <a:t>Conducción con cambios de dirección</a:t>
          </a:r>
          <a:endParaRPr lang="es-EC" dirty="0"/>
        </a:p>
      </dgm:t>
    </dgm:pt>
    <dgm:pt modelId="{EC6D32D9-1CFB-41EC-A73C-0D1D612B92C7}" type="parTrans" cxnId="{CA30D3CC-4344-45E5-83C8-A0D24E7C3CF2}">
      <dgm:prSet/>
      <dgm:spPr/>
      <dgm:t>
        <a:bodyPr/>
        <a:lstStyle/>
        <a:p>
          <a:endParaRPr lang="es-EC"/>
        </a:p>
      </dgm:t>
    </dgm:pt>
    <dgm:pt modelId="{E05EBD9F-6FA0-4DE1-A22A-1A7C05EB45E1}" type="sibTrans" cxnId="{CA30D3CC-4344-45E5-83C8-A0D24E7C3CF2}">
      <dgm:prSet/>
      <dgm:spPr/>
      <dgm:t>
        <a:bodyPr/>
        <a:lstStyle/>
        <a:p>
          <a:endParaRPr lang="es-EC"/>
        </a:p>
      </dgm:t>
    </dgm:pt>
    <dgm:pt modelId="{C8F1A5BF-A98F-433A-B795-A1E857F5E243}">
      <dgm:prSet phldrT="[Texto]"/>
      <dgm:spPr/>
      <dgm:t>
        <a:bodyPr/>
        <a:lstStyle/>
        <a:p>
          <a:r>
            <a:rPr lang="es-EC" b="0" i="0"/>
            <a:t>Conducción con cambios de frente. </a:t>
          </a:r>
          <a:endParaRPr lang="es-EC"/>
        </a:p>
      </dgm:t>
    </dgm:pt>
    <dgm:pt modelId="{64641AC1-057C-4E26-B27D-BA617B8EAF93}" type="parTrans" cxnId="{20FEC3EA-F0BD-4E69-A51F-8FDBB474D72F}">
      <dgm:prSet/>
      <dgm:spPr/>
      <dgm:t>
        <a:bodyPr/>
        <a:lstStyle/>
        <a:p>
          <a:endParaRPr lang="es-ES"/>
        </a:p>
      </dgm:t>
    </dgm:pt>
    <dgm:pt modelId="{C1F2FD47-B3C5-42E3-9083-9338878337C4}" type="sibTrans" cxnId="{20FEC3EA-F0BD-4E69-A51F-8FDBB474D72F}">
      <dgm:prSet/>
      <dgm:spPr/>
      <dgm:t>
        <a:bodyPr/>
        <a:lstStyle/>
        <a:p>
          <a:endParaRPr lang="es-ES"/>
        </a:p>
      </dgm:t>
    </dgm:pt>
    <dgm:pt modelId="{812D84AE-10FF-4D12-AD97-ADD3B811135A}" type="pres">
      <dgm:prSet presAssocID="{1D0909EB-4B25-48DA-B31C-B0FB63F6080D}" presName="diagram" presStyleCnt="0">
        <dgm:presLayoutVars>
          <dgm:chPref val="1"/>
          <dgm:dir/>
          <dgm:animOne val="branch"/>
          <dgm:animLvl val="lvl"/>
          <dgm:resizeHandles val="exact"/>
        </dgm:presLayoutVars>
      </dgm:prSet>
      <dgm:spPr/>
    </dgm:pt>
    <dgm:pt modelId="{F63867DC-4275-41CC-947F-7C81B38E0D5F}" type="pres">
      <dgm:prSet presAssocID="{4B13C5A5-F861-412E-82EF-47F86EF21BE9}" presName="root1" presStyleCnt="0"/>
      <dgm:spPr/>
    </dgm:pt>
    <dgm:pt modelId="{BB9C581E-8DCA-44BB-8919-6D14605E2973}" type="pres">
      <dgm:prSet presAssocID="{4B13C5A5-F861-412E-82EF-47F86EF21BE9}" presName="LevelOneTextNode" presStyleLbl="node0" presStyleIdx="0" presStyleCnt="1" custScaleX="63695">
        <dgm:presLayoutVars>
          <dgm:chPref val="3"/>
        </dgm:presLayoutVars>
      </dgm:prSet>
      <dgm:spPr/>
    </dgm:pt>
    <dgm:pt modelId="{156923A9-C768-4C05-8831-8FBF7FBBDBD4}" type="pres">
      <dgm:prSet presAssocID="{4B13C5A5-F861-412E-82EF-47F86EF21BE9}" presName="level2hierChild" presStyleCnt="0"/>
      <dgm:spPr/>
    </dgm:pt>
    <dgm:pt modelId="{5CA6A3FB-14D1-4FB1-B758-6413D5763899}" type="pres">
      <dgm:prSet presAssocID="{849A1353-D5AD-405A-9667-2D40C70A774B}" presName="conn2-1" presStyleLbl="parChTrans1D2" presStyleIdx="0" presStyleCnt="4"/>
      <dgm:spPr/>
    </dgm:pt>
    <dgm:pt modelId="{2CB931DC-B07B-4674-9F8D-50E84BB2B03B}" type="pres">
      <dgm:prSet presAssocID="{849A1353-D5AD-405A-9667-2D40C70A774B}" presName="connTx" presStyleLbl="parChTrans1D2" presStyleIdx="0" presStyleCnt="4"/>
      <dgm:spPr/>
    </dgm:pt>
    <dgm:pt modelId="{A61C9547-B344-4983-90AE-4F93DD237B82}" type="pres">
      <dgm:prSet presAssocID="{D84EEBD8-E4B6-489C-B99A-5956C1BC1923}" presName="root2" presStyleCnt="0"/>
      <dgm:spPr/>
    </dgm:pt>
    <dgm:pt modelId="{5C8EBB7E-6E7C-48DB-BD8E-4659576A9E5B}" type="pres">
      <dgm:prSet presAssocID="{D84EEBD8-E4B6-489C-B99A-5956C1BC1923}" presName="LevelTwoTextNode" presStyleLbl="node2" presStyleIdx="0" presStyleCnt="4">
        <dgm:presLayoutVars>
          <dgm:chPref val="3"/>
        </dgm:presLayoutVars>
      </dgm:prSet>
      <dgm:spPr/>
    </dgm:pt>
    <dgm:pt modelId="{2949A9A1-6BB1-4B60-BACF-4697B80E6112}" type="pres">
      <dgm:prSet presAssocID="{D84EEBD8-E4B6-489C-B99A-5956C1BC1923}" presName="level3hierChild" presStyleCnt="0"/>
      <dgm:spPr/>
    </dgm:pt>
    <dgm:pt modelId="{6D6C88E8-DC1A-4B80-A49C-E45F28CD9E28}" type="pres">
      <dgm:prSet presAssocID="{4BDB8EFF-9F0F-45FF-8F69-996350CF73E6}" presName="conn2-1" presStyleLbl="parChTrans1D2" presStyleIdx="1" presStyleCnt="4"/>
      <dgm:spPr/>
    </dgm:pt>
    <dgm:pt modelId="{2BBDC463-5EA7-4629-9F66-598D5C1D7394}" type="pres">
      <dgm:prSet presAssocID="{4BDB8EFF-9F0F-45FF-8F69-996350CF73E6}" presName="connTx" presStyleLbl="parChTrans1D2" presStyleIdx="1" presStyleCnt="4"/>
      <dgm:spPr/>
    </dgm:pt>
    <dgm:pt modelId="{AEA9E165-867E-4976-87A8-5775273DB04D}" type="pres">
      <dgm:prSet presAssocID="{60743312-18FE-49F3-9686-AC6A2DF0E344}" presName="root2" presStyleCnt="0"/>
      <dgm:spPr/>
    </dgm:pt>
    <dgm:pt modelId="{9774D8D1-F9C1-4ED5-A676-74C81A26C157}" type="pres">
      <dgm:prSet presAssocID="{60743312-18FE-49F3-9686-AC6A2DF0E344}" presName="LevelTwoTextNode" presStyleLbl="node2" presStyleIdx="1" presStyleCnt="4">
        <dgm:presLayoutVars>
          <dgm:chPref val="3"/>
        </dgm:presLayoutVars>
      </dgm:prSet>
      <dgm:spPr/>
    </dgm:pt>
    <dgm:pt modelId="{5F45D03F-8C1A-4744-8B13-C52939263890}" type="pres">
      <dgm:prSet presAssocID="{60743312-18FE-49F3-9686-AC6A2DF0E344}" presName="level3hierChild" presStyleCnt="0"/>
      <dgm:spPr/>
    </dgm:pt>
    <dgm:pt modelId="{27BAF4C4-EFA8-4336-93D8-816E39AEEBDD}" type="pres">
      <dgm:prSet presAssocID="{EC6D32D9-1CFB-41EC-A73C-0D1D612B92C7}" presName="conn2-1" presStyleLbl="parChTrans1D2" presStyleIdx="2" presStyleCnt="4"/>
      <dgm:spPr/>
    </dgm:pt>
    <dgm:pt modelId="{8CBC9DAB-728B-4BB5-B7DF-4985DFD2BD34}" type="pres">
      <dgm:prSet presAssocID="{EC6D32D9-1CFB-41EC-A73C-0D1D612B92C7}" presName="connTx" presStyleLbl="parChTrans1D2" presStyleIdx="2" presStyleCnt="4"/>
      <dgm:spPr/>
    </dgm:pt>
    <dgm:pt modelId="{E6975207-B740-4414-8348-33BBC0F0839B}" type="pres">
      <dgm:prSet presAssocID="{37365DB1-C33D-4424-9D79-01A6B19C14F8}" presName="root2" presStyleCnt="0"/>
      <dgm:spPr/>
    </dgm:pt>
    <dgm:pt modelId="{6F0DC872-95B0-4B56-951E-0DC46B0185D2}" type="pres">
      <dgm:prSet presAssocID="{37365DB1-C33D-4424-9D79-01A6B19C14F8}" presName="LevelTwoTextNode" presStyleLbl="node2" presStyleIdx="2" presStyleCnt="4">
        <dgm:presLayoutVars>
          <dgm:chPref val="3"/>
        </dgm:presLayoutVars>
      </dgm:prSet>
      <dgm:spPr/>
    </dgm:pt>
    <dgm:pt modelId="{82D90B49-0D46-484F-A80D-9FEA472172E6}" type="pres">
      <dgm:prSet presAssocID="{37365DB1-C33D-4424-9D79-01A6B19C14F8}" presName="level3hierChild" presStyleCnt="0"/>
      <dgm:spPr/>
    </dgm:pt>
    <dgm:pt modelId="{1EA208CF-3638-4317-B049-17378CAC987D}" type="pres">
      <dgm:prSet presAssocID="{64641AC1-057C-4E26-B27D-BA617B8EAF93}" presName="conn2-1" presStyleLbl="parChTrans1D2" presStyleIdx="3" presStyleCnt="4"/>
      <dgm:spPr/>
    </dgm:pt>
    <dgm:pt modelId="{E38FAAF0-7029-4086-A6C1-AF06A3C71A86}" type="pres">
      <dgm:prSet presAssocID="{64641AC1-057C-4E26-B27D-BA617B8EAF93}" presName="connTx" presStyleLbl="parChTrans1D2" presStyleIdx="3" presStyleCnt="4"/>
      <dgm:spPr/>
    </dgm:pt>
    <dgm:pt modelId="{9A4A47EA-23F1-4A0E-AE4A-5CA363657F76}" type="pres">
      <dgm:prSet presAssocID="{C8F1A5BF-A98F-433A-B795-A1E857F5E243}" presName="root2" presStyleCnt="0"/>
      <dgm:spPr/>
    </dgm:pt>
    <dgm:pt modelId="{7450A231-8DCD-4854-B212-9A892D1C23A5}" type="pres">
      <dgm:prSet presAssocID="{C8F1A5BF-A98F-433A-B795-A1E857F5E243}" presName="LevelTwoTextNode" presStyleLbl="node2" presStyleIdx="3" presStyleCnt="4">
        <dgm:presLayoutVars>
          <dgm:chPref val="3"/>
        </dgm:presLayoutVars>
      </dgm:prSet>
      <dgm:spPr/>
    </dgm:pt>
    <dgm:pt modelId="{F35BCBBB-8EF0-4517-AA9E-8FDB350F329F}" type="pres">
      <dgm:prSet presAssocID="{C8F1A5BF-A98F-433A-B795-A1E857F5E243}" presName="level3hierChild" presStyleCnt="0"/>
      <dgm:spPr/>
    </dgm:pt>
  </dgm:ptLst>
  <dgm:cxnLst>
    <dgm:cxn modelId="{5332A611-B1AB-4F60-906B-855847813729}" type="presOf" srcId="{60743312-18FE-49F3-9686-AC6A2DF0E344}" destId="{9774D8D1-F9C1-4ED5-A676-74C81A26C157}" srcOrd="0" destOrd="0" presId="urn:microsoft.com/office/officeart/2005/8/layout/hierarchy2"/>
    <dgm:cxn modelId="{6AFB932E-3160-47DE-A9E9-7803669ED6AB}" type="presOf" srcId="{4BDB8EFF-9F0F-45FF-8F69-996350CF73E6}" destId="{6D6C88E8-DC1A-4B80-A49C-E45F28CD9E28}" srcOrd="0" destOrd="0" presId="urn:microsoft.com/office/officeart/2005/8/layout/hierarchy2"/>
    <dgm:cxn modelId="{31371636-9076-48FC-85F3-8B4D2FBE2D86}" type="presOf" srcId="{849A1353-D5AD-405A-9667-2D40C70A774B}" destId="{5CA6A3FB-14D1-4FB1-B758-6413D5763899}" srcOrd="0" destOrd="0" presId="urn:microsoft.com/office/officeart/2005/8/layout/hierarchy2"/>
    <dgm:cxn modelId="{06D6BE63-79DE-4796-85F0-034BEFCC40C5}" type="presOf" srcId="{EC6D32D9-1CFB-41EC-A73C-0D1D612B92C7}" destId="{8CBC9DAB-728B-4BB5-B7DF-4985DFD2BD34}" srcOrd="1" destOrd="0" presId="urn:microsoft.com/office/officeart/2005/8/layout/hierarchy2"/>
    <dgm:cxn modelId="{D7FC3648-F29B-42A1-957C-6FCAE9118C13}" type="presOf" srcId="{4BDB8EFF-9F0F-45FF-8F69-996350CF73E6}" destId="{2BBDC463-5EA7-4629-9F66-598D5C1D7394}" srcOrd="1" destOrd="0" presId="urn:microsoft.com/office/officeart/2005/8/layout/hierarchy2"/>
    <dgm:cxn modelId="{D2656348-4ABD-4872-921D-532EB54C356D}" type="presOf" srcId="{64641AC1-057C-4E26-B27D-BA617B8EAF93}" destId="{E38FAAF0-7029-4086-A6C1-AF06A3C71A86}" srcOrd="1" destOrd="0" presId="urn:microsoft.com/office/officeart/2005/8/layout/hierarchy2"/>
    <dgm:cxn modelId="{F0BCEC48-5190-4BCB-A8B6-1B7EAC59BE1C}" type="presOf" srcId="{64641AC1-057C-4E26-B27D-BA617B8EAF93}" destId="{1EA208CF-3638-4317-B049-17378CAC987D}" srcOrd="0" destOrd="0" presId="urn:microsoft.com/office/officeart/2005/8/layout/hierarchy2"/>
    <dgm:cxn modelId="{CC957E71-600B-44D2-AFD0-8755EDE69DD9}" type="presOf" srcId="{37365DB1-C33D-4424-9D79-01A6B19C14F8}" destId="{6F0DC872-95B0-4B56-951E-0DC46B0185D2}" srcOrd="0" destOrd="0" presId="urn:microsoft.com/office/officeart/2005/8/layout/hierarchy2"/>
    <dgm:cxn modelId="{4260C651-40CC-4762-B60E-597E57F598A4}" srcId="{4B13C5A5-F861-412E-82EF-47F86EF21BE9}" destId="{D84EEBD8-E4B6-489C-B99A-5956C1BC1923}" srcOrd="0" destOrd="0" parTransId="{849A1353-D5AD-405A-9667-2D40C70A774B}" sibTransId="{F4CEF477-8990-44FD-89CE-1913F7DEBD6E}"/>
    <dgm:cxn modelId="{906C397B-647C-4EE5-84C6-EC3E8EA382B2}" srcId="{1D0909EB-4B25-48DA-B31C-B0FB63F6080D}" destId="{4B13C5A5-F861-412E-82EF-47F86EF21BE9}" srcOrd="0" destOrd="0" parTransId="{EC4136B9-8D97-4834-8A55-6B496ED87915}" sibTransId="{E7A900F9-40C7-45DF-B6BC-EEE20DEB5CB1}"/>
    <dgm:cxn modelId="{A9864688-5217-4E36-A4BA-8B3151FD65C4}" type="presOf" srcId="{D84EEBD8-E4B6-489C-B99A-5956C1BC1923}" destId="{5C8EBB7E-6E7C-48DB-BD8E-4659576A9E5B}" srcOrd="0" destOrd="0" presId="urn:microsoft.com/office/officeart/2005/8/layout/hierarchy2"/>
    <dgm:cxn modelId="{FFF50BA9-49B0-44D5-88C6-67C54C057362}" type="presOf" srcId="{C8F1A5BF-A98F-433A-B795-A1E857F5E243}" destId="{7450A231-8DCD-4854-B212-9A892D1C23A5}" srcOrd="0" destOrd="0" presId="urn:microsoft.com/office/officeart/2005/8/layout/hierarchy2"/>
    <dgm:cxn modelId="{94C12CC3-9F87-4FCA-B6AE-9372F4554D89}" type="presOf" srcId="{1D0909EB-4B25-48DA-B31C-B0FB63F6080D}" destId="{812D84AE-10FF-4D12-AD97-ADD3B811135A}" srcOrd="0" destOrd="0" presId="urn:microsoft.com/office/officeart/2005/8/layout/hierarchy2"/>
    <dgm:cxn modelId="{CA30D3CC-4344-45E5-83C8-A0D24E7C3CF2}" srcId="{4B13C5A5-F861-412E-82EF-47F86EF21BE9}" destId="{37365DB1-C33D-4424-9D79-01A6B19C14F8}" srcOrd="2" destOrd="0" parTransId="{EC6D32D9-1CFB-41EC-A73C-0D1D612B92C7}" sibTransId="{E05EBD9F-6FA0-4DE1-A22A-1A7C05EB45E1}"/>
    <dgm:cxn modelId="{046558D2-4E1B-4E59-82BD-8BADC129CDB7}" srcId="{4B13C5A5-F861-412E-82EF-47F86EF21BE9}" destId="{60743312-18FE-49F3-9686-AC6A2DF0E344}" srcOrd="1" destOrd="0" parTransId="{4BDB8EFF-9F0F-45FF-8F69-996350CF73E6}" sibTransId="{A0DB642A-0D53-4F73-BE9F-5546D6E0B24C}"/>
    <dgm:cxn modelId="{DAF64BDC-566F-42B9-BDEC-4D268353D343}" type="presOf" srcId="{849A1353-D5AD-405A-9667-2D40C70A774B}" destId="{2CB931DC-B07B-4674-9F8D-50E84BB2B03B}" srcOrd="1" destOrd="0" presId="urn:microsoft.com/office/officeart/2005/8/layout/hierarchy2"/>
    <dgm:cxn modelId="{13C6AEE4-C650-4D59-9FA8-AC87BB1BFE7F}" type="presOf" srcId="{4B13C5A5-F861-412E-82EF-47F86EF21BE9}" destId="{BB9C581E-8DCA-44BB-8919-6D14605E2973}" srcOrd="0" destOrd="0" presId="urn:microsoft.com/office/officeart/2005/8/layout/hierarchy2"/>
    <dgm:cxn modelId="{40D5BEE4-362A-4320-930A-564B49C6D9AF}" type="presOf" srcId="{EC6D32D9-1CFB-41EC-A73C-0D1D612B92C7}" destId="{27BAF4C4-EFA8-4336-93D8-816E39AEEBDD}" srcOrd="0" destOrd="0" presId="urn:microsoft.com/office/officeart/2005/8/layout/hierarchy2"/>
    <dgm:cxn modelId="{20FEC3EA-F0BD-4E69-A51F-8FDBB474D72F}" srcId="{4B13C5A5-F861-412E-82EF-47F86EF21BE9}" destId="{C8F1A5BF-A98F-433A-B795-A1E857F5E243}" srcOrd="3" destOrd="0" parTransId="{64641AC1-057C-4E26-B27D-BA617B8EAF93}" sibTransId="{C1F2FD47-B3C5-42E3-9083-9338878337C4}"/>
    <dgm:cxn modelId="{47308944-3C09-4156-834C-4B3392EA8067}" type="presParOf" srcId="{812D84AE-10FF-4D12-AD97-ADD3B811135A}" destId="{F63867DC-4275-41CC-947F-7C81B38E0D5F}" srcOrd="0" destOrd="0" presId="urn:microsoft.com/office/officeart/2005/8/layout/hierarchy2"/>
    <dgm:cxn modelId="{FCEA8FDA-EAB9-4C3D-92B1-84BA21E5F862}" type="presParOf" srcId="{F63867DC-4275-41CC-947F-7C81B38E0D5F}" destId="{BB9C581E-8DCA-44BB-8919-6D14605E2973}" srcOrd="0" destOrd="0" presId="urn:microsoft.com/office/officeart/2005/8/layout/hierarchy2"/>
    <dgm:cxn modelId="{FEE20F66-3307-4FF7-8DEC-0448F3C7A9AB}" type="presParOf" srcId="{F63867DC-4275-41CC-947F-7C81B38E0D5F}" destId="{156923A9-C768-4C05-8831-8FBF7FBBDBD4}" srcOrd="1" destOrd="0" presId="urn:microsoft.com/office/officeart/2005/8/layout/hierarchy2"/>
    <dgm:cxn modelId="{00728D01-57B9-4F63-A600-84DADBA51088}" type="presParOf" srcId="{156923A9-C768-4C05-8831-8FBF7FBBDBD4}" destId="{5CA6A3FB-14D1-4FB1-B758-6413D5763899}" srcOrd="0" destOrd="0" presId="urn:microsoft.com/office/officeart/2005/8/layout/hierarchy2"/>
    <dgm:cxn modelId="{52C9CA66-5764-4151-8B90-45A9E15B67E6}" type="presParOf" srcId="{5CA6A3FB-14D1-4FB1-B758-6413D5763899}" destId="{2CB931DC-B07B-4674-9F8D-50E84BB2B03B}" srcOrd="0" destOrd="0" presId="urn:microsoft.com/office/officeart/2005/8/layout/hierarchy2"/>
    <dgm:cxn modelId="{0DFA4E99-A56D-4492-B737-0A8CC0C7F46F}" type="presParOf" srcId="{156923A9-C768-4C05-8831-8FBF7FBBDBD4}" destId="{A61C9547-B344-4983-90AE-4F93DD237B82}" srcOrd="1" destOrd="0" presId="urn:microsoft.com/office/officeart/2005/8/layout/hierarchy2"/>
    <dgm:cxn modelId="{81D8151F-5287-4875-943D-85D0CB071D52}" type="presParOf" srcId="{A61C9547-B344-4983-90AE-4F93DD237B82}" destId="{5C8EBB7E-6E7C-48DB-BD8E-4659576A9E5B}" srcOrd="0" destOrd="0" presId="urn:microsoft.com/office/officeart/2005/8/layout/hierarchy2"/>
    <dgm:cxn modelId="{D0FCC1EC-2B89-4C4E-8290-1F80F3D56399}" type="presParOf" srcId="{A61C9547-B344-4983-90AE-4F93DD237B82}" destId="{2949A9A1-6BB1-4B60-BACF-4697B80E6112}" srcOrd="1" destOrd="0" presId="urn:microsoft.com/office/officeart/2005/8/layout/hierarchy2"/>
    <dgm:cxn modelId="{B324F3BF-C46C-4D3F-818A-8A7830462EEC}" type="presParOf" srcId="{156923A9-C768-4C05-8831-8FBF7FBBDBD4}" destId="{6D6C88E8-DC1A-4B80-A49C-E45F28CD9E28}" srcOrd="2" destOrd="0" presId="urn:microsoft.com/office/officeart/2005/8/layout/hierarchy2"/>
    <dgm:cxn modelId="{7D943B16-545C-4A65-B182-C2639099525B}" type="presParOf" srcId="{6D6C88E8-DC1A-4B80-A49C-E45F28CD9E28}" destId="{2BBDC463-5EA7-4629-9F66-598D5C1D7394}" srcOrd="0" destOrd="0" presId="urn:microsoft.com/office/officeart/2005/8/layout/hierarchy2"/>
    <dgm:cxn modelId="{76E5D32D-A0EF-412F-8146-20AFB63B4092}" type="presParOf" srcId="{156923A9-C768-4C05-8831-8FBF7FBBDBD4}" destId="{AEA9E165-867E-4976-87A8-5775273DB04D}" srcOrd="3" destOrd="0" presId="urn:microsoft.com/office/officeart/2005/8/layout/hierarchy2"/>
    <dgm:cxn modelId="{E20318F4-E25A-4A00-B3A6-9B26883835DF}" type="presParOf" srcId="{AEA9E165-867E-4976-87A8-5775273DB04D}" destId="{9774D8D1-F9C1-4ED5-A676-74C81A26C157}" srcOrd="0" destOrd="0" presId="urn:microsoft.com/office/officeart/2005/8/layout/hierarchy2"/>
    <dgm:cxn modelId="{EFB3A52F-5B41-4FEB-891B-9480F2CDD98A}" type="presParOf" srcId="{AEA9E165-867E-4976-87A8-5775273DB04D}" destId="{5F45D03F-8C1A-4744-8B13-C52939263890}" srcOrd="1" destOrd="0" presId="urn:microsoft.com/office/officeart/2005/8/layout/hierarchy2"/>
    <dgm:cxn modelId="{216EA399-B558-421D-B9AF-98932AE9FF8F}" type="presParOf" srcId="{156923A9-C768-4C05-8831-8FBF7FBBDBD4}" destId="{27BAF4C4-EFA8-4336-93D8-816E39AEEBDD}" srcOrd="4" destOrd="0" presId="urn:microsoft.com/office/officeart/2005/8/layout/hierarchy2"/>
    <dgm:cxn modelId="{7B739F5A-B9E0-4FC3-8192-EE9A1456DE5F}" type="presParOf" srcId="{27BAF4C4-EFA8-4336-93D8-816E39AEEBDD}" destId="{8CBC9DAB-728B-4BB5-B7DF-4985DFD2BD34}" srcOrd="0" destOrd="0" presId="urn:microsoft.com/office/officeart/2005/8/layout/hierarchy2"/>
    <dgm:cxn modelId="{AF62FD19-CCD9-4B83-A1E8-B7E94A796C58}" type="presParOf" srcId="{156923A9-C768-4C05-8831-8FBF7FBBDBD4}" destId="{E6975207-B740-4414-8348-33BBC0F0839B}" srcOrd="5" destOrd="0" presId="urn:microsoft.com/office/officeart/2005/8/layout/hierarchy2"/>
    <dgm:cxn modelId="{DE685791-E9B3-4727-A9F0-53F1F8D432EA}" type="presParOf" srcId="{E6975207-B740-4414-8348-33BBC0F0839B}" destId="{6F0DC872-95B0-4B56-951E-0DC46B0185D2}" srcOrd="0" destOrd="0" presId="urn:microsoft.com/office/officeart/2005/8/layout/hierarchy2"/>
    <dgm:cxn modelId="{72468762-EE3B-4B71-9E28-D5BD36408788}" type="presParOf" srcId="{E6975207-B740-4414-8348-33BBC0F0839B}" destId="{82D90B49-0D46-484F-A80D-9FEA472172E6}" srcOrd="1" destOrd="0" presId="urn:microsoft.com/office/officeart/2005/8/layout/hierarchy2"/>
    <dgm:cxn modelId="{64FBE3A9-F2D9-4D6A-9744-9439294894B4}" type="presParOf" srcId="{156923A9-C768-4C05-8831-8FBF7FBBDBD4}" destId="{1EA208CF-3638-4317-B049-17378CAC987D}" srcOrd="6" destOrd="0" presId="urn:microsoft.com/office/officeart/2005/8/layout/hierarchy2"/>
    <dgm:cxn modelId="{470332C9-0870-4EC1-826D-C2EEBBC2CAFB}" type="presParOf" srcId="{1EA208CF-3638-4317-B049-17378CAC987D}" destId="{E38FAAF0-7029-4086-A6C1-AF06A3C71A86}" srcOrd="0" destOrd="0" presId="urn:microsoft.com/office/officeart/2005/8/layout/hierarchy2"/>
    <dgm:cxn modelId="{F434E356-C48B-42E0-85A6-36F10EFE33DB}" type="presParOf" srcId="{156923A9-C768-4C05-8831-8FBF7FBBDBD4}" destId="{9A4A47EA-23F1-4A0E-AE4A-5CA363657F76}" srcOrd="7" destOrd="0" presId="urn:microsoft.com/office/officeart/2005/8/layout/hierarchy2"/>
    <dgm:cxn modelId="{218C86AB-5CE7-4319-BBF3-EFAA4A05ED84}" type="presParOf" srcId="{9A4A47EA-23F1-4A0E-AE4A-5CA363657F76}" destId="{7450A231-8DCD-4854-B212-9A892D1C23A5}" srcOrd="0" destOrd="0" presId="urn:microsoft.com/office/officeart/2005/8/layout/hierarchy2"/>
    <dgm:cxn modelId="{26BBD503-AF53-4521-946B-586375224C47}" type="presParOf" srcId="{9A4A47EA-23F1-4A0E-AE4A-5CA363657F76}" destId="{F35BCBBB-8EF0-4517-AA9E-8FDB350F329F}" srcOrd="1" destOrd="0" presId="urn:microsoft.com/office/officeart/2005/8/layout/hierarchy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CDAF86-C049-4B8A-942B-A88A5AFBB51A}">
      <dsp:nvSpPr>
        <dsp:cNvPr id="0" name=""/>
        <dsp:cNvSpPr/>
      </dsp:nvSpPr>
      <dsp:spPr>
        <a:xfrm>
          <a:off x="9694" y="6643"/>
          <a:ext cx="2897516" cy="1738509"/>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s-EC" sz="2000" kern="1200" dirty="0"/>
        </a:p>
      </dsp:txBody>
      <dsp:txXfrm>
        <a:off x="60613" y="57562"/>
        <a:ext cx="2795678" cy="1636671"/>
      </dsp:txXfrm>
    </dsp:sp>
    <dsp:sp modelId="{180CFAE0-4395-4340-9597-6AA7204DE4C8}">
      <dsp:nvSpPr>
        <dsp:cNvPr id="0" name=""/>
        <dsp:cNvSpPr/>
      </dsp:nvSpPr>
      <dsp:spPr>
        <a:xfrm>
          <a:off x="3196962" y="516606"/>
          <a:ext cx="614273" cy="71858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38100" dist="25400" dir="5400000" rotWithShape="0">
            <a:srgbClr val="000000">
              <a:alpha val="5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C" sz="1600" kern="1200"/>
        </a:p>
      </dsp:txBody>
      <dsp:txXfrm>
        <a:off x="3196962" y="660323"/>
        <a:ext cx="429991" cy="431150"/>
      </dsp:txXfrm>
    </dsp:sp>
    <dsp:sp modelId="{1359A1E4-1DD5-4CFD-848A-BE6C722DFDDA}">
      <dsp:nvSpPr>
        <dsp:cNvPr id="0" name=""/>
        <dsp:cNvSpPr/>
      </dsp:nvSpPr>
      <dsp:spPr>
        <a:xfrm>
          <a:off x="4066216" y="6643"/>
          <a:ext cx="2897516" cy="1738509"/>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C" sz="2000" kern="1200" dirty="0"/>
            <a:t>Deporte adaptado/</a:t>
          </a:r>
          <a:r>
            <a:rPr lang="es-EC" sz="2000" b="1" kern="1200" dirty="0"/>
            <a:t>rehabilitación</a:t>
          </a:r>
          <a:endParaRPr lang="es-EC" sz="2000" kern="1200" dirty="0"/>
        </a:p>
      </dsp:txBody>
      <dsp:txXfrm>
        <a:off x="4117135" y="57562"/>
        <a:ext cx="2795678" cy="1636671"/>
      </dsp:txXfrm>
    </dsp:sp>
    <dsp:sp modelId="{D66D99F3-19CD-4B6E-8C31-B0FA16061869}">
      <dsp:nvSpPr>
        <dsp:cNvPr id="0" name=""/>
        <dsp:cNvSpPr/>
      </dsp:nvSpPr>
      <dsp:spPr>
        <a:xfrm>
          <a:off x="7253484" y="516606"/>
          <a:ext cx="614273" cy="71858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38100" dist="25400" dir="5400000" rotWithShape="0">
            <a:srgbClr val="000000">
              <a:alpha val="5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C" sz="1600" kern="1200"/>
        </a:p>
      </dsp:txBody>
      <dsp:txXfrm>
        <a:off x="7253484" y="660323"/>
        <a:ext cx="429991" cy="431150"/>
      </dsp:txXfrm>
    </dsp:sp>
    <dsp:sp modelId="{BD875ED4-E15E-4997-9CE3-25484674FFE8}">
      <dsp:nvSpPr>
        <dsp:cNvPr id="0" name=""/>
        <dsp:cNvSpPr/>
      </dsp:nvSpPr>
      <dsp:spPr>
        <a:xfrm>
          <a:off x="8122739" y="6643"/>
          <a:ext cx="2897516" cy="1738509"/>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C" sz="2000" kern="1200" dirty="0"/>
            <a:t>Fútbol adaptado/ Ecuador </a:t>
          </a:r>
        </a:p>
      </dsp:txBody>
      <dsp:txXfrm>
        <a:off x="8173658" y="57562"/>
        <a:ext cx="2795678" cy="163667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0E58EC-CCDD-4E8F-A30F-5F18F24BF813}">
      <dsp:nvSpPr>
        <dsp:cNvPr id="0" name=""/>
        <dsp:cNvSpPr/>
      </dsp:nvSpPr>
      <dsp:spPr>
        <a:xfrm>
          <a:off x="3129823" y="0"/>
          <a:ext cx="4770303" cy="4770303"/>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43541D-5B36-460F-BBD7-54B16F38E630}">
      <dsp:nvSpPr>
        <dsp:cNvPr id="0" name=""/>
        <dsp:cNvSpPr/>
      </dsp:nvSpPr>
      <dsp:spPr>
        <a:xfrm>
          <a:off x="3583002" y="453178"/>
          <a:ext cx="1860418" cy="1860418"/>
        </a:xfrm>
        <a:prstGeom prst="round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C" sz="2200" kern="1200" dirty="0"/>
            <a:t>Método Cuasi experimental</a:t>
          </a:r>
        </a:p>
      </dsp:txBody>
      <dsp:txXfrm>
        <a:off x="3673820" y="543996"/>
        <a:ext cx="1678782" cy="1678782"/>
      </dsp:txXfrm>
    </dsp:sp>
    <dsp:sp modelId="{3784278A-53EA-4B6A-8244-DFA195930BEA}">
      <dsp:nvSpPr>
        <dsp:cNvPr id="0" name=""/>
        <dsp:cNvSpPr/>
      </dsp:nvSpPr>
      <dsp:spPr>
        <a:xfrm>
          <a:off x="5586529" y="453178"/>
          <a:ext cx="1860418" cy="1860418"/>
        </a:xfrm>
        <a:prstGeom prst="roundRect">
          <a:avLst/>
        </a:prstGeom>
        <a:solidFill>
          <a:schemeClr val="accent5">
            <a:hueOff val="-223985"/>
            <a:satOff val="-3461"/>
            <a:lumOff val="-7059"/>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C" sz="2200" kern="1200" dirty="0"/>
            <a:t>Método de Observación</a:t>
          </a:r>
        </a:p>
      </dsp:txBody>
      <dsp:txXfrm>
        <a:off x="5677347" y="543996"/>
        <a:ext cx="1678782" cy="1678782"/>
      </dsp:txXfrm>
    </dsp:sp>
    <dsp:sp modelId="{670725F9-1D2B-40E5-B85A-1C62BB9457D8}">
      <dsp:nvSpPr>
        <dsp:cNvPr id="0" name=""/>
        <dsp:cNvSpPr/>
      </dsp:nvSpPr>
      <dsp:spPr>
        <a:xfrm>
          <a:off x="3583002" y="2456706"/>
          <a:ext cx="1860418" cy="1860418"/>
        </a:xfrm>
        <a:prstGeom prst="roundRect">
          <a:avLst/>
        </a:prstGeom>
        <a:solidFill>
          <a:schemeClr val="accent5">
            <a:hueOff val="-447971"/>
            <a:satOff val="-6923"/>
            <a:lumOff val="-14119"/>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C" sz="2200" kern="1200" dirty="0"/>
            <a:t>Método Exploratorio</a:t>
          </a:r>
        </a:p>
      </dsp:txBody>
      <dsp:txXfrm>
        <a:off x="3673820" y="2547524"/>
        <a:ext cx="1678782" cy="1678782"/>
      </dsp:txXfrm>
    </dsp:sp>
    <dsp:sp modelId="{1834CB3F-CD0C-472C-9D74-E522119AC9A8}">
      <dsp:nvSpPr>
        <dsp:cNvPr id="0" name=""/>
        <dsp:cNvSpPr/>
      </dsp:nvSpPr>
      <dsp:spPr>
        <a:xfrm>
          <a:off x="5586529" y="2456706"/>
          <a:ext cx="1860418" cy="1860418"/>
        </a:xfrm>
        <a:prstGeom prst="roundRect">
          <a:avLst/>
        </a:prstGeom>
        <a:solidFill>
          <a:schemeClr val="accent5">
            <a:hueOff val="-671956"/>
            <a:satOff val="-10384"/>
            <a:lumOff val="-21178"/>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C" sz="2200" kern="1200" dirty="0"/>
            <a:t>Nivel correlacional</a:t>
          </a:r>
        </a:p>
      </dsp:txBody>
      <dsp:txXfrm>
        <a:off x="5677347" y="2547524"/>
        <a:ext cx="1678782" cy="167878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AC4ABB-95BF-42FD-A5CE-818022A7A5B0}">
      <dsp:nvSpPr>
        <dsp:cNvPr id="0" name=""/>
        <dsp:cNvSpPr/>
      </dsp:nvSpPr>
      <dsp:spPr>
        <a:xfrm>
          <a:off x="2539" y="0"/>
          <a:ext cx="950976" cy="95097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647972-BE22-455F-BC24-3A85B684928C}">
      <dsp:nvSpPr>
        <dsp:cNvPr id="0" name=""/>
        <dsp:cNvSpPr/>
      </dsp:nvSpPr>
      <dsp:spPr>
        <a:xfrm>
          <a:off x="97637" y="95097"/>
          <a:ext cx="760780" cy="760780"/>
        </a:xfrm>
        <a:prstGeom prst="chord">
          <a:avLst>
            <a:gd name="adj1" fmla="val 0"/>
            <a:gd name="adj2" fmla="val 10800000"/>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7A05B7-26E3-4E9C-9B3A-EFCA7A7AA4DC}">
      <dsp:nvSpPr>
        <dsp:cNvPr id="0" name=""/>
        <dsp:cNvSpPr/>
      </dsp:nvSpPr>
      <dsp:spPr>
        <a:xfrm>
          <a:off x="1151635" y="0"/>
          <a:ext cx="2813304" cy="950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l" defTabSz="1866900">
            <a:lnSpc>
              <a:spcPct val="90000"/>
            </a:lnSpc>
            <a:spcBef>
              <a:spcPct val="0"/>
            </a:spcBef>
            <a:spcAft>
              <a:spcPct val="35000"/>
            </a:spcAft>
            <a:buNone/>
          </a:pPr>
          <a:r>
            <a:rPr lang="es-MX" sz="4200" kern="1200" dirty="0"/>
            <a:t>Cualitativa </a:t>
          </a:r>
          <a:endParaRPr lang="es-EC" sz="4200" kern="1200" dirty="0"/>
        </a:p>
      </dsp:txBody>
      <dsp:txXfrm>
        <a:off x="1151635" y="0"/>
        <a:ext cx="2813304" cy="950976"/>
      </dsp:txXfrm>
    </dsp:sp>
    <dsp:sp modelId="{71F87F1E-514B-43EB-94C1-C68CD5E1DAD1}">
      <dsp:nvSpPr>
        <dsp:cNvPr id="0" name=""/>
        <dsp:cNvSpPr/>
      </dsp:nvSpPr>
      <dsp:spPr>
        <a:xfrm>
          <a:off x="4163060" y="0"/>
          <a:ext cx="950976" cy="95097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22E54B-7064-43A2-9FFD-A035D35CF4DC}">
      <dsp:nvSpPr>
        <dsp:cNvPr id="0" name=""/>
        <dsp:cNvSpPr/>
      </dsp:nvSpPr>
      <dsp:spPr>
        <a:xfrm>
          <a:off x="4258157" y="95097"/>
          <a:ext cx="760780" cy="760780"/>
        </a:xfrm>
        <a:prstGeom prst="chord">
          <a:avLst>
            <a:gd name="adj1" fmla="val 16200000"/>
            <a:gd name="adj2" fmla="val 16200000"/>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64B023-2A0C-449D-A16E-0AABA416F47C}">
      <dsp:nvSpPr>
        <dsp:cNvPr id="0" name=""/>
        <dsp:cNvSpPr/>
      </dsp:nvSpPr>
      <dsp:spPr>
        <a:xfrm>
          <a:off x="5312156" y="0"/>
          <a:ext cx="2813304" cy="950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l" defTabSz="1866900">
            <a:lnSpc>
              <a:spcPct val="90000"/>
            </a:lnSpc>
            <a:spcBef>
              <a:spcPct val="0"/>
            </a:spcBef>
            <a:spcAft>
              <a:spcPct val="35000"/>
            </a:spcAft>
            <a:buNone/>
          </a:pPr>
          <a:r>
            <a:rPr lang="es-MX" sz="4200" kern="1200" dirty="0"/>
            <a:t>Cuantitativa </a:t>
          </a:r>
          <a:endParaRPr lang="es-EC" sz="4200" kern="1200" dirty="0"/>
        </a:p>
      </dsp:txBody>
      <dsp:txXfrm>
        <a:off x="5312156" y="0"/>
        <a:ext cx="2813304" cy="9509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20AFD5-280D-4ED5-910C-AC300409D85C}">
      <dsp:nvSpPr>
        <dsp:cNvPr id="0" name=""/>
        <dsp:cNvSpPr/>
      </dsp:nvSpPr>
      <dsp:spPr>
        <a:xfrm>
          <a:off x="7143" y="1978699"/>
          <a:ext cx="2135187" cy="1461268"/>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dirty="0"/>
            <a:t>deporte permite no solo rehabilitarse y desarrollar capacidades y aptitudes deportivas</a:t>
          </a:r>
        </a:p>
      </dsp:txBody>
      <dsp:txXfrm>
        <a:off x="49942" y="2021498"/>
        <a:ext cx="2049589" cy="1375670"/>
      </dsp:txXfrm>
    </dsp:sp>
    <dsp:sp modelId="{70ECBC6C-4CC9-4D05-B428-B390877B6F26}">
      <dsp:nvSpPr>
        <dsp:cNvPr id="0" name=""/>
        <dsp:cNvSpPr/>
      </dsp:nvSpPr>
      <dsp:spPr>
        <a:xfrm>
          <a:off x="2355850" y="2444570"/>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a:outerShdw blurRad="38100" dist="25400" dir="5400000" rotWithShape="0">
            <a:srgbClr val="000000">
              <a:alpha val="5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C" sz="1400" kern="1200"/>
        </a:p>
      </dsp:txBody>
      <dsp:txXfrm>
        <a:off x="2355850" y="2550475"/>
        <a:ext cx="316861" cy="317716"/>
      </dsp:txXfrm>
    </dsp:sp>
    <dsp:sp modelId="{C2E9A59C-A550-49D5-8730-A27E06807B0A}">
      <dsp:nvSpPr>
        <dsp:cNvPr id="0" name=""/>
        <dsp:cNvSpPr/>
      </dsp:nvSpPr>
      <dsp:spPr>
        <a:xfrm>
          <a:off x="2996406" y="1978699"/>
          <a:ext cx="2135187" cy="1461268"/>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dirty="0"/>
            <a:t>jugadores desarrollan la habilidad para manejar el balón </a:t>
          </a:r>
        </a:p>
      </dsp:txBody>
      <dsp:txXfrm>
        <a:off x="3039205" y="2021498"/>
        <a:ext cx="2049589" cy="1375670"/>
      </dsp:txXfrm>
    </dsp:sp>
    <dsp:sp modelId="{14510433-048F-432B-B311-AC760F10EFA1}">
      <dsp:nvSpPr>
        <dsp:cNvPr id="0" name=""/>
        <dsp:cNvSpPr/>
      </dsp:nvSpPr>
      <dsp:spPr>
        <a:xfrm>
          <a:off x="5345112" y="2444570"/>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a:outerShdw blurRad="38100" dist="25400" dir="5400000" rotWithShape="0">
            <a:srgbClr val="000000">
              <a:alpha val="5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C" sz="1400" kern="1200"/>
        </a:p>
      </dsp:txBody>
      <dsp:txXfrm>
        <a:off x="5345112" y="2550475"/>
        <a:ext cx="316861" cy="317716"/>
      </dsp:txXfrm>
    </dsp:sp>
    <dsp:sp modelId="{CB90F344-961E-4ADF-BE01-322B0CBF48B0}">
      <dsp:nvSpPr>
        <dsp:cNvPr id="0" name=""/>
        <dsp:cNvSpPr/>
      </dsp:nvSpPr>
      <dsp:spPr>
        <a:xfrm>
          <a:off x="5985668" y="1978699"/>
          <a:ext cx="2135187" cy="1461268"/>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dirty="0"/>
            <a:t>información limitada </a:t>
          </a:r>
        </a:p>
      </dsp:txBody>
      <dsp:txXfrm>
        <a:off x="6028467" y="2021498"/>
        <a:ext cx="2049589" cy="13756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71AC71-5AE7-4A3D-8E3B-A09EC3263694}">
      <dsp:nvSpPr>
        <dsp:cNvPr id="0" name=""/>
        <dsp:cNvSpPr/>
      </dsp:nvSpPr>
      <dsp:spPr>
        <a:xfrm>
          <a:off x="1837202" y="232"/>
          <a:ext cx="3269130" cy="1634565"/>
        </a:xfrm>
        <a:prstGeom prst="roundRect">
          <a:avLst>
            <a:gd name="adj" fmla="val 10000"/>
          </a:avLst>
        </a:prstGeom>
        <a:solidFill>
          <a:schemeClr val="accent5">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8105" tIns="52070" rIns="78105" bIns="52070" numCol="1" spcCol="1270" anchor="ctr" anchorCtr="0">
          <a:noAutofit/>
        </a:bodyPr>
        <a:lstStyle/>
        <a:p>
          <a:pPr marL="0" lvl="0" indent="0" algn="ctr" defTabSz="1822450">
            <a:lnSpc>
              <a:spcPct val="90000"/>
            </a:lnSpc>
            <a:spcBef>
              <a:spcPct val="0"/>
            </a:spcBef>
            <a:spcAft>
              <a:spcPct val="35000"/>
            </a:spcAft>
            <a:buNone/>
          </a:pPr>
          <a:r>
            <a:rPr lang="es-MX" sz="4100" kern="1200" dirty="0"/>
            <a:t>Dependiente </a:t>
          </a:r>
          <a:endParaRPr lang="es-EC" sz="4100" kern="1200" dirty="0"/>
        </a:p>
      </dsp:txBody>
      <dsp:txXfrm>
        <a:off x="1885077" y="48107"/>
        <a:ext cx="3173380" cy="1538815"/>
      </dsp:txXfrm>
    </dsp:sp>
    <dsp:sp modelId="{9C88EFD8-19C7-4D30-A241-5811797DD3B3}">
      <dsp:nvSpPr>
        <dsp:cNvPr id="0" name=""/>
        <dsp:cNvSpPr/>
      </dsp:nvSpPr>
      <dsp:spPr>
        <a:xfrm>
          <a:off x="2164116" y="1634798"/>
          <a:ext cx="326913" cy="1225924"/>
        </a:xfrm>
        <a:custGeom>
          <a:avLst/>
          <a:gdLst/>
          <a:ahLst/>
          <a:cxnLst/>
          <a:rect l="0" t="0" r="0" b="0"/>
          <a:pathLst>
            <a:path>
              <a:moveTo>
                <a:pt x="0" y="0"/>
              </a:moveTo>
              <a:lnTo>
                <a:pt x="0" y="1225924"/>
              </a:lnTo>
              <a:lnTo>
                <a:pt x="326913" y="1225924"/>
              </a:lnTo>
            </a:path>
          </a:pathLst>
        </a:custGeom>
        <a:noFill/>
        <a:ln w="22225"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024E27-FDA9-4A10-8BDE-579F843ACB56}">
      <dsp:nvSpPr>
        <dsp:cNvPr id="0" name=""/>
        <dsp:cNvSpPr/>
      </dsp:nvSpPr>
      <dsp:spPr>
        <a:xfrm>
          <a:off x="2491029" y="2043439"/>
          <a:ext cx="2615304" cy="1634565"/>
        </a:xfrm>
        <a:prstGeom prst="roundRect">
          <a:avLst>
            <a:gd name="adj" fmla="val 10000"/>
          </a:avLst>
        </a:prstGeom>
        <a:solidFill>
          <a:schemeClr val="lt1">
            <a:alpha val="90000"/>
            <a:hueOff val="0"/>
            <a:satOff val="0"/>
            <a:lumOff val="0"/>
            <a:alphaOff val="0"/>
          </a:schemeClr>
        </a:solidFill>
        <a:ln w="2222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s-EC" sz="3200" kern="1200" dirty="0"/>
            <a:t>Técnica de conducción del balón </a:t>
          </a:r>
        </a:p>
      </dsp:txBody>
      <dsp:txXfrm>
        <a:off x="2538904" y="2091314"/>
        <a:ext cx="2519554" cy="1538815"/>
      </dsp:txXfrm>
    </dsp:sp>
    <dsp:sp modelId="{F143D4B3-2C81-46BB-A5C4-462735060B59}">
      <dsp:nvSpPr>
        <dsp:cNvPr id="0" name=""/>
        <dsp:cNvSpPr/>
      </dsp:nvSpPr>
      <dsp:spPr>
        <a:xfrm>
          <a:off x="5923616" y="232"/>
          <a:ext cx="3269130" cy="1634565"/>
        </a:xfrm>
        <a:prstGeom prst="roundRect">
          <a:avLst>
            <a:gd name="adj" fmla="val 10000"/>
          </a:avLst>
        </a:prstGeom>
        <a:solidFill>
          <a:schemeClr val="accent5">
            <a:hueOff val="-671956"/>
            <a:satOff val="-10384"/>
            <a:lumOff val="-21178"/>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8105" tIns="52070" rIns="78105" bIns="52070" numCol="1" spcCol="1270" anchor="ctr" anchorCtr="0">
          <a:noAutofit/>
        </a:bodyPr>
        <a:lstStyle/>
        <a:p>
          <a:pPr marL="0" lvl="0" indent="0" algn="ctr" defTabSz="1822450">
            <a:lnSpc>
              <a:spcPct val="90000"/>
            </a:lnSpc>
            <a:spcBef>
              <a:spcPct val="0"/>
            </a:spcBef>
            <a:spcAft>
              <a:spcPct val="35000"/>
            </a:spcAft>
            <a:buNone/>
          </a:pPr>
          <a:r>
            <a:rPr lang="es-MX" sz="4100" kern="1200" dirty="0"/>
            <a:t>Independiente </a:t>
          </a:r>
          <a:endParaRPr lang="es-EC" sz="4100" kern="1200" dirty="0"/>
        </a:p>
      </dsp:txBody>
      <dsp:txXfrm>
        <a:off x="5971491" y="48107"/>
        <a:ext cx="3173380" cy="1538815"/>
      </dsp:txXfrm>
    </dsp:sp>
    <dsp:sp modelId="{7ED6D0A8-97FA-4B03-B554-B2FE92FB586A}">
      <dsp:nvSpPr>
        <dsp:cNvPr id="0" name=""/>
        <dsp:cNvSpPr/>
      </dsp:nvSpPr>
      <dsp:spPr>
        <a:xfrm>
          <a:off x="6250529" y="1634798"/>
          <a:ext cx="326913" cy="1225924"/>
        </a:xfrm>
        <a:custGeom>
          <a:avLst/>
          <a:gdLst/>
          <a:ahLst/>
          <a:cxnLst/>
          <a:rect l="0" t="0" r="0" b="0"/>
          <a:pathLst>
            <a:path>
              <a:moveTo>
                <a:pt x="0" y="0"/>
              </a:moveTo>
              <a:lnTo>
                <a:pt x="0" y="1225924"/>
              </a:lnTo>
              <a:lnTo>
                <a:pt x="326913" y="1225924"/>
              </a:lnTo>
            </a:path>
          </a:pathLst>
        </a:custGeom>
        <a:noFill/>
        <a:ln w="22225"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652E39-4B3B-44F0-AD4A-689A8C4E5929}">
      <dsp:nvSpPr>
        <dsp:cNvPr id="0" name=""/>
        <dsp:cNvSpPr/>
      </dsp:nvSpPr>
      <dsp:spPr>
        <a:xfrm>
          <a:off x="6577442" y="2043439"/>
          <a:ext cx="2615304" cy="1634565"/>
        </a:xfrm>
        <a:prstGeom prst="roundRect">
          <a:avLst>
            <a:gd name="adj" fmla="val 10000"/>
          </a:avLst>
        </a:prstGeom>
        <a:solidFill>
          <a:schemeClr val="lt1">
            <a:alpha val="90000"/>
            <a:hueOff val="0"/>
            <a:satOff val="0"/>
            <a:lumOff val="0"/>
            <a:alphaOff val="0"/>
          </a:schemeClr>
        </a:solidFill>
        <a:ln w="22225" cap="rnd" cmpd="sng" algn="ctr">
          <a:solidFill>
            <a:schemeClr val="accent5">
              <a:hueOff val="-671956"/>
              <a:satOff val="-10384"/>
              <a:lumOff val="-2117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s-EC" sz="3200" kern="1200" dirty="0"/>
            <a:t>La propiocepción </a:t>
          </a:r>
        </a:p>
      </dsp:txBody>
      <dsp:txXfrm>
        <a:off x="6625317" y="2091314"/>
        <a:ext cx="2519554" cy="15388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9124D9-DB5A-4955-9A2A-A88EE2B70347}">
      <dsp:nvSpPr>
        <dsp:cNvPr id="0" name=""/>
        <dsp:cNvSpPr/>
      </dsp:nvSpPr>
      <dsp:spPr>
        <a:xfrm>
          <a:off x="6687791" y="1768951"/>
          <a:ext cx="91440" cy="1531262"/>
        </a:xfrm>
        <a:custGeom>
          <a:avLst/>
          <a:gdLst/>
          <a:ahLst/>
          <a:cxnLst/>
          <a:rect l="0" t="0" r="0" b="0"/>
          <a:pathLst>
            <a:path>
              <a:moveTo>
                <a:pt x="45720" y="0"/>
              </a:moveTo>
              <a:lnTo>
                <a:pt x="45720" y="1531262"/>
              </a:lnTo>
              <a:lnTo>
                <a:pt x="136194" y="1531262"/>
              </a:lnTo>
            </a:path>
          </a:pathLst>
        </a:custGeom>
        <a:noFill/>
        <a:ln w="2222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146CBD-5F0A-400B-A6B6-74AC4F1D49E8}">
      <dsp:nvSpPr>
        <dsp:cNvPr id="0" name=""/>
        <dsp:cNvSpPr/>
      </dsp:nvSpPr>
      <dsp:spPr>
        <a:xfrm>
          <a:off x="3865253" y="756777"/>
          <a:ext cx="3109521" cy="519539"/>
        </a:xfrm>
        <a:custGeom>
          <a:avLst/>
          <a:gdLst/>
          <a:ahLst/>
          <a:cxnLst/>
          <a:rect l="0" t="0" r="0" b="0"/>
          <a:pathLst>
            <a:path>
              <a:moveTo>
                <a:pt x="0" y="0"/>
              </a:moveTo>
              <a:lnTo>
                <a:pt x="0" y="259769"/>
              </a:lnTo>
              <a:lnTo>
                <a:pt x="3109521" y="259769"/>
              </a:lnTo>
              <a:lnTo>
                <a:pt x="3109521" y="519539"/>
              </a:lnTo>
            </a:path>
          </a:pathLst>
        </a:custGeom>
        <a:noFill/>
        <a:ln w="22225"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E265A0-AB95-4813-A1E9-A3A0E6D345EA}">
      <dsp:nvSpPr>
        <dsp:cNvPr id="0" name=""/>
        <dsp:cNvSpPr/>
      </dsp:nvSpPr>
      <dsp:spPr>
        <a:xfrm>
          <a:off x="3697053" y="1696871"/>
          <a:ext cx="98783" cy="1719577"/>
        </a:xfrm>
        <a:custGeom>
          <a:avLst/>
          <a:gdLst/>
          <a:ahLst/>
          <a:cxnLst/>
          <a:rect l="0" t="0" r="0" b="0"/>
          <a:pathLst>
            <a:path>
              <a:moveTo>
                <a:pt x="0" y="0"/>
              </a:moveTo>
              <a:lnTo>
                <a:pt x="0" y="1719577"/>
              </a:lnTo>
              <a:lnTo>
                <a:pt x="98783" y="1719577"/>
              </a:lnTo>
            </a:path>
          </a:pathLst>
        </a:custGeom>
        <a:noFill/>
        <a:ln w="2222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668B8C-8D95-4BE2-B02D-2BB3772AA393}">
      <dsp:nvSpPr>
        <dsp:cNvPr id="0" name=""/>
        <dsp:cNvSpPr/>
      </dsp:nvSpPr>
      <dsp:spPr>
        <a:xfrm>
          <a:off x="3865253" y="756777"/>
          <a:ext cx="154003" cy="519539"/>
        </a:xfrm>
        <a:custGeom>
          <a:avLst/>
          <a:gdLst/>
          <a:ahLst/>
          <a:cxnLst/>
          <a:rect l="0" t="0" r="0" b="0"/>
          <a:pathLst>
            <a:path>
              <a:moveTo>
                <a:pt x="0" y="0"/>
              </a:moveTo>
              <a:lnTo>
                <a:pt x="0" y="259769"/>
              </a:lnTo>
              <a:lnTo>
                <a:pt x="154003" y="259769"/>
              </a:lnTo>
              <a:lnTo>
                <a:pt x="154003" y="519539"/>
              </a:lnTo>
            </a:path>
          </a:pathLst>
        </a:custGeom>
        <a:noFill/>
        <a:ln w="22225"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52526E-667C-4FF2-B171-1C4F3E8C9D11}">
      <dsp:nvSpPr>
        <dsp:cNvPr id="0" name=""/>
        <dsp:cNvSpPr/>
      </dsp:nvSpPr>
      <dsp:spPr>
        <a:xfrm>
          <a:off x="542564" y="1893356"/>
          <a:ext cx="132619" cy="1666219"/>
        </a:xfrm>
        <a:custGeom>
          <a:avLst/>
          <a:gdLst/>
          <a:ahLst/>
          <a:cxnLst/>
          <a:rect l="0" t="0" r="0" b="0"/>
          <a:pathLst>
            <a:path>
              <a:moveTo>
                <a:pt x="0" y="0"/>
              </a:moveTo>
              <a:lnTo>
                <a:pt x="0" y="1666219"/>
              </a:lnTo>
              <a:lnTo>
                <a:pt x="132619" y="1666219"/>
              </a:lnTo>
            </a:path>
          </a:pathLst>
        </a:custGeom>
        <a:noFill/>
        <a:ln w="2222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589172-27E0-49C2-813C-6C7263DD1056}">
      <dsp:nvSpPr>
        <dsp:cNvPr id="0" name=""/>
        <dsp:cNvSpPr/>
      </dsp:nvSpPr>
      <dsp:spPr>
        <a:xfrm>
          <a:off x="896218" y="756777"/>
          <a:ext cx="2969035" cy="519539"/>
        </a:xfrm>
        <a:custGeom>
          <a:avLst/>
          <a:gdLst/>
          <a:ahLst/>
          <a:cxnLst/>
          <a:rect l="0" t="0" r="0" b="0"/>
          <a:pathLst>
            <a:path>
              <a:moveTo>
                <a:pt x="2969035" y="0"/>
              </a:moveTo>
              <a:lnTo>
                <a:pt x="2969035" y="259769"/>
              </a:lnTo>
              <a:lnTo>
                <a:pt x="0" y="259769"/>
              </a:lnTo>
              <a:lnTo>
                <a:pt x="0" y="519539"/>
              </a:lnTo>
            </a:path>
          </a:pathLst>
        </a:custGeom>
        <a:noFill/>
        <a:ln w="22225"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0EE2DE-54C3-4729-9A83-B4C5BC938245}">
      <dsp:nvSpPr>
        <dsp:cNvPr id="0" name=""/>
        <dsp:cNvSpPr/>
      </dsp:nvSpPr>
      <dsp:spPr>
        <a:xfrm>
          <a:off x="1858346" y="2257"/>
          <a:ext cx="4013814" cy="754519"/>
        </a:xfrm>
        <a:prstGeom prst="rect">
          <a:avLst/>
        </a:prstGeom>
        <a:gradFill rotWithShape="0">
          <a:gsLst>
            <a:gs pos="0">
              <a:schemeClr val="accent2">
                <a:hueOff val="0"/>
                <a:satOff val="0"/>
                <a:lumOff val="0"/>
                <a:alphaOff val="0"/>
                <a:tint val="68000"/>
                <a:alpha val="90000"/>
                <a:lumMod val="100000"/>
              </a:schemeClr>
            </a:gs>
            <a:gs pos="100000">
              <a:schemeClr val="accent2">
                <a:hueOff val="0"/>
                <a:satOff val="0"/>
                <a:lumOff val="0"/>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b="0" i="0" kern="1200" dirty="0">
              <a:latin typeface="Arial" panose="020B0604020202020204" pitchFamily="34" charset="0"/>
              <a:cs typeface="Arial" panose="020B0604020202020204" pitchFamily="34" charset="0"/>
            </a:rPr>
            <a:t>Sistema de Clasificación IBSA</a:t>
          </a:r>
          <a:endParaRPr lang="es-EC" sz="1600" kern="1200" dirty="0">
            <a:latin typeface="Arial" panose="020B0604020202020204" pitchFamily="34" charset="0"/>
            <a:cs typeface="Arial" panose="020B0604020202020204" pitchFamily="34" charset="0"/>
          </a:endParaRPr>
        </a:p>
      </dsp:txBody>
      <dsp:txXfrm>
        <a:off x="1858346" y="2257"/>
        <a:ext cx="4013814" cy="754519"/>
      </dsp:txXfrm>
    </dsp:sp>
    <dsp:sp modelId="{18A5FD3F-092B-4043-94BC-FA5977CB0A30}">
      <dsp:nvSpPr>
        <dsp:cNvPr id="0" name=""/>
        <dsp:cNvSpPr/>
      </dsp:nvSpPr>
      <dsp:spPr>
        <a:xfrm>
          <a:off x="454151" y="1276316"/>
          <a:ext cx="884132" cy="617039"/>
        </a:xfrm>
        <a:prstGeom prst="rect">
          <a:avLst/>
        </a:prstGeom>
        <a:gradFill rotWithShape="0">
          <a:gsLst>
            <a:gs pos="0">
              <a:schemeClr val="accent4">
                <a:hueOff val="0"/>
                <a:satOff val="0"/>
                <a:lumOff val="0"/>
                <a:alphaOff val="0"/>
                <a:tint val="68000"/>
                <a:alpha val="90000"/>
                <a:lumMod val="100000"/>
              </a:schemeClr>
            </a:gs>
            <a:gs pos="100000">
              <a:schemeClr val="accent4">
                <a:hueOff val="0"/>
                <a:satOff val="0"/>
                <a:lumOff val="0"/>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C" sz="1200" kern="1200">
              <a:latin typeface="Arial" panose="020B0604020202020204" pitchFamily="34" charset="0"/>
              <a:cs typeface="Arial" panose="020B0604020202020204" pitchFamily="34" charset="0"/>
            </a:rPr>
            <a:t>B1 </a:t>
          </a:r>
        </a:p>
      </dsp:txBody>
      <dsp:txXfrm>
        <a:off x="454151" y="1276316"/>
        <a:ext cx="884132" cy="617039"/>
      </dsp:txXfrm>
    </dsp:sp>
    <dsp:sp modelId="{FC4299D4-1679-4753-B1D2-B8E609BDC3CA}">
      <dsp:nvSpPr>
        <dsp:cNvPr id="0" name=""/>
        <dsp:cNvSpPr/>
      </dsp:nvSpPr>
      <dsp:spPr>
        <a:xfrm>
          <a:off x="675184" y="2412896"/>
          <a:ext cx="2623155" cy="2293359"/>
        </a:xfrm>
        <a:prstGeom prst="rect">
          <a:avLst/>
        </a:prstGeom>
        <a:gradFill rotWithShape="0">
          <a:gsLst>
            <a:gs pos="0">
              <a:schemeClr val="accent5">
                <a:hueOff val="0"/>
                <a:satOff val="0"/>
                <a:lumOff val="0"/>
                <a:alphaOff val="0"/>
                <a:tint val="68000"/>
                <a:alpha val="90000"/>
                <a:lumMod val="100000"/>
              </a:schemeClr>
            </a:gs>
            <a:gs pos="100000">
              <a:schemeClr val="accent5">
                <a:hueOff val="0"/>
                <a:satOff val="0"/>
                <a:lumOff val="0"/>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just" defTabSz="533400">
            <a:lnSpc>
              <a:spcPct val="90000"/>
            </a:lnSpc>
            <a:spcBef>
              <a:spcPct val="0"/>
            </a:spcBef>
            <a:spcAft>
              <a:spcPct val="35000"/>
            </a:spcAft>
            <a:buNone/>
          </a:pPr>
          <a:r>
            <a:rPr lang="es-EC" sz="1200" kern="1200" dirty="0">
              <a:latin typeface="Arial" panose="020B0604020202020204" pitchFamily="34" charset="0"/>
              <a:cs typeface="Arial" panose="020B0604020202020204" pitchFamily="34" charset="0"/>
            </a:rPr>
            <a:t>*</a:t>
          </a:r>
          <a:r>
            <a:rPr lang="es-EC" sz="1600" kern="1200" dirty="0">
              <a:latin typeface="Arial" panose="020B0604020202020204" pitchFamily="34" charset="0"/>
              <a:cs typeface="Arial" panose="020B0604020202020204" pitchFamily="34" charset="0"/>
            </a:rPr>
            <a:t>Totalmente o casi totalmente ciego; </a:t>
          </a:r>
        </a:p>
        <a:p>
          <a:pPr marL="0" lvl="0" indent="0" algn="just" defTabSz="533400">
            <a:lnSpc>
              <a:spcPct val="90000"/>
            </a:lnSpc>
            <a:spcBef>
              <a:spcPct val="0"/>
            </a:spcBef>
            <a:spcAft>
              <a:spcPct val="35000"/>
            </a:spcAft>
            <a:buNone/>
          </a:pPr>
          <a:r>
            <a:rPr lang="es-EC" sz="1600" kern="1200" dirty="0">
              <a:latin typeface="Arial" panose="020B0604020202020204" pitchFamily="34" charset="0"/>
              <a:cs typeface="Arial" panose="020B0604020202020204" pitchFamily="34" charset="0"/>
            </a:rPr>
            <a:t>*Desde no percepción de luz a percepción de luz pero inhabilidad para reconocer la forma de una mano</a:t>
          </a:r>
          <a:r>
            <a:rPr lang="es-EC" sz="1200" kern="1200" dirty="0">
              <a:latin typeface="Arial" panose="020B0604020202020204" pitchFamily="34" charset="0"/>
              <a:cs typeface="Arial" panose="020B0604020202020204" pitchFamily="34" charset="0"/>
            </a:rPr>
            <a:t>.</a:t>
          </a:r>
        </a:p>
      </dsp:txBody>
      <dsp:txXfrm>
        <a:off x="675184" y="2412896"/>
        <a:ext cx="2623155" cy="2293359"/>
      </dsp:txXfrm>
    </dsp:sp>
    <dsp:sp modelId="{79F3158E-8C76-494D-8E91-28E2E31A887D}">
      <dsp:nvSpPr>
        <dsp:cNvPr id="0" name=""/>
        <dsp:cNvSpPr/>
      </dsp:nvSpPr>
      <dsp:spPr>
        <a:xfrm>
          <a:off x="3616502" y="1276316"/>
          <a:ext cx="805509" cy="420554"/>
        </a:xfrm>
        <a:prstGeom prst="rect">
          <a:avLst/>
        </a:prstGeom>
        <a:gradFill rotWithShape="0">
          <a:gsLst>
            <a:gs pos="0">
              <a:schemeClr val="accent4">
                <a:hueOff val="0"/>
                <a:satOff val="0"/>
                <a:lumOff val="0"/>
                <a:alphaOff val="0"/>
                <a:tint val="68000"/>
                <a:alpha val="90000"/>
                <a:lumMod val="100000"/>
              </a:schemeClr>
            </a:gs>
            <a:gs pos="100000">
              <a:schemeClr val="accent4">
                <a:hueOff val="0"/>
                <a:satOff val="0"/>
                <a:lumOff val="0"/>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C" sz="1200" kern="1200">
              <a:latin typeface="Arial" panose="020B0604020202020204" pitchFamily="34" charset="0"/>
              <a:cs typeface="Arial" panose="020B0604020202020204" pitchFamily="34" charset="0"/>
            </a:rPr>
            <a:t>B2</a:t>
          </a:r>
        </a:p>
      </dsp:txBody>
      <dsp:txXfrm>
        <a:off x="3616502" y="1276316"/>
        <a:ext cx="805509" cy="420554"/>
      </dsp:txXfrm>
    </dsp:sp>
    <dsp:sp modelId="{D085E2A9-02B4-4D55-9677-2C65BF305AD2}">
      <dsp:nvSpPr>
        <dsp:cNvPr id="0" name=""/>
        <dsp:cNvSpPr/>
      </dsp:nvSpPr>
      <dsp:spPr>
        <a:xfrm>
          <a:off x="3795836" y="2161327"/>
          <a:ext cx="2486566" cy="2510242"/>
        </a:xfrm>
        <a:prstGeom prst="rect">
          <a:avLst/>
        </a:prstGeom>
        <a:gradFill rotWithShape="0">
          <a:gsLst>
            <a:gs pos="0">
              <a:schemeClr val="accent5">
                <a:hueOff val="0"/>
                <a:satOff val="0"/>
                <a:lumOff val="0"/>
                <a:alphaOff val="0"/>
                <a:tint val="68000"/>
                <a:alpha val="90000"/>
                <a:lumMod val="100000"/>
              </a:schemeClr>
            </a:gs>
            <a:gs pos="100000">
              <a:schemeClr val="accent5">
                <a:hueOff val="0"/>
                <a:satOff val="0"/>
                <a:lumOff val="0"/>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just" defTabSz="533400">
            <a:lnSpc>
              <a:spcPct val="90000"/>
            </a:lnSpc>
            <a:spcBef>
              <a:spcPct val="0"/>
            </a:spcBef>
            <a:spcAft>
              <a:spcPct val="35000"/>
            </a:spcAft>
            <a:buNone/>
          </a:pPr>
          <a:r>
            <a:rPr lang="es-EC" sz="1200" kern="1200" dirty="0">
              <a:latin typeface="Arial" panose="020B0604020202020204" pitchFamily="34" charset="0"/>
              <a:cs typeface="Arial" panose="020B0604020202020204" pitchFamily="34" charset="0"/>
            </a:rPr>
            <a:t>*</a:t>
          </a:r>
          <a:r>
            <a:rPr lang="es-EC" sz="1600" kern="1200" dirty="0">
              <a:latin typeface="Arial" panose="020B0604020202020204" pitchFamily="34" charset="0"/>
              <a:cs typeface="Arial" panose="020B0604020202020204" pitchFamily="34" charset="0"/>
            </a:rPr>
            <a:t>Parcialmente vidente; capaz de reconocer la forma de una mano hasta una agudeza visual de 2/60 o un campo visual de menos de 5 grados</a:t>
          </a:r>
          <a:r>
            <a:rPr lang="es-EC" sz="1200" kern="1200" dirty="0">
              <a:latin typeface="Arial" panose="020B0604020202020204" pitchFamily="34" charset="0"/>
              <a:cs typeface="Arial" panose="020B0604020202020204" pitchFamily="34" charset="0"/>
            </a:rPr>
            <a:t>.</a:t>
          </a:r>
        </a:p>
      </dsp:txBody>
      <dsp:txXfrm>
        <a:off x="3795836" y="2161327"/>
        <a:ext cx="2486566" cy="2510242"/>
      </dsp:txXfrm>
    </dsp:sp>
    <dsp:sp modelId="{798B4246-606F-4D64-B0F6-E55331427EA9}">
      <dsp:nvSpPr>
        <dsp:cNvPr id="0" name=""/>
        <dsp:cNvSpPr/>
      </dsp:nvSpPr>
      <dsp:spPr>
        <a:xfrm>
          <a:off x="6673195" y="1276316"/>
          <a:ext cx="603160" cy="492634"/>
        </a:xfrm>
        <a:prstGeom prst="rect">
          <a:avLst/>
        </a:prstGeom>
        <a:gradFill rotWithShape="0">
          <a:gsLst>
            <a:gs pos="0">
              <a:schemeClr val="accent4">
                <a:hueOff val="0"/>
                <a:satOff val="0"/>
                <a:lumOff val="0"/>
                <a:alphaOff val="0"/>
                <a:tint val="68000"/>
                <a:alpha val="90000"/>
                <a:lumMod val="100000"/>
              </a:schemeClr>
            </a:gs>
            <a:gs pos="100000">
              <a:schemeClr val="accent4">
                <a:hueOff val="0"/>
                <a:satOff val="0"/>
                <a:lumOff val="0"/>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C" sz="1200" kern="1200">
              <a:latin typeface="Arial" panose="020B0604020202020204" pitchFamily="34" charset="0"/>
              <a:cs typeface="Arial" panose="020B0604020202020204" pitchFamily="34" charset="0"/>
            </a:rPr>
            <a:t>B3</a:t>
          </a:r>
        </a:p>
      </dsp:txBody>
      <dsp:txXfrm>
        <a:off x="6673195" y="1276316"/>
        <a:ext cx="603160" cy="492634"/>
      </dsp:txXfrm>
    </dsp:sp>
    <dsp:sp modelId="{7A634C7E-5B85-4BAD-8616-C8947ADE2A47}">
      <dsp:nvSpPr>
        <dsp:cNvPr id="0" name=""/>
        <dsp:cNvSpPr/>
      </dsp:nvSpPr>
      <dsp:spPr>
        <a:xfrm>
          <a:off x="6823985" y="2288491"/>
          <a:ext cx="2372811" cy="2023445"/>
        </a:xfrm>
        <a:prstGeom prst="rect">
          <a:avLst/>
        </a:prstGeom>
        <a:gradFill rotWithShape="0">
          <a:gsLst>
            <a:gs pos="0">
              <a:schemeClr val="accent5">
                <a:hueOff val="0"/>
                <a:satOff val="0"/>
                <a:lumOff val="0"/>
                <a:alphaOff val="0"/>
                <a:tint val="68000"/>
                <a:alpha val="90000"/>
                <a:lumMod val="100000"/>
              </a:schemeClr>
            </a:gs>
            <a:gs pos="100000">
              <a:schemeClr val="accent5">
                <a:hueOff val="0"/>
                <a:satOff val="0"/>
                <a:lumOff val="0"/>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just" defTabSz="533400">
            <a:lnSpc>
              <a:spcPct val="90000"/>
            </a:lnSpc>
            <a:spcBef>
              <a:spcPct val="0"/>
            </a:spcBef>
            <a:spcAft>
              <a:spcPct val="35000"/>
            </a:spcAft>
            <a:buNone/>
          </a:pPr>
          <a:r>
            <a:rPr lang="es-EC" sz="1200" kern="1200" dirty="0">
              <a:latin typeface="Arial" panose="020B0604020202020204" pitchFamily="34" charset="0"/>
              <a:cs typeface="Arial" panose="020B0604020202020204" pitchFamily="34" charset="0"/>
            </a:rPr>
            <a:t>*</a:t>
          </a:r>
          <a:r>
            <a:rPr lang="es-EC" sz="1600" kern="1200" dirty="0">
              <a:latin typeface="Arial" panose="020B0604020202020204" pitchFamily="34" charset="0"/>
              <a:cs typeface="Arial" panose="020B0604020202020204" pitchFamily="34" charset="0"/>
            </a:rPr>
            <a:t>Parcialmente vidente; agudeza visual desde 2/60 a 6/60 o un campo visual desde 5 a 20 grados.</a:t>
          </a:r>
        </a:p>
      </dsp:txBody>
      <dsp:txXfrm>
        <a:off x="6823985" y="2288491"/>
        <a:ext cx="2372811" cy="20234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616F49-1EC8-450A-A62D-5D612B47066C}">
      <dsp:nvSpPr>
        <dsp:cNvPr id="0" name=""/>
        <dsp:cNvSpPr/>
      </dsp:nvSpPr>
      <dsp:spPr>
        <a:xfrm>
          <a:off x="4472812" y="1736733"/>
          <a:ext cx="1287513" cy="1287513"/>
        </a:xfrm>
        <a:prstGeom prst="ellipse">
          <a:avLst/>
        </a:prstGeom>
        <a:gradFill rotWithShape="0">
          <a:gsLst>
            <a:gs pos="0">
              <a:schemeClr val="accent3">
                <a:hueOff val="0"/>
                <a:satOff val="0"/>
                <a:lumOff val="0"/>
                <a:alphaOff val="0"/>
                <a:tint val="68000"/>
                <a:alpha val="90000"/>
                <a:lumMod val="100000"/>
              </a:schemeClr>
            </a:gs>
            <a:gs pos="100000">
              <a:schemeClr val="accent3">
                <a:hueOff val="0"/>
                <a:satOff val="0"/>
                <a:lumOff val="0"/>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C" sz="1600" kern="1200" dirty="0">
              <a:latin typeface="Arial" panose="020B0604020202020204" pitchFamily="34" charset="0"/>
              <a:cs typeface="Arial" panose="020B0604020202020204" pitchFamily="34" charset="0"/>
            </a:rPr>
            <a:t>Terreno de Juego </a:t>
          </a:r>
        </a:p>
      </dsp:txBody>
      <dsp:txXfrm>
        <a:off x="4661364" y="1925285"/>
        <a:ext cx="910409" cy="910409"/>
      </dsp:txXfrm>
    </dsp:sp>
    <dsp:sp modelId="{E2A7854D-B33E-4256-9686-90C51CFF5BCF}">
      <dsp:nvSpPr>
        <dsp:cNvPr id="0" name=""/>
        <dsp:cNvSpPr/>
      </dsp:nvSpPr>
      <dsp:spPr>
        <a:xfrm rot="16200000">
          <a:off x="4980690" y="1269171"/>
          <a:ext cx="271758" cy="437754"/>
        </a:xfrm>
        <a:prstGeom prst="rightArrow">
          <a:avLst>
            <a:gd name="adj1" fmla="val 60000"/>
            <a:gd name="adj2" fmla="val 50000"/>
          </a:avLst>
        </a:prstGeom>
        <a:gradFill rotWithShape="0">
          <a:gsLst>
            <a:gs pos="0">
              <a:schemeClr val="accent4">
                <a:hueOff val="0"/>
                <a:satOff val="0"/>
                <a:lumOff val="0"/>
                <a:alphaOff val="0"/>
                <a:tint val="68000"/>
                <a:alpha val="90000"/>
                <a:lumMod val="100000"/>
              </a:schemeClr>
            </a:gs>
            <a:gs pos="100000">
              <a:schemeClr val="accent4">
                <a:hueOff val="0"/>
                <a:satOff val="0"/>
                <a:lumOff val="0"/>
                <a:alphaOff val="0"/>
                <a:tint val="90000"/>
                <a:lumMod val="95000"/>
              </a:schemeClr>
            </a:gs>
          </a:gsLst>
          <a:lin ang="54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C" sz="1100" kern="1200">
            <a:latin typeface="Arial" panose="020B0604020202020204" pitchFamily="34" charset="0"/>
            <a:cs typeface="Arial" panose="020B0604020202020204" pitchFamily="34" charset="0"/>
          </a:endParaRPr>
        </a:p>
      </dsp:txBody>
      <dsp:txXfrm>
        <a:off x="5021454" y="1397486"/>
        <a:ext cx="190231" cy="262652"/>
      </dsp:txXfrm>
    </dsp:sp>
    <dsp:sp modelId="{44C5A489-0B72-4CE8-A05B-13E2E8C7B3B1}">
      <dsp:nvSpPr>
        <dsp:cNvPr id="0" name=""/>
        <dsp:cNvSpPr/>
      </dsp:nvSpPr>
      <dsp:spPr>
        <a:xfrm>
          <a:off x="4257186" y="-68334"/>
          <a:ext cx="1718766" cy="1292316"/>
        </a:xfrm>
        <a:prstGeom prst="ellipse">
          <a:avLst/>
        </a:prstGeom>
        <a:gradFill rotWithShape="0">
          <a:gsLst>
            <a:gs pos="0">
              <a:schemeClr val="accent4">
                <a:hueOff val="0"/>
                <a:satOff val="0"/>
                <a:lumOff val="0"/>
                <a:alphaOff val="0"/>
                <a:tint val="68000"/>
                <a:alpha val="90000"/>
                <a:lumMod val="100000"/>
              </a:schemeClr>
            </a:gs>
            <a:gs pos="100000">
              <a:schemeClr val="accent4">
                <a:hueOff val="0"/>
                <a:satOff val="0"/>
                <a:lumOff val="0"/>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C" sz="1600" kern="1200" dirty="0">
              <a:latin typeface="Arial" panose="020B0604020202020204" pitchFamily="34" charset="0"/>
              <a:cs typeface="Arial" panose="020B0604020202020204" pitchFamily="34" charset="0"/>
            </a:rPr>
            <a:t>Descubierto para mejor acústica</a:t>
          </a:r>
        </a:p>
      </dsp:txBody>
      <dsp:txXfrm>
        <a:off x="4508893" y="120921"/>
        <a:ext cx="1215352" cy="913806"/>
      </dsp:txXfrm>
    </dsp:sp>
    <dsp:sp modelId="{D5AF3994-21DB-4F28-B2CF-1D4072283BCF}">
      <dsp:nvSpPr>
        <dsp:cNvPr id="0" name=""/>
        <dsp:cNvSpPr/>
      </dsp:nvSpPr>
      <dsp:spPr>
        <a:xfrm rot="20176906">
          <a:off x="5942685" y="1644709"/>
          <a:ext cx="700809" cy="437754"/>
        </a:xfrm>
        <a:prstGeom prst="rightArrow">
          <a:avLst>
            <a:gd name="adj1" fmla="val 60000"/>
            <a:gd name="adj2" fmla="val 50000"/>
          </a:avLst>
        </a:prstGeom>
        <a:gradFill rotWithShape="0">
          <a:gsLst>
            <a:gs pos="0">
              <a:schemeClr val="accent4">
                <a:hueOff val="-2574819"/>
                <a:satOff val="17322"/>
                <a:lumOff val="-833"/>
                <a:alphaOff val="0"/>
                <a:tint val="68000"/>
                <a:alpha val="90000"/>
                <a:lumMod val="100000"/>
              </a:schemeClr>
            </a:gs>
            <a:gs pos="100000">
              <a:schemeClr val="accent4">
                <a:hueOff val="-2574819"/>
                <a:satOff val="17322"/>
                <a:lumOff val="-833"/>
                <a:alphaOff val="0"/>
                <a:tint val="90000"/>
                <a:lumMod val="95000"/>
              </a:schemeClr>
            </a:gs>
          </a:gsLst>
          <a:lin ang="54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C" sz="1100" kern="1200">
            <a:latin typeface="Arial" panose="020B0604020202020204" pitchFamily="34" charset="0"/>
            <a:cs typeface="Arial" panose="020B0604020202020204" pitchFamily="34" charset="0"/>
          </a:endParaRPr>
        </a:p>
      </dsp:txBody>
      <dsp:txXfrm>
        <a:off x="5948231" y="1758672"/>
        <a:ext cx="569483" cy="262652"/>
      </dsp:txXfrm>
    </dsp:sp>
    <dsp:sp modelId="{44A0F3FA-00DC-4A6B-B97F-9E68C263D7D4}">
      <dsp:nvSpPr>
        <dsp:cNvPr id="0" name=""/>
        <dsp:cNvSpPr/>
      </dsp:nvSpPr>
      <dsp:spPr>
        <a:xfrm>
          <a:off x="6817845" y="563440"/>
          <a:ext cx="1689140" cy="1397068"/>
        </a:xfrm>
        <a:prstGeom prst="ellipse">
          <a:avLst/>
        </a:prstGeom>
        <a:gradFill rotWithShape="0">
          <a:gsLst>
            <a:gs pos="0">
              <a:schemeClr val="accent4">
                <a:hueOff val="-2574819"/>
                <a:satOff val="17322"/>
                <a:lumOff val="-833"/>
                <a:alphaOff val="0"/>
                <a:tint val="68000"/>
                <a:alpha val="90000"/>
                <a:lumMod val="100000"/>
              </a:schemeClr>
            </a:gs>
            <a:gs pos="100000">
              <a:schemeClr val="accent4">
                <a:hueOff val="-2574819"/>
                <a:satOff val="17322"/>
                <a:lumOff val="-833"/>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C" sz="1600" kern="1200" dirty="0">
              <a:latin typeface="Arial" panose="020B0604020202020204" pitchFamily="34" charset="0"/>
              <a:cs typeface="Arial" panose="020B0604020202020204" pitchFamily="34" charset="0"/>
            </a:rPr>
            <a:t>Rectangular : Longitud 40 m y Anchura 20 m</a:t>
          </a:r>
        </a:p>
      </dsp:txBody>
      <dsp:txXfrm>
        <a:off x="7065214" y="768036"/>
        <a:ext cx="1194402" cy="987876"/>
      </dsp:txXfrm>
    </dsp:sp>
    <dsp:sp modelId="{4D7DDD75-6E41-4425-92F7-784C8460FCF2}">
      <dsp:nvSpPr>
        <dsp:cNvPr id="0" name=""/>
        <dsp:cNvSpPr/>
      </dsp:nvSpPr>
      <dsp:spPr>
        <a:xfrm rot="1661645">
          <a:off x="5876960" y="2721764"/>
          <a:ext cx="613615" cy="437754"/>
        </a:xfrm>
        <a:prstGeom prst="rightArrow">
          <a:avLst>
            <a:gd name="adj1" fmla="val 60000"/>
            <a:gd name="adj2" fmla="val 50000"/>
          </a:avLst>
        </a:prstGeom>
        <a:gradFill rotWithShape="0">
          <a:gsLst>
            <a:gs pos="0">
              <a:schemeClr val="accent4">
                <a:hueOff val="-5149638"/>
                <a:satOff val="34644"/>
                <a:lumOff val="-1666"/>
                <a:alphaOff val="0"/>
                <a:tint val="68000"/>
                <a:alpha val="90000"/>
                <a:lumMod val="100000"/>
              </a:schemeClr>
            </a:gs>
            <a:gs pos="100000">
              <a:schemeClr val="accent4">
                <a:hueOff val="-5149638"/>
                <a:satOff val="34644"/>
                <a:lumOff val="-1666"/>
                <a:alphaOff val="0"/>
                <a:tint val="90000"/>
                <a:lumMod val="95000"/>
              </a:schemeClr>
            </a:gs>
          </a:gsLst>
          <a:lin ang="54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C" sz="1100" kern="1200">
            <a:latin typeface="Arial" panose="020B0604020202020204" pitchFamily="34" charset="0"/>
            <a:cs typeface="Arial" panose="020B0604020202020204" pitchFamily="34" charset="0"/>
          </a:endParaRPr>
        </a:p>
      </dsp:txBody>
      <dsp:txXfrm>
        <a:off x="5884482" y="2778798"/>
        <a:ext cx="482289" cy="262652"/>
      </dsp:txXfrm>
    </dsp:sp>
    <dsp:sp modelId="{9D66E1BD-017E-4519-BE3B-497B2C5D7B59}">
      <dsp:nvSpPr>
        <dsp:cNvPr id="0" name=""/>
        <dsp:cNvSpPr/>
      </dsp:nvSpPr>
      <dsp:spPr>
        <a:xfrm>
          <a:off x="6568107" y="2852164"/>
          <a:ext cx="1872238" cy="1563119"/>
        </a:xfrm>
        <a:prstGeom prst="ellipse">
          <a:avLst/>
        </a:prstGeom>
        <a:gradFill rotWithShape="0">
          <a:gsLst>
            <a:gs pos="0">
              <a:schemeClr val="accent4">
                <a:hueOff val="-5149638"/>
                <a:satOff val="34644"/>
                <a:lumOff val="-1666"/>
                <a:alphaOff val="0"/>
                <a:tint val="68000"/>
                <a:alpha val="90000"/>
                <a:lumMod val="100000"/>
              </a:schemeClr>
            </a:gs>
            <a:gs pos="100000">
              <a:schemeClr val="accent4">
                <a:hueOff val="-5149638"/>
                <a:satOff val="34644"/>
                <a:lumOff val="-1666"/>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C" sz="1600" kern="1200" dirty="0">
              <a:latin typeface="Arial" panose="020B0604020202020204" pitchFamily="34" charset="0"/>
              <a:cs typeface="Arial" panose="020B0604020202020204" pitchFamily="34" charset="0"/>
            </a:rPr>
            <a:t>Vallas (laterales)  1 a 1.20 m de altura  e inclinación no &gt; 10° al exterior </a:t>
          </a:r>
        </a:p>
      </dsp:txBody>
      <dsp:txXfrm>
        <a:off x="6842290" y="3081077"/>
        <a:ext cx="1323872" cy="1105293"/>
      </dsp:txXfrm>
    </dsp:sp>
    <dsp:sp modelId="{C1151441-EC9E-47E7-A3A9-3F413EF8C17B}">
      <dsp:nvSpPr>
        <dsp:cNvPr id="0" name=""/>
        <dsp:cNvSpPr/>
      </dsp:nvSpPr>
      <dsp:spPr>
        <a:xfrm rot="8899740">
          <a:off x="3748659" y="2807701"/>
          <a:ext cx="641236" cy="437754"/>
        </a:xfrm>
        <a:prstGeom prst="rightArrow">
          <a:avLst>
            <a:gd name="adj1" fmla="val 60000"/>
            <a:gd name="adj2" fmla="val 50000"/>
          </a:avLst>
        </a:prstGeom>
        <a:gradFill rotWithShape="0">
          <a:gsLst>
            <a:gs pos="0">
              <a:schemeClr val="accent4">
                <a:hueOff val="-7724457"/>
                <a:satOff val="51965"/>
                <a:lumOff val="-2500"/>
                <a:alphaOff val="0"/>
                <a:tint val="68000"/>
                <a:alpha val="90000"/>
                <a:lumMod val="100000"/>
              </a:schemeClr>
            </a:gs>
            <a:gs pos="100000">
              <a:schemeClr val="accent4">
                <a:hueOff val="-7724457"/>
                <a:satOff val="51965"/>
                <a:lumOff val="-2500"/>
                <a:alphaOff val="0"/>
                <a:tint val="90000"/>
                <a:lumMod val="95000"/>
              </a:schemeClr>
            </a:gs>
          </a:gsLst>
          <a:lin ang="54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C" sz="1100" kern="1200">
            <a:latin typeface="Arial" panose="020B0604020202020204" pitchFamily="34" charset="0"/>
            <a:cs typeface="Arial" panose="020B0604020202020204" pitchFamily="34" charset="0"/>
          </a:endParaRPr>
        </a:p>
      </dsp:txBody>
      <dsp:txXfrm rot="10800000">
        <a:off x="3870206" y="2860776"/>
        <a:ext cx="509910" cy="262652"/>
      </dsp:txXfrm>
    </dsp:sp>
    <dsp:sp modelId="{D64D0573-0F04-49DB-B7BD-8C7019B30CF9}">
      <dsp:nvSpPr>
        <dsp:cNvPr id="0" name=""/>
        <dsp:cNvSpPr/>
      </dsp:nvSpPr>
      <dsp:spPr>
        <a:xfrm>
          <a:off x="1806959" y="3159031"/>
          <a:ext cx="2016658" cy="1282299"/>
        </a:xfrm>
        <a:prstGeom prst="ellipse">
          <a:avLst/>
        </a:prstGeom>
        <a:gradFill rotWithShape="0">
          <a:gsLst>
            <a:gs pos="0">
              <a:schemeClr val="accent4">
                <a:hueOff val="-7724457"/>
                <a:satOff val="51965"/>
                <a:lumOff val="-2500"/>
                <a:alphaOff val="0"/>
                <a:tint val="68000"/>
                <a:alpha val="90000"/>
                <a:lumMod val="100000"/>
              </a:schemeClr>
            </a:gs>
            <a:gs pos="100000">
              <a:schemeClr val="accent4">
                <a:hueOff val="-7724457"/>
                <a:satOff val="51965"/>
                <a:lumOff val="-2500"/>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C" sz="1600" kern="1200" dirty="0">
              <a:latin typeface="Arial" panose="020B0604020202020204" pitchFamily="34" charset="0"/>
              <a:cs typeface="Arial" panose="020B0604020202020204" pitchFamily="34" charset="0"/>
            </a:rPr>
            <a:t>Divisiones Tercio Defensivo; Medio; Ataque</a:t>
          </a:r>
        </a:p>
      </dsp:txBody>
      <dsp:txXfrm>
        <a:off x="2102292" y="3346819"/>
        <a:ext cx="1425992" cy="906723"/>
      </dsp:txXfrm>
    </dsp:sp>
    <dsp:sp modelId="{3817EB67-6F94-46DA-BCB0-50BA421EC883}">
      <dsp:nvSpPr>
        <dsp:cNvPr id="0" name=""/>
        <dsp:cNvSpPr/>
      </dsp:nvSpPr>
      <dsp:spPr>
        <a:xfrm rot="11704954">
          <a:off x="3435657" y="1811785"/>
          <a:ext cx="765650" cy="437754"/>
        </a:xfrm>
        <a:prstGeom prst="rightArrow">
          <a:avLst>
            <a:gd name="adj1" fmla="val 60000"/>
            <a:gd name="adj2" fmla="val 50000"/>
          </a:avLst>
        </a:prstGeom>
        <a:gradFill rotWithShape="0">
          <a:gsLst>
            <a:gs pos="0">
              <a:schemeClr val="accent4">
                <a:hueOff val="-10299276"/>
                <a:satOff val="69287"/>
                <a:lumOff val="-3333"/>
                <a:alphaOff val="0"/>
                <a:tint val="68000"/>
                <a:alpha val="90000"/>
                <a:lumMod val="100000"/>
              </a:schemeClr>
            </a:gs>
            <a:gs pos="100000">
              <a:schemeClr val="accent4">
                <a:hueOff val="-10299276"/>
                <a:satOff val="69287"/>
                <a:lumOff val="-3333"/>
                <a:alphaOff val="0"/>
                <a:tint val="90000"/>
                <a:lumMod val="95000"/>
              </a:schemeClr>
            </a:gs>
          </a:gsLst>
          <a:lin ang="54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C" sz="1100" kern="1200">
            <a:latin typeface="Arial" panose="020B0604020202020204" pitchFamily="34" charset="0"/>
            <a:cs typeface="Arial" panose="020B0604020202020204" pitchFamily="34" charset="0"/>
          </a:endParaRPr>
        </a:p>
      </dsp:txBody>
      <dsp:txXfrm rot="10800000">
        <a:off x="3564721" y="1916422"/>
        <a:ext cx="634324" cy="262652"/>
      </dsp:txXfrm>
    </dsp:sp>
    <dsp:sp modelId="{9AF72C28-DF51-45A2-B4F5-F5AFC81F22BA}">
      <dsp:nvSpPr>
        <dsp:cNvPr id="0" name=""/>
        <dsp:cNvSpPr/>
      </dsp:nvSpPr>
      <dsp:spPr>
        <a:xfrm>
          <a:off x="1114552" y="648846"/>
          <a:ext cx="2026958" cy="1852500"/>
        </a:xfrm>
        <a:prstGeom prst="ellipse">
          <a:avLst/>
        </a:prstGeom>
        <a:gradFill rotWithShape="0">
          <a:gsLst>
            <a:gs pos="0">
              <a:schemeClr val="accent4">
                <a:hueOff val="-10299276"/>
                <a:satOff val="69287"/>
                <a:lumOff val="-3333"/>
                <a:alphaOff val="0"/>
                <a:tint val="68000"/>
                <a:alpha val="90000"/>
                <a:lumMod val="100000"/>
              </a:schemeClr>
            </a:gs>
            <a:gs pos="100000">
              <a:schemeClr val="accent4">
                <a:hueOff val="-10299276"/>
                <a:satOff val="69287"/>
                <a:lumOff val="-3333"/>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C" sz="1600" kern="1200" dirty="0">
              <a:latin typeface="Arial" panose="020B0604020202020204" pitchFamily="34" charset="0"/>
              <a:cs typeface="Arial" panose="020B0604020202020204" pitchFamily="34" charset="0"/>
            </a:rPr>
            <a:t>Superficie: Cemento,  Hierba Natural o Sintética  se evita  en Hormigón</a:t>
          </a:r>
        </a:p>
      </dsp:txBody>
      <dsp:txXfrm>
        <a:off x="1411393" y="920138"/>
        <a:ext cx="1433276" cy="13099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DC90FE-4FA3-4513-9161-ADAF68D84F5F}">
      <dsp:nvSpPr>
        <dsp:cNvPr id="0" name=""/>
        <dsp:cNvSpPr/>
      </dsp:nvSpPr>
      <dsp:spPr>
        <a:xfrm>
          <a:off x="2861978" y="1677691"/>
          <a:ext cx="1221203" cy="1221203"/>
        </a:xfrm>
        <a:prstGeom prst="ellipse">
          <a:avLst/>
        </a:prstGeom>
        <a:gradFill rotWithShape="0">
          <a:gsLst>
            <a:gs pos="0">
              <a:schemeClr val="accent3">
                <a:hueOff val="0"/>
                <a:satOff val="0"/>
                <a:lumOff val="0"/>
                <a:alphaOff val="0"/>
                <a:tint val="68000"/>
                <a:alpha val="90000"/>
                <a:lumMod val="100000"/>
              </a:schemeClr>
            </a:gs>
            <a:gs pos="100000">
              <a:schemeClr val="accent3">
                <a:hueOff val="0"/>
                <a:satOff val="0"/>
                <a:lumOff val="0"/>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C" sz="1100" kern="1200">
              <a:latin typeface="Arial" panose="020B0604020202020204" pitchFamily="34" charset="0"/>
              <a:cs typeface="Arial" panose="020B0604020202020204" pitchFamily="34" charset="0"/>
            </a:rPr>
            <a:t>Balon</a:t>
          </a:r>
        </a:p>
      </dsp:txBody>
      <dsp:txXfrm>
        <a:off x="3040819" y="1856532"/>
        <a:ext cx="863521" cy="863521"/>
      </dsp:txXfrm>
    </dsp:sp>
    <dsp:sp modelId="{77A993FE-678D-49A3-BB64-97F1094D778E}">
      <dsp:nvSpPr>
        <dsp:cNvPr id="0" name=""/>
        <dsp:cNvSpPr/>
      </dsp:nvSpPr>
      <dsp:spPr>
        <a:xfrm rot="16842819">
          <a:off x="3428833" y="1025224"/>
          <a:ext cx="476708" cy="468963"/>
        </a:xfrm>
        <a:prstGeom prst="rightArrow">
          <a:avLst>
            <a:gd name="adj1" fmla="val 60000"/>
            <a:gd name="adj2" fmla="val 50000"/>
          </a:avLst>
        </a:prstGeom>
        <a:gradFill rotWithShape="0">
          <a:gsLst>
            <a:gs pos="0">
              <a:schemeClr val="accent4">
                <a:hueOff val="0"/>
                <a:satOff val="0"/>
                <a:lumOff val="0"/>
                <a:alphaOff val="0"/>
                <a:tint val="68000"/>
                <a:alpha val="90000"/>
                <a:lumMod val="100000"/>
              </a:schemeClr>
            </a:gs>
            <a:gs pos="100000">
              <a:schemeClr val="accent4">
                <a:hueOff val="0"/>
                <a:satOff val="0"/>
                <a:lumOff val="0"/>
                <a:alphaOff val="0"/>
                <a:tint val="90000"/>
                <a:lumMod val="95000"/>
              </a:schemeClr>
            </a:gs>
          </a:gsLst>
          <a:lin ang="54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C" sz="1100" kern="1200">
            <a:latin typeface="Arial" panose="020B0604020202020204" pitchFamily="34" charset="0"/>
            <a:cs typeface="Arial" panose="020B0604020202020204" pitchFamily="34" charset="0"/>
          </a:endParaRPr>
        </a:p>
      </dsp:txBody>
      <dsp:txXfrm>
        <a:off x="3486100" y="1188135"/>
        <a:ext cx="336019" cy="281377"/>
      </dsp:txXfrm>
    </dsp:sp>
    <dsp:sp modelId="{D552253F-8F18-45C8-A333-775F37299EDA}">
      <dsp:nvSpPr>
        <dsp:cNvPr id="0" name=""/>
        <dsp:cNvSpPr/>
      </dsp:nvSpPr>
      <dsp:spPr>
        <a:xfrm>
          <a:off x="3208438" y="0"/>
          <a:ext cx="1241373" cy="807587"/>
        </a:xfrm>
        <a:prstGeom prst="ellipse">
          <a:avLst/>
        </a:prstGeom>
        <a:gradFill rotWithShape="0">
          <a:gsLst>
            <a:gs pos="0">
              <a:schemeClr val="accent4">
                <a:hueOff val="0"/>
                <a:satOff val="0"/>
                <a:lumOff val="0"/>
                <a:alphaOff val="0"/>
                <a:tint val="68000"/>
                <a:alpha val="90000"/>
                <a:lumMod val="100000"/>
              </a:schemeClr>
            </a:gs>
            <a:gs pos="100000">
              <a:schemeClr val="accent4">
                <a:hueOff val="0"/>
                <a:satOff val="0"/>
                <a:lumOff val="0"/>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C" sz="1600" kern="1200" dirty="0">
              <a:latin typeface="Arial" panose="020B0604020202020204" pitchFamily="34" charset="0"/>
              <a:cs typeface="Arial" panose="020B0604020202020204" pitchFamily="34" charset="0"/>
            </a:rPr>
            <a:t>Esférico</a:t>
          </a:r>
          <a:r>
            <a:rPr lang="es-EC" sz="1100" kern="1200" dirty="0">
              <a:latin typeface="Arial" panose="020B0604020202020204" pitchFamily="34" charset="0"/>
              <a:cs typeface="Arial" panose="020B0604020202020204" pitchFamily="34" charset="0"/>
            </a:rPr>
            <a:t> </a:t>
          </a:r>
        </a:p>
      </dsp:txBody>
      <dsp:txXfrm>
        <a:off x="3390233" y="118268"/>
        <a:ext cx="877783" cy="571051"/>
      </dsp:txXfrm>
    </dsp:sp>
    <dsp:sp modelId="{5B304DA2-2709-46C9-A604-A27A3FD9E8E1}">
      <dsp:nvSpPr>
        <dsp:cNvPr id="0" name=""/>
        <dsp:cNvSpPr/>
      </dsp:nvSpPr>
      <dsp:spPr>
        <a:xfrm rot="19232393">
          <a:off x="4073895" y="1299956"/>
          <a:ext cx="628963" cy="468963"/>
        </a:xfrm>
        <a:prstGeom prst="rightArrow">
          <a:avLst>
            <a:gd name="adj1" fmla="val 60000"/>
            <a:gd name="adj2" fmla="val 50000"/>
          </a:avLst>
        </a:prstGeom>
        <a:gradFill rotWithShape="0">
          <a:gsLst>
            <a:gs pos="0">
              <a:schemeClr val="accent4">
                <a:hueOff val="-1716546"/>
                <a:satOff val="11548"/>
                <a:lumOff val="-555"/>
                <a:alphaOff val="0"/>
                <a:tint val="68000"/>
                <a:alpha val="90000"/>
                <a:lumMod val="100000"/>
              </a:schemeClr>
            </a:gs>
            <a:gs pos="100000">
              <a:schemeClr val="accent4">
                <a:hueOff val="-1716546"/>
                <a:satOff val="11548"/>
                <a:lumOff val="-555"/>
                <a:alphaOff val="0"/>
                <a:tint val="90000"/>
                <a:lumMod val="95000"/>
              </a:schemeClr>
            </a:gs>
          </a:gsLst>
          <a:lin ang="54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C" sz="1100" kern="1200">
            <a:latin typeface="Arial" panose="020B0604020202020204" pitchFamily="34" charset="0"/>
            <a:cs typeface="Arial" panose="020B0604020202020204" pitchFamily="34" charset="0"/>
          </a:endParaRPr>
        </a:p>
      </dsp:txBody>
      <dsp:txXfrm>
        <a:off x="4089929" y="1438456"/>
        <a:ext cx="488274" cy="281377"/>
      </dsp:txXfrm>
    </dsp:sp>
    <dsp:sp modelId="{66478B4F-4D34-475E-89D4-2ACAAE2C3C62}">
      <dsp:nvSpPr>
        <dsp:cNvPr id="0" name=""/>
        <dsp:cNvSpPr/>
      </dsp:nvSpPr>
      <dsp:spPr>
        <a:xfrm>
          <a:off x="4718761" y="130860"/>
          <a:ext cx="1241373" cy="1241373"/>
        </a:xfrm>
        <a:prstGeom prst="ellipse">
          <a:avLst/>
        </a:prstGeom>
        <a:gradFill rotWithShape="0">
          <a:gsLst>
            <a:gs pos="0">
              <a:schemeClr val="accent4">
                <a:hueOff val="-1716546"/>
                <a:satOff val="11548"/>
                <a:lumOff val="-555"/>
                <a:alphaOff val="0"/>
                <a:tint val="68000"/>
                <a:alpha val="90000"/>
                <a:lumMod val="100000"/>
              </a:schemeClr>
            </a:gs>
            <a:gs pos="100000">
              <a:schemeClr val="accent4">
                <a:hueOff val="-1716546"/>
                <a:satOff val="11548"/>
                <a:lumOff val="-555"/>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C" sz="1600" kern="1200" dirty="0">
              <a:latin typeface="Arial" panose="020B0604020202020204" pitchFamily="34" charset="0"/>
              <a:cs typeface="Arial" panose="020B0604020202020204" pitchFamily="34" charset="0"/>
            </a:rPr>
            <a:t>Cuero</a:t>
          </a:r>
          <a:r>
            <a:rPr lang="es-EC" sz="1100" kern="1200" dirty="0">
              <a:latin typeface="Arial" panose="020B0604020202020204" pitchFamily="34" charset="0"/>
              <a:cs typeface="Arial" panose="020B0604020202020204" pitchFamily="34" charset="0"/>
            </a:rPr>
            <a:t> </a:t>
          </a:r>
        </a:p>
      </dsp:txBody>
      <dsp:txXfrm>
        <a:off x="4900556" y="312655"/>
        <a:ext cx="877783" cy="877783"/>
      </dsp:txXfrm>
    </dsp:sp>
    <dsp:sp modelId="{CCBD45E2-8D27-47A2-BCFC-C3D2AD092AD8}">
      <dsp:nvSpPr>
        <dsp:cNvPr id="0" name=""/>
        <dsp:cNvSpPr/>
      </dsp:nvSpPr>
      <dsp:spPr>
        <a:xfrm rot="6927">
          <a:off x="4299555" y="2065833"/>
          <a:ext cx="427954" cy="468963"/>
        </a:xfrm>
        <a:prstGeom prst="rightArrow">
          <a:avLst>
            <a:gd name="adj1" fmla="val 60000"/>
            <a:gd name="adj2" fmla="val 50000"/>
          </a:avLst>
        </a:prstGeom>
        <a:gradFill rotWithShape="0">
          <a:gsLst>
            <a:gs pos="0">
              <a:schemeClr val="accent4">
                <a:hueOff val="-3433092"/>
                <a:satOff val="23096"/>
                <a:lumOff val="-1111"/>
                <a:alphaOff val="0"/>
                <a:tint val="68000"/>
                <a:alpha val="90000"/>
                <a:lumMod val="100000"/>
              </a:schemeClr>
            </a:gs>
            <a:gs pos="100000">
              <a:schemeClr val="accent4">
                <a:hueOff val="-3433092"/>
                <a:satOff val="23096"/>
                <a:lumOff val="-1111"/>
                <a:alphaOff val="0"/>
                <a:tint val="90000"/>
                <a:lumMod val="95000"/>
              </a:schemeClr>
            </a:gs>
          </a:gsLst>
          <a:lin ang="54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C" sz="1100" kern="1200">
            <a:latin typeface="Arial" panose="020B0604020202020204" pitchFamily="34" charset="0"/>
            <a:cs typeface="Arial" panose="020B0604020202020204" pitchFamily="34" charset="0"/>
          </a:endParaRPr>
        </a:p>
      </dsp:txBody>
      <dsp:txXfrm>
        <a:off x="4299555" y="2159497"/>
        <a:ext cx="299568" cy="281377"/>
      </dsp:txXfrm>
    </dsp:sp>
    <dsp:sp modelId="{8082E8CC-9AD8-421F-A07A-34300E1D7B06}">
      <dsp:nvSpPr>
        <dsp:cNvPr id="0" name=""/>
        <dsp:cNvSpPr/>
      </dsp:nvSpPr>
      <dsp:spPr>
        <a:xfrm>
          <a:off x="4890637" y="1578470"/>
          <a:ext cx="1939037" cy="1429267"/>
        </a:xfrm>
        <a:prstGeom prst="ellipse">
          <a:avLst/>
        </a:prstGeom>
        <a:gradFill rotWithShape="0">
          <a:gsLst>
            <a:gs pos="0">
              <a:schemeClr val="accent4">
                <a:hueOff val="-3433092"/>
                <a:satOff val="23096"/>
                <a:lumOff val="-1111"/>
                <a:alphaOff val="0"/>
                <a:tint val="68000"/>
                <a:alpha val="90000"/>
                <a:lumMod val="100000"/>
              </a:schemeClr>
            </a:gs>
            <a:gs pos="100000">
              <a:schemeClr val="accent4">
                <a:hueOff val="-3433092"/>
                <a:satOff val="23096"/>
                <a:lumOff val="-1111"/>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C" sz="1600" kern="1200" dirty="0">
              <a:latin typeface="Arial" panose="020B0604020202020204" pitchFamily="34" charset="0"/>
              <a:cs typeface="Arial" panose="020B0604020202020204" pitchFamily="34" charset="0"/>
            </a:rPr>
            <a:t>Circunferencia :</a:t>
          </a:r>
        </a:p>
        <a:p>
          <a:pPr marL="0" lvl="0" indent="0" algn="ctr" defTabSz="711200">
            <a:lnSpc>
              <a:spcPct val="90000"/>
            </a:lnSpc>
            <a:spcBef>
              <a:spcPct val="0"/>
            </a:spcBef>
            <a:spcAft>
              <a:spcPct val="35000"/>
            </a:spcAft>
            <a:buNone/>
          </a:pPr>
          <a:r>
            <a:rPr lang="es-EC" sz="1600" kern="1200" dirty="0">
              <a:latin typeface="Arial" panose="020B0604020202020204" pitchFamily="34" charset="0"/>
              <a:cs typeface="Arial" panose="020B0604020202020204" pitchFamily="34" charset="0"/>
            </a:rPr>
            <a:t>Min 60 cm  </a:t>
          </a:r>
        </a:p>
        <a:p>
          <a:pPr marL="0" lvl="0" indent="0" algn="ctr" defTabSz="711200">
            <a:lnSpc>
              <a:spcPct val="90000"/>
            </a:lnSpc>
            <a:spcBef>
              <a:spcPct val="0"/>
            </a:spcBef>
            <a:spcAft>
              <a:spcPct val="35000"/>
            </a:spcAft>
            <a:buNone/>
          </a:pPr>
          <a:r>
            <a:rPr lang="es-EC" sz="1600" kern="1200" dirty="0">
              <a:latin typeface="Arial" panose="020B0604020202020204" pitchFamily="34" charset="0"/>
              <a:cs typeface="Arial" panose="020B0604020202020204" pitchFamily="34" charset="0"/>
            </a:rPr>
            <a:t>Max 62  cm</a:t>
          </a:r>
        </a:p>
      </dsp:txBody>
      <dsp:txXfrm>
        <a:off x="5174602" y="1787781"/>
        <a:ext cx="1371107" cy="1010645"/>
      </dsp:txXfrm>
    </dsp:sp>
    <dsp:sp modelId="{3E5103CB-070D-415D-B60E-7C4C1D5FE936}">
      <dsp:nvSpPr>
        <dsp:cNvPr id="0" name=""/>
        <dsp:cNvSpPr/>
      </dsp:nvSpPr>
      <dsp:spPr>
        <a:xfrm rot="2996753">
          <a:off x="3890988" y="2722004"/>
          <a:ext cx="286697" cy="468963"/>
        </a:xfrm>
        <a:prstGeom prst="rightArrow">
          <a:avLst>
            <a:gd name="adj1" fmla="val 60000"/>
            <a:gd name="adj2" fmla="val 50000"/>
          </a:avLst>
        </a:prstGeom>
        <a:gradFill rotWithShape="0">
          <a:gsLst>
            <a:gs pos="0">
              <a:schemeClr val="accent4">
                <a:hueOff val="-5149638"/>
                <a:satOff val="34644"/>
                <a:lumOff val="-1666"/>
                <a:alphaOff val="0"/>
                <a:tint val="68000"/>
                <a:alpha val="90000"/>
                <a:lumMod val="100000"/>
              </a:schemeClr>
            </a:gs>
            <a:gs pos="100000">
              <a:schemeClr val="accent4">
                <a:hueOff val="-5149638"/>
                <a:satOff val="34644"/>
                <a:lumOff val="-1666"/>
                <a:alphaOff val="0"/>
                <a:tint val="90000"/>
                <a:lumMod val="95000"/>
              </a:schemeClr>
            </a:gs>
          </a:gsLst>
          <a:lin ang="54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C" sz="1100" kern="1200">
            <a:latin typeface="Arial" panose="020B0604020202020204" pitchFamily="34" charset="0"/>
            <a:cs typeface="Arial" panose="020B0604020202020204" pitchFamily="34" charset="0"/>
          </a:endParaRPr>
        </a:p>
      </dsp:txBody>
      <dsp:txXfrm>
        <a:off x="3906319" y="2782880"/>
        <a:ext cx="200688" cy="281377"/>
      </dsp:txXfrm>
    </dsp:sp>
    <dsp:sp modelId="{DBBCD520-F7F4-4D5D-8653-99AFCEDF876F}">
      <dsp:nvSpPr>
        <dsp:cNvPr id="0" name=""/>
        <dsp:cNvSpPr/>
      </dsp:nvSpPr>
      <dsp:spPr>
        <a:xfrm>
          <a:off x="3799322" y="3050017"/>
          <a:ext cx="1844519" cy="1447850"/>
        </a:xfrm>
        <a:prstGeom prst="ellipse">
          <a:avLst/>
        </a:prstGeom>
        <a:gradFill rotWithShape="0">
          <a:gsLst>
            <a:gs pos="0">
              <a:schemeClr val="accent4">
                <a:hueOff val="-5149638"/>
                <a:satOff val="34644"/>
                <a:lumOff val="-1666"/>
                <a:alphaOff val="0"/>
                <a:tint val="68000"/>
                <a:alpha val="90000"/>
                <a:lumMod val="100000"/>
              </a:schemeClr>
            </a:gs>
            <a:gs pos="100000">
              <a:schemeClr val="accent4">
                <a:hueOff val="-5149638"/>
                <a:satOff val="34644"/>
                <a:lumOff val="-1666"/>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C" sz="1600" kern="1200" dirty="0">
              <a:latin typeface="Arial" panose="020B0604020202020204" pitchFamily="34" charset="0"/>
              <a:cs typeface="Arial" panose="020B0604020202020204" pitchFamily="34" charset="0"/>
            </a:rPr>
            <a:t>Peso: inicio del  partido  &lt; 540 g   máximo 510  g</a:t>
          </a:r>
        </a:p>
      </dsp:txBody>
      <dsp:txXfrm>
        <a:off x="4069446" y="3262050"/>
        <a:ext cx="1304271" cy="1023784"/>
      </dsp:txXfrm>
    </dsp:sp>
    <dsp:sp modelId="{543921AD-00CB-4047-AB9E-2B58F36161B0}">
      <dsp:nvSpPr>
        <dsp:cNvPr id="0" name=""/>
        <dsp:cNvSpPr/>
      </dsp:nvSpPr>
      <dsp:spPr>
        <a:xfrm rot="7324267">
          <a:off x="2882987" y="2779961"/>
          <a:ext cx="269179" cy="468963"/>
        </a:xfrm>
        <a:prstGeom prst="rightArrow">
          <a:avLst>
            <a:gd name="adj1" fmla="val 60000"/>
            <a:gd name="adj2" fmla="val 50000"/>
          </a:avLst>
        </a:prstGeom>
        <a:gradFill rotWithShape="0">
          <a:gsLst>
            <a:gs pos="0">
              <a:schemeClr val="accent4">
                <a:hueOff val="-6866184"/>
                <a:satOff val="46191"/>
                <a:lumOff val="-2222"/>
                <a:alphaOff val="0"/>
                <a:tint val="68000"/>
                <a:alpha val="90000"/>
                <a:lumMod val="100000"/>
              </a:schemeClr>
            </a:gs>
            <a:gs pos="100000">
              <a:schemeClr val="accent4">
                <a:hueOff val="-6866184"/>
                <a:satOff val="46191"/>
                <a:lumOff val="-2222"/>
                <a:alphaOff val="0"/>
                <a:tint val="90000"/>
                <a:lumMod val="95000"/>
              </a:schemeClr>
            </a:gs>
          </a:gsLst>
          <a:lin ang="54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C" sz="1100" kern="1200">
            <a:latin typeface="Arial" panose="020B0604020202020204" pitchFamily="34" charset="0"/>
            <a:cs typeface="Arial" panose="020B0604020202020204" pitchFamily="34" charset="0"/>
          </a:endParaRPr>
        </a:p>
      </dsp:txBody>
      <dsp:txXfrm rot="10800000">
        <a:off x="2944803" y="2839539"/>
        <a:ext cx="188425" cy="281377"/>
      </dsp:txXfrm>
    </dsp:sp>
    <dsp:sp modelId="{45026F8A-13E2-4578-8F1D-E5614C826180}">
      <dsp:nvSpPr>
        <dsp:cNvPr id="0" name=""/>
        <dsp:cNvSpPr/>
      </dsp:nvSpPr>
      <dsp:spPr>
        <a:xfrm>
          <a:off x="1462738" y="3147050"/>
          <a:ext cx="1941520" cy="1599074"/>
        </a:xfrm>
        <a:prstGeom prst="ellipse">
          <a:avLst/>
        </a:prstGeom>
        <a:gradFill rotWithShape="0">
          <a:gsLst>
            <a:gs pos="0">
              <a:schemeClr val="accent4">
                <a:hueOff val="-6866184"/>
                <a:satOff val="46191"/>
                <a:lumOff val="-2222"/>
                <a:alphaOff val="0"/>
                <a:tint val="68000"/>
                <a:alpha val="90000"/>
                <a:lumMod val="100000"/>
              </a:schemeClr>
            </a:gs>
            <a:gs pos="100000">
              <a:schemeClr val="accent4">
                <a:hueOff val="-6866184"/>
                <a:satOff val="46191"/>
                <a:lumOff val="-2222"/>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C" sz="1600" kern="1200" dirty="0">
              <a:latin typeface="Arial" panose="020B0604020202020204" pitchFamily="34" charset="0"/>
              <a:cs typeface="Arial" panose="020B0604020202020204" pitchFamily="34" charset="0"/>
            </a:rPr>
            <a:t>Presión:</a:t>
          </a:r>
        </a:p>
        <a:p>
          <a:pPr marL="0" lvl="0" indent="0" algn="ctr" defTabSz="711200">
            <a:lnSpc>
              <a:spcPct val="90000"/>
            </a:lnSpc>
            <a:spcBef>
              <a:spcPct val="0"/>
            </a:spcBef>
            <a:spcAft>
              <a:spcPct val="35000"/>
            </a:spcAft>
            <a:buNone/>
          </a:pPr>
          <a:r>
            <a:rPr lang="es-EC" sz="1600" kern="1200" dirty="0">
              <a:latin typeface="Arial" panose="020B0604020202020204" pitchFamily="34" charset="0"/>
              <a:cs typeface="Arial" panose="020B0604020202020204" pitchFamily="34" charset="0"/>
            </a:rPr>
            <a:t> 0,4-0,6  atmosferas (400-600 g/cm2) a nivel del  mar </a:t>
          </a:r>
        </a:p>
      </dsp:txBody>
      <dsp:txXfrm>
        <a:off x="1747067" y="3381229"/>
        <a:ext cx="1372862" cy="1130716"/>
      </dsp:txXfrm>
    </dsp:sp>
    <dsp:sp modelId="{087993DB-5CB7-4026-B9EF-109591D933CA}">
      <dsp:nvSpPr>
        <dsp:cNvPr id="0" name=""/>
        <dsp:cNvSpPr/>
      </dsp:nvSpPr>
      <dsp:spPr>
        <a:xfrm rot="9923148">
          <a:off x="1924095" y="2367458"/>
          <a:ext cx="691191" cy="468963"/>
        </a:xfrm>
        <a:prstGeom prst="rightArrow">
          <a:avLst>
            <a:gd name="adj1" fmla="val 60000"/>
            <a:gd name="adj2" fmla="val 50000"/>
          </a:avLst>
        </a:prstGeom>
        <a:gradFill rotWithShape="0">
          <a:gsLst>
            <a:gs pos="0">
              <a:schemeClr val="accent4">
                <a:hueOff val="-8582730"/>
                <a:satOff val="57739"/>
                <a:lumOff val="-2777"/>
                <a:alphaOff val="0"/>
                <a:tint val="68000"/>
                <a:alpha val="90000"/>
                <a:lumMod val="100000"/>
              </a:schemeClr>
            </a:gs>
            <a:gs pos="100000">
              <a:schemeClr val="accent4">
                <a:hueOff val="-8582730"/>
                <a:satOff val="57739"/>
                <a:lumOff val="-2777"/>
                <a:alphaOff val="0"/>
                <a:tint val="90000"/>
                <a:lumMod val="95000"/>
              </a:schemeClr>
            </a:gs>
          </a:gsLst>
          <a:lin ang="54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C" sz="1100" kern="1200">
            <a:latin typeface="Arial" panose="020B0604020202020204" pitchFamily="34" charset="0"/>
            <a:cs typeface="Arial" panose="020B0604020202020204" pitchFamily="34" charset="0"/>
          </a:endParaRPr>
        </a:p>
      </dsp:txBody>
      <dsp:txXfrm rot="10800000">
        <a:off x="2062508" y="2443502"/>
        <a:ext cx="550502" cy="281377"/>
      </dsp:txXfrm>
    </dsp:sp>
    <dsp:sp modelId="{34776AF4-ACE7-4F86-AF51-D0AC12C2164A}">
      <dsp:nvSpPr>
        <dsp:cNvPr id="0" name=""/>
        <dsp:cNvSpPr/>
      </dsp:nvSpPr>
      <dsp:spPr>
        <a:xfrm>
          <a:off x="125092" y="2294490"/>
          <a:ext cx="1526504" cy="1335258"/>
        </a:xfrm>
        <a:prstGeom prst="ellipse">
          <a:avLst/>
        </a:prstGeom>
        <a:gradFill rotWithShape="0">
          <a:gsLst>
            <a:gs pos="0">
              <a:schemeClr val="accent4">
                <a:hueOff val="-8582730"/>
                <a:satOff val="57739"/>
                <a:lumOff val="-2777"/>
                <a:alphaOff val="0"/>
                <a:tint val="68000"/>
                <a:alpha val="90000"/>
                <a:lumMod val="100000"/>
              </a:schemeClr>
            </a:gs>
            <a:gs pos="100000">
              <a:schemeClr val="accent4">
                <a:hueOff val="-8582730"/>
                <a:satOff val="57739"/>
                <a:lumOff val="-2777"/>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C" sz="1600" kern="1200" dirty="0">
              <a:latin typeface="Arial" panose="020B0604020202020204" pitchFamily="34" charset="0"/>
              <a:cs typeface="Arial" panose="020B0604020202020204" pitchFamily="34" charset="0"/>
            </a:rPr>
            <a:t>Sistema de Sonido Interno </a:t>
          </a:r>
        </a:p>
      </dsp:txBody>
      <dsp:txXfrm>
        <a:off x="348643" y="2490034"/>
        <a:ext cx="1079402" cy="944170"/>
      </dsp:txXfrm>
    </dsp:sp>
    <dsp:sp modelId="{0FB8EDDE-623F-4049-BBF0-A2B9DD944BE9}">
      <dsp:nvSpPr>
        <dsp:cNvPr id="0" name=""/>
        <dsp:cNvSpPr/>
      </dsp:nvSpPr>
      <dsp:spPr>
        <a:xfrm rot="12785933">
          <a:off x="2639115" y="1593351"/>
          <a:ext cx="254181" cy="468963"/>
        </a:xfrm>
        <a:prstGeom prst="rightArrow">
          <a:avLst>
            <a:gd name="adj1" fmla="val 60000"/>
            <a:gd name="adj2" fmla="val 50000"/>
          </a:avLst>
        </a:prstGeom>
        <a:gradFill rotWithShape="0">
          <a:gsLst>
            <a:gs pos="0">
              <a:schemeClr val="accent4">
                <a:hueOff val="-10299276"/>
                <a:satOff val="69287"/>
                <a:lumOff val="-3333"/>
                <a:alphaOff val="0"/>
                <a:tint val="68000"/>
                <a:alpha val="90000"/>
                <a:lumMod val="100000"/>
              </a:schemeClr>
            </a:gs>
            <a:gs pos="100000">
              <a:schemeClr val="accent4">
                <a:hueOff val="-10299276"/>
                <a:satOff val="69287"/>
                <a:lumOff val="-3333"/>
                <a:alphaOff val="0"/>
                <a:tint val="90000"/>
                <a:lumMod val="95000"/>
              </a:schemeClr>
            </a:gs>
          </a:gsLst>
          <a:lin ang="54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C" sz="1100" kern="1200">
            <a:latin typeface="Arial" panose="020B0604020202020204" pitchFamily="34" charset="0"/>
            <a:cs typeface="Arial" panose="020B0604020202020204" pitchFamily="34" charset="0"/>
          </a:endParaRPr>
        </a:p>
      </dsp:txBody>
      <dsp:txXfrm rot="10800000">
        <a:off x="2709182" y="1707965"/>
        <a:ext cx="177927" cy="281377"/>
      </dsp:txXfrm>
    </dsp:sp>
    <dsp:sp modelId="{EEAE48BE-886B-4552-9956-1AF1C24466D8}">
      <dsp:nvSpPr>
        <dsp:cNvPr id="0" name=""/>
        <dsp:cNvSpPr/>
      </dsp:nvSpPr>
      <dsp:spPr>
        <a:xfrm>
          <a:off x="581192" y="0"/>
          <a:ext cx="2144807" cy="2205125"/>
        </a:xfrm>
        <a:prstGeom prst="ellipse">
          <a:avLst/>
        </a:prstGeom>
        <a:gradFill rotWithShape="0">
          <a:gsLst>
            <a:gs pos="0">
              <a:schemeClr val="accent4">
                <a:hueOff val="-10299276"/>
                <a:satOff val="69287"/>
                <a:lumOff val="-3333"/>
                <a:alphaOff val="0"/>
                <a:tint val="68000"/>
                <a:alpha val="90000"/>
                <a:lumMod val="100000"/>
              </a:schemeClr>
            </a:gs>
            <a:gs pos="100000">
              <a:schemeClr val="accent4">
                <a:hueOff val="-10299276"/>
                <a:satOff val="69287"/>
                <a:lumOff val="-3333"/>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C" sz="1600" kern="1200" dirty="0">
              <a:latin typeface="Arial" panose="020B0604020202020204" pitchFamily="34" charset="0"/>
              <a:cs typeface="Arial" panose="020B0604020202020204" pitchFamily="34" charset="0"/>
            </a:rPr>
            <a:t>Si pierde en sonido durante la jugada; se detiene el juego  y el arbitro realiza un bote sobre tierra para reanudar</a:t>
          </a:r>
          <a:r>
            <a:rPr lang="es-EC" sz="1100" kern="1200" dirty="0">
              <a:latin typeface="Arial" panose="020B0604020202020204" pitchFamily="34" charset="0"/>
              <a:cs typeface="Arial" panose="020B0604020202020204" pitchFamily="34" charset="0"/>
            </a:rPr>
            <a:t>.</a:t>
          </a:r>
        </a:p>
      </dsp:txBody>
      <dsp:txXfrm>
        <a:off x="895292" y="322933"/>
        <a:ext cx="1516607" cy="155925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08C16E-5E92-41FA-9B91-57FE88CBE69B}">
      <dsp:nvSpPr>
        <dsp:cNvPr id="0" name=""/>
        <dsp:cNvSpPr/>
      </dsp:nvSpPr>
      <dsp:spPr>
        <a:xfrm>
          <a:off x="0" y="418897"/>
          <a:ext cx="4333240" cy="529200"/>
        </a:xfrm>
        <a:prstGeom prst="rect">
          <a:avLst/>
        </a:prstGeom>
        <a:solidFill>
          <a:schemeClr val="lt1">
            <a:alpha val="90000"/>
            <a:hueOff val="0"/>
            <a:satOff val="0"/>
            <a:lumOff val="0"/>
            <a:alphaOff val="0"/>
          </a:schemeClr>
        </a:solidFill>
        <a:ln w="12700" cap="rnd"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F3AE5CD-50CB-47FB-9633-77644B3EB650}">
      <dsp:nvSpPr>
        <dsp:cNvPr id="0" name=""/>
        <dsp:cNvSpPr/>
      </dsp:nvSpPr>
      <dsp:spPr>
        <a:xfrm>
          <a:off x="216662" y="108937"/>
          <a:ext cx="3033268" cy="619920"/>
        </a:xfrm>
        <a:prstGeom prst="roundRect">
          <a:avLst/>
        </a:prstGeom>
        <a:gradFill rotWithShape="0">
          <a:gsLst>
            <a:gs pos="0">
              <a:schemeClr val="accent4">
                <a:hueOff val="0"/>
                <a:satOff val="0"/>
                <a:lumOff val="0"/>
                <a:alphaOff val="0"/>
                <a:tint val="68000"/>
                <a:alpha val="90000"/>
                <a:lumMod val="100000"/>
              </a:schemeClr>
            </a:gs>
            <a:gs pos="100000">
              <a:schemeClr val="accent4">
                <a:hueOff val="0"/>
                <a:satOff val="0"/>
                <a:lumOff val="0"/>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650" tIns="0" rIns="114650" bIns="0" numCol="1" spcCol="1270" anchor="ctr" anchorCtr="0">
          <a:noAutofit/>
        </a:bodyPr>
        <a:lstStyle/>
        <a:p>
          <a:pPr marL="0" lvl="0" indent="0" algn="l" defTabSz="577850">
            <a:lnSpc>
              <a:spcPct val="90000"/>
            </a:lnSpc>
            <a:spcBef>
              <a:spcPct val="0"/>
            </a:spcBef>
            <a:spcAft>
              <a:spcPct val="35000"/>
            </a:spcAft>
            <a:buNone/>
          </a:pPr>
          <a:r>
            <a:rPr lang="es-EC" sz="1300" kern="1200">
              <a:latin typeface="Arial" panose="020B0604020202020204" pitchFamily="34" charset="0"/>
              <a:cs typeface="Arial" panose="020B0604020202020204" pitchFamily="34" charset="0"/>
            </a:rPr>
            <a:t>Uniforme completo / medias </a:t>
          </a:r>
        </a:p>
      </dsp:txBody>
      <dsp:txXfrm>
        <a:off x="246924" y="139199"/>
        <a:ext cx="2972744" cy="559396"/>
      </dsp:txXfrm>
    </dsp:sp>
    <dsp:sp modelId="{E5A1A41D-7859-4E6C-B7B5-0026D79C9F65}">
      <dsp:nvSpPr>
        <dsp:cNvPr id="0" name=""/>
        <dsp:cNvSpPr/>
      </dsp:nvSpPr>
      <dsp:spPr>
        <a:xfrm>
          <a:off x="0" y="1371457"/>
          <a:ext cx="4333240" cy="529200"/>
        </a:xfrm>
        <a:prstGeom prst="rect">
          <a:avLst/>
        </a:prstGeom>
        <a:solidFill>
          <a:schemeClr val="lt1">
            <a:alpha val="90000"/>
            <a:hueOff val="0"/>
            <a:satOff val="0"/>
            <a:lumOff val="0"/>
            <a:alphaOff val="0"/>
          </a:schemeClr>
        </a:solidFill>
        <a:ln w="12700" cap="rnd" cmpd="sng" algn="ctr">
          <a:solidFill>
            <a:schemeClr val="accent4">
              <a:hueOff val="-2574819"/>
              <a:satOff val="17322"/>
              <a:lumOff val="-833"/>
              <a:alphaOff val="0"/>
            </a:schemeClr>
          </a:solidFill>
          <a:prstDash val="solid"/>
        </a:ln>
        <a:effectLst/>
      </dsp:spPr>
      <dsp:style>
        <a:lnRef idx="1">
          <a:scrgbClr r="0" g="0" b="0"/>
        </a:lnRef>
        <a:fillRef idx="1">
          <a:scrgbClr r="0" g="0" b="0"/>
        </a:fillRef>
        <a:effectRef idx="0">
          <a:scrgbClr r="0" g="0" b="0"/>
        </a:effectRef>
        <a:fontRef idx="minor"/>
      </dsp:style>
    </dsp:sp>
    <dsp:sp modelId="{5962AFE3-0FE3-477B-9360-233487628617}">
      <dsp:nvSpPr>
        <dsp:cNvPr id="0" name=""/>
        <dsp:cNvSpPr/>
      </dsp:nvSpPr>
      <dsp:spPr>
        <a:xfrm>
          <a:off x="216662" y="1061497"/>
          <a:ext cx="3033268" cy="619920"/>
        </a:xfrm>
        <a:prstGeom prst="roundRect">
          <a:avLst/>
        </a:prstGeom>
        <a:gradFill rotWithShape="0">
          <a:gsLst>
            <a:gs pos="0">
              <a:schemeClr val="accent4">
                <a:hueOff val="-2574819"/>
                <a:satOff val="17322"/>
                <a:lumOff val="-833"/>
                <a:alphaOff val="0"/>
                <a:tint val="68000"/>
                <a:alpha val="90000"/>
                <a:lumMod val="100000"/>
              </a:schemeClr>
            </a:gs>
            <a:gs pos="100000">
              <a:schemeClr val="accent4">
                <a:hueOff val="-2574819"/>
                <a:satOff val="17322"/>
                <a:lumOff val="-833"/>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650" tIns="0" rIns="114650" bIns="0" numCol="1" spcCol="1270" anchor="ctr" anchorCtr="0">
          <a:noAutofit/>
        </a:bodyPr>
        <a:lstStyle/>
        <a:p>
          <a:pPr marL="0" lvl="0" indent="0" algn="l" defTabSz="577850">
            <a:lnSpc>
              <a:spcPct val="90000"/>
            </a:lnSpc>
            <a:spcBef>
              <a:spcPct val="0"/>
            </a:spcBef>
            <a:spcAft>
              <a:spcPct val="35000"/>
            </a:spcAft>
            <a:buNone/>
          </a:pPr>
          <a:r>
            <a:rPr lang="es-EC" sz="1300" kern="1200">
              <a:latin typeface="Arial" panose="020B0604020202020204" pitchFamily="34" charset="0"/>
              <a:cs typeface="Arial" panose="020B0604020202020204" pitchFamily="34" charset="0"/>
            </a:rPr>
            <a:t>Canilleras / Suspensorio </a:t>
          </a:r>
        </a:p>
      </dsp:txBody>
      <dsp:txXfrm>
        <a:off x="246924" y="1091759"/>
        <a:ext cx="2972744" cy="559396"/>
      </dsp:txXfrm>
    </dsp:sp>
    <dsp:sp modelId="{90742F70-D3BF-41D2-ABD8-1E95DEC41C1E}">
      <dsp:nvSpPr>
        <dsp:cNvPr id="0" name=""/>
        <dsp:cNvSpPr/>
      </dsp:nvSpPr>
      <dsp:spPr>
        <a:xfrm>
          <a:off x="0" y="2324017"/>
          <a:ext cx="4333240" cy="529200"/>
        </a:xfrm>
        <a:prstGeom prst="rect">
          <a:avLst/>
        </a:prstGeom>
        <a:solidFill>
          <a:schemeClr val="lt1">
            <a:alpha val="90000"/>
            <a:hueOff val="0"/>
            <a:satOff val="0"/>
            <a:lumOff val="0"/>
            <a:alphaOff val="0"/>
          </a:schemeClr>
        </a:solidFill>
        <a:ln w="12700" cap="rnd" cmpd="sng" algn="ctr">
          <a:solidFill>
            <a:schemeClr val="accent4">
              <a:hueOff val="-5149638"/>
              <a:satOff val="34644"/>
              <a:lumOff val="-1666"/>
              <a:alphaOff val="0"/>
            </a:schemeClr>
          </a:solidFill>
          <a:prstDash val="solid"/>
        </a:ln>
        <a:effectLst/>
      </dsp:spPr>
      <dsp:style>
        <a:lnRef idx="1">
          <a:scrgbClr r="0" g="0" b="0"/>
        </a:lnRef>
        <a:fillRef idx="1">
          <a:scrgbClr r="0" g="0" b="0"/>
        </a:fillRef>
        <a:effectRef idx="0">
          <a:scrgbClr r="0" g="0" b="0"/>
        </a:effectRef>
        <a:fontRef idx="minor"/>
      </dsp:style>
    </dsp:sp>
    <dsp:sp modelId="{91F6A271-B8B1-4E40-B9A1-697B40F0E2C2}">
      <dsp:nvSpPr>
        <dsp:cNvPr id="0" name=""/>
        <dsp:cNvSpPr/>
      </dsp:nvSpPr>
      <dsp:spPr>
        <a:xfrm>
          <a:off x="216662" y="2014057"/>
          <a:ext cx="3033268" cy="619920"/>
        </a:xfrm>
        <a:prstGeom prst="roundRect">
          <a:avLst/>
        </a:prstGeom>
        <a:gradFill rotWithShape="0">
          <a:gsLst>
            <a:gs pos="0">
              <a:schemeClr val="accent4">
                <a:hueOff val="-5149638"/>
                <a:satOff val="34644"/>
                <a:lumOff val="-1666"/>
                <a:alphaOff val="0"/>
                <a:tint val="68000"/>
                <a:alpha val="90000"/>
                <a:lumMod val="100000"/>
              </a:schemeClr>
            </a:gs>
            <a:gs pos="100000">
              <a:schemeClr val="accent4">
                <a:hueOff val="-5149638"/>
                <a:satOff val="34644"/>
                <a:lumOff val="-1666"/>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650" tIns="0" rIns="114650" bIns="0" numCol="1" spcCol="1270" anchor="ctr" anchorCtr="0">
          <a:noAutofit/>
        </a:bodyPr>
        <a:lstStyle/>
        <a:p>
          <a:pPr marL="0" lvl="0" indent="0" algn="l" defTabSz="577850">
            <a:lnSpc>
              <a:spcPct val="90000"/>
            </a:lnSpc>
            <a:spcBef>
              <a:spcPct val="0"/>
            </a:spcBef>
            <a:spcAft>
              <a:spcPct val="35000"/>
            </a:spcAft>
            <a:buNone/>
          </a:pPr>
          <a:r>
            <a:rPr lang="es-EC" sz="1300" kern="1200">
              <a:latin typeface="Arial" panose="020B0604020202020204" pitchFamily="34" charset="0"/>
              <a:cs typeface="Arial" panose="020B0604020202020204" pitchFamily="34" charset="0"/>
            </a:rPr>
            <a:t>Calzado Reglamentario</a:t>
          </a:r>
        </a:p>
      </dsp:txBody>
      <dsp:txXfrm>
        <a:off x="246924" y="2044319"/>
        <a:ext cx="2972744" cy="559396"/>
      </dsp:txXfrm>
    </dsp:sp>
    <dsp:sp modelId="{E467886C-60DF-4A36-BD64-E90C9E63EE9A}">
      <dsp:nvSpPr>
        <dsp:cNvPr id="0" name=""/>
        <dsp:cNvSpPr/>
      </dsp:nvSpPr>
      <dsp:spPr>
        <a:xfrm>
          <a:off x="0" y="3276577"/>
          <a:ext cx="4333240" cy="529200"/>
        </a:xfrm>
        <a:prstGeom prst="rect">
          <a:avLst/>
        </a:prstGeom>
        <a:solidFill>
          <a:schemeClr val="lt1">
            <a:alpha val="90000"/>
            <a:hueOff val="0"/>
            <a:satOff val="0"/>
            <a:lumOff val="0"/>
            <a:alphaOff val="0"/>
          </a:schemeClr>
        </a:solidFill>
        <a:ln w="12700" cap="rnd" cmpd="sng" algn="ctr">
          <a:solidFill>
            <a:schemeClr val="accent4">
              <a:hueOff val="-7724457"/>
              <a:satOff val="51965"/>
              <a:lumOff val="-2500"/>
              <a:alphaOff val="0"/>
            </a:schemeClr>
          </a:solidFill>
          <a:prstDash val="solid"/>
        </a:ln>
        <a:effectLst/>
      </dsp:spPr>
      <dsp:style>
        <a:lnRef idx="1">
          <a:scrgbClr r="0" g="0" b="0"/>
        </a:lnRef>
        <a:fillRef idx="1">
          <a:scrgbClr r="0" g="0" b="0"/>
        </a:fillRef>
        <a:effectRef idx="0">
          <a:scrgbClr r="0" g="0" b="0"/>
        </a:effectRef>
        <a:fontRef idx="minor"/>
      </dsp:style>
    </dsp:sp>
    <dsp:sp modelId="{921BD52A-90BC-46FC-B5B9-1F61C86B0390}">
      <dsp:nvSpPr>
        <dsp:cNvPr id="0" name=""/>
        <dsp:cNvSpPr/>
      </dsp:nvSpPr>
      <dsp:spPr>
        <a:xfrm>
          <a:off x="216662" y="2966617"/>
          <a:ext cx="3033268" cy="619920"/>
        </a:xfrm>
        <a:prstGeom prst="roundRect">
          <a:avLst/>
        </a:prstGeom>
        <a:gradFill rotWithShape="0">
          <a:gsLst>
            <a:gs pos="0">
              <a:schemeClr val="accent4">
                <a:hueOff val="-7724457"/>
                <a:satOff val="51965"/>
                <a:lumOff val="-2500"/>
                <a:alphaOff val="0"/>
                <a:tint val="68000"/>
                <a:alpha val="90000"/>
                <a:lumMod val="100000"/>
              </a:schemeClr>
            </a:gs>
            <a:gs pos="100000">
              <a:schemeClr val="accent4">
                <a:hueOff val="-7724457"/>
                <a:satOff val="51965"/>
                <a:lumOff val="-2500"/>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650" tIns="0" rIns="114650" bIns="0" numCol="1" spcCol="1270" anchor="ctr" anchorCtr="0">
          <a:noAutofit/>
        </a:bodyPr>
        <a:lstStyle/>
        <a:p>
          <a:pPr marL="0" lvl="0" indent="0" algn="l" defTabSz="577850">
            <a:lnSpc>
              <a:spcPct val="90000"/>
            </a:lnSpc>
            <a:spcBef>
              <a:spcPct val="0"/>
            </a:spcBef>
            <a:spcAft>
              <a:spcPct val="35000"/>
            </a:spcAft>
            <a:buNone/>
          </a:pPr>
          <a:r>
            <a:rPr lang="es-EC" sz="1300" kern="1200">
              <a:latin typeface="Arial" panose="020B0604020202020204" pitchFamily="34" charset="0"/>
              <a:cs typeface="Arial" panose="020B0604020202020204" pitchFamily="34" charset="0"/>
            </a:rPr>
            <a:t>Parche ocular bilateral </a:t>
          </a:r>
        </a:p>
      </dsp:txBody>
      <dsp:txXfrm>
        <a:off x="246924" y="2996879"/>
        <a:ext cx="2972744" cy="559396"/>
      </dsp:txXfrm>
    </dsp:sp>
    <dsp:sp modelId="{1FCA804A-EC6D-4964-9DA5-0B18AF4AADBB}">
      <dsp:nvSpPr>
        <dsp:cNvPr id="0" name=""/>
        <dsp:cNvSpPr/>
      </dsp:nvSpPr>
      <dsp:spPr>
        <a:xfrm>
          <a:off x="0" y="4229137"/>
          <a:ext cx="4333240" cy="529200"/>
        </a:xfrm>
        <a:prstGeom prst="rect">
          <a:avLst/>
        </a:prstGeom>
        <a:solidFill>
          <a:schemeClr val="lt1">
            <a:alpha val="90000"/>
            <a:hueOff val="0"/>
            <a:satOff val="0"/>
            <a:lumOff val="0"/>
            <a:alphaOff val="0"/>
          </a:schemeClr>
        </a:solidFill>
        <a:ln w="12700" cap="rnd" cmpd="sng" algn="ctr">
          <a:solidFill>
            <a:schemeClr val="accent4">
              <a:hueOff val="-10299276"/>
              <a:satOff val="69287"/>
              <a:lumOff val="-3333"/>
              <a:alphaOff val="0"/>
            </a:schemeClr>
          </a:solidFill>
          <a:prstDash val="solid"/>
        </a:ln>
        <a:effectLst/>
      </dsp:spPr>
      <dsp:style>
        <a:lnRef idx="1">
          <a:scrgbClr r="0" g="0" b="0"/>
        </a:lnRef>
        <a:fillRef idx="1">
          <a:scrgbClr r="0" g="0" b="0"/>
        </a:fillRef>
        <a:effectRef idx="0">
          <a:scrgbClr r="0" g="0" b="0"/>
        </a:effectRef>
        <a:fontRef idx="minor"/>
      </dsp:style>
    </dsp:sp>
    <dsp:sp modelId="{B407AD5E-1D05-4C2B-97A6-856CB02CE0BC}">
      <dsp:nvSpPr>
        <dsp:cNvPr id="0" name=""/>
        <dsp:cNvSpPr/>
      </dsp:nvSpPr>
      <dsp:spPr>
        <a:xfrm>
          <a:off x="216662" y="3919177"/>
          <a:ext cx="3033268" cy="619920"/>
        </a:xfrm>
        <a:prstGeom prst="roundRect">
          <a:avLst/>
        </a:prstGeom>
        <a:gradFill rotWithShape="0">
          <a:gsLst>
            <a:gs pos="0">
              <a:schemeClr val="accent4">
                <a:hueOff val="-10299276"/>
                <a:satOff val="69287"/>
                <a:lumOff val="-3333"/>
                <a:alphaOff val="0"/>
                <a:tint val="68000"/>
                <a:alpha val="90000"/>
                <a:lumMod val="100000"/>
              </a:schemeClr>
            </a:gs>
            <a:gs pos="100000">
              <a:schemeClr val="accent4">
                <a:hueOff val="-10299276"/>
                <a:satOff val="69287"/>
                <a:lumOff val="-3333"/>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650" tIns="0" rIns="114650" bIns="0" numCol="1" spcCol="1270" anchor="ctr" anchorCtr="0">
          <a:noAutofit/>
        </a:bodyPr>
        <a:lstStyle/>
        <a:p>
          <a:pPr marL="0" lvl="0" indent="0" algn="l" defTabSz="577850">
            <a:lnSpc>
              <a:spcPct val="90000"/>
            </a:lnSpc>
            <a:spcBef>
              <a:spcPct val="0"/>
            </a:spcBef>
            <a:spcAft>
              <a:spcPct val="35000"/>
            </a:spcAft>
            <a:buNone/>
          </a:pPr>
          <a:r>
            <a:rPr lang="es-EC" sz="1300" kern="1200">
              <a:latin typeface="Arial" panose="020B0604020202020204" pitchFamily="34" charset="0"/>
              <a:cs typeface="Arial" panose="020B0604020202020204" pitchFamily="34" charset="0"/>
            </a:rPr>
            <a:t>Antifaz  reglamentario (abservente y alcochonada frontal y parietal)</a:t>
          </a:r>
        </a:p>
      </dsp:txBody>
      <dsp:txXfrm>
        <a:off x="246924" y="3949439"/>
        <a:ext cx="2972744" cy="55939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6A57E4-BD22-42F3-82CD-BE54EEA10229}">
      <dsp:nvSpPr>
        <dsp:cNvPr id="0" name=""/>
        <dsp:cNvSpPr/>
      </dsp:nvSpPr>
      <dsp:spPr>
        <a:xfrm>
          <a:off x="1614424" y="1471381"/>
          <a:ext cx="1174079" cy="1489223"/>
        </a:xfrm>
        <a:prstGeom prst="roundRect">
          <a:avLst>
            <a:gd name="adj" fmla="val 10000"/>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C" sz="2000" b="0" i="0" kern="1200" dirty="0">
              <a:solidFill>
                <a:schemeClr val="tx1"/>
              </a:solidFill>
            </a:rPr>
            <a:t>Según la</a:t>
          </a:r>
        </a:p>
        <a:p>
          <a:pPr marL="0" lvl="0" indent="0" algn="ctr" defTabSz="889000">
            <a:lnSpc>
              <a:spcPct val="90000"/>
            </a:lnSpc>
            <a:spcBef>
              <a:spcPct val="0"/>
            </a:spcBef>
            <a:spcAft>
              <a:spcPct val="35000"/>
            </a:spcAft>
            <a:buNone/>
          </a:pPr>
          <a:r>
            <a:rPr lang="es-EC" sz="2000" b="0" i="0" kern="1200" dirty="0">
              <a:solidFill>
                <a:schemeClr val="tx1"/>
              </a:solidFill>
            </a:rPr>
            <a:t> superficie de contacto </a:t>
          </a:r>
          <a:endParaRPr lang="es-EC" sz="2000" kern="1200" dirty="0">
            <a:solidFill>
              <a:schemeClr val="tx1"/>
            </a:solidFill>
          </a:endParaRPr>
        </a:p>
      </dsp:txBody>
      <dsp:txXfrm>
        <a:off x="1648812" y="1505769"/>
        <a:ext cx="1105303" cy="1420447"/>
      </dsp:txXfrm>
    </dsp:sp>
    <dsp:sp modelId="{9C9DF20A-AFFE-41C4-A367-639F3F8ADE0D}">
      <dsp:nvSpPr>
        <dsp:cNvPr id="0" name=""/>
        <dsp:cNvSpPr/>
      </dsp:nvSpPr>
      <dsp:spPr>
        <a:xfrm rot="17350740">
          <a:off x="2142461" y="1291228"/>
          <a:ext cx="1924238" cy="32092"/>
        </a:xfrm>
        <a:custGeom>
          <a:avLst/>
          <a:gdLst/>
          <a:ahLst/>
          <a:cxnLst/>
          <a:rect l="0" t="0" r="0" b="0"/>
          <a:pathLst>
            <a:path>
              <a:moveTo>
                <a:pt x="0" y="16046"/>
              </a:moveTo>
              <a:lnTo>
                <a:pt x="1924238" y="16046"/>
              </a:lnTo>
            </a:path>
          </a:pathLst>
        </a:custGeom>
        <a:noFill/>
        <a:ln w="22225"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C" sz="2000" kern="1200"/>
        </a:p>
      </dsp:txBody>
      <dsp:txXfrm>
        <a:off x="3056474" y="1259168"/>
        <a:ext cx="96211" cy="96211"/>
      </dsp:txXfrm>
    </dsp:sp>
    <dsp:sp modelId="{FEAA16E7-4D5F-4FCD-BB8A-2624B5DF38C2}">
      <dsp:nvSpPr>
        <dsp:cNvPr id="0" name=""/>
        <dsp:cNvSpPr/>
      </dsp:nvSpPr>
      <dsp:spPr>
        <a:xfrm>
          <a:off x="3420656" y="3461"/>
          <a:ext cx="2641241" cy="790189"/>
        </a:xfrm>
        <a:prstGeom prst="roundRect">
          <a:avLst>
            <a:gd name="adj" fmla="val 10000"/>
          </a:avLst>
        </a:prstGeom>
        <a:gradFill rotWithShape="0">
          <a:gsLst>
            <a:gs pos="0">
              <a:schemeClr val="accent6">
                <a:hueOff val="0"/>
                <a:satOff val="0"/>
                <a:lumOff val="0"/>
                <a:alphaOff val="0"/>
                <a:tint val="98000"/>
                <a:lumMod val="110000"/>
              </a:schemeClr>
            </a:gs>
            <a:gs pos="84000">
              <a:schemeClr val="accent6">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C" sz="2000" kern="1200"/>
            <a:t>Con la parte externa del pie</a:t>
          </a:r>
          <a:r>
            <a:rPr lang="es-EC" sz="2000" b="0" i="0" kern="1200"/>
            <a:t>                                   </a:t>
          </a:r>
          <a:endParaRPr lang="es-EC" sz="2000" kern="1200"/>
        </a:p>
      </dsp:txBody>
      <dsp:txXfrm>
        <a:off x="3443800" y="26605"/>
        <a:ext cx="2594953" cy="743901"/>
      </dsp:txXfrm>
    </dsp:sp>
    <dsp:sp modelId="{D13C20BA-E7DA-4F1E-8834-D47F504CAD7C}">
      <dsp:nvSpPr>
        <dsp:cNvPr id="0" name=""/>
        <dsp:cNvSpPr/>
      </dsp:nvSpPr>
      <dsp:spPr>
        <a:xfrm rot="18289469">
          <a:off x="2551094" y="1745587"/>
          <a:ext cx="1106971" cy="32092"/>
        </a:xfrm>
        <a:custGeom>
          <a:avLst/>
          <a:gdLst/>
          <a:ahLst/>
          <a:cxnLst/>
          <a:rect l="0" t="0" r="0" b="0"/>
          <a:pathLst>
            <a:path>
              <a:moveTo>
                <a:pt x="0" y="16046"/>
              </a:moveTo>
              <a:lnTo>
                <a:pt x="1106971" y="16046"/>
              </a:lnTo>
            </a:path>
          </a:pathLst>
        </a:custGeom>
        <a:noFill/>
        <a:ln w="22225"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C" sz="2000" kern="1200"/>
        </a:p>
      </dsp:txBody>
      <dsp:txXfrm>
        <a:off x="3076906" y="1733959"/>
        <a:ext cx="55348" cy="55348"/>
      </dsp:txXfrm>
    </dsp:sp>
    <dsp:sp modelId="{C695B3C6-3410-4AD0-A2F8-24D2EAAD651E}">
      <dsp:nvSpPr>
        <dsp:cNvPr id="0" name=""/>
        <dsp:cNvSpPr/>
      </dsp:nvSpPr>
      <dsp:spPr>
        <a:xfrm>
          <a:off x="3420656" y="912179"/>
          <a:ext cx="2641257" cy="790189"/>
        </a:xfrm>
        <a:prstGeom prst="roundRect">
          <a:avLst>
            <a:gd name="adj" fmla="val 10000"/>
          </a:avLst>
        </a:prstGeom>
        <a:gradFill rotWithShape="0">
          <a:gsLst>
            <a:gs pos="0">
              <a:schemeClr val="accent6">
                <a:hueOff val="0"/>
                <a:satOff val="0"/>
                <a:lumOff val="0"/>
                <a:alphaOff val="0"/>
                <a:tint val="98000"/>
                <a:lumMod val="110000"/>
              </a:schemeClr>
            </a:gs>
            <a:gs pos="84000">
              <a:schemeClr val="accent6">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C" sz="2000" kern="1200" dirty="0"/>
            <a:t>Con la parte  interna del pie</a:t>
          </a:r>
        </a:p>
      </dsp:txBody>
      <dsp:txXfrm>
        <a:off x="3443800" y="935323"/>
        <a:ext cx="2594969" cy="743901"/>
      </dsp:txXfrm>
    </dsp:sp>
    <dsp:sp modelId="{EBCE216E-C240-4927-BB4E-CAB31192E5B7}">
      <dsp:nvSpPr>
        <dsp:cNvPr id="0" name=""/>
        <dsp:cNvSpPr/>
      </dsp:nvSpPr>
      <dsp:spPr>
        <a:xfrm>
          <a:off x="2788504" y="2199946"/>
          <a:ext cx="632151" cy="32092"/>
        </a:xfrm>
        <a:custGeom>
          <a:avLst/>
          <a:gdLst/>
          <a:ahLst/>
          <a:cxnLst/>
          <a:rect l="0" t="0" r="0" b="0"/>
          <a:pathLst>
            <a:path>
              <a:moveTo>
                <a:pt x="0" y="16046"/>
              </a:moveTo>
              <a:lnTo>
                <a:pt x="632151" y="16046"/>
              </a:lnTo>
            </a:path>
          </a:pathLst>
        </a:custGeom>
        <a:noFill/>
        <a:ln w="22225"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C" sz="2000" kern="1200"/>
        </a:p>
      </dsp:txBody>
      <dsp:txXfrm>
        <a:off x="3088776" y="2200189"/>
        <a:ext cx="31607" cy="31607"/>
      </dsp:txXfrm>
    </dsp:sp>
    <dsp:sp modelId="{F6688694-1976-4B78-B785-F129DFC96A98}">
      <dsp:nvSpPr>
        <dsp:cNvPr id="0" name=""/>
        <dsp:cNvSpPr/>
      </dsp:nvSpPr>
      <dsp:spPr>
        <a:xfrm>
          <a:off x="3420656" y="1820898"/>
          <a:ext cx="1580379" cy="790189"/>
        </a:xfrm>
        <a:prstGeom prst="roundRect">
          <a:avLst>
            <a:gd name="adj" fmla="val 10000"/>
          </a:avLst>
        </a:prstGeom>
        <a:gradFill rotWithShape="0">
          <a:gsLst>
            <a:gs pos="0">
              <a:schemeClr val="accent6">
                <a:hueOff val="0"/>
                <a:satOff val="0"/>
                <a:lumOff val="0"/>
                <a:alphaOff val="0"/>
                <a:tint val="98000"/>
                <a:lumMod val="110000"/>
              </a:schemeClr>
            </a:gs>
            <a:gs pos="84000">
              <a:schemeClr val="accent6">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C" sz="2000" kern="1200"/>
            <a:t>Con el empeine</a:t>
          </a:r>
        </a:p>
      </dsp:txBody>
      <dsp:txXfrm>
        <a:off x="3443800" y="1844042"/>
        <a:ext cx="1534091" cy="743901"/>
      </dsp:txXfrm>
    </dsp:sp>
    <dsp:sp modelId="{BF4BBA8E-096C-4F29-88B8-D1FD43B495A2}">
      <dsp:nvSpPr>
        <dsp:cNvPr id="0" name=""/>
        <dsp:cNvSpPr/>
      </dsp:nvSpPr>
      <dsp:spPr>
        <a:xfrm rot="3310531">
          <a:off x="2551094" y="2654305"/>
          <a:ext cx="1106971" cy="32092"/>
        </a:xfrm>
        <a:custGeom>
          <a:avLst/>
          <a:gdLst/>
          <a:ahLst/>
          <a:cxnLst/>
          <a:rect l="0" t="0" r="0" b="0"/>
          <a:pathLst>
            <a:path>
              <a:moveTo>
                <a:pt x="0" y="16046"/>
              </a:moveTo>
              <a:lnTo>
                <a:pt x="1106971" y="16046"/>
              </a:lnTo>
            </a:path>
          </a:pathLst>
        </a:custGeom>
        <a:noFill/>
        <a:ln w="22225"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C" sz="2000" kern="1200"/>
        </a:p>
      </dsp:txBody>
      <dsp:txXfrm>
        <a:off x="3076906" y="2642677"/>
        <a:ext cx="55348" cy="55348"/>
      </dsp:txXfrm>
    </dsp:sp>
    <dsp:sp modelId="{E661CB5F-0A0B-4DB2-AEAC-A13A158E3F33}">
      <dsp:nvSpPr>
        <dsp:cNvPr id="0" name=""/>
        <dsp:cNvSpPr/>
      </dsp:nvSpPr>
      <dsp:spPr>
        <a:xfrm>
          <a:off x="3420656" y="2729616"/>
          <a:ext cx="1580379" cy="790189"/>
        </a:xfrm>
        <a:prstGeom prst="roundRect">
          <a:avLst>
            <a:gd name="adj" fmla="val 10000"/>
          </a:avLst>
        </a:prstGeom>
        <a:gradFill rotWithShape="0">
          <a:gsLst>
            <a:gs pos="0">
              <a:schemeClr val="accent6">
                <a:hueOff val="0"/>
                <a:satOff val="0"/>
                <a:lumOff val="0"/>
                <a:alphaOff val="0"/>
                <a:tint val="98000"/>
                <a:lumMod val="110000"/>
              </a:schemeClr>
            </a:gs>
            <a:gs pos="84000">
              <a:schemeClr val="accent6">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C" sz="2000" kern="1200"/>
            <a:t>Con la punta del pie</a:t>
          </a:r>
        </a:p>
      </dsp:txBody>
      <dsp:txXfrm>
        <a:off x="3443800" y="2752760"/>
        <a:ext cx="1534091" cy="743901"/>
      </dsp:txXfrm>
    </dsp:sp>
    <dsp:sp modelId="{658DC8B6-D221-4AAF-AD7C-B277AC547B12}">
      <dsp:nvSpPr>
        <dsp:cNvPr id="0" name=""/>
        <dsp:cNvSpPr/>
      </dsp:nvSpPr>
      <dsp:spPr>
        <a:xfrm rot="4249260">
          <a:off x="2142461" y="3108665"/>
          <a:ext cx="1924238" cy="32092"/>
        </a:xfrm>
        <a:custGeom>
          <a:avLst/>
          <a:gdLst/>
          <a:ahLst/>
          <a:cxnLst/>
          <a:rect l="0" t="0" r="0" b="0"/>
          <a:pathLst>
            <a:path>
              <a:moveTo>
                <a:pt x="0" y="16046"/>
              </a:moveTo>
              <a:lnTo>
                <a:pt x="1924238" y="16046"/>
              </a:lnTo>
            </a:path>
          </a:pathLst>
        </a:custGeom>
        <a:noFill/>
        <a:ln w="22225"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C" sz="2000" kern="1200"/>
        </a:p>
      </dsp:txBody>
      <dsp:txXfrm>
        <a:off x="3056474" y="3076605"/>
        <a:ext cx="96211" cy="96211"/>
      </dsp:txXfrm>
    </dsp:sp>
    <dsp:sp modelId="{AD043186-E315-4070-9987-3743D73051DC}">
      <dsp:nvSpPr>
        <dsp:cNvPr id="0" name=""/>
        <dsp:cNvSpPr/>
      </dsp:nvSpPr>
      <dsp:spPr>
        <a:xfrm>
          <a:off x="3420656" y="3638334"/>
          <a:ext cx="1580379" cy="790189"/>
        </a:xfrm>
        <a:prstGeom prst="roundRect">
          <a:avLst>
            <a:gd name="adj" fmla="val 10000"/>
          </a:avLst>
        </a:prstGeom>
        <a:gradFill rotWithShape="0">
          <a:gsLst>
            <a:gs pos="0">
              <a:schemeClr val="accent6">
                <a:hueOff val="0"/>
                <a:satOff val="0"/>
                <a:lumOff val="0"/>
                <a:alphaOff val="0"/>
                <a:tint val="98000"/>
                <a:lumMod val="110000"/>
              </a:schemeClr>
            </a:gs>
            <a:gs pos="84000">
              <a:schemeClr val="accent6">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C" sz="2000" kern="1200"/>
            <a:t>Con la planta del pie</a:t>
          </a:r>
        </a:p>
      </dsp:txBody>
      <dsp:txXfrm>
        <a:off x="3443800" y="3661478"/>
        <a:ext cx="1534091" cy="74390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9C581E-8DCA-44BB-8919-6D14605E2973}">
      <dsp:nvSpPr>
        <dsp:cNvPr id="0" name=""/>
        <dsp:cNvSpPr/>
      </dsp:nvSpPr>
      <dsp:spPr>
        <a:xfrm>
          <a:off x="730147" y="1718260"/>
          <a:ext cx="1268123" cy="995465"/>
        </a:xfrm>
        <a:prstGeom prst="roundRect">
          <a:avLst>
            <a:gd name="adj" fmla="val 10000"/>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s-EC" sz="2100" kern="1200" dirty="0">
              <a:solidFill>
                <a:schemeClr val="tx1"/>
              </a:solidFill>
            </a:rPr>
            <a:t>Según la trayectoria </a:t>
          </a:r>
        </a:p>
      </dsp:txBody>
      <dsp:txXfrm>
        <a:off x="759303" y="1747416"/>
        <a:ext cx="1209811" cy="937153"/>
      </dsp:txXfrm>
    </dsp:sp>
    <dsp:sp modelId="{5CA6A3FB-14D1-4FB1-B758-6413D5763899}">
      <dsp:nvSpPr>
        <dsp:cNvPr id="0" name=""/>
        <dsp:cNvSpPr/>
      </dsp:nvSpPr>
      <dsp:spPr>
        <a:xfrm rot="17692822">
          <a:off x="1450028" y="1337189"/>
          <a:ext cx="1892857" cy="40429"/>
        </a:xfrm>
        <a:custGeom>
          <a:avLst/>
          <a:gdLst/>
          <a:ahLst/>
          <a:cxnLst/>
          <a:rect l="0" t="0" r="0" b="0"/>
          <a:pathLst>
            <a:path>
              <a:moveTo>
                <a:pt x="0" y="20214"/>
              </a:moveTo>
              <a:lnTo>
                <a:pt x="1892857" y="20214"/>
              </a:lnTo>
            </a:path>
          </a:pathLst>
        </a:custGeom>
        <a:noFill/>
        <a:ln w="22225"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s-EC" sz="700" kern="1200"/>
        </a:p>
      </dsp:txBody>
      <dsp:txXfrm>
        <a:off x="2349135" y="1310082"/>
        <a:ext cx="94642" cy="94642"/>
      </dsp:txXfrm>
    </dsp:sp>
    <dsp:sp modelId="{5C8EBB7E-6E7C-48DB-BD8E-4659576A9E5B}">
      <dsp:nvSpPr>
        <dsp:cNvPr id="0" name=""/>
        <dsp:cNvSpPr/>
      </dsp:nvSpPr>
      <dsp:spPr>
        <a:xfrm>
          <a:off x="2794643" y="1082"/>
          <a:ext cx="1990931" cy="995465"/>
        </a:xfrm>
        <a:prstGeom prst="roundRect">
          <a:avLst>
            <a:gd name="adj" fmla="val 10000"/>
          </a:avLst>
        </a:prstGeom>
        <a:gradFill rotWithShape="0">
          <a:gsLst>
            <a:gs pos="0">
              <a:schemeClr val="accent6">
                <a:hueOff val="0"/>
                <a:satOff val="0"/>
                <a:lumOff val="0"/>
                <a:alphaOff val="0"/>
                <a:tint val="98000"/>
                <a:lumMod val="110000"/>
              </a:schemeClr>
            </a:gs>
            <a:gs pos="84000">
              <a:schemeClr val="accent6">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s-EC" sz="2100" b="0" i="0" kern="1200"/>
            <a:t>Conducción en línea recta</a:t>
          </a:r>
          <a:endParaRPr lang="es-EC" sz="2100" kern="1200"/>
        </a:p>
      </dsp:txBody>
      <dsp:txXfrm>
        <a:off x="2823799" y="30238"/>
        <a:ext cx="1932619" cy="937153"/>
      </dsp:txXfrm>
    </dsp:sp>
    <dsp:sp modelId="{6D6C88E8-DC1A-4B80-A49C-E45F28CD9E28}">
      <dsp:nvSpPr>
        <dsp:cNvPr id="0" name=""/>
        <dsp:cNvSpPr/>
      </dsp:nvSpPr>
      <dsp:spPr>
        <a:xfrm rot="19457599">
          <a:off x="1906089" y="1909581"/>
          <a:ext cx="980735" cy="40429"/>
        </a:xfrm>
        <a:custGeom>
          <a:avLst/>
          <a:gdLst/>
          <a:ahLst/>
          <a:cxnLst/>
          <a:rect l="0" t="0" r="0" b="0"/>
          <a:pathLst>
            <a:path>
              <a:moveTo>
                <a:pt x="0" y="20214"/>
              </a:moveTo>
              <a:lnTo>
                <a:pt x="980735" y="20214"/>
              </a:lnTo>
            </a:path>
          </a:pathLst>
        </a:custGeom>
        <a:noFill/>
        <a:ln w="22225"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2371938" y="1905278"/>
        <a:ext cx="49036" cy="49036"/>
      </dsp:txXfrm>
    </dsp:sp>
    <dsp:sp modelId="{9774D8D1-F9C1-4ED5-A676-74C81A26C157}">
      <dsp:nvSpPr>
        <dsp:cNvPr id="0" name=""/>
        <dsp:cNvSpPr/>
      </dsp:nvSpPr>
      <dsp:spPr>
        <a:xfrm>
          <a:off x="2794643" y="1145867"/>
          <a:ext cx="1990931" cy="995465"/>
        </a:xfrm>
        <a:prstGeom prst="roundRect">
          <a:avLst>
            <a:gd name="adj" fmla="val 10000"/>
          </a:avLst>
        </a:prstGeom>
        <a:gradFill rotWithShape="0">
          <a:gsLst>
            <a:gs pos="0">
              <a:schemeClr val="accent6">
                <a:hueOff val="0"/>
                <a:satOff val="0"/>
                <a:lumOff val="0"/>
                <a:alphaOff val="0"/>
                <a:tint val="98000"/>
                <a:lumMod val="110000"/>
              </a:schemeClr>
            </a:gs>
            <a:gs pos="84000">
              <a:schemeClr val="accent6">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s-EC" sz="2100" b="0" i="0" kern="1200"/>
            <a:t>Conducción en zig-zag (slalom)</a:t>
          </a:r>
          <a:endParaRPr lang="es-EC" sz="2100" kern="1200"/>
        </a:p>
      </dsp:txBody>
      <dsp:txXfrm>
        <a:off x="2823799" y="1175023"/>
        <a:ext cx="1932619" cy="937153"/>
      </dsp:txXfrm>
    </dsp:sp>
    <dsp:sp modelId="{27BAF4C4-EFA8-4336-93D8-816E39AEEBDD}">
      <dsp:nvSpPr>
        <dsp:cNvPr id="0" name=""/>
        <dsp:cNvSpPr/>
      </dsp:nvSpPr>
      <dsp:spPr>
        <a:xfrm rot="2142401">
          <a:off x="1906089" y="2481974"/>
          <a:ext cx="980735" cy="40429"/>
        </a:xfrm>
        <a:custGeom>
          <a:avLst/>
          <a:gdLst/>
          <a:ahLst/>
          <a:cxnLst/>
          <a:rect l="0" t="0" r="0" b="0"/>
          <a:pathLst>
            <a:path>
              <a:moveTo>
                <a:pt x="0" y="20214"/>
              </a:moveTo>
              <a:lnTo>
                <a:pt x="980735" y="20214"/>
              </a:lnTo>
            </a:path>
          </a:pathLst>
        </a:custGeom>
        <a:noFill/>
        <a:ln w="22225"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2371938" y="2477670"/>
        <a:ext cx="49036" cy="49036"/>
      </dsp:txXfrm>
    </dsp:sp>
    <dsp:sp modelId="{6F0DC872-95B0-4B56-951E-0DC46B0185D2}">
      <dsp:nvSpPr>
        <dsp:cNvPr id="0" name=""/>
        <dsp:cNvSpPr/>
      </dsp:nvSpPr>
      <dsp:spPr>
        <a:xfrm>
          <a:off x="2794643" y="2290652"/>
          <a:ext cx="1990931" cy="995465"/>
        </a:xfrm>
        <a:prstGeom prst="roundRect">
          <a:avLst>
            <a:gd name="adj" fmla="val 10000"/>
          </a:avLst>
        </a:prstGeom>
        <a:gradFill rotWithShape="0">
          <a:gsLst>
            <a:gs pos="0">
              <a:schemeClr val="accent6">
                <a:hueOff val="0"/>
                <a:satOff val="0"/>
                <a:lumOff val="0"/>
                <a:alphaOff val="0"/>
                <a:tint val="98000"/>
                <a:lumMod val="110000"/>
              </a:schemeClr>
            </a:gs>
            <a:gs pos="84000">
              <a:schemeClr val="accent6">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s-EC" sz="2100" b="0" i="0" kern="1200" dirty="0"/>
            <a:t>Conducción con cambios de dirección</a:t>
          </a:r>
          <a:endParaRPr lang="es-EC" sz="2100" kern="1200" dirty="0"/>
        </a:p>
      </dsp:txBody>
      <dsp:txXfrm>
        <a:off x="2823799" y="2319808"/>
        <a:ext cx="1932619" cy="937153"/>
      </dsp:txXfrm>
    </dsp:sp>
    <dsp:sp modelId="{1EA208CF-3638-4317-B049-17378CAC987D}">
      <dsp:nvSpPr>
        <dsp:cNvPr id="0" name=""/>
        <dsp:cNvSpPr/>
      </dsp:nvSpPr>
      <dsp:spPr>
        <a:xfrm rot="3907178">
          <a:off x="1450028" y="3054367"/>
          <a:ext cx="1892857" cy="40429"/>
        </a:xfrm>
        <a:custGeom>
          <a:avLst/>
          <a:gdLst/>
          <a:ahLst/>
          <a:cxnLst/>
          <a:rect l="0" t="0" r="0" b="0"/>
          <a:pathLst>
            <a:path>
              <a:moveTo>
                <a:pt x="0" y="20214"/>
              </a:moveTo>
              <a:lnTo>
                <a:pt x="1892857" y="20214"/>
              </a:lnTo>
            </a:path>
          </a:pathLst>
        </a:custGeom>
        <a:noFill/>
        <a:ln w="22225"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s-ES" sz="700" kern="1200"/>
        </a:p>
      </dsp:txBody>
      <dsp:txXfrm>
        <a:off x="2349135" y="3027260"/>
        <a:ext cx="94642" cy="94642"/>
      </dsp:txXfrm>
    </dsp:sp>
    <dsp:sp modelId="{7450A231-8DCD-4854-B212-9A892D1C23A5}">
      <dsp:nvSpPr>
        <dsp:cNvPr id="0" name=""/>
        <dsp:cNvSpPr/>
      </dsp:nvSpPr>
      <dsp:spPr>
        <a:xfrm>
          <a:off x="2794643" y="3435438"/>
          <a:ext cx="1990931" cy="995465"/>
        </a:xfrm>
        <a:prstGeom prst="roundRect">
          <a:avLst>
            <a:gd name="adj" fmla="val 10000"/>
          </a:avLst>
        </a:prstGeom>
        <a:gradFill rotWithShape="0">
          <a:gsLst>
            <a:gs pos="0">
              <a:schemeClr val="accent6">
                <a:hueOff val="0"/>
                <a:satOff val="0"/>
                <a:lumOff val="0"/>
                <a:alphaOff val="0"/>
                <a:tint val="98000"/>
                <a:lumMod val="110000"/>
              </a:schemeClr>
            </a:gs>
            <a:gs pos="84000">
              <a:schemeClr val="accent6">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s-EC" sz="2100" b="0" i="0" kern="1200"/>
            <a:t>Conducción con cambios de frente. </a:t>
          </a:r>
          <a:endParaRPr lang="es-EC" sz="2100" kern="1200"/>
        </a:p>
      </dsp:txBody>
      <dsp:txXfrm>
        <a:off x="2823799" y="3464594"/>
        <a:ext cx="1932619" cy="93715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1.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A3979033-9090-4230-BC9C-566924A7066C}" type="datetimeFigureOut">
              <a:rPr lang="es-EC" smtClean="0"/>
              <a:t>18/1/2021</a:t>
            </a:fld>
            <a:endParaRPr lang="es-EC"/>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s-EC"/>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1DED71B6-E1FD-4B79-AEFC-3252ABC6DEB0}" type="slidenum">
              <a:rPr lang="es-EC" smtClean="0"/>
              <a:t>‹Nº›</a:t>
            </a:fld>
            <a:endParaRPr lang="es-EC"/>
          </a:p>
        </p:txBody>
      </p:sp>
    </p:spTree>
    <p:extLst>
      <p:ext uri="{BB962C8B-B14F-4D97-AF65-F5344CB8AC3E}">
        <p14:creationId xmlns:p14="http://schemas.microsoft.com/office/powerpoint/2010/main" val="2907739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3979033-9090-4230-BC9C-566924A7066C}" type="datetimeFigureOut">
              <a:rPr lang="es-EC" smtClean="0"/>
              <a:t>18/1/2021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DED71B6-E1FD-4B79-AEFC-3252ABC6DEB0}" type="slidenum">
              <a:rPr lang="es-EC" smtClean="0"/>
              <a:t>‹Nº›</a:t>
            </a:fld>
            <a:endParaRPr lang="es-EC"/>
          </a:p>
        </p:txBody>
      </p:sp>
    </p:spTree>
    <p:extLst>
      <p:ext uri="{BB962C8B-B14F-4D97-AF65-F5344CB8AC3E}">
        <p14:creationId xmlns:p14="http://schemas.microsoft.com/office/powerpoint/2010/main" val="4069070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A3979033-9090-4230-BC9C-566924A7066C}" type="datetimeFigureOut">
              <a:rPr lang="es-EC" smtClean="0"/>
              <a:t>18/1/2021</a:t>
            </a:fld>
            <a:endParaRPr lang="es-EC"/>
          </a:p>
        </p:txBody>
      </p:sp>
      <p:sp>
        <p:nvSpPr>
          <p:cNvPr id="5" name="Footer Placeholder 4"/>
          <p:cNvSpPr>
            <a:spLocks noGrp="1"/>
          </p:cNvSpPr>
          <p:nvPr>
            <p:ph type="ftr" sz="quarter" idx="11"/>
          </p:nvPr>
        </p:nvSpPr>
        <p:spPr>
          <a:xfrm>
            <a:off x="774923" y="5951811"/>
            <a:ext cx="7896279" cy="365125"/>
          </a:xfrm>
        </p:spPr>
        <p:txBody>
          <a:bodyPr/>
          <a:lstStyle/>
          <a:p>
            <a:endParaRPr lang="es-EC"/>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1DED71B6-E1FD-4B79-AEFC-3252ABC6DEB0}" type="slidenum">
              <a:rPr lang="es-EC" smtClean="0"/>
              <a:t>‹Nº›</a:t>
            </a:fld>
            <a:endParaRPr lang="es-EC"/>
          </a:p>
        </p:txBody>
      </p:sp>
    </p:spTree>
    <p:extLst>
      <p:ext uri="{BB962C8B-B14F-4D97-AF65-F5344CB8AC3E}">
        <p14:creationId xmlns:p14="http://schemas.microsoft.com/office/powerpoint/2010/main" val="514019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3979033-9090-4230-BC9C-566924A7066C}" type="datetimeFigureOut">
              <a:rPr lang="es-EC" smtClean="0"/>
              <a:t>18/1/2021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a:xfrm>
            <a:off x="10558300" y="5956137"/>
            <a:ext cx="1052508" cy="365125"/>
          </a:xfrm>
        </p:spPr>
        <p:txBody>
          <a:bodyPr/>
          <a:lstStyle/>
          <a:p>
            <a:fld id="{1DED71B6-E1FD-4B79-AEFC-3252ABC6DEB0}" type="slidenum">
              <a:rPr lang="es-EC" smtClean="0"/>
              <a:t>‹Nº›</a:t>
            </a:fld>
            <a:endParaRPr lang="es-EC"/>
          </a:p>
        </p:txBody>
      </p:sp>
    </p:spTree>
    <p:extLst>
      <p:ext uri="{BB962C8B-B14F-4D97-AF65-F5344CB8AC3E}">
        <p14:creationId xmlns:p14="http://schemas.microsoft.com/office/powerpoint/2010/main" val="502523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A3979033-9090-4230-BC9C-566924A7066C}" type="datetimeFigureOut">
              <a:rPr lang="es-EC" smtClean="0"/>
              <a:t>18/1/2021</a:t>
            </a:fld>
            <a:endParaRPr lang="es-EC"/>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s-EC"/>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1DED71B6-E1FD-4B79-AEFC-3252ABC6DEB0}" type="slidenum">
              <a:rPr lang="es-EC" smtClean="0"/>
              <a:t>‹Nº›</a:t>
            </a:fld>
            <a:endParaRPr lang="es-EC"/>
          </a:p>
        </p:txBody>
      </p:sp>
    </p:spTree>
    <p:extLst>
      <p:ext uri="{BB962C8B-B14F-4D97-AF65-F5344CB8AC3E}">
        <p14:creationId xmlns:p14="http://schemas.microsoft.com/office/powerpoint/2010/main" val="1508981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A3979033-9090-4230-BC9C-566924A7066C}" type="datetimeFigureOut">
              <a:rPr lang="es-EC" smtClean="0"/>
              <a:t>18/1/2021</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1DED71B6-E1FD-4B79-AEFC-3252ABC6DEB0}" type="slidenum">
              <a:rPr lang="es-EC" smtClean="0"/>
              <a:t>‹Nº›</a:t>
            </a:fld>
            <a:endParaRPr lang="es-EC"/>
          </a:p>
        </p:txBody>
      </p:sp>
    </p:spTree>
    <p:extLst>
      <p:ext uri="{BB962C8B-B14F-4D97-AF65-F5344CB8AC3E}">
        <p14:creationId xmlns:p14="http://schemas.microsoft.com/office/powerpoint/2010/main" val="927273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A3979033-9090-4230-BC9C-566924A7066C}" type="datetimeFigureOut">
              <a:rPr lang="es-EC" smtClean="0"/>
              <a:t>18/1/2021</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1DED71B6-E1FD-4B79-AEFC-3252ABC6DEB0}" type="slidenum">
              <a:rPr lang="es-EC" smtClean="0"/>
              <a:t>‹Nº›</a:t>
            </a:fld>
            <a:endParaRPr lang="es-EC"/>
          </a:p>
        </p:txBody>
      </p:sp>
    </p:spTree>
    <p:extLst>
      <p:ext uri="{BB962C8B-B14F-4D97-AF65-F5344CB8AC3E}">
        <p14:creationId xmlns:p14="http://schemas.microsoft.com/office/powerpoint/2010/main" val="2560449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A3979033-9090-4230-BC9C-566924A7066C}" type="datetimeFigureOut">
              <a:rPr lang="es-EC" smtClean="0"/>
              <a:t>18/1/2021</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1DED71B6-E1FD-4B79-AEFC-3252ABC6DEB0}" type="slidenum">
              <a:rPr lang="es-EC" smtClean="0"/>
              <a:t>‹Nº›</a:t>
            </a:fld>
            <a:endParaRPr lang="es-EC"/>
          </a:p>
        </p:txBody>
      </p:sp>
    </p:spTree>
    <p:extLst>
      <p:ext uri="{BB962C8B-B14F-4D97-AF65-F5344CB8AC3E}">
        <p14:creationId xmlns:p14="http://schemas.microsoft.com/office/powerpoint/2010/main" val="4131060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979033-9090-4230-BC9C-566924A7066C}" type="datetimeFigureOut">
              <a:rPr lang="es-EC" smtClean="0"/>
              <a:t>18/1/2021</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1DED71B6-E1FD-4B79-AEFC-3252ABC6DEB0}" type="slidenum">
              <a:rPr lang="es-EC" smtClean="0"/>
              <a:t>‹Nº›</a:t>
            </a:fld>
            <a:endParaRPr lang="es-EC"/>
          </a:p>
        </p:txBody>
      </p:sp>
    </p:spTree>
    <p:extLst>
      <p:ext uri="{BB962C8B-B14F-4D97-AF65-F5344CB8AC3E}">
        <p14:creationId xmlns:p14="http://schemas.microsoft.com/office/powerpoint/2010/main" val="3170805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A3979033-9090-4230-BC9C-566924A7066C}" type="datetimeFigureOut">
              <a:rPr lang="es-EC" smtClean="0"/>
              <a:t>18/1/2021</a:t>
            </a:fld>
            <a:endParaRPr lang="es-EC"/>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s-EC"/>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1DED71B6-E1FD-4B79-AEFC-3252ABC6DEB0}" type="slidenum">
              <a:rPr lang="es-EC" smtClean="0"/>
              <a:t>‹Nº›</a:t>
            </a:fld>
            <a:endParaRPr lang="es-EC"/>
          </a:p>
        </p:txBody>
      </p:sp>
    </p:spTree>
    <p:extLst>
      <p:ext uri="{BB962C8B-B14F-4D97-AF65-F5344CB8AC3E}">
        <p14:creationId xmlns:p14="http://schemas.microsoft.com/office/powerpoint/2010/main" val="2514425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A3979033-9090-4230-BC9C-566924A7066C}" type="datetimeFigureOut">
              <a:rPr lang="es-EC" smtClean="0"/>
              <a:t>18/1/2021</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1DED71B6-E1FD-4B79-AEFC-3252ABC6DEB0}" type="slidenum">
              <a:rPr lang="es-EC" smtClean="0"/>
              <a:t>‹Nº›</a:t>
            </a:fld>
            <a:endParaRPr lang="es-EC"/>
          </a:p>
        </p:txBody>
      </p:sp>
    </p:spTree>
    <p:extLst>
      <p:ext uri="{BB962C8B-B14F-4D97-AF65-F5344CB8AC3E}">
        <p14:creationId xmlns:p14="http://schemas.microsoft.com/office/powerpoint/2010/main" val="2580722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A3979033-9090-4230-BC9C-566924A7066C}" type="datetimeFigureOut">
              <a:rPr lang="es-EC" smtClean="0"/>
              <a:t>18/1/2021</a:t>
            </a:fld>
            <a:endParaRPr lang="es-EC"/>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s-EC"/>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1DED71B6-E1FD-4B79-AEFC-3252ABC6DEB0}" type="slidenum">
              <a:rPr lang="es-EC" smtClean="0"/>
              <a:t>‹Nº›</a:t>
            </a:fld>
            <a:endParaRPr lang="es-EC"/>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87642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7.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8.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Layout" Target="../diagrams/layout11.xml"/><Relationship Id="rId7" Type="http://schemas.openxmlformats.org/officeDocument/2006/relationships/image" Target="../media/image11.jpe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4.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5.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6.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A75586B-A92D-4FDA-A17C-2D6DBD47F9D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30093" y="601264"/>
            <a:ext cx="5391150" cy="1138555"/>
          </a:xfrm>
          <a:prstGeom prst="rect">
            <a:avLst/>
          </a:prstGeom>
          <a:noFill/>
        </p:spPr>
      </p:pic>
      <p:sp>
        <p:nvSpPr>
          <p:cNvPr id="7" name="Rectángulo 6">
            <a:extLst>
              <a:ext uri="{FF2B5EF4-FFF2-40B4-BE49-F238E27FC236}">
                <a16:creationId xmlns:a16="http://schemas.microsoft.com/office/drawing/2014/main" id="{6D8E77EA-E406-42C0-BFC2-AB68462C8EC8}"/>
              </a:ext>
            </a:extLst>
          </p:cNvPr>
          <p:cNvSpPr/>
          <p:nvPr/>
        </p:nvSpPr>
        <p:spPr>
          <a:xfrm>
            <a:off x="455363" y="2104222"/>
            <a:ext cx="11281274" cy="415251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lnSpc>
                <a:spcPct val="150000"/>
              </a:lnSpc>
            </a:pPr>
            <a:endParaRPr lang="es-EC" dirty="0"/>
          </a:p>
          <a:p>
            <a:pPr algn="ctr">
              <a:lnSpc>
                <a:spcPct val="150000"/>
              </a:lnSpc>
            </a:pPr>
            <a:r>
              <a:rPr lang="es-EC" b="1" dirty="0">
                <a:latin typeface="Arial" panose="020B0604020202020204" pitchFamily="34" charset="0"/>
                <a:cs typeface="Arial" panose="020B0604020202020204" pitchFamily="34" charset="0"/>
              </a:rPr>
              <a:t>PROPIOCEPCIÓN EN LA TÉCNICA DE CONDUCCIÓN DEL BALÓN EN LA DISCIPLINA DE FÚTBOL SALA ADAPTADO EN DEPORTISTAS CON DISCAPACIDAD VISUAL DEL EQUIPO MASCULINO DE LA FEDERACIÓN ECUATORIANA DE DEPORTES PARA PERSONAS CON DISCAPACIDAD VISUAL (FEDEDIV) 2019</a:t>
            </a:r>
            <a:endParaRPr lang="es-EC" dirty="0">
              <a:latin typeface="Arial" panose="020B0604020202020204" pitchFamily="34" charset="0"/>
              <a:cs typeface="Arial" panose="020B0604020202020204" pitchFamily="34" charset="0"/>
            </a:endParaRPr>
          </a:p>
          <a:p>
            <a:pPr marL="342900" indent="-342900" algn="ctr">
              <a:lnSpc>
                <a:spcPct val="150000"/>
              </a:lnSpc>
              <a:buFont typeface="+mj-lt"/>
              <a:buAutoNum type="arabicPeriod"/>
            </a:pPr>
            <a:endParaRPr lang="es-EC" sz="1600" dirty="0">
              <a:latin typeface="Arial" panose="020B0604020202020204" pitchFamily="34" charset="0"/>
              <a:cs typeface="Arial" panose="020B0604020202020204" pitchFamily="34" charset="0"/>
            </a:endParaRPr>
          </a:p>
          <a:p>
            <a:endParaRPr lang="es-EC" sz="1600" b="1" dirty="0">
              <a:latin typeface="Arial" panose="020B0604020202020204" pitchFamily="34" charset="0"/>
              <a:cs typeface="Arial" panose="020B0604020202020204" pitchFamily="34" charset="0"/>
            </a:endParaRPr>
          </a:p>
          <a:p>
            <a:endParaRPr lang="es-EC" sz="1600" b="1" dirty="0">
              <a:latin typeface="Arial" panose="020B0604020202020204" pitchFamily="34" charset="0"/>
              <a:cs typeface="Arial" panose="020B0604020202020204" pitchFamily="34" charset="0"/>
            </a:endParaRPr>
          </a:p>
          <a:p>
            <a:endParaRPr lang="es-EC" sz="1600" b="1" dirty="0">
              <a:latin typeface="Arial" panose="020B0604020202020204" pitchFamily="34" charset="0"/>
              <a:cs typeface="Arial" panose="020B0604020202020204" pitchFamily="34" charset="0"/>
            </a:endParaRPr>
          </a:p>
          <a:p>
            <a:r>
              <a:rPr lang="es-EC" sz="1600" b="1" dirty="0">
                <a:latin typeface="Arial" panose="020B0604020202020204" pitchFamily="34" charset="0"/>
                <a:cs typeface="Arial" panose="020B0604020202020204" pitchFamily="34" charset="0"/>
              </a:rPr>
              <a:t>AUTORES:                                                                                                        DIRECTOR:</a:t>
            </a:r>
            <a:endParaRPr lang="es-EC" sz="1600" dirty="0">
              <a:latin typeface="Arial" panose="020B0604020202020204" pitchFamily="34" charset="0"/>
              <a:cs typeface="Arial" panose="020B0604020202020204" pitchFamily="34" charset="0"/>
            </a:endParaRPr>
          </a:p>
          <a:p>
            <a:r>
              <a:rPr lang="es-EC" sz="1600" b="1" dirty="0">
                <a:latin typeface="Arial" panose="020B0604020202020204" pitchFamily="34" charset="0"/>
                <a:cs typeface="Arial" panose="020B0604020202020204" pitchFamily="34" charset="0"/>
              </a:rPr>
              <a:t>López Montalvo Cristian Lenin</a:t>
            </a:r>
            <a:endParaRPr lang="es-EC" sz="1600" dirty="0">
              <a:latin typeface="Arial" panose="020B0604020202020204" pitchFamily="34" charset="0"/>
              <a:cs typeface="Arial" panose="020B0604020202020204" pitchFamily="34" charset="0"/>
            </a:endParaRPr>
          </a:p>
          <a:p>
            <a:r>
              <a:rPr lang="es-EC" sz="1600" b="1" dirty="0">
                <a:latin typeface="Arial" panose="020B0604020202020204" pitchFamily="34" charset="0"/>
                <a:cs typeface="Arial" panose="020B0604020202020204" pitchFamily="34" charset="0"/>
              </a:rPr>
              <a:t>Vallejo Rojas Jéssica Natali                                                                 Doctor Valencia Contreras, Oswaldo Patricio</a:t>
            </a:r>
            <a:endParaRPr lang="es-EC"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0205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2C656F-3D18-4844-B2E9-A1694E017C5F}"/>
              </a:ext>
            </a:extLst>
          </p:cNvPr>
          <p:cNvSpPr>
            <a:spLocks noGrp="1"/>
          </p:cNvSpPr>
          <p:nvPr>
            <p:ph type="title"/>
          </p:nvPr>
        </p:nvSpPr>
        <p:spPr/>
        <p:txBody>
          <a:bodyPr/>
          <a:lstStyle/>
          <a:p>
            <a:r>
              <a:rPr lang="es-EC" b="1" dirty="0"/>
              <a:t>Características del Balón </a:t>
            </a:r>
            <a:br>
              <a:rPr lang="es-EC" dirty="0"/>
            </a:br>
            <a:endParaRPr lang="es-EC" dirty="0"/>
          </a:p>
        </p:txBody>
      </p:sp>
      <p:graphicFrame>
        <p:nvGraphicFramePr>
          <p:cNvPr id="4" name="Diagrama 3">
            <a:extLst>
              <a:ext uri="{FF2B5EF4-FFF2-40B4-BE49-F238E27FC236}">
                <a16:creationId xmlns:a16="http://schemas.microsoft.com/office/drawing/2014/main" id="{76D167D6-639F-483E-99CE-7E9B07A8CCED}"/>
              </a:ext>
            </a:extLst>
          </p:cNvPr>
          <p:cNvGraphicFramePr/>
          <p:nvPr>
            <p:extLst>
              <p:ext uri="{D42A27DB-BD31-4B8C-83A1-F6EECF244321}">
                <p14:modId xmlns:p14="http://schemas.microsoft.com/office/powerpoint/2010/main" val="4187894077"/>
              </p:ext>
            </p:extLst>
          </p:nvPr>
        </p:nvGraphicFramePr>
        <p:xfrm>
          <a:off x="0" y="1885978"/>
          <a:ext cx="7151427" cy="4787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2" name="Picture 2" descr="Triciclo dinmico">
            <a:extLst>
              <a:ext uri="{FF2B5EF4-FFF2-40B4-BE49-F238E27FC236}">
                <a16:creationId xmlns:a16="http://schemas.microsoft.com/office/drawing/2014/main" id="{960DD0DA-3C4A-4402-AAF6-9C050410B7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42191" y="1885978"/>
            <a:ext cx="4324725" cy="3256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90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9F7475-C3EA-47B8-8D28-E9A3C94E8F80}"/>
              </a:ext>
            </a:extLst>
          </p:cNvPr>
          <p:cNvSpPr>
            <a:spLocks noGrp="1"/>
          </p:cNvSpPr>
          <p:nvPr>
            <p:ph type="title"/>
          </p:nvPr>
        </p:nvSpPr>
        <p:spPr>
          <a:xfrm>
            <a:off x="471023" y="649995"/>
            <a:ext cx="11029616" cy="1253248"/>
          </a:xfrm>
        </p:spPr>
        <p:txBody>
          <a:bodyPr>
            <a:normAutofit/>
          </a:bodyPr>
          <a:lstStyle/>
          <a:p>
            <a:r>
              <a:rPr lang="es-EC" b="1" dirty="0"/>
              <a:t>Equipamiento básico de los jugadores </a:t>
            </a:r>
            <a:br>
              <a:rPr lang="es-EC" dirty="0"/>
            </a:br>
            <a:endParaRPr lang="es-EC" dirty="0"/>
          </a:p>
        </p:txBody>
      </p:sp>
      <p:graphicFrame>
        <p:nvGraphicFramePr>
          <p:cNvPr id="4" name="Diagrama 3">
            <a:extLst>
              <a:ext uri="{FF2B5EF4-FFF2-40B4-BE49-F238E27FC236}">
                <a16:creationId xmlns:a16="http://schemas.microsoft.com/office/drawing/2014/main" id="{88C36A52-E48A-43FB-862D-5426F17757BC}"/>
              </a:ext>
            </a:extLst>
          </p:cNvPr>
          <p:cNvGraphicFramePr/>
          <p:nvPr>
            <p:extLst>
              <p:ext uri="{D42A27DB-BD31-4B8C-83A1-F6EECF244321}">
                <p14:modId xmlns:p14="http://schemas.microsoft.com/office/powerpoint/2010/main" val="737073808"/>
              </p:ext>
            </p:extLst>
          </p:nvPr>
        </p:nvGraphicFramePr>
        <p:xfrm>
          <a:off x="767539" y="1910926"/>
          <a:ext cx="4333240" cy="4867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a:extLst>
              <a:ext uri="{FF2B5EF4-FFF2-40B4-BE49-F238E27FC236}">
                <a16:creationId xmlns:a16="http://schemas.microsoft.com/office/drawing/2014/main" id="{9E0FEA4C-548D-4097-A826-F109EFC9DE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10463" y="1903243"/>
            <a:ext cx="5613998" cy="4867275"/>
          </a:xfrm>
          <a:prstGeom prst="rect">
            <a:avLst/>
          </a:prstGeom>
        </p:spPr>
      </p:pic>
    </p:spTree>
    <p:extLst>
      <p:ext uri="{BB962C8B-B14F-4D97-AF65-F5344CB8AC3E}">
        <p14:creationId xmlns:p14="http://schemas.microsoft.com/office/powerpoint/2010/main" val="1620182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38AC63-4918-446F-8CAC-0484149F8E8D}"/>
              </a:ext>
            </a:extLst>
          </p:cNvPr>
          <p:cNvSpPr>
            <a:spLocks noGrp="1"/>
          </p:cNvSpPr>
          <p:nvPr>
            <p:ph type="title"/>
          </p:nvPr>
        </p:nvSpPr>
        <p:spPr/>
        <p:txBody>
          <a:bodyPr/>
          <a:lstStyle/>
          <a:p>
            <a:pPr lvl="1"/>
            <a:r>
              <a:rPr lang="es-EC" sz="2800" b="1" dirty="0">
                <a:solidFill>
                  <a:schemeClr val="bg1"/>
                </a:solidFill>
                <a:latin typeface="+mn-lt"/>
              </a:rPr>
              <a:t>TÉCNICA DE CONDUCCIÓN DEL BALÓN</a:t>
            </a:r>
            <a:br>
              <a:rPr lang="es-EC" sz="1600" b="1" dirty="0"/>
            </a:br>
            <a:r>
              <a:rPr lang="es-EC" sz="1400" dirty="0"/>
              <a:t> </a:t>
            </a:r>
            <a:br>
              <a:rPr lang="es-EC" sz="1200" dirty="0"/>
            </a:br>
            <a:endParaRPr lang="es-EC" dirty="0"/>
          </a:p>
        </p:txBody>
      </p:sp>
      <p:graphicFrame>
        <p:nvGraphicFramePr>
          <p:cNvPr id="5" name="Diagrama 4">
            <a:extLst>
              <a:ext uri="{FF2B5EF4-FFF2-40B4-BE49-F238E27FC236}">
                <a16:creationId xmlns:a16="http://schemas.microsoft.com/office/drawing/2014/main" id="{AFABF079-3DA7-42DC-AC76-676634E2CCC9}"/>
              </a:ext>
            </a:extLst>
          </p:cNvPr>
          <p:cNvGraphicFramePr/>
          <p:nvPr>
            <p:extLst>
              <p:ext uri="{D42A27DB-BD31-4B8C-83A1-F6EECF244321}">
                <p14:modId xmlns:p14="http://schemas.microsoft.com/office/powerpoint/2010/main" val="489423800"/>
              </p:ext>
            </p:extLst>
          </p:nvPr>
        </p:nvGraphicFramePr>
        <p:xfrm>
          <a:off x="-1166356" y="2077039"/>
          <a:ext cx="7676338" cy="44319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a 5">
            <a:extLst>
              <a:ext uri="{FF2B5EF4-FFF2-40B4-BE49-F238E27FC236}">
                <a16:creationId xmlns:a16="http://schemas.microsoft.com/office/drawing/2014/main" id="{E6E0AB32-6633-4886-B4D7-5789388D2913}"/>
              </a:ext>
            </a:extLst>
          </p:cNvPr>
          <p:cNvGraphicFramePr/>
          <p:nvPr>
            <p:extLst>
              <p:ext uri="{D42A27DB-BD31-4B8C-83A1-F6EECF244321}">
                <p14:modId xmlns:p14="http://schemas.microsoft.com/office/powerpoint/2010/main" val="4293657567"/>
              </p:ext>
            </p:extLst>
          </p:nvPr>
        </p:nvGraphicFramePr>
        <p:xfrm>
          <a:off x="5579908" y="2077039"/>
          <a:ext cx="5515722" cy="44319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13709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885191-13E9-41F1-93ED-E066AE5C25D9}"/>
              </a:ext>
            </a:extLst>
          </p:cNvPr>
          <p:cNvSpPr>
            <a:spLocks noGrp="1"/>
          </p:cNvSpPr>
          <p:nvPr>
            <p:ph type="title"/>
          </p:nvPr>
        </p:nvSpPr>
        <p:spPr>
          <a:xfrm>
            <a:off x="581192" y="702156"/>
            <a:ext cx="11029616" cy="1478340"/>
          </a:xfrm>
        </p:spPr>
        <p:txBody>
          <a:bodyPr>
            <a:normAutofit/>
          </a:bodyPr>
          <a:lstStyle/>
          <a:p>
            <a:pPr lvl="0"/>
            <a:r>
              <a:rPr lang="es-EC" b="1" dirty="0"/>
              <a:t>METODOLOGÍA Aplicada </a:t>
            </a:r>
            <a:br>
              <a:rPr lang="es-EC" b="1" dirty="0"/>
            </a:br>
            <a:endParaRPr lang="es-EC" dirty="0"/>
          </a:p>
        </p:txBody>
      </p:sp>
      <p:graphicFrame>
        <p:nvGraphicFramePr>
          <p:cNvPr id="7" name="Marcador de contenido 6">
            <a:extLst>
              <a:ext uri="{FF2B5EF4-FFF2-40B4-BE49-F238E27FC236}">
                <a16:creationId xmlns:a16="http://schemas.microsoft.com/office/drawing/2014/main" id="{01B60A96-613F-4EF7-B69C-F1F6FFBAC4F2}"/>
              </a:ext>
            </a:extLst>
          </p:cNvPr>
          <p:cNvGraphicFramePr>
            <a:graphicFrameLocks noGrp="1"/>
          </p:cNvGraphicFramePr>
          <p:nvPr>
            <p:ph idx="1"/>
            <p:extLst>
              <p:ext uri="{D42A27DB-BD31-4B8C-83A1-F6EECF244321}">
                <p14:modId xmlns:p14="http://schemas.microsoft.com/office/powerpoint/2010/main" val="349625813"/>
              </p:ext>
            </p:extLst>
          </p:nvPr>
        </p:nvGraphicFramePr>
        <p:xfrm>
          <a:off x="581025" y="1916935"/>
          <a:ext cx="11029950" cy="47703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2438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712B6C-C2F3-45D8-9599-206767A003FF}"/>
              </a:ext>
            </a:extLst>
          </p:cNvPr>
          <p:cNvSpPr>
            <a:spLocks noGrp="1"/>
          </p:cNvSpPr>
          <p:nvPr>
            <p:ph type="title"/>
          </p:nvPr>
        </p:nvSpPr>
        <p:spPr>
          <a:xfrm>
            <a:off x="581192" y="702156"/>
            <a:ext cx="11029616" cy="873256"/>
          </a:xfrm>
        </p:spPr>
        <p:txBody>
          <a:bodyPr>
            <a:normAutofit fontScale="90000"/>
          </a:bodyPr>
          <a:lstStyle/>
          <a:p>
            <a:r>
              <a:rPr lang="es-EC" b="1" dirty="0"/>
              <a:t>MÉTODO ESPECIFICO CUALITATIVO</a:t>
            </a:r>
            <a:br>
              <a:rPr lang="es-EC" b="1" dirty="0"/>
            </a:br>
            <a:endParaRPr lang="es-EC" dirty="0"/>
          </a:p>
        </p:txBody>
      </p:sp>
      <p:graphicFrame>
        <p:nvGraphicFramePr>
          <p:cNvPr id="8" name="Tabla 7">
            <a:extLst>
              <a:ext uri="{FF2B5EF4-FFF2-40B4-BE49-F238E27FC236}">
                <a16:creationId xmlns:a16="http://schemas.microsoft.com/office/drawing/2014/main" id="{8D9C9744-E5E2-4065-937F-485C2A6DB275}"/>
              </a:ext>
            </a:extLst>
          </p:cNvPr>
          <p:cNvGraphicFramePr>
            <a:graphicFrameLocks noGrp="1"/>
          </p:cNvGraphicFramePr>
          <p:nvPr>
            <p:extLst>
              <p:ext uri="{D42A27DB-BD31-4B8C-83A1-F6EECF244321}">
                <p14:modId xmlns:p14="http://schemas.microsoft.com/office/powerpoint/2010/main" val="3201399207"/>
              </p:ext>
            </p:extLst>
          </p:nvPr>
        </p:nvGraphicFramePr>
        <p:xfrm>
          <a:off x="477672" y="1138784"/>
          <a:ext cx="11245754" cy="5543371"/>
        </p:xfrm>
        <a:graphic>
          <a:graphicData uri="http://schemas.openxmlformats.org/drawingml/2006/table">
            <a:tbl>
              <a:tblPr firstRow="1" firstCol="1" bandRow="1">
                <a:tableStyleId>{616DA210-FB5B-4158-B5E0-FEB733F419BA}</a:tableStyleId>
              </a:tblPr>
              <a:tblGrid>
                <a:gridCol w="1927450">
                  <a:extLst>
                    <a:ext uri="{9D8B030D-6E8A-4147-A177-3AD203B41FA5}">
                      <a16:colId xmlns:a16="http://schemas.microsoft.com/office/drawing/2014/main" val="1763448501"/>
                    </a:ext>
                  </a:extLst>
                </a:gridCol>
                <a:gridCol w="1927450">
                  <a:extLst>
                    <a:ext uri="{9D8B030D-6E8A-4147-A177-3AD203B41FA5}">
                      <a16:colId xmlns:a16="http://schemas.microsoft.com/office/drawing/2014/main" val="2206375356"/>
                    </a:ext>
                  </a:extLst>
                </a:gridCol>
                <a:gridCol w="1956583">
                  <a:extLst>
                    <a:ext uri="{9D8B030D-6E8A-4147-A177-3AD203B41FA5}">
                      <a16:colId xmlns:a16="http://schemas.microsoft.com/office/drawing/2014/main" val="3924075195"/>
                    </a:ext>
                  </a:extLst>
                </a:gridCol>
                <a:gridCol w="1956583">
                  <a:extLst>
                    <a:ext uri="{9D8B030D-6E8A-4147-A177-3AD203B41FA5}">
                      <a16:colId xmlns:a16="http://schemas.microsoft.com/office/drawing/2014/main" val="1855927015"/>
                    </a:ext>
                  </a:extLst>
                </a:gridCol>
                <a:gridCol w="1847713">
                  <a:extLst>
                    <a:ext uri="{9D8B030D-6E8A-4147-A177-3AD203B41FA5}">
                      <a16:colId xmlns:a16="http://schemas.microsoft.com/office/drawing/2014/main" val="2893676779"/>
                    </a:ext>
                  </a:extLst>
                </a:gridCol>
                <a:gridCol w="1629975">
                  <a:extLst>
                    <a:ext uri="{9D8B030D-6E8A-4147-A177-3AD203B41FA5}">
                      <a16:colId xmlns:a16="http://schemas.microsoft.com/office/drawing/2014/main" val="689995011"/>
                    </a:ext>
                  </a:extLst>
                </a:gridCol>
              </a:tblGrid>
              <a:tr h="572987">
                <a:tc>
                  <a:txBody>
                    <a:bodyPr/>
                    <a:lstStyle/>
                    <a:p>
                      <a:pPr algn="just">
                        <a:lnSpc>
                          <a:spcPct val="150000"/>
                        </a:lnSpc>
                        <a:spcAft>
                          <a:spcPts val="0"/>
                        </a:spcAft>
                      </a:pPr>
                      <a:r>
                        <a:rPr lang="es-EC" sz="1400" dirty="0">
                          <a:effectLst/>
                        </a:rPr>
                        <a:t>Nombre del Deportista: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dirty="0">
                          <a:effectLst/>
                        </a:rPr>
                        <a:t>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dirty="0">
                          <a:effectLst/>
                        </a:rPr>
                        <a:t>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extLst>
                  <a:ext uri="{0D108BD9-81ED-4DB2-BD59-A6C34878D82A}">
                    <a16:rowId xmlns:a16="http://schemas.microsoft.com/office/drawing/2014/main" val="2660853026"/>
                  </a:ext>
                </a:extLst>
              </a:tr>
              <a:tr h="875583">
                <a:tc rowSpan="2">
                  <a:txBody>
                    <a:bodyPr/>
                    <a:lstStyle/>
                    <a:p>
                      <a:pPr algn="just">
                        <a:lnSpc>
                          <a:spcPct val="150000"/>
                        </a:lnSpc>
                        <a:spcAft>
                          <a:spcPts val="0"/>
                        </a:spcAft>
                      </a:pPr>
                      <a:r>
                        <a:rPr lang="es-EC" sz="1400" dirty="0">
                          <a:effectLst/>
                        </a:rPr>
                        <a:t>Predominancia del tipo conducción según la   superficie de contacto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a:effectLst/>
                        </a:rPr>
                        <a:t>Con la parte externa del pie</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a:effectLst/>
                        </a:rPr>
                        <a:t>Con la parte interna del pie</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a:effectLst/>
                        </a:rPr>
                        <a:t>Con el empeine</a:t>
                      </a:r>
                    </a:p>
                    <a:p>
                      <a:pPr algn="just">
                        <a:lnSpc>
                          <a:spcPct val="150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a:effectLst/>
                        </a:rPr>
                        <a:t>Con la punta del pie</a:t>
                      </a:r>
                    </a:p>
                    <a:p>
                      <a:pPr algn="just">
                        <a:lnSpc>
                          <a:spcPct val="150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dirty="0">
                          <a:effectLst/>
                        </a:rPr>
                        <a:t>Con la planta del pie</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extLst>
                  <a:ext uri="{0D108BD9-81ED-4DB2-BD59-A6C34878D82A}">
                    <a16:rowId xmlns:a16="http://schemas.microsoft.com/office/drawing/2014/main" val="2764050712"/>
                  </a:ext>
                </a:extLst>
              </a:tr>
              <a:tr h="813845">
                <a:tc vMerge="1">
                  <a:txBody>
                    <a:bodyPr/>
                    <a:lstStyle/>
                    <a:p>
                      <a:endParaRPr lang="es-EC"/>
                    </a:p>
                  </a:txBody>
                  <a:tcPr/>
                </a:tc>
                <a:tc>
                  <a:txBody>
                    <a:bodyPr/>
                    <a:lstStyle/>
                    <a:p>
                      <a:pPr algn="just">
                        <a:lnSpc>
                          <a:spcPct val="150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extLst>
                  <a:ext uri="{0D108BD9-81ED-4DB2-BD59-A6C34878D82A}">
                    <a16:rowId xmlns:a16="http://schemas.microsoft.com/office/drawing/2014/main" val="3601483827"/>
                  </a:ext>
                </a:extLst>
              </a:tr>
              <a:tr h="572987">
                <a:tc rowSpan="2">
                  <a:txBody>
                    <a:bodyPr/>
                    <a:lstStyle/>
                    <a:p>
                      <a:pPr algn="just">
                        <a:lnSpc>
                          <a:spcPct val="150000"/>
                        </a:lnSpc>
                        <a:spcAft>
                          <a:spcPts val="0"/>
                        </a:spcAft>
                      </a:pPr>
                      <a:r>
                        <a:rPr lang="es-EC" sz="1400">
                          <a:effectLst/>
                        </a:rPr>
                        <a:t>Predominancia del tipo de conducción según la trayectoria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a:effectLst/>
                        </a:rPr>
                        <a:t>Linea Recta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a:effectLst/>
                        </a:rPr>
                        <a:t>Zig-  Zag (slalom)</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a:effectLst/>
                        </a:rPr>
                        <a:t>Cambios de dirección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a:effectLst/>
                        </a:rPr>
                        <a:t>Cambio de frente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extLst>
                  <a:ext uri="{0D108BD9-81ED-4DB2-BD59-A6C34878D82A}">
                    <a16:rowId xmlns:a16="http://schemas.microsoft.com/office/drawing/2014/main" val="3725488968"/>
                  </a:ext>
                </a:extLst>
              </a:tr>
              <a:tr h="605190">
                <a:tc vMerge="1">
                  <a:txBody>
                    <a:bodyPr/>
                    <a:lstStyle/>
                    <a:p>
                      <a:endParaRPr lang="es-EC"/>
                    </a:p>
                  </a:txBody>
                  <a:tcPr/>
                </a:tc>
                <a:tc>
                  <a:txBody>
                    <a:bodyPr/>
                    <a:lstStyle/>
                    <a:p>
                      <a:pPr algn="just">
                        <a:lnSpc>
                          <a:spcPct val="150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dirty="0">
                          <a:effectLst/>
                        </a:rPr>
                        <a:t>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extLst>
                  <a:ext uri="{0D108BD9-81ED-4DB2-BD59-A6C34878D82A}">
                    <a16:rowId xmlns:a16="http://schemas.microsoft.com/office/drawing/2014/main" val="2205831451"/>
                  </a:ext>
                </a:extLst>
              </a:tr>
              <a:tr h="572987">
                <a:tc>
                  <a:txBody>
                    <a:bodyPr/>
                    <a:lstStyle/>
                    <a:p>
                      <a:pPr algn="just">
                        <a:lnSpc>
                          <a:spcPct val="150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a:effectLst/>
                        </a:rPr>
                        <a:t> Nivel 1</a:t>
                      </a:r>
                    </a:p>
                    <a:p>
                      <a:pPr algn="just">
                        <a:lnSpc>
                          <a:spcPct val="150000"/>
                        </a:lnSpc>
                        <a:spcAft>
                          <a:spcPts val="0"/>
                        </a:spcAft>
                      </a:pPr>
                      <a:r>
                        <a:rPr lang="es-EC" sz="1400">
                          <a:effectLst/>
                        </a:rPr>
                        <a:t>Excelente</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a:effectLst/>
                        </a:rPr>
                        <a:t>  Nivel 2 </a:t>
                      </a:r>
                    </a:p>
                    <a:p>
                      <a:pPr algn="just">
                        <a:lnSpc>
                          <a:spcPct val="150000"/>
                        </a:lnSpc>
                        <a:spcAft>
                          <a:spcPts val="0"/>
                        </a:spcAft>
                      </a:pPr>
                      <a:r>
                        <a:rPr lang="es-EC" sz="1400">
                          <a:effectLst/>
                        </a:rPr>
                        <a:t>Bien</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a:effectLst/>
                        </a:rPr>
                        <a:t>Nivel 3</a:t>
                      </a:r>
                    </a:p>
                    <a:p>
                      <a:pPr algn="just">
                        <a:lnSpc>
                          <a:spcPct val="150000"/>
                        </a:lnSpc>
                        <a:spcAft>
                          <a:spcPts val="0"/>
                        </a:spcAft>
                      </a:pPr>
                      <a:r>
                        <a:rPr lang="es-EC" sz="1400">
                          <a:effectLst/>
                        </a:rPr>
                        <a:t>Regular</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a:effectLst/>
                        </a:rPr>
                        <a:t>Nivel 4</a:t>
                      </a:r>
                    </a:p>
                    <a:p>
                      <a:pPr algn="just">
                        <a:lnSpc>
                          <a:spcPct val="150000"/>
                        </a:lnSpc>
                        <a:spcAft>
                          <a:spcPts val="0"/>
                        </a:spcAft>
                      </a:pPr>
                      <a:r>
                        <a:rPr lang="es-EC" sz="1400">
                          <a:effectLst/>
                        </a:rPr>
                        <a:t>Mal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a:effectLst/>
                        </a:rPr>
                        <a:t>Observación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extLst>
                  <a:ext uri="{0D108BD9-81ED-4DB2-BD59-A6C34878D82A}">
                    <a16:rowId xmlns:a16="http://schemas.microsoft.com/office/drawing/2014/main" val="123581888"/>
                  </a:ext>
                </a:extLst>
              </a:tr>
              <a:tr h="270392">
                <a:tc>
                  <a:txBody>
                    <a:bodyPr/>
                    <a:lstStyle/>
                    <a:p>
                      <a:pPr algn="just">
                        <a:lnSpc>
                          <a:spcPct val="150000"/>
                        </a:lnSpc>
                        <a:spcAft>
                          <a:spcPts val="0"/>
                        </a:spcAft>
                      </a:pPr>
                      <a:r>
                        <a:rPr lang="es-EC" sz="1400">
                          <a:effectLst/>
                        </a:rPr>
                        <a:t>Postura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extLst>
                  <a:ext uri="{0D108BD9-81ED-4DB2-BD59-A6C34878D82A}">
                    <a16:rowId xmlns:a16="http://schemas.microsoft.com/office/drawing/2014/main" val="75339830"/>
                  </a:ext>
                </a:extLst>
              </a:tr>
              <a:tr h="270392">
                <a:tc>
                  <a:txBody>
                    <a:bodyPr/>
                    <a:lstStyle/>
                    <a:p>
                      <a:pPr algn="just">
                        <a:lnSpc>
                          <a:spcPct val="150000"/>
                        </a:lnSpc>
                        <a:spcAft>
                          <a:spcPts val="0"/>
                        </a:spcAft>
                      </a:pPr>
                      <a:r>
                        <a:rPr lang="es-EC" sz="1400">
                          <a:effectLst/>
                        </a:rPr>
                        <a:t>Equilibrio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dirty="0">
                          <a:effectLst/>
                        </a:rPr>
                        <a:t>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extLst>
                  <a:ext uri="{0D108BD9-81ED-4DB2-BD59-A6C34878D82A}">
                    <a16:rowId xmlns:a16="http://schemas.microsoft.com/office/drawing/2014/main" val="3532369786"/>
                  </a:ext>
                </a:extLst>
              </a:tr>
              <a:tr h="572987">
                <a:tc>
                  <a:txBody>
                    <a:bodyPr/>
                    <a:lstStyle/>
                    <a:p>
                      <a:pPr algn="just">
                        <a:lnSpc>
                          <a:spcPct val="150000"/>
                        </a:lnSpc>
                        <a:spcAft>
                          <a:spcPts val="0"/>
                        </a:spcAft>
                      </a:pPr>
                      <a:r>
                        <a:rPr lang="es-EC" sz="1400">
                          <a:effectLst/>
                        </a:rPr>
                        <a:t>Colocación frente al balón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extLst>
                  <a:ext uri="{0D108BD9-81ED-4DB2-BD59-A6C34878D82A}">
                    <a16:rowId xmlns:a16="http://schemas.microsoft.com/office/drawing/2014/main" val="726502352"/>
                  </a:ext>
                </a:extLst>
              </a:tr>
              <a:tr h="270392">
                <a:tc>
                  <a:txBody>
                    <a:bodyPr/>
                    <a:lstStyle/>
                    <a:p>
                      <a:pPr algn="just">
                        <a:lnSpc>
                          <a:spcPct val="150000"/>
                        </a:lnSpc>
                        <a:spcAft>
                          <a:spcPts val="0"/>
                        </a:spcAft>
                      </a:pPr>
                      <a:r>
                        <a:rPr lang="es-EC" sz="1400">
                          <a:effectLst/>
                        </a:rPr>
                        <a:t>Drible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tc>
                  <a:txBody>
                    <a:bodyPr/>
                    <a:lstStyle/>
                    <a:p>
                      <a:pPr algn="just">
                        <a:lnSpc>
                          <a:spcPct val="150000"/>
                        </a:lnSpc>
                        <a:spcAft>
                          <a:spcPts val="0"/>
                        </a:spcAft>
                      </a:pPr>
                      <a:r>
                        <a:rPr lang="es-EC" sz="1400" dirty="0">
                          <a:effectLst/>
                        </a:rPr>
                        <a:t>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032" marR="65032" marT="0" marB="0"/>
                </a:tc>
                <a:extLst>
                  <a:ext uri="{0D108BD9-81ED-4DB2-BD59-A6C34878D82A}">
                    <a16:rowId xmlns:a16="http://schemas.microsoft.com/office/drawing/2014/main" val="168889608"/>
                  </a:ext>
                </a:extLst>
              </a:tr>
            </a:tbl>
          </a:graphicData>
        </a:graphic>
      </p:graphicFrame>
    </p:spTree>
    <p:extLst>
      <p:ext uri="{BB962C8B-B14F-4D97-AF65-F5344CB8AC3E}">
        <p14:creationId xmlns:p14="http://schemas.microsoft.com/office/powerpoint/2010/main" val="381025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B39367-DF23-41C2-89B5-F9A6F87B12F8}"/>
              </a:ext>
            </a:extLst>
          </p:cNvPr>
          <p:cNvSpPr>
            <a:spLocks noGrp="1"/>
          </p:cNvSpPr>
          <p:nvPr>
            <p:ph type="title"/>
          </p:nvPr>
        </p:nvSpPr>
        <p:spPr/>
        <p:txBody>
          <a:bodyPr/>
          <a:lstStyle/>
          <a:p>
            <a:r>
              <a:rPr lang="es-EC" b="1" dirty="0"/>
              <a:t>MÉTODO ESPECIFICO CUANTITATIVO</a:t>
            </a:r>
            <a:br>
              <a:rPr lang="es-EC" b="1" dirty="0"/>
            </a:br>
            <a:endParaRPr lang="es-EC" dirty="0"/>
          </a:p>
        </p:txBody>
      </p:sp>
      <p:sp>
        <p:nvSpPr>
          <p:cNvPr id="3" name="Marcador de contenido 2">
            <a:extLst>
              <a:ext uri="{FF2B5EF4-FFF2-40B4-BE49-F238E27FC236}">
                <a16:creationId xmlns:a16="http://schemas.microsoft.com/office/drawing/2014/main" id="{686D0D5A-9D92-4702-88C8-D03181C1F832}"/>
              </a:ext>
            </a:extLst>
          </p:cNvPr>
          <p:cNvSpPr>
            <a:spLocks noGrp="1"/>
          </p:cNvSpPr>
          <p:nvPr>
            <p:ph idx="1"/>
          </p:nvPr>
        </p:nvSpPr>
        <p:spPr>
          <a:xfrm>
            <a:off x="581192" y="2180496"/>
            <a:ext cx="6461053" cy="398931"/>
          </a:xfrm>
        </p:spPr>
        <p:txBody>
          <a:bodyPr>
            <a:normAutofit fontScale="92500" lnSpcReduction="20000"/>
          </a:bodyPr>
          <a:lstStyle/>
          <a:p>
            <a:pPr marL="0" indent="0">
              <a:buNone/>
            </a:pPr>
            <a:r>
              <a:rPr lang="es-EC" b="1" u="sng" dirty="0"/>
              <a:t>% = (Tiempo de conducción sin balón / t. con balón) x 100</a:t>
            </a:r>
            <a:r>
              <a:rPr lang="es-EC" dirty="0"/>
              <a:t>. </a:t>
            </a:r>
          </a:p>
          <a:p>
            <a:endParaRPr lang="es-EC" dirty="0"/>
          </a:p>
        </p:txBody>
      </p:sp>
      <p:pic>
        <p:nvPicPr>
          <p:cNvPr id="2052" name="Picture 4" descr="RELOJ CRONOMETRO CRONÓGRAFO TEMPORIZADOR CONTADOR RESISTE AGUA ...">
            <a:extLst>
              <a:ext uri="{FF2B5EF4-FFF2-40B4-BE49-F238E27FC236}">
                <a16:creationId xmlns:a16="http://schemas.microsoft.com/office/drawing/2014/main" id="{9B8374C2-8CBE-4A7A-BF47-C27E35D5E2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9850" y="1828800"/>
            <a:ext cx="3505200" cy="26289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43C8BECC-D99F-4D41-B437-0665F0F98B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387" y="2379961"/>
            <a:ext cx="8871046" cy="4283052"/>
          </a:xfrm>
          <a:prstGeom prst="rect">
            <a:avLst/>
          </a:prstGeom>
        </p:spPr>
      </p:pic>
      <p:cxnSp>
        <p:nvCxnSpPr>
          <p:cNvPr id="8" name="Conector recto de flecha 7">
            <a:extLst>
              <a:ext uri="{FF2B5EF4-FFF2-40B4-BE49-F238E27FC236}">
                <a16:creationId xmlns:a16="http://schemas.microsoft.com/office/drawing/2014/main" id="{6E578827-D2E3-497D-9163-BEBFCB94E0C5}"/>
              </a:ext>
            </a:extLst>
          </p:cNvPr>
          <p:cNvCxnSpPr>
            <a:cxnSpLocks/>
          </p:cNvCxnSpPr>
          <p:nvPr/>
        </p:nvCxnSpPr>
        <p:spPr>
          <a:xfrm flipV="1">
            <a:off x="1514901" y="4457700"/>
            <a:ext cx="5773003" cy="126071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a:extLst>
              <a:ext uri="{FF2B5EF4-FFF2-40B4-BE49-F238E27FC236}">
                <a16:creationId xmlns:a16="http://schemas.microsoft.com/office/drawing/2014/main" id="{DACB2BB4-6AE2-48C1-ABAF-AFBC9867A6A5}"/>
              </a:ext>
            </a:extLst>
          </p:cNvPr>
          <p:cNvCxnSpPr/>
          <p:nvPr/>
        </p:nvCxnSpPr>
        <p:spPr>
          <a:xfrm flipH="1" flipV="1">
            <a:off x="6741994" y="3643952"/>
            <a:ext cx="1296537" cy="8137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81B1B593-7733-4117-ADFF-9A86073903E8}"/>
              </a:ext>
            </a:extLst>
          </p:cNvPr>
          <p:cNvCxnSpPr/>
          <p:nvPr/>
        </p:nvCxnSpPr>
        <p:spPr>
          <a:xfrm flipH="1" flipV="1">
            <a:off x="3957851" y="3255311"/>
            <a:ext cx="2333767" cy="17368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084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C79D13-1C7C-4DD1-93AC-81E8E1B3C2A8}"/>
              </a:ext>
            </a:extLst>
          </p:cNvPr>
          <p:cNvSpPr>
            <a:spLocks noGrp="1"/>
          </p:cNvSpPr>
          <p:nvPr>
            <p:ph type="title"/>
          </p:nvPr>
        </p:nvSpPr>
        <p:spPr/>
        <p:txBody>
          <a:bodyPr/>
          <a:lstStyle/>
          <a:p>
            <a:r>
              <a:rPr lang="es-EC" b="1" dirty="0"/>
              <a:t>POBLACIÓN Y MUESTRA </a:t>
            </a:r>
            <a:br>
              <a:rPr lang="es-EC" b="1" dirty="0"/>
            </a:br>
            <a:endParaRPr lang="es-EC" dirty="0"/>
          </a:p>
        </p:txBody>
      </p:sp>
      <p:sp>
        <p:nvSpPr>
          <p:cNvPr id="3" name="Marcador de contenido 2">
            <a:extLst>
              <a:ext uri="{FF2B5EF4-FFF2-40B4-BE49-F238E27FC236}">
                <a16:creationId xmlns:a16="http://schemas.microsoft.com/office/drawing/2014/main" id="{361EACF0-2402-4B62-8248-B225C4340289}"/>
              </a:ext>
            </a:extLst>
          </p:cNvPr>
          <p:cNvSpPr>
            <a:spLocks noGrp="1"/>
          </p:cNvSpPr>
          <p:nvPr>
            <p:ph idx="1"/>
          </p:nvPr>
        </p:nvSpPr>
        <p:spPr>
          <a:xfrm>
            <a:off x="458362" y="1463742"/>
            <a:ext cx="11029615" cy="3678303"/>
          </a:xfrm>
        </p:spPr>
        <p:txBody>
          <a:bodyPr/>
          <a:lstStyle/>
          <a:p>
            <a:pPr marL="0" indent="0">
              <a:buNone/>
            </a:pPr>
            <a:r>
              <a:rPr lang="es-EC" sz="2400" dirty="0"/>
              <a:t>Jugadores presentan discapacidad visual total o parcial de forma adquirida o progresiva y otros de manera congénita, el rango de edad se encuentra entre los 18 y 45 años de edad, con un aproximado de 50 deportistas correspondientes a la Provincia de Pichincha quienes fueron analizados.</a:t>
            </a:r>
          </a:p>
          <a:p>
            <a:endParaRPr lang="es-EC" dirty="0"/>
          </a:p>
        </p:txBody>
      </p:sp>
    </p:spTree>
    <p:extLst>
      <p:ext uri="{BB962C8B-B14F-4D97-AF65-F5344CB8AC3E}">
        <p14:creationId xmlns:p14="http://schemas.microsoft.com/office/powerpoint/2010/main" val="2486238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2482D5-F642-4F63-86EE-21F2BD2CAD92}"/>
              </a:ext>
            </a:extLst>
          </p:cNvPr>
          <p:cNvSpPr>
            <a:spLocks noGrp="1"/>
          </p:cNvSpPr>
          <p:nvPr>
            <p:ph type="title"/>
          </p:nvPr>
        </p:nvSpPr>
        <p:spPr/>
        <p:txBody>
          <a:bodyPr/>
          <a:lstStyle/>
          <a:p>
            <a:r>
              <a:rPr lang="es-EC" b="1" dirty="0"/>
              <a:t>PLAN DE ENTRENAMIENTO PROPIOCEPTIVO</a:t>
            </a:r>
            <a:br>
              <a:rPr lang="es-EC" b="1" dirty="0"/>
            </a:br>
            <a:endParaRPr lang="es-EC" dirty="0"/>
          </a:p>
        </p:txBody>
      </p:sp>
      <p:graphicFrame>
        <p:nvGraphicFramePr>
          <p:cNvPr id="4" name="Tabla 3">
            <a:extLst>
              <a:ext uri="{FF2B5EF4-FFF2-40B4-BE49-F238E27FC236}">
                <a16:creationId xmlns:a16="http://schemas.microsoft.com/office/drawing/2014/main" id="{4E9199A9-9DD5-4958-B094-7D84A8DB2477}"/>
              </a:ext>
            </a:extLst>
          </p:cNvPr>
          <p:cNvGraphicFramePr>
            <a:graphicFrameLocks noGrp="1"/>
          </p:cNvGraphicFramePr>
          <p:nvPr>
            <p:extLst>
              <p:ext uri="{D42A27DB-BD31-4B8C-83A1-F6EECF244321}">
                <p14:modId xmlns:p14="http://schemas.microsoft.com/office/powerpoint/2010/main" val="4196259382"/>
              </p:ext>
            </p:extLst>
          </p:nvPr>
        </p:nvGraphicFramePr>
        <p:xfrm>
          <a:off x="452651" y="1364777"/>
          <a:ext cx="11286698" cy="5090613"/>
        </p:xfrm>
        <a:graphic>
          <a:graphicData uri="http://schemas.openxmlformats.org/drawingml/2006/table">
            <a:tbl>
              <a:tblPr firstRow="1" firstCol="1" bandRow="1">
                <a:tableStyleId>{5C22544A-7EE6-4342-B048-85BDC9FD1C3A}</a:tableStyleId>
              </a:tblPr>
              <a:tblGrid>
                <a:gridCol w="2075789">
                  <a:extLst>
                    <a:ext uri="{9D8B030D-6E8A-4147-A177-3AD203B41FA5}">
                      <a16:colId xmlns:a16="http://schemas.microsoft.com/office/drawing/2014/main" val="3170466041"/>
                    </a:ext>
                  </a:extLst>
                </a:gridCol>
                <a:gridCol w="1318249">
                  <a:extLst>
                    <a:ext uri="{9D8B030D-6E8A-4147-A177-3AD203B41FA5}">
                      <a16:colId xmlns:a16="http://schemas.microsoft.com/office/drawing/2014/main" val="3357828586"/>
                    </a:ext>
                  </a:extLst>
                </a:gridCol>
                <a:gridCol w="1904857">
                  <a:extLst>
                    <a:ext uri="{9D8B030D-6E8A-4147-A177-3AD203B41FA5}">
                      <a16:colId xmlns:a16="http://schemas.microsoft.com/office/drawing/2014/main" val="1249411130"/>
                    </a:ext>
                  </a:extLst>
                </a:gridCol>
                <a:gridCol w="1247028">
                  <a:extLst>
                    <a:ext uri="{9D8B030D-6E8A-4147-A177-3AD203B41FA5}">
                      <a16:colId xmlns:a16="http://schemas.microsoft.com/office/drawing/2014/main" val="560666030"/>
                    </a:ext>
                  </a:extLst>
                </a:gridCol>
                <a:gridCol w="1904857">
                  <a:extLst>
                    <a:ext uri="{9D8B030D-6E8A-4147-A177-3AD203B41FA5}">
                      <a16:colId xmlns:a16="http://schemas.microsoft.com/office/drawing/2014/main" val="3680977691"/>
                    </a:ext>
                  </a:extLst>
                </a:gridCol>
                <a:gridCol w="1346737">
                  <a:extLst>
                    <a:ext uri="{9D8B030D-6E8A-4147-A177-3AD203B41FA5}">
                      <a16:colId xmlns:a16="http://schemas.microsoft.com/office/drawing/2014/main" val="2273900306"/>
                    </a:ext>
                  </a:extLst>
                </a:gridCol>
                <a:gridCol w="1489181">
                  <a:extLst>
                    <a:ext uri="{9D8B030D-6E8A-4147-A177-3AD203B41FA5}">
                      <a16:colId xmlns:a16="http://schemas.microsoft.com/office/drawing/2014/main" val="2477479035"/>
                    </a:ext>
                  </a:extLst>
                </a:gridCol>
              </a:tblGrid>
              <a:tr h="916528">
                <a:tc>
                  <a:txBody>
                    <a:bodyPr/>
                    <a:lstStyle/>
                    <a:p>
                      <a:pPr>
                        <a:lnSpc>
                          <a:spcPct val="107000"/>
                        </a:lnSpc>
                        <a:spcAft>
                          <a:spcPts val="0"/>
                        </a:spcAft>
                      </a:pPr>
                      <a:r>
                        <a:rPr lang="es-EC" sz="2000">
                          <a:effectLst/>
                        </a:rPr>
                        <a:t>LUNES </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2000">
                          <a:effectLst/>
                        </a:rPr>
                        <a:t>MARTES </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2000">
                          <a:effectLst/>
                        </a:rPr>
                        <a:t>MIERCOLES </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2000">
                          <a:effectLst/>
                        </a:rPr>
                        <a:t>JUEVES </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2000">
                          <a:effectLst/>
                        </a:rPr>
                        <a:t>VIERNES </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2000">
                          <a:effectLst/>
                        </a:rPr>
                        <a:t>SABADO </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2000">
                          <a:effectLst/>
                        </a:rPr>
                        <a:t>DOMINGO </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92368244"/>
                  </a:ext>
                </a:extLst>
              </a:tr>
              <a:tr h="941382">
                <a:tc>
                  <a:txBody>
                    <a:bodyPr/>
                    <a:lstStyle/>
                    <a:p>
                      <a:pPr>
                        <a:lnSpc>
                          <a:spcPct val="107000"/>
                        </a:lnSpc>
                        <a:spcAft>
                          <a:spcPts val="0"/>
                        </a:spcAft>
                      </a:pPr>
                      <a:r>
                        <a:rPr lang="es-EC" sz="2000">
                          <a:effectLst/>
                        </a:rPr>
                        <a:t>Calentamiento </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4">
                  <a:txBody>
                    <a:bodyPr/>
                    <a:lstStyle/>
                    <a:p>
                      <a:pPr marL="71755" marR="71755">
                        <a:lnSpc>
                          <a:spcPct val="107000"/>
                        </a:lnSpc>
                        <a:spcAft>
                          <a:spcPts val="0"/>
                        </a:spcAft>
                      </a:pPr>
                      <a:r>
                        <a:rPr lang="es-EC" sz="2000">
                          <a:effectLst/>
                        </a:rPr>
                        <a:t>DESCANSO</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tc>
                  <a:txBody>
                    <a:bodyPr/>
                    <a:lstStyle/>
                    <a:p>
                      <a:pPr>
                        <a:lnSpc>
                          <a:spcPct val="107000"/>
                        </a:lnSpc>
                        <a:spcAft>
                          <a:spcPts val="0"/>
                        </a:spcAft>
                      </a:pPr>
                      <a:r>
                        <a:rPr lang="es-EC" sz="2000">
                          <a:effectLst/>
                        </a:rPr>
                        <a:t>Calentamiento </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4">
                  <a:txBody>
                    <a:bodyPr/>
                    <a:lstStyle/>
                    <a:p>
                      <a:pPr marL="71755" marR="71755">
                        <a:lnSpc>
                          <a:spcPct val="107000"/>
                        </a:lnSpc>
                        <a:spcAft>
                          <a:spcPts val="0"/>
                        </a:spcAft>
                      </a:pPr>
                      <a:r>
                        <a:rPr lang="es-EC" sz="2000">
                          <a:effectLst/>
                        </a:rPr>
                        <a:t>DESCANSO</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tc>
                  <a:txBody>
                    <a:bodyPr/>
                    <a:lstStyle/>
                    <a:p>
                      <a:pPr>
                        <a:lnSpc>
                          <a:spcPct val="107000"/>
                        </a:lnSpc>
                        <a:spcAft>
                          <a:spcPts val="0"/>
                        </a:spcAft>
                      </a:pPr>
                      <a:r>
                        <a:rPr lang="es-EC" sz="2000">
                          <a:effectLst/>
                        </a:rPr>
                        <a:t>Calentamiento </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4">
                  <a:txBody>
                    <a:bodyPr/>
                    <a:lstStyle/>
                    <a:p>
                      <a:pPr marL="71755" marR="71755">
                        <a:lnSpc>
                          <a:spcPct val="107000"/>
                        </a:lnSpc>
                        <a:spcAft>
                          <a:spcPts val="0"/>
                        </a:spcAft>
                      </a:pPr>
                      <a:r>
                        <a:rPr lang="es-EC" sz="2000">
                          <a:effectLst/>
                        </a:rPr>
                        <a:t>DESCANSO</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tc rowSpan="4">
                  <a:txBody>
                    <a:bodyPr/>
                    <a:lstStyle/>
                    <a:p>
                      <a:pPr marL="71755" marR="71755">
                        <a:lnSpc>
                          <a:spcPct val="107000"/>
                        </a:lnSpc>
                        <a:spcAft>
                          <a:spcPts val="0"/>
                        </a:spcAft>
                      </a:pPr>
                      <a:r>
                        <a:rPr lang="es-EC" sz="2000">
                          <a:effectLst/>
                        </a:rPr>
                        <a:t>DESCANSO</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extLst>
                  <a:ext uri="{0D108BD9-81ED-4DB2-BD59-A6C34878D82A}">
                    <a16:rowId xmlns:a16="http://schemas.microsoft.com/office/drawing/2014/main" val="3756354330"/>
                  </a:ext>
                </a:extLst>
              </a:tr>
              <a:tr h="916528">
                <a:tc>
                  <a:txBody>
                    <a:bodyPr/>
                    <a:lstStyle/>
                    <a:p>
                      <a:pPr>
                        <a:lnSpc>
                          <a:spcPct val="107000"/>
                        </a:lnSpc>
                        <a:spcAft>
                          <a:spcPts val="0"/>
                        </a:spcAft>
                      </a:pPr>
                      <a:r>
                        <a:rPr lang="es-EC" sz="2000">
                          <a:effectLst/>
                        </a:rPr>
                        <a:t>Entrenamiento </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s-EC"/>
                    </a:p>
                  </a:txBody>
                  <a:tcPr/>
                </a:tc>
                <a:tc>
                  <a:txBody>
                    <a:bodyPr/>
                    <a:lstStyle/>
                    <a:p>
                      <a:pPr>
                        <a:lnSpc>
                          <a:spcPct val="107000"/>
                        </a:lnSpc>
                        <a:spcAft>
                          <a:spcPts val="0"/>
                        </a:spcAft>
                      </a:pPr>
                      <a:r>
                        <a:rPr lang="es-EC" sz="2000">
                          <a:effectLst/>
                        </a:rPr>
                        <a:t>Entrenamiento </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s-EC"/>
                    </a:p>
                  </a:txBody>
                  <a:tcPr/>
                </a:tc>
                <a:tc>
                  <a:txBody>
                    <a:bodyPr/>
                    <a:lstStyle/>
                    <a:p>
                      <a:pPr>
                        <a:lnSpc>
                          <a:spcPct val="107000"/>
                        </a:lnSpc>
                        <a:spcAft>
                          <a:spcPts val="0"/>
                        </a:spcAft>
                      </a:pPr>
                      <a:r>
                        <a:rPr lang="es-EC" sz="2000">
                          <a:effectLst/>
                        </a:rPr>
                        <a:t>Entrenamiento </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3464093766"/>
                  </a:ext>
                </a:extLst>
              </a:tr>
              <a:tr h="1399647">
                <a:tc>
                  <a:txBody>
                    <a:bodyPr/>
                    <a:lstStyle/>
                    <a:p>
                      <a:pPr>
                        <a:lnSpc>
                          <a:spcPct val="107000"/>
                        </a:lnSpc>
                        <a:spcAft>
                          <a:spcPts val="0"/>
                        </a:spcAft>
                      </a:pPr>
                      <a:r>
                        <a:rPr lang="es-EC" sz="2000">
                          <a:effectLst/>
                        </a:rPr>
                        <a:t>Ejercicios propioceptivos </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s-EC"/>
                    </a:p>
                  </a:txBody>
                  <a:tcPr/>
                </a:tc>
                <a:tc>
                  <a:txBody>
                    <a:bodyPr/>
                    <a:lstStyle/>
                    <a:p>
                      <a:pPr>
                        <a:lnSpc>
                          <a:spcPct val="107000"/>
                        </a:lnSpc>
                        <a:spcAft>
                          <a:spcPts val="0"/>
                        </a:spcAft>
                      </a:pPr>
                      <a:r>
                        <a:rPr lang="es-EC" sz="2000">
                          <a:effectLst/>
                        </a:rPr>
                        <a:t>Ejercicios propioceptivos</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s-EC"/>
                    </a:p>
                  </a:txBody>
                  <a:tcPr/>
                </a:tc>
                <a:tc>
                  <a:txBody>
                    <a:bodyPr/>
                    <a:lstStyle/>
                    <a:p>
                      <a:pPr>
                        <a:lnSpc>
                          <a:spcPct val="107000"/>
                        </a:lnSpc>
                        <a:spcAft>
                          <a:spcPts val="0"/>
                        </a:spcAft>
                      </a:pPr>
                      <a:r>
                        <a:rPr lang="es-EC" sz="2000">
                          <a:effectLst/>
                        </a:rPr>
                        <a:t>Ejercicios propioceptivos</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3015798383"/>
                  </a:ext>
                </a:extLst>
              </a:tr>
              <a:tr h="916528">
                <a:tc>
                  <a:txBody>
                    <a:bodyPr/>
                    <a:lstStyle/>
                    <a:p>
                      <a:pPr>
                        <a:lnSpc>
                          <a:spcPct val="107000"/>
                        </a:lnSpc>
                        <a:spcAft>
                          <a:spcPts val="0"/>
                        </a:spcAft>
                      </a:pPr>
                      <a:r>
                        <a:rPr lang="es-EC" sz="2000">
                          <a:effectLst/>
                        </a:rPr>
                        <a:t>Estiramientos </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s-EC"/>
                    </a:p>
                  </a:txBody>
                  <a:tcPr/>
                </a:tc>
                <a:tc>
                  <a:txBody>
                    <a:bodyPr/>
                    <a:lstStyle/>
                    <a:p>
                      <a:pPr>
                        <a:lnSpc>
                          <a:spcPct val="107000"/>
                        </a:lnSpc>
                        <a:spcAft>
                          <a:spcPts val="0"/>
                        </a:spcAft>
                      </a:pPr>
                      <a:r>
                        <a:rPr lang="es-EC" sz="2000">
                          <a:effectLst/>
                        </a:rPr>
                        <a:t>Estiramientos</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s-EC"/>
                    </a:p>
                  </a:txBody>
                  <a:tcPr/>
                </a:tc>
                <a:tc>
                  <a:txBody>
                    <a:bodyPr/>
                    <a:lstStyle/>
                    <a:p>
                      <a:pPr>
                        <a:lnSpc>
                          <a:spcPct val="107000"/>
                        </a:lnSpc>
                        <a:spcAft>
                          <a:spcPts val="0"/>
                        </a:spcAft>
                      </a:pPr>
                      <a:r>
                        <a:rPr lang="es-EC" sz="2000" dirty="0">
                          <a:effectLst/>
                        </a:rPr>
                        <a:t>Estiramientos</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1447769752"/>
                  </a:ext>
                </a:extLst>
              </a:tr>
            </a:tbl>
          </a:graphicData>
        </a:graphic>
      </p:graphicFrame>
    </p:spTree>
    <p:extLst>
      <p:ext uri="{BB962C8B-B14F-4D97-AF65-F5344CB8AC3E}">
        <p14:creationId xmlns:p14="http://schemas.microsoft.com/office/powerpoint/2010/main" val="2771970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AD3A0A-80F0-4533-BAEA-AC3E7660EB41}"/>
              </a:ext>
            </a:extLst>
          </p:cNvPr>
          <p:cNvSpPr>
            <a:spLocks noGrp="1"/>
          </p:cNvSpPr>
          <p:nvPr>
            <p:ph type="title"/>
          </p:nvPr>
        </p:nvSpPr>
        <p:spPr/>
        <p:txBody>
          <a:bodyPr/>
          <a:lstStyle/>
          <a:p>
            <a:r>
              <a:rPr lang="es-MX" dirty="0"/>
              <a:t>MUESTRA DE ENTRENMIENTO </a:t>
            </a:r>
            <a:endParaRPr lang="es-EC" dirty="0"/>
          </a:p>
        </p:txBody>
      </p:sp>
    </p:spTree>
    <p:extLst>
      <p:ext uri="{BB962C8B-B14F-4D97-AF65-F5344CB8AC3E}">
        <p14:creationId xmlns:p14="http://schemas.microsoft.com/office/powerpoint/2010/main" val="1017640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2178C5-F009-4D63-9CE2-267FF8A8E1E3}"/>
              </a:ext>
            </a:extLst>
          </p:cNvPr>
          <p:cNvSpPr>
            <a:spLocks noGrp="1"/>
          </p:cNvSpPr>
          <p:nvPr>
            <p:ph type="title"/>
          </p:nvPr>
        </p:nvSpPr>
        <p:spPr/>
        <p:txBody>
          <a:bodyPr/>
          <a:lstStyle/>
          <a:p>
            <a:r>
              <a:rPr lang="es-EC" b="1" dirty="0"/>
              <a:t>RESULTADOS OBTENIDOS PRE- TEST Y POST-TEST</a:t>
            </a:r>
            <a:endParaRPr lang="es-EC" dirty="0"/>
          </a:p>
        </p:txBody>
      </p:sp>
      <p:graphicFrame>
        <p:nvGraphicFramePr>
          <p:cNvPr id="4" name="Diagrama 3">
            <a:extLst>
              <a:ext uri="{FF2B5EF4-FFF2-40B4-BE49-F238E27FC236}">
                <a16:creationId xmlns:a16="http://schemas.microsoft.com/office/drawing/2014/main" id="{5852843E-399C-44BD-89E1-680637EF2011}"/>
              </a:ext>
            </a:extLst>
          </p:cNvPr>
          <p:cNvGraphicFramePr/>
          <p:nvPr>
            <p:extLst>
              <p:ext uri="{D42A27DB-BD31-4B8C-83A1-F6EECF244321}">
                <p14:modId xmlns:p14="http://schemas.microsoft.com/office/powerpoint/2010/main" val="635315203"/>
              </p:ext>
            </p:extLst>
          </p:nvPr>
        </p:nvGraphicFramePr>
        <p:xfrm>
          <a:off x="1649863" y="226186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48" name="Picture 4" descr="Qué es un checklist ? – DPS Gestión Documental">
            <a:extLst>
              <a:ext uri="{FF2B5EF4-FFF2-40B4-BE49-F238E27FC236}">
                <a16:creationId xmlns:a16="http://schemas.microsoft.com/office/drawing/2014/main" id="{15B0112D-9185-43F0-A9F2-4C5E78C650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5150" y="3429000"/>
            <a:ext cx="3226533" cy="328637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ELOJ CRONOMETRO CRONÓGRAFO TEMPORIZADOR CONTADOR RESISTE AGUA ...">
            <a:extLst>
              <a:ext uri="{FF2B5EF4-FFF2-40B4-BE49-F238E27FC236}">
                <a16:creationId xmlns:a16="http://schemas.microsoft.com/office/drawing/2014/main" id="{FE58D148-3EA5-41C7-8EF4-C1CD5889D5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01314" y="3150247"/>
            <a:ext cx="4381836" cy="3286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9012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A4157D-F796-456F-BB98-3C925CD65147}"/>
              </a:ext>
            </a:extLst>
          </p:cNvPr>
          <p:cNvSpPr>
            <a:spLocks noGrp="1"/>
          </p:cNvSpPr>
          <p:nvPr>
            <p:ph type="title"/>
          </p:nvPr>
        </p:nvSpPr>
        <p:spPr/>
        <p:txBody>
          <a:bodyPr/>
          <a:lstStyle/>
          <a:p>
            <a:r>
              <a:rPr lang="es-EC" b="1" dirty="0"/>
              <a:t>OBJETIVO GENERAL </a:t>
            </a:r>
            <a:br>
              <a:rPr lang="es-EC" b="1" dirty="0"/>
            </a:br>
            <a:endParaRPr lang="es-EC" dirty="0"/>
          </a:p>
        </p:txBody>
      </p:sp>
      <p:sp>
        <p:nvSpPr>
          <p:cNvPr id="3" name="Marcador de contenido 2">
            <a:extLst>
              <a:ext uri="{FF2B5EF4-FFF2-40B4-BE49-F238E27FC236}">
                <a16:creationId xmlns:a16="http://schemas.microsoft.com/office/drawing/2014/main" id="{7E177A37-E821-42D2-9DD2-F2C3863B525E}"/>
              </a:ext>
            </a:extLst>
          </p:cNvPr>
          <p:cNvSpPr>
            <a:spLocks noGrp="1"/>
          </p:cNvSpPr>
          <p:nvPr>
            <p:ph idx="1"/>
          </p:nvPr>
        </p:nvSpPr>
        <p:spPr>
          <a:xfrm>
            <a:off x="485657" y="1209056"/>
            <a:ext cx="11029615" cy="3678303"/>
          </a:xfrm>
        </p:spPr>
        <p:txBody>
          <a:bodyPr/>
          <a:lstStyle/>
          <a:p>
            <a:pPr>
              <a:lnSpc>
                <a:spcPct val="150000"/>
              </a:lnSpc>
            </a:pPr>
            <a:r>
              <a:rPr lang="es-EC" sz="2400" dirty="0"/>
              <a:t>Determinar la incidencia de la propiocepción en la técnica de conducción del balón de fútbol adaptado, en deportistas con discapacidad visual en el equipo masculino </a:t>
            </a:r>
            <a:r>
              <a:rPr lang="es-EC" sz="2400" b="1" dirty="0"/>
              <a:t>Federación Ecuatoriana de Deportes para Personas con Discapacidad Visual (</a:t>
            </a:r>
            <a:r>
              <a:rPr lang="es-EC" sz="2400" dirty="0"/>
              <a:t>FEDEDIV) 2019. </a:t>
            </a:r>
          </a:p>
          <a:p>
            <a:pPr marL="0" indent="0">
              <a:buNone/>
            </a:pPr>
            <a:endParaRPr lang="es-EC" dirty="0"/>
          </a:p>
        </p:txBody>
      </p:sp>
      <p:sp>
        <p:nvSpPr>
          <p:cNvPr id="4" name="AutoShape 2">
            <a:extLst>
              <a:ext uri="{FF2B5EF4-FFF2-40B4-BE49-F238E27FC236}">
                <a16:creationId xmlns:a16="http://schemas.microsoft.com/office/drawing/2014/main" id="{84635C0E-5C9F-484A-BBCE-A34EDA2911D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6" name="Imagen 5">
            <a:extLst>
              <a:ext uri="{FF2B5EF4-FFF2-40B4-BE49-F238E27FC236}">
                <a16:creationId xmlns:a16="http://schemas.microsoft.com/office/drawing/2014/main" id="{CCF3EC08-F87B-4D53-A63C-8052837C135C}"/>
              </a:ext>
            </a:extLst>
          </p:cNvPr>
          <p:cNvPicPr>
            <a:picLocks noChangeAspect="1"/>
          </p:cNvPicPr>
          <p:nvPr/>
        </p:nvPicPr>
        <p:blipFill rotWithShape="1">
          <a:blip r:embed="rId2">
            <a:extLst>
              <a:ext uri="{28A0092B-C50C-407E-A947-70E740481C1C}">
                <a14:useLocalDpi xmlns:a14="http://schemas.microsoft.com/office/drawing/2010/main" val="0"/>
              </a:ext>
            </a:extLst>
          </a:blip>
          <a:srcRect l="12885" t="12912" r="3533" b="17833"/>
          <a:stretch/>
        </p:blipFill>
        <p:spPr>
          <a:xfrm>
            <a:off x="2852381" y="3906672"/>
            <a:ext cx="7642747" cy="2726844"/>
          </a:xfrm>
          <a:prstGeom prst="rect">
            <a:avLst/>
          </a:prstGeom>
        </p:spPr>
      </p:pic>
    </p:spTree>
    <p:extLst>
      <p:ext uri="{BB962C8B-B14F-4D97-AF65-F5344CB8AC3E}">
        <p14:creationId xmlns:p14="http://schemas.microsoft.com/office/powerpoint/2010/main" val="79735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3CBE2F-4548-4C8F-96A1-B972CA426477}"/>
              </a:ext>
            </a:extLst>
          </p:cNvPr>
          <p:cNvSpPr>
            <a:spLocks noGrp="1"/>
          </p:cNvSpPr>
          <p:nvPr>
            <p:ph type="title"/>
          </p:nvPr>
        </p:nvSpPr>
        <p:spPr>
          <a:xfrm>
            <a:off x="581192" y="999201"/>
            <a:ext cx="11029616" cy="1013800"/>
          </a:xfrm>
        </p:spPr>
        <p:txBody>
          <a:bodyPr>
            <a:normAutofit fontScale="90000"/>
          </a:bodyPr>
          <a:lstStyle/>
          <a:p>
            <a:r>
              <a:rPr lang="es-EC" dirty="0"/>
              <a:t> Predominancia del tipo de conducción según la superficie de contacto   </a:t>
            </a:r>
            <a:br>
              <a:rPr lang="es-EC" dirty="0"/>
            </a:br>
            <a:r>
              <a:rPr lang="es-MX" dirty="0"/>
              <a:t> </a:t>
            </a:r>
            <a:endParaRPr lang="es-EC" dirty="0"/>
          </a:p>
        </p:txBody>
      </p:sp>
      <p:graphicFrame>
        <p:nvGraphicFramePr>
          <p:cNvPr id="4" name="Gráfico 3">
            <a:extLst>
              <a:ext uri="{FF2B5EF4-FFF2-40B4-BE49-F238E27FC236}">
                <a16:creationId xmlns:a16="http://schemas.microsoft.com/office/drawing/2014/main" id="{28A250B8-DBC8-418B-8ADD-5BBF91BCABB4}"/>
              </a:ext>
            </a:extLst>
          </p:cNvPr>
          <p:cNvGraphicFramePr/>
          <p:nvPr>
            <p:extLst>
              <p:ext uri="{D42A27DB-BD31-4B8C-83A1-F6EECF244321}">
                <p14:modId xmlns:p14="http://schemas.microsoft.com/office/powerpoint/2010/main" val="2093191076"/>
              </p:ext>
            </p:extLst>
          </p:nvPr>
        </p:nvGraphicFramePr>
        <p:xfrm>
          <a:off x="-46991" y="1680756"/>
          <a:ext cx="5933597" cy="43617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áfico 4">
            <a:extLst>
              <a:ext uri="{FF2B5EF4-FFF2-40B4-BE49-F238E27FC236}">
                <a16:creationId xmlns:a16="http://schemas.microsoft.com/office/drawing/2014/main" id="{F50D516B-7BFC-4601-9069-CFBF0889676D}"/>
              </a:ext>
            </a:extLst>
          </p:cNvPr>
          <p:cNvGraphicFramePr/>
          <p:nvPr>
            <p:extLst>
              <p:ext uri="{D42A27DB-BD31-4B8C-83A1-F6EECF244321}">
                <p14:modId xmlns:p14="http://schemas.microsoft.com/office/powerpoint/2010/main" val="3813729771"/>
              </p:ext>
            </p:extLst>
          </p:nvPr>
        </p:nvGraphicFramePr>
        <p:xfrm>
          <a:off x="5886606" y="2013001"/>
          <a:ext cx="5933597" cy="38760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94114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A6C909-805C-4201-A3A7-837AD377A071}"/>
              </a:ext>
            </a:extLst>
          </p:cNvPr>
          <p:cNvSpPr>
            <a:spLocks noGrp="1"/>
          </p:cNvSpPr>
          <p:nvPr>
            <p:ph type="title"/>
          </p:nvPr>
        </p:nvSpPr>
        <p:spPr>
          <a:xfrm>
            <a:off x="581192" y="852281"/>
            <a:ext cx="11029616" cy="1013800"/>
          </a:xfrm>
        </p:spPr>
        <p:txBody>
          <a:bodyPr>
            <a:normAutofit fontScale="90000"/>
          </a:bodyPr>
          <a:lstStyle/>
          <a:p>
            <a:r>
              <a:rPr lang="es-EC" dirty="0"/>
              <a:t>Predominancia del tipo de conducción según la trayectoria  Pre – test </a:t>
            </a:r>
            <a:br>
              <a:rPr lang="es-EC" dirty="0"/>
            </a:br>
            <a:endParaRPr lang="es-EC" dirty="0"/>
          </a:p>
        </p:txBody>
      </p:sp>
      <p:graphicFrame>
        <p:nvGraphicFramePr>
          <p:cNvPr id="4" name="Gráfico 3">
            <a:extLst>
              <a:ext uri="{FF2B5EF4-FFF2-40B4-BE49-F238E27FC236}">
                <a16:creationId xmlns:a16="http://schemas.microsoft.com/office/drawing/2014/main" id="{CB571DE2-6AE0-4200-8B93-8861A9DEB4FF}"/>
              </a:ext>
            </a:extLst>
          </p:cNvPr>
          <p:cNvGraphicFramePr/>
          <p:nvPr>
            <p:extLst>
              <p:ext uri="{D42A27DB-BD31-4B8C-83A1-F6EECF244321}">
                <p14:modId xmlns:p14="http://schemas.microsoft.com/office/powerpoint/2010/main" val="2990763919"/>
              </p:ext>
            </p:extLst>
          </p:nvPr>
        </p:nvGraphicFramePr>
        <p:xfrm>
          <a:off x="272955" y="2074459"/>
          <a:ext cx="5554639" cy="432975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áfico 4">
            <a:extLst>
              <a:ext uri="{FF2B5EF4-FFF2-40B4-BE49-F238E27FC236}">
                <a16:creationId xmlns:a16="http://schemas.microsoft.com/office/drawing/2014/main" id="{4C9F9D70-8ED5-48E4-A521-552748B1A0E1}"/>
              </a:ext>
            </a:extLst>
          </p:cNvPr>
          <p:cNvGraphicFramePr/>
          <p:nvPr>
            <p:extLst>
              <p:ext uri="{D42A27DB-BD31-4B8C-83A1-F6EECF244321}">
                <p14:modId xmlns:p14="http://schemas.microsoft.com/office/powerpoint/2010/main" val="2615025324"/>
              </p:ext>
            </p:extLst>
          </p:nvPr>
        </p:nvGraphicFramePr>
        <p:xfrm>
          <a:off x="5993642" y="2094931"/>
          <a:ext cx="6043684" cy="43297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28616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E944CE-11C0-4B2A-866C-212CCA66ACFB}"/>
              </a:ext>
            </a:extLst>
          </p:cNvPr>
          <p:cNvSpPr>
            <a:spLocks noGrp="1"/>
          </p:cNvSpPr>
          <p:nvPr>
            <p:ph type="title"/>
          </p:nvPr>
        </p:nvSpPr>
        <p:spPr/>
        <p:txBody>
          <a:bodyPr/>
          <a:lstStyle/>
          <a:p>
            <a:r>
              <a:rPr lang="es-EC" dirty="0"/>
              <a:t>Postura </a:t>
            </a:r>
            <a:br>
              <a:rPr lang="es-EC" dirty="0"/>
            </a:br>
            <a:endParaRPr lang="es-EC" dirty="0"/>
          </a:p>
        </p:txBody>
      </p:sp>
      <p:graphicFrame>
        <p:nvGraphicFramePr>
          <p:cNvPr id="4" name="Gráfico 3">
            <a:extLst>
              <a:ext uri="{FF2B5EF4-FFF2-40B4-BE49-F238E27FC236}">
                <a16:creationId xmlns:a16="http://schemas.microsoft.com/office/drawing/2014/main" id="{9BE83390-B2C5-423E-803F-BCF149B12D40}"/>
              </a:ext>
            </a:extLst>
          </p:cNvPr>
          <p:cNvGraphicFramePr/>
          <p:nvPr>
            <p:extLst>
              <p:ext uri="{D42A27DB-BD31-4B8C-83A1-F6EECF244321}">
                <p14:modId xmlns:p14="http://schemas.microsoft.com/office/powerpoint/2010/main" val="1129620017"/>
              </p:ext>
            </p:extLst>
          </p:nvPr>
        </p:nvGraphicFramePr>
        <p:xfrm>
          <a:off x="288877" y="1934569"/>
          <a:ext cx="5934501" cy="438434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áfico 4">
            <a:extLst>
              <a:ext uri="{FF2B5EF4-FFF2-40B4-BE49-F238E27FC236}">
                <a16:creationId xmlns:a16="http://schemas.microsoft.com/office/drawing/2014/main" id="{108A3492-07A8-4113-B8DC-94F0848FCA9D}"/>
              </a:ext>
            </a:extLst>
          </p:cNvPr>
          <p:cNvGraphicFramePr/>
          <p:nvPr>
            <p:extLst>
              <p:ext uri="{D42A27DB-BD31-4B8C-83A1-F6EECF244321}">
                <p14:modId xmlns:p14="http://schemas.microsoft.com/office/powerpoint/2010/main" val="3459924371"/>
              </p:ext>
            </p:extLst>
          </p:nvPr>
        </p:nvGraphicFramePr>
        <p:xfrm>
          <a:off x="5979994" y="1825388"/>
          <a:ext cx="5630814" cy="44935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30779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62C480-A0DD-4399-8AD9-F40C7A72AAB9}"/>
              </a:ext>
            </a:extLst>
          </p:cNvPr>
          <p:cNvSpPr>
            <a:spLocks noGrp="1"/>
          </p:cNvSpPr>
          <p:nvPr>
            <p:ph type="title"/>
          </p:nvPr>
        </p:nvSpPr>
        <p:spPr/>
        <p:txBody>
          <a:bodyPr/>
          <a:lstStyle/>
          <a:p>
            <a:r>
              <a:rPr lang="es-EC" dirty="0"/>
              <a:t>Equilibrio</a:t>
            </a:r>
          </a:p>
        </p:txBody>
      </p:sp>
      <p:graphicFrame>
        <p:nvGraphicFramePr>
          <p:cNvPr id="4" name="Gráfico 3">
            <a:extLst>
              <a:ext uri="{FF2B5EF4-FFF2-40B4-BE49-F238E27FC236}">
                <a16:creationId xmlns:a16="http://schemas.microsoft.com/office/drawing/2014/main" id="{1F88AA1F-0B5A-40EE-B6D1-2B8C9613F0B3}"/>
              </a:ext>
            </a:extLst>
          </p:cNvPr>
          <p:cNvGraphicFramePr/>
          <p:nvPr>
            <p:extLst>
              <p:ext uri="{D42A27DB-BD31-4B8C-83A1-F6EECF244321}">
                <p14:modId xmlns:p14="http://schemas.microsoft.com/office/powerpoint/2010/main" val="2541390773"/>
              </p:ext>
            </p:extLst>
          </p:nvPr>
        </p:nvGraphicFramePr>
        <p:xfrm>
          <a:off x="152400" y="1879978"/>
          <a:ext cx="6152866" cy="45481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áfico 4">
            <a:extLst>
              <a:ext uri="{FF2B5EF4-FFF2-40B4-BE49-F238E27FC236}">
                <a16:creationId xmlns:a16="http://schemas.microsoft.com/office/drawing/2014/main" id="{74C06F3A-77DD-4F6F-BAE2-22487E514D3B}"/>
              </a:ext>
            </a:extLst>
          </p:cNvPr>
          <p:cNvGraphicFramePr/>
          <p:nvPr>
            <p:extLst>
              <p:ext uri="{D42A27DB-BD31-4B8C-83A1-F6EECF244321}">
                <p14:modId xmlns:p14="http://schemas.microsoft.com/office/powerpoint/2010/main" val="2949456909"/>
              </p:ext>
            </p:extLst>
          </p:nvPr>
        </p:nvGraphicFramePr>
        <p:xfrm>
          <a:off x="6095999" y="1879978"/>
          <a:ext cx="5695667" cy="45481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47352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2E8C80-F192-486B-BC64-3A00D9D77173}"/>
              </a:ext>
            </a:extLst>
          </p:cNvPr>
          <p:cNvSpPr>
            <a:spLocks noGrp="1"/>
          </p:cNvSpPr>
          <p:nvPr>
            <p:ph type="title"/>
          </p:nvPr>
        </p:nvSpPr>
        <p:spPr/>
        <p:txBody>
          <a:bodyPr/>
          <a:lstStyle/>
          <a:p>
            <a:r>
              <a:rPr lang="es-EC" dirty="0"/>
              <a:t>Colocación frente al balón</a:t>
            </a:r>
          </a:p>
        </p:txBody>
      </p:sp>
      <p:graphicFrame>
        <p:nvGraphicFramePr>
          <p:cNvPr id="4" name="Gráfico 3">
            <a:extLst>
              <a:ext uri="{FF2B5EF4-FFF2-40B4-BE49-F238E27FC236}">
                <a16:creationId xmlns:a16="http://schemas.microsoft.com/office/drawing/2014/main" id="{CE1BEC73-5CCD-4474-93AF-EAF04D0099AA}"/>
              </a:ext>
            </a:extLst>
          </p:cNvPr>
          <p:cNvGraphicFramePr/>
          <p:nvPr>
            <p:extLst>
              <p:ext uri="{D42A27DB-BD31-4B8C-83A1-F6EECF244321}">
                <p14:modId xmlns:p14="http://schemas.microsoft.com/office/powerpoint/2010/main" val="535709643"/>
              </p:ext>
            </p:extLst>
          </p:nvPr>
        </p:nvGraphicFramePr>
        <p:xfrm>
          <a:off x="261581" y="1961864"/>
          <a:ext cx="6098275" cy="432975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áfico 4">
            <a:extLst>
              <a:ext uri="{FF2B5EF4-FFF2-40B4-BE49-F238E27FC236}">
                <a16:creationId xmlns:a16="http://schemas.microsoft.com/office/drawing/2014/main" id="{07689493-9578-4672-A526-733858629EBB}"/>
              </a:ext>
            </a:extLst>
          </p:cNvPr>
          <p:cNvGraphicFramePr/>
          <p:nvPr>
            <p:extLst>
              <p:ext uri="{D42A27DB-BD31-4B8C-83A1-F6EECF244321}">
                <p14:modId xmlns:p14="http://schemas.microsoft.com/office/powerpoint/2010/main" val="3122233833"/>
              </p:ext>
            </p:extLst>
          </p:nvPr>
        </p:nvGraphicFramePr>
        <p:xfrm>
          <a:off x="6095999" y="2180229"/>
          <a:ext cx="5409063" cy="41113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40096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145B3D-67B1-47EB-863F-2FA28361DC0D}"/>
              </a:ext>
            </a:extLst>
          </p:cNvPr>
          <p:cNvSpPr>
            <a:spLocks noGrp="1"/>
          </p:cNvSpPr>
          <p:nvPr>
            <p:ph type="title"/>
          </p:nvPr>
        </p:nvSpPr>
        <p:spPr/>
        <p:txBody>
          <a:bodyPr/>
          <a:lstStyle/>
          <a:p>
            <a:r>
              <a:rPr lang="es-EC" dirty="0"/>
              <a:t>Drible</a:t>
            </a:r>
          </a:p>
        </p:txBody>
      </p:sp>
      <p:graphicFrame>
        <p:nvGraphicFramePr>
          <p:cNvPr id="4" name="Gráfico 3">
            <a:extLst>
              <a:ext uri="{FF2B5EF4-FFF2-40B4-BE49-F238E27FC236}">
                <a16:creationId xmlns:a16="http://schemas.microsoft.com/office/drawing/2014/main" id="{E34F587D-7FCC-4283-A1D3-5B2994183830}"/>
              </a:ext>
            </a:extLst>
          </p:cNvPr>
          <p:cNvGraphicFramePr/>
          <p:nvPr>
            <p:extLst>
              <p:ext uri="{D42A27DB-BD31-4B8C-83A1-F6EECF244321}">
                <p14:modId xmlns:p14="http://schemas.microsoft.com/office/powerpoint/2010/main" val="1610629922"/>
              </p:ext>
            </p:extLst>
          </p:nvPr>
        </p:nvGraphicFramePr>
        <p:xfrm>
          <a:off x="138752" y="1920923"/>
          <a:ext cx="5798023" cy="46436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áfico 4">
            <a:extLst>
              <a:ext uri="{FF2B5EF4-FFF2-40B4-BE49-F238E27FC236}">
                <a16:creationId xmlns:a16="http://schemas.microsoft.com/office/drawing/2014/main" id="{C266722D-4BA2-45FB-8AF3-38FB63C48EEC}"/>
              </a:ext>
            </a:extLst>
          </p:cNvPr>
          <p:cNvGraphicFramePr/>
          <p:nvPr>
            <p:extLst>
              <p:ext uri="{D42A27DB-BD31-4B8C-83A1-F6EECF244321}">
                <p14:modId xmlns:p14="http://schemas.microsoft.com/office/powerpoint/2010/main" val="3588157150"/>
              </p:ext>
            </p:extLst>
          </p:nvPr>
        </p:nvGraphicFramePr>
        <p:xfrm>
          <a:off x="5761630" y="1920922"/>
          <a:ext cx="5849178" cy="445258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7019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1E0A2B-C43C-4419-8DCA-B059BAA5301E}"/>
              </a:ext>
            </a:extLst>
          </p:cNvPr>
          <p:cNvSpPr>
            <a:spLocks noGrp="1"/>
          </p:cNvSpPr>
          <p:nvPr>
            <p:ph type="title"/>
          </p:nvPr>
        </p:nvSpPr>
        <p:spPr/>
        <p:txBody>
          <a:bodyPr/>
          <a:lstStyle/>
          <a:p>
            <a:br>
              <a:rPr lang="es-EC" b="1" dirty="0"/>
            </a:br>
            <a:r>
              <a:rPr lang="es-EC" b="1" dirty="0"/>
              <a:t>resultado cuantitativo </a:t>
            </a:r>
            <a:endParaRPr lang="es-EC" dirty="0"/>
          </a:p>
        </p:txBody>
      </p:sp>
      <p:pic>
        <p:nvPicPr>
          <p:cNvPr id="4" name="WhatsApp Video 2020-06-20 at 22.47.45 (1)">
            <a:hlinkClick r:id="" action="ppaction://media"/>
            <a:extLst>
              <a:ext uri="{FF2B5EF4-FFF2-40B4-BE49-F238E27FC236}">
                <a16:creationId xmlns:a16="http://schemas.microsoft.com/office/drawing/2014/main" id="{AC9D637D-3977-4E9C-AD38-85DB46F8A19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6459939" y="1867326"/>
            <a:ext cx="4768731" cy="4656304"/>
          </a:xfrm>
        </p:spPr>
      </p:pic>
      <p:pic>
        <p:nvPicPr>
          <p:cNvPr id="6" name="WhatsApp Video 2020-06-20 at 22.47.26">
            <a:hlinkClick r:id="" action="ppaction://media"/>
            <a:extLst>
              <a:ext uri="{FF2B5EF4-FFF2-40B4-BE49-F238E27FC236}">
                <a16:creationId xmlns:a16="http://schemas.microsoft.com/office/drawing/2014/main" id="{955D5FDE-DB42-4F83-A142-C36E72AB2B09}"/>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723332" y="1867326"/>
            <a:ext cx="4234265" cy="4923359"/>
          </a:xfrm>
          <a:prstGeom prst="rect">
            <a:avLst/>
          </a:prstGeom>
        </p:spPr>
      </p:pic>
    </p:spTree>
    <p:extLst>
      <p:ext uri="{BB962C8B-B14F-4D97-AF65-F5344CB8AC3E}">
        <p14:creationId xmlns:p14="http://schemas.microsoft.com/office/powerpoint/2010/main" val="410178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5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30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mute="1">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21DDF3D8-573C-4001-B4D0-AF66960B2EF0}"/>
              </a:ext>
            </a:extLst>
          </p:cNvPr>
          <p:cNvPicPr>
            <a:picLocks noChangeAspect="1"/>
          </p:cNvPicPr>
          <p:nvPr/>
        </p:nvPicPr>
        <p:blipFill rotWithShape="1">
          <a:blip r:embed="rId2"/>
          <a:srcRect l="29664" t="23083" r="30933" b="8657"/>
          <a:stretch/>
        </p:blipFill>
        <p:spPr>
          <a:xfrm>
            <a:off x="272956" y="128802"/>
            <a:ext cx="11641540" cy="6729198"/>
          </a:xfrm>
          <a:prstGeom prst="rect">
            <a:avLst/>
          </a:prstGeom>
        </p:spPr>
      </p:pic>
    </p:spTree>
    <p:extLst>
      <p:ext uri="{BB962C8B-B14F-4D97-AF65-F5344CB8AC3E}">
        <p14:creationId xmlns:p14="http://schemas.microsoft.com/office/powerpoint/2010/main" val="28898460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796B57-220E-4267-A396-35B93DB1E138}"/>
              </a:ext>
            </a:extLst>
          </p:cNvPr>
          <p:cNvSpPr>
            <a:spLocks noGrp="1"/>
          </p:cNvSpPr>
          <p:nvPr>
            <p:ph type="title"/>
          </p:nvPr>
        </p:nvSpPr>
        <p:spPr/>
        <p:txBody>
          <a:bodyPr/>
          <a:lstStyle/>
          <a:p>
            <a:endParaRPr lang="es-EC"/>
          </a:p>
        </p:txBody>
      </p:sp>
      <p:pic>
        <p:nvPicPr>
          <p:cNvPr id="4" name="Imagen 3">
            <a:extLst>
              <a:ext uri="{FF2B5EF4-FFF2-40B4-BE49-F238E27FC236}">
                <a16:creationId xmlns:a16="http://schemas.microsoft.com/office/drawing/2014/main" id="{E2823B8B-CF19-4A98-9CFF-B75772009A7A}"/>
              </a:ext>
            </a:extLst>
          </p:cNvPr>
          <p:cNvPicPr>
            <a:picLocks noChangeAspect="1"/>
          </p:cNvPicPr>
          <p:nvPr/>
        </p:nvPicPr>
        <p:blipFill rotWithShape="1">
          <a:blip r:embed="rId2"/>
          <a:srcRect l="29105" t="22687" r="30373" b="13035"/>
          <a:stretch/>
        </p:blipFill>
        <p:spPr>
          <a:xfrm>
            <a:off x="0" y="177420"/>
            <a:ext cx="12091916" cy="6680580"/>
          </a:xfrm>
          <a:prstGeom prst="rect">
            <a:avLst/>
          </a:prstGeom>
        </p:spPr>
      </p:pic>
    </p:spTree>
    <p:extLst>
      <p:ext uri="{BB962C8B-B14F-4D97-AF65-F5344CB8AC3E}">
        <p14:creationId xmlns:p14="http://schemas.microsoft.com/office/powerpoint/2010/main" val="10235243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3C7E0A-3343-4AB2-BFFE-18905CC12F30}"/>
              </a:ext>
            </a:extLst>
          </p:cNvPr>
          <p:cNvSpPr>
            <a:spLocks noGrp="1"/>
          </p:cNvSpPr>
          <p:nvPr>
            <p:ph type="title"/>
          </p:nvPr>
        </p:nvSpPr>
        <p:spPr/>
        <p:txBody>
          <a:bodyPr/>
          <a:lstStyle/>
          <a:p>
            <a:endParaRPr lang="es-EC"/>
          </a:p>
        </p:txBody>
      </p:sp>
      <p:pic>
        <p:nvPicPr>
          <p:cNvPr id="4" name="Imagen 3">
            <a:extLst>
              <a:ext uri="{FF2B5EF4-FFF2-40B4-BE49-F238E27FC236}">
                <a16:creationId xmlns:a16="http://schemas.microsoft.com/office/drawing/2014/main" id="{6BC2530E-5421-4EBE-AE5A-DF0A4FC8B2AF}"/>
              </a:ext>
            </a:extLst>
          </p:cNvPr>
          <p:cNvPicPr>
            <a:picLocks noChangeAspect="1"/>
          </p:cNvPicPr>
          <p:nvPr/>
        </p:nvPicPr>
        <p:blipFill rotWithShape="1">
          <a:blip r:embed="rId2"/>
          <a:srcRect l="30336" t="18672" r="30484" b="45652"/>
          <a:stretch/>
        </p:blipFill>
        <p:spPr>
          <a:xfrm>
            <a:off x="286602" y="232011"/>
            <a:ext cx="11573302" cy="5745708"/>
          </a:xfrm>
          <a:prstGeom prst="rect">
            <a:avLst/>
          </a:prstGeom>
        </p:spPr>
      </p:pic>
    </p:spTree>
    <p:extLst>
      <p:ext uri="{BB962C8B-B14F-4D97-AF65-F5344CB8AC3E}">
        <p14:creationId xmlns:p14="http://schemas.microsoft.com/office/powerpoint/2010/main" val="3283053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EAB595-0A55-41E8-BFDB-3749380CB128}"/>
              </a:ext>
            </a:extLst>
          </p:cNvPr>
          <p:cNvSpPr>
            <a:spLocks noGrp="1"/>
          </p:cNvSpPr>
          <p:nvPr>
            <p:ph type="title"/>
          </p:nvPr>
        </p:nvSpPr>
        <p:spPr/>
        <p:txBody>
          <a:bodyPr/>
          <a:lstStyle/>
          <a:p>
            <a:r>
              <a:rPr lang="es-EC" b="1" dirty="0"/>
              <a:t>OBJETIVOS ESPECIFICO  </a:t>
            </a:r>
            <a:br>
              <a:rPr lang="es-EC" b="1" dirty="0"/>
            </a:br>
            <a:endParaRPr lang="es-EC" dirty="0"/>
          </a:p>
        </p:txBody>
      </p:sp>
      <p:sp>
        <p:nvSpPr>
          <p:cNvPr id="3" name="Marcador de contenido 2">
            <a:extLst>
              <a:ext uri="{FF2B5EF4-FFF2-40B4-BE49-F238E27FC236}">
                <a16:creationId xmlns:a16="http://schemas.microsoft.com/office/drawing/2014/main" id="{FD61AD4E-4349-4575-AF15-68B677FA7DC6}"/>
              </a:ext>
            </a:extLst>
          </p:cNvPr>
          <p:cNvSpPr>
            <a:spLocks noGrp="1"/>
          </p:cNvSpPr>
          <p:nvPr>
            <p:ph idx="1"/>
          </p:nvPr>
        </p:nvSpPr>
        <p:spPr/>
        <p:txBody>
          <a:bodyPr>
            <a:normAutofit/>
          </a:bodyPr>
          <a:lstStyle/>
          <a:p>
            <a:pPr lvl="0"/>
            <a:r>
              <a:rPr lang="es-EC" sz="2400" dirty="0"/>
              <a:t>Evaluar mediante un pre test la técnica de conducción del balón de fútbol adaptado, en deportistas con discapacidad visual en el equipo masculino de FEDEDIV.</a:t>
            </a:r>
          </a:p>
          <a:p>
            <a:pPr lvl="0"/>
            <a:r>
              <a:rPr lang="es-EC" sz="2400" dirty="0"/>
              <a:t>Planificar y aplicar actividades propioceptivas para deportistas de fútbol adaptado en personas con discapacidad visual de equipo en el equipo masculino de FEDEDIV.</a:t>
            </a:r>
          </a:p>
          <a:p>
            <a:pPr lvl="0"/>
            <a:r>
              <a:rPr lang="es-EC" sz="2400" dirty="0"/>
              <a:t>Aplicar el post test en deportistas de fútbol adaptado en personas con discapacidad visual de equipo en el equipo masculino de FEDEDIV.</a:t>
            </a:r>
          </a:p>
          <a:p>
            <a:pPr lvl="0"/>
            <a:r>
              <a:rPr lang="es-EC" sz="2400" dirty="0"/>
              <a:t>Medir los resultados obtenidos para llegar al objetivo general propuesto. </a:t>
            </a:r>
          </a:p>
        </p:txBody>
      </p:sp>
    </p:spTree>
    <p:extLst>
      <p:ext uri="{BB962C8B-B14F-4D97-AF65-F5344CB8AC3E}">
        <p14:creationId xmlns:p14="http://schemas.microsoft.com/office/powerpoint/2010/main" val="287681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36CF47-122C-4B71-B97F-24A1CA368933}"/>
              </a:ext>
            </a:extLst>
          </p:cNvPr>
          <p:cNvSpPr>
            <a:spLocks noGrp="1"/>
          </p:cNvSpPr>
          <p:nvPr>
            <p:ph type="title"/>
          </p:nvPr>
        </p:nvSpPr>
        <p:spPr>
          <a:xfrm>
            <a:off x="581192" y="867409"/>
            <a:ext cx="11029616" cy="1013800"/>
          </a:xfrm>
        </p:spPr>
        <p:txBody>
          <a:bodyPr>
            <a:normAutofit fontScale="90000"/>
          </a:bodyPr>
          <a:lstStyle/>
          <a:p>
            <a:r>
              <a:rPr lang="es-EC" b="1" dirty="0"/>
              <a:t>CONCLUSIONES</a:t>
            </a:r>
            <a:br>
              <a:rPr lang="es-EC" b="1" dirty="0"/>
            </a:br>
            <a:r>
              <a:rPr lang="es-EC" dirty="0"/>
              <a:t> </a:t>
            </a:r>
            <a:br>
              <a:rPr lang="es-EC" dirty="0"/>
            </a:br>
            <a:endParaRPr lang="es-EC" dirty="0"/>
          </a:p>
        </p:txBody>
      </p:sp>
      <p:sp>
        <p:nvSpPr>
          <p:cNvPr id="3" name="Marcador de contenido 2">
            <a:extLst>
              <a:ext uri="{FF2B5EF4-FFF2-40B4-BE49-F238E27FC236}">
                <a16:creationId xmlns:a16="http://schemas.microsoft.com/office/drawing/2014/main" id="{7C508CB0-6987-4C57-B699-216AEE1033B7}"/>
              </a:ext>
            </a:extLst>
          </p:cNvPr>
          <p:cNvSpPr>
            <a:spLocks noGrp="1"/>
          </p:cNvSpPr>
          <p:nvPr>
            <p:ph idx="1"/>
          </p:nvPr>
        </p:nvSpPr>
        <p:spPr>
          <a:xfrm>
            <a:off x="362827" y="1743768"/>
            <a:ext cx="11551669" cy="4970931"/>
          </a:xfrm>
        </p:spPr>
        <p:txBody>
          <a:bodyPr>
            <a:normAutofit fontScale="92500" lnSpcReduction="20000"/>
          </a:bodyPr>
          <a:lstStyle/>
          <a:p>
            <a:pPr marL="0" indent="0">
              <a:buNone/>
            </a:pPr>
            <a:endParaRPr lang="es-EC" dirty="0"/>
          </a:p>
          <a:p>
            <a:pPr lvl="0"/>
            <a:r>
              <a:rPr lang="es-EC" dirty="0"/>
              <a:t>Mejorar significativa de la técnica de conducción del balón en futbol adaptado en deportistas no videntes a través del factor cualitativo y cuantitativo. </a:t>
            </a:r>
          </a:p>
          <a:p>
            <a:pPr lvl="0"/>
            <a:r>
              <a:rPr lang="es-EC" dirty="0"/>
              <a:t>El entrenamiento propioceptivo aplicado en el equipo masculino de futbol 5 adaptado para no videntes tiene un efecto positivo en el sistema neuromuscular y en la percepción del espacio fomentando el mejor rendimiento deportivo.</a:t>
            </a:r>
          </a:p>
          <a:p>
            <a:pPr lvl="0"/>
            <a:r>
              <a:rPr lang="es-EC" dirty="0"/>
              <a:t>En la presente investigación se evaluó la técnica de conducción del balón   con el pre test y se evidencio el mejoramiento del mismo con la aplicación del plan de entrenamiento propioceptivo con el post test.</a:t>
            </a:r>
          </a:p>
          <a:p>
            <a:pPr lvl="0"/>
            <a:r>
              <a:rPr lang="es-EC" dirty="0"/>
              <a:t> A través de la investigación se pudo diseñar un plan propioceptivo en base a las necesidades de los deportistas con discapacidad visual, para mejorar la técnica de conducción del balón. </a:t>
            </a:r>
          </a:p>
          <a:p>
            <a:pPr lvl="0"/>
            <a:r>
              <a:rPr lang="es-EC" dirty="0"/>
              <a:t>En la técnica de conducción del balón evaluada cuantitativamente se evidenció una disminución significativa tiempo al desplazarse en 15 metros sin perder el balón, optimizando las capacidades y destrezas de los deportistas, dicho valor ha sido confirmado con un análisis estadístico.</a:t>
            </a:r>
          </a:p>
          <a:p>
            <a:pPr lvl="0"/>
            <a:r>
              <a:rPr lang="es-EC" dirty="0"/>
              <a:t>En el pre test aplicado a 50 deportistas se obtuvo una media de tiempo de 17 segundos en un desplazamiento de 15 metros (diagonal- rectilíneo- oblicuo) simulando el gesto técnico, mientras que en el post test este tiempo disminuyo obteniéndose una media de 11 segundos.</a:t>
            </a:r>
          </a:p>
          <a:p>
            <a:pPr lvl="0"/>
            <a:r>
              <a:rPr lang="es-EC" dirty="0"/>
              <a:t> Se comprueba la hipótesis planteada en la investigación, el plan de entrenamiento propioceptivo contribuye de manera significativa a la mejora del rendimiento deportivo.</a:t>
            </a:r>
          </a:p>
          <a:p>
            <a:pPr marL="0" indent="0">
              <a:buNone/>
            </a:pPr>
            <a:endParaRPr lang="es-EC" dirty="0"/>
          </a:p>
          <a:p>
            <a:endParaRPr lang="es-EC" dirty="0"/>
          </a:p>
        </p:txBody>
      </p:sp>
    </p:spTree>
    <p:extLst>
      <p:ext uri="{BB962C8B-B14F-4D97-AF65-F5344CB8AC3E}">
        <p14:creationId xmlns:p14="http://schemas.microsoft.com/office/powerpoint/2010/main" val="20712649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E48B0C-1267-46DC-BBE3-38C6D5F67151}"/>
              </a:ext>
            </a:extLst>
          </p:cNvPr>
          <p:cNvSpPr>
            <a:spLocks noGrp="1"/>
          </p:cNvSpPr>
          <p:nvPr>
            <p:ph type="title"/>
          </p:nvPr>
        </p:nvSpPr>
        <p:spPr/>
        <p:txBody>
          <a:bodyPr/>
          <a:lstStyle/>
          <a:p>
            <a:r>
              <a:rPr lang="es-EC" b="1" dirty="0"/>
              <a:t>RECOMENDACIONES</a:t>
            </a:r>
            <a:br>
              <a:rPr lang="es-EC" b="1" dirty="0"/>
            </a:br>
            <a:endParaRPr lang="es-EC" dirty="0"/>
          </a:p>
        </p:txBody>
      </p:sp>
      <p:sp>
        <p:nvSpPr>
          <p:cNvPr id="3" name="Marcador de contenido 2">
            <a:extLst>
              <a:ext uri="{FF2B5EF4-FFF2-40B4-BE49-F238E27FC236}">
                <a16:creationId xmlns:a16="http://schemas.microsoft.com/office/drawing/2014/main" id="{0585D734-2603-4F41-9FCC-C66E56EC7AFA}"/>
              </a:ext>
            </a:extLst>
          </p:cNvPr>
          <p:cNvSpPr>
            <a:spLocks noGrp="1"/>
          </p:cNvSpPr>
          <p:nvPr>
            <p:ph idx="1"/>
          </p:nvPr>
        </p:nvSpPr>
        <p:spPr>
          <a:xfrm>
            <a:off x="581192" y="1715956"/>
            <a:ext cx="11029615" cy="5142044"/>
          </a:xfrm>
        </p:spPr>
        <p:txBody>
          <a:bodyPr>
            <a:normAutofit/>
          </a:bodyPr>
          <a:lstStyle/>
          <a:p>
            <a:pPr lvl="0"/>
            <a:r>
              <a:rPr lang="es-EC" dirty="0"/>
              <a:t>Los resultados de la presente investigación deben ser divulgados a los entrenadores, cuerpo técnico y apoyos de la categoría de Futbol Adaptado en el Ecuador, tomados en cuenta dentro del plan de entrenamiento.</a:t>
            </a:r>
          </a:p>
          <a:p>
            <a:pPr marL="0" indent="0">
              <a:buNone/>
            </a:pPr>
            <a:endParaRPr lang="es-EC" dirty="0"/>
          </a:p>
          <a:p>
            <a:pPr lvl="0"/>
            <a:r>
              <a:rPr lang="es-EC" dirty="0"/>
              <a:t>Fomentar investigaciones en el ámbito deportivo adaptado para personas con discapacidad, pues existe insuficiente documentación en base a un entrenamiento específico para cada disciplina.</a:t>
            </a:r>
          </a:p>
          <a:p>
            <a:pPr marL="0" indent="0">
              <a:buNone/>
            </a:pPr>
            <a:endParaRPr lang="es-EC" dirty="0"/>
          </a:p>
          <a:p>
            <a:pPr lvl="0"/>
            <a:r>
              <a:rPr lang="es-EC" dirty="0"/>
              <a:t>Socializar los resultados de la investigación.</a:t>
            </a:r>
          </a:p>
          <a:p>
            <a:pPr marL="0" indent="0">
              <a:buNone/>
            </a:pPr>
            <a:r>
              <a:rPr lang="es-EC" dirty="0"/>
              <a:t> </a:t>
            </a:r>
          </a:p>
          <a:p>
            <a:pPr lvl="0"/>
            <a:r>
              <a:rPr lang="es-EC" dirty="0"/>
              <a:t>Ampliar la oferta de disciplinas físico recreativas adaptadas para personas con discapacidad visual, abarcando mayores sujetos para el estudio progresivo.</a:t>
            </a:r>
          </a:p>
          <a:p>
            <a:pPr marL="0" indent="0">
              <a:buNone/>
            </a:pPr>
            <a:endParaRPr lang="es-EC" dirty="0"/>
          </a:p>
        </p:txBody>
      </p:sp>
    </p:spTree>
    <p:extLst>
      <p:ext uri="{BB962C8B-B14F-4D97-AF65-F5344CB8AC3E}">
        <p14:creationId xmlns:p14="http://schemas.microsoft.com/office/powerpoint/2010/main" val="15697005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hatsApp Video 2020-06-20 at 22.54.44">
            <a:hlinkClick r:id="" action="ppaction://media"/>
            <a:extLst>
              <a:ext uri="{FF2B5EF4-FFF2-40B4-BE49-F238E27FC236}">
                <a16:creationId xmlns:a16="http://schemas.microsoft.com/office/drawing/2014/main" id="{A39029A5-5913-400A-A1E5-CC0B16DB9E8A}"/>
              </a:ext>
            </a:extLst>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3179927" y="691488"/>
            <a:ext cx="5513696" cy="5168046"/>
          </a:xfrm>
        </p:spPr>
      </p:pic>
    </p:spTree>
    <p:extLst>
      <p:ext uri="{BB962C8B-B14F-4D97-AF65-F5344CB8AC3E}">
        <p14:creationId xmlns:p14="http://schemas.microsoft.com/office/powerpoint/2010/main" val="35629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7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hatsApp Video 2020-06-20 at 22.56.51">
            <a:hlinkClick r:id="" action="ppaction://media"/>
            <a:extLst>
              <a:ext uri="{FF2B5EF4-FFF2-40B4-BE49-F238E27FC236}">
                <a16:creationId xmlns:a16="http://schemas.microsoft.com/office/drawing/2014/main" id="{E41D19CB-D175-44FC-AFEC-5C2A9B994134}"/>
              </a:ext>
            </a:extLst>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4137546" y="561677"/>
            <a:ext cx="3916907" cy="5734645"/>
          </a:xfrm>
        </p:spPr>
      </p:pic>
    </p:spTree>
    <p:extLst>
      <p:ext uri="{BB962C8B-B14F-4D97-AF65-F5344CB8AC3E}">
        <p14:creationId xmlns:p14="http://schemas.microsoft.com/office/powerpoint/2010/main" val="409928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racias: estos éxitos son tuyos - Enraizados.org">
            <a:extLst>
              <a:ext uri="{FF2B5EF4-FFF2-40B4-BE49-F238E27FC236}">
                <a16:creationId xmlns:a16="http://schemas.microsoft.com/office/drawing/2014/main" id="{F717082F-01D3-46A6-9241-19742F18DD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989" y="1952625"/>
            <a:ext cx="10761293" cy="4038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587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C26A35-5268-4099-AE1E-ADF29B44D738}"/>
              </a:ext>
            </a:extLst>
          </p:cNvPr>
          <p:cNvSpPr>
            <a:spLocks noGrp="1"/>
          </p:cNvSpPr>
          <p:nvPr>
            <p:ph type="title"/>
          </p:nvPr>
        </p:nvSpPr>
        <p:spPr/>
        <p:txBody>
          <a:bodyPr/>
          <a:lstStyle/>
          <a:p>
            <a:r>
              <a:rPr lang="es-EC" b="1" dirty="0"/>
              <a:t>ALCANCE DE LA INVESTIGACIÓN </a:t>
            </a:r>
            <a:br>
              <a:rPr lang="es-EC" b="1" dirty="0"/>
            </a:br>
            <a:endParaRPr lang="es-EC" dirty="0"/>
          </a:p>
        </p:txBody>
      </p:sp>
      <p:sp>
        <p:nvSpPr>
          <p:cNvPr id="3" name="Marcador de contenido 2">
            <a:extLst>
              <a:ext uri="{FF2B5EF4-FFF2-40B4-BE49-F238E27FC236}">
                <a16:creationId xmlns:a16="http://schemas.microsoft.com/office/drawing/2014/main" id="{DC8DDBA7-279F-4D77-A5E0-E72613EC74E0}"/>
              </a:ext>
            </a:extLst>
          </p:cNvPr>
          <p:cNvSpPr>
            <a:spLocks noGrp="1"/>
          </p:cNvSpPr>
          <p:nvPr>
            <p:ph idx="1"/>
          </p:nvPr>
        </p:nvSpPr>
        <p:spPr>
          <a:xfrm>
            <a:off x="581193" y="1463742"/>
            <a:ext cx="11029615" cy="3678303"/>
          </a:xfrm>
        </p:spPr>
        <p:txBody>
          <a:bodyPr/>
          <a:lstStyle/>
          <a:p>
            <a:pPr>
              <a:lnSpc>
                <a:spcPct val="150000"/>
              </a:lnSpc>
            </a:pPr>
            <a:r>
              <a:rPr lang="es-EC" sz="2400" dirty="0"/>
              <a:t>La investigación se ha realizado en 50 deportistas con discapacidad visual, que practican la disciplina de fútbol adaptado en FEDEDIV, cabe mencionar que los jugadores presentan discapacidad visual total o parcial de forma adquirida o progresiva y otros de manera congénita, el rango de edad se encuentra entre los 18 y 45 años de edad.</a:t>
            </a:r>
          </a:p>
          <a:p>
            <a:pPr marL="0" indent="0">
              <a:buNone/>
            </a:pPr>
            <a:endParaRPr lang="es-EC" dirty="0"/>
          </a:p>
        </p:txBody>
      </p:sp>
      <p:pic>
        <p:nvPicPr>
          <p:cNvPr id="9" name="Imagen 8">
            <a:extLst>
              <a:ext uri="{FF2B5EF4-FFF2-40B4-BE49-F238E27FC236}">
                <a16:creationId xmlns:a16="http://schemas.microsoft.com/office/drawing/2014/main" id="{FEF2E57C-7CB3-4E73-A867-71EAA356FD21}"/>
              </a:ext>
            </a:extLst>
          </p:cNvPr>
          <p:cNvPicPr>
            <a:picLocks noChangeAspect="1"/>
          </p:cNvPicPr>
          <p:nvPr/>
        </p:nvPicPr>
        <p:blipFill rotWithShape="1">
          <a:blip r:embed="rId2">
            <a:extLst>
              <a:ext uri="{28A0092B-C50C-407E-A947-70E740481C1C}">
                <a14:useLocalDpi xmlns:a14="http://schemas.microsoft.com/office/drawing/2010/main" val="0"/>
              </a:ext>
            </a:extLst>
          </a:blip>
          <a:srcRect t="33035" b="32935"/>
          <a:stretch/>
        </p:blipFill>
        <p:spPr>
          <a:xfrm>
            <a:off x="1401170" y="4531057"/>
            <a:ext cx="9144000" cy="2040340"/>
          </a:xfrm>
          <a:prstGeom prst="rect">
            <a:avLst/>
          </a:prstGeom>
        </p:spPr>
      </p:pic>
    </p:spTree>
    <p:extLst>
      <p:ext uri="{BB962C8B-B14F-4D97-AF65-F5344CB8AC3E}">
        <p14:creationId xmlns:p14="http://schemas.microsoft.com/office/powerpoint/2010/main" val="177817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38D8AC-2059-4F8C-B20D-D6451845D798}"/>
              </a:ext>
            </a:extLst>
          </p:cNvPr>
          <p:cNvSpPr>
            <a:spLocks noGrp="1"/>
          </p:cNvSpPr>
          <p:nvPr>
            <p:ph type="title"/>
          </p:nvPr>
        </p:nvSpPr>
        <p:spPr/>
        <p:txBody>
          <a:bodyPr/>
          <a:lstStyle/>
          <a:p>
            <a:r>
              <a:rPr lang="es-EC" b="1" dirty="0"/>
              <a:t>JUSTIFICACIÓN</a:t>
            </a:r>
            <a:br>
              <a:rPr lang="es-EC" b="1" dirty="0"/>
            </a:br>
            <a:endParaRPr lang="es-EC" dirty="0"/>
          </a:p>
        </p:txBody>
      </p:sp>
      <p:graphicFrame>
        <p:nvGraphicFramePr>
          <p:cNvPr id="7" name="Marcador de contenido 6">
            <a:extLst>
              <a:ext uri="{FF2B5EF4-FFF2-40B4-BE49-F238E27FC236}">
                <a16:creationId xmlns:a16="http://schemas.microsoft.com/office/drawing/2014/main" id="{2A51F43A-CAA3-4F90-9FE4-1D6FC1392A59}"/>
              </a:ext>
            </a:extLst>
          </p:cNvPr>
          <p:cNvGraphicFramePr>
            <a:graphicFrameLocks noGrp="1"/>
          </p:cNvGraphicFramePr>
          <p:nvPr>
            <p:ph idx="1"/>
            <p:extLst>
              <p:ext uri="{D42A27DB-BD31-4B8C-83A1-F6EECF244321}">
                <p14:modId xmlns:p14="http://schemas.microsoft.com/office/powerpoint/2010/main" val="3162814333"/>
              </p:ext>
            </p:extLst>
          </p:nvPr>
        </p:nvGraphicFramePr>
        <p:xfrm>
          <a:off x="581025" y="2181225"/>
          <a:ext cx="11029950" cy="17517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4" name="Diagrama 13">
            <a:extLst>
              <a:ext uri="{FF2B5EF4-FFF2-40B4-BE49-F238E27FC236}">
                <a16:creationId xmlns:a16="http://schemas.microsoft.com/office/drawing/2014/main" id="{11EE4F84-405F-4143-AF81-487038F227E4}"/>
              </a:ext>
            </a:extLst>
          </p:cNvPr>
          <p:cNvGraphicFramePr/>
          <p:nvPr>
            <p:extLst>
              <p:ext uri="{D42A27DB-BD31-4B8C-83A1-F6EECF244321}">
                <p14:modId xmlns:p14="http://schemas.microsoft.com/office/powerpoint/2010/main" val="1560293060"/>
              </p:ext>
            </p:extLst>
          </p:nvPr>
        </p:nvGraphicFramePr>
        <p:xfrm>
          <a:off x="1315904" y="2641249"/>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9218" name="Picture 2" descr="La OMS nos insta a seguir activos durante la pandemia del COVID-19">
            <a:extLst>
              <a:ext uri="{FF2B5EF4-FFF2-40B4-BE49-F238E27FC236}">
                <a16:creationId xmlns:a16="http://schemas.microsoft.com/office/drawing/2014/main" id="{8A5E1F56-C4B2-42B0-93AF-43DA6DB5536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0207" y="2285598"/>
            <a:ext cx="2749029" cy="154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10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1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6CC9AB-1E44-461F-A236-ADBE0FF95DE4}"/>
              </a:ext>
            </a:extLst>
          </p:cNvPr>
          <p:cNvSpPr>
            <a:spLocks noGrp="1"/>
          </p:cNvSpPr>
          <p:nvPr>
            <p:ph type="title"/>
          </p:nvPr>
        </p:nvSpPr>
        <p:spPr/>
        <p:txBody>
          <a:bodyPr/>
          <a:lstStyle/>
          <a:p>
            <a:r>
              <a:rPr lang="es-EC" b="1" dirty="0"/>
              <a:t>HIPÓTESIS</a:t>
            </a:r>
            <a:br>
              <a:rPr lang="es-EC" b="1" dirty="0"/>
            </a:br>
            <a:endParaRPr lang="es-EC" dirty="0"/>
          </a:p>
        </p:txBody>
      </p:sp>
      <p:sp>
        <p:nvSpPr>
          <p:cNvPr id="3" name="Marcador de contenido 2">
            <a:extLst>
              <a:ext uri="{FF2B5EF4-FFF2-40B4-BE49-F238E27FC236}">
                <a16:creationId xmlns:a16="http://schemas.microsoft.com/office/drawing/2014/main" id="{A1E37846-D2B9-4652-A5AA-06AB0F4B852C}"/>
              </a:ext>
            </a:extLst>
          </p:cNvPr>
          <p:cNvSpPr>
            <a:spLocks noGrp="1"/>
          </p:cNvSpPr>
          <p:nvPr>
            <p:ph idx="1"/>
          </p:nvPr>
        </p:nvSpPr>
        <p:spPr/>
        <p:txBody>
          <a:bodyPr/>
          <a:lstStyle/>
          <a:p>
            <a:pPr>
              <a:lnSpc>
                <a:spcPct val="150000"/>
              </a:lnSpc>
            </a:pPr>
            <a:r>
              <a:rPr lang="es-EC" sz="2400" dirty="0"/>
              <a:t>La propiocepción incide en la técnica de conducción del balón en la disciplina de Fútbol Adaptado, en deportistas con discapacidad visual del equipo masculino de la Federación Ecuatoriana de Deportes para Personas con Discapacidad Visual (FEDEDIV) 2019</a:t>
            </a:r>
          </a:p>
          <a:p>
            <a:pPr marL="0" indent="0">
              <a:buNone/>
            </a:pPr>
            <a:endParaRPr lang="es-EC" dirty="0"/>
          </a:p>
        </p:txBody>
      </p:sp>
    </p:spTree>
    <p:extLst>
      <p:ext uri="{BB962C8B-B14F-4D97-AF65-F5344CB8AC3E}">
        <p14:creationId xmlns:p14="http://schemas.microsoft.com/office/powerpoint/2010/main" val="385746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83F31A-370E-451F-9251-A375D0030699}"/>
              </a:ext>
            </a:extLst>
          </p:cNvPr>
          <p:cNvSpPr>
            <a:spLocks noGrp="1"/>
          </p:cNvSpPr>
          <p:nvPr>
            <p:ph type="title"/>
          </p:nvPr>
        </p:nvSpPr>
        <p:spPr/>
        <p:txBody>
          <a:bodyPr/>
          <a:lstStyle/>
          <a:p>
            <a:r>
              <a:rPr lang="es-EC" b="1" dirty="0"/>
              <a:t>CATEGORIZACIÓN DE LAS VARIABLES</a:t>
            </a:r>
            <a:endParaRPr lang="es-EC" dirty="0"/>
          </a:p>
        </p:txBody>
      </p:sp>
      <p:graphicFrame>
        <p:nvGraphicFramePr>
          <p:cNvPr id="4" name="Marcador de contenido 3">
            <a:extLst>
              <a:ext uri="{FF2B5EF4-FFF2-40B4-BE49-F238E27FC236}">
                <a16:creationId xmlns:a16="http://schemas.microsoft.com/office/drawing/2014/main" id="{DA127E67-667E-4EB9-8F67-096A67AEA1D7}"/>
              </a:ext>
            </a:extLst>
          </p:cNvPr>
          <p:cNvGraphicFramePr>
            <a:graphicFrameLocks noGrp="1"/>
          </p:cNvGraphicFramePr>
          <p:nvPr>
            <p:ph idx="1"/>
            <p:extLst>
              <p:ext uri="{D42A27DB-BD31-4B8C-83A1-F6EECF244321}">
                <p14:modId xmlns:p14="http://schemas.microsoft.com/office/powerpoint/2010/main" val="2657719202"/>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480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9B7F17-AF0E-4FB2-96BD-0E87BB94F8A6}"/>
              </a:ext>
            </a:extLst>
          </p:cNvPr>
          <p:cNvSpPr>
            <a:spLocks noGrp="1"/>
          </p:cNvSpPr>
          <p:nvPr>
            <p:ph type="title"/>
          </p:nvPr>
        </p:nvSpPr>
        <p:spPr/>
        <p:txBody>
          <a:bodyPr/>
          <a:lstStyle/>
          <a:p>
            <a:r>
              <a:rPr lang="es-EC" b="1" dirty="0"/>
              <a:t>DEPORTISTAS CON DISCAPACIDAD VISUAL</a:t>
            </a:r>
            <a:br>
              <a:rPr lang="es-EC" b="1" dirty="0"/>
            </a:br>
            <a:endParaRPr lang="es-EC" dirty="0"/>
          </a:p>
        </p:txBody>
      </p:sp>
      <p:graphicFrame>
        <p:nvGraphicFramePr>
          <p:cNvPr id="4" name="Diagrama 3">
            <a:extLst>
              <a:ext uri="{FF2B5EF4-FFF2-40B4-BE49-F238E27FC236}">
                <a16:creationId xmlns:a16="http://schemas.microsoft.com/office/drawing/2014/main" id="{C3377931-9603-44FA-AB4A-A3B007B1A0E8}"/>
              </a:ext>
            </a:extLst>
          </p:cNvPr>
          <p:cNvGraphicFramePr/>
          <p:nvPr>
            <p:extLst>
              <p:ext uri="{D42A27DB-BD31-4B8C-83A1-F6EECF244321}">
                <p14:modId xmlns:p14="http://schemas.microsoft.com/office/powerpoint/2010/main" val="466643888"/>
              </p:ext>
            </p:extLst>
          </p:nvPr>
        </p:nvGraphicFramePr>
        <p:xfrm>
          <a:off x="-249121" y="1900611"/>
          <a:ext cx="9650949" cy="47289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a:extLst>
              <a:ext uri="{FF2B5EF4-FFF2-40B4-BE49-F238E27FC236}">
                <a16:creationId xmlns:a16="http://schemas.microsoft.com/office/drawing/2014/main" id="{C252DCFF-976D-43F5-BB25-0EE19149034F}"/>
              </a:ext>
            </a:extLst>
          </p:cNvPr>
          <p:cNvPicPr>
            <a:picLocks noChangeAspect="1"/>
          </p:cNvPicPr>
          <p:nvPr/>
        </p:nvPicPr>
        <p:blipFill rotWithShape="1">
          <a:blip r:embed="rId7">
            <a:extLst>
              <a:ext uri="{28A0092B-C50C-407E-A947-70E740481C1C}">
                <a14:useLocalDpi xmlns:a14="http://schemas.microsoft.com/office/drawing/2010/main" val="0"/>
              </a:ext>
            </a:extLst>
          </a:blip>
          <a:srcRect t="38010" r="24970"/>
          <a:stretch/>
        </p:blipFill>
        <p:spPr>
          <a:xfrm>
            <a:off x="9073955" y="1941523"/>
            <a:ext cx="2905343" cy="3200522"/>
          </a:xfrm>
          <a:prstGeom prst="rect">
            <a:avLst/>
          </a:prstGeom>
        </p:spPr>
      </p:pic>
    </p:spTree>
    <p:extLst>
      <p:ext uri="{BB962C8B-B14F-4D97-AF65-F5344CB8AC3E}">
        <p14:creationId xmlns:p14="http://schemas.microsoft.com/office/powerpoint/2010/main" val="371180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B185EF-EAE0-40FC-825F-2F7584B1E3BD}"/>
              </a:ext>
            </a:extLst>
          </p:cNvPr>
          <p:cNvSpPr>
            <a:spLocks noGrp="1"/>
          </p:cNvSpPr>
          <p:nvPr>
            <p:ph type="title"/>
          </p:nvPr>
        </p:nvSpPr>
        <p:spPr/>
        <p:txBody>
          <a:bodyPr/>
          <a:lstStyle/>
          <a:p>
            <a:r>
              <a:rPr lang="es-EC" b="1" dirty="0"/>
              <a:t>Características del Terreno de Juego </a:t>
            </a:r>
            <a:br>
              <a:rPr lang="es-EC" dirty="0"/>
            </a:br>
            <a:endParaRPr lang="es-EC" dirty="0"/>
          </a:p>
        </p:txBody>
      </p:sp>
      <p:graphicFrame>
        <p:nvGraphicFramePr>
          <p:cNvPr id="4" name="Marcador de contenido 3">
            <a:extLst>
              <a:ext uri="{FF2B5EF4-FFF2-40B4-BE49-F238E27FC236}">
                <a16:creationId xmlns:a16="http://schemas.microsoft.com/office/drawing/2014/main" id="{82775120-5E26-4071-9B84-F7DBCF72D73B}"/>
              </a:ext>
            </a:extLst>
          </p:cNvPr>
          <p:cNvGraphicFramePr>
            <a:graphicFrameLocks noGrp="1"/>
          </p:cNvGraphicFramePr>
          <p:nvPr>
            <p:ph idx="1"/>
            <p:extLst>
              <p:ext uri="{D42A27DB-BD31-4B8C-83A1-F6EECF244321}">
                <p14:modId xmlns:p14="http://schemas.microsoft.com/office/powerpoint/2010/main" val="840259098"/>
              </p:ext>
            </p:extLst>
          </p:nvPr>
        </p:nvGraphicFramePr>
        <p:xfrm>
          <a:off x="-1043058" y="1957879"/>
          <a:ext cx="10064230" cy="45521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a:extLst>
              <a:ext uri="{FF2B5EF4-FFF2-40B4-BE49-F238E27FC236}">
                <a16:creationId xmlns:a16="http://schemas.microsoft.com/office/drawing/2014/main" id="{41545D96-7B89-4CB9-BE68-3122BE5BB5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70293" y="1957879"/>
            <a:ext cx="4089778" cy="2928020"/>
          </a:xfrm>
          <a:prstGeom prst="rect">
            <a:avLst/>
          </a:prstGeom>
        </p:spPr>
      </p:pic>
    </p:spTree>
    <p:extLst>
      <p:ext uri="{BB962C8B-B14F-4D97-AF65-F5344CB8AC3E}">
        <p14:creationId xmlns:p14="http://schemas.microsoft.com/office/powerpoint/2010/main" val="52992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theme/theme1.xml><?xml version="1.0" encoding="utf-8"?>
<a:theme xmlns:a="http://schemas.openxmlformats.org/drawingml/2006/main" name="Dividendo">
  <a:themeElements>
    <a:clrScheme name="Dividendo">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o">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o">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docProps/app.xml><?xml version="1.0" encoding="utf-8"?>
<Properties xmlns="http://schemas.openxmlformats.org/officeDocument/2006/extended-properties" xmlns:vt="http://schemas.openxmlformats.org/officeDocument/2006/docPropsVTypes">
  <Template/>
  <TotalTime>245</TotalTime>
  <Words>1276</Words>
  <Application>Microsoft Office PowerPoint</Application>
  <PresentationFormat>Panorámica</PresentationFormat>
  <Paragraphs>204</Paragraphs>
  <Slides>34</Slides>
  <Notes>0</Notes>
  <HiddenSlides>0</HiddenSlides>
  <MMClips>4</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34</vt:i4>
      </vt:variant>
    </vt:vector>
  </HeadingPairs>
  <TitlesOfParts>
    <vt:vector size="39" baseType="lpstr">
      <vt:lpstr>Arial</vt:lpstr>
      <vt:lpstr>Calibri</vt:lpstr>
      <vt:lpstr>Gill Sans MT</vt:lpstr>
      <vt:lpstr>Wingdings 2</vt:lpstr>
      <vt:lpstr>Dividendo</vt:lpstr>
      <vt:lpstr>Presentación de PowerPoint</vt:lpstr>
      <vt:lpstr>OBJETIVO GENERAL  </vt:lpstr>
      <vt:lpstr>OBJETIVOS ESPECIFICO   </vt:lpstr>
      <vt:lpstr>ALCANCE DE LA INVESTIGACIÓN  </vt:lpstr>
      <vt:lpstr>JUSTIFICACIÓN </vt:lpstr>
      <vt:lpstr>HIPÓTESIS </vt:lpstr>
      <vt:lpstr>CATEGORIZACIÓN DE LAS VARIABLES</vt:lpstr>
      <vt:lpstr>DEPORTISTAS CON DISCAPACIDAD VISUAL </vt:lpstr>
      <vt:lpstr>Características del Terreno de Juego  </vt:lpstr>
      <vt:lpstr>Características del Balón  </vt:lpstr>
      <vt:lpstr>Equipamiento básico de los jugadores  </vt:lpstr>
      <vt:lpstr>TÉCNICA DE CONDUCCIÓN DEL BALÓN   </vt:lpstr>
      <vt:lpstr>METODOLOGÍA Aplicada  </vt:lpstr>
      <vt:lpstr>MÉTODO ESPECIFICO CUALITATIVO </vt:lpstr>
      <vt:lpstr>MÉTODO ESPECIFICO CUANTITATIVO </vt:lpstr>
      <vt:lpstr>POBLACIÓN Y MUESTRA  </vt:lpstr>
      <vt:lpstr>PLAN DE ENTRENAMIENTO PROPIOCEPTIVO </vt:lpstr>
      <vt:lpstr>MUESTRA DE ENTRENMIENTO </vt:lpstr>
      <vt:lpstr>RESULTADOS OBTENIDOS PRE- TEST Y POST-TEST</vt:lpstr>
      <vt:lpstr> Predominancia del tipo de conducción según la superficie de contacto     </vt:lpstr>
      <vt:lpstr>Predominancia del tipo de conducción según la trayectoria  Pre – test  </vt:lpstr>
      <vt:lpstr>Postura  </vt:lpstr>
      <vt:lpstr>Equilibrio</vt:lpstr>
      <vt:lpstr>Colocación frente al balón</vt:lpstr>
      <vt:lpstr>Drible</vt:lpstr>
      <vt:lpstr> resultado cuantitativo </vt:lpstr>
      <vt:lpstr>Presentación de PowerPoint</vt:lpstr>
      <vt:lpstr>Presentación de PowerPoint</vt:lpstr>
      <vt:lpstr>Presentación de PowerPoint</vt:lpstr>
      <vt:lpstr>CONCLUSIONES   </vt:lpstr>
      <vt:lpstr>RECOMENDACIONES </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NATALI VALLEJO</dc:creator>
  <cp:lastModifiedBy>Cristian</cp:lastModifiedBy>
  <cp:revision>31</cp:revision>
  <dcterms:created xsi:type="dcterms:W3CDTF">2020-06-21T02:42:28Z</dcterms:created>
  <dcterms:modified xsi:type="dcterms:W3CDTF">2021-01-18T20:19:29Z</dcterms:modified>
</cp:coreProperties>
</file>