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486" r:id="rId3"/>
    <p:sldId id="488" r:id="rId4"/>
    <p:sldId id="489" r:id="rId5"/>
    <p:sldId id="520" r:id="rId6"/>
    <p:sldId id="521" r:id="rId7"/>
    <p:sldId id="491" r:id="rId8"/>
    <p:sldId id="498" r:id="rId9"/>
    <p:sldId id="522" r:id="rId10"/>
    <p:sldId id="499" r:id="rId11"/>
    <p:sldId id="501" r:id="rId12"/>
    <p:sldId id="502" r:id="rId13"/>
    <p:sldId id="524" r:id="rId14"/>
    <p:sldId id="525" r:id="rId15"/>
    <p:sldId id="494" r:id="rId16"/>
    <p:sldId id="496" r:id="rId17"/>
    <p:sldId id="526" r:id="rId18"/>
    <p:sldId id="528" r:id="rId19"/>
    <p:sldId id="512" r:id="rId20"/>
    <p:sldId id="530" r:id="rId21"/>
    <p:sldId id="497" r:id="rId22"/>
    <p:sldId id="492" r:id="rId23"/>
    <p:sldId id="529" r:id="rId24"/>
    <p:sldId id="531" r:id="rId25"/>
    <p:sldId id="533" r:id="rId26"/>
    <p:sldId id="535" r:id="rId27"/>
    <p:sldId id="505" r:id="rId28"/>
    <p:sldId id="506" r:id="rId29"/>
    <p:sldId id="514" r:id="rId30"/>
    <p:sldId id="493" r:id="rId31"/>
    <p:sldId id="536" r:id="rId32"/>
    <p:sldId id="537" r:id="rId33"/>
    <p:sldId id="538" r:id="rId34"/>
    <p:sldId id="539" r:id="rId35"/>
    <p:sldId id="540" r:id="rId36"/>
    <p:sldId id="541" r:id="rId37"/>
    <p:sldId id="515" r:id="rId38"/>
    <p:sldId id="517" r:id="rId39"/>
    <p:sldId id="516" r:id="rId40"/>
    <p:sldId id="519" r:id="rId41"/>
    <p:sldId id="507" r:id="rId42"/>
    <p:sldId id="508" r:id="rId43"/>
    <p:sldId id="542" r:id="rId44"/>
    <p:sldId id="511" r:id="rId45"/>
  </p:sldIdLst>
  <p:sldSz cx="12192000" cy="6858000"/>
  <p:notesSz cx="6858000" cy="9144000"/>
  <p:defaultTextStyle>
    <a:defPPr>
      <a:defRPr lang="es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eLyN Guanotoa" initials="EG" lastIdx="2" clrIdx="0">
    <p:extLst>
      <p:ext uri="{19B8F6BF-5375-455C-9EA6-DF929625EA0E}">
        <p15:presenceInfo xmlns:p15="http://schemas.microsoft.com/office/powerpoint/2012/main" userId="8d6c5a2cd657c126" providerId="Windows Live"/>
      </p:ext>
    </p:extLst>
  </p:cmAuthor>
  <p:cmAuthor id="2" name="Michelle Velasco" initials="MV" lastIdx="1" clrIdx="1">
    <p:extLst>
      <p:ext uri="{19B8F6BF-5375-455C-9EA6-DF929625EA0E}">
        <p15:presenceInfo xmlns:p15="http://schemas.microsoft.com/office/powerpoint/2012/main" userId="83879a6cb6065f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979"/>
    <a:srgbClr val="2592B9"/>
    <a:srgbClr val="ED8137"/>
    <a:srgbClr val="F09456"/>
    <a:srgbClr val="73DEE3"/>
    <a:srgbClr val="F4DBCC"/>
    <a:srgbClr val="F5E0D3"/>
    <a:srgbClr val="E9BB9F"/>
    <a:srgbClr val="F7D3C9"/>
    <a:srgbClr val="EFA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65" autoAdjust="0"/>
    <p:restoredTop sz="90897" autoAdjust="0"/>
  </p:normalViewPr>
  <p:slideViewPr>
    <p:cSldViewPr snapToGrid="0">
      <p:cViewPr>
        <p:scale>
          <a:sx n="66" d="100"/>
          <a:sy n="66" d="100"/>
        </p:scale>
        <p:origin x="600" y="-24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Mateo Lopez" userId="b980af6a-4146-4c52-8d45-cfc6e30284ae" providerId="ADAL" clId="{16061255-4B41-473E-800E-54BC4842A433}"/>
    <pc:docChg chg="undo custSel addSld delSld modSld sldOrd">
      <pc:chgData name="David Mateo Lopez" userId="b980af6a-4146-4c52-8d45-cfc6e30284ae" providerId="ADAL" clId="{16061255-4B41-473E-800E-54BC4842A433}" dt="2021-03-18T22:33:16.464" v="10914" actId="1076"/>
      <pc:docMkLst>
        <pc:docMk/>
      </pc:docMkLst>
      <pc:sldChg chg="addSp delSp modSp mod">
        <pc:chgData name="David Mateo Lopez" userId="b980af6a-4146-4c52-8d45-cfc6e30284ae" providerId="ADAL" clId="{16061255-4B41-473E-800E-54BC4842A433}" dt="2021-03-18T17:51:01.253" v="7022" actId="20577"/>
        <pc:sldMkLst>
          <pc:docMk/>
          <pc:sldMk cId="4163667486" sldId="256"/>
        </pc:sldMkLst>
        <pc:spChg chg="del mod">
          <ac:chgData name="David Mateo Lopez" userId="b980af6a-4146-4c52-8d45-cfc6e30284ae" providerId="ADAL" clId="{16061255-4B41-473E-800E-54BC4842A433}" dt="2021-03-18T02:07:29.816" v="1151" actId="478"/>
          <ac:spMkLst>
            <pc:docMk/>
            <pc:sldMk cId="4163667486" sldId="256"/>
            <ac:spMk id="4" creationId="{00000000-0000-0000-0000-000000000000}"/>
          </ac:spMkLst>
        </pc:spChg>
        <pc:spChg chg="add del mod">
          <ac:chgData name="David Mateo Lopez" userId="b980af6a-4146-4c52-8d45-cfc6e30284ae" providerId="ADAL" clId="{16061255-4B41-473E-800E-54BC4842A433}" dt="2021-03-18T02:16:27.631" v="1356" actId="478"/>
          <ac:spMkLst>
            <pc:docMk/>
            <pc:sldMk cId="4163667486" sldId="256"/>
            <ac:spMk id="11" creationId="{E4A49E82-04DC-40A2-AFFB-8910CB313657}"/>
          </ac:spMkLst>
        </pc:spChg>
        <pc:spChg chg="add del mod">
          <ac:chgData name="David Mateo Lopez" userId="b980af6a-4146-4c52-8d45-cfc6e30284ae" providerId="ADAL" clId="{16061255-4B41-473E-800E-54BC4842A433}" dt="2021-03-18T02:16:27.631" v="1356" actId="478"/>
          <ac:spMkLst>
            <pc:docMk/>
            <pc:sldMk cId="4163667486" sldId="256"/>
            <ac:spMk id="12" creationId="{FD6B2B19-FB52-42F5-B4B8-CFCE81B114C1}"/>
          </ac:spMkLst>
        </pc:spChg>
        <pc:spChg chg="add mod">
          <ac:chgData name="David Mateo Lopez" userId="b980af6a-4146-4c52-8d45-cfc6e30284ae" providerId="ADAL" clId="{16061255-4B41-473E-800E-54BC4842A433}" dt="2021-03-18T02:07:30.883" v="1153"/>
          <ac:spMkLst>
            <pc:docMk/>
            <pc:sldMk cId="4163667486" sldId="256"/>
            <ac:spMk id="13" creationId="{200486B8-257C-4BDF-BB41-DB483AA85644}"/>
          </ac:spMkLst>
        </pc:spChg>
        <pc:spChg chg="mod">
          <ac:chgData name="David Mateo Lopez" userId="b980af6a-4146-4c52-8d45-cfc6e30284ae" providerId="ADAL" clId="{16061255-4B41-473E-800E-54BC4842A433}" dt="2021-03-18T17:51:01.253" v="7022" actId="20577"/>
          <ac:spMkLst>
            <pc:docMk/>
            <pc:sldMk cId="4163667486" sldId="256"/>
            <ac:spMk id="17" creationId="{00000000-0000-0000-0000-000000000000}"/>
          </ac:spMkLst>
        </pc:spChg>
        <pc:spChg chg="del mod">
          <ac:chgData name="David Mateo Lopez" userId="b980af6a-4146-4c52-8d45-cfc6e30284ae" providerId="ADAL" clId="{16061255-4B41-473E-800E-54BC4842A433}" dt="2021-03-18T02:07:30.089" v="1152" actId="478"/>
          <ac:spMkLst>
            <pc:docMk/>
            <pc:sldMk cId="4163667486" sldId="256"/>
            <ac:spMk id="18" creationId="{00000000-0000-0000-0000-000000000000}"/>
          </ac:spMkLst>
        </pc:spChg>
        <pc:spChg chg="add mod">
          <ac:chgData name="David Mateo Lopez" userId="b980af6a-4146-4c52-8d45-cfc6e30284ae" providerId="ADAL" clId="{16061255-4B41-473E-800E-54BC4842A433}" dt="2021-03-18T02:07:30.883" v="1153"/>
          <ac:spMkLst>
            <pc:docMk/>
            <pc:sldMk cId="4163667486" sldId="256"/>
            <ac:spMk id="19" creationId="{DC8BFE3C-17D5-4611-8871-B312076374B8}"/>
          </ac:spMkLst>
        </pc:spChg>
        <pc:spChg chg="add mod">
          <ac:chgData name="David Mateo Lopez" userId="b980af6a-4146-4c52-8d45-cfc6e30284ae" providerId="ADAL" clId="{16061255-4B41-473E-800E-54BC4842A433}" dt="2021-03-18T02:17:14.877" v="1365" actId="1037"/>
          <ac:spMkLst>
            <pc:docMk/>
            <pc:sldMk cId="4163667486" sldId="256"/>
            <ac:spMk id="20" creationId="{0D37FCD4-CC8C-4D98-9BC4-45007500547D}"/>
          </ac:spMkLst>
        </pc:spChg>
        <pc:spChg chg="add mod">
          <ac:chgData name="David Mateo Lopez" userId="b980af6a-4146-4c52-8d45-cfc6e30284ae" providerId="ADAL" clId="{16061255-4B41-473E-800E-54BC4842A433}" dt="2021-03-18T02:17:14.877" v="1365" actId="1037"/>
          <ac:spMkLst>
            <pc:docMk/>
            <pc:sldMk cId="4163667486" sldId="256"/>
            <ac:spMk id="21" creationId="{2B2FB9D5-5B69-4AB4-B4DB-AB67EB0B29B8}"/>
          </ac:spMkLst>
        </pc:spChg>
        <pc:grpChg chg="del">
          <ac:chgData name="David Mateo Lopez" userId="b980af6a-4146-4c52-8d45-cfc6e30284ae" providerId="ADAL" clId="{16061255-4B41-473E-800E-54BC4842A433}" dt="2021-03-18T02:07:21.305" v="1150" actId="478"/>
          <ac:grpSpMkLst>
            <pc:docMk/>
            <pc:sldMk cId="4163667486" sldId="256"/>
            <ac:grpSpMk id="14" creationId="{00000000-0000-0000-0000-000000000000}"/>
          </ac:grpSpMkLst>
        </pc:grpChg>
        <pc:picChg chg="add del mod">
          <ac:chgData name="David Mateo Lopez" userId="b980af6a-4146-4c52-8d45-cfc6e30284ae" providerId="ADAL" clId="{16061255-4B41-473E-800E-54BC4842A433}" dt="2021-03-18T01:46:49.735" v="470" actId="21"/>
          <ac:picMkLst>
            <pc:docMk/>
            <pc:sldMk cId="4163667486" sldId="256"/>
            <ac:picMk id="5" creationId="{65A244F6-F3E5-4054-B3F9-FDF13E0A75A0}"/>
          </ac:picMkLst>
        </pc:picChg>
      </pc:sldChg>
      <pc:sldChg chg="addSp delSp modSp del mod">
        <pc:chgData name="David Mateo Lopez" userId="b980af6a-4146-4c52-8d45-cfc6e30284ae" providerId="ADAL" clId="{16061255-4B41-473E-800E-54BC4842A433}" dt="2021-03-18T02:14:03.080" v="1352" actId="47"/>
        <pc:sldMkLst>
          <pc:docMk/>
          <pc:sldMk cId="493189422" sldId="376"/>
        </pc:sldMkLst>
        <pc:spChg chg="mod">
          <ac:chgData name="David Mateo Lopez" userId="b980af6a-4146-4c52-8d45-cfc6e30284ae" providerId="ADAL" clId="{16061255-4B41-473E-800E-54BC4842A433}" dt="2021-03-18T01:51:57.385" v="490" actId="1076"/>
          <ac:spMkLst>
            <pc:docMk/>
            <pc:sldMk cId="493189422" sldId="376"/>
            <ac:spMk id="2" creationId="{00000000-0000-0000-0000-000000000000}"/>
          </ac:spMkLst>
        </pc:spChg>
        <pc:spChg chg="del">
          <ac:chgData name="David Mateo Lopez" userId="b980af6a-4146-4c52-8d45-cfc6e30284ae" providerId="ADAL" clId="{16061255-4B41-473E-800E-54BC4842A433}" dt="2021-03-18T01:45:16.034" v="457" actId="478"/>
          <ac:spMkLst>
            <pc:docMk/>
            <pc:sldMk cId="493189422" sldId="376"/>
            <ac:spMk id="8" creationId="{00000000-0000-0000-0000-000000000000}"/>
          </ac:spMkLst>
        </pc:spChg>
        <pc:spChg chg="mod">
          <ac:chgData name="David Mateo Lopez" userId="b980af6a-4146-4c52-8d45-cfc6e30284ae" providerId="ADAL" clId="{16061255-4B41-473E-800E-54BC4842A433}" dt="2021-03-18T01:51:45.933" v="487"/>
          <ac:spMkLst>
            <pc:docMk/>
            <pc:sldMk cId="493189422" sldId="376"/>
            <ac:spMk id="13" creationId="{47A6D18D-C6FD-4308-9DAD-11665E26A973}"/>
          </ac:spMkLst>
        </pc:spChg>
        <pc:spChg chg="mod">
          <ac:chgData name="David Mateo Lopez" userId="b980af6a-4146-4c52-8d45-cfc6e30284ae" providerId="ADAL" clId="{16061255-4B41-473E-800E-54BC4842A433}" dt="2021-03-18T01:51:45.933" v="487"/>
          <ac:spMkLst>
            <pc:docMk/>
            <pc:sldMk cId="493189422" sldId="376"/>
            <ac:spMk id="17" creationId="{31C567AB-9576-478F-95EF-DDF7506414FB}"/>
          </ac:spMkLst>
        </pc:spChg>
        <pc:spChg chg="del">
          <ac:chgData name="David Mateo Lopez" userId="b980af6a-4146-4c52-8d45-cfc6e30284ae" providerId="ADAL" clId="{16061255-4B41-473E-800E-54BC4842A433}" dt="2021-03-18T01:47:03.294" v="475" actId="478"/>
          <ac:spMkLst>
            <pc:docMk/>
            <pc:sldMk cId="493189422" sldId="376"/>
            <ac:spMk id="18" creationId="{00000000-0000-0000-0000-000000000000}"/>
          </ac:spMkLst>
        </pc:spChg>
        <pc:grpChg chg="add del mod">
          <ac:chgData name="David Mateo Lopez" userId="b980af6a-4146-4c52-8d45-cfc6e30284ae" providerId="ADAL" clId="{16061255-4B41-473E-800E-54BC4842A433}" dt="2021-03-18T01:53:19.780" v="499" actId="478"/>
          <ac:grpSpMkLst>
            <pc:docMk/>
            <pc:sldMk cId="493189422" sldId="376"/>
            <ac:grpSpMk id="12" creationId="{3665BF16-F118-41D4-AC31-DF002F33C76A}"/>
          </ac:grpSpMkLst>
        </pc:grpChg>
        <pc:grpChg chg="del">
          <ac:chgData name="David Mateo Lopez" userId="b980af6a-4146-4c52-8d45-cfc6e30284ae" providerId="ADAL" clId="{16061255-4B41-473E-800E-54BC4842A433}" dt="2021-03-18T01:51:52.004" v="489" actId="478"/>
          <ac:grpSpMkLst>
            <pc:docMk/>
            <pc:sldMk cId="493189422" sldId="376"/>
            <ac:grpSpMk id="14" creationId="{00000000-0000-0000-0000-000000000000}"/>
          </ac:grpSpMkLst>
        </pc:grpChg>
        <pc:graphicFrameChg chg="mod">
          <ac:chgData name="David Mateo Lopez" userId="b980af6a-4146-4c52-8d45-cfc6e30284ae" providerId="ADAL" clId="{16061255-4B41-473E-800E-54BC4842A433}" dt="2021-03-18T01:51:57.385" v="490" actId="1076"/>
          <ac:graphicFrameMkLst>
            <pc:docMk/>
            <pc:sldMk cId="493189422" sldId="376"/>
            <ac:graphicFrameMk id="5" creationId="{00000000-0000-0000-0000-000000000000}"/>
          </ac:graphicFrameMkLst>
        </pc:graphicFrameChg>
        <pc:picChg chg="add mod">
          <ac:chgData name="David Mateo Lopez" userId="b980af6a-4146-4c52-8d45-cfc6e30284ae" providerId="ADAL" clId="{16061255-4B41-473E-800E-54BC4842A433}" dt="2021-03-18T01:52:31.422" v="497" actId="1076"/>
          <ac:picMkLst>
            <pc:docMk/>
            <pc:sldMk cId="493189422" sldId="376"/>
            <ac:picMk id="10" creationId="{C382C105-1BD0-41F5-816F-65C13CD115A9}"/>
          </ac:picMkLst>
        </pc:picChg>
        <pc:picChg chg="add mod">
          <ac:chgData name="David Mateo Lopez" userId="b980af6a-4146-4c52-8d45-cfc6e30284ae" providerId="ADAL" clId="{16061255-4B41-473E-800E-54BC4842A433}" dt="2021-03-18T01:52:05.982" v="492" actId="1076"/>
          <ac:picMkLst>
            <pc:docMk/>
            <pc:sldMk cId="493189422" sldId="376"/>
            <ac:picMk id="11" creationId="{F12F0F3C-4E98-48FC-A5DC-7C16EEA5CA82}"/>
          </ac:picMkLst>
        </pc:picChg>
      </pc:sldChg>
      <pc:sldChg chg="modSp del mod modTransition">
        <pc:chgData name="David Mateo Lopez" userId="b980af6a-4146-4c52-8d45-cfc6e30284ae" providerId="ADAL" clId="{16061255-4B41-473E-800E-54BC4842A433}" dt="2021-03-18T04:04:33.945" v="3727" actId="47"/>
        <pc:sldMkLst>
          <pc:docMk/>
          <pc:sldMk cId="2268792823" sldId="377"/>
        </pc:sldMkLst>
        <pc:spChg chg="mod">
          <ac:chgData name="David Mateo Lopez" userId="b980af6a-4146-4c52-8d45-cfc6e30284ae" providerId="ADAL" clId="{16061255-4B41-473E-800E-54BC4842A433}" dt="2021-03-18T01:42:46.424" v="453" actId="1076"/>
          <ac:spMkLst>
            <pc:docMk/>
            <pc:sldMk cId="2268792823" sldId="377"/>
            <ac:spMk id="15" creationId="{00000000-0000-0000-0000-000000000000}"/>
          </ac:spMkLst>
        </pc:spChg>
        <pc:spChg chg="mod">
          <ac:chgData name="David Mateo Lopez" userId="b980af6a-4146-4c52-8d45-cfc6e30284ae" providerId="ADAL" clId="{16061255-4B41-473E-800E-54BC4842A433}" dt="2021-03-18T01:44:07.244" v="456" actId="20577"/>
          <ac:spMkLst>
            <pc:docMk/>
            <pc:sldMk cId="2268792823" sldId="377"/>
            <ac:spMk id="17" creationId="{00000000-0000-0000-0000-000000000000}"/>
          </ac:spMkLst>
        </pc:spChg>
      </pc:sldChg>
      <pc:sldChg chg="modSp del">
        <pc:chgData name="David Mateo Lopez" userId="b980af6a-4146-4c52-8d45-cfc6e30284ae" providerId="ADAL" clId="{16061255-4B41-473E-800E-54BC4842A433}" dt="2021-03-18T04:15:17.466" v="4367" actId="47"/>
        <pc:sldMkLst>
          <pc:docMk/>
          <pc:sldMk cId="4234905522" sldId="412"/>
        </pc:sldMkLst>
        <pc:graphicFrameChg chg="mod">
          <ac:chgData name="David Mateo Lopez" userId="b980af6a-4146-4c52-8d45-cfc6e30284ae" providerId="ADAL" clId="{16061255-4B41-473E-800E-54BC4842A433}" dt="2021-03-18T04:05:09.311" v="3742"/>
          <ac:graphicFrameMkLst>
            <pc:docMk/>
            <pc:sldMk cId="4234905522" sldId="412"/>
            <ac:graphicFrameMk id="8" creationId="{8D491E4A-B2EE-45B2-A29C-CAE89797F62A}"/>
          </ac:graphicFrameMkLst>
        </pc:graphicFrameChg>
      </pc:sldChg>
      <pc:sldChg chg="del">
        <pc:chgData name="David Mateo Lopez" userId="b980af6a-4146-4c52-8d45-cfc6e30284ae" providerId="ADAL" clId="{16061255-4B41-473E-800E-54BC4842A433}" dt="2021-03-18T04:04:38.165" v="3730" actId="47"/>
        <pc:sldMkLst>
          <pc:docMk/>
          <pc:sldMk cId="262953209" sldId="452"/>
        </pc:sldMkLst>
      </pc:sldChg>
      <pc:sldChg chg="del">
        <pc:chgData name="David Mateo Lopez" userId="b980af6a-4146-4c52-8d45-cfc6e30284ae" providerId="ADAL" clId="{16061255-4B41-473E-800E-54BC4842A433}" dt="2021-03-18T04:15:18.738" v="4368" actId="47"/>
        <pc:sldMkLst>
          <pc:docMk/>
          <pc:sldMk cId="262353480" sldId="453"/>
        </pc:sldMkLst>
      </pc:sldChg>
      <pc:sldChg chg="del">
        <pc:chgData name="David Mateo Lopez" userId="b980af6a-4146-4c52-8d45-cfc6e30284ae" providerId="ADAL" clId="{16061255-4B41-473E-800E-54BC4842A433}" dt="2021-03-18T19:43:52.034" v="9367" actId="47"/>
        <pc:sldMkLst>
          <pc:docMk/>
          <pc:sldMk cId="402989239" sldId="454"/>
        </pc:sldMkLst>
      </pc:sldChg>
      <pc:sldChg chg="del">
        <pc:chgData name="David Mateo Lopez" userId="b980af6a-4146-4c52-8d45-cfc6e30284ae" providerId="ADAL" clId="{16061255-4B41-473E-800E-54BC4842A433}" dt="2021-03-18T19:43:35.085" v="9349" actId="47"/>
        <pc:sldMkLst>
          <pc:docMk/>
          <pc:sldMk cId="4138932025" sldId="455"/>
        </pc:sldMkLst>
      </pc:sldChg>
      <pc:sldChg chg="del">
        <pc:chgData name="David Mateo Lopez" userId="b980af6a-4146-4c52-8d45-cfc6e30284ae" providerId="ADAL" clId="{16061255-4B41-473E-800E-54BC4842A433}" dt="2021-03-18T19:43:40.998" v="9355" actId="47"/>
        <pc:sldMkLst>
          <pc:docMk/>
          <pc:sldMk cId="3205094469" sldId="456"/>
        </pc:sldMkLst>
      </pc:sldChg>
      <pc:sldChg chg="del">
        <pc:chgData name="David Mateo Lopez" userId="b980af6a-4146-4c52-8d45-cfc6e30284ae" providerId="ADAL" clId="{16061255-4B41-473E-800E-54BC4842A433}" dt="2021-03-18T19:43:44.343" v="9359" actId="47"/>
        <pc:sldMkLst>
          <pc:docMk/>
          <pc:sldMk cId="403730043" sldId="457"/>
        </pc:sldMkLst>
      </pc:sldChg>
      <pc:sldChg chg="del">
        <pc:chgData name="David Mateo Lopez" userId="b980af6a-4146-4c52-8d45-cfc6e30284ae" providerId="ADAL" clId="{16061255-4B41-473E-800E-54BC4842A433}" dt="2021-03-18T04:30:15.444" v="4715" actId="47"/>
        <pc:sldMkLst>
          <pc:docMk/>
          <pc:sldMk cId="1008806312" sldId="458"/>
        </pc:sldMkLst>
      </pc:sldChg>
      <pc:sldChg chg="del">
        <pc:chgData name="David Mateo Lopez" userId="b980af6a-4146-4c52-8d45-cfc6e30284ae" providerId="ADAL" clId="{16061255-4B41-473E-800E-54BC4842A433}" dt="2021-03-18T19:43:13.012" v="9346" actId="47"/>
        <pc:sldMkLst>
          <pc:docMk/>
          <pc:sldMk cId="1010779108" sldId="459"/>
        </pc:sldMkLst>
      </pc:sldChg>
      <pc:sldChg chg="del">
        <pc:chgData name="David Mateo Lopez" userId="b980af6a-4146-4c52-8d45-cfc6e30284ae" providerId="ADAL" clId="{16061255-4B41-473E-800E-54BC4842A433}" dt="2021-03-18T19:43:51.373" v="9366" actId="47"/>
        <pc:sldMkLst>
          <pc:docMk/>
          <pc:sldMk cId="2527540574" sldId="460"/>
        </pc:sldMkLst>
      </pc:sldChg>
      <pc:sldChg chg="del">
        <pc:chgData name="David Mateo Lopez" userId="b980af6a-4146-4c52-8d45-cfc6e30284ae" providerId="ADAL" clId="{16061255-4B41-473E-800E-54BC4842A433}" dt="2021-03-18T19:43:33.819" v="9348" actId="47"/>
        <pc:sldMkLst>
          <pc:docMk/>
          <pc:sldMk cId="434710454" sldId="461"/>
        </pc:sldMkLst>
      </pc:sldChg>
      <pc:sldChg chg="del">
        <pc:chgData name="David Mateo Lopez" userId="b980af6a-4146-4c52-8d45-cfc6e30284ae" providerId="ADAL" clId="{16061255-4B41-473E-800E-54BC4842A433}" dt="2021-03-18T19:43:36.030" v="9350" actId="47"/>
        <pc:sldMkLst>
          <pc:docMk/>
          <pc:sldMk cId="62402762" sldId="462"/>
        </pc:sldMkLst>
      </pc:sldChg>
      <pc:sldChg chg="del">
        <pc:chgData name="David Mateo Lopez" userId="b980af6a-4146-4c52-8d45-cfc6e30284ae" providerId="ADAL" clId="{16061255-4B41-473E-800E-54BC4842A433}" dt="2021-03-18T19:43:38.622" v="9353" actId="47"/>
        <pc:sldMkLst>
          <pc:docMk/>
          <pc:sldMk cId="3355042249" sldId="463"/>
        </pc:sldMkLst>
      </pc:sldChg>
      <pc:sldChg chg="del">
        <pc:chgData name="David Mateo Lopez" userId="b980af6a-4146-4c52-8d45-cfc6e30284ae" providerId="ADAL" clId="{16061255-4B41-473E-800E-54BC4842A433}" dt="2021-03-18T19:43:42.804" v="9357" actId="47"/>
        <pc:sldMkLst>
          <pc:docMk/>
          <pc:sldMk cId="4072747861" sldId="464"/>
        </pc:sldMkLst>
      </pc:sldChg>
      <pc:sldChg chg="del">
        <pc:chgData name="David Mateo Lopez" userId="b980af6a-4146-4c52-8d45-cfc6e30284ae" providerId="ADAL" clId="{16061255-4B41-473E-800E-54BC4842A433}" dt="2021-03-18T19:43:46.953" v="9362" actId="47"/>
        <pc:sldMkLst>
          <pc:docMk/>
          <pc:sldMk cId="2036498991" sldId="465"/>
        </pc:sldMkLst>
      </pc:sldChg>
      <pc:sldChg chg="del">
        <pc:chgData name="David Mateo Lopez" userId="b980af6a-4146-4c52-8d45-cfc6e30284ae" providerId="ADAL" clId="{16061255-4B41-473E-800E-54BC4842A433}" dt="2021-03-18T19:43:46.352" v="9361" actId="47"/>
        <pc:sldMkLst>
          <pc:docMk/>
          <pc:sldMk cId="1430877383" sldId="466"/>
        </pc:sldMkLst>
      </pc:sldChg>
      <pc:sldChg chg="del">
        <pc:chgData name="David Mateo Lopez" userId="b980af6a-4146-4c52-8d45-cfc6e30284ae" providerId="ADAL" clId="{16061255-4B41-473E-800E-54BC4842A433}" dt="2021-03-18T19:43:48.480" v="9364" actId="47"/>
        <pc:sldMkLst>
          <pc:docMk/>
          <pc:sldMk cId="457784611" sldId="467"/>
        </pc:sldMkLst>
      </pc:sldChg>
      <pc:sldChg chg="del">
        <pc:chgData name="David Mateo Lopez" userId="b980af6a-4146-4c52-8d45-cfc6e30284ae" providerId="ADAL" clId="{16061255-4B41-473E-800E-54BC4842A433}" dt="2021-03-18T19:43:49.252" v="9365" actId="47"/>
        <pc:sldMkLst>
          <pc:docMk/>
          <pc:sldMk cId="2149681305" sldId="468"/>
        </pc:sldMkLst>
      </pc:sldChg>
      <pc:sldChg chg="del">
        <pc:chgData name="David Mateo Lopez" userId="b980af6a-4146-4c52-8d45-cfc6e30284ae" providerId="ADAL" clId="{16061255-4B41-473E-800E-54BC4842A433}" dt="2021-03-18T04:30:14.649" v="4714" actId="47"/>
        <pc:sldMkLst>
          <pc:docMk/>
          <pc:sldMk cId="1965737674" sldId="469"/>
        </pc:sldMkLst>
      </pc:sldChg>
      <pc:sldChg chg="del">
        <pc:chgData name="David Mateo Lopez" userId="b980af6a-4146-4c52-8d45-cfc6e30284ae" providerId="ADAL" clId="{16061255-4B41-473E-800E-54BC4842A433}" dt="2021-03-18T04:04:36.373" v="3729" actId="47"/>
        <pc:sldMkLst>
          <pc:docMk/>
          <pc:sldMk cId="1545058938" sldId="470"/>
        </pc:sldMkLst>
      </pc:sldChg>
      <pc:sldChg chg="del">
        <pc:chgData name="David Mateo Lopez" userId="b980af6a-4146-4c52-8d45-cfc6e30284ae" providerId="ADAL" clId="{16061255-4B41-473E-800E-54BC4842A433}" dt="2021-03-18T01:40:57.852" v="442" actId="47"/>
        <pc:sldMkLst>
          <pc:docMk/>
          <pc:sldMk cId="2068646887" sldId="472"/>
        </pc:sldMkLst>
      </pc:sldChg>
      <pc:sldChg chg="del">
        <pc:chgData name="David Mateo Lopez" userId="b980af6a-4146-4c52-8d45-cfc6e30284ae" providerId="ADAL" clId="{16061255-4B41-473E-800E-54BC4842A433}" dt="2021-03-18T04:04:35.301" v="3728" actId="47"/>
        <pc:sldMkLst>
          <pc:docMk/>
          <pc:sldMk cId="2810269739" sldId="473"/>
        </pc:sldMkLst>
      </pc:sldChg>
      <pc:sldChg chg="del">
        <pc:chgData name="David Mateo Lopez" userId="b980af6a-4146-4c52-8d45-cfc6e30284ae" providerId="ADAL" clId="{16061255-4B41-473E-800E-54BC4842A433}" dt="2021-03-18T04:04:39.314" v="3731" actId="47"/>
        <pc:sldMkLst>
          <pc:docMk/>
          <pc:sldMk cId="2464931427" sldId="474"/>
        </pc:sldMkLst>
      </pc:sldChg>
      <pc:sldChg chg="del">
        <pc:chgData name="David Mateo Lopez" userId="b980af6a-4146-4c52-8d45-cfc6e30284ae" providerId="ADAL" clId="{16061255-4B41-473E-800E-54BC4842A433}" dt="2021-03-18T01:41:01.749" v="443" actId="47"/>
        <pc:sldMkLst>
          <pc:docMk/>
          <pc:sldMk cId="4094310875" sldId="475"/>
        </pc:sldMkLst>
      </pc:sldChg>
      <pc:sldChg chg="del">
        <pc:chgData name="David Mateo Lopez" userId="b980af6a-4146-4c52-8d45-cfc6e30284ae" providerId="ADAL" clId="{16061255-4B41-473E-800E-54BC4842A433}" dt="2021-03-18T19:43:28.680" v="9347" actId="47"/>
        <pc:sldMkLst>
          <pc:docMk/>
          <pc:sldMk cId="2564453012" sldId="476"/>
        </pc:sldMkLst>
      </pc:sldChg>
      <pc:sldChg chg="del">
        <pc:chgData name="David Mateo Lopez" userId="b980af6a-4146-4c52-8d45-cfc6e30284ae" providerId="ADAL" clId="{16061255-4B41-473E-800E-54BC4842A433}" dt="2021-03-18T19:43:36.691" v="9351" actId="47"/>
        <pc:sldMkLst>
          <pc:docMk/>
          <pc:sldMk cId="3965666919" sldId="477"/>
        </pc:sldMkLst>
      </pc:sldChg>
      <pc:sldChg chg="del">
        <pc:chgData name="David Mateo Lopez" userId="b980af6a-4146-4c52-8d45-cfc6e30284ae" providerId="ADAL" clId="{16061255-4B41-473E-800E-54BC4842A433}" dt="2021-03-18T19:43:43.612" v="9358" actId="47"/>
        <pc:sldMkLst>
          <pc:docMk/>
          <pc:sldMk cId="2189665259" sldId="478"/>
        </pc:sldMkLst>
      </pc:sldChg>
      <pc:sldChg chg="del">
        <pc:chgData name="David Mateo Lopez" userId="b980af6a-4146-4c52-8d45-cfc6e30284ae" providerId="ADAL" clId="{16061255-4B41-473E-800E-54BC4842A433}" dt="2021-03-18T19:43:41.799" v="9356" actId="47"/>
        <pc:sldMkLst>
          <pc:docMk/>
          <pc:sldMk cId="512126807" sldId="479"/>
        </pc:sldMkLst>
      </pc:sldChg>
      <pc:sldChg chg="del">
        <pc:chgData name="David Mateo Lopez" userId="b980af6a-4146-4c52-8d45-cfc6e30284ae" providerId="ADAL" clId="{16061255-4B41-473E-800E-54BC4842A433}" dt="2021-03-18T19:43:45.421" v="9360" actId="47"/>
        <pc:sldMkLst>
          <pc:docMk/>
          <pc:sldMk cId="2908265283" sldId="480"/>
        </pc:sldMkLst>
      </pc:sldChg>
      <pc:sldChg chg="del">
        <pc:chgData name="David Mateo Lopez" userId="b980af6a-4146-4c52-8d45-cfc6e30284ae" providerId="ADAL" clId="{16061255-4B41-473E-800E-54BC4842A433}" dt="2021-03-18T19:43:37.255" v="9352" actId="47"/>
        <pc:sldMkLst>
          <pc:docMk/>
          <pc:sldMk cId="3948490066" sldId="481"/>
        </pc:sldMkLst>
      </pc:sldChg>
      <pc:sldChg chg="del">
        <pc:chgData name="David Mateo Lopez" userId="b980af6a-4146-4c52-8d45-cfc6e30284ae" providerId="ADAL" clId="{16061255-4B41-473E-800E-54BC4842A433}" dt="2021-03-18T19:43:39.467" v="9354" actId="47"/>
        <pc:sldMkLst>
          <pc:docMk/>
          <pc:sldMk cId="276161397" sldId="482"/>
        </pc:sldMkLst>
      </pc:sldChg>
      <pc:sldChg chg="del">
        <pc:chgData name="David Mateo Lopez" userId="b980af6a-4146-4c52-8d45-cfc6e30284ae" providerId="ADAL" clId="{16061255-4B41-473E-800E-54BC4842A433}" dt="2021-03-18T19:43:47.518" v="9363" actId="47"/>
        <pc:sldMkLst>
          <pc:docMk/>
          <pc:sldMk cId="2671837137" sldId="483"/>
        </pc:sldMkLst>
      </pc:sldChg>
      <pc:sldChg chg="del">
        <pc:chgData name="David Mateo Lopez" userId="b980af6a-4146-4c52-8d45-cfc6e30284ae" providerId="ADAL" clId="{16061255-4B41-473E-800E-54BC4842A433}" dt="2021-03-18T04:30:10.793" v="4713" actId="47"/>
        <pc:sldMkLst>
          <pc:docMk/>
          <pc:sldMk cId="2969883369" sldId="484"/>
        </pc:sldMkLst>
      </pc:sldChg>
      <pc:sldChg chg="addSp delSp modSp del mod delAnim">
        <pc:chgData name="David Mateo Lopez" userId="b980af6a-4146-4c52-8d45-cfc6e30284ae" providerId="ADAL" clId="{16061255-4B41-473E-800E-54BC4842A433}" dt="2021-03-18T04:30:08.262" v="4712" actId="47"/>
        <pc:sldMkLst>
          <pc:docMk/>
          <pc:sldMk cId="3608397513" sldId="485"/>
        </pc:sldMkLst>
        <pc:spChg chg="add mod">
          <ac:chgData name="David Mateo Lopez" userId="b980af6a-4146-4c52-8d45-cfc6e30284ae" providerId="ADAL" clId="{16061255-4B41-473E-800E-54BC4842A433}" dt="2021-03-18T01:37:45.024" v="0" actId="478"/>
          <ac:spMkLst>
            <pc:docMk/>
            <pc:sldMk cId="3608397513" sldId="485"/>
            <ac:spMk id="6" creationId="{B4CCED39-EECD-4C45-9EA3-989195844B8C}"/>
          </ac:spMkLst>
        </pc:spChg>
        <pc:picChg chg="del">
          <ac:chgData name="David Mateo Lopez" userId="b980af6a-4146-4c52-8d45-cfc6e30284ae" providerId="ADAL" clId="{16061255-4B41-473E-800E-54BC4842A433}" dt="2021-03-18T01:37:45.024" v="0" actId="478"/>
          <ac:picMkLst>
            <pc:docMk/>
            <pc:sldMk cId="3608397513" sldId="485"/>
            <ac:picMk id="21" creationId="{98449672-1615-461D-B922-1D8DDD3B4C7A}"/>
          </ac:picMkLst>
        </pc:picChg>
      </pc:sldChg>
      <pc:sldChg chg="addSp delSp modSp new mod">
        <pc:chgData name="David Mateo Lopez" userId="b980af6a-4146-4c52-8d45-cfc6e30284ae" providerId="ADAL" clId="{16061255-4B41-473E-800E-54BC4842A433}" dt="2021-03-18T17:52:49.622" v="7074" actId="1076"/>
        <pc:sldMkLst>
          <pc:docMk/>
          <pc:sldMk cId="2530892747" sldId="486"/>
        </pc:sldMkLst>
        <pc:spChg chg="del">
          <ac:chgData name="David Mateo Lopez" userId="b980af6a-4146-4c52-8d45-cfc6e30284ae" providerId="ADAL" clId="{16061255-4B41-473E-800E-54BC4842A433}" dt="2021-03-18T01:53:26.114" v="501" actId="478"/>
          <ac:spMkLst>
            <pc:docMk/>
            <pc:sldMk cId="2530892747" sldId="486"/>
            <ac:spMk id="2" creationId="{648725B1-3B56-4EA9-8EA0-3E612247626B}"/>
          </ac:spMkLst>
        </pc:spChg>
        <pc:spChg chg="del">
          <ac:chgData name="David Mateo Lopez" userId="b980af6a-4146-4c52-8d45-cfc6e30284ae" providerId="ADAL" clId="{16061255-4B41-473E-800E-54BC4842A433}" dt="2021-03-18T01:53:26.605" v="502" actId="478"/>
          <ac:spMkLst>
            <pc:docMk/>
            <pc:sldMk cId="2530892747" sldId="486"/>
            <ac:spMk id="3" creationId="{CF473757-05F8-4C82-8F8E-3A95D031920F}"/>
          </ac:spMkLst>
        </pc:spChg>
        <pc:spChg chg="add mod">
          <ac:chgData name="David Mateo Lopez" userId="b980af6a-4146-4c52-8d45-cfc6e30284ae" providerId="ADAL" clId="{16061255-4B41-473E-800E-54BC4842A433}" dt="2021-03-18T02:01:41.135" v="639" actId="1076"/>
          <ac:spMkLst>
            <pc:docMk/>
            <pc:sldMk cId="2530892747" sldId="486"/>
            <ac:spMk id="4" creationId="{C389FEEB-B262-4275-A9F3-135682845C60}"/>
          </ac:spMkLst>
        </pc:spChg>
        <pc:spChg chg="add del mod">
          <ac:chgData name="David Mateo Lopez" userId="b980af6a-4146-4c52-8d45-cfc6e30284ae" providerId="ADAL" clId="{16061255-4B41-473E-800E-54BC4842A433}" dt="2021-03-18T01:54:08.418" v="513"/>
          <ac:spMkLst>
            <pc:docMk/>
            <pc:sldMk cId="2530892747" sldId="486"/>
            <ac:spMk id="5" creationId="{9ED7EB71-6593-43FB-9070-0EE2A6948A84}"/>
          </ac:spMkLst>
        </pc:spChg>
        <pc:spChg chg="add del mod">
          <ac:chgData name="David Mateo Lopez" userId="b980af6a-4146-4c52-8d45-cfc6e30284ae" providerId="ADAL" clId="{16061255-4B41-473E-800E-54BC4842A433}" dt="2021-03-18T01:54:08.418" v="513"/>
          <ac:spMkLst>
            <pc:docMk/>
            <pc:sldMk cId="2530892747" sldId="486"/>
            <ac:spMk id="6" creationId="{1E3884D9-E3E4-4DA5-B051-E80809DF5904}"/>
          </ac:spMkLst>
        </pc:spChg>
        <pc:spChg chg="add del mod">
          <ac:chgData name="David Mateo Lopez" userId="b980af6a-4146-4c52-8d45-cfc6e30284ae" providerId="ADAL" clId="{16061255-4B41-473E-800E-54BC4842A433}" dt="2021-03-18T01:54:08.418" v="513"/>
          <ac:spMkLst>
            <pc:docMk/>
            <pc:sldMk cId="2530892747" sldId="486"/>
            <ac:spMk id="7" creationId="{9113CF6D-832E-4543-BF36-7F46643FC990}"/>
          </ac:spMkLst>
        </pc:spChg>
        <pc:spChg chg="add mod topLvl">
          <ac:chgData name="David Mateo Lopez" userId="b980af6a-4146-4c52-8d45-cfc6e30284ae" providerId="ADAL" clId="{16061255-4B41-473E-800E-54BC4842A433}" dt="2021-03-18T17:51:58.423" v="7040" actId="1076"/>
          <ac:spMkLst>
            <pc:docMk/>
            <pc:sldMk cId="2530892747" sldId="486"/>
            <ac:spMk id="8" creationId="{4FDDF6E5-23F1-4133-9ACA-C29F5953ECE1}"/>
          </ac:spMkLst>
        </pc:spChg>
        <pc:spChg chg="add mod topLvl">
          <ac:chgData name="David Mateo Lopez" userId="b980af6a-4146-4c52-8d45-cfc6e30284ae" providerId="ADAL" clId="{16061255-4B41-473E-800E-54BC4842A433}" dt="2021-03-18T17:51:53.823" v="7039" actId="14100"/>
          <ac:spMkLst>
            <pc:docMk/>
            <pc:sldMk cId="2530892747" sldId="486"/>
            <ac:spMk id="9" creationId="{F3E32973-C882-4AF0-B9D9-5F1841AD0560}"/>
          </ac:spMkLst>
        </pc:spChg>
        <pc:spChg chg="add mod topLvl">
          <ac:chgData name="David Mateo Lopez" userId="b980af6a-4146-4c52-8d45-cfc6e30284ae" providerId="ADAL" clId="{16061255-4B41-473E-800E-54BC4842A433}" dt="2021-03-18T17:52:46.343" v="7073" actId="1076"/>
          <ac:spMkLst>
            <pc:docMk/>
            <pc:sldMk cId="2530892747" sldId="486"/>
            <ac:spMk id="10" creationId="{111CA4E2-11EC-4D82-824F-FA6C31B72A59}"/>
          </ac:spMkLst>
        </pc:spChg>
        <pc:spChg chg="mod">
          <ac:chgData name="David Mateo Lopez" userId="b980af6a-4146-4c52-8d45-cfc6e30284ae" providerId="ADAL" clId="{16061255-4B41-473E-800E-54BC4842A433}" dt="2021-03-18T01:55:37.230" v="534" actId="571"/>
          <ac:spMkLst>
            <pc:docMk/>
            <pc:sldMk cId="2530892747" sldId="486"/>
            <ac:spMk id="13" creationId="{E915DAAC-DEDD-4967-83BC-92B2A28A5CBB}"/>
          </ac:spMkLst>
        </pc:spChg>
        <pc:spChg chg="mod">
          <ac:chgData name="David Mateo Lopez" userId="b980af6a-4146-4c52-8d45-cfc6e30284ae" providerId="ADAL" clId="{16061255-4B41-473E-800E-54BC4842A433}" dt="2021-03-18T01:55:37.230" v="534" actId="571"/>
          <ac:spMkLst>
            <pc:docMk/>
            <pc:sldMk cId="2530892747" sldId="486"/>
            <ac:spMk id="14" creationId="{61220A8B-6704-4496-A3A4-F3AC301A8B0C}"/>
          </ac:spMkLst>
        </pc:spChg>
        <pc:spChg chg="mod">
          <ac:chgData name="David Mateo Lopez" userId="b980af6a-4146-4c52-8d45-cfc6e30284ae" providerId="ADAL" clId="{16061255-4B41-473E-800E-54BC4842A433}" dt="2021-03-18T01:55:37.230" v="534" actId="571"/>
          <ac:spMkLst>
            <pc:docMk/>
            <pc:sldMk cId="2530892747" sldId="486"/>
            <ac:spMk id="15" creationId="{6FA6470D-2E4D-4E00-BB85-BC08D8F7BFEF}"/>
          </ac:spMkLst>
        </pc:spChg>
        <pc:spChg chg="mod">
          <ac:chgData name="David Mateo Lopez" userId="b980af6a-4146-4c52-8d45-cfc6e30284ae" providerId="ADAL" clId="{16061255-4B41-473E-800E-54BC4842A433}" dt="2021-03-18T01:55:40.702" v="535" actId="571"/>
          <ac:spMkLst>
            <pc:docMk/>
            <pc:sldMk cId="2530892747" sldId="486"/>
            <ac:spMk id="17" creationId="{A0F576CE-BB0D-49D2-A5B5-690FDA4F5AE9}"/>
          </ac:spMkLst>
        </pc:spChg>
        <pc:spChg chg="mod">
          <ac:chgData name="David Mateo Lopez" userId="b980af6a-4146-4c52-8d45-cfc6e30284ae" providerId="ADAL" clId="{16061255-4B41-473E-800E-54BC4842A433}" dt="2021-03-18T01:55:40.702" v="535" actId="571"/>
          <ac:spMkLst>
            <pc:docMk/>
            <pc:sldMk cId="2530892747" sldId="486"/>
            <ac:spMk id="18" creationId="{B9543700-229B-4186-9641-46D935EE1377}"/>
          </ac:spMkLst>
        </pc:spChg>
        <pc:spChg chg="mod">
          <ac:chgData name="David Mateo Lopez" userId="b980af6a-4146-4c52-8d45-cfc6e30284ae" providerId="ADAL" clId="{16061255-4B41-473E-800E-54BC4842A433}" dt="2021-03-18T01:55:40.702" v="535" actId="571"/>
          <ac:spMkLst>
            <pc:docMk/>
            <pc:sldMk cId="2530892747" sldId="486"/>
            <ac:spMk id="19" creationId="{1D7D3BA9-EFDA-423D-8FA9-76CF64C45267}"/>
          </ac:spMkLst>
        </pc:spChg>
        <pc:spChg chg="mod">
          <ac:chgData name="David Mateo Lopez" userId="b980af6a-4146-4c52-8d45-cfc6e30284ae" providerId="ADAL" clId="{16061255-4B41-473E-800E-54BC4842A433}" dt="2021-03-18T01:55:42.830" v="536" actId="571"/>
          <ac:spMkLst>
            <pc:docMk/>
            <pc:sldMk cId="2530892747" sldId="486"/>
            <ac:spMk id="21" creationId="{5BEA802C-D7DE-4C3A-9DAA-A8925866679A}"/>
          </ac:spMkLst>
        </pc:spChg>
        <pc:spChg chg="mod">
          <ac:chgData name="David Mateo Lopez" userId="b980af6a-4146-4c52-8d45-cfc6e30284ae" providerId="ADAL" clId="{16061255-4B41-473E-800E-54BC4842A433}" dt="2021-03-18T01:55:42.830" v="536" actId="571"/>
          <ac:spMkLst>
            <pc:docMk/>
            <pc:sldMk cId="2530892747" sldId="486"/>
            <ac:spMk id="22" creationId="{3CAED1AD-F0A8-4A93-ADA3-B95FCC8BCEAE}"/>
          </ac:spMkLst>
        </pc:spChg>
        <pc:spChg chg="mod">
          <ac:chgData name="David Mateo Lopez" userId="b980af6a-4146-4c52-8d45-cfc6e30284ae" providerId="ADAL" clId="{16061255-4B41-473E-800E-54BC4842A433}" dt="2021-03-18T01:55:42.830" v="536" actId="571"/>
          <ac:spMkLst>
            <pc:docMk/>
            <pc:sldMk cId="2530892747" sldId="486"/>
            <ac:spMk id="23" creationId="{40ACFA2C-58E7-4B16-A8C8-3AD2357089F3}"/>
          </ac:spMkLst>
        </pc:spChg>
        <pc:spChg chg="mod">
          <ac:chgData name="David Mateo Lopez" userId="b980af6a-4146-4c52-8d45-cfc6e30284ae" providerId="ADAL" clId="{16061255-4B41-473E-800E-54BC4842A433}" dt="2021-03-18T01:55:46.728" v="537" actId="571"/>
          <ac:spMkLst>
            <pc:docMk/>
            <pc:sldMk cId="2530892747" sldId="486"/>
            <ac:spMk id="25" creationId="{32A4838F-2839-4139-8777-289A149633CF}"/>
          </ac:spMkLst>
        </pc:spChg>
        <pc:spChg chg="mod">
          <ac:chgData name="David Mateo Lopez" userId="b980af6a-4146-4c52-8d45-cfc6e30284ae" providerId="ADAL" clId="{16061255-4B41-473E-800E-54BC4842A433}" dt="2021-03-18T01:55:46.728" v="537" actId="571"/>
          <ac:spMkLst>
            <pc:docMk/>
            <pc:sldMk cId="2530892747" sldId="486"/>
            <ac:spMk id="26" creationId="{AEBAD160-4524-442E-803F-4A50CDCAFB44}"/>
          </ac:spMkLst>
        </pc:spChg>
        <pc:spChg chg="mod">
          <ac:chgData name="David Mateo Lopez" userId="b980af6a-4146-4c52-8d45-cfc6e30284ae" providerId="ADAL" clId="{16061255-4B41-473E-800E-54BC4842A433}" dt="2021-03-18T01:55:46.728" v="537" actId="571"/>
          <ac:spMkLst>
            <pc:docMk/>
            <pc:sldMk cId="2530892747" sldId="486"/>
            <ac:spMk id="27" creationId="{6AAC7F64-9367-4867-95C2-8B853A876ED6}"/>
          </ac:spMkLst>
        </pc:spChg>
        <pc:spChg chg="add del mod">
          <ac:chgData name="David Mateo Lopez" userId="b980af6a-4146-4c52-8d45-cfc6e30284ae" providerId="ADAL" clId="{16061255-4B41-473E-800E-54BC4842A433}" dt="2021-03-18T02:17:22.860" v="1366" actId="478"/>
          <ac:spMkLst>
            <pc:docMk/>
            <pc:sldMk cId="2530892747" sldId="486"/>
            <ac:spMk id="29" creationId="{89B0FDF1-3725-44A1-A423-0920DA4BFB3B}"/>
          </ac:spMkLst>
        </pc:spChg>
        <pc:spChg chg="add del mod">
          <ac:chgData name="David Mateo Lopez" userId="b980af6a-4146-4c52-8d45-cfc6e30284ae" providerId="ADAL" clId="{16061255-4B41-473E-800E-54BC4842A433}" dt="2021-03-18T02:01:30.915" v="637" actId="478"/>
          <ac:spMkLst>
            <pc:docMk/>
            <pc:sldMk cId="2530892747" sldId="486"/>
            <ac:spMk id="30" creationId="{6FC1D8E9-22E4-4E04-8BBB-5E6A9AA411C9}"/>
          </ac:spMkLst>
        </pc:spChg>
        <pc:spChg chg="add del mod">
          <ac:chgData name="David Mateo Lopez" userId="b980af6a-4146-4c52-8d45-cfc6e30284ae" providerId="ADAL" clId="{16061255-4B41-473E-800E-54BC4842A433}" dt="2021-03-18T02:17:23.673" v="1367" actId="478"/>
          <ac:spMkLst>
            <pc:docMk/>
            <pc:sldMk cId="2530892747" sldId="486"/>
            <ac:spMk id="32" creationId="{7F2E1E56-6A90-4AC7-931A-98F926DC7994}"/>
          </ac:spMkLst>
        </pc:spChg>
        <pc:spChg chg="add mod">
          <ac:chgData name="David Mateo Lopez" userId="b980af6a-4146-4c52-8d45-cfc6e30284ae" providerId="ADAL" clId="{16061255-4B41-473E-800E-54BC4842A433}" dt="2021-03-18T01:58:57.283" v="590" actId="208"/>
          <ac:spMkLst>
            <pc:docMk/>
            <pc:sldMk cId="2530892747" sldId="486"/>
            <ac:spMk id="33" creationId="{E49E7EEE-C584-4797-BBEA-C6F8B3DD7F49}"/>
          </ac:spMkLst>
        </pc:spChg>
        <pc:spChg chg="add mod">
          <ac:chgData name="David Mateo Lopez" userId="b980af6a-4146-4c52-8d45-cfc6e30284ae" providerId="ADAL" clId="{16061255-4B41-473E-800E-54BC4842A433}" dt="2021-03-18T01:58:47.266" v="588" actId="208"/>
          <ac:spMkLst>
            <pc:docMk/>
            <pc:sldMk cId="2530892747" sldId="486"/>
            <ac:spMk id="34" creationId="{67A42479-B229-4AC4-A575-D8BCCE2CA510}"/>
          </ac:spMkLst>
        </pc:spChg>
        <pc:spChg chg="mod">
          <ac:chgData name="David Mateo Lopez" userId="b980af6a-4146-4c52-8d45-cfc6e30284ae" providerId="ADAL" clId="{16061255-4B41-473E-800E-54BC4842A433}" dt="2021-03-18T02:08:43.454" v="1167" actId="1076"/>
          <ac:spMkLst>
            <pc:docMk/>
            <pc:sldMk cId="2530892747" sldId="486"/>
            <ac:spMk id="37" creationId="{AB1023E2-A0D3-477F-A851-CC503D36DB07}"/>
          </ac:spMkLst>
        </pc:spChg>
        <pc:spChg chg="mod">
          <ac:chgData name="David Mateo Lopez" userId="b980af6a-4146-4c52-8d45-cfc6e30284ae" providerId="ADAL" clId="{16061255-4B41-473E-800E-54BC4842A433}" dt="2021-03-18T02:09:24.792" v="1211" actId="20577"/>
          <ac:spMkLst>
            <pc:docMk/>
            <pc:sldMk cId="2530892747" sldId="486"/>
            <ac:spMk id="38" creationId="{ADA14F3B-F5F5-4A6D-A108-61457B5C4E8D}"/>
          </ac:spMkLst>
        </pc:spChg>
        <pc:spChg chg="mod">
          <ac:chgData name="David Mateo Lopez" userId="b980af6a-4146-4c52-8d45-cfc6e30284ae" providerId="ADAL" clId="{16061255-4B41-473E-800E-54BC4842A433}" dt="2021-03-18T02:08:46.447" v="1168" actId="1076"/>
          <ac:spMkLst>
            <pc:docMk/>
            <pc:sldMk cId="2530892747" sldId="486"/>
            <ac:spMk id="39" creationId="{B6E54739-4ADF-4456-85AD-701612FB8AB4}"/>
          </ac:spMkLst>
        </pc:spChg>
        <pc:spChg chg="mod">
          <ac:chgData name="David Mateo Lopez" userId="b980af6a-4146-4c52-8d45-cfc6e30284ae" providerId="ADAL" clId="{16061255-4B41-473E-800E-54BC4842A433}" dt="2021-03-18T02:01:52.246" v="642" actId="571"/>
          <ac:spMkLst>
            <pc:docMk/>
            <pc:sldMk cId="2530892747" sldId="486"/>
            <ac:spMk id="41" creationId="{DA747E47-7779-469A-8C2D-E2280812AB59}"/>
          </ac:spMkLst>
        </pc:spChg>
        <pc:spChg chg="mod">
          <ac:chgData name="David Mateo Lopez" userId="b980af6a-4146-4c52-8d45-cfc6e30284ae" providerId="ADAL" clId="{16061255-4B41-473E-800E-54BC4842A433}" dt="2021-03-18T02:01:52.246" v="642" actId="571"/>
          <ac:spMkLst>
            <pc:docMk/>
            <pc:sldMk cId="2530892747" sldId="486"/>
            <ac:spMk id="42" creationId="{B99A5E50-CA06-446C-9177-4723CF165E20}"/>
          </ac:spMkLst>
        </pc:spChg>
        <pc:spChg chg="mod">
          <ac:chgData name="David Mateo Lopez" userId="b980af6a-4146-4c52-8d45-cfc6e30284ae" providerId="ADAL" clId="{16061255-4B41-473E-800E-54BC4842A433}" dt="2021-03-18T02:01:52.246" v="642" actId="571"/>
          <ac:spMkLst>
            <pc:docMk/>
            <pc:sldMk cId="2530892747" sldId="486"/>
            <ac:spMk id="43" creationId="{E39E5A09-4FA2-4AD0-B1C4-87301CDB94C5}"/>
          </ac:spMkLst>
        </pc:spChg>
        <pc:spChg chg="mod">
          <ac:chgData name="David Mateo Lopez" userId="b980af6a-4146-4c52-8d45-cfc6e30284ae" providerId="ADAL" clId="{16061255-4B41-473E-800E-54BC4842A433}" dt="2021-03-18T02:05:01.420" v="860" actId="20577"/>
          <ac:spMkLst>
            <pc:docMk/>
            <pc:sldMk cId="2530892747" sldId="486"/>
            <ac:spMk id="45" creationId="{6D6CFF2F-07AB-451A-9607-B087900A78A7}"/>
          </ac:spMkLst>
        </pc:spChg>
        <pc:spChg chg="mod">
          <ac:chgData name="David Mateo Lopez" userId="b980af6a-4146-4c52-8d45-cfc6e30284ae" providerId="ADAL" clId="{16061255-4B41-473E-800E-54BC4842A433}" dt="2021-03-18T02:09:26.643" v="1213" actId="20577"/>
          <ac:spMkLst>
            <pc:docMk/>
            <pc:sldMk cId="2530892747" sldId="486"/>
            <ac:spMk id="46" creationId="{4208F1E1-5750-42C9-8CA5-83ACBC722B4A}"/>
          </ac:spMkLst>
        </pc:spChg>
        <pc:spChg chg="mod">
          <ac:chgData name="David Mateo Lopez" userId="b980af6a-4146-4c52-8d45-cfc6e30284ae" providerId="ADAL" clId="{16061255-4B41-473E-800E-54BC4842A433}" dt="2021-03-18T02:05:17.405" v="896" actId="27636"/>
          <ac:spMkLst>
            <pc:docMk/>
            <pc:sldMk cId="2530892747" sldId="486"/>
            <ac:spMk id="47" creationId="{165188AF-5E0F-4B12-A83E-123DB5EE74EC}"/>
          </ac:spMkLst>
        </pc:spChg>
        <pc:spChg chg="mod">
          <ac:chgData name="David Mateo Lopez" userId="b980af6a-4146-4c52-8d45-cfc6e30284ae" providerId="ADAL" clId="{16061255-4B41-473E-800E-54BC4842A433}" dt="2021-03-18T02:17:58.760" v="1381" actId="20577"/>
          <ac:spMkLst>
            <pc:docMk/>
            <pc:sldMk cId="2530892747" sldId="486"/>
            <ac:spMk id="49" creationId="{9BF31AF1-58F3-4472-AF76-1317EAB4349F}"/>
          </ac:spMkLst>
        </pc:spChg>
        <pc:spChg chg="mod">
          <ac:chgData name="David Mateo Lopez" userId="b980af6a-4146-4c52-8d45-cfc6e30284ae" providerId="ADAL" clId="{16061255-4B41-473E-800E-54BC4842A433}" dt="2021-03-18T02:09:28.769" v="1215" actId="20577"/>
          <ac:spMkLst>
            <pc:docMk/>
            <pc:sldMk cId="2530892747" sldId="486"/>
            <ac:spMk id="50" creationId="{63370694-1AD9-4471-B700-F0FD86888C2C}"/>
          </ac:spMkLst>
        </pc:spChg>
        <pc:spChg chg="mod">
          <ac:chgData name="David Mateo Lopez" userId="b980af6a-4146-4c52-8d45-cfc6e30284ae" providerId="ADAL" clId="{16061255-4B41-473E-800E-54BC4842A433}" dt="2021-03-18T02:06:41.423" v="1109" actId="313"/>
          <ac:spMkLst>
            <pc:docMk/>
            <pc:sldMk cId="2530892747" sldId="486"/>
            <ac:spMk id="51" creationId="{935302B5-80AA-4871-99BC-B977CD607969}"/>
          </ac:spMkLst>
        </pc:spChg>
        <pc:spChg chg="mod">
          <ac:chgData name="David Mateo Lopez" userId="b980af6a-4146-4c52-8d45-cfc6e30284ae" providerId="ADAL" clId="{16061255-4B41-473E-800E-54BC4842A433}" dt="2021-03-18T02:07:01.866" v="1147" actId="20577"/>
          <ac:spMkLst>
            <pc:docMk/>
            <pc:sldMk cId="2530892747" sldId="486"/>
            <ac:spMk id="53" creationId="{AFE5E307-FD3F-4EBF-ABF3-37308ECABDDC}"/>
          </ac:spMkLst>
        </pc:spChg>
        <pc:spChg chg="mod">
          <ac:chgData name="David Mateo Lopez" userId="b980af6a-4146-4c52-8d45-cfc6e30284ae" providerId="ADAL" clId="{16061255-4B41-473E-800E-54BC4842A433}" dt="2021-03-18T02:09:30.490" v="1217" actId="20577"/>
          <ac:spMkLst>
            <pc:docMk/>
            <pc:sldMk cId="2530892747" sldId="486"/>
            <ac:spMk id="54" creationId="{76A07C4F-6277-4E5C-A72A-62F3AA66DEB9}"/>
          </ac:spMkLst>
        </pc:spChg>
        <pc:spChg chg="del mod">
          <ac:chgData name="David Mateo Lopez" userId="b980af6a-4146-4c52-8d45-cfc6e30284ae" providerId="ADAL" clId="{16061255-4B41-473E-800E-54BC4842A433}" dt="2021-03-18T02:07:09.811" v="1148" actId="478"/>
          <ac:spMkLst>
            <pc:docMk/>
            <pc:sldMk cId="2530892747" sldId="486"/>
            <ac:spMk id="55" creationId="{F434237B-C142-4855-AA9F-350DC7ABE142}"/>
          </ac:spMkLst>
        </pc:spChg>
        <pc:spChg chg="mod">
          <ac:chgData name="David Mateo Lopez" userId="b980af6a-4146-4c52-8d45-cfc6e30284ae" providerId="ADAL" clId="{16061255-4B41-473E-800E-54BC4842A433}" dt="2021-03-18T02:09:08.376" v="1179" actId="20577"/>
          <ac:spMkLst>
            <pc:docMk/>
            <pc:sldMk cId="2530892747" sldId="486"/>
            <ac:spMk id="57" creationId="{42EC696D-755A-41E6-B33F-C4CD986DA35A}"/>
          </ac:spMkLst>
        </pc:spChg>
        <pc:spChg chg="mod">
          <ac:chgData name="David Mateo Lopez" userId="b980af6a-4146-4c52-8d45-cfc6e30284ae" providerId="ADAL" clId="{16061255-4B41-473E-800E-54BC4842A433}" dt="2021-03-18T02:09:22.721" v="1209" actId="20577"/>
          <ac:spMkLst>
            <pc:docMk/>
            <pc:sldMk cId="2530892747" sldId="486"/>
            <ac:spMk id="58" creationId="{0ECF7F8F-7688-4C3E-9CA6-2564B0E84BCD}"/>
          </ac:spMkLst>
        </pc:spChg>
        <pc:spChg chg="mod">
          <ac:chgData name="David Mateo Lopez" userId="b980af6a-4146-4c52-8d45-cfc6e30284ae" providerId="ADAL" clId="{16061255-4B41-473E-800E-54BC4842A433}" dt="2021-03-18T17:52:49.622" v="7074" actId="1076"/>
          <ac:spMkLst>
            <pc:docMk/>
            <pc:sldMk cId="2530892747" sldId="486"/>
            <ac:spMk id="59" creationId="{6F900786-C48A-43D9-B765-B2CAA67FA156}"/>
          </ac:spMkLst>
        </pc:spChg>
        <pc:spChg chg="add mod">
          <ac:chgData name="David Mateo Lopez" userId="b980af6a-4146-4c52-8d45-cfc6e30284ae" providerId="ADAL" clId="{16061255-4B41-473E-800E-54BC4842A433}" dt="2021-03-18T02:17:24.530" v="1368"/>
          <ac:spMkLst>
            <pc:docMk/>
            <pc:sldMk cId="2530892747" sldId="486"/>
            <ac:spMk id="60" creationId="{CDE2369B-9709-4FDB-8564-0B2A4F54BA22}"/>
          </ac:spMkLst>
        </pc:spChg>
        <pc:spChg chg="add mod">
          <ac:chgData name="David Mateo Lopez" userId="b980af6a-4146-4c52-8d45-cfc6e30284ae" providerId="ADAL" clId="{16061255-4B41-473E-800E-54BC4842A433}" dt="2021-03-18T02:17:24.530" v="1368"/>
          <ac:spMkLst>
            <pc:docMk/>
            <pc:sldMk cId="2530892747" sldId="486"/>
            <ac:spMk id="61" creationId="{00E65C11-7A88-4E6E-A9B1-8DBFC5CEFA7C}"/>
          </ac:spMkLst>
        </pc:spChg>
        <pc:grpChg chg="add del mod ord">
          <ac:chgData name="David Mateo Lopez" userId="b980af6a-4146-4c52-8d45-cfc6e30284ae" providerId="ADAL" clId="{16061255-4B41-473E-800E-54BC4842A433}" dt="2021-03-18T02:00:50.900" v="617" actId="165"/>
          <ac:grpSpMkLst>
            <pc:docMk/>
            <pc:sldMk cId="2530892747" sldId="486"/>
            <ac:grpSpMk id="11" creationId="{52F9A60C-1CB1-48CF-8F81-5A58E29FA7DD}"/>
          </ac:grpSpMkLst>
        </pc:grpChg>
        <pc:grpChg chg="add del mod">
          <ac:chgData name="David Mateo Lopez" userId="b980af6a-4146-4c52-8d45-cfc6e30284ae" providerId="ADAL" clId="{16061255-4B41-473E-800E-54BC4842A433}" dt="2021-03-18T02:00:45.532" v="615" actId="478"/>
          <ac:grpSpMkLst>
            <pc:docMk/>
            <pc:sldMk cId="2530892747" sldId="486"/>
            <ac:grpSpMk id="12" creationId="{C0C79533-9C85-42CD-979F-DC0D3988C504}"/>
          </ac:grpSpMkLst>
        </pc:grpChg>
        <pc:grpChg chg="add del mod">
          <ac:chgData name="David Mateo Lopez" userId="b980af6a-4146-4c52-8d45-cfc6e30284ae" providerId="ADAL" clId="{16061255-4B41-473E-800E-54BC4842A433}" dt="2021-03-18T02:00:44.274" v="614" actId="478"/>
          <ac:grpSpMkLst>
            <pc:docMk/>
            <pc:sldMk cId="2530892747" sldId="486"/>
            <ac:grpSpMk id="16" creationId="{E0C757AB-1BA4-4C30-B49C-EEA203D52870}"/>
          </ac:grpSpMkLst>
        </pc:grpChg>
        <pc:grpChg chg="add del mod">
          <ac:chgData name="David Mateo Lopez" userId="b980af6a-4146-4c52-8d45-cfc6e30284ae" providerId="ADAL" clId="{16061255-4B41-473E-800E-54BC4842A433}" dt="2021-03-18T02:00:44.274" v="614" actId="478"/>
          <ac:grpSpMkLst>
            <pc:docMk/>
            <pc:sldMk cId="2530892747" sldId="486"/>
            <ac:grpSpMk id="20" creationId="{7F8A1825-71FE-4A1C-92BC-9E3B30E9E6B3}"/>
          </ac:grpSpMkLst>
        </pc:grpChg>
        <pc:grpChg chg="add del mod">
          <ac:chgData name="David Mateo Lopez" userId="b980af6a-4146-4c52-8d45-cfc6e30284ae" providerId="ADAL" clId="{16061255-4B41-473E-800E-54BC4842A433}" dt="2021-03-18T02:00:44.274" v="614" actId="478"/>
          <ac:grpSpMkLst>
            <pc:docMk/>
            <pc:sldMk cId="2530892747" sldId="486"/>
            <ac:grpSpMk id="24" creationId="{ADE99B16-66CF-4FE4-AB49-5F85A5567CF8}"/>
          </ac:grpSpMkLst>
        </pc:grpChg>
        <pc:grpChg chg="add mod">
          <ac:chgData name="David Mateo Lopez" userId="b980af6a-4146-4c52-8d45-cfc6e30284ae" providerId="ADAL" clId="{16061255-4B41-473E-800E-54BC4842A433}" dt="2021-03-18T17:52:34.822" v="7063" actId="1076"/>
          <ac:grpSpMkLst>
            <pc:docMk/>
            <pc:sldMk cId="2530892747" sldId="486"/>
            <ac:grpSpMk id="35" creationId="{9F91D8E9-7461-430D-B0DD-D582BDEAD632}"/>
          </ac:grpSpMkLst>
        </pc:grpChg>
        <pc:grpChg chg="add mod">
          <ac:chgData name="David Mateo Lopez" userId="b980af6a-4146-4c52-8d45-cfc6e30284ae" providerId="ADAL" clId="{16061255-4B41-473E-800E-54BC4842A433}" dt="2021-03-18T02:09:01.679" v="1169" actId="1076"/>
          <ac:grpSpMkLst>
            <pc:docMk/>
            <pc:sldMk cId="2530892747" sldId="486"/>
            <ac:grpSpMk id="36" creationId="{DBB0E4C3-4502-48F3-AEA4-58EB6AB477D7}"/>
          </ac:grpSpMkLst>
        </pc:grpChg>
        <pc:grpChg chg="add del mod">
          <ac:chgData name="David Mateo Lopez" userId="b980af6a-4146-4c52-8d45-cfc6e30284ae" providerId="ADAL" clId="{16061255-4B41-473E-800E-54BC4842A433}" dt="2021-03-18T02:02:29.394" v="703" actId="478"/>
          <ac:grpSpMkLst>
            <pc:docMk/>
            <pc:sldMk cId="2530892747" sldId="486"/>
            <ac:grpSpMk id="40" creationId="{C890243C-DBEF-4C6A-92A7-5ABDB5D853F2}"/>
          </ac:grpSpMkLst>
        </pc:grpChg>
        <pc:grpChg chg="add mod">
          <ac:chgData name="David Mateo Lopez" userId="b980af6a-4146-4c52-8d45-cfc6e30284ae" providerId="ADAL" clId="{16061255-4B41-473E-800E-54BC4842A433}" dt="2021-03-18T02:09:01.679" v="1169" actId="1076"/>
          <ac:grpSpMkLst>
            <pc:docMk/>
            <pc:sldMk cId="2530892747" sldId="486"/>
            <ac:grpSpMk id="44" creationId="{ADFF4885-3793-42C2-ACB8-EC3BFCEA6966}"/>
          </ac:grpSpMkLst>
        </pc:grpChg>
        <pc:grpChg chg="add mod">
          <ac:chgData name="David Mateo Lopez" userId="b980af6a-4146-4c52-8d45-cfc6e30284ae" providerId="ADAL" clId="{16061255-4B41-473E-800E-54BC4842A433}" dt="2021-03-18T02:09:01.679" v="1169" actId="1076"/>
          <ac:grpSpMkLst>
            <pc:docMk/>
            <pc:sldMk cId="2530892747" sldId="486"/>
            <ac:grpSpMk id="48" creationId="{613A7A0B-4BC5-4DA0-BF6E-A019FE79C288}"/>
          </ac:grpSpMkLst>
        </pc:grpChg>
        <pc:grpChg chg="add mod">
          <ac:chgData name="David Mateo Lopez" userId="b980af6a-4146-4c52-8d45-cfc6e30284ae" providerId="ADAL" clId="{16061255-4B41-473E-800E-54BC4842A433}" dt="2021-03-18T02:09:01.679" v="1169" actId="1076"/>
          <ac:grpSpMkLst>
            <pc:docMk/>
            <pc:sldMk cId="2530892747" sldId="486"/>
            <ac:grpSpMk id="52" creationId="{7739B74E-A9EF-42CE-82E8-EE3E4CEE11D2}"/>
          </ac:grpSpMkLst>
        </pc:grpChg>
        <pc:grpChg chg="add mod">
          <ac:chgData name="David Mateo Lopez" userId="b980af6a-4146-4c52-8d45-cfc6e30284ae" providerId="ADAL" clId="{16061255-4B41-473E-800E-54BC4842A433}" dt="2021-03-18T02:09:21.407" v="1207" actId="1076"/>
          <ac:grpSpMkLst>
            <pc:docMk/>
            <pc:sldMk cId="2530892747" sldId="486"/>
            <ac:grpSpMk id="56" creationId="{F048030A-E3C9-4DAC-B592-AF3FA1CE4531}"/>
          </ac:grpSpMkLst>
        </pc:grpChg>
        <pc:picChg chg="add mod">
          <ac:chgData name="David Mateo Lopez" userId="b980af6a-4146-4c52-8d45-cfc6e30284ae" providerId="ADAL" clId="{16061255-4B41-473E-800E-54BC4842A433}" dt="2021-03-18T01:59:00.448" v="591" actId="1076"/>
          <ac:picMkLst>
            <pc:docMk/>
            <pc:sldMk cId="2530892747" sldId="486"/>
            <ac:picMk id="28" creationId="{15FB0F31-982C-4638-A084-4A1B66ED9E0F}"/>
          </ac:picMkLst>
        </pc:picChg>
        <pc:picChg chg="add mod">
          <ac:chgData name="David Mateo Lopez" userId="b980af6a-4146-4c52-8d45-cfc6e30284ae" providerId="ADAL" clId="{16061255-4B41-473E-800E-54BC4842A433}" dt="2021-03-18T01:59:02.479" v="592" actId="1076"/>
          <ac:picMkLst>
            <pc:docMk/>
            <pc:sldMk cId="2530892747" sldId="486"/>
            <ac:picMk id="31" creationId="{9B680385-203E-4658-BBA6-518A8CA2916D}"/>
          </ac:picMkLst>
        </pc:picChg>
      </pc:sldChg>
      <pc:sldChg chg="addSp delSp modSp new del mod">
        <pc:chgData name="David Mateo Lopez" userId="b980af6a-4146-4c52-8d45-cfc6e30284ae" providerId="ADAL" clId="{16061255-4B41-473E-800E-54BC4842A433}" dt="2021-03-18T02:13:37.500" v="1351" actId="47"/>
        <pc:sldMkLst>
          <pc:docMk/>
          <pc:sldMk cId="3577439505" sldId="487"/>
        </pc:sldMkLst>
        <pc:spChg chg="del">
          <ac:chgData name="David Mateo Lopez" userId="b980af6a-4146-4c52-8d45-cfc6e30284ae" providerId="ADAL" clId="{16061255-4B41-473E-800E-54BC4842A433}" dt="2021-03-18T02:00:13.224" v="600" actId="478"/>
          <ac:spMkLst>
            <pc:docMk/>
            <pc:sldMk cId="3577439505" sldId="487"/>
            <ac:spMk id="2" creationId="{C601C10B-0BE1-4EBF-A7EC-1BDC92495FC0}"/>
          </ac:spMkLst>
        </pc:spChg>
        <pc:spChg chg="add del">
          <ac:chgData name="David Mateo Lopez" userId="b980af6a-4146-4c52-8d45-cfc6e30284ae" providerId="ADAL" clId="{16061255-4B41-473E-800E-54BC4842A433}" dt="2021-03-18T02:00:38.276" v="613" actId="478"/>
          <ac:spMkLst>
            <pc:docMk/>
            <pc:sldMk cId="3577439505" sldId="487"/>
            <ac:spMk id="3" creationId="{B1022069-6CFC-4DB0-8322-C3E2616807D9}"/>
          </ac:spMkLst>
        </pc:spChg>
        <pc:spChg chg="add mod">
          <ac:chgData name="David Mateo Lopez" userId="b980af6a-4146-4c52-8d45-cfc6e30284ae" providerId="ADAL" clId="{16061255-4B41-473E-800E-54BC4842A433}" dt="2021-03-18T02:00:10.832" v="599" actId="1076"/>
          <ac:spMkLst>
            <pc:docMk/>
            <pc:sldMk cId="3577439505" sldId="487"/>
            <ac:spMk id="4" creationId="{C2C0A6F3-011C-44B8-9D8F-CF2376391DA3}"/>
          </ac:spMkLst>
        </pc:spChg>
        <pc:spChg chg="add mod">
          <ac:chgData name="David Mateo Lopez" userId="b980af6a-4146-4c52-8d45-cfc6e30284ae" providerId="ADAL" clId="{16061255-4B41-473E-800E-54BC4842A433}" dt="2021-03-18T02:00:10.832" v="599" actId="1076"/>
          <ac:spMkLst>
            <pc:docMk/>
            <pc:sldMk cId="3577439505" sldId="487"/>
            <ac:spMk id="5" creationId="{A544A33F-7B15-45E6-B9B9-BA90C26C5195}"/>
          </ac:spMkLst>
        </pc:spChg>
        <pc:spChg chg="add mod">
          <ac:chgData name="David Mateo Lopez" userId="b980af6a-4146-4c52-8d45-cfc6e30284ae" providerId="ADAL" clId="{16061255-4B41-473E-800E-54BC4842A433}" dt="2021-03-18T02:00:10.832" v="599" actId="1076"/>
          <ac:spMkLst>
            <pc:docMk/>
            <pc:sldMk cId="3577439505" sldId="487"/>
            <ac:spMk id="6" creationId="{ECFBE39F-FD96-48B7-B05E-B217D42AAFF5}"/>
          </ac:spMkLst>
        </pc:spChg>
        <pc:spChg chg="add mod">
          <ac:chgData name="David Mateo Lopez" userId="b980af6a-4146-4c52-8d45-cfc6e30284ae" providerId="ADAL" clId="{16061255-4B41-473E-800E-54BC4842A433}" dt="2021-03-18T02:00:10.832" v="599" actId="1076"/>
          <ac:spMkLst>
            <pc:docMk/>
            <pc:sldMk cId="3577439505" sldId="487"/>
            <ac:spMk id="7" creationId="{BC0EAE31-834B-4009-B578-CF4B72C3464C}"/>
          </ac:spMkLst>
        </pc:spChg>
        <pc:spChg chg="add mod">
          <ac:chgData name="David Mateo Lopez" userId="b980af6a-4146-4c52-8d45-cfc6e30284ae" providerId="ADAL" clId="{16061255-4B41-473E-800E-54BC4842A433}" dt="2021-03-18T02:00:10.832" v="599" actId="1076"/>
          <ac:spMkLst>
            <pc:docMk/>
            <pc:sldMk cId="3577439505" sldId="487"/>
            <ac:spMk id="8" creationId="{D993F0B5-DE71-4B39-BEB0-C8ACAF86F76E}"/>
          </ac:spMkLst>
        </pc:spChg>
        <pc:spChg chg="add mod">
          <ac:chgData name="David Mateo Lopez" userId="b980af6a-4146-4c52-8d45-cfc6e30284ae" providerId="ADAL" clId="{16061255-4B41-473E-800E-54BC4842A433}" dt="2021-03-18T02:00:10.832" v="599" actId="1076"/>
          <ac:spMkLst>
            <pc:docMk/>
            <pc:sldMk cId="3577439505" sldId="487"/>
            <ac:spMk id="9" creationId="{56768ECC-77CD-4D5D-9269-ACFAB16B9CAC}"/>
          </ac:spMkLst>
        </pc:spChg>
      </pc:sldChg>
      <pc:sldChg chg="addSp delSp modSp add mod modNotesTx">
        <pc:chgData name="David Mateo Lopez" userId="b980af6a-4146-4c52-8d45-cfc6e30284ae" providerId="ADAL" clId="{16061255-4B41-473E-800E-54BC4842A433}" dt="2021-03-18T15:13:58.610" v="4960" actId="1076"/>
        <pc:sldMkLst>
          <pc:docMk/>
          <pc:sldMk cId="491341454" sldId="488"/>
        </pc:sldMkLst>
        <pc:spChg chg="add del mod">
          <ac:chgData name="David Mateo Lopez" userId="b980af6a-4146-4c52-8d45-cfc6e30284ae" providerId="ADAL" clId="{16061255-4B41-473E-800E-54BC4842A433}" dt="2021-03-18T02:07:48.863" v="1156" actId="478"/>
          <ac:spMkLst>
            <pc:docMk/>
            <pc:sldMk cId="491341454" sldId="488"/>
            <ac:spMk id="3" creationId="{CF7179C3-9E75-4805-8E30-17F341394DF4}"/>
          </ac:spMkLst>
        </pc:spChg>
        <pc:spChg chg="del">
          <ac:chgData name="David Mateo Lopez" userId="b980af6a-4146-4c52-8d45-cfc6e30284ae" providerId="ADAL" clId="{16061255-4B41-473E-800E-54BC4842A433}" dt="2021-03-18T02:07:47.499" v="1155" actId="478"/>
          <ac:spMkLst>
            <pc:docMk/>
            <pc:sldMk cId="491341454" sldId="488"/>
            <ac:spMk id="4" creationId="{C389FEEB-B262-4275-A9F3-135682845C60}"/>
          </ac:spMkLst>
        </pc:spChg>
        <pc:spChg chg="add mod">
          <ac:chgData name="David Mateo Lopez" userId="b980af6a-4146-4c52-8d45-cfc6e30284ae" providerId="ADAL" clId="{16061255-4B41-473E-800E-54BC4842A433}" dt="2021-03-18T15:13:58.610" v="4960" actId="1076"/>
          <ac:spMkLst>
            <pc:docMk/>
            <pc:sldMk cId="491341454" sldId="488"/>
            <ac:spMk id="12" creationId="{D34128A7-D82D-45C0-8220-F65032911511}"/>
          </ac:spMkLst>
        </pc:spChg>
        <pc:spChg chg="add mod">
          <ac:chgData name="David Mateo Lopez" userId="b980af6a-4146-4c52-8d45-cfc6e30284ae" providerId="ADAL" clId="{16061255-4B41-473E-800E-54BC4842A433}" dt="2021-03-18T15:13:58.610" v="4960" actId="1076"/>
          <ac:spMkLst>
            <pc:docMk/>
            <pc:sldMk cId="491341454" sldId="488"/>
            <ac:spMk id="18" creationId="{1D0AD335-C29C-424B-AACA-8D732086361A}"/>
          </ac:spMkLst>
        </pc:spChg>
        <pc:spChg chg="del">
          <ac:chgData name="David Mateo Lopez" userId="b980af6a-4146-4c52-8d45-cfc6e30284ae" providerId="ADAL" clId="{16061255-4B41-473E-800E-54BC4842A433}" dt="2021-03-18T02:17:28.492" v="1370" actId="478"/>
          <ac:spMkLst>
            <pc:docMk/>
            <pc:sldMk cId="491341454" sldId="488"/>
            <ac:spMk id="29" creationId="{89B0FDF1-3725-44A1-A423-0920DA4BFB3B}"/>
          </ac:spMkLst>
        </pc:spChg>
        <pc:spChg chg="add del mod">
          <ac:chgData name="David Mateo Lopez" userId="b980af6a-4146-4c52-8d45-cfc6e30284ae" providerId="ADAL" clId="{16061255-4B41-473E-800E-54BC4842A433}" dt="2021-03-18T02:10:42.579" v="1240" actId="478"/>
          <ac:spMkLst>
            <pc:docMk/>
            <pc:sldMk cId="491341454" sldId="488"/>
            <ac:spMk id="30" creationId="{E740FB0B-160C-43AF-B0FC-9B3865D3A089}"/>
          </ac:spMkLst>
        </pc:spChg>
        <pc:spChg chg="del">
          <ac:chgData name="David Mateo Lopez" userId="b980af6a-4146-4c52-8d45-cfc6e30284ae" providerId="ADAL" clId="{16061255-4B41-473E-800E-54BC4842A433}" dt="2021-03-18T02:17:28.066" v="1369" actId="478"/>
          <ac:spMkLst>
            <pc:docMk/>
            <pc:sldMk cId="491341454" sldId="488"/>
            <ac:spMk id="32" creationId="{7F2E1E56-6A90-4AC7-931A-98F926DC7994}"/>
          </ac:spMkLst>
        </pc:spChg>
        <pc:spChg chg="add mod">
          <ac:chgData name="David Mateo Lopez" userId="b980af6a-4146-4c52-8d45-cfc6e30284ae" providerId="ADAL" clId="{16061255-4B41-473E-800E-54BC4842A433}" dt="2021-03-18T02:13:19.680" v="1348" actId="1076"/>
          <ac:spMkLst>
            <pc:docMk/>
            <pc:sldMk cId="491341454" sldId="488"/>
            <ac:spMk id="40" creationId="{19C1574D-8060-4AF9-90FF-119AFA07EAE4}"/>
          </ac:spMkLst>
        </pc:spChg>
        <pc:spChg chg="add del mod">
          <ac:chgData name="David Mateo Lopez" userId="b980af6a-4146-4c52-8d45-cfc6e30284ae" providerId="ADAL" clId="{16061255-4B41-473E-800E-54BC4842A433}" dt="2021-03-18T02:10:39.516" v="1237" actId="478"/>
          <ac:spMkLst>
            <pc:docMk/>
            <pc:sldMk cId="491341454" sldId="488"/>
            <ac:spMk id="41" creationId="{E5C5EF83-1779-486D-A16A-63A91876E606}"/>
          </ac:spMkLst>
        </pc:spChg>
        <pc:spChg chg="add del mod">
          <ac:chgData name="David Mateo Lopez" userId="b980af6a-4146-4c52-8d45-cfc6e30284ae" providerId="ADAL" clId="{16061255-4B41-473E-800E-54BC4842A433}" dt="2021-03-18T02:13:19.680" v="1348" actId="1076"/>
          <ac:spMkLst>
            <pc:docMk/>
            <pc:sldMk cId="491341454" sldId="488"/>
            <ac:spMk id="42" creationId="{3D7B001A-DF66-4D4E-96D4-D5720DA085D6}"/>
          </ac:spMkLst>
        </pc:spChg>
        <pc:spChg chg="add del mod">
          <ac:chgData name="David Mateo Lopez" userId="b980af6a-4146-4c52-8d45-cfc6e30284ae" providerId="ADAL" clId="{16061255-4B41-473E-800E-54BC4842A433}" dt="2021-03-18T02:10:40.427" v="1238" actId="478"/>
          <ac:spMkLst>
            <pc:docMk/>
            <pc:sldMk cId="491341454" sldId="488"/>
            <ac:spMk id="43" creationId="{4F350436-CEFC-4717-ACCC-756C84C9766D}"/>
          </ac:spMkLst>
        </pc:spChg>
        <pc:spChg chg="add del mod">
          <ac:chgData name="David Mateo Lopez" userId="b980af6a-4146-4c52-8d45-cfc6e30284ae" providerId="ADAL" clId="{16061255-4B41-473E-800E-54BC4842A433}" dt="2021-03-18T02:10:42.087" v="1239" actId="478"/>
          <ac:spMkLst>
            <pc:docMk/>
            <pc:sldMk cId="491341454" sldId="488"/>
            <ac:spMk id="55" creationId="{1317D7B5-CF29-4924-A394-55D17521EEA5}"/>
          </ac:spMkLst>
        </pc:spChg>
        <pc:spChg chg="add mod">
          <ac:chgData name="David Mateo Lopez" userId="b980af6a-4146-4c52-8d45-cfc6e30284ae" providerId="ADAL" clId="{16061255-4B41-473E-800E-54BC4842A433}" dt="2021-03-18T02:11:26.530" v="1259" actId="571"/>
          <ac:spMkLst>
            <pc:docMk/>
            <pc:sldMk cId="491341454" sldId="488"/>
            <ac:spMk id="56" creationId="{52CDF4AC-753A-4D0E-B0E2-0D2678D379A6}"/>
          </ac:spMkLst>
        </pc:spChg>
        <pc:spChg chg="add mod">
          <ac:chgData name="David Mateo Lopez" userId="b980af6a-4146-4c52-8d45-cfc6e30284ae" providerId="ADAL" clId="{16061255-4B41-473E-800E-54BC4842A433}" dt="2021-03-18T02:13:19.680" v="1348" actId="1076"/>
          <ac:spMkLst>
            <pc:docMk/>
            <pc:sldMk cId="491341454" sldId="488"/>
            <ac:spMk id="57" creationId="{FE71D4BD-EB7A-461D-98D9-A0C255EE63B0}"/>
          </ac:spMkLst>
        </pc:spChg>
        <pc:spChg chg="add mod">
          <ac:chgData name="David Mateo Lopez" userId="b980af6a-4146-4c52-8d45-cfc6e30284ae" providerId="ADAL" clId="{16061255-4B41-473E-800E-54BC4842A433}" dt="2021-03-18T02:13:19.680" v="1348" actId="1076"/>
          <ac:spMkLst>
            <pc:docMk/>
            <pc:sldMk cId="491341454" sldId="488"/>
            <ac:spMk id="58" creationId="{C1993020-A3B1-490A-B91A-4887F2809128}"/>
          </ac:spMkLst>
        </pc:spChg>
        <pc:spChg chg="add mod">
          <ac:chgData name="David Mateo Lopez" userId="b980af6a-4146-4c52-8d45-cfc6e30284ae" providerId="ADAL" clId="{16061255-4B41-473E-800E-54BC4842A433}" dt="2021-03-18T02:13:19.680" v="1348" actId="1076"/>
          <ac:spMkLst>
            <pc:docMk/>
            <pc:sldMk cId="491341454" sldId="488"/>
            <ac:spMk id="59" creationId="{AFEF6061-21D5-4871-B727-FB9AF8814108}"/>
          </ac:spMkLst>
        </pc:spChg>
        <pc:spChg chg="add mod">
          <ac:chgData name="David Mateo Lopez" userId="b980af6a-4146-4c52-8d45-cfc6e30284ae" providerId="ADAL" clId="{16061255-4B41-473E-800E-54BC4842A433}" dt="2021-03-18T02:13:19.680" v="1348" actId="1076"/>
          <ac:spMkLst>
            <pc:docMk/>
            <pc:sldMk cId="491341454" sldId="488"/>
            <ac:spMk id="60" creationId="{D8FB7243-A2EF-4715-99D9-EC332790BD37}"/>
          </ac:spMkLst>
        </pc:spChg>
        <pc:spChg chg="add mod">
          <ac:chgData name="David Mateo Lopez" userId="b980af6a-4146-4c52-8d45-cfc6e30284ae" providerId="ADAL" clId="{16061255-4B41-473E-800E-54BC4842A433}" dt="2021-03-18T02:17:29.289" v="1371"/>
          <ac:spMkLst>
            <pc:docMk/>
            <pc:sldMk cId="491341454" sldId="488"/>
            <ac:spMk id="61" creationId="{BD01CEEA-3914-4FB2-BAC7-6688FD709CE9}"/>
          </ac:spMkLst>
        </pc:spChg>
        <pc:spChg chg="add mod">
          <ac:chgData name="David Mateo Lopez" userId="b980af6a-4146-4c52-8d45-cfc6e30284ae" providerId="ADAL" clId="{16061255-4B41-473E-800E-54BC4842A433}" dt="2021-03-18T02:17:29.289" v="1371"/>
          <ac:spMkLst>
            <pc:docMk/>
            <pc:sldMk cId="491341454" sldId="488"/>
            <ac:spMk id="62" creationId="{12327C25-94EC-42A9-80F9-15984CBDAD44}"/>
          </ac:spMkLst>
        </pc:spChg>
        <pc:spChg chg="add mod">
          <ac:chgData name="David Mateo Lopez" userId="b980af6a-4146-4c52-8d45-cfc6e30284ae" providerId="ADAL" clId="{16061255-4B41-473E-800E-54BC4842A433}" dt="2021-03-18T15:13:58.610" v="4960" actId="1076"/>
          <ac:spMkLst>
            <pc:docMk/>
            <pc:sldMk cId="491341454" sldId="488"/>
            <ac:spMk id="63" creationId="{53486C60-CA8D-42C8-82D1-864A4E2CBBD0}"/>
          </ac:spMkLst>
        </pc:spChg>
        <pc:spChg chg="add mod">
          <ac:chgData name="David Mateo Lopez" userId="b980af6a-4146-4c52-8d45-cfc6e30284ae" providerId="ADAL" clId="{16061255-4B41-473E-800E-54BC4842A433}" dt="2021-03-18T15:13:58.610" v="4960" actId="1076"/>
          <ac:spMkLst>
            <pc:docMk/>
            <pc:sldMk cId="491341454" sldId="488"/>
            <ac:spMk id="64" creationId="{829FDCFF-8166-4D29-AE9D-54BC0EE442A4}"/>
          </ac:spMkLst>
        </pc:spChg>
        <pc:spChg chg="add mod">
          <ac:chgData name="David Mateo Lopez" userId="b980af6a-4146-4c52-8d45-cfc6e30284ae" providerId="ADAL" clId="{16061255-4B41-473E-800E-54BC4842A433}" dt="2021-03-18T15:13:58.610" v="4960" actId="1076"/>
          <ac:spMkLst>
            <pc:docMk/>
            <pc:sldMk cId="491341454" sldId="488"/>
            <ac:spMk id="65" creationId="{99E914CE-AFB8-4D54-976A-199653C39597}"/>
          </ac:spMkLst>
        </pc:spChg>
        <pc:spChg chg="add mod">
          <ac:chgData name="David Mateo Lopez" userId="b980af6a-4146-4c52-8d45-cfc6e30284ae" providerId="ADAL" clId="{16061255-4B41-473E-800E-54BC4842A433}" dt="2021-03-18T15:13:18.141" v="4957" actId="20577"/>
          <ac:spMkLst>
            <pc:docMk/>
            <pc:sldMk cId="491341454" sldId="488"/>
            <ac:spMk id="67" creationId="{2F20CA02-47BF-4E96-A70D-425086F35194}"/>
          </ac:spMkLst>
        </pc:spChg>
        <pc:grpChg chg="del">
          <ac:chgData name="David Mateo Lopez" userId="b980af6a-4146-4c52-8d45-cfc6e30284ae" providerId="ADAL" clId="{16061255-4B41-473E-800E-54BC4842A433}" dt="2021-03-18T02:07:50.367" v="1157" actId="478"/>
          <ac:grpSpMkLst>
            <pc:docMk/>
            <pc:sldMk cId="491341454" sldId="488"/>
            <ac:grpSpMk id="35" creationId="{9F91D8E9-7461-430D-B0DD-D582BDEAD632}"/>
          </ac:grpSpMkLst>
        </pc:grpChg>
        <pc:grpChg chg="del">
          <ac:chgData name="David Mateo Lopez" userId="b980af6a-4146-4c52-8d45-cfc6e30284ae" providerId="ADAL" clId="{16061255-4B41-473E-800E-54BC4842A433}" dt="2021-03-18T02:07:51.913" v="1158" actId="478"/>
          <ac:grpSpMkLst>
            <pc:docMk/>
            <pc:sldMk cId="491341454" sldId="488"/>
            <ac:grpSpMk id="36" creationId="{DBB0E4C3-4502-48F3-AEA4-58EB6AB477D7}"/>
          </ac:grpSpMkLst>
        </pc:grpChg>
        <pc:grpChg chg="del">
          <ac:chgData name="David Mateo Lopez" userId="b980af6a-4146-4c52-8d45-cfc6e30284ae" providerId="ADAL" clId="{16061255-4B41-473E-800E-54BC4842A433}" dt="2021-03-18T02:07:50.367" v="1157" actId="478"/>
          <ac:grpSpMkLst>
            <pc:docMk/>
            <pc:sldMk cId="491341454" sldId="488"/>
            <ac:grpSpMk id="44" creationId="{ADFF4885-3793-42C2-ACB8-EC3BFCEA6966}"/>
          </ac:grpSpMkLst>
        </pc:grpChg>
        <pc:grpChg chg="del">
          <ac:chgData name="David Mateo Lopez" userId="b980af6a-4146-4c52-8d45-cfc6e30284ae" providerId="ADAL" clId="{16061255-4B41-473E-800E-54BC4842A433}" dt="2021-03-18T02:07:50.367" v="1157" actId="478"/>
          <ac:grpSpMkLst>
            <pc:docMk/>
            <pc:sldMk cId="491341454" sldId="488"/>
            <ac:grpSpMk id="48" creationId="{613A7A0B-4BC5-4DA0-BF6E-A019FE79C288}"/>
          </ac:grpSpMkLst>
        </pc:grpChg>
        <pc:grpChg chg="del">
          <ac:chgData name="David Mateo Lopez" userId="b980af6a-4146-4c52-8d45-cfc6e30284ae" providerId="ADAL" clId="{16061255-4B41-473E-800E-54BC4842A433}" dt="2021-03-18T02:07:50.367" v="1157" actId="478"/>
          <ac:grpSpMkLst>
            <pc:docMk/>
            <pc:sldMk cId="491341454" sldId="488"/>
            <ac:grpSpMk id="52" creationId="{7739B74E-A9EF-42CE-82E8-EE3E4CEE11D2}"/>
          </ac:grpSpMkLst>
        </pc:grpChg>
        <pc:picChg chg="add mod">
          <ac:chgData name="David Mateo Lopez" userId="b980af6a-4146-4c52-8d45-cfc6e30284ae" providerId="ADAL" clId="{16061255-4B41-473E-800E-54BC4842A433}" dt="2021-03-18T15:13:58.610" v="4960" actId="1076"/>
          <ac:picMkLst>
            <pc:docMk/>
            <pc:sldMk cId="491341454" sldId="488"/>
            <ac:picMk id="6" creationId="{CAF3412A-AFF4-4686-AEE1-458764EB2946}"/>
          </ac:picMkLst>
        </pc:picChg>
        <pc:picChg chg="add mod">
          <ac:chgData name="David Mateo Lopez" userId="b980af6a-4146-4c52-8d45-cfc6e30284ae" providerId="ADAL" clId="{16061255-4B41-473E-800E-54BC4842A433}" dt="2021-03-18T15:13:58.610" v="4960" actId="1076"/>
          <ac:picMkLst>
            <pc:docMk/>
            <pc:sldMk cId="491341454" sldId="488"/>
            <ac:picMk id="11" creationId="{B483D33F-73BD-447F-BE55-02A1BB23ECFD}"/>
          </ac:picMkLst>
        </pc:picChg>
        <pc:cxnChg chg="add mod">
          <ac:chgData name="David Mateo Lopez" userId="b980af6a-4146-4c52-8d45-cfc6e30284ae" providerId="ADAL" clId="{16061255-4B41-473E-800E-54BC4842A433}" dt="2021-03-18T15:13:58.610" v="4960" actId="1076"/>
          <ac:cxnSpMkLst>
            <pc:docMk/>
            <pc:sldMk cId="491341454" sldId="488"/>
            <ac:cxnSpMk id="14" creationId="{29876DCB-1B2C-4370-AA86-AE4FF6139646}"/>
          </ac:cxnSpMkLst>
        </pc:cxnChg>
        <pc:cxnChg chg="add mod">
          <ac:chgData name="David Mateo Lopez" userId="b980af6a-4146-4c52-8d45-cfc6e30284ae" providerId="ADAL" clId="{16061255-4B41-473E-800E-54BC4842A433}" dt="2021-03-18T15:13:58.610" v="4960" actId="1076"/>
          <ac:cxnSpMkLst>
            <pc:docMk/>
            <pc:sldMk cId="491341454" sldId="488"/>
            <ac:cxnSpMk id="66" creationId="{5897247C-9D78-4A00-96F7-3206BF7ABF36}"/>
          </ac:cxnSpMkLst>
        </pc:cxnChg>
      </pc:sldChg>
      <pc:sldChg chg="addSp delSp modSp add mod modNotesTx">
        <pc:chgData name="David Mateo Lopez" userId="b980af6a-4146-4c52-8d45-cfc6e30284ae" providerId="ADAL" clId="{16061255-4B41-473E-800E-54BC4842A433}" dt="2021-03-18T03:14:46.297" v="2927" actId="1076"/>
        <pc:sldMkLst>
          <pc:docMk/>
          <pc:sldMk cId="66202708" sldId="489"/>
        </pc:sldMkLst>
        <pc:spChg chg="add del">
          <ac:chgData name="David Mateo Lopez" userId="b980af6a-4146-4c52-8d45-cfc6e30284ae" providerId="ADAL" clId="{16061255-4B41-473E-800E-54BC4842A433}" dt="2021-03-18T02:47:55.583" v="2238" actId="478"/>
          <ac:spMkLst>
            <pc:docMk/>
            <pc:sldMk cId="66202708" sldId="489"/>
            <ac:spMk id="2" creationId="{26A9677E-D133-4D83-8A91-ADAEC45A29AB}"/>
          </ac:spMkLst>
        </pc:spChg>
        <pc:spChg chg="add del mod">
          <ac:chgData name="David Mateo Lopez" userId="b980af6a-4146-4c52-8d45-cfc6e30284ae" providerId="ADAL" clId="{16061255-4B41-473E-800E-54BC4842A433}" dt="2021-03-18T02:55:02.173" v="2417" actId="21"/>
          <ac:spMkLst>
            <pc:docMk/>
            <pc:sldMk cId="66202708" sldId="489"/>
            <ac:spMk id="3" creationId="{46B07581-5537-4F22-83E9-72232E8D590E}"/>
          </ac:spMkLst>
        </pc:spChg>
        <pc:spChg chg="add mod">
          <ac:chgData name="David Mateo Lopez" userId="b980af6a-4146-4c52-8d45-cfc6e30284ae" providerId="ADAL" clId="{16061255-4B41-473E-800E-54BC4842A433}" dt="2021-03-18T03:12:17.864" v="2895" actId="1582"/>
          <ac:spMkLst>
            <pc:docMk/>
            <pc:sldMk cId="66202708" sldId="489"/>
            <ac:spMk id="9" creationId="{29B69A1D-A072-4E73-B5EE-179F4C1171CE}"/>
          </ac:spMkLst>
        </pc:spChg>
        <pc:spChg chg="add del mod">
          <ac:chgData name="David Mateo Lopez" userId="b980af6a-4146-4c52-8d45-cfc6e30284ae" providerId="ADAL" clId="{16061255-4B41-473E-800E-54BC4842A433}" dt="2021-03-18T03:08:09.537" v="2788" actId="478"/>
          <ac:spMkLst>
            <pc:docMk/>
            <pc:sldMk cId="66202708" sldId="489"/>
            <ac:spMk id="10" creationId="{FE04EE17-CF01-4F21-BF12-E3AFA2A949D6}"/>
          </ac:spMkLst>
        </pc:spChg>
        <pc:spChg chg="del">
          <ac:chgData name="David Mateo Lopez" userId="b980af6a-4146-4c52-8d45-cfc6e30284ae" providerId="ADAL" clId="{16061255-4B41-473E-800E-54BC4842A433}" dt="2021-03-18T02:43:08.654" v="1526" actId="478"/>
          <ac:spMkLst>
            <pc:docMk/>
            <pc:sldMk cId="66202708" sldId="489"/>
            <ac:spMk id="12" creationId="{D34128A7-D82D-45C0-8220-F65032911511}"/>
          </ac:spMkLst>
        </pc:spChg>
        <pc:spChg chg="del">
          <ac:chgData name="David Mateo Lopez" userId="b980af6a-4146-4c52-8d45-cfc6e30284ae" providerId="ADAL" clId="{16061255-4B41-473E-800E-54BC4842A433}" dt="2021-03-18T02:43:08.654" v="1526" actId="478"/>
          <ac:spMkLst>
            <pc:docMk/>
            <pc:sldMk cId="66202708" sldId="489"/>
            <ac:spMk id="18" creationId="{1D0AD335-C29C-424B-AACA-8D732086361A}"/>
          </ac:spMkLst>
        </pc:spChg>
        <pc:spChg chg="add del mod">
          <ac:chgData name="David Mateo Lopez" userId="b980af6a-4146-4c52-8d45-cfc6e30284ae" providerId="ADAL" clId="{16061255-4B41-473E-800E-54BC4842A433}" dt="2021-03-18T02:55:02.173" v="2417" actId="21"/>
          <ac:spMkLst>
            <pc:docMk/>
            <pc:sldMk cId="66202708" sldId="489"/>
            <ac:spMk id="26" creationId="{A5FCEE45-888C-4EE4-B642-C78478D04638}"/>
          </ac:spMkLst>
        </pc:spChg>
        <pc:spChg chg="add del mod">
          <ac:chgData name="David Mateo Lopez" userId="b980af6a-4146-4c52-8d45-cfc6e30284ae" providerId="ADAL" clId="{16061255-4B41-473E-800E-54BC4842A433}" dt="2021-03-18T02:55:02.173" v="2417" actId="21"/>
          <ac:spMkLst>
            <pc:docMk/>
            <pc:sldMk cId="66202708" sldId="489"/>
            <ac:spMk id="27" creationId="{B1356268-9FF5-4D3A-82B1-E696E3E305AE}"/>
          </ac:spMkLst>
        </pc:spChg>
        <pc:spChg chg="add del mod">
          <ac:chgData name="David Mateo Lopez" userId="b980af6a-4146-4c52-8d45-cfc6e30284ae" providerId="ADAL" clId="{16061255-4B41-473E-800E-54BC4842A433}" dt="2021-03-18T02:55:02.173" v="2417" actId="21"/>
          <ac:spMkLst>
            <pc:docMk/>
            <pc:sldMk cId="66202708" sldId="489"/>
            <ac:spMk id="29" creationId="{59CF0A06-2981-473E-BC9E-79EC9BA58D84}"/>
          </ac:spMkLst>
        </pc:spChg>
        <pc:spChg chg="add del mod">
          <ac:chgData name="David Mateo Lopez" userId="b980af6a-4146-4c52-8d45-cfc6e30284ae" providerId="ADAL" clId="{16061255-4B41-473E-800E-54BC4842A433}" dt="2021-03-18T02:55:02.173" v="2417" actId="21"/>
          <ac:spMkLst>
            <pc:docMk/>
            <pc:sldMk cId="66202708" sldId="489"/>
            <ac:spMk id="30" creationId="{7759A94C-A62B-4B56-86F0-41D366AF6D5E}"/>
          </ac:spMkLst>
        </pc:spChg>
        <pc:spChg chg="add del mod">
          <ac:chgData name="David Mateo Lopez" userId="b980af6a-4146-4c52-8d45-cfc6e30284ae" providerId="ADAL" clId="{16061255-4B41-473E-800E-54BC4842A433}" dt="2021-03-18T02:55:02.173" v="2417" actId="21"/>
          <ac:spMkLst>
            <pc:docMk/>
            <pc:sldMk cId="66202708" sldId="489"/>
            <ac:spMk id="32" creationId="{12067BAE-8BA9-4A32-BD11-2A98A66C5E96}"/>
          </ac:spMkLst>
        </pc:spChg>
        <pc:spChg chg="add del mod">
          <ac:chgData name="David Mateo Lopez" userId="b980af6a-4146-4c52-8d45-cfc6e30284ae" providerId="ADAL" clId="{16061255-4B41-473E-800E-54BC4842A433}" dt="2021-03-18T02:55:02.173" v="2417" actId="21"/>
          <ac:spMkLst>
            <pc:docMk/>
            <pc:sldMk cId="66202708" sldId="489"/>
            <ac:spMk id="35" creationId="{1807A53E-929E-4878-8DC1-4479E3EED903}"/>
          </ac:spMkLst>
        </pc:spChg>
        <pc:spChg chg="add mod">
          <ac:chgData name="David Mateo Lopez" userId="b980af6a-4146-4c52-8d45-cfc6e30284ae" providerId="ADAL" clId="{16061255-4B41-473E-800E-54BC4842A433}" dt="2021-03-18T03:08:39.554" v="2796" actId="164"/>
          <ac:spMkLst>
            <pc:docMk/>
            <pc:sldMk cId="66202708" sldId="489"/>
            <ac:spMk id="41" creationId="{55454CE0-85CD-4646-9487-CE64CEBB292B}"/>
          </ac:spMkLst>
        </pc:spChg>
        <pc:spChg chg="add del mod">
          <ac:chgData name="David Mateo Lopez" userId="b980af6a-4146-4c52-8d45-cfc6e30284ae" providerId="ADAL" clId="{16061255-4B41-473E-800E-54BC4842A433}" dt="2021-03-18T03:08:06.008" v="2785" actId="478"/>
          <ac:spMkLst>
            <pc:docMk/>
            <pc:sldMk cId="66202708" sldId="489"/>
            <ac:spMk id="43" creationId="{234082F4-8F39-4F4F-8687-55909CCE59E1}"/>
          </ac:spMkLst>
        </pc:spChg>
        <pc:spChg chg="add mod">
          <ac:chgData name="David Mateo Lopez" userId="b980af6a-4146-4c52-8d45-cfc6e30284ae" providerId="ADAL" clId="{16061255-4B41-473E-800E-54BC4842A433}" dt="2021-03-18T03:08:25.719" v="2794" actId="164"/>
          <ac:spMkLst>
            <pc:docMk/>
            <pc:sldMk cId="66202708" sldId="489"/>
            <ac:spMk id="45" creationId="{5AA0D008-8BC5-48F1-8C9A-CD599509CF02}"/>
          </ac:spMkLst>
        </pc:spChg>
        <pc:spChg chg="add mod">
          <ac:chgData name="David Mateo Lopez" userId="b980af6a-4146-4c52-8d45-cfc6e30284ae" providerId="ADAL" clId="{16061255-4B41-473E-800E-54BC4842A433}" dt="2021-03-18T03:09:21.379" v="2849" actId="164"/>
          <ac:spMkLst>
            <pc:docMk/>
            <pc:sldMk cId="66202708" sldId="489"/>
            <ac:spMk id="49" creationId="{CBF7D8EC-BD6C-4E79-A440-421A76C617C5}"/>
          </ac:spMkLst>
        </pc:spChg>
        <pc:spChg chg="del">
          <ac:chgData name="David Mateo Lopez" userId="b980af6a-4146-4c52-8d45-cfc6e30284ae" providerId="ADAL" clId="{16061255-4B41-473E-800E-54BC4842A433}" dt="2021-03-18T02:43:08.654" v="1526" actId="478"/>
          <ac:spMkLst>
            <pc:docMk/>
            <pc:sldMk cId="66202708" sldId="489"/>
            <ac:spMk id="63" creationId="{53486C60-CA8D-42C8-82D1-864A4E2CBBD0}"/>
          </ac:spMkLst>
        </pc:spChg>
        <pc:spChg chg="del">
          <ac:chgData name="David Mateo Lopez" userId="b980af6a-4146-4c52-8d45-cfc6e30284ae" providerId="ADAL" clId="{16061255-4B41-473E-800E-54BC4842A433}" dt="2021-03-18T02:43:08.654" v="1526" actId="478"/>
          <ac:spMkLst>
            <pc:docMk/>
            <pc:sldMk cId="66202708" sldId="489"/>
            <ac:spMk id="64" creationId="{829FDCFF-8166-4D29-AE9D-54BC0EE442A4}"/>
          </ac:spMkLst>
        </pc:spChg>
        <pc:spChg chg="del">
          <ac:chgData name="David Mateo Lopez" userId="b980af6a-4146-4c52-8d45-cfc6e30284ae" providerId="ADAL" clId="{16061255-4B41-473E-800E-54BC4842A433}" dt="2021-03-18T02:43:08.654" v="1526" actId="478"/>
          <ac:spMkLst>
            <pc:docMk/>
            <pc:sldMk cId="66202708" sldId="489"/>
            <ac:spMk id="65" creationId="{99E914CE-AFB8-4D54-976A-199653C39597}"/>
          </ac:spMkLst>
        </pc:spChg>
        <pc:spChg chg="add mod">
          <ac:chgData name="David Mateo Lopez" userId="b980af6a-4146-4c52-8d45-cfc6e30284ae" providerId="ADAL" clId="{16061255-4B41-473E-800E-54BC4842A433}" dt="2021-03-18T03:14:46.297" v="2927" actId="1076"/>
          <ac:spMkLst>
            <pc:docMk/>
            <pc:sldMk cId="66202708" sldId="489"/>
            <ac:spMk id="67" creationId="{D22AA789-4874-4AEF-A370-0F39301B03FE}"/>
          </ac:spMkLst>
        </pc:spChg>
        <pc:grpChg chg="add mod">
          <ac:chgData name="David Mateo Lopez" userId="b980af6a-4146-4c52-8d45-cfc6e30284ae" providerId="ADAL" clId="{16061255-4B41-473E-800E-54BC4842A433}" dt="2021-03-18T03:10:35.464" v="2868" actId="1076"/>
          <ac:grpSpMkLst>
            <pc:docMk/>
            <pc:sldMk cId="66202708" sldId="489"/>
            <ac:grpSpMk id="19" creationId="{C450C443-A076-4312-95DD-6F282A02E864}"/>
          </ac:grpSpMkLst>
        </pc:grpChg>
        <pc:grpChg chg="add mod">
          <ac:chgData name="David Mateo Lopez" userId="b980af6a-4146-4c52-8d45-cfc6e30284ae" providerId="ADAL" clId="{16061255-4B41-473E-800E-54BC4842A433}" dt="2021-03-18T03:10:43.033" v="2872" actId="1076"/>
          <ac:grpSpMkLst>
            <pc:docMk/>
            <pc:sldMk cId="66202708" sldId="489"/>
            <ac:grpSpMk id="20" creationId="{48851037-2B74-48A1-BA3F-BE94E5BC0CEA}"/>
          </ac:grpSpMkLst>
        </pc:grpChg>
        <pc:grpChg chg="add mod">
          <ac:chgData name="David Mateo Lopez" userId="b980af6a-4146-4c52-8d45-cfc6e30284ae" providerId="ADAL" clId="{16061255-4B41-473E-800E-54BC4842A433}" dt="2021-03-18T03:12:07.177" v="2891" actId="1076"/>
          <ac:grpSpMkLst>
            <pc:docMk/>
            <pc:sldMk cId="66202708" sldId="489"/>
            <ac:grpSpMk id="21" creationId="{D95C96B8-AC2F-46BB-AA4B-DCD8D64B6949}"/>
          </ac:grpSpMkLst>
        </pc:grpChg>
        <pc:grpChg chg="add mod">
          <ac:chgData name="David Mateo Lopez" userId="b980af6a-4146-4c52-8d45-cfc6e30284ae" providerId="ADAL" clId="{16061255-4B41-473E-800E-54BC4842A433}" dt="2021-03-18T03:10:41.705" v="2871" actId="1076"/>
          <ac:grpSpMkLst>
            <pc:docMk/>
            <pc:sldMk cId="66202708" sldId="489"/>
            <ac:grpSpMk id="22" creationId="{9A07F135-4EBD-4E24-8050-F4E7BCD5949C}"/>
          </ac:grpSpMkLst>
        </pc:grpChg>
        <pc:picChg chg="add del mod">
          <ac:chgData name="David Mateo Lopez" userId="b980af6a-4146-4c52-8d45-cfc6e30284ae" providerId="ADAL" clId="{16061255-4B41-473E-800E-54BC4842A433}" dt="2021-03-18T03:09:21.379" v="2849" actId="164"/>
          <ac:picMkLst>
            <pc:docMk/>
            <pc:sldMk cId="66202708" sldId="489"/>
            <ac:picMk id="5" creationId="{7472AD51-2CE5-4E47-B071-B03C2ED30C36}"/>
          </ac:picMkLst>
        </pc:picChg>
        <pc:picChg chg="del">
          <ac:chgData name="David Mateo Lopez" userId="b980af6a-4146-4c52-8d45-cfc6e30284ae" providerId="ADAL" clId="{16061255-4B41-473E-800E-54BC4842A433}" dt="2021-03-18T02:43:08.654" v="1526" actId="478"/>
          <ac:picMkLst>
            <pc:docMk/>
            <pc:sldMk cId="66202708" sldId="489"/>
            <ac:picMk id="6" creationId="{CAF3412A-AFF4-4686-AEE1-458764EB2946}"/>
          </ac:picMkLst>
        </pc:picChg>
        <pc:picChg chg="add mod">
          <ac:chgData name="David Mateo Lopez" userId="b980af6a-4146-4c52-8d45-cfc6e30284ae" providerId="ADAL" clId="{16061255-4B41-473E-800E-54BC4842A433}" dt="2021-03-18T03:12:17.864" v="2895" actId="1582"/>
          <ac:picMkLst>
            <pc:docMk/>
            <pc:sldMk cId="66202708" sldId="489"/>
            <ac:picMk id="8" creationId="{44F52FD3-2605-4F95-BABB-349229393FB2}"/>
          </ac:picMkLst>
        </pc:picChg>
        <pc:picChg chg="del">
          <ac:chgData name="David Mateo Lopez" userId="b980af6a-4146-4c52-8d45-cfc6e30284ae" providerId="ADAL" clId="{16061255-4B41-473E-800E-54BC4842A433}" dt="2021-03-18T02:43:08.654" v="1526" actId="478"/>
          <ac:picMkLst>
            <pc:docMk/>
            <pc:sldMk cId="66202708" sldId="489"/>
            <ac:picMk id="11" creationId="{B483D33F-73BD-447F-BE55-02A1BB23ECFD}"/>
          </ac:picMkLst>
        </pc:picChg>
        <pc:picChg chg="add mod">
          <ac:chgData name="David Mateo Lopez" userId="b980af6a-4146-4c52-8d45-cfc6e30284ae" providerId="ADAL" clId="{16061255-4B41-473E-800E-54BC4842A433}" dt="2021-03-18T03:08:39.554" v="2796" actId="164"/>
          <ac:picMkLst>
            <pc:docMk/>
            <pc:sldMk cId="66202708" sldId="489"/>
            <ac:picMk id="15" creationId="{E7D6AA33-A617-4208-AAF9-34A3D133D761}"/>
          </ac:picMkLst>
        </pc:picChg>
        <pc:picChg chg="add del mod">
          <ac:chgData name="David Mateo Lopez" userId="b980af6a-4146-4c52-8d45-cfc6e30284ae" providerId="ADAL" clId="{16061255-4B41-473E-800E-54BC4842A433}" dt="2021-03-18T03:08:25.719" v="2794" actId="164"/>
          <ac:picMkLst>
            <pc:docMk/>
            <pc:sldMk cId="66202708" sldId="489"/>
            <ac:picMk id="17" creationId="{1C054068-C942-4CEC-9FF0-D663D4F1A4BD}"/>
          </ac:picMkLst>
        </pc:picChg>
        <pc:picChg chg="add mod">
          <ac:chgData name="David Mateo Lopez" userId="b980af6a-4146-4c52-8d45-cfc6e30284ae" providerId="ADAL" clId="{16061255-4B41-473E-800E-54BC4842A433}" dt="2021-03-18T03:10:30.369" v="2866" actId="1076"/>
          <ac:picMkLst>
            <pc:docMk/>
            <pc:sldMk cId="66202708" sldId="489"/>
            <ac:picMk id="23" creationId="{79AED006-C2AF-4B6A-8754-BA90D3D0FF3F}"/>
          </ac:picMkLst>
        </pc:picChg>
        <pc:picChg chg="add del mod">
          <ac:chgData name="David Mateo Lopez" userId="b980af6a-4146-4c52-8d45-cfc6e30284ae" providerId="ADAL" clId="{16061255-4B41-473E-800E-54BC4842A433}" dt="2021-03-18T03:03:31.733" v="2699" actId="478"/>
          <ac:picMkLst>
            <pc:docMk/>
            <pc:sldMk cId="66202708" sldId="489"/>
            <ac:picMk id="2050" creationId="{CE9735BC-21BE-4767-8A65-83785829B604}"/>
          </ac:picMkLst>
        </pc:picChg>
        <pc:cxnChg chg="del">
          <ac:chgData name="David Mateo Lopez" userId="b980af6a-4146-4c52-8d45-cfc6e30284ae" providerId="ADAL" clId="{16061255-4B41-473E-800E-54BC4842A433}" dt="2021-03-18T02:43:07.223" v="1525" actId="478"/>
          <ac:cxnSpMkLst>
            <pc:docMk/>
            <pc:sldMk cId="66202708" sldId="489"/>
            <ac:cxnSpMk id="14" creationId="{29876DCB-1B2C-4370-AA86-AE4FF6139646}"/>
          </ac:cxnSpMkLst>
        </pc:cxnChg>
        <pc:cxnChg chg="add del mod">
          <ac:chgData name="David Mateo Lopez" userId="b980af6a-4146-4c52-8d45-cfc6e30284ae" providerId="ADAL" clId="{16061255-4B41-473E-800E-54BC4842A433}" dt="2021-03-18T03:10:15.104" v="2859" actId="478"/>
          <ac:cxnSpMkLst>
            <pc:docMk/>
            <pc:sldMk cId="66202708" sldId="489"/>
            <ac:cxnSpMk id="25" creationId="{CDC91059-EBB6-48D9-BCF1-3C68738CB1F8}"/>
          </ac:cxnSpMkLst>
        </pc:cxnChg>
        <pc:cxnChg chg="add mod">
          <ac:chgData name="David Mateo Lopez" userId="b980af6a-4146-4c52-8d45-cfc6e30284ae" providerId="ADAL" clId="{16061255-4B41-473E-800E-54BC4842A433}" dt="2021-03-18T03:12:34.987" v="2898" actId="1582"/>
          <ac:cxnSpMkLst>
            <pc:docMk/>
            <pc:sldMk cId="66202708" sldId="489"/>
            <ac:cxnSpMk id="37" creationId="{BB955B4D-F6DD-42AA-8BEC-21C82E768A14}"/>
          </ac:cxnSpMkLst>
        </pc:cxnChg>
        <pc:cxnChg chg="add mod">
          <ac:chgData name="David Mateo Lopez" userId="b980af6a-4146-4c52-8d45-cfc6e30284ae" providerId="ADAL" clId="{16061255-4B41-473E-800E-54BC4842A433}" dt="2021-03-18T03:12:34.987" v="2898" actId="1582"/>
          <ac:cxnSpMkLst>
            <pc:docMk/>
            <pc:sldMk cId="66202708" sldId="489"/>
            <ac:cxnSpMk id="50" creationId="{D423F15D-EB1A-455F-9A9D-20398165A6DA}"/>
          </ac:cxnSpMkLst>
        </pc:cxnChg>
        <pc:cxnChg chg="add mod">
          <ac:chgData name="David Mateo Lopez" userId="b980af6a-4146-4c52-8d45-cfc6e30284ae" providerId="ADAL" clId="{16061255-4B41-473E-800E-54BC4842A433}" dt="2021-03-18T03:12:34.987" v="2898" actId="1582"/>
          <ac:cxnSpMkLst>
            <pc:docMk/>
            <pc:sldMk cId="66202708" sldId="489"/>
            <ac:cxnSpMk id="52" creationId="{F8948D3B-FBD1-4148-91FC-4887A0B41DBB}"/>
          </ac:cxnSpMkLst>
        </pc:cxnChg>
        <pc:cxnChg chg="add mod">
          <ac:chgData name="David Mateo Lopez" userId="b980af6a-4146-4c52-8d45-cfc6e30284ae" providerId="ADAL" clId="{16061255-4B41-473E-800E-54BC4842A433}" dt="2021-03-18T03:12:34.987" v="2898" actId="1582"/>
          <ac:cxnSpMkLst>
            <pc:docMk/>
            <pc:sldMk cId="66202708" sldId="489"/>
            <ac:cxnSpMk id="54" creationId="{B6FD0FF7-94D9-4B72-8DD0-5E8387743DBC}"/>
          </ac:cxnSpMkLst>
        </pc:cxnChg>
        <pc:cxnChg chg="add del mod">
          <ac:chgData name="David Mateo Lopez" userId="b980af6a-4146-4c52-8d45-cfc6e30284ae" providerId="ADAL" clId="{16061255-4B41-473E-800E-54BC4842A433}" dt="2021-03-18T03:11:29.928" v="2883" actId="478"/>
          <ac:cxnSpMkLst>
            <pc:docMk/>
            <pc:sldMk cId="66202708" sldId="489"/>
            <ac:cxnSpMk id="55" creationId="{100694C7-82E2-47BF-94FF-5A5F84E76486}"/>
          </ac:cxnSpMkLst>
        </pc:cxnChg>
        <pc:cxnChg chg="del">
          <ac:chgData name="David Mateo Lopez" userId="b980af6a-4146-4c52-8d45-cfc6e30284ae" providerId="ADAL" clId="{16061255-4B41-473E-800E-54BC4842A433}" dt="2021-03-18T02:43:08.654" v="1526" actId="478"/>
          <ac:cxnSpMkLst>
            <pc:docMk/>
            <pc:sldMk cId="66202708" sldId="489"/>
            <ac:cxnSpMk id="66" creationId="{5897247C-9D78-4A00-96F7-3206BF7ABF36}"/>
          </ac:cxnSpMkLst>
        </pc:cxnChg>
      </pc:sldChg>
      <pc:sldChg chg="add del">
        <pc:chgData name="David Mateo Lopez" userId="b980af6a-4146-4c52-8d45-cfc6e30284ae" providerId="ADAL" clId="{16061255-4B41-473E-800E-54BC4842A433}" dt="2021-03-18T02:18:18.194" v="1382" actId="47"/>
        <pc:sldMkLst>
          <pc:docMk/>
          <pc:sldMk cId="4054416149" sldId="489"/>
        </pc:sldMkLst>
      </pc:sldChg>
      <pc:sldChg chg="addSp delSp modSp add del mod modNotesTx">
        <pc:chgData name="David Mateo Lopez" userId="b980af6a-4146-4c52-8d45-cfc6e30284ae" providerId="ADAL" clId="{16061255-4B41-473E-800E-54BC4842A433}" dt="2021-03-18T03:49:31.367" v="3426" actId="2696"/>
        <pc:sldMkLst>
          <pc:docMk/>
          <pc:sldMk cId="1020830882" sldId="490"/>
        </pc:sldMkLst>
        <pc:spChg chg="add mod">
          <ac:chgData name="David Mateo Lopez" userId="b980af6a-4146-4c52-8d45-cfc6e30284ae" providerId="ADAL" clId="{16061255-4B41-473E-800E-54BC4842A433}" dt="2021-03-18T03:31:05.361" v="3092" actId="2085"/>
          <ac:spMkLst>
            <pc:docMk/>
            <pc:sldMk cId="1020830882" sldId="490"/>
            <ac:spMk id="14" creationId="{D28A2CDE-1D6B-402B-B36F-9C4AAA4DBFF3}"/>
          </ac:spMkLst>
        </pc:spChg>
        <pc:spChg chg="add mod">
          <ac:chgData name="David Mateo Lopez" userId="b980af6a-4146-4c52-8d45-cfc6e30284ae" providerId="ADAL" clId="{16061255-4B41-473E-800E-54BC4842A433}" dt="2021-03-18T03:47:58.051" v="3407" actId="1076"/>
          <ac:spMkLst>
            <pc:docMk/>
            <pc:sldMk cId="1020830882" sldId="490"/>
            <ac:spMk id="15" creationId="{02E90BCC-FD20-43D1-9A4B-B813E4F277D5}"/>
          </ac:spMkLst>
        </pc:spChg>
        <pc:spChg chg="add mod">
          <ac:chgData name="David Mateo Lopez" userId="b980af6a-4146-4c52-8d45-cfc6e30284ae" providerId="ADAL" clId="{16061255-4B41-473E-800E-54BC4842A433}" dt="2021-03-18T03:46:08.659" v="3367" actId="1076"/>
          <ac:spMkLst>
            <pc:docMk/>
            <pc:sldMk cId="1020830882" sldId="490"/>
            <ac:spMk id="16" creationId="{9C56E06B-5B52-4076-9C76-0AB72ACA13E9}"/>
          </ac:spMkLst>
        </pc:spChg>
        <pc:spChg chg="add del mod">
          <ac:chgData name="David Mateo Lopez" userId="b980af6a-4146-4c52-8d45-cfc6e30284ae" providerId="ADAL" clId="{16061255-4B41-473E-800E-54BC4842A433}" dt="2021-03-18T03:47:45.138" v="3404" actId="14100"/>
          <ac:spMkLst>
            <pc:docMk/>
            <pc:sldMk cId="1020830882" sldId="490"/>
            <ac:spMk id="17" creationId="{B2AF8680-A7BC-49CB-AF68-49DBFC10468F}"/>
          </ac:spMkLst>
        </pc:spChg>
        <pc:spChg chg="add mod">
          <ac:chgData name="David Mateo Lopez" userId="b980af6a-4146-4c52-8d45-cfc6e30284ae" providerId="ADAL" clId="{16061255-4B41-473E-800E-54BC4842A433}" dt="2021-03-18T03:47:48.338" v="3405" actId="1076"/>
          <ac:spMkLst>
            <pc:docMk/>
            <pc:sldMk cId="1020830882" sldId="490"/>
            <ac:spMk id="18" creationId="{0FD9F08C-9028-41B5-9EF4-668F582DC1B0}"/>
          </ac:spMkLst>
        </pc:spChg>
        <pc:spChg chg="add mod">
          <ac:chgData name="David Mateo Lopez" userId="b980af6a-4146-4c52-8d45-cfc6e30284ae" providerId="ADAL" clId="{16061255-4B41-473E-800E-54BC4842A433}" dt="2021-03-18T03:47:23.186" v="3396" actId="1076"/>
          <ac:spMkLst>
            <pc:docMk/>
            <pc:sldMk cId="1020830882" sldId="490"/>
            <ac:spMk id="19" creationId="{94D26BEB-15A2-488F-B872-07961A3AE706}"/>
          </ac:spMkLst>
        </pc:spChg>
        <pc:spChg chg="add mod">
          <ac:chgData name="David Mateo Lopez" userId="b980af6a-4146-4c52-8d45-cfc6e30284ae" providerId="ADAL" clId="{16061255-4B41-473E-800E-54BC4842A433}" dt="2021-03-18T03:47:27.235" v="3398" actId="1076"/>
          <ac:spMkLst>
            <pc:docMk/>
            <pc:sldMk cId="1020830882" sldId="490"/>
            <ac:spMk id="20" creationId="{416B80EA-C6BD-4559-872A-BA2EBCC4A5F5}"/>
          </ac:spMkLst>
        </pc:spChg>
        <pc:spChg chg="add mod">
          <ac:chgData name="David Mateo Lopez" userId="b980af6a-4146-4c52-8d45-cfc6e30284ae" providerId="ADAL" clId="{16061255-4B41-473E-800E-54BC4842A433}" dt="2021-03-18T03:48:19.171" v="3413" actId="20577"/>
          <ac:spMkLst>
            <pc:docMk/>
            <pc:sldMk cId="1020830882" sldId="490"/>
            <ac:spMk id="21" creationId="{458D388B-4B9F-4301-B7C5-A3EFE5F02D24}"/>
          </ac:spMkLst>
        </pc:spChg>
        <pc:spChg chg="add del mod">
          <ac:chgData name="David Mateo Lopez" userId="b980af6a-4146-4c52-8d45-cfc6e30284ae" providerId="ADAL" clId="{16061255-4B41-473E-800E-54BC4842A433}" dt="2021-03-18T03:15:05.760" v="2945"/>
          <ac:spMkLst>
            <pc:docMk/>
            <pc:sldMk cId="1020830882" sldId="490"/>
            <ac:spMk id="22" creationId="{693DD10E-33EA-4012-8FB2-89C6E1148168}"/>
          </ac:spMkLst>
        </pc:spChg>
        <pc:spChg chg="add del mod">
          <ac:chgData name="David Mateo Lopez" userId="b980af6a-4146-4c52-8d45-cfc6e30284ae" providerId="ADAL" clId="{16061255-4B41-473E-800E-54BC4842A433}" dt="2021-03-18T03:19:53.253" v="2979" actId="478"/>
          <ac:spMkLst>
            <pc:docMk/>
            <pc:sldMk cId="1020830882" sldId="490"/>
            <ac:spMk id="23" creationId="{4995B166-3079-4335-A9FE-DD0742B77A86}"/>
          </ac:spMkLst>
        </pc:spChg>
        <pc:spChg chg="add del mod">
          <ac:chgData name="David Mateo Lopez" userId="b980af6a-4146-4c52-8d45-cfc6e30284ae" providerId="ADAL" clId="{16061255-4B41-473E-800E-54BC4842A433}" dt="2021-03-18T03:27:52.705" v="3046" actId="478"/>
          <ac:spMkLst>
            <pc:docMk/>
            <pc:sldMk cId="1020830882" sldId="490"/>
            <ac:spMk id="24" creationId="{6310F62D-CA57-4D85-A9E9-4387AF8012D4}"/>
          </ac:spMkLst>
        </pc:spChg>
        <pc:spChg chg="add del ord">
          <ac:chgData name="David Mateo Lopez" userId="b980af6a-4146-4c52-8d45-cfc6e30284ae" providerId="ADAL" clId="{16061255-4B41-473E-800E-54BC4842A433}" dt="2021-03-18T03:27:41.747" v="3044" actId="478"/>
          <ac:spMkLst>
            <pc:docMk/>
            <pc:sldMk cId="1020830882" sldId="490"/>
            <ac:spMk id="30" creationId="{5E9A6528-15C7-41A7-8E64-45E677586929}"/>
          </ac:spMkLst>
        </pc:spChg>
        <pc:spChg chg="add mod">
          <ac:chgData name="David Mateo Lopez" userId="b980af6a-4146-4c52-8d45-cfc6e30284ae" providerId="ADAL" clId="{16061255-4B41-473E-800E-54BC4842A433}" dt="2021-03-18T03:29:13.602" v="3062" actId="1076"/>
          <ac:spMkLst>
            <pc:docMk/>
            <pc:sldMk cId="1020830882" sldId="490"/>
            <ac:spMk id="32" creationId="{88C6B166-1B49-4A72-AE40-1865C78CCF4E}"/>
          </ac:spMkLst>
        </pc:spChg>
        <pc:spChg chg="add mod">
          <ac:chgData name="David Mateo Lopez" userId="b980af6a-4146-4c52-8d45-cfc6e30284ae" providerId="ADAL" clId="{16061255-4B41-473E-800E-54BC4842A433}" dt="2021-03-18T03:31:41.418" v="3122" actId="1076"/>
          <ac:spMkLst>
            <pc:docMk/>
            <pc:sldMk cId="1020830882" sldId="490"/>
            <ac:spMk id="43" creationId="{AD6E2BEF-F71C-4D32-9D7E-6A004E236C87}"/>
          </ac:spMkLst>
        </pc:spChg>
        <pc:spChg chg="add mod">
          <ac:chgData name="David Mateo Lopez" userId="b980af6a-4146-4c52-8d45-cfc6e30284ae" providerId="ADAL" clId="{16061255-4B41-473E-800E-54BC4842A433}" dt="2021-03-18T03:32:01.278" v="3158" actId="14100"/>
          <ac:spMkLst>
            <pc:docMk/>
            <pc:sldMk cId="1020830882" sldId="490"/>
            <ac:spMk id="44" creationId="{410E383A-D1EB-4BDC-8385-748C3FCD7B28}"/>
          </ac:spMkLst>
        </pc:spChg>
        <pc:spChg chg="mod">
          <ac:chgData name="David Mateo Lopez" userId="b980af6a-4146-4c52-8d45-cfc6e30284ae" providerId="ADAL" clId="{16061255-4B41-473E-800E-54BC4842A433}" dt="2021-03-18T03:30:06.704" v="3080" actId="1076"/>
          <ac:spMkLst>
            <pc:docMk/>
            <pc:sldMk cId="1020830882" sldId="490"/>
            <ac:spMk id="61" creationId="{BD01CEEA-3914-4FB2-BAC7-6688FD709CE9}"/>
          </ac:spMkLst>
        </pc:spChg>
        <pc:picChg chg="add mod">
          <ac:chgData name="David Mateo Lopez" userId="b980af6a-4146-4c52-8d45-cfc6e30284ae" providerId="ADAL" clId="{16061255-4B41-473E-800E-54BC4842A433}" dt="2021-03-18T03:48:36.794" v="3422" actId="1076"/>
          <ac:picMkLst>
            <pc:docMk/>
            <pc:sldMk cId="1020830882" sldId="490"/>
            <ac:picMk id="3" creationId="{23E8A432-8C5A-40E2-8A0D-EC897FF42077}"/>
          </ac:picMkLst>
        </pc:picChg>
        <pc:picChg chg="add mod">
          <ac:chgData name="David Mateo Lopez" userId="b980af6a-4146-4c52-8d45-cfc6e30284ae" providerId="ADAL" clId="{16061255-4B41-473E-800E-54BC4842A433}" dt="2021-03-18T03:48:32.874" v="3419" actId="1076"/>
          <ac:picMkLst>
            <pc:docMk/>
            <pc:sldMk cId="1020830882" sldId="490"/>
            <ac:picMk id="5" creationId="{04F5A8F4-6629-4645-856D-1542D62E19F7}"/>
          </ac:picMkLst>
        </pc:picChg>
        <pc:picChg chg="add mod">
          <ac:chgData name="David Mateo Lopez" userId="b980af6a-4146-4c52-8d45-cfc6e30284ae" providerId="ADAL" clId="{16061255-4B41-473E-800E-54BC4842A433}" dt="2021-03-18T03:48:28.826" v="3417" actId="1076"/>
          <ac:picMkLst>
            <pc:docMk/>
            <pc:sldMk cId="1020830882" sldId="490"/>
            <ac:picMk id="7" creationId="{AB50A6A7-0347-4998-81D3-29DAA9C61FF1}"/>
          </ac:picMkLst>
        </pc:picChg>
        <pc:picChg chg="add del mod">
          <ac:chgData name="David Mateo Lopez" userId="b980af6a-4146-4c52-8d45-cfc6e30284ae" providerId="ADAL" clId="{16061255-4B41-473E-800E-54BC4842A433}" dt="2021-03-18T03:26:21.121" v="3030" actId="478"/>
          <ac:picMkLst>
            <pc:docMk/>
            <pc:sldMk cId="1020830882" sldId="490"/>
            <ac:picMk id="9" creationId="{5C04702C-8591-4DA9-B008-242E3119EDE6}"/>
          </ac:picMkLst>
        </pc:picChg>
        <pc:picChg chg="add mod">
          <ac:chgData name="David Mateo Lopez" userId="b980af6a-4146-4c52-8d45-cfc6e30284ae" providerId="ADAL" clId="{16061255-4B41-473E-800E-54BC4842A433}" dt="2021-03-18T03:48:39.562" v="3424" actId="1076"/>
          <ac:picMkLst>
            <pc:docMk/>
            <pc:sldMk cId="1020830882" sldId="490"/>
            <ac:picMk id="11" creationId="{05D33EB8-725D-44EF-BB40-E773266B91E9}"/>
          </ac:picMkLst>
        </pc:picChg>
        <pc:picChg chg="add mod">
          <ac:chgData name="David Mateo Lopez" userId="b980af6a-4146-4c52-8d45-cfc6e30284ae" providerId="ADAL" clId="{16061255-4B41-473E-800E-54BC4842A433}" dt="2021-03-18T03:48:41.145" v="3425" actId="1076"/>
          <ac:picMkLst>
            <pc:docMk/>
            <pc:sldMk cId="1020830882" sldId="490"/>
            <ac:picMk id="26" creationId="{094AFCF2-2674-409A-805C-41FD7E5E6066}"/>
          </ac:picMkLst>
        </pc:picChg>
        <pc:picChg chg="add mod ord">
          <ac:chgData name="David Mateo Lopez" userId="b980af6a-4146-4c52-8d45-cfc6e30284ae" providerId="ADAL" clId="{16061255-4B41-473E-800E-54BC4842A433}" dt="2021-03-18T03:48:37.963" v="3423" actId="1076"/>
          <ac:picMkLst>
            <pc:docMk/>
            <pc:sldMk cId="1020830882" sldId="490"/>
            <ac:picMk id="29" creationId="{0468B1D4-9E92-4FF4-B5AF-31C0A813888A}"/>
          </ac:picMkLst>
        </pc:picChg>
        <pc:picChg chg="add mod">
          <ac:chgData name="David Mateo Lopez" userId="b980af6a-4146-4c52-8d45-cfc6e30284ae" providerId="ADAL" clId="{16061255-4B41-473E-800E-54BC4842A433}" dt="2021-03-18T03:48:01.771" v="3409" actId="1076"/>
          <ac:picMkLst>
            <pc:docMk/>
            <pc:sldMk cId="1020830882" sldId="490"/>
            <ac:picMk id="45" creationId="{824DB857-6381-40BF-8EF1-53C8B3C0A2E3}"/>
          </ac:picMkLst>
        </pc:picChg>
        <pc:picChg chg="add mod">
          <ac:chgData name="David Mateo Lopez" userId="b980af6a-4146-4c52-8d45-cfc6e30284ae" providerId="ADAL" clId="{16061255-4B41-473E-800E-54BC4842A433}" dt="2021-03-18T03:45:48.275" v="3360" actId="1076"/>
          <ac:picMkLst>
            <pc:docMk/>
            <pc:sldMk cId="1020830882" sldId="490"/>
            <ac:picMk id="46" creationId="{818531B0-F466-46BF-B304-324B43606EE6}"/>
          </ac:picMkLst>
        </pc:picChg>
        <pc:picChg chg="add mod">
          <ac:chgData name="David Mateo Lopez" userId="b980af6a-4146-4c52-8d45-cfc6e30284ae" providerId="ADAL" clId="{16061255-4B41-473E-800E-54BC4842A433}" dt="2021-03-18T03:46:08.659" v="3367" actId="1076"/>
          <ac:picMkLst>
            <pc:docMk/>
            <pc:sldMk cId="1020830882" sldId="490"/>
            <ac:picMk id="47" creationId="{D32FF99C-3840-4CB8-9BE2-277008B0CD2A}"/>
          </ac:picMkLst>
        </pc:picChg>
        <pc:picChg chg="add mod">
          <ac:chgData name="David Mateo Lopez" userId="b980af6a-4146-4c52-8d45-cfc6e30284ae" providerId="ADAL" clId="{16061255-4B41-473E-800E-54BC4842A433}" dt="2021-03-18T03:47:38.939" v="3402" actId="14100"/>
          <ac:picMkLst>
            <pc:docMk/>
            <pc:sldMk cId="1020830882" sldId="490"/>
            <ac:picMk id="48" creationId="{FE4EF54F-4527-4B6F-B47E-96CBE2A67A1F}"/>
          </ac:picMkLst>
        </pc:picChg>
        <pc:picChg chg="add mod">
          <ac:chgData name="David Mateo Lopez" userId="b980af6a-4146-4c52-8d45-cfc6e30284ae" providerId="ADAL" clId="{16061255-4B41-473E-800E-54BC4842A433}" dt="2021-03-18T03:47:29.762" v="3399" actId="1076"/>
          <ac:picMkLst>
            <pc:docMk/>
            <pc:sldMk cId="1020830882" sldId="490"/>
            <ac:picMk id="49" creationId="{20E03327-91B1-4D35-A3CE-F463D78C45E3}"/>
          </ac:picMkLst>
        </pc:picChg>
        <pc:picChg chg="add mod">
          <ac:chgData name="David Mateo Lopez" userId="b980af6a-4146-4c52-8d45-cfc6e30284ae" providerId="ADAL" clId="{16061255-4B41-473E-800E-54BC4842A433}" dt="2021-03-18T03:47:10.187" v="3391" actId="1076"/>
          <ac:picMkLst>
            <pc:docMk/>
            <pc:sldMk cId="1020830882" sldId="490"/>
            <ac:picMk id="50" creationId="{ED5B5260-7454-4B5F-940B-FCAA307904F4}"/>
          </ac:picMkLst>
        </pc:picChg>
      </pc:sldChg>
      <pc:sldChg chg="addSp delSp modSp add del mod modNotesTx">
        <pc:chgData name="David Mateo Lopez" userId="b980af6a-4146-4c52-8d45-cfc6e30284ae" providerId="ADAL" clId="{16061255-4B41-473E-800E-54BC4842A433}" dt="2021-03-18T17:13:45.351" v="6433" actId="47"/>
        <pc:sldMkLst>
          <pc:docMk/>
          <pc:sldMk cId="1259283459" sldId="490"/>
        </pc:sldMkLst>
        <pc:spChg chg="add del mod">
          <ac:chgData name="David Mateo Lopez" userId="b980af6a-4146-4c52-8d45-cfc6e30284ae" providerId="ADAL" clId="{16061255-4B41-473E-800E-54BC4842A433}" dt="2021-03-18T16:59:39.597" v="5981" actId="478"/>
          <ac:spMkLst>
            <pc:docMk/>
            <pc:sldMk cId="1259283459" sldId="490"/>
            <ac:spMk id="4" creationId="{876EA33C-ECCC-405C-B711-E1F1C71B6F33}"/>
          </ac:spMkLst>
        </pc:spChg>
        <pc:spChg chg="del mod">
          <ac:chgData name="David Mateo Lopez" userId="b980af6a-4146-4c52-8d45-cfc6e30284ae" providerId="ADAL" clId="{16061255-4B41-473E-800E-54BC4842A433}" dt="2021-03-18T16:12:18.044" v="5907" actId="478"/>
          <ac:spMkLst>
            <pc:docMk/>
            <pc:sldMk cId="1259283459" sldId="490"/>
            <ac:spMk id="21" creationId="{458D388B-4B9F-4301-B7C5-A3EFE5F02D24}"/>
          </ac:spMkLst>
        </pc:spChg>
        <pc:spChg chg="del mod">
          <ac:chgData name="David Mateo Lopez" userId="b980af6a-4146-4c52-8d45-cfc6e30284ae" providerId="ADAL" clId="{16061255-4B41-473E-800E-54BC4842A433}" dt="2021-03-18T16:12:16.625" v="5906" actId="478"/>
          <ac:spMkLst>
            <pc:docMk/>
            <pc:sldMk cId="1259283459" sldId="490"/>
            <ac:spMk id="32" creationId="{88C6B166-1B49-4A72-AE40-1865C78CCF4E}"/>
          </ac:spMkLst>
        </pc:spChg>
        <pc:spChg chg="add del mod">
          <ac:chgData name="David Mateo Lopez" userId="b980af6a-4146-4c52-8d45-cfc6e30284ae" providerId="ADAL" clId="{16061255-4B41-473E-800E-54BC4842A433}" dt="2021-03-18T16:59:41.921" v="5982" actId="478"/>
          <ac:spMkLst>
            <pc:docMk/>
            <pc:sldMk cId="1259283459" sldId="490"/>
            <ac:spMk id="37" creationId="{DFD789BB-2671-42AF-803D-3594A90BF521}"/>
          </ac:spMkLst>
        </pc:spChg>
        <pc:spChg chg="mod">
          <ac:chgData name="David Mateo Lopez" userId="b980af6a-4146-4c52-8d45-cfc6e30284ae" providerId="ADAL" clId="{16061255-4B41-473E-800E-54BC4842A433}" dt="2021-03-18T03:49:43.123" v="3429" actId="108"/>
          <ac:spMkLst>
            <pc:docMk/>
            <pc:sldMk cId="1259283459" sldId="490"/>
            <ac:spMk id="40" creationId="{19C1574D-8060-4AF9-90FF-119AFA07EAE4}"/>
          </ac:spMkLst>
        </pc:spChg>
        <pc:spChg chg="mod">
          <ac:chgData name="David Mateo Lopez" userId="b980af6a-4146-4c52-8d45-cfc6e30284ae" providerId="ADAL" clId="{16061255-4B41-473E-800E-54BC4842A433}" dt="2021-03-18T03:49:40.250" v="3428" actId="108"/>
          <ac:spMkLst>
            <pc:docMk/>
            <pc:sldMk cId="1259283459" sldId="490"/>
            <ac:spMk id="57" creationId="{FE71D4BD-EB7A-461D-98D9-A0C255EE63B0}"/>
          </ac:spMkLst>
        </pc:spChg>
        <pc:picChg chg="del mod">
          <ac:chgData name="David Mateo Lopez" userId="b980af6a-4146-4c52-8d45-cfc6e30284ae" providerId="ADAL" clId="{16061255-4B41-473E-800E-54BC4842A433}" dt="2021-03-18T16:12:18.044" v="5907" actId="478"/>
          <ac:picMkLst>
            <pc:docMk/>
            <pc:sldMk cId="1259283459" sldId="490"/>
            <ac:picMk id="3" creationId="{23E8A432-8C5A-40E2-8A0D-EC897FF42077}"/>
          </ac:picMkLst>
        </pc:picChg>
        <pc:picChg chg="add del mod">
          <ac:chgData name="David Mateo Lopez" userId="b980af6a-4146-4c52-8d45-cfc6e30284ae" providerId="ADAL" clId="{16061255-4B41-473E-800E-54BC4842A433}" dt="2021-03-18T16:59:38.503" v="5980" actId="478"/>
          <ac:picMkLst>
            <pc:docMk/>
            <pc:sldMk cId="1259283459" sldId="490"/>
            <ac:picMk id="3" creationId="{E8A4DB30-2071-4F88-A143-C172A418BDF2}"/>
          </ac:picMkLst>
        </pc:picChg>
        <pc:picChg chg="del mod">
          <ac:chgData name="David Mateo Lopez" userId="b980af6a-4146-4c52-8d45-cfc6e30284ae" providerId="ADAL" clId="{16061255-4B41-473E-800E-54BC4842A433}" dt="2021-03-18T16:12:18.044" v="5907" actId="478"/>
          <ac:picMkLst>
            <pc:docMk/>
            <pc:sldMk cId="1259283459" sldId="490"/>
            <ac:picMk id="5" creationId="{04F5A8F4-6629-4645-856D-1542D62E19F7}"/>
          </ac:picMkLst>
        </pc:picChg>
        <pc:picChg chg="del mod">
          <ac:chgData name="David Mateo Lopez" userId="b980af6a-4146-4c52-8d45-cfc6e30284ae" providerId="ADAL" clId="{16061255-4B41-473E-800E-54BC4842A433}" dt="2021-03-18T16:12:18.044" v="5907" actId="478"/>
          <ac:picMkLst>
            <pc:docMk/>
            <pc:sldMk cId="1259283459" sldId="490"/>
            <ac:picMk id="7" creationId="{AB50A6A7-0347-4998-81D3-29DAA9C61FF1}"/>
          </ac:picMkLst>
        </pc:picChg>
        <pc:picChg chg="del mod">
          <ac:chgData name="David Mateo Lopez" userId="b980af6a-4146-4c52-8d45-cfc6e30284ae" providerId="ADAL" clId="{16061255-4B41-473E-800E-54BC4842A433}" dt="2021-03-18T16:12:18.044" v="5907" actId="478"/>
          <ac:picMkLst>
            <pc:docMk/>
            <pc:sldMk cId="1259283459" sldId="490"/>
            <ac:picMk id="11" creationId="{05D33EB8-725D-44EF-BB40-E773266B91E9}"/>
          </ac:picMkLst>
        </pc:picChg>
        <pc:picChg chg="del mod">
          <ac:chgData name="David Mateo Lopez" userId="b980af6a-4146-4c52-8d45-cfc6e30284ae" providerId="ADAL" clId="{16061255-4B41-473E-800E-54BC4842A433}" dt="2021-03-18T16:12:18.044" v="5907" actId="478"/>
          <ac:picMkLst>
            <pc:docMk/>
            <pc:sldMk cId="1259283459" sldId="490"/>
            <ac:picMk id="26" creationId="{094AFCF2-2674-409A-805C-41FD7E5E6066}"/>
          </ac:picMkLst>
        </pc:picChg>
        <pc:picChg chg="del mod">
          <ac:chgData name="David Mateo Lopez" userId="b980af6a-4146-4c52-8d45-cfc6e30284ae" providerId="ADAL" clId="{16061255-4B41-473E-800E-54BC4842A433}" dt="2021-03-18T16:12:18.044" v="5907" actId="478"/>
          <ac:picMkLst>
            <pc:docMk/>
            <pc:sldMk cId="1259283459" sldId="490"/>
            <ac:picMk id="29" creationId="{0468B1D4-9E92-4FF4-B5AF-31C0A813888A}"/>
          </ac:picMkLst>
        </pc:picChg>
        <pc:picChg chg="add del mod">
          <ac:chgData name="David Mateo Lopez" userId="b980af6a-4146-4c52-8d45-cfc6e30284ae" providerId="ADAL" clId="{16061255-4B41-473E-800E-54BC4842A433}" dt="2021-03-18T16:28:03.412" v="5941" actId="478"/>
          <ac:picMkLst>
            <pc:docMk/>
            <pc:sldMk cId="1259283459" sldId="490"/>
            <ac:picMk id="1026" creationId="{B7B2A37B-7D5F-436A-9351-1DEFC581E3B9}"/>
          </ac:picMkLst>
        </pc:picChg>
      </pc:sldChg>
      <pc:sldChg chg="add del">
        <pc:chgData name="David Mateo Lopez" userId="b980af6a-4146-4c52-8d45-cfc6e30284ae" providerId="ADAL" clId="{16061255-4B41-473E-800E-54BC4842A433}" dt="2021-03-18T02:18:19.136" v="1383" actId="47"/>
        <pc:sldMkLst>
          <pc:docMk/>
          <pc:sldMk cId="1609294484" sldId="490"/>
        </pc:sldMkLst>
      </pc:sldChg>
      <pc:sldChg chg="addSp delSp modSp add mod">
        <pc:chgData name="David Mateo Lopez" userId="b980af6a-4146-4c52-8d45-cfc6e30284ae" providerId="ADAL" clId="{16061255-4B41-473E-800E-54BC4842A433}" dt="2021-03-18T18:02:42.928" v="7240" actId="20577"/>
        <pc:sldMkLst>
          <pc:docMk/>
          <pc:sldMk cId="2426645410" sldId="491"/>
        </pc:sldMkLst>
        <pc:spChg chg="del">
          <ac:chgData name="David Mateo Lopez" userId="b980af6a-4146-4c52-8d45-cfc6e30284ae" providerId="ADAL" clId="{16061255-4B41-473E-800E-54BC4842A433}" dt="2021-03-18T03:15:16.669" v="2948" actId="478"/>
          <ac:spMkLst>
            <pc:docMk/>
            <pc:sldMk cId="2426645410" sldId="491"/>
            <ac:spMk id="14" creationId="{D28A2CDE-1D6B-402B-B36F-9C4AAA4DBFF3}"/>
          </ac:spMkLst>
        </pc:spChg>
        <pc:spChg chg="del">
          <ac:chgData name="David Mateo Lopez" userId="b980af6a-4146-4c52-8d45-cfc6e30284ae" providerId="ADAL" clId="{16061255-4B41-473E-800E-54BC4842A433}" dt="2021-03-18T03:15:16.669" v="2948" actId="478"/>
          <ac:spMkLst>
            <pc:docMk/>
            <pc:sldMk cId="2426645410" sldId="491"/>
            <ac:spMk id="15" creationId="{02E90BCC-FD20-43D1-9A4B-B813E4F277D5}"/>
          </ac:spMkLst>
        </pc:spChg>
        <pc:spChg chg="del">
          <ac:chgData name="David Mateo Lopez" userId="b980af6a-4146-4c52-8d45-cfc6e30284ae" providerId="ADAL" clId="{16061255-4B41-473E-800E-54BC4842A433}" dt="2021-03-18T03:15:16.669" v="2948" actId="478"/>
          <ac:spMkLst>
            <pc:docMk/>
            <pc:sldMk cId="2426645410" sldId="491"/>
            <ac:spMk id="16" creationId="{9C56E06B-5B52-4076-9C76-0AB72ACA13E9}"/>
          </ac:spMkLst>
        </pc:spChg>
        <pc:spChg chg="del">
          <ac:chgData name="David Mateo Lopez" userId="b980af6a-4146-4c52-8d45-cfc6e30284ae" providerId="ADAL" clId="{16061255-4B41-473E-800E-54BC4842A433}" dt="2021-03-18T03:15:16.669" v="2948" actId="478"/>
          <ac:spMkLst>
            <pc:docMk/>
            <pc:sldMk cId="2426645410" sldId="491"/>
            <ac:spMk id="17" creationId="{B2AF8680-A7BC-49CB-AF68-49DBFC10468F}"/>
          </ac:spMkLst>
        </pc:spChg>
        <pc:spChg chg="del">
          <ac:chgData name="David Mateo Lopez" userId="b980af6a-4146-4c52-8d45-cfc6e30284ae" providerId="ADAL" clId="{16061255-4B41-473E-800E-54BC4842A433}" dt="2021-03-18T03:15:16.669" v="2948" actId="478"/>
          <ac:spMkLst>
            <pc:docMk/>
            <pc:sldMk cId="2426645410" sldId="491"/>
            <ac:spMk id="18" creationId="{0FD9F08C-9028-41B5-9EF4-668F582DC1B0}"/>
          </ac:spMkLst>
        </pc:spChg>
        <pc:spChg chg="del">
          <ac:chgData name="David Mateo Lopez" userId="b980af6a-4146-4c52-8d45-cfc6e30284ae" providerId="ADAL" clId="{16061255-4B41-473E-800E-54BC4842A433}" dt="2021-03-18T03:15:16.669" v="2948" actId="478"/>
          <ac:spMkLst>
            <pc:docMk/>
            <pc:sldMk cId="2426645410" sldId="491"/>
            <ac:spMk id="19" creationId="{94D26BEB-15A2-488F-B872-07961A3AE706}"/>
          </ac:spMkLst>
        </pc:spChg>
        <pc:spChg chg="del">
          <ac:chgData name="David Mateo Lopez" userId="b980af6a-4146-4c52-8d45-cfc6e30284ae" providerId="ADAL" clId="{16061255-4B41-473E-800E-54BC4842A433}" dt="2021-03-18T03:15:16.669" v="2948" actId="478"/>
          <ac:spMkLst>
            <pc:docMk/>
            <pc:sldMk cId="2426645410" sldId="491"/>
            <ac:spMk id="20" creationId="{416B80EA-C6BD-4559-872A-BA2EBCC4A5F5}"/>
          </ac:spMkLst>
        </pc:spChg>
        <pc:spChg chg="del mod">
          <ac:chgData name="David Mateo Lopez" userId="b980af6a-4146-4c52-8d45-cfc6e30284ae" providerId="ADAL" clId="{16061255-4B41-473E-800E-54BC4842A433}" dt="2021-03-18T03:15:16.669" v="2948" actId="478"/>
          <ac:spMkLst>
            <pc:docMk/>
            <pc:sldMk cId="2426645410" sldId="491"/>
            <ac:spMk id="21" creationId="{458D388B-4B9F-4301-B7C5-A3EFE5F02D24}"/>
          </ac:spMkLst>
        </pc:spChg>
        <pc:spChg chg="mod">
          <ac:chgData name="David Mateo Lopez" userId="b980af6a-4146-4c52-8d45-cfc6e30284ae" providerId="ADAL" clId="{16061255-4B41-473E-800E-54BC4842A433}" dt="2021-03-18T04:12:24.828" v="4296" actId="14100"/>
          <ac:spMkLst>
            <pc:docMk/>
            <pc:sldMk cId="2426645410" sldId="491"/>
            <ac:spMk id="23" creationId="{287B9EEB-63F7-4C6E-A994-156B9B6088B5}"/>
          </ac:spMkLst>
        </pc:spChg>
        <pc:spChg chg="del mod">
          <ac:chgData name="David Mateo Lopez" userId="b980af6a-4146-4c52-8d45-cfc6e30284ae" providerId="ADAL" clId="{16061255-4B41-473E-800E-54BC4842A433}" dt="2021-03-18T03:52:18.474" v="3448" actId="478"/>
          <ac:spMkLst>
            <pc:docMk/>
            <pc:sldMk cId="2426645410" sldId="491"/>
            <ac:spMk id="24" creationId="{2E2C18C1-D36C-40E8-A7DF-477E1B39D99D}"/>
          </ac:spMkLst>
        </pc:spChg>
        <pc:spChg chg="mod ord">
          <ac:chgData name="David Mateo Lopez" userId="b980af6a-4146-4c52-8d45-cfc6e30284ae" providerId="ADAL" clId="{16061255-4B41-473E-800E-54BC4842A433}" dt="2021-03-18T17:58:23.505" v="7150" actId="20577"/>
          <ac:spMkLst>
            <pc:docMk/>
            <pc:sldMk cId="2426645410" sldId="491"/>
            <ac:spMk id="25" creationId="{7BC8BA4F-F892-4749-B5C1-2A0F4157E2F6}"/>
          </ac:spMkLst>
        </pc:spChg>
        <pc:spChg chg="mod">
          <ac:chgData name="David Mateo Lopez" userId="b980af6a-4146-4c52-8d45-cfc6e30284ae" providerId="ADAL" clId="{16061255-4B41-473E-800E-54BC4842A433}" dt="2021-03-18T03:52:22.157" v="3459" actId="20577"/>
          <ac:spMkLst>
            <pc:docMk/>
            <pc:sldMk cId="2426645410" sldId="491"/>
            <ac:spMk id="27" creationId="{9BDFA338-1EFC-4544-A03D-1FB2D33644FC}"/>
          </ac:spMkLst>
        </pc:spChg>
        <pc:spChg chg="del mod">
          <ac:chgData name="David Mateo Lopez" userId="b980af6a-4146-4c52-8d45-cfc6e30284ae" providerId="ADAL" clId="{16061255-4B41-473E-800E-54BC4842A433}" dt="2021-03-18T03:52:16.314" v="3447" actId="478"/>
          <ac:spMkLst>
            <pc:docMk/>
            <pc:sldMk cId="2426645410" sldId="491"/>
            <ac:spMk id="29" creationId="{3456F279-B0B3-482B-B8C4-14786E6B8AF6}"/>
          </ac:spMkLst>
        </pc:spChg>
        <pc:spChg chg="mod">
          <ac:chgData name="David Mateo Lopez" userId="b980af6a-4146-4c52-8d45-cfc6e30284ae" providerId="ADAL" clId="{16061255-4B41-473E-800E-54BC4842A433}" dt="2021-03-18T03:52:09.571" v="3445" actId="571"/>
          <ac:spMkLst>
            <pc:docMk/>
            <pc:sldMk cId="2426645410" sldId="491"/>
            <ac:spMk id="30" creationId="{D51A87A6-9B2A-41AA-9A86-579B2525138B}"/>
          </ac:spMkLst>
        </pc:spChg>
        <pc:spChg chg="mod">
          <ac:chgData name="David Mateo Lopez" userId="b980af6a-4146-4c52-8d45-cfc6e30284ae" providerId="ADAL" clId="{16061255-4B41-473E-800E-54BC4842A433}" dt="2021-03-18T04:12:21.796" v="4295" actId="14100"/>
          <ac:spMkLst>
            <pc:docMk/>
            <pc:sldMk cId="2426645410" sldId="491"/>
            <ac:spMk id="35" creationId="{E3B4775A-F186-45AC-9CB7-1FFEDB708C9B}"/>
          </ac:spMkLst>
        </pc:spChg>
        <pc:spChg chg="mod ord">
          <ac:chgData name="David Mateo Lopez" userId="b980af6a-4146-4c52-8d45-cfc6e30284ae" providerId="ADAL" clId="{16061255-4B41-473E-800E-54BC4842A433}" dt="2021-03-18T18:02:42.928" v="7240" actId="20577"/>
          <ac:spMkLst>
            <pc:docMk/>
            <pc:sldMk cId="2426645410" sldId="491"/>
            <ac:spMk id="36" creationId="{F3751EE9-849D-4211-A1F0-0155B7931D02}"/>
          </ac:spMkLst>
        </pc:spChg>
        <pc:spChg chg="mod">
          <ac:chgData name="David Mateo Lopez" userId="b980af6a-4146-4c52-8d45-cfc6e30284ae" providerId="ADAL" clId="{16061255-4B41-473E-800E-54BC4842A433}" dt="2021-03-18T03:36:21.246" v="3334" actId="108"/>
          <ac:spMkLst>
            <pc:docMk/>
            <pc:sldMk cId="2426645410" sldId="491"/>
            <ac:spMk id="40" creationId="{19C1574D-8060-4AF9-90FF-119AFA07EAE4}"/>
          </ac:spMkLst>
        </pc:spChg>
        <pc:spChg chg="mod">
          <ac:chgData name="David Mateo Lopez" userId="b980af6a-4146-4c52-8d45-cfc6e30284ae" providerId="ADAL" clId="{16061255-4B41-473E-800E-54BC4842A433}" dt="2021-03-18T03:36:16.026" v="3333" actId="108"/>
          <ac:spMkLst>
            <pc:docMk/>
            <pc:sldMk cId="2426645410" sldId="491"/>
            <ac:spMk id="42" creationId="{3D7B001A-DF66-4D4E-96D4-D5720DA085D6}"/>
          </ac:spMkLst>
        </pc:spChg>
        <pc:grpChg chg="add mod">
          <ac:chgData name="David Mateo Lopez" userId="b980af6a-4146-4c52-8d45-cfc6e30284ae" providerId="ADAL" clId="{16061255-4B41-473E-800E-54BC4842A433}" dt="2021-03-18T04:12:11.476" v="4292" actId="14100"/>
          <ac:grpSpMkLst>
            <pc:docMk/>
            <pc:sldMk cId="2426645410" sldId="491"/>
            <ac:grpSpMk id="22" creationId="{6FC33CF0-266F-4F03-93A3-2491611FC71E}"/>
          </ac:grpSpMkLst>
        </pc:grpChg>
        <pc:grpChg chg="add del mod">
          <ac:chgData name="David Mateo Lopez" userId="b980af6a-4146-4c52-8d45-cfc6e30284ae" providerId="ADAL" clId="{16061255-4B41-473E-800E-54BC4842A433}" dt="2021-03-18T03:53:09.871" v="3484" actId="478"/>
          <ac:grpSpMkLst>
            <pc:docMk/>
            <pc:sldMk cId="2426645410" sldId="491"/>
            <ac:grpSpMk id="26" creationId="{9146FC2F-829D-4C76-8E4B-DB9B901C5B79}"/>
          </ac:grpSpMkLst>
        </pc:grpChg>
        <pc:grpChg chg="add mod">
          <ac:chgData name="David Mateo Lopez" userId="b980af6a-4146-4c52-8d45-cfc6e30284ae" providerId="ADAL" clId="{16061255-4B41-473E-800E-54BC4842A433}" dt="2021-03-18T04:12:14.564" v="4293" actId="14100"/>
          <ac:grpSpMkLst>
            <pc:docMk/>
            <pc:sldMk cId="2426645410" sldId="491"/>
            <ac:grpSpMk id="32" creationId="{9562CD36-B39E-4090-BF5F-4387CC706128}"/>
          </ac:grpSpMkLst>
        </pc:grpChg>
      </pc:sldChg>
      <pc:sldChg chg="addSp delSp modSp add mod ord">
        <pc:chgData name="David Mateo Lopez" userId="b980af6a-4146-4c52-8d45-cfc6e30284ae" providerId="ADAL" clId="{16061255-4B41-473E-800E-54BC4842A433}" dt="2021-03-18T04:25:26.646" v="4678"/>
        <pc:sldMkLst>
          <pc:docMk/>
          <pc:sldMk cId="269506886" sldId="492"/>
        </pc:sldMkLst>
        <pc:spChg chg="add mod">
          <ac:chgData name="David Mateo Lopez" userId="b980af6a-4146-4c52-8d45-cfc6e30284ae" providerId="ADAL" clId="{16061255-4B41-473E-800E-54BC4842A433}" dt="2021-03-18T04:15:09.330" v="4366" actId="20577"/>
          <ac:spMkLst>
            <pc:docMk/>
            <pc:sldMk cId="269506886" sldId="492"/>
            <ac:spMk id="24" creationId="{EE5682D1-906C-4836-A624-3B3694741F4B}"/>
          </ac:spMkLst>
        </pc:spChg>
        <pc:spChg chg="mod">
          <ac:chgData name="David Mateo Lopez" userId="b980af6a-4146-4c52-8d45-cfc6e30284ae" providerId="ADAL" clId="{16061255-4B41-473E-800E-54BC4842A433}" dt="2021-03-18T03:58:45.009" v="3686" actId="108"/>
          <ac:spMkLst>
            <pc:docMk/>
            <pc:sldMk cId="269506886" sldId="492"/>
            <ac:spMk id="42" creationId="{3D7B001A-DF66-4D4E-96D4-D5720DA085D6}"/>
          </ac:spMkLst>
        </pc:spChg>
        <pc:spChg chg="mod">
          <ac:chgData name="David Mateo Lopez" userId="b980af6a-4146-4c52-8d45-cfc6e30284ae" providerId="ADAL" clId="{16061255-4B41-473E-800E-54BC4842A433}" dt="2021-03-18T03:58:41.203" v="3685" actId="108"/>
          <ac:spMkLst>
            <pc:docMk/>
            <pc:sldMk cId="269506886" sldId="492"/>
            <ac:spMk id="58" creationId="{C1993020-A3B1-490A-B91A-4887F2809128}"/>
          </ac:spMkLst>
        </pc:spChg>
        <pc:grpChg chg="del">
          <ac:chgData name="David Mateo Lopez" userId="b980af6a-4146-4c52-8d45-cfc6e30284ae" providerId="ADAL" clId="{16061255-4B41-473E-800E-54BC4842A433}" dt="2021-03-18T03:58:30.784" v="3683" actId="478"/>
          <ac:grpSpMkLst>
            <pc:docMk/>
            <pc:sldMk cId="269506886" sldId="492"/>
            <ac:grpSpMk id="22" creationId="{6FC33CF0-266F-4F03-93A3-2491611FC71E}"/>
          </ac:grpSpMkLst>
        </pc:grpChg>
        <pc:grpChg chg="del">
          <ac:chgData name="David Mateo Lopez" userId="b980af6a-4146-4c52-8d45-cfc6e30284ae" providerId="ADAL" clId="{16061255-4B41-473E-800E-54BC4842A433}" dt="2021-03-18T03:58:32.199" v="3684" actId="478"/>
          <ac:grpSpMkLst>
            <pc:docMk/>
            <pc:sldMk cId="269506886" sldId="492"/>
            <ac:grpSpMk id="32" creationId="{9562CD36-B39E-4090-BF5F-4387CC706128}"/>
          </ac:grpSpMkLst>
        </pc:grpChg>
        <pc:picChg chg="add mod">
          <ac:chgData name="David Mateo Lopez" userId="b980af6a-4146-4c52-8d45-cfc6e30284ae" providerId="ADAL" clId="{16061255-4B41-473E-800E-54BC4842A433}" dt="2021-03-18T04:14:48.556" v="4352" actId="1076"/>
          <ac:picMkLst>
            <pc:docMk/>
            <pc:sldMk cId="269506886" sldId="492"/>
            <ac:picMk id="3" creationId="{A0C33377-E246-4D3F-AF83-151E252AED7C}"/>
          </ac:picMkLst>
        </pc:picChg>
      </pc:sldChg>
      <pc:sldChg chg="addSp delSp modSp add mod chgLayout">
        <pc:chgData name="David Mateo Lopez" userId="b980af6a-4146-4c52-8d45-cfc6e30284ae" providerId="ADAL" clId="{16061255-4B41-473E-800E-54BC4842A433}" dt="2021-03-18T21:44:15.150" v="9385" actId="1076"/>
        <pc:sldMkLst>
          <pc:docMk/>
          <pc:sldMk cId="3370579254" sldId="493"/>
        </pc:sldMkLst>
        <pc:spChg chg="add del mod ord">
          <ac:chgData name="David Mateo Lopez" userId="b980af6a-4146-4c52-8d45-cfc6e30284ae" providerId="ADAL" clId="{16061255-4B41-473E-800E-54BC4842A433}" dt="2021-03-18T19:27:27.938" v="8953" actId="6264"/>
          <ac:spMkLst>
            <pc:docMk/>
            <pc:sldMk cId="3370579254" sldId="493"/>
            <ac:spMk id="2" creationId="{ACBF4170-D0C7-475C-A29A-B2FB69C95547}"/>
          </ac:spMkLst>
        </pc:spChg>
        <pc:spChg chg="add del mod ord">
          <ac:chgData name="David Mateo Lopez" userId="b980af6a-4146-4c52-8d45-cfc6e30284ae" providerId="ADAL" clId="{16061255-4B41-473E-800E-54BC4842A433}" dt="2021-03-18T19:27:27.938" v="8953" actId="6264"/>
          <ac:spMkLst>
            <pc:docMk/>
            <pc:sldMk cId="3370579254" sldId="493"/>
            <ac:spMk id="4" creationId="{6215C997-73BC-4E97-A5DB-02CB9B3A6089}"/>
          </ac:spMkLst>
        </pc:spChg>
        <pc:spChg chg="add mod">
          <ac:chgData name="David Mateo Lopez" userId="b980af6a-4146-4c52-8d45-cfc6e30284ae" providerId="ADAL" clId="{16061255-4B41-473E-800E-54BC4842A433}" dt="2021-03-18T19:38:18.752" v="9190" actId="20577"/>
          <ac:spMkLst>
            <pc:docMk/>
            <pc:sldMk cId="3370579254" sldId="493"/>
            <ac:spMk id="15" creationId="{E2936DF2-EC35-43FE-B94C-D90879A00F41}"/>
          </ac:spMkLst>
        </pc:spChg>
        <pc:spChg chg="mod">
          <ac:chgData name="David Mateo Lopez" userId="b980af6a-4146-4c52-8d45-cfc6e30284ae" providerId="ADAL" clId="{16061255-4B41-473E-800E-54BC4842A433}" dt="2021-03-18T04:25:42.825" v="4681" actId="108"/>
          <ac:spMkLst>
            <pc:docMk/>
            <pc:sldMk cId="3370579254" sldId="493"/>
            <ac:spMk id="58" creationId="{C1993020-A3B1-490A-B91A-4887F2809128}"/>
          </ac:spMkLst>
        </pc:spChg>
        <pc:spChg chg="mod">
          <ac:chgData name="David Mateo Lopez" userId="b980af6a-4146-4c52-8d45-cfc6e30284ae" providerId="ADAL" clId="{16061255-4B41-473E-800E-54BC4842A433}" dt="2021-03-18T04:25:39.168" v="4680" actId="108"/>
          <ac:spMkLst>
            <pc:docMk/>
            <pc:sldMk cId="3370579254" sldId="493"/>
            <ac:spMk id="59" creationId="{AFEF6061-21D5-4871-B727-FB9AF8814108}"/>
          </ac:spMkLst>
        </pc:spChg>
        <pc:picChg chg="add del mod">
          <ac:chgData name="David Mateo Lopez" userId="b980af6a-4146-4c52-8d45-cfc6e30284ae" providerId="ADAL" clId="{16061255-4B41-473E-800E-54BC4842A433}" dt="2021-03-18T19:38:20.706" v="9191" actId="478"/>
          <ac:picMkLst>
            <pc:docMk/>
            <pc:sldMk cId="3370579254" sldId="493"/>
            <ac:picMk id="3" creationId="{F857D05D-0285-4F5E-A5D0-FE896791DC21}"/>
          </ac:picMkLst>
        </pc:picChg>
        <pc:picChg chg="add del mod">
          <ac:chgData name="David Mateo Lopez" userId="b980af6a-4146-4c52-8d45-cfc6e30284ae" providerId="ADAL" clId="{16061255-4B41-473E-800E-54BC4842A433}" dt="2021-03-18T21:32:10.181" v="9376" actId="478"/>
          <ac:picMkLst>
            <pc:docMk/>
            <pc:sldMk cId="3370579254" sldId="493"/>
            <ac:picMk id="6" creationId="{3315CD18-003E-4DCF-8AF0-AF2450270864}"/>
          </ac:picMkLst>
        </pc:picChg>
        <pc:picChg chg="add mod">
          <ac:chgData name="David Mateo Lopez" userId="b980af6a-4146-4c52-8d45-cfc6e30284ae" providerId="ADAL" clId="{16061255-4B41-473E-800E-54BC4842A433}" dt="2021-03-18T21:44:15.150" v="9385" actId="1076"/>
          <ac:picMkLst>
            <pc:docMk/>
            <pc:sldMk cId="3370579254" sldId="493"/>
            <ac:picMk id="8" creationId="{F31274F6-98B7-47C8-8BC2-31AE24B57CF8}"/>
          </ac:picMkLst>
        </pc:picChg>
      </pc:sldChg>
      <pc:sldChg chg="addSp delSp modSp add mod ord delAnim modAnim">
        <pc:chgData name="David Mateo Lopez" userId="b980af6a-4146-4c52-8d45-cfc6e30284ae" providerId="ADAL" clId="{16061255-4B41-473E-800E-54BC4842A433}" dt="2021-03-18T18:16:08.536" v="7428" actId="1076"/>
        <pc:sldMkLst>
          <pc:docMk/>
          <pc:sldMk cId="930556176" sldId="494"/>
        </pc:sldMkLst>
        <pc:spChg chg="add mod">
          <ac:chgData name="David Mateo Lopez" userId="b980af6a-4146-4c52-8d45-cfc6e30284ae" providerId="ADAL" clId="{16061255-4B41-473E-800E-54BC4842A433}" dt="2021-03-18T18:16:05.155" v="7426" actId="20577"/>
          <ac:spMkLst>
            <pc:docMk/>
            <pc:sldMk cId="930556176" sldId="494"/>
            <ac:spMk id="22" creationId="{5BD285F8-6842-4AC4-A852-5634A27FF061}"/>
          </ac:spMkLst>
        </pc:spChg>
        <pc:spChg chg="mod">
          <ac:chgData name="David Mateo Lopez" userId="b980af6a-4146-4c52-8d45-cfc6e30284ae" providerId="ADAL" clId="{16061255-4B41-473E-800E-54BC4842A433}" dt="2021-03-18T03:58:58.700" v="3689" actId="108"/>
          <ac:spMkLst>
            <pc:docMk/>
            <pc:sldMk cId="930556176" sldId="494"/>
            <ac:spMk id="57" creationId="{FE71D4BD-EB7A-461D-98D9-A0C255EE63B0}"/>
          </ac:spMkLst>
        </pc:spChg>
        <pc:spChg chg="mod">
          <ac:chgData name="David Mateo Lopez" userId="b980af6a-4146-4c52-8d45-cfc6e30284ae" providerId="ADAL" clId="{16061255-4B41-473E-800E-54BC4842A433}" dt="2021-03-18T03:59:01.216" v="3690" actId="108"/>
          <ac:spMkLst>
            <pc:docMk/>
            <pc:sldMk cId="930556176" sldId="494"/>
            <ac:spMk id="58" creationId="{C1993020-A3B1-490A-B91A-4887F2809128}"/>
          </ac:spMkLst>
        </pc:spChg>
        <pc:picChg chg="add del mod">
          <ac:chgData name="David Mateo Lopez" userId="b980af6a-4146-4c52-8d45-cfc6e30284ae" providerId="ADAL" clId="{16061255-4B41-473E-800E-54BC4842A433}" dt="2021-03-18T16:37:06.243" v="5945" actId="478"/>
          <ac:picMkLst>
            <pc:docMk/>
            <pc:sldMk cId="930556176" sldId="494"/>
            <ac:picMk id="2" creationId="{C0E24056-F2E3-4F14-9147-EFED922BEE17}"/>
          </ac:picMkLst>
        </pc:picChg>
        <pc:picChg chg="add del mod">
          <ac:chgData name="David Mateo Lopez" userId="b980af6a-4146-4c52-8d45-cfc6e30284ae" providerId="ADAL" clId="{16061255-4B41-473E-800E-54BC4842A433}" dt="2021-03-18T15:02:07.694" v="4920" actId="478"/>
          <ac:picMkLst>
            <pc:docMk/>
            <pc:sldMk cId="930556176" sldId="494"/>
            <ac:picMk id="2" creationId="{E50003EB-9E9E-41FD-B134-C179579F8B6D}"/>
          </ac:picMkLst>
        </pc:picChg>
        <pc:picChg chg="add del mod">
          <ac:chgData name="David Mateo Lopez" userId="b980af6a-4146-4c52-8d45-cfc6e30284ae" providerId="ADAL" clId="{16061255-4B41-473E-800E-54BC4842A433}" dt="2021-03-18T16:39:44.588" v="5948" actId="478"/>
          <ac:picMkLst>
            <pc:docMk/>
            <pc:sldMk cId="930556176" sldId="494"/>
            <ac:picMk id="3" creationId="{9B17AD2B-3542-44CD-B4F6-461DD207338F}"/>
          </ac:picMkLst>
        </pc:picChg>
        <pc:picChg chg="add del mod">
          <ac:chgData name="David Mateo Lopez" userId="b980af6a-4146-4c52-8d45-cfc6e30284ae" providerId="ADAL" clId="{16061255-4B41-473E-800E-54BC4842A433}" dt="2021-03-18T15:05:13.065" v="4927" actId="478"/>
          <ac:picMkLst>
            <pc:docMk/>
            <pc:sldMk cId="930556176" sldId="494"/>
            <ac:picMk id="3" creationId="{9DB288E8-0ED8-4721-BBE5-5F27B8565CD2}"/>
          </ac:picMkLst>
        </pc:picChg>
        <pc:picChg chg="add del mod">
          <ac:chgData name="David Mateo Lopez" userId="b980af6a-4146-4c52-8d45-cfc6e30284ae" providerId="ADAL" clId="{16061255-4B41-473E-800E-54BC4842A433}" dt="2021-03-18T16:40:19.568" v="5951" actId="478"/>
          <ac:picMkLst>
            <pc:docMk/>
            <pc:sldMk cId="930556176" sldId="494"/>
            <ac:picMk id="4" creationId="{B3F1C5B0-D3D8-49AB-92B3-1E6657F6627A}"/>
          </ac:picMkLst>
        </pc:picChg>
        <pc:picChg chg="add del mod">
          <ac:chgData name="David Mateo Lopez" userId="b980af6a-4146-4c52-8d45-cfc6e30284ae" providerId="ADAL" clId="{16061255-4B41-473E-800E-54BC4842A433}" dt="2021-03-18T15:07:32.853" v="4930" actId="478"/>
          <ac:picMkLst>
            <pc:docMk/>
            <pc:sldMk cId="930556176" sldId="494"/>
            <ac:picMk id="4" creationId="{EE818A77-A5F8-40D4-B469-4B006E587D53}"/>
          </ac:picMkLst>
        </pc:picChg>
        <pc:picChg chg="add del mod">
          <ac:chgData name="David Mateo Lopez" userId="b980af6a-4146-4c52-8d45-cfc6e30284ae" providerId="ADAL" clId="{16061255-4B41-473E-800E-54BC4842A433}" dt="2021-03-18T18:11:19.048" v="7331" actId="478"/>
          <ac:picMkLst>
            <pc:docMk/>
            <pc:sldMk cId="930556176" sldId="494"/>
            <ac:picMk id="5" creationId="{6A51A47A-44D6-4B38-9963-A3668E04DE12}"/>
          </ac:picMkLst>
        </pc:picChg>
        <pc:picChg chg="add mod">
          <ac:chgData name="David Mateo Lopez" userId="b980af6a-4146-4c52-8d45-cfc6e30284ae" providerId="ADAL" clId="{16061255-4B41-473E-800E-54BC4842A433}" dt="2021-03-18T18:16:07.599" v="7427" actId="1076"/>
          <ac:picMkLst>
            <pc:docMk/>
            <pc:sldMk cId="930556176" sldId="494"/>
            <ac:picMk id="7" creationId="{F612F7F0-F608-42A3-B237-37136FE9C4C6}"/>
          </ac:picMkLst>
        </pc:picChg>
        <pc:picChg chg="add mod">
          <ac:chgData name="David Mateo Lopez" userId="b980af6a-4146-4c52-8d45-cfc6e30284ae" providerId="ADAL" clId="{16061255-4B41-473E-800E-54BC4842A433}" dt="2021-03-18T18:16:08.536" v="7428" actId="1076"/>
          <ac:picMkLst>
            <pc:docMk/>
            <pc:sldMk cId="930556176" sldId="494"/>
            <ac:picMk id="9" creationId="{1950A6CC-2177-43F0-86EE-C82AFA642C3D}"/>
          </ac:picMkLst>
        </pc:picChg>
      </pc:sldChg>
      <pc:sldChg chg="addSp delSp modSp add del mod delAnim modAnim">
        <pc:chgData name="David Mateo Lopez" userId="b980af6a-4146-4c52-8d45-cfc6e30284ae" providerId="ADAL" clId="{16061255-4B41-473E-800E-54BC4842A433}" dt="2021-03-18T18:35:30.074" v="7909" actId="47"/>
        <pc:sldMkLst>
          <pc:docMk/>
          <pc:sldMk cId="1290352687" sldId="495"/>
        </pc:sldMkLst>
        <pc:picChg chg="add mod">
          <ac:chgData name="David Mateo Lopez" userId="b980af6a-4146-4c52-8d45-cfc6e30284ae" providerId="ADAL" clId="{16061255-4B41-473E-800E-54BC4842A433}" dt="2021-03-18T17:16:01.541" v="6487" actId="14100"/>
          <ac:picMkLst>
            <pc:docMk/>
            <pc:sldMk cId="1290352687" sldId="495"/>
            <ac:picMk id="2" creationId="{0E4EE6D7-4173-47C4-B46C-15B046F4D832}"/>
          </ac:picMkLst>
        </pc:picChg>
        <pc:picChg chg="del">
          <ac:chgData name="David Mateo Lopez" userId="b980af6a-4146-4c52-8d45-cfc6e30284ae" providerId="ADAL" clId="{16061255-4B41-473E-800E-54BC4842A433}" dt="2021-03-18T04:00:36.830" v="3696" actId="478"/>
          <ac:picMkLst>
            <pc:docMk/>
            <pc:sldMk cId="1290352687" sldId="495"/>
            <ac:picMk id="2" creationId="{E50003EB-9E9E-41FD-B134-C179579F8B6D}"/>
          </ac:picMkLst>
        </pc:picChg>
        <pc:picChg chg="add del mod">
          <ac:chgData name="David Mateo Lopez" userId="b980af6a-4146-4c52-8d45-cfc6e30284ae" providerId="ADAL" clId="{16061255-4B41-473E-800E-54BC4842A433}" dt="2021-03-18T17:14:56.471" v="6479" actId="478"/>
          <ac:picMkLst>
            <pc:docMk/>
            <pc:sldMk cId="1290352687" sldId="495"/>
            <ac:picMk id="3" creationId="{0129E131-23D2-4071-BB6D-CF4889D3C6C0}"/>
          </ac:picMkLst>
        </pc:picChg>
      </pc:sldChg>
      <pc:sldChg chg="addSp delSp modSp add mod ord delAnim">
        <pc:chgData name="David Mateo Lopez" userId="b980af6a-4146-4c52-8d45-cfc6e30284ae" providerId="ADAL" clId="{16061255-4B41-473E-800E-54BC4842A433}" dt="2021-03-18T04:13:57.360" v="4344"/>
        <pc:sldMkLst>
          <pc:docMk/>
          <pc:sldMk cId="592760923" sldId="496"/>
        </pc:sldMkLst>
        <pc:spChg chg="add mod">
          <ac:chgData name="David Mateo Lopez" userId="b980af6a-4146-4c52-8d45-cfc6e30284ae" providerId="ADAL" clId="{16061255-4B41-473E-800E-54BC4842A433}" dt="2021-03-18T04:03:08.999" v="3715" actId="1036"/>
          <ac:spMkLst>
            <pc:docMk/>
            <pc:sldMk cId="592760923" sldId="496"/>
            <ac:spMk id="17" creationId="{29A26F47-D25F-4D61-9A97-3EED87F9F870}"/>
          </ac:spMkLst>
        </pc:spChg>
        <pc:spChg chg="add mod">
          <ac:chgData name="David Mateo Lopez" userId="b980af6a-4146-4c52-8d45-cfc6e30284ae" providerId="ADAL" clId="{16061255-4B41-473E-800E-54BC4842A433}" dt="2021-03-18T04:03:08.999" v="3715" actId="1036"/>
          <ac:spMkLst>
            <pc:docMk/>
            <pc:sldMk cId="592760923" sldId="496"/>
            <ac:spMk id="19" creationId="{FAB927C8-DAA1-4C00-948E-FFEEF28453DF}"/>
          </ac:spMkLst>
        </pc:spChg>
        <pc:spChg chg="add mod">
          <ac:chgData name="David Mateo Lopez" userId="b980af6a-4146-4c52-8d45-cfc6e30284ae" providerId="ADAL" clId="{16061255-4B41-473E-800E-54BC4842A433}" dt="2021-03-18T04:03:08.999" v="3715" actId="1036"/>
          <ac:spMkLst>
            <pc:docMk/>
            <pc:sldMk cId="592760923" sldId="496"/>
            <ac:spMk id="21" creationId="{F2C5998B-F4ED-4F76-994D-27A637578FD5}"/>
          </ac:spMkLst>
        </pc:spChg>
        <pc:spChg chg="add mod">
          <ac:chgData name="David Mateo Lopez" userId="b980af6a-4146-4c52-8d45-cfc6e30284ae" providerId="ADAL" clId="{16061255-4B41-473E-800E-54BC4842A433}" dt="2021-03-18T04:03:08.999" v="3715" actId="1036"/>
          <ac:spMkLst>
            <pc:docMk/>
            <pc:sldMk cId="592760923" sldId="496"/>
            <ac:spMk id="23" creationId="{C1F580E5-78F3-47B5-AE5E-69C2A1807D4E}"/>
          </ac:spMkLst>
        </pc:spChg>
        <pc:spChg chg="add mod">
          <ac:chgData name="David Mateo Lopez" userId="b980af6a-4146-4c52-8d45-cfc6e30284ae" providerId="ADAL" clId="{16061255-4B41-473E-800E-54BC4842A433}" dt="2021-03-18T04:03:08.999" v="3715" actId="1036"/>
          <ac:spMkLst>
            <pc:docMk/>
            <pc:sldMk cId="592760923" sldId="496"/>
            <ac:spMk id="25" creationId="{3EA4F369-C4A6-4337-AA31-90EE3944F5DD}"/>
          </ac:spMkLst>
        </pc:spChg>
        <pc:spChg chg="add mod">
          <ac:chgData name="David Mateo Lopez" userId="b980af6a-4146-4c52-8d45-cfc6e30284ae" providerId="ADAL" clId="{16061255-4B41-473E-800E-54BC4842A433}" dt="2021-03-18T04:03:08.999" v="3715" actId="1036"/>
          <ac:spMkLst>
            <pc:docMk/>
            <pc:sldMk cId="592760923" sldId="496"/>
            <ac:spMk id="27" creationId="{72BB4106-6232-4099-8AEB-29941C4F5702}"/>
          </ac:spMkLst>
        </pc:spChg>
        <pc:spChg chg="add mod">
          <ac:chgData name="David Mateo Lopez" userId="b980af6a-4146-4c52-8d45-cfc6e30284ae" providerId="ADAL" clId="{16061255-4B41-473E-800E-54BC4842A433}" dt="2021-03-18T04:03:08.999" v="3715" actId="1036"/>
          <ac:spMkLst>
            <pc:docMk/>
            <pc:sldMk cId="592760923" sldId="496"/>
            <ac:spMk id="30" creationId="{8BEB65A3-441C-4181-92C3-154E3E1161B0}"/>
          </ac:spMkLst>
        </pc:spChg>
        <pc:picChg chg="del">
          <ac:chgData name="David Mateo Lopez" userId="b980af6a-4146-4c52-8d45-cfc6e30284ae" providerId="ADAL" clId="{16061255-4B41-473E-800E-54BC4842A433}" dt="2021-03-18T04:01:57.906" v="3703" actId="478"/>
          <ac:picMkLst>
            <pc:docMk/>
            <pc:sldMk cId="592760923" sldId="496"/>
            <ac:picMk id="3" creationId="{0129E131-23D2-4071-BB6D-CF4889D3C6C0}"/>
          </ac:picMkLst>
        </pc:picChg>
        <pc:picChg chg="add del mod">
          <ac:chgData name="David Mateo Lopez" userId="b980af6a-4146-4c52-8d45-cfc6e30284ae" providerId="ADAL" clId="{16061255-4B41-473E-800E-54BC4842A433}" dt="2021-03-18T04:02:35.024" v="3707" actId="478"/>
          <ac:picMkLst>
            <pc:docMk/>
            <pc:sldMk cId="592760923" sldId="496"/>
            <ac:picMk id="15" creationId="{9A548828-DB48-41FA-9D57-FBA87D0CC4CE}"/>
          </ac:picMkLst>
        </pc:picChg>
        <pc:picChg chg="add mod">
          <ac:chgData name="David Mateo Lopez" userId="b980af6a-4146-4c52-8d45-cfc6e30284ae" providerId="ADAL" clId="{16061255-4B41-473E-800E-54BC4842A433}" dt="2021-03-18T04:03:08.999" v="3715" actId="1036"/>
          <ac:picMkLst>
            <pc:docMk/>
            <pc:sldMk cId="592760923" sldId="496"/>
            <ac:picMk id="16" creationId="{54478CA0-1725-40BE-AB6F-43392C700E17}"/>
          </ac:picMkLst>
        </pc:picChg>
        <pc:cxnChg chg="add mod">
          <ac:chgData name="David Mateo Lopez" userId="b980af6a-4146-4c52-8d45-cfc6e30284ae" providerId="ADAL" clId="{16061255-4B41-473E-800E-54BC4842A433}" dt="2021-03-18T04:03:08.999" v="3715" actId="1036"/>
          <ac:cxnSpMkLst>
            <pc:docMk/>
            <pc:sldMk cId="592760923" sldId="496"/>
            <ac:cxnSpMk id="18" creationId="{D1900E53-7B6A-4CA8-A845-94900404597A}"/>
          </ac:cxnSpMkLst>
        </pc:cxnChg>
        <pc:cxnChg chg="add mod">
          <ac:chgData name="David Mateo Lopez" userId="b980af6a-4146-4c52-8d45-cfc6e30284ae" providerId="ADAL" clId="{16061255-4B41-473E-800E-54BC4842A433}" dt="2021-03-18T04:03:08.999" v="3715" actId="1036"/>
          <ac:cxnSpMkLst>
            <pc:docMk/>
            <pc:sldMk cId="592760923" sldId="496"/>
            <ac:cxnSpMk id="20" creationId="{807CC3D2-4746-4BAF-8CF7-5F79E7854552}"/>
          </ac:cxnSpMkLst>
        </pc:cxnChg>
        <pc:cxnChg chg="add mod">
          <ac:chgData name="David Mateo Lopez" userId="b980af6a-4146-4c52-8d45-cfc6e30284ae" providerId="ADAL" clId="{16061255-4B41-473E-800E-54BC4842A433}" dt="2021-03-18T04:03:08.999" v="3715" actId="1036"/>
          <ac:cxnSpMkLst>
            <pc:docMk/>
            <pc:sldMk cId="592760923" sldId="496"/>
            <ac:cxnSpMk id="22" creationId="{93D737C3-271F-4A8C-8DF4-D308A5107C85}"/>
          </ac:cxnSpMkLst>
        </pc:cxnChg>
        <pc:cxnChg chg="add mod">
          <ac:chgData name="David Mateo Lopez" userId="b980af6a-4146-4c52-8d45-cfc6e30284ae" providerId="ADAL" clId="{16061255-4B41-473E-800E-54BC4842A433}" dt="2021-03-18T04:03:08.999" v="3715" actId="1036"/>
          <ac:cxnSpMkLst>
            <pc:docMk/>
            <pc:sldMk cId="592760923" sldId="496"/>
            <ac:cxnSpMk id="24" creationId="{59DA6CC0-3B81-4580-8557-FB1E416852D7}"/>
          </ac:cxnSpMkLst>
        </pc:cxnChg>
        <pc:cxnChg chg="add mod">
          <ac:chgData name="David Mateo Lopez" userId="b980af6a-4146-4c52-8d45-cfc6e30284ae" providerId="ADAL" clId="{16061255-4B41-473E-800E-54BC4842A433}" dt="2021-03-18T04:03:08.999" v="3715" actId="1036"/>
          <ac:cxnSpMkLst>
            <pc:docMk/>
            <pc:sldMk cId="592760923" sldId="496"/>
            <ac:cxnSpMk id="26" creationId="{C5BE34C0-35CD-4DC9-ABDB-5FA5E27491ED}"/>
          </ac:cxnSpMkLst>
        </pc:cxnChg>
        <pc:cxnChg chg="add mod">
          <ac:chgData name="David Mateo Lopez" userId="b980af6a-4146-4c52-8d45-cfc6e30284ae" providerId="ADAL" clId="{16061255-4B41-473E-800E-54BC4842A433}" dt="2021-03-18T04:03:08.999" v="3715" actId="1036"/>
          <ac:cxnSpMkLst>
            <pc:docMk/>
            <pc:sldMk cId="592760923" sldId="496"/>
            <ac:cxnSpMk id="29" creationId="{DB5E92F1-5EFF-4027-8895-9A41A79E5746}"/>
          </ac:cxnSpMkLst>
        </pc:cxnChg>
        <pc:cxnChg chg="add mod">
          <ac:chgData name="David Mateo Lopez" userId="b980af6a-4146-4c52-8d45-cfc6e30284ae" providerId="ADAL" clId="{16061255-4B41-473E-800E-54BC4842A433}" dt="2021-03-18T04:03:08.999" v="3715" actId="1036"/>
          <ac:cxnSpMkLst>
            <pc:docMk/>
            <pc:sldMk cId="592760923" sldId="496"/>
            <ac:cxnSpMk id="32" creationId="{AF8021A5-447A-4E8D-97BE-987237BB87E1}"/>
          </ac:cxnSpMkLst>
        </pc:cxnChg>
      </pc:sldChg>
      <pc:sldChg chg="new del">
        <pc:chgData name="David Mateo Lopez" userId="b980af6a-4146-4c52-8d45-cfc6e30284ae" providerId="ADAL" clId="{16061255-4B41-473E-800E-54BC4842A433}" dt="2021-03-18T04:01:52.950" v="3701" actId="47"/>
        <pc:sldMkLst>
          <pc:docMk/>
          <pc:sldMk cId="2172134402" sldId="496"/>
        </pc:sldMkLst>
      </pc:sldChg>
      <pc:sldChg chg="new del">
        <pc:chgData name="David Mateo Lopez" userId="b980af6a-4146-4c52-8d45-cfc6e30284ae" providerId="ADAL" clId="{16061255-4B41-473E-800E-54BC4842A433}" dt="2021-03-18T04:03:18.350" v="3717" actId="47"/>
        <pc:sldMkLst>
          <pc:docMk/>
          <pc:sldMk cId="515657349" sldId="497"/>
        </pc:sldMkLst>
      </pc:sldChg>
      <pc:sldChg chg="addSp delSp modSp add mod ord delAnim">
        <pc:chgData name="David Mateo Lopez" userId="b980af6a-4146-4c52-8d45-cfc6e30284ae" providerId="ADAL" clId="{16061255-4B41-473E-800E-54BC4842A433}" dt="2021-03-18T18:33:19.159" v="7908" actId="20577"/>
        <pc:sldMkLst>
          <pc:docMk/>
          <pc:sldMk cId="3494319356" sldId="497"/>
        </pc:sldMkLst>
        <pc:spChg chg="add mod">
          <ac:chgData name="David Mateo Lopez" userId="b980af6a-4146-4c52-8d45-cfc6e30284ae" providerId="ADAL" clId="{16061255-4B41-473E-800E-54BC4842A433}" dt="2021-03-18T18:33:19.159" v="7908" actId="20577"/>
          <ac:spMkLst>
            <pc:docMk/>
            <pc:sldMk cId="3494319356" sldId="497"/>
            <ac:spMk id="15" creationId="{F8493B69-15B9-4ACC-BCC4-CAC8A6C2E50F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16" creationId="{FB0E701D-A68B-43D4-B516-696843B09CF8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17" creationId="{57177B09-883E-4D10-98E1-8B5EE545FC49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18" creationId="{DA4EF220-C06F-40BE-9398-B39B4CC1F712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23" creationId="{73BF59A8-63B7-4488-8826-DEA5E309E567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24" creationId="{890A0CA4-13A4-46B0-99F4-E94BA4CBDAC5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25" creationId="{EDEE6D50-1258-495C-B255-22E7D6B53FFD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32" creationId="{CED705AA-9769-4241-A71B-BEC02BAE53E8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36" creationId="{07F06B81-DA94-48EB-88CE-D79A058BFC6D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37" creationId="{9ADBB17F-8112-4F35-9771-30ACC009B4EF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45" creationId="{0802D231-E165-4AF4-A7E2-42F7C368E32B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46" creationId="{69E1F848-9B0E-468F-B6F7-46BF728F04BD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47" creationId="{1E255A6C-7314-4B35-B136-07E7141DA925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51" creationId="{08C99F1E-E914-40CA-92C1-747A3AF63515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52" creationId="{462A8A5C-0469-4B4E-94CA-987F4055E83E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53" creationId="{F79D619A-DE6B-431D-99B6-C02AF0579106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54" creationId="{AB41453A-5415-4EA0-AA13-87A0ED38E126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56" creationId="{760F78AD-2B46-4A36-A84B-BAC6A570BBFA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67" creationId="{3F1B7D89-71B7-4D76-9F3D-A98116C757E5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71" creationId="{A114CB96-2CAD-4E30-A289-206013E0C459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72" creationId="{A6B5954C-8AAB-4805-AC74-E59CC41066AE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73" creationId="{E26EC0D7-31AA-41A3-A485-B80F73D543A3}"/>
          </ac:spMkLst>
        </pc:spChg>
        <pc:spChg chg="mod">
          <ac:chgData name="David Mateo Lopez" userId="b980af6a-4146-4c52-8d45-cfc6e30284ae" providerId="ADAL" clId="{16061255-4B41-473E-800E-54BC4842A433}" dt="2021-03-18T04:03:50.949" v="3722" actId="1076"/>
          <ac:spMkLst>
            <pc:docMk/>
            <pc:sldMk cId="3494319356" sldId="497"/>
            <ac:spMk id="77" creationId="{C4CFE53D-CF0A-4BC7-A6A4-4D35504E0083}"/>
          </ac:spMkLst>
        </pc:spChg>
        <pc:grpChg chg="add del mod">
          <ac:chgData name="David Mateo Lopez" userId="b980af6a-4146-4c52-8d45-cfc6e30284ae" providerId="ADAL" clId="{16061255-4B41-473E-800E-54BC4842A433}" dt="2021-03-18T04:03:52.555" v="3723" actId="478"/>
          <ac:grpSpMkLst>
            <pc:docMk/>
            <pc:sldMk cId="3494319356" sldId="497"/>
            <ac:grpSpMk id="15" creationId="{880F7A37-0947-421D-90FE-1E49DC23BD65}"/>
          </ac:grpSpMkLst>
        </pc:grpChg>
        <pc:picChg chg="del">
          <ac:chgData name="David Mateo Lopez" userId="b980af6a-4146-4c52-8d45-cfc6e30284ae" providerId="ADAL" clId="{16061255-4B41-473E-800E-54BC4842A433}" dt="2021-03-18T04:03:22.931" v="3719" actId="478"/>
          <ac:picMkLst>
            <pc:docMk/>
            <pc:sldMk cId="3494319356" sldId="497"/>
            <ac:picMk id="3" creationId="{0129E131-23D2-4071-BB6D-CF4889D3C6C0}"/>
          </ac:picMkLst>
        </pc:picChg>
        <pc:picChg chg="add mod">
          <ac:chgData name="David Mateo Lopez" userId="b980af6a-4146-4c52-8d45-cfc6e30284ae" providerId="ADAL" clId="{16061255-4B41-473E-800E-54BC4842A433}" dt="2021-03-18T18:33:04.623" v="7875" actId="1076"/>
          <ac:picMkLst>
            <pc:docMk/>
            <pc:sldMk cId="3494319356" sldId="497"/>
            <ac:picMk id="4" creationId="{C5DDBB79-69AB-4EF4-B624-B59DCFB82615}"/>
          </ac:picMkLst>
        </pc:picChg>
        <pc:picChg chg="mod">
          <ac:chgData name="David Mateo Lopez" userId="b980af6a-4146-4c52-8d45-cfc6e30284ae" providerId="ADAL" clId="{16061255-4B41-473E-800E-54BC4842A433}" dt="2021-03-18T04:03:50.949" v="3722" actId="1076"/>
          <ac:picMkLst>
            <pc:docMk/>
            <pc:sldMk cId="3494319356" sldId="497"/>
            <ac:picMk id="20" creationId="{5540DBD7-84C2-492E-B593-8D3B3EF194E6}"/>
          </ac:picMkLst>
        </pc:picChg>
        <pc:picChg chg="mod">
          <ac:chgData name="David Mateo Lopez" userId="b980af6a-4146-4c52-8d45-cfc6e30284ae" providerId="ADAL" clId="{16061255-4B41-473E-800E-54BC4842A433}" dt="2021-03-18T04:03:50.949" v="3722" actId="1076"/>
          <ac:picMkLst>
            <pc:docMk/>
            <pc:sldMk cId="3494319356" sldId="497"/>
            <ac:picMk id="70" creationId="{B448FD52-18C6-4D92-A656-5A32E0DCF239}"/>
          </ac:picMkLst>
        </pc:pic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19" creationId="{E37575A5-F9F6-4800-B245-84A90AD16267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21" creationId="{A4074566-4622-4EAE-A443-772A88FF2BCE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22" creationId="{F7154690-4CC0-4382-8212-F52B61792FFC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26" creationId="{08F89071-1494-4386-BC5D-117C0BC5C969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27" creationId="{75D0941F-0F49-4D44-B515-B6663B2786DB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29" creationId="{4812A22E-5530-4E78-8532-24212CA8B186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30" creationId="{B66E277C-E38F-4F02-A194-2F308E2E8429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35" creationId="{4557EA7B-C893-4B74-BFB6-3734550671FB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38" creationId="{C80B5A12-D300-40E8-95DB-19B52FCF3ED1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39" creationId="{54DE5DC8-4BA9-4AA9-AF09-1AD2AE39DBE9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41" creationId="{F748E32F-077A-448A-9AC7-493E7993F320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43" creationId="{0463263B-6199-40EE-854E-8EDD83957081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44" creationId="{733CF912-0770-4998-97DC-0EEB1463C57D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48" creationId="{2F41D66F-637D-45D7-81A8-7373B9FA69AF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49" creationId="{356DAB54-95F7-4CC4-AD87-66FF1C519DF9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50" creationId="{3365AA3F-909C-4B96-9673-4B9F400DC0A4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55" creationId="{2823E9D1-91F4-47C7-A1BB-DF1599A91AD8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63" creationId="{C843CD34-2E3D-4B71-B0E3-F3618E430505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64" creationId="{2C2E8F9F-E7C0-41B7-9270-F3D2C72F55A9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65" creationId="{607C38F4-4040-418D-AAC0-C267424C59B7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66" creationId="{90D306A6-9B06-4D00-BFB1-0D3FBBB001D1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68" creationId="{5D996D3F-C7F1-4A15-97A2-3594440AC88F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69" creationId="{729C3B5A-D7D5-4412-AF33-36ADC0418399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74" creationId="{9D2D9C4A-A205-4BAA-95CB-5DC756D8F1D9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75" creationId="{1BC35983-2B22-48A5-B59C-05ACA8F0A981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76" creationId="{5970F55E-C3DE-4563-92D3-2E21AC90B02A}"/>
          </ac:cxnSpMkLst>
        </pc:cxnChg>
        <pc:cxnChg chg="mod">
          <ac:chgData name="David Mateo Lopez" userId="b980af6a-4146-4c52-8d45-cfc6e30284ae" providerId="ADAL" clId="{16061255-4B41-473E-800E-54BC4842A433}" dt="2021-03-18T04:03:50.949" v="3722" actId="1076"/>
          <ac:cxnSpMkLst>
            <pc:docMk/>
            <pc:sldMk cId="3494319356" sldId="497"/>
            <ac:cxnSpMk id="78" creationId="{2F0AC440-8F59-496B-A01B-105CF0E78A0D}"/>
          </ac:cxnSpMkLst>
        </pc:cxnChg>
      </pc:sldChg>
      <pc:sldChg chg="addSp delSp modSp add mod">
        <pc:chgData name="David Mateo Lopez" userId="b980af6a-4146-4c52-8d45-cfc6e30284ae" providerId="ADAL" clId="{16061255-4B41-473E-800E-54BC4842A433}" dt="2021-03-18T17:58:18.082" v="7146" actId="20577"/>
        <pc:sldMkLst>
          <pc:docMk/>
          <pc:sldMk cId="2389011236" sldId="498"/>
        </pc:sldMkLst>
        <pc:spChg chg="mod">
          <ac:chgData name="David Mateo Lopez" userId="b980af6a-4146-4c52-8d45-cfc6e30284ae" providerId="ADAL" clId="{16061255-4B41-473E-800E-54BC4842A433}" dt="2021-03-18T17:58:18.082" v="7146" actId="20577"/>
          <ac:spMkLst>
            <pc:docMk/>
            <pc:sldMk cId="2389011236" sldId="498"/>
            <ac:spMk id="21" creationId="{9EC3137C-7975-4DBA-ABCB-554AAB44EAA5}"/>
          </ac:spMkLst>
        </pc:spChg>
        <pc:spChg chg="mod">
          <ac:chgData name="David Mateo Lopez" userId="b980af6a-4146-4c52-8d45-cfc6e30284ae" providerId="ADAL" clId="{16061255-4B41-473E-800E-54BC4842A433}" dt="2021-03-18T04:12:30.484" v="4297" actId="14100"/>
          <ac:spMkLst>
            <pc:docMk/>
            <pc:sldMk cId="2389011236" sldId="498"/>
            <ac:spMk id="24" creationId="{1322C3B4-31E6-4363-B9DA-FCAA2B17EED2}"/>
          </ac:spMkLst>
        </pc:spChg>
        <pc:grpChg chg="add mod">
          <ac:chgData name="David Mateo Lopez" userId="b980af6a-4146-4c52-8d45-cfc6e30284ae" providerId="ADAL" clId="{16061255-4B41-473E-800E-54BC4842A433}" dt="2021-03-18T04:12:06.516" v="4291" actId="14100"/>
          <ac:grpSpMkLst>
            <pc:docMk/>
            <pc:sldMk cId="2389011236" sldId="498"/>
            <ac:grpSpMk id="20" creationId="{363689B9-CF43-482D-B9F4-B264A281274E}"/>
          </ac:grpSpMkLst>
        </pc:grpChg>
        <pc:grpChg chg="del">
          <ac:chgData name="David Mateo Lopez" userId="b980af6a-4146-4c52-8d45-cfc6e30284ae" providerId="ADAL" clId="{16061255-4B41-473E-800E-54BC4842A433}" dt="2021-03-18T04:08:05.533" v="3786" actId="478"/>
          <ac:grpSpMkLst>
            <pc:docMk/>
            <pc:sldMk cId="2389011236" sldId="498"/>
            <ac:grpSpMk id="22" creationId="{6FC33CF0-266F-4F03-93A3-2491611FC71E}"/>
          </ac:grpSpMkLst>
        </pc:grpChg>
        <pc:grpChg chg="del">
          <ac:chgData name="David Mateo Lopez" userId="b980af6a-4146-4c52-8d45-cfc6e30284ae" providerId="ADAL" clId="{16061255-4B41-473E-800E-54BC4842A433}" dt="2021-03-18T04:08:07.917" v="3787" actId="478"/>
          <ac:grpSpMkLst>
            <pc:docMk/>
            <pc:sldMk cId="2389011236" sldId="498"/>
            <ac:grpSpMk id="32" creationId="{9562CD36-B39E-4090-BF5F-4387CC706128}"/>
          </ac:grpSpMkLst>
        </pc:grpChg>
      </pc:sldChg>
      <pc:sldChg chg="new del">
        <pc:chgData name="David Mateo Lopez" userId="b980af6a-4146-4c52-8d45-cfc6e30284ae" providerId="ADAL" clId="{16061255-4B41-473E-800E-54BC4842A433}" dt="2021-03-18T04:16:32.692" v="4406" actId="47"/>
        <pc:sldMkLst>
          <pc:docMk/>
          <pc:sldMk cId="55995703" sldId="499"/>
        </pc:sldMkLst>
      </pc:sldChg>
      <pc:sldChg chg="addSp delSp modSp add mod">
        <pc:chgData name="David Mateo Lopez" userId="b980af6a-4146-4c52-8d45-cfc6e30284ae" providerId="ADAL" clId="{16061255-4B41-473E-800E-54BC4842A433}" dt="2021-03-18T22:33:16.464" v="10914" actId="1076"/>
        <pc:sldMkLst>
          <pc:docMk/>
          <pc:sldMk cId="1451361705" sldId="499"/>
        </pc:sldMkLst>
        <pc:spChg chg="del">
          <ac:chgData name="David Mateo Lopez" userId="b980af6a-4146-4c52-8d45-cfc6e30284ae" providerId="ADAL" clId="{16061255-4B41-473E-800E-54BC4842A433}" dt="2021-03-18T04:16:40.451" v="4408" actId="478"/>
          <ac:spMkLst>
            <pc:docMk/>
            <pc:sldMk cId="1451361705" sldId="499"/>
            <ac:spMk id="17" creationId="{29A26F47-D25F-4D61-9A97-3EED87F9F870}"/>
          </ac:spMkLst>
        </pc:spChg>
        <pc:spChg chg="add mod">
          <ac:chgData name="David Mateo Lopez" userId="b980af6a-4146-4c52-8d45-cfc6e30284ae" providerId="ADAL" clId="{16061255-4B41-473E-800E-54BC4842A433}" dt="2021-03-18T17:39:47.945" v="6935" actId="20577"/>
          <ac:spMkLst>
            <pc:docMk/>
            <pc:sldMk cId="1451361705" sldId="499"/>
            <ac:spMk id="18" creationId="{F79F9E99-ED10-4823-AD6E-7C4F6742AF24}"/>
          </ac:spMkLst>
        </pc:spChg>
        <pc:spChg chg="del">
          <ac:chgData name="David Mateo Lopez" userId="b980af6a-4146-4c52-8d45-cfc6e30284ae" providerId="ADAL" clId="{16061255-4B41-473E-800E-54BC4842A433}" dt="2021-03-18T04:16:40.451" v="4408" actId="478"/>
          <ac:spMkLst>
            <pc:docMk/>
            <pc:sldMk cId="1451361705" sldId="499"/>
            <ac:spMk id="19" creationId="{FAB927C8-DAA1-4C00-948E-FFEEF28453DF}"/>
          </ac:spMkLst>
        </pc:spChg>
        <pc:spChg chg="del">
          <ac:chgData name="David Mateo Lopez" userId="b980af6a-4146-4c52-8d45-cfc6e30284ae" providerId="ADAL" clId="{16061255-4B41-473E-800E-54BC4842A433}" dt="2021-03-18T04:16:40.451" v="4408" actId="478"/>
          <ac:spMkLst>
            <pc:docMk/>
            <pc:sldMk cId="1451361705" sldId="499"/>
            <ac:spMk id="21" creationId="{F2C5998B-F4ED-4F76-994D-27A637578FD5}"/>
          </ac:spMkLst>
        </pc:spChg>
        <pc:spChg chg="del">
          <ac:chgData name="David Mateo Lopez" userId="b980af6a-4146-4c52-8d45-cfc6e30284ae" providerId="ADAL" clId="{16061255-4B41-473E-800E-54BC4842A433}" dt="2021-03-18T04:16:40.451" v="4408" actId="478"/>
          <ac:spMkLst>
            <pc:docMk/>
            <pc:sldMk cId="1451361705" sldId="499"/>
            <ac:spMk id="23" creationId="{C1F580E5-78F3-47B5-AE5E-69C2A1807D4E}"/>
          </ac:spMkLst>
        </pc:spChg>
        <pc:spChg chg="del">
          <ac:chgData name="David Mateo Lopez" userId="b980af6a-4146-4c52-8d45-cfc6e30284ae" providerId="ADAL" clId="{16061255-4B41-473E-800E-54BC4842A433}" dt="2021-03-18T04:16:40.451" v="4408" actId="478"/>
          <ac:spMkLst>
            <pc:docMk/>
            <pc:sldMk cId="1451361705" sldId="499"/>
            <ac:spMk id="25" creationId="{3EA4F369-C4A6-4337-AA31-90EE3944F5DD}"/>
          </ac:spMkLst>
        </pc:spChg>
        <pc:spChg chg="del">
          <ac:chgData name="David Mateo Lopez" userId="b980af6a-4146-4c52-8d45-cfc6e30284ae" providerId="ADAL" clId="{16061255-4B41-473E-800E-54BC4842A433}" dt="2021-03-18T04:16:40.451" v="4408" actId="478"/>
          <ac:spMkLst>
            <pc:docMk/>
            <pc:sldMk cId="1451361705" sldId="499"/>
            <ac:spMk id="27" creationId="{72BB4106-6232-4099-8AEB-29941C4F5702}"/>
          </ac:spMkLst>
        </pc:spChg>
        <pc:spChg chg="del">
          <ac:chgData name="David Mateo Lopez" userId="b980af6a-4146-4c52-8d45-cfc6e30284ae" providerId="ADAL" clId="{16061255-4B41-473E-800E-54BC4842A433}" dt="2021-03-18T04:16:40.451" v="4408" actId="478"/>
          <ac:spMkLst>
            <pc:docMk/>
            <pc:sldMk cId="1451361705" sldId="499"/>
            <ac:spMk id="30" creationId="{8BEB65A3-441C-4181-92C3-154E3E1161B0}"/>
          </ac:spMkLst>
        </pc:spChg>
        <pc:spChg chg="add del mod">
          <ac:chgData name="David Mateo Lopez" userId="b980af6a-4146-4c52-8d45-cfc6e30284ae" providerId="ADAL" clId="{16061255-4B41-473E-800E-54BC4842A433}" dt="2021-03-18T17:31:18.768" v="6676" actId="478"/>
          <ac:spMkLst>
            <pc:docMk/>
            <pc:sldMk cId="1451361705" sldId="499"/>
            <ac:spMk id="35" creationId="{FD5234D1-DBC0-4AEC-A09B-C3A5B2DEC641}"/>
          </ac:spMkLst>
        </pc:spChg>
        <pc:picChg chg="add del mod">
          <ac:chgData name="David Mateo Lopez" userId="b980af6a-4146-4c52-8d45-cfc6e30284ae" providerId="ADAL" clId="{16061255-4B41-473E-800E-54BC4842A433}" dt="2021-03-18T17:31:15.500" v="6675" actId="478"/>
          <ac:picMkLst>
            <pc:docMk/>
            <pc:sldMk cId="1451361705" sldId="499"/>
            <ac:picMk id="3" creationId="{03886770-5E7E-4A89-92DC-681E12777531}"/>
          </ac:picMkLst>
        </pc:picChg>
        <pc:picChg chg="add mod">
          <ac:chgData name="David Mateo Lopez" userId="b980af6a-4146-4c52-8d45-cfc6e30284ae" providerId="ADAL" clId="{16061255-4B41-473E-800E-54BC4842A433}" dt="2021-03-18T22:33:16.464" v="10914" actId="1076"/>
          <ac:picMkLst>
            <pc:docMk/>
            <pc:sldMk cId="1451361705" sldId="499"/>
            <ac:picMk id="4" creationId="{D3C93D05-C8C7-4792-B0B0-562D4E74CA52}"/>
          </ac:picMkLst>
        </pc:picChg>
        <pc:picChg chg="del">
          <ac:chgData name="David Mateo Lopez" userId="b980af6a-4146-4c52-8d45-cfc6e30284ae" providerId="ADAL" clId="{16061255-4B41-473E-800E-54BC4842A433}" dt="2021-03-18T04:16:40.451" v="4408" actId="478"/>
          <ac:picMkLst>
            <pc:docMk/>
            <pc:sldMk cId="1451361705" sldId="499"/>
            <ac:picMk id="16" creationId="{54478CA0-1725-40BE-AB6F-43392C700E17}"/>
          </ac:picMkLst>
        </pc:picChg>
        <pc:cxnChg chg="del mod">
          <ac:chgData name="David Mateo Lopez" userId="b980af6a-4146-4c52-8d45-cfc6e30284ae" providerId="ADAL" clId="{16061255-4B41-473E-800E-54BC4842A433}" dt="2021-03-18T04:16:40.451" v="4408" actId="478"/>
          <ac:cxnSpMkLst>
            <pc:docMk/>
            <pc:sldMk cId="1451361705" sldId="499"/>
            <ac:cxnSpMk id="18" creationId="{D1900E53-7B6A-4CA8-A845-94900404597A}"/>
          </ac:cxnSpMkLst>
        </pc:cxnChg>
        <pc:cxnChg chg="del mod">
          <ac:chgData name="David Mateo Lopez" userId="b980af6a-4146-4c52-8d45-cfc6e30284ae" providerId="ADAL" clId="{16061255-4B41-473E-800E-54BC4842A433}" dt="2021-03-18T04:16:40.451" v="4408" actId="478"/>
          <ac:cxnSpMkLst>
            <pc:docMk/>
            <pc:sldMk cId="1451361705" sldId="499"/>
            <ac:cxnSpMk id="20" creationId="{807CC3D2-4746-4BAF-8CF7-5F79E7854552}"/>
          </ac:cxnSpMkLst>
        </pc:cxnChg>
        <pc:cxnChg chg="del mod">
          <ac:chgData name="David Mateo Lopez" userId="b980af6a-4146-4c52-8d45-cfc6e30284ae" providerId="ADAL" clId="{16061255-4B41-473E-800E-54BC4842A433}" dt="2021-03-18T04:16:40.451" v="4408" actId="478"/>
          <ac:cxnSpMkLst>
            <pc:docMk/>
            <pc:sldMk cId="1451361705" sldId="499"/>
            <ac:cxnSpMk id="22" creationId="{93D737C3-271F-4A8C-8DF4-D308A5107C85}"/>
          </ac:cxnSpMkLst>
        </pc:cxnChg>
        <pc:cxnChg chg="del mod">
          <ac:chgData name="David Mateo Lopez" userId="b980af6a-4146-4c52-8d45-cfc6e30284ae" providerId="ADAL" clId="{16061255-4B41-473E-800E-54BC4842A433}" dt="2021-03-18T04:16:40.451" v="4408" actId="478"/>
          <ac:cxnSpMkLst>
            <pc:docMk/>
            <pc:sldMk cId="1451361705" sldId="499"/>
            <ac:cxnSpMk id="24" creationId="{59DA6CC0-3B81-4580-8557-FB1E416852D7}"/>
          </ac:cxnSpMkLst>
        </pc:cxnChg>
        <pc:cxnChg chg="del mod">
          <ac:chgData name="David Mateo Lopez" userId="b980af6a-4146-4c52-8d45-cfc6e30284ae" providerId="ADAL" clId="{16061255-4B41-473E-800E-54BC4842A433}" dt="2021-03-18T04:16:40.451" v="4408" actId="478"/>
          <ac:cxnSpMkLst>
            <pc:docMk/>
            <pc:sldMk cId="1451361705" sldId="499"/>
            <ac:cxnSpMk id="26" creationId="{C5BE34C0-35CD-4DC9-ABDB-5FA5E27491ED}"/>
          </ac:cxnSpMkLst>
        </pc:cxnChg>
        <pc:cxnChg chg="del mod">
          <ac:chgData name="David Mateo Lopez" userId="b980af6a-4146-4c52-8d45-cfc6e30284ae" providerId="ADAL" clId="{16061255-4B41-473E-800E-54BC4842A433}" dt="2021-03-18T04:16:40.451" v="4408" actId="478"/>
          <ac:cxnSpMkLst>
            <pc:docMk/>
            <pc:sldMk cId="1451361705" sldId="499"/>
            <ac:cxnSpMk id="29" creationId="{DB5E92F1-5EFF-4027-8895-9A41A79E5746}"/>
          </ac:cxnSpMkLst>
        </pc:cxnChg>
        <pc:cxnChg chg="del mod">
          <ac:chgData name="David Mateo Lopez" userId="b980af6a-4146-4c52-8d45-cfc6e30284ae" providerId="ADAL" clId="{16061255-4B41-473E-800E-54BC4842A433}" dt="2021-03-18T04:16:40.451" v="4408" actId="478"/>
          <ac:cxnSpMkLst>
            <pc:docMk/>
            <pc:sldMk cId="1451361705" sldId="499"/>
            <ac:cxnSpMk id="32" creationId="{AF8021A5-447A-4E8D-97BE-987237BB87E1}"/>
          </ac:cxnSpMkLst>
        </pc:cxnChg>
      </pc:sldChg>
      <pc:sldChg chg="addSp delSp modSp add del mod delAnim">
        <pc:chgData name="David Mateo Lopez" userId="b980af6a-4146-4c52-8d45-cfc6e30284ae" providerId="ADAL" clId="{16061255-4B41-473E-800E-54BC4842A433}" dt="2021-03-18T18:16:41.515" v="7429" actId="47"/>
        <pc:sldMkLst>
          <pc:docMk/>
          <pc:sldMk cId="2717412168" sldId="500"/>
        </pc:sldMkLst>
        <pc:spChg chg="add mod">
          <ac:chgData name="David Mateo Lopez" userId="b980af6a-4146-4c52-8d45-cfc6e30284ae" providerId="ADAL" clId="{16061255-4B41-473E-800E-54BC4842A433}" dt="2021-03-18T04:17:46.844" v="4467" actId="14100"/>
          <ac:spMkLst>
            <pc:docMk/>
            <pc:sldMk cId="2717412168" sldId="500"/>
            <ac:spMk id="15" creationId="{B0066E3F-06EC-47C0-AAAC-951FD1120087}"/>
          </ac:spMkLst>
        </pc:spChg>
        <pc:picChg chg="del">
          <ac:chgData name="David Mateo Lopez" userId="b980af6a-4146-4c52-8d45-cfc6e30284ae" providerId="ADAL" clId="{16061255-4B41-473E-800E-54BC4842A433}" dt="2021-03-18T04:17:27.202" v="4435" actId="478"/>
          <ac:picMkLst>
            <pc:docMk/>
            <pc:sldMk cId="2717412168" sldId="500"/>
            <ac:picMk id="2" creationId="{E50003EB-9E9E-41FD-B134-C179579F8B6D}"/>
          </ac:picMkLst>
        </pc:picChg>
        <pc:picChg chg="add mod">
          <ac:chgData name="David Mateo Lopez" userId="b980af6a-4146-4c52-8d45-cfc6e30284ae" providerId="ADAL" clId="{16061255-4B41-473E-800E-54BC4842A433}" dt="2021-03-18T04:18:27.804" v="4508" actId="1076"/>
          <ac:picMkLst>
            <pc:docMk/>
            <pc:sldMk cId="2717412168" sldId="500"/>
            <ac:picMk id="4" creationId="{72C0A298-9344-4163-8AAA-9247CC53C237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04:23:09.277" v="4600" actId="1076"/>
        <pc:sldMkLst>
          <pc:docMk/>
          <pc:sldMk cId="1409782452" sldId="501"/>
        </pc:sldMkLst>
        <pc:spChg chg="mod">
          <ac:chgData name="David Mateo Lopez" userId="b980af6a-4146-4c52-8d45-cfc6e30284ae" providerId="ADAL" clId="{16061255-4B41-473E-800E-54BC4842A433}" dt="2021-03-18T04:23:05.691" v="4599" actId="1076"/>
          <ac:spMkLst>
            <pc:docMk/>
            <pc:sldMk cId="1409782452" sldId="501"/>
            <ac:spMk id="35" creationId="{FD5234D1-DBC0-4AEC-A09B-C3A5B2DEC641}"/>
          </ac:spMkLst>
        </pc:spChg>
        <pc:spChg chg="mod">
          <ac:chgData name="David Mateo Lopez" userId="b980af6a-4146-4c52-8d45-cfc6e30284ae" providerId="ADAL" clId="{16061255-4B41-473E-800E-54BC4842A433}" dt="2021-03-18T04:23:05.691" v="4599" actId="1076"/>
          <ac:spMkLst>
            <pc:docMk/>
            <pc:sldMk cId="1409782452" sldId="501"/>
            <ac:spMk id="40" creationId="{19C1574D-8060-4AF9-90FF-119AFA07EAE4}"/>
          </ac:spMkLst>
        </pc:spChg>
        <pc:spChg chg="mod">
          <ac:chgData name="David Mateo Lopez" userId="b980af6a-4146-4c52-8d45-cfc6e30284ae" providerId="ADAL" clId="{16061255-4B41-473E-800E-54BC4842A433}" dt="2021-03-18T04:23:05.691" v="4599" actId="1076"/>
          <ac:spMkLst>
            <pc:docMk/>
            <pc:sldMk cId="1409782452" sldId="501"/>
            <ac:spMk id="42" creationId="{3D7B001A-DF66-4D4E-96D4-D5720DA085D6}"/>
          </ac:spMkLst>
        </pc:spChg>
        <pc:spChg chg="mod">
          <ac:chgData name="David Mateo Lopez" userId="b980af6a-4146-4c52-8d45-cfc6e30284ae" providerId="ADAL" clId="{16061255-4B41-473E-800E-54BC4842A433}" dt="2021-03-18T04:23:05.691" v="4599" actId="1076"/>
          <ac:spMkLst>
            <pc:docMk/>
            <pc:sldMk cId="1409782452" sldId="501"/>
            <ac:spMk id="57" creationId="{FE71D4BD-EB7A-461D-98D9-A0C255EE63B0}"/>
          </ac:spMkLst>
        </pc:spChg>
        <pc:spChg chg="mod">
          <ac:chgData name="David Mateo Lopez" userId="b980af6a-4146-4c52-8d45-cfc6e30284ae" providerId="ADAL" clId="{16061255-4B41-473E-800E-54BC4842A433}" dt="2021-03-18T04:23:05.691" v="4599" actId="1076"/>
          <ac:spMkLst>
            <pc:docMk/>
            <pc:sldMk cId="1409782452" sldId="501"/>
            <ac:spMk id="58" creationId="{C1993020-A3B1-490A-B91A-4887F2809128}"/>
          </ac:spMkLst>
        </pc:spChg>
        <pc:spChg chg="mod">
          <ac:chgData name="David Mateo Lopez" userId="b980af6a-4146-4c52-8d45-cfc6e30284ae" providerId="ADAL" clId="{16061255-4B41-473E-800E-54BC4842A433}" dt="2021-03-18T04:23:05.691" v="4599" actId="1076"/>
          <ac:spMkLst>
            <pc:docMk/>
            <pc:sldMk cId="1409782452" sldId="501"/>
            <ac:spMk id="59" creationId="{AFEF6061-21D5-4871-B727-FB9AF8814108}"/>
          </ac:spMkLst>
        </pc:spChg>
        <pc:spChg chg="mod">
          <ac:chgData name="David Mateo Lopez" userId="b980af6a-4146-4c52-8d45-cfc6e30284ae" providerId="ADAL" clId="{16061255-4B41-473E-800E-54BC4842A433}" dt="2021-03-18T04:23:05.691" v="4599" actId="1076"/>
          <ac:spMkLst>
            <pc:docMk/>
            <pc:sldMk cId="1409782452" sldId="501"/>
            <ac:spMk id="60" creationId="{D8FB7243-A2EF-4715-99D9-EC332790BD37}"/>
          </ac:spMkLst>
        </pc:spChg>
        <pc:picChg chg="del">
          <ac:chgData name="David Mateo Lopez" userId="b980af6a-4146-4c52-8d45-cfc6e30284ae" providerId="ADAL" clId="{16061255-4B41-473E-800E-54BC4842A433}" dt="2021-03-18T04:18:56.973" v="4510" actId="478"/>
          <ac:picMkLst>
            <pc:docMk/>
            <pc:sldMk cId="1409782452" sldId="501"/>
            <ac:picMk id="3" creationId="{03886770-5E7E-4A89-92DC-681E12777531}"/>
          </ac:picMkLst>
        </pc:picChg>
        <pc:picChg chg="add del mod">
          <ac:chgData name="David Mateo Lopez" userId="b980af6a-4146-4c52-8d45-cfc6e30284ae" providerId="ADAL" clId="{16061255-4B41-473E-800E-54BC4842A433}" dt="2021-03-18T04:20:34.020" v="4557" actId="478"/>
          <ac:picMkLst>
            <pc:docMk/>
            <pc:sldMk cId="1409782452" sldId="501"/>
            <ac:picMk id="16" creationId="{61BB4D3F-6B07-42D8-9127-9A6F313CEC02}"/>
          </ac:picMkLst>
        </pc:picChg>
        <pc:picChg chg="add del mod">
          <ac:chgData name="David Mateo Lopez" userId="b980af6a-4146-4c52-8d45-cfc6e30284ae" providerId="ADAL" clId="{16061255-4B41-473E-800E-54BC4842A433}" dt="2021-03-18T04:20:40.348" v="4561" actId="478"/>
          <ac:picMkLst>
            <pc:docMk/>
            <pc:sldMk cId="1409782452" sldId="501"/>
            <ac:picMk id="17" creationId="{E880E487-19E0-4578-96CA-587DD7598904}"/>
          </ac:picMkLst>
        </pc:picChg>
        <pc:picChg chg="add mod">
          <ac:chgData name="David Mateo Lopez" userId="b980af6a-4146-4c52-8d45-cfc6e30284ae" providerId="ADAL" clId="{16061255-4B41-473E-800E-54BC4842A433}" dt="2021-03-18T04:23:05.691" v="4599" actId="1076"/>
          <ac:picMkLst>
            <pc:docMk/>
            <pc:sldMk cId="1409782452" sldId="501"/>
            <ac:picMk id="18" creationId="{63D86111-2469-4336-A010-89E09D03E38B}"/>
          </ac:picMkLst>
        </pc:picChg>
        <pc:picChg chg="add mod">
          <ac:chgData name="David Mateo Lopez" userId="b980af6a-4146-4c52-8d45-cfc6e30284ae" providerId="ADAL" clId="{16061255-4B41-473E-800E-54BC4842A433}" dt="2021-03-18T04:23:09.277" v="4600" actId="1076"/>
          <ac:picMkLst>
            <pc:docMk/>
            <pc:sldMk cId="1409782452" sldId="501"/>
            <ac:picMk id="19" creationId="{0BF0DFDD-17FF-4942-9138-05179DF045E9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18:08:52.521" v="7300" actId="20577"/>
        <pc:sldMkLst>
          <pc:docMk/>
          <pc:sldMk cId="1130082319" sldId="502"/>
        </pc:sldMkLst>
        <pc:spChg chg="add del mod">
          <ac:chgData name="David Mateo Lopez" userId="b980af6a-4146-4c52-8d45-cfc6e30284ae" providerId="ADAL" clId="{16061255-4B41-473E-800E-54BC4842A433}" dt="2021-03-18T17:35:01.271" v="6687" actId="478"/>
          <ac:spMkLst>
            <pc:docMk/>
            <pc:sldMk cId="1130082319" sldId="502"/>
            <ac:spMk id="21" creationId="{54D9BA79-DEE9-4DCE-BFD2-958F464C2A2D}"/>
          </ac:spMkLst>
        </pc:spChg>
        <pc:spChg chg="add del mod">
          <ac:chgData name="David Mateo Lopez" userId="b980af6a-4146-4c52-8d45-cfc6e30284ae" providerId="ADAL" clId="{16061255-4B41-473E-800E-54BC4842A433}" dt="2021-03-18T17:34:59.713" v="6686" actId="478"/>
          <ac:spMkLst>
            <pc:docMk/>
            <pc:sldMk cId="1130082319" sldId="502"/>
            <ac:spMk id="22" creationId="{87132FEB-ADEA-484C-9E02-4683FB747E5E}"/>
          </ac:spMkLst>
        </pc:spChg>
        <pc:spChg chg="mod">
          <ac:chgData name="David Mateo Lopez" userId="b980af6a-4146-4c52-8d45-cfc6e30284ae" providerId="ADAL" clId="{16061255-4B41-473E-800E-54BC4842A433}" dt="2021-03-18T18:08:52.521" v="7300" actId="20577"/>
          <ac:spMkLst>
            <pc:docMk/>
            <pc:sldMk cId="1130082319" sldId="502"/>
            <ac:spMk id="35" creationId="{FD5234D1-DBC0-4AEC-A09B-C3A5B2DEC641}"/>
          </ac:spMkLst>
        </pc:spChg>
        <pc:picChg chg="add del mod">
          <ac:chgData name="David Mateo Lopez" userId="b980af6a-4146-4c52-8d45-cfc6e30284ae" providerId="ADAL" clId="{16061255-4B41-473E-800E-54BC4842A433}" dt="2021-03-18T17:35:36.810" v="6696" actId="478"/>
          <ac:picMkLst>
            <pc:docMk/>
            <pc:sldMk cId="1130082319" sldId="502"/>
            <ac:picMk id="3" creationId="{BE5AC7F8-93BA-48F6-9988-8C37333902C5}"/>
          </ac:picMkLst>
        </pc:picChg>
        <pc:picChg chg="add del mod">
          <ac:chgData name="David Mateo Lopez" userId="b980af6a-4146-4c52-8d45-cfc6e30284ae" providerId="ADAL" clId="{16061255-4B41-473E-800E-54BC4842A433}" dt="2021-03-18T17:38:02.455" v="6818" actId="1076"/>
          <ac:picMkLst>
            <pc:docMk/>
            <pc:sldMk cId="1130082319" sldId="502"/>
            <ac:picMk id="5" creationId="{103145E7-48D4-42BB-968D-7A98D70532F0}"/>
          </ac:picMkLst>
        </pc:picChg>
        <pc:picChg chg="add del mod">
          <ac:chgData name="David Mateo Lopez" userId="b980af6a-4146-4c52-8d45-cfc6e30284ae" providerId="ADAL" clId="{16061255-4B41-473E-800E-54BC4842A433}" dt="2021-03-18T04:22:09.462" v="4587" actId="21"/>
          <ac:picMkLst>
            <pc:docMk/>
            <pc:sldMk cId="1130082319" sldId="502"/>
            <ac:picMk id="16" creationId="{004C9AF6-3AA1-4045-A7CE-6CB246FFA5B3}"/>
          </ac:picMkLst>
        </pc:picChg>
        <pc:picChg chg="add del mod">
          <ac:chgData name="David Mateo Lopez" userId="b980af6a-4146-4c52-8d45-cfc6e30284ae" providerId="ADAL" clId="{16061255-4B41-473E-800E-54BC4842A433}" dt="2021-03-18T04:21:57.047" v="4582" actId="478"/>
          <ac:picMkLst>
            <pc:docMk/>
            <pc:sldMk cId="1130082319" sldId="502"/>
            <ac:picMk id="17" creationId="{70139CB3-C6F1-4E19-B143-006431DB305C}"/>
          </ac:picMkLst>
        </pc:picChg>
        <pc:picChg chg="del">
          <ac:chgData name="David Mateo Lopez" userId="b980af6a-4146-4c52-8d45-cfc6e30284ae" providerId="ADAL" clId="{16061255-4B41-473E-800E-54BC4842A433}" dt="2021-03-18T04:20:47.390" v="4564" actId="478"/>
          <ac:picMkLst>
            <pc:docMk/>
            <pc:sldMk cId="1130082319" sldId="502"/>
            <ac:picMk id="18" creationId="{63D86111-2469-4336-A010-89E09D03E38B}"/>
          </ac:picMkLst>
        </pc:picChg>
        <pc:picChg chg="add del mod">
          <ac:chgData name="David Mateo Lopez" userId="b980af6a-4146-4c52-8d45-cfc6e30284ae" providerId="ADAL" clId="{16061255-4B41-473E-800E-54BC4842A433}" dt="2021-03-18T17:34:57.809" v="6685" actId="478"/>
          <ac:picMkLst>
            <pc:docMk/>
            <pc:sldMk cId="1130082319" sldId="502"/>
            <ac:picMk id="19" creationId="{BD375799-5BED-4790-929A-3E672A961272}"/>
          </ac:picMkLst>
        </pc:picChg>
        <pc:picChg chg="add del mod">
          <ac:chgData name="David Mateo Lopez" userId="b980af6a-4146-4c52-8d45-cfc6e30284ae" providerId="ADAL" clId="{16061255-4B41-473E-800E-54BC4842A433}" dt="2021-03-18T17:34:57.363" v="6684" actId="478"/>
          <ac:picMkLst>
            <pc:docMk/>
            <pc:sldMk cId="1130082319" sldId="502"/>
            <ac:picMk id="20" creationId="{48B8DE6D-60A4-4211-AD84-49A82B0D0FC2}"/>
          </ac:picMkLst>
        </pc:picChg>
      </pc:sldChg>
      <pc:sldChg chg="add del">
        <pc:chgData name="David Mateo Lopez" userId="b980af6a-4146-4c52-8d45-cfc6e30284ae" providerId="ADAL" clId="{16061255-4B41-473E-800E-54BC4842A433}" dt="2021-03-18T04:27:37.338" v="4691" actId="47"/>
        <pc:sldMkLst>
          <pc:docMk/>
          <pc:sldMk cId="1640586303" sldId="503"/>
        </pc:sldMkLst>
      </pc:sldChg>
      <pc:sldChg chg="addSp delSp modSp add del mod">
        <pc:chgData name="David Mateo Lopez" userId="b980af6a-4146-4c52-8d45-cfc6e30284ae" providerId="ADAL" clId="{16061255-4B41-473E-800E-54BC4842A433}" dt="2021-03-18T04:35:18.216" v="4831" actId="47"/>
        <pc:sldMkLst>
          <pc:docMk/>
          <pc:sldMk cId="1453409812" sldId="504"/>
        </pc:sldMkLst>
        <pc:spChg chg="add del mod">
          <ac:chgData name="David Mateo Lopez" userId="b980af6a-4146-4c52-8d45-cfc6e30284ae" providerId="ADAL" clId="{16061255-4B41-473E-800E-54BC4842A433}" dt="2021-03-18T04:32:50.625" v="4818" actId="21"/>
          <ac:spMkLst>
            <pc:docMk/>
            <pc:sldMk cId="1453409812" sldId="504"/>
            <ac:spMk id="4" creationId="{109325C5-D3DF-40FE-8910-E35F07E32D93}"/>
          </ac:spMkLst>
        </pc:spChg>
        <pc:spChg chg="add mod">
          <ac:chgData name="David Mateo Lopez" userId="b980af6a-4146-4c52-8d45-cfc6e30284ae" providerId="ADAL" clId="{16061255-4B41-473E-800E-54BC4842A433}" dt="2021-03-18T04:32:52.594" v="4819" actId="21"/>
          <ac:spMkLst>
            <pc:docMk/>
            <pc:sldMk cId="1453409812" sldId="504"/>
            <ac:spMk id="6" creationId="{FED7BC30-CDCC-42ED-BC35-704F28D7C35A}"/>
          </ac:spMkLst>
        </pc:spChg>
        <pc:spChg chg="add del mod">
          <ac:chgData name="David Mateo Lopez" userId="b980af6a-4146-4c52-8d45-cfc6e30284ae" providerId="ADAL" clId="{16061255-4B41-473E-800E-54BC4842A433}" dt="2021-03-18T04:32:52.594" v="4819" actId="21"/>
          <ac:spMkLst>
            <pc:docMk/>
            <pc:sldMk cId="1453409812" sldId="504"/>
            <ac:spMk id="16" creationId="{CFED33A4-957F-4F6C-BB84-01621AB5B46F}"/>
          </ac:spMkLst>
        </pc:spChg>
        <pc:spChg chg="del">
          <ac:chgData name="David Mateo Lopez" userId="b980af6a-4146-4c52-8d45-cfc6e30284ae" providerId="ADAL" clId="{16061255-4B41-473E-800E-54BC4842A433}" dt="2021-03-18T04:27:14.827" v="4690" actId="478"/>
          <ac:spMkLst>
            <pc:docMk/>
            <pc:sldMk cId="1453409812" sldId="504"/>
            <ac:spMk id="24" creationId="{EE5682D1-906C-4836-A624-3B3694741F4B}"/>
          </ac:spMkLst>
        </pc:spChg>
        <pc:picChg chg="del">
          <ac:chgData name="David Mateo Lopez" userId="b980af6a-4146-4c52-8d45-cfc6e30284ae" providerId="ADAL" clId="{16061255-4B41-473E-800E-54BC4842A433}" dt="2021-03-18T04:27:11.266" v="4689" actId="478"/>
          <ac:picMkLst>
            <pc:docMk/>
            <pc:sldMk cId="1453409812" sldId="504"/>
            <ac:picMk id="3" creationId="{A0C33377-E246-4D3F-AF83-151E252AED7C}"/>
          </ac:picMkLst>
        </pc:picChg>
      </pc:sldChg>
      <pc:sldChg chg="addSp delSp modSp add mod ord">
        <pc:chgData name="David Mateo Lopez" userId="b980af6a-4146-4c52-8d45-cfc6e30284ae" providerId="ADAL" clId="{16061255-4B41-473E-800E-54BC4842A433}" dt="2021-03-18T17:50:05.905" v="6998"/>
        <pc:sldMkLst>
          <pc:docMk/>
          <pc:sldMk cId="4094638518" sldId="505"/>
        </pc:sldMkLst>
        <pc:spChg chg="add mod">
          <ac:chgData name="David Mateo Lopez" userId="b980af6a-4146-4c52-8d45-cfc6e30284ae" providerId="ADAL" clId="{16061255-4B41-473E-800E-54BC4842A433}" dt="2021-03-18T17:49:55.217" v="6996" actId="20577"/>
          <ac:spMkLst>
            <pc:docMk/>
            <pc:sldMk cId="4094638518" sldId="505"/>
            <ac:spMk id="15" creationId="{5729797E-4BCC-45D7-B70B-0EBC18FBF67B}"/>
          </ac:spMkLst>
        </pc:spChg>
        <pc:picChg chg="del">
          <ac:chgData name="David Mateo Lopez" userId="b980af6a-4146-4c52-8d45-cfc6e30284ae" providerId="ADAL" clId="{16061255-4B41-473E-800E-54BC4842A433}" dt="2021-03-18T04:27:41.991" v="4693" actId="478"/>
          <ac:picMkLst>
            <pc:docMk/>
            <pc:sldMk cId="4094638518" sldId="505"/>
            <ac:picMk id="3" creationId="{F857D05D-0285-4F5E-A5D0-FE896791DC21}"/>
          </ac:picMkLst>
        </pc:picChg>
        <pc:picChg chg="add mod">
          <ac:chgData name="David Mateo Lopez" userId="b980af6a-4146-4c52-8d45-cfc6e30284ae" providerId="ADAL" clId="{16061255-4B41-473E-800E-54BC4842A433}" dt="2021-03-18T04:28:08.885" v="4700" actId="1076"/>
          <ac:picMkLst>
            <pc:docMk/>
            <pc:sldMk cId="4094638518" sldId="505"/>
            <ac:picMk id="4" creationId="{8A3FB25B-89CE-49EE-94E8-8C314890E21B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17:48:51.351" v="6987" actId="1076"/>
        <pc:sldMkLst>
          <pc:docMk/>
          <pc:sldMk cId="3224537916" sldId="506"/>
        </pc:sldMkLst>
        <pc:spChg chg="add mod">
          <ac:chgData name="David Mateo Lopez" userId="b980af6a-4146-4c52-8d45-cfc6e30284ae" providerId="ADAL" clId="{16061255-4B41-473E-800E-54BC4842A433}" dt="2021-03-18T17:48:51.351" v="6987" actId="1076"/>
          <ac:spMkLst>
            <pc:docMk/>
            <pc:sldMk cId="3224537916" sldId="506"/>
            <ac:spMk id="15" creationId="{F4B01DEF-5505-4B23-9E12-4D686096E856}"/>
          </ac:spMkLst>
        </pc:spChg>
        <pc:picChg chg="add mod">
          <ac:chgData name="David Mateo Lopez" userId="b980af6a-4146-4c52-8d45-cfc6e30284ae" providerId="ADAL" clId="{16061255-4B41-473E-800E-54BC4842A433}" dt="2021-03-18T04:28:32.540" v="4705" actId="1076"/>
          <ac:picMkLst>
            <pc:docMk/>
            <pc:sldMk cId="3224537916" sldId="506"/>
            <ac:picMk id="3" creationId="{96F50029-FB00-4C72-A814-BC49173A3F09}"/>
          </ac:picMkLst>
        </pc:picChg>
        <pc:picChg chg="del">
          <ac:chgData name="David Mateo Lopez" userId="b980af6a-4146-4c52-8d45-cfc6e30284ae" providerId="ADAL" clId="{16061255-4B41-473E-800E-54BC4842A433}" dt="2021-03-18T04:28:22.287" v="4702" actId="478"/>
          <ac:picMkLst>
            <pc:docMk/>
            <pc:sldMk cId="3224537916" sldId="506"/>
            <ac:picMk id="4" creationId="{8A3FB25B-89CE-49EE-94E8-8C314890E21B}"/>
          </ac:picMkLst>
        </pc:picChg>
      </pc:sldChg>
      <pc:sldChg chg="addSp delSp modSp add mod delAnim modAnim">
        <pc:chgData name="David Mateo Lopez" userId="b980af6a-4146-4c52-8d45-cfc6e30284ae" providerId="ADAL" clId="{16061255-4B41-473E-800E-54BC4842A433}" dt="2021-03-18T17:43:33.958" v="6939" actId="1076"/>
        <pc:sldMkLst>
          <pc:docMk/>
          <pc:sldMk cId="2176880772" sldId="507"/>
        </pc:sldMkLst>
        <pc:picChg chg="add del mod">
          <ac:chgData name="David Mateo Lopez" userId="b980af6a-4146-4c52-8d45-cfc6e30284ae" providerId="ADAL" clId="{16061255-4B41-473E-800E-54BC4842A433}" dt="2021-03-18T04:57:38.003" v="4919" actId="21"/>
          <ac:picMkLst>
            <pc:docMk/>
            <pc:sldMk cId="2176880772" sldId="507"/>
            <ac:picMk id="2" creationId="{35077EF6-B525-4C61-B924-BAB090DD7997}"/>
          </ac:picMkLst>
        </pc:picChg>
        <pc:picChg chg="add mod">
          <ac:chgData name="David Mateo Lopez" userId="b980af6a-4146-4c52-8d45-cfc6e30284ae" providerId="ADAL" clId="{16061255-4B41-473E-800E-54BC4842A433}" dt="2021-03-18T17:43:33.958" v="6939" actId="1076"/>
          <ac:picMkLst>
            <pc:docMk/>
            <pc:sldMk cId="2176880772" sldId="507"/>
            <ac:picMk id="2" creationId="{3A7A132D-23F5-454E-A20D-6CFADA8DA58E}"/>
          </ac:picMkLst>
        </pc:picChg>
        <pc:picChg chg="del">
          <ac:chgData name="David Mateo Lopez" userId="b980af6a-4146-4c52-8d45-cfc6e30284ae" providerId="ADAL" clId="{16061255-4B41-473E-800E-54BC4842A433}" dt="2021-03-18T04:28:41.037" v="4707" actId="478"/>
          <ac:picMkLst>
            <pc:docMk/>
            <pc:sldMk cId="2176880772" sldId="507"/>
            <ac:picMk id="3" creationId="{F857D05D-0285-4F5E-A5D0-FE896791DC21}"/>
          </ac:picMkLst>
        </pc:picChg>
      </pc:sldChg>
      <pc:sldChg chg="delSp modSp add mod">
        <pc:chgData name="David Mateo Lopez" userId="b980af6a-4146-4c52-8d45-cfc6e30284ae" providerId="ADAL" clId="{16061255-4B41-473E-800E-54BC4842A433}" dt="2021-03-18T22:16:01.007" v="10232" actId="20577"/>
        <pc:sldMkLst>
          <pc:docMk/>
          <pc:sldMk cId="250128403" sldId="508"/>
        </pc:sldMkLst>
        <pc:spChg chg="mod">
          <ac:chgData name="David Mateo Lopez" userId="b980af6a-4146-4c52-8d45-cfc6e30284ae" providerId="ADAL" clId="{16061255-4B41-473E-800E-54BC4842A433}" dt="2021-03-18T04:30:46.676" v="4744" actId="14100"/>
          <ac:spMkLst>
            <pc:docMk/>
            <pc:sldMk cId="250128403" sldId="508"/>
            <ac:spMk id="23" creationId="{287B9EEB-63F7-4C6E-A994-156B9B6088B5}"/>
          </ac:spMkLst>
        </pc:spChg>
        <pc:spChg chg="mod">
          <ac:chgData name="David Mateo Lopez" userId="b980af6a-4146-4c52-8d45-cfc6e30284ae" providerId="ADAL" clId="{16061255-4B41-473E-800E-54BC4842A433}" dt="2021-03-18T22:14:52.439" v="10211" actId="1076"/>
          <ac:spMkLst>
            <pc:docMk/>
            <pc:sldMk cId="250128403" sldId="508"/>
            <ac:spMk id="35" creationId="{E3B4775A-F186-45AC-9CB7-1FFEDB708C9B}"/>
          </ac:spMkLst>
        </pc:spChg>
        <pc:spChg chg="mod">
          <ac:chgData name="David Mateo Lopez" userId="b980af6a-4146-4c52-8d45-cfc6e30284ae" providerId="ADAL" clId="{16061255-4B41-473E-800E-54BC4842A433}" dt="2021-03-18T22:16:01.007" v="10232" actId="20577"/>
          <ac:spMkLst>
            <pc:docMk/>
            <pc:sldMk cId="250128403" sldId="508"/>
            <ac:spMk id="36" creationId="{F3751EE9-849D-4211-A1F0-0155B7931D02}"/>
          </ac:spMkLst>
        </pc:spChg>
        <pc:spChg chg="mod">
          <ac:chgData name="David Mateo Lopez" userId="b980af6a-4146-4c52-8d45-cfc6e30284ae" providerId="ADAL" clId="{16061255-4B41-473E-800E-54BC4842A433}" dt="2021-03-18T04:31:31.213" v="4766" actId="108"/>
          <ac:spMkLst>
            <pc:docMk/>
            <pc:sldMk cId="250128403" sldId="508"/>
            <ac:spMk id="42" creationId="{3D7B001A-DF66-4D4E-96D4-D5720DA085D6}"/>
          </ac:spMkLst>
        </pc:spChg>
        <pc:spChg chg="mod">
          <ac:chgData name="David Mateo Lopez" userId="b980af6a-4146-4c52-8d45-cfc6e30284ae" providerId="ADAL" clId="{16061255-4B41-473E-800E-54BC4842A433}" dt="2021-03-18T04:31:28.162" v="4765" actId="108"/>
          <ac:spMkLst>
            <pc:docMk/>
            <pc:sldMk cId="250128403" sldId="508"/>
            <ac:spMk id="60" creationId="{D8FB7243-A2EF-4715-99D9-EC332790BD37}"/>
          </ac:spMkLst>
        </pc:spChg>
        <pc:grpChg chg="del">
          <ac:chgData name="David Mateo Lopez" userId="b980af6a-4146-4c52-8d45-cfc6e30284ae" providerId="ADAL" clId="{16061255-4B41-473E-800E-54BC4842A433}" dt="2021-03-18T04:30:56.687" v="4745" actId="478"/>
          <ac:grpSpMkLst>
            <pc:docMk/>
            <pc:sldMk cId="250128403" sldId="508"/>
            <ac:grpSpMk id="22" creationId="{6FC33CF0-266F-4F03-93A3-2491611FC71E}"/>
          </ac:grpSpMkLst>
        </pc:grpChg>
        <pc:grpChg chg="mod">
          <ac:chgData name="David Mateo Lopez" userId="b980af6a-4146-4c52-8d45-cfc6e30284ae" providerId="ADAL" clId="{16061255-4B41-473E-800E-54BC4842A433}" dt="2021-03-18T22:10:58.655" v="10143" actId="14100"/>
          <ac:grpSpMkLst>
            <pc:docMk/>
            <pc:sldMk cId="250128403" sldId="508"/>
            <ac:grpSpMk id="32" creationId="{9562CD36-B39E-4090-BF5F-4387CC706128}"/>
          </ac:grpSpMkLst>
        </pc:grpChg>
      </pc:sldChg>
      <pc:sldChg chg="new del">
        <pc:chgData name="David Mateo Lopez" userId="b980af6a-4146-4c52-8d45-cfc6e30284ae" providerId="ADAL" clId="{16061255-4B41-473E-800E-54BC4842A433}" dt="2021-03-18T04:30:34.695" v="4719" actId="47"/>
        <pc:sldMkLst>
          <pc:docMk/>
          <pc:sldMk cId="1061664390" sldId="509"/>
        </pc:sldMkLst>
      </pc:sldChg>
      <pc:sldChg chg="modSp add del mod">
        <pc:chgData name="David Mateo Lopez" userId="b980af6a-4146-4c52-8d45-cfc6e30284ae" providerId="ADAL" clId="{16061255-4B41-473E-800E-54BC4842A433}" dt="2021-03-18T22:02:10.188" v="9979" actId="47"/>
        <pc:sldMkLst>
          <pc:docMk/>
          <pc:sldMk cId="2176374669" sldId="509"/>
        </pc:sldMkLst>
        <pc:spChg chg="mod">
          <ac:chgData name="David Mateo Lopez" userId="b980af6a-4146-4c52-8d45-cfc6e30284ae" providerId="ADAL" clId="{16061255-4B41-473E-800E-54BC4842A433}" dt="2021-03-18T04:31:45.613" v="4788" actId="14100"/>
          <ac:spMkLst>
            <pc:docMk/>
            <pc:sldMk cId="2176374669" sldId="509"/>
            <ac:spMk id="35" creationId="{E3B4775A-F186-45AC-9CB7-1FFEDB708C9B}"/>
          </ac:spMkLst>
        </pc:spChg>
      </pc:sldChg>
      <pc:sldChg chg="new del">
        <pc:chgData name="David Mateo Lopez" userId="b980af6a-4146-4c52-8d45-cfc6e30284ae" providerId="ADAL" clId="{16061255-4B41-473E-800E-54BC4842A433}" dt="2021-03-18T04:31:56.367" v="4791" actId="47"/>
        <pc:sldMkLst>
          <pc:docMk/>
          <pc:sldMk cId="2867254131" sldId="510"/>
        </pc:sldMkLst>
      </pc:sldChg>
      <pc:sldChg chg="add del">
        <pc:chgData name="David Mateo Lopez" userId="b980af6a-4146-4c52-8d45-cfc6e30284ae" providerId="ADAL" clId="{16061255-4B41-473E-800E-54BC4842A433}" dt="2021-03-18T04:31:34.627" v="4767" actId="47"/>
        <pc:sldMkLst>
          <pc:docMk/>
          <pc:sldMk cId="3813760317" sldId="510"/>
        </pc:sldMkLst>
      </pc:sldChg>
      <pc:sldChg chg="addSp delSp modSp add mod">
        <pc:chgData name="David Mateo Lopez" userId="b980af6a-4146-4c52-8d45-cfc6e30284ae" providerId="ADAL" clId="{16061255-4B41-473E-800E-54BC4842A433}" dt="2021-03-18T04:33:00.540" v="4823" actId="1076"/>
        <pc:sldMkLst>
          <pc:docMk/>
          <pc:sldMk cId="2044422056" sldId="511"/>
        </pc:sldMkLst>
        <pc:spChg chg="add mod">
          <ac:chgData name="David Mateo Lopez" userId="b980af6a-4146-4c52-8d45-cfc6e30284ae" providerId="ADAL" clId="{16061255-4B41-473E-800E-54BC4842A433}" dt="2021-03-18T04:33:00.540" v="4823" actId="1076"/>
          <ac:spMkLst>
            <pc:docMk/>
            <pc:sldMk cId="2044422056" sldId="511"/>
            <ac:spMk id="17" creationId="{E27B435D-872C-4D9E-91F4-B805CA7102C1}"/>
          </ac:spMkLst>
        </pc:spChg>
        <pc:spChg chg="del">
          <ac:chgData name="David Mateo Lopez" userId="b980af6a-4146-4c52-8d45-cfc6e30284ae" providerId="ADAL" clId="{16061255-4B41-473E-800E-54BC4842A433}" dt="2021-03-18T04:32:03.240" v="4793" actId="478"/>
          <ac:spMkLst>
            <pc:docMk/>
            <pc:sldMk cId="2044422056" sldId="511"/>
            <ac:spMk id="40" creationId="{19C1574D-8060-4AF9-90FF-119AFA07EAE4}"/>
          </ac:spMkLst>
        </pc:spChg>
        <pc:spChg chg="del">
          <ac:chgData name="David Mateo Lopez" userId="b980af6a-4146-4c52-8d45-cfc6e30284ae" providerId="ADAL" clId="{16061255-4B41-473E-800E-54BC4842A433}" dt="2021-03-18T04:32:03.240" v="4793" actId="478"/>
          <ac:spMkLst>
            <pc:docMk/>
            <pc:sldMk cId="2044422056" sldId="511"/>
            <ac:spMk id="42" creationId="{3D7B001A-DF66-4D4E-96D4-D5720DA085D6}"/>
          </ac:spMkLst>
        </pc:spChg>
        <pc:spChg chg="del">
          <ac:chgData name="David Mateo Lopez" userId="b980af6a-4146-4c52-8d45-cfc6e30284ae" providerId="ADAL" clId="{16061255-4B41-473E-800E-54BC4842A433}" dt="2021-03-18T04:32:03.240" v="4793" actId="478"/>
          <ac:spMkLst>
            <pc:docMk/>
            <pc:sldMk cId="2044422056" sldId="511"/>
            <ac:spMk id="57" creationId="{FE71D4BD-EB7A-461D-98D9-A0C255EE63B0}"/>
          </ac:spMkLst>
        </pc:spChg>
        <pc:spChg chg="del">
          <ac:chgData name="David Mateo Lopez" userId="b980af6a-4146-4c52-8d45-cfc6e30284ae" providerId="ADAL" clId="{16061255-4B41-473E-800E-54BC4842A433}" dt="2021-03-18T04:32:03.240" v="4793" actId="478"/>
          <ac:spMkLst>
            <pc:docMk/>
            <pc:sldMk cId="2044422056" sldId="511"/>
            <ac:spMk id="58" creationId="{C1993020-A3B1-490A-B91A-4887F2809128}"/>
          </ac:spMkLst>
        </pc:spChg>
        <pc:spChg chg="del">
          <ac:chgData name="David Mateo Lopez" userId="b980af6a-4146-4c52-8d45-cfc6e30284ae" providerId="ADAL" clId="{16061255-4B41-473E-800E-54BC4842A433}" dt="2021-03-18T04:32:03.240" v="4793" actId="478"/>
          <ac:spMkLst>
            <pc:docMk/>
            <pc:sldMk cId="2044422056" sldId="511"/>
            <ac:spMk id="59" creationId="{AFEF6061-21D5-4871-B727-FB9AF8814108}"/>
          </ac:spMkLst>
        </pc:spChg>
        <pc:spChg chg="del">
          <ac:chgData name="David Mateo Lopez" userId="b980af6a-4146-4c52-8d45-cfc6e30284ae" providerId="ADAL" clId="{16061255-4B41-473E-800E-54BC4842A433}" dt="2021-03-18T04:32:03.240" v="4793" actId="478"/>
          <ac:spMkLst>
            <pc:docMk/>
            <pc:sldMk cId="2044422056" sldId="511"/>
            <ac:spMk id="60" creationId="{D8FB7243-A2EF-4715-99D9-EC332790BD37}"/>
          </ac:spMkLst>
        </pc:spChg>
        <pc:grpChg chg="del">
          <ac:chgData name="David Mateo Lopez" userId="b980af6a-4146-4c52-8d45-cfc6e30284ae" providerId="ADAL" clId="{16061255-4B41-473E-800E-54BC4842A433}" dt="2021-03-18T04:31:59.396" v="4792" actId="478"/>
          <ac:grpSpMkLst>
            <pc:docMk/>
            <pc:sldMk cId="2044422056" sldId="511"/>
            <ac:grpSpMk id="32" creationId="{9562CD36-B39E-4090-BF5F-4387CC706128}"/>
          </ac:grpSpMkLst>
        </pc:grpChg>
      </pc:sldChg>
      <pc:sldChg chg="addSp delSp modSp add mod">
        <pc:chgData name="David Mateo Lopez" userId="b980af6a-4146-4c52-8d45-cfc6e30284ae" providerId="ADAL" clId="{16061255-4B41-473E-800E-54BC4842A433}" dt="2021-03-18T18:30:16.688" v="7862" actId="14100"/>
        <pc:sldMkLst>
          <pc:docMk/>
          <pc:sldMk cId="92386598" sldId="512"/>
        </pc:sldMkLst>
        <pc:spChg chg="del">
          <ac:chgData name="David Mateo Lopez" userId="b980af6a-4146-4c52-8d45-cfc6e30284ae" providerId="ADAL" clId="{16061255-4B41-473E-800E-54BC4842A433}" dt="2021-03-18T04:34:01.407" v="4826" actId="478"/>
          <ac:spMkLst>
            <pc:docMk/>
            <pc:sldMk cId="92386598" sldId="512"/>
            <ac:spMk id="15" creationId="{B0066E3F-06EC-47C0-AAAC-951FD1120087}"/>
          </ac:spMkLst>
        </pc:spChg>
        <pc:spChg chg="add mod">
          <ac:chgData name="David Mateo Lopez" userId="b980af6a-4146-4c52-8d45-cfc6e30284ae" providerId="ADAL" clId="{16061255-4B41-473E-800E-54BC4842A433}" dt="2021-03-18T18:29:18.576" v="7841" actId="1076"/>
          <ac:spMkLst>
            <pc:docMk/>
            <pc:sldMk cId="92386598" sldId="512"/>
            <ac:spMk id="15" creationId="{D0AD44DD-26F1-45EC-A9D5-B49B7AFD7A49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17" creationId="{DB10EB75-BB8E-4F77-8375-FDB69B30AA9D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19" creationId="{227A7F33-C50D-4265-9C0C-7D1321AE13B9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21" creationId="{F55D8E77-D848-4DED-AFAE-EC5C0C9AE40B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22" creationId="{8B190931-753D-40C3-A52D-85D236964E0E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24" creationId="{52BC0919-A615-45F4-8DC9-9D90F4FA84D8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29" creationId="{80B1F3D7-87EF-42A5-9C34-321619C001C1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30" creationId="{59434F82-E47F-4462-AD96-D4E237946DCC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32" creationId="{D1E4836B-7692-4E98-AF5E-347BD8F2267D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35" creationId="{0FA3C63A-4902-4A9A-AB82-A952448ED850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36" creationId="{CD76440B-154D-49AC-8185-97BC631092EA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37" creationId="{FFF59386-5AF6-4253-B0B8-839B9FEED6D0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38" creationId="{24C533C9-1E11-4019-9FC5-F03D35D5AB59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39" creationId="{A8614E70-EBC1-476C-8437-616E13687825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41" creationId="{E4A7C6F1-7FF1-4738-94A3-23F549499A77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43" creationId="{10F21C20-58FA-4067-A648-30EA6CC2F532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44" creationId="{02553C7C-038F-4A65-A0F2-1645F52DD24B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45" creationId="{AFA6E21B-5D03-4491-A244-92319026CEAB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46" creationId="{3A871738-EDCD-406B-ACEB-2B3E0D79DED1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47" creationId="{42CDA804-49D1-4D99-8BAA-0247BFCBFC24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48" creationId="{8DA972BB-EE7A-4EE2-A7B9-43DBE95E1945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49" creationId="{66BF77CC-9CBC-425A-8670-0C810F8ECD75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50" creationId="{BB5A6A83-E76C-4228-9A6C-6D6DEC2B1BB2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51" creationId="{B2BCF8D5-5A16-4434-A329-CC8A418D6ED2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52" creationId="{0673BC3C-382B-4FC4-BE4C-8047D47D225D}"/>
          </ac:spMkLst>
        </pc:spChg>
        <pc:spChg chg="mod">
          <ac:chgData name="David Mateo Lopez" userId="b980af6a-4146-4c52-8d45-cfc6e30284ae" providerId="ADAL" clId="{16061255-4B41-473E-800E-54BC4842A433}" dt="2021-03-18T18:25:36.032" v="7771" actId="14100"/>
          <ac:spMkLst>
            <pc:docMk/>
            <pc:sldMk cId="92386598" sldId="512"/>
            <ac:spMk id="53" creationId="{0608E7CD-1C1F-4F0D-A635-5B9D31C71ADE}"/>
          </ac:spMkLst>
        </pc:spChg>
        <pc:grpChg chg="add del mod">
          <ac:chgData name="David Mateo Lopez" userId="b980af6a-4146-4c52-8d45-cfc6e30284ae" providerId="ADAL" clId="{16061255-4B41-473E-800E-54BC4842A433}" dt="2021-03-18T18:25:37.946" v="7772" actId="478"/>
          <ac:grpSpMkLst>
            <pc:docMk/>
            <pc:sldMk cId="92386598" sldId="512"/>
            <ac:grpSpMk id="16" creationId="{B4F73BDE-AADF-485D-B31E-69F30B64452E}"/>
          </ac:grpSpMkLst>
        </pc:grpChg>
        <pc:picChg chg="add mod">
          <ac:chgData name="David Mateo Lopez" userId="b980af6a-4146-4c52-8d45-cfc6e30284ae" providerId="ADAL" clId="{16061255-4B41-473E-800E-54BC4842A433}" dt="2021-03-18T18:30:16.688" v="7862" actId="14100"/>
          <ac:picMkLst>
            <pc:docMk/>
            <pc:sldMk cId="92386598" sldId="512"/>
            <ac:picMk id="3" creationId="{FDD51B64-122A-4FBD-B0F6-3CBA17F8E446}"/>
          </ac:picMkLst>
        </pc:picChg>
        <pc:picChg chg="add del mod">
          <ac:chgData name="David Mateo Lopez" userId="b980af6a-4146-4c52-8d45-cfc6e30284ae" providerId="ADAL" clId="{16061255-4B41-473E-800E-54BC4842A433}" dt="2021-03-18T18:26:13.230" v="7783" actId="21"/>
          <ac:picMkLst>
            <pc:docMk/>
            <pc:sldMk cId="92386598" sldId="512"/>
            <ac:picMk id="4" creationId="{4F01B969-DF23-4F49-BAD1-085AE8A718C6}"/>
          </ac:picMkLst>
        </pc:picChg>
        <pc:picChg chg="del">
          <ac:chgData name="David Mateo Lopez" userId="b980af6a-4146-4c52-8d45-cfc6e30284ae" providerId="ADAL" clId="{16061255-4B41-473E-800E-54BC4842A433}" dt="2021-03-18T04:33:59.584" v="4825" actId="478"/>
          <ac:picMkLst>
            <pc:docMk/>
            <pc:sldMk cId="92386598" sldId="512"/>
            <ac:picMk id="4" creationId="{72C0A298-9344-4163-8AAA-9247CC53C237}"/>
          </ac:picMkLst>
        </pc:picChg>
        <pc:picChg chg="add del mod">
          <ac:chgData name="David Mateo Lopez" userId="b980af6a-4146-4c52-8d45-cfc6e30284ae" providerId="ADAL" clId="{16061255-4B41-473E-800E-54BC4842A433}" dt="2021-03-18T18:29:45.022" v="7847" actId="478"/>
          <ac:picMkLst>
            <pc:docMk/>
            <pc:sldMk cId="92386598" sldId="512"/>
            <ac:picMk id="6" creationId="{1EF401EF-6CEC-4637-8A3C-BDC9A044CEE2}"/>
          </ac:picMkLst>
        </pc:picChg>
        <pc:picChg chg="add del mod">
          <ac:chgData name="David Mateo Lopez" userId="b980af6a-4146-4c52-8d45-cfc6e30284ae" providerId="ADAL" clId="{16061255-4B41-473E-800E-54BC4842A433}" dt="2021-03-18T18:30:11.917" v="7857" actId="478"/>
          <ac:picMkLst>
            <pc:docMk/>
            <pc:sldMk cId="92386598" sldId="512"/>
            <ac:picMk id="8" creationId="{A6AA1645-2531-4A80-896F-86D25EDBE3AA}"/>
          </ac:picMkLst>
        </pc:picChg>
        <pc:picChg chg="mod">
          <ac:chgData name="David Mateo Lopez" userId="b980af6a-4146-4c52-8d45-cfc6e30284ae" providerId="ADAL" clId="{16061255-4B41-473E-800E-54BC4842A433}" dt="2021-03-18T18:25:36.032" v="7771" actId="14100"/>
          <ac:picMkLst>
            <pc:docMk/>
            <pc:sldMk cId="92386598" sldId="512"/>
            <ac:picMk id="18" creationId="{AACECBBA-0F07-4C6E-86DD-85C59690E529}"/>
          </ac:picMkLst>
        </pc:picChg>
        <pc:picChg chg="mod">
          <ac:chgData name="David Mateo Lopez" userId="b980af6a-4146-4c52-8d45-cfc6e30284ae" providerId="ADAL" clId="{16061255-4B41-473E-800E-54BC4842A433}" dt="2021-03-18T18:25:36.032" v="7771" actId="14100"/>
          <ac:picMkLst>
            <pc:docMk/>
            <pc:sldMk cId="92386598" sldId="512"/>
            <ac:picMk id="20" creationId="{F14E9CB8-467E-473D-A884-02CA5780A83B}"/>
          </ac:picMkLst>
        </pc:picChg>
        <pc:picChg chg="mod">
          <ac:chgData name="David Mateo Lopez" userId="b980af6a-4146-4c52-8d45-cfc6e30284ae" providerId="ADAL" clId="{16061255-4B41-473E-800E-54BC4842A433}" dt="2021-03-18T18:25:36.032" v="7771" actId="14100"/>
          <ac:picMkLst>
            <pc:docMk/>
            <pc:sldMk cId="92386598" sldId="512"/>
            <ac:picMk id="23" creationId="{F3120F0F-BD90-4BC6-9318-DCF4DE2DFB73}"/>
          </ac:picMkLst>
        </pc:picChg>
        <pc:picChg chg="mod">
          <ac:chgData name="David Mateo Lopez" userId="b980af6a-4146-4c52-8d45-cfc6e30284ae" providerId="ADAL" clId="{16061255-4B41-473E-800E-54BC4842A433}" dt="2021-03-18T18:25:36.032" v="7771" actId="14100"/>
          <ac:picMkLst>
            <pc:docMk/>
            <pc:sldMk cId="92386598" sldId="512"/>
            <ac:picMk id="25" creationId="{4CA52138-B1C4-46B7-A45F-D0354D4B0034}"/>
          </ac:picMkLst>
        </pc:picChg>
        <pc:picChg chg="mod">
          <ac:chgData name="David Mateo Lopez" userId="b980af6a-4146-4c52-8d45-cfc6e30284ae" providerId="ADAL" clId="{16061255-4B41-473E-800E-54BC4842A433}" dt="2021-03-18T18:25:36.032" v="7771" actId="14100"/>
          <ac:picMkLst>
            <pc:docMk/>
            <pc:sldMk cId="92386598" sldId="512"/>
            <ac:picMk id="26" creationId="{DDD85491-6C4D-4B43-9A04-F05FFE35468E}"/>
          </ac:picMkLst>
        </pc:picChg>
        <pc:picChg chg="mod">
          <ac:chgData name="David Mateo Lopez" userId="b980af6a-4146-4c52-8d45-cfc6e30284ae" providerId="ADAL" clId="{16061255-4B41-473E-800E-54BC4842A433}" dt="2021-03-18T18:25:36.032" v="7771" actId="14100"/>
          <ac:picMkLst>
            <pc:docMk/>
            <pc:sldMk cId="92386598" sldId="512"/>
            <ac:picMk id="27" creationId="{20413701-F90B-49A1-BA3F-CE3220DD783D}"/>
          </ac:picMkLst>
        </pc:picChg>
      </pc:sldChg>
      <pc:sldChg chg="add del">
        <pc:chgData name="David Mateo Lopez" userId="b980af6a-4146-4c52-8d45-cfc6e30284ae" providerId="ADAL" clId="{16061255-4B41-473E-800E-54BC4842A433}" dt="2021-03-18T04:32:48.188" v="4817"/>
        <pc:sldMkLst>
          <pc:docMk/>
          <pc:sldMk cId="2013738036" sldId="512"/>
        </pc:sldMkLst>
      </pc:sldChg>
      <pc:sldChg chg="delSp add del mod">
        <pc:chgData name="David Mateo Lopez" userId="b980af6a-4146-4c52-8d45-cfc6e30284ae" providerId="ADAL" clId="{16061255-4B41-473E-800E-54BC4842A433}" dt="2021-03-18T04:36:06.862" v="4835" actId="47"/>
        <pc:sldMkLst>
          <pc:docMk/>
          <pc:sldMk cId="1847549583" sldId="513"/>
        </pc:sldMkLst>
        <pc:picChg chg="del">
          <ac:chgData name="David Mateo Lopez" userId="b980af6a-4146-4c52-8d45-cfc6e30284ae" providerId="ADAL" clId="{16061255-4B41-473E-800E-54BC4842A433}" dt="2021-03-18T04:36:02.134" v="4833" actId="478"/>
          <ac:picMkLst>
            <pc:docMk/>
            <pc:sldMk cId="1847549583" sldId="513"/>
            <ac:picMk id="4" creationId="{72C0A298-9344-4163-8AAA-9247CC53C237}"/>
          </ac:picMkLst>
        </pc:picChg>
      </pc:sldChg>
      <pc:sldChg chg="addSp delSp modSp add mod ord">
        <pc:chgData name="David Mateo Lopez" userId="b980af6a-4146-4c52-8d45-cfc6e30284ae" providerId="ADAL" clId="{16061255-4B41-473E-800E-54BC4842A433}" dt="2021-03-18T19:29:58.937" v="9068" actId="1076"/>
        <pc:sldMkLst>
          <pc:docMk/>
          <pc:sldMk cId="3737762357" sldId="514"/>
        </pc:sldMkLst>
        <pc:spChg chg="add mod">
          <ac:chgData name="David Mateo Lopez" userId="b980af6a-4146-4c52-8d45-cfc6e30284ae" providerId="ADAL" clId="{16061255-4B41-473E-800E-54BC4842A433}" dt="2021-03-18T19:29:58.937" v="9068" actId="1076"/>
          <ac:spMkLst>
            <pc:docMk/>
            <pc:sldMk cId="3737762357" sldId="514"/>
            <ac:spMk id="16" creationId="{FB660B15-026A-4A03-9A04-19315A2B7AA7}"/>
          </ac:spMkLst>
        </pc:spChg>
        <pc:picChg chg="del">
          <ac:chgData name="David Mateo Lopez" userId="b980af6a-4146-4c52-8d45-cfc6e30284ae" providerId="ADAL" clId="{16061255-4B41-473E-800E-54BC4842A433}" dt="2021-03-18T04:36:08.798" v="4836" actId="478"/>
          <ac:picMkLst>
            <pc:docMk/>
            <pc:sldMk cId="3737762357" sldId="514"/>
            <ac:picMk id="3" creationId="{F857D05D-0285-4F5E-A5D0-FE896791DC21}"/>
          </ac:picMkLst>
        </pc:picChg>
        <pc:picChg chg="add mod">
          <ac:chgData name="David Mateo Lopez" userId="b980af6a-4146-4c52-8d45-cfc6e30284ae" providerId="ADAL" clId="{16061255-4B41-473E-800E-54BC4842A433}" dt="2021-03-18T19:29:32.362" v="9014" actId="1076"/>
          <ac:picMkLst>
            <pc:docMk/>
            <pc:sldMk cId="3737762357" sldId="514"/>
            <ac:picMk id="15" creationId="{231EE4BA-940A-4FF5-A919-13A0CD36BC58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19:37:27.573" v="9187" actId="20577"/>
        <pc:sldMkLst>
          <pc:docMk/>
          <pc:sldMk cId="220456732" sldId="515"/>
        </pc:sldMkLst>
        <pc:spChg chg="add del">
          <ac:chgData name="David Mateo Lopez" userId="b980af6a-4146-4c52-8d45-cfc6e30284ae" providerId="ADAL" clId="{16061255-4B41-473E-800E-54BC4842A433}" dt="2021-03-18T19:34:22.748" v="9095" actId="478"/>
          <ac:spMkLst>
            <pc:docMk/>
            <pc:sldMk cId="220456732" sldId="515"/>
            <ac:spMk id="8" creationId="{8C2EB370-853C-4922-B5D7-D1B1D1300ED2}"/>
          </ac:spMkLst>
        </pc:spChg>
        <pc:spChg chg="add mod ord">
          <ac:chgData name="David Mateo Lopez" userId="b980af6a-4146-4c52-8d45-cfc6e30284ae" providerId="ADAL" clId="{16061255-4B41-473E-800E-54BC4842A433}" dt="2021-03-18T19:36:31.389" v="9125" actId="164"/>
          <ac:spMkLst>
            <pc:docMk/>
            <pc:sldMk cId="220456732" sldId="515"/>
            <ac:spMk id="9" creationId="{63DA83E1-B41B-45AC-BD1A-D903E9A190DE}"/>
          </ac:spMkLst>
        </pc:spChg>
        <pc:spChg chg="add mod">
          <ac:chgData name="David Mateo Lopez" userId="b980af6a-4146-4c52-8d45-cfc6e30284ae" providerId="ADAL" clId="{16061255-4B41-473E-800E-54BC4842A433}" dt="2021-03-18T19:36:31.389" v="9125" actId="164"/>
          <ac:spMkLst>
            <pc:docMk/>
            <pc:sldMk cId="220456732" sldId="515"/>
            <ac:spMk id="22" creationId="{0471D3F4-5401-4AD6-A35C-DC32CFEEA73E}"/>
          </ac:spMkLst>
        </pc:spChg>
        <pc:spChg chg="add mod">
          <ac:chgData name="David Mateo Lopez" userId="b980af6a-4146-4c52-8d45-cfc6e30284ae" providerId="ADAL" clId="{16061255-4B41-473E-800E-54BC4842A433}" dt="2021-03-18T19:36:31.389" v="9125" actId="164"/>
          <ac:spMkLst>
            <pc:docMk/>
            <pc:sldMk cId="220456732" sldId="515"/>
            <ac:spMk id="23" creationId="{7E76156E-4C8A-4B0A-8CB3-3B0EB4F3BC52}"/>
          </ac:spMkLst>
        </pc:spChg>
        <pc:spChg chg="add mod">
          <ac:chgData name="David Mateo Lopez" userId="b980af6a-4146-4c52-8d45-cfc6e30284ae" providerId="ADAL" clId="{16061255-4B41-473E-800E-54BC4842A433}" dt="2021-03-18T19:36:31.389" v="9125" actId="164"/>
          <ac:spMkLst>
            <pc:docMk/>
            <pc:sldMk cId="220456732" sldId="515"/>
            <ac:spMk id="24" creationId="{EA12E7FA-C71D-47D2-A5E2-9DDA63AB1EA6}"/>
          </ac:spMkLst>
        </pc:spChg>
        <pc:spChg chg="add mod">
          <ac:chgData name="David Mateo Lopez" userId="b980af6a-4146-4c52-8d45-cfc6e30284ae" providerId="ADAL" clId="{16061255-4B41-473E-800E-54BC4842A433}" dt="2021-03-18T19:36:31.389" v="9125" actId="164"/>
          <ac:spMkLst>
            <pc:docMk/>
            <pc:sldMk cId="220456732" sldId="515"/>
            <ac:spMk id="25" creationId="{A00C6279-FB62-4463-A048-42F31EA861D6}"/>
          </ac:spMkLst>
        </pc:spChg>
        <pc:spChg chg="add mod">
          <ac:chgData name="David Mateo Lopez" userId="b980af6a-4146-4c52-8d45-cfc6e30284ae" providerId="ADAL" clId="{16061255-4B41-473E-800E-54BC4842A433}" dt="2021-03-18T19:36:00.346" v="9120" actId="571"/>
          <ac:spMkLst>
            <pc:docMk/>
            <pc:sldMk cId="220456732" sldId="515"/>
            <ac:spMk id="30" creationId="{83957CC8-AFDD-4ECA-A89A-24043FA359F6}"/>
          </ac:spMkLst>
        </pc:spChg>
        <pc:spChg chg="add mod">
          <ac:chgData name="David Mateo Lopez" userId="b980af6a-4146-4c52-8d45-cfc6e30284ae" providerId="ADAL" clId="{16061255-4B41-473E-800E-54BC4842A433}" dt="2021-03-18T19:36:31.389" v="9125" actId="164"/>
          <ac:spMkLst>
            <pc:docMk/>
            <pc:sldMk cId="220456732" sldId="515"/>
            <ac:spMk id="32" creationId="{0C2D5BF1-BCDA-460F-A3E3-9E50E5344587}"/>
          </ac:spMkLst>
        </pc:spChg>
        <pc:spChg chg="add mod">
          <ac:chgData name="David Mateo Lopez" userId="b980af6a-4146-4c52-8d45-cfc6e30284ae" providerId="ADAL" clId="{16061255-4B41-473E-800E-54BC4842A433}" dt="2021-03-18T19:37:27.573" v="9187" actId="20577"/>
          <ac:spMkLst>
            <pc:docMk/>
            <pc:sldMk cId="220456732" sldId="515"/>
            <ac:spMk id="35" creationId="{9A812405-DFAD-4BB4-823D-7C330AD7DEEB}"/>
          </ac:spMkLst>
        </pc:spChg>
        <pc:grpChg chg="add del mod">
          <ac:chgData name="David Mateo Lopez" userId="b980af6a-4146-4c52-8d45-cfc6e30284ae" providerId="ADAL" clId="{16061255-4B41-473E-800E-54BC4842A433}" dt="2021-03-18T19:36:25.879" v="9124" actId="165"/>
          <ac:grpSpMkLst>
            <pc:docMk/>
            <pc:sldMk cId="220456732" sldId="515"/>
            <ac:grpSpMk id="7" creationId="{E8E5588C-5B9B-444F-B306-9A41D36A3F5F}"/>
          </ac:grpSpMkLst>
        </pc:grpChg>
        <pc:grpChg chg="add mod">
          <ac:chgData name="David Mateo Lopez" userId="b980af6a-4146-4c52-8d45-cfc6e30284ae" providerId="ADAL" clId="{16061255-4B41-473E-800E-54BC4842A433}" dt="2021-03-18T19:36:22.783" v="9123" actId="164"/>
          <ac:grpSpMkLst>
            <pc:docMk/>
            <pc:sldMk cId="220456732" sldId="515"/>
            <ac:grpSpMk id="10" creationId="{C1F1B005-1489-46C5-A3BE-D4CFB0404A8D}"/>
          </ac:grpSpMkLst>
        </pc:grpChg>
        <pc:grpChg chg="add mod">
          <ac:chgData name="David Mateo Lopez" userId="b980af6a-4146-4c52-8d45-cfc6e30284ae" providerId="ADAL" clId="{16061255-4B41-473E-800E-54BC4842A433}" dt="2021-03-18T19:36:53.650" v="9126" actId="1076"/>
          <ac:grpSpMkLst>
            <pc:docMk/>
            <pc:sldMk cId="220456732" sldId="515"/>
            <ac:grpSpMk id="11" creationId="{569FD13B-AC83-4CAC-A460-879A155AE912}"/>
          </ac:grpSpMkLst>
        </pc:grpChg>
        <pc:grpChg chg="add mod">
          <ac:chgData name="David Mateo Lopez" userId="b980af6a-4146-4c52-8d45-cfc6e30284ae" providerId="ADAL" clId="{16061255-4B41-473E-800E-54BC4842A433}" dt="2021-03-18T19:36:00.346" v="9120" actId="571"/>
          <ac:grpSpMkLst>
            <pc:docMk/>
            <pc:sldMk cId="220456732" sldId="515"/>
            <ac:grpSpMk id="26" creationId="{013A11A0-1727-475F-8E61-A0727A151BC1}"/>
          </ac:grpSpMkLst>
        </pc:grpChg>
        <pc:graphicFrameChg chg="add del mod">
          <ac:chgData name="David Mateo Lopez" userId="b980af6a-4146-4c52-8d45-cfc6e30284ae" providerId="ADAL" clId="{16061255-4B41-473E-800E-54BC4842A433}" dt="2021-03-18T04:37:13.969" v="4846"/>
          <ac:graphicFrameMkLst>
            <pc:docMk/>
            <pc:sldMk cId="220456732" sldId="515"/>
            <ac:graphicFrameMk id="2" creationId="{9B0998EA-D325-4947-AF57-3E7C48C24405}"/>
          </ac:graphicFrameMkLst>
        </pc:graphicFrameChg>
        <pc:picChg chg="add mod topLvl">
          <ac:chgData name="David Mateo Lopez" userId="b980af6a-4146-4c52-8d45-cfc6e30284ae" providerId="ADAL" clId="{16061255-4B41-473E-800E-54BC4842A433}" dt="2021-03-18T19:36:31.389" v="9125" actId="164"/>
          <ac:picMkLst>
            <pc:docMk/>
            <pc:sldMk cId="220456732" sldId="515"/>
            <ac:picMk id="3" creationId="{7D7BAA4C-0530-4059-AF57-6043DBA686B4}"/>
          </ac:picMkLst>
        </pc:picChg>
        <pc:picChg chg="add del mod">
          <ac:chgData name="David Mateo Lopez" userId="b980af6a-4146-4c52-8d45-cfc6e30284ae" providerId="ADAL" clId="{16061255-4B41-473E-800E-54BC4842A433}" dt="2021-03-18T04:37:42.118" v="4848" actId="478"/>
          <ac:picMkLst>
            <pc:docMk/>
            <pc:sldMk cId="220456732" sldId="515"/>
            <ac:picMk id="4" creationId="{D3AA3A83-4EB5-42FD-B345-600FE453D258}"/>
          </ac:picMkLst>
        </pc:picChg>
        <pc:picChg chg="add mod topLvl">
          <ac:chgData name="David Mateo Lopez" userId="b980af6a-4146-4c52-8d45-cfc6e30284ae" providerId="ADAL" clId="{16061255-4B41-473E-800E-54BC4842A433}" dt="2021-03-18T19:36:31.389" v="9125" actId="164"/>
          <ac:picMkLst>
            <pc:docMk/>
            <pc:sldMk cId="220456732" sldId="515"/>
            <ac:picMk id="5" creationId="{70FF9D7F-D2F4-4882-BBE7-20F5B359C6FB}"/>
          </ac:picMkLst>
        </pc:picChg>
        <pc:picChg chg="add del mod">
          <ac:chgData name="David Mateo Lopez" userId="b980af6a-4146-4c52-8d45-cfc6e30284ae" providerId="ADAL" clId="{16061255-4B41-473E-800E-54BC4842A433}" dt="2021-03-18T19:32:45.867" v="9074" actId="478"/>
          <ac:picMkLst>
            <pc:docMk/>
            <pc:sldMk cId="220456732" sldId="515"/>
            <ac:picMk id="6" creationId="{4DE0D68A-D30A-471A-893A-E2898B481D65}"/>
          </ac:picMkLst>
        </pc:picChg>
        <pc:picChg chg="del">
          <ac:chgData name="David Mateo Lopez" userId="b980af6a-4146-4c52-8d45-cfc6e30284ae" providerId="ADAL" clId="{16061255-4B41-473E-800E-54BC4842A433}" dt="2021-03-18T04:36:52.996" v="4844" actId="478"/>
          <ac:picMkLst>
            <pc:docMk/>
            <pc:sldMk cId="220456732" sldId="515"/>
            <ac:picMk id="15" creationId="{231EE4BA-940A-4FF5-A919-13A0CD36BC58}"/>
          </ac:picMkLst>
        </pc:picChg>
        <pc:picChg chg="mod">
          <ac:chgData name="David Mateo Lopez" userId="b980af6a-4146-4c52-8d45-cfc6e30284ae" providerId="ADAL" clId="{16061255-4B41-473E-800E-54BC4842A433}" dt="2021-03-18T19:36:00.346" v="9120" actId="571"/>
          <ac:picMkLst>
            <pc:docMk/>
            <pc:sldMk cId="220456732" sldId="515"/>
            <ac:picMk id="27" creationId="{80126CCD-2F5A-4E35-BBBF-8350F5006A83}"/>
          </ac:picMkLst>
        </pc:picChg>
        <pc:picChg chg="mod">
          <ac:chgData name="David Mateo Lopez" userId="b980af6a-4146-4c52-8d45-cfc6e30284ae" providerId="ADAL" clId="{16061255-4B41-473E-800E-54BC4842A433}" dt="2021-03-18T19:36:00.346" v="9120" actId="571"/>
          <ac:picMkLst>
            <pc:docMk/>
            <pc:sldMk cId="220456732" sldId="515"/>
            <ac:picMk id="29" creationId="{195EDD4E-1658-4051-96BC-53FEAE32234C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04:38:49.822" v="4860" actId="1076"/>
        <pc:sldMkLst>
          <pc:docMk/>
          <pc:sldMk cId="3085328162" sldId="516"/>
        </pc:sldMkLst>
        <pc:picChg chg="del">
          <ac:chgData name="David Mateo Lopez" userId="b980af6a-4146-4c52-8d45-cfc6e30284ae" providerId="ADAL" clId="{16061255-4B41-473E-800E-54BC4842A433}" dt="2021-03-18T04:38:19.218" v="4856" actId="478"/>
          <ac:picMkLst>
            <pc:docMk/>
            <pc:sldMk cId="3085328162" sldId="516"/>
            <ac:picMk id="6" creationId="{4DE0D68A-D30A-471A-893A-E2898B481D65}"/>
          </ac:picMkLst>
        </pc:picChg>
        <pc:picChg chg="add mod">
          <ac:chgData name="David Mateo Lopez" userId="b980af6a-4146-4c52-8d45-cfc6e30284ae" providerId="ADAL" clId="{16061255-4B41-473E-800E-54BC4842A433}" dt="2021-03-18T04:38:49.822" v="4860" actId="1076"/>
          <ac:picMkLst>
            <pc:docMk/>
            <pc:sldMk cId="3085328162" sldId="516"/>
            <ac:picMk id="15" creationId="{B73B4094-F759-4004-AD3F-41BBAE37B86F}"/>
          </ac:picMkLst>
        </pc:picChg>
      </pc:sldChg>
      <pc:sldChg chg="addSp delSp modSp add mod ord">
        <pc:chgData name="David Mateo Lopez" userId="b980af6a-4146-4c52-8d45-cfc6e30284ae" providerId="ADAL" clId="{16061255-4B41-473E-800E-54BC4842A433}" dt="2021-03-18T19:39:27.994" v="9277" actId="1076"/>
        <pc:sldMkLst>
          <pc:docMk/>
          <pc:sldMk cId="2024785000" sldId="517"/>
        </pc:sldMkLst>
        <pc:spChg chg="add mod">
          <ac:chgData name="David Mateo Lopez" userId="b980af6a-4146-4c52-8d45-cfc6e30284ae" providerId="ADAL" clId="{16061255-4B41-473E-800E-54BC4842A433}" dt="2021-03-18T19:30:55.427" v="9073" actId="20577"/>
          <ac:spMkLst>
            <pc:docMk/>
            <pc:sldMk cId="2024785000" sldId="517"/>
            <ac:spMk id="19" creationId="{DA31A4FC-79CF-48E7-9473-7986A1D745C9}"/>
          </ac:spMkLst>
        </pc:spChg>
        <pc:grpChg chg="add mod">
          <ac:chgData name="David Mateo Lopez" userId="b980af6a-4146-4c52-8d45-cfc6e30284ae" providerId="ADAL" clId="{16061255-4B41-473E-800E-54BC4842A433}" dt="2021-03-18T19:39:27.994" v="9277" actId="1076"/>
          <ac:grpSpMkLst>
            <pc:docMk/>
            <pc:sldMk cId="2024785000" sldId="517"/>
            <ac:grpSpMk id="2" creationId="{B7A5C9E1-6B1F-4747-AC84-9FDCF6497BEE}"/>
          </ac:grpSpMkLst>
        </pc:grpChg>
        <pc:picChg chg="add del mod">
          <ac:chgData name="David Mateo Lopez" userId="b980af6a-4146-4c52-8d45-cfc6e30284ae" providerId="ADAL" clId="{16061255-4B41-473E-800E-54BC4842A433}" dt="2021-03-18T04:40:49.580" v="4894" actId="21"/>
          <ac:picMkLst>
            <pc:docMk/>
            <pc:sldMk cId="2024785000" sldId="517"/>
            <ac:picMk id="3" creationId="{4CB7CC06-70D4-4902-870B-980C72CDA2BF}"/>
          </ac:picMkLst>
        </pc:picChg>
        <pc:picChg chg="del">
          <ac:chgData name="David Mateo Lopez" userId="b980af6a-4146-4c52-8d45-cfc6e30284ae" providerId="ADAL" clId="{16061255-4B41-473E-800E-54BC4842A433}" dt="2021-03-18T04:39:08.142" v="4862" actId="478"/>
          <ac:picMkLst>
            <pc:docMk/>
            <pc:sldMk cId="2024785000" sldId="517"/>
            <ac:picMk id="15" creationId="{B73B4094-F759-4004-AD3F-41BBAE37B86F}"/>
          </ac:picMkLst>
        </pc:picChg>
        <pc:picChg chg="add mod">
          <ac:chgData name="David Mateo Lopez" userId="b980af6a-4146-4c52-8d45-cfc6e30284ae" providerId="ADAL" clId="{16061255-4B41-473E-800E-54BC4842A433}" dt="2021-03-18T19:39:26.123" v="9276" actId="164"/>
          <ac:picMkLst>
            <pc:docMk/>
            <pc:sldMk cId="2024785000" sldId="517"/>
            <ac:picMk id="17" creationId="{95D85D41-EBED-4060-A52C-C7231AADBF00}"/>
          </ac:picMkLst>
        </pc:picChg>
        <pc:picChg chg="add mod">
          <ac:chgData name="David Mateo Lopez" userId="b980af6a-4146-4c52-8d45-cfc6e30284ae" providerId="ADAL" clId="{16061255-4B41-473E-800E-54BC4842A433}" dt="2021-03-18T19:39:26.123" v="9276" actId="164"/>
          <ac:picMkLst>
            <pc:docMk/>
            <pc:sldMk cId="2024785000" sldId="517"/>
            <ac:picMk id="18" creationId="{54E7D576-8731-4193-B413-9B8745F8D24C}"/>
          </ac:picMkLst>
        </pc:picChg>
        <pc:cxnChg chg="add mod">
          <ac:chgData name="David Mateo Lopez" userId="b980af6a-4146-4c52-8d45-cfc6e30284ae" providerId="ADAL" clId="{16061255-4B41-473E-800E-54BC4842A433}" dt="2021-03-18T19:39:26.123" v="9276" actId="164"/>
          <ac:cxnSpMkLst>
            <pc:docMk/>
            <pc:sldMk cId="2024785000" sldId="517"/>
            <ac:cxnSpMk id="5" creationId="{C76464C5-02F3-4564-9936-A2A6242340E2}"/>
          </ac:cxnSpMkLst>
        </pc:cxnChg>
        <pc:cxnChg chg="add mod">
          <ac:chgData name="David Mateo Lopez" userId="b980af6a-4146-4c52-8d45-cfc6e30284ae" providerId="ADAL" clId="{16061255-4B41-473E-800E-54BC4842A433}" dt="2021-03-18T19:39:26.123" v="9276" actId="164"/>
          <ac:cxnSpMkLst>
            <pc:docMk/>
            <pc:sldMk cId="2024785000" sldId="517"/>
            <ac:cxnSpMk id="21" creationId="{8A1997B7-4EA3-4822-B3F8-CB189392CFF2}"/>
          </ac:cxnSpMkLst>
        </pc:cxnChg>
      </pc:sldChg>
      <pc:sldChg chg="addSp delSp modSp new del mod">
        <pc:chgData name="David Mateo Lopez" userId="b980af6a-4146-4c52-8d45-cfc6e30284ae" providerId="ADAL" clId="{16061255-4B41-473E-800E-54BC4842A433}" dt="2021-03-18T04:41:46.717" v="4909" actId="47"/>
        <pc:sldMkLst>
          <pc:docMk/>
          <pc:sldMk cId="2071871606" sldId="518"/>
        </pc:sldMkLst>
        <pc:spChg chg="del">
          <ac:chgData name="David Mateo Lopez" userId="b980af6a-4146-4c52-8d45-cfc6e30284ae" providerId="ADAL" clId="{16061255-4B41-473E-800E-54BC4842A433}" dt="2021-03-18T04:40:52.528" v="4896"/>
          <ac:spMkLst>
            <pc:docMk/>
            <pc:sldMk cId="2071871606" sldId="518"/>
            <ac:spMk id="3" creationId="{379FDE5E-2390-418B-A853-562BA96023C6}"/>
          </ac:spMkLst>
        </pc:spChg>
        <pc:spChg chg="add mod">
          <ac:chgData name="David Mateo Lopez" userId="b980af6a-4146-4c52-8d45-cfc6e30284ae" providerId="ADAL" clId="{16061255-4B41-473E-800E-54BC4842A433}" dt="2021-03-18T04:41:45.590" v="4908" actId="21"/>
          <ac:spMkLst>
            <pc:docMk/>
            <pc:sldMk cId="2071871606" sldId="518"/>
            <ac:spMk id="6" creationId="{CC8032CA-1708-4EBD-AE93-26341D4CD17A}"/>
          </ac:spMkLst>
        </pc:spChg>
        <pc:picChg chg="add del mod">
          <ac:chgData name="David Mateo Lopez" userId="b980af6a-4146-4c52-8d45-cfc6e30284ae" providerId="ADAL" clId="{16061255-4B41-473E-800E-54BC4842A433}" dt="2021-03-18T04:41:45.590" v="4908" actId="21"/>
          <ac:picMkLst>
            <pc:docMk/>
            <pc:sldMk cId="2071871606" sldId="518"/>
            <ac:picMk id="4" creationId="{B8B17A89-E6C5-4655-B37B-7E234FB45EBE}"/>
          </ac:picMkLst>
        </pc:picChg>
      </pc:sldChg>
      <pc:sldChg chg="addSp delSp modSp new del mod">
        <pc:chgData name="David Mateo Lopez" userId="b980af6a-4146-4c52-8d45-cfc6e30284ae" providerId="ADAL" clId="{16061255-4B41-473E-800E-54BC4842A433}" dt="2021-03-18T04:42:06.312" v="4918" actId="47"/>
        <pc:sldMkLst>
          <pc:docMk/>
          <pc:sldMk cId="4218998417" sldId="518"/>
        </pc:sldMkLst>
        <pc:picChg chg="add del mod">
          <ac:chgData name="David Mateo Lopez" userId="b980af6a-4146-4c52-8d45-cfc6e30284ae" providerId="ADAL" clId="{16061255-4B41-473E-800E-54BC4842A433}" dt="2021-03-18T04:41:59.165" v="4913" actId="21"/>
          <ac:picMkLst>
            <pc:docMk/>
            <pc:sldMk cId="4218998417" sldId="518"/>
            <ac:picMk id="4" creationId="{ACBE2997-D133-4DD9-B75A-C483DAEE4F16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19:42:42.026" v="9345" actId="1076"/>
        <pc:sldMkLst>
          <pc:docMk/>
          <pc:sldMk cId="248336576" sldId="519"/>
        </pc:sldMkLst>
        <pc:spChg chg="add mod">
          <ac:chgData name="David Mateo Lopez" userId="b980af6a-4146-4c52-8d45-cfc6e30284ae" providerId="ADAL" clId="{16061255-4B41-473E-800E-54BC4842A433}" dt="2021-03-18T19:42:28.505" v="9339" actId="164"/>
          <ac:spMkLst>
            <pc:docMk/>
            <pc:sldMk cId="248336576" sldId="519"/>
            <ac:spMk id="4" creationId="{ACD1E4C3-4B68-4DED-8C69-CACC40DEEB04}"/>
          </ac:spMkLst>
        </pc:spChg>
        <pc:spChg chg="add mod">
          <ac:chgData name="David Mateo Lopez" userId="b980af6a-4146-4c52-8d45-cfc6e30284ae" providerId="ADAL" clId="{16061255-4B41-473E-800E-54BC4842A433}" dt="2021-03-18T19:42:28.505" v="9339" actId="164"/>
          <ac:spMkLst>
            <pc:docMk/>
            <pc:sldMk cId="248336576" sldId="519"/>
            <ac:spMk id="17" creationId="{65B43C61-CBD2-4C89-A91C-3D57A38333FE}"/>
          </ac:spMkLst>
        </pc:spChg>
        <pc:spChg chg="add mod">
          <ac:chgData name="David Mateo Lopez" userId="b980af6a-4146-4c52-8d45-cfc6e30284ae" providerId="ADAL" clId="{16061255-4B41-473E-800E-54BC4842A433}" dt="2021-03-18T19:42:28.505" v="9339" actId="164"/>
          <ac:spMkLst>
            <pc:docMk/>
            <pc:sldMk cId="248336576" sldId="519"/>
            <ac:spMk id="18" creationId="{920751F0-AF13-4367-9A80-688D3FF1161F}"/>
          </ac:spMkLst>
        </pc:spChg>
        <pc:spChg chg="add mod">
          <ac:chgData name="David Mateo Lopez" userId="b980af6a-4146-4c52-8d45-cfc6e30284ae" providerId="ADAL" clId="{16061255-4B41-473E-800E-54BC4842A433}" dt="2021-03-18T19:42:28.505" v="9339" actId="164"/>
          <ac:spMkLst>
            <pc:docMk/>
            <pc:sldMk cId="248336576" sldId="519"/>
            <ac:spMk id="19" creationId="{4F0854F0-747E-4A60-88C1-4EC61C88B536}"/>
          </ac:spMkLst>
        </pc:spChg>
        <pc:spChg chg="add mod">
          <ac:chgData name="David Mateo Lopez" userId="b980af6a-4146-4c52-8d45-cfc6e30284ae" providerId="ADAL" clId="{16061255-4B41-473E-800E-54BC4842A433}" dt="2021-03-18T19:42:28.505" v="9339" actId="164"/>
          <ac:spMkLst>
            <pc:docMk/>
            <pc:sldMk cId="248336576" sldId="519"/>
            <ac:spMk id="20" creationId="{E4DA7262-5AF5-4B5B-B57F-9CA3317E32AA}"/>
          </ac:spMkLst>
        </pc:spChg>
        <pc:spChg chg="add mod">
          <ac:chgData name="David Mateo Lopez" userId="b980af6a-4146-4c52-8d45-cfc6e30284ae" providerId="ADAL" clId="{16061255-4B41-473E-800E-54BC4842A433}" dt="2021-03-18T19:41:02.294" v="9297" actId="571"/>
          <ac:spMkLst>
            <pc:docMk/>
            <pc:sldMk cId="248336576" sldId="519"/>
            <ac:spMk id="22" creationId="{73BB9191-85C6-46CC-902D-690BE9048AD1}"/>
          </ac:spMkLst>
        </pc:spChg>
        <pc:spChg chg="add mod">
          <ac:chgData name="David Mateo Lopez" userId="b980af6a-4146-4c52-8d45-cfc6e30284ae" providerId="ADAL" clId="{16061255-4B41-473E-800E-54BC4842A433}" dt="2021-03-18T19:41:04.873" v="9299" actId="571"/>
          <ac:spMkLst>
            <pc:docMk/>
            <pc:sldMk cId="248336576" sldId="519"/>
            <ac:spMk id="24" creationId="{1F7FB446-3C73-44F0-93BA-AEE9F087C63F}"/>
          </ac:spMkLst>
        </pc:spChg>
        <pc:spChg chg="add mod">
          <ac:chgData name="David Mateo Lopez" userId="b980af6a-4146-4c52-8d45-cfc6e30284ae" providerId="ADAL" clId="{16061255-4B41-473E-800E-54BC4842A433}" dt="2021-03-18T19:42:28.505" v="9339" actId="164"/>
          <ac:spMkLst>
            <pc:docMk/>
            <pc:sldMk cId="248336576" sldId="519"/>
            <ac:spMk id="25" creationId="{FD511C19-FA86-4B1C-AB17-F4332DEB2358}"/>
          </ac:spMkLst>
        </pc:spChg>
        <pc:spChg chg="add mod">
          <ac:chgData name="David Mateo Lopez" userId="b980af6a-4146-4c52-8d45-cfc6e30284ae" providerId="ADAL" clId="{16061255-4B41-473E-800E-54BC4842A433}" dt="2021-03-18T19:42:28.505" v="9339" actId="164"/>
          <ac:spMkLst>
            <pc:docMk/>
            <pc:sldMk cId="248336576" sldId="519"/>
            <ac:spMk id="26" creationId="{39E8EA42-B844-438D-9A8B-BF764004410F}"/>
          </ac:spMkLst>
        </pc:spChg>
        <pc:spChg chg="add mod">
          <ac:chgData name="David Mateo Lopez" userId="b980af6a-4146-4c52-8d45-cfc6e30284ae" providerId="ADAL" clId="{16061255-4B41-473E-800E-54BC4842A433}" dt="2021-03-18T19:42:39.429" v="9344" actId="20577"/>
          <ac:spMkLst>
            <pc:docMk/>
            <pc:sldMk cId="248336576" sldId="519"/>
            <ac:spMk id="29" creationId="{7D4B3D34-D4A6-4A2A-B1BA-7BFDDDE62C3E}"/>
          </ac:spMkLst>
        </pc:spChg>
        <pc:grpChg chg="add mod">
          <ac:chgData name="David Mateo Lopez" userId="b980af6a-4146-4c52-8d45-cfc6e30284ae" providerId="ADAL" clId="{16061255-4B41-473E-800E-54BC4842A433}" dt="2021-03-18T19:42:42.026" v="9345" actId="1076"/>
          <ac:grpSpMkLst>
            <pc:docMk/>
            <pc:sldMk cId="248336576" sldId="519"/>
            <ac:grpSpMk id="5" creationId="{E4D70EE2-0FDA-45A1-AED3-CF0A79F34C2C}"/>
          </ac:grpSpMkLst>
        </pc:grpChg>
        <pc:picChg chg="add mod">
          <ac:chgData name="David Mateo Lopez" userId="b980af6a-4146-4c52-8d45-cfc6e30284ae" providerId="ADAL" clId="{16061255-4B41-473E-800E-54BC4842A433}" dt="2021-03-18T19:42:28.505" v="9339" actId="164"/>
          <ac:picMkLst>
            <pc:docMk/>
            <pc:sldMk cId="248336576" sldId="519"/>
            <ac:picMk id="3" creationId="{0E13BA29-D773-4E3C-AFCF-ABC66B673866}"/>
          </ac:picMkLst>
        </pc:picChg>
        <pc:picChg chg="del">
          <ac:chgData name="David Mateo Lopez" userId="b980af6a-4146-4c52-8d45-cfc6e30284ae" providerId="ADAL" clId="{16061255-4B41-473E-800E-54BC4842A433}" dt="2021-03-18T04:42:00.578" v="4914" actId="478"/>
          <ac:picMkLst>
            <pc:docMk/>
            <pc:sldMk cId="248336576" sldId="519"/>
            <ac:picMk id="6" creationId="{4DE0D68A-D30A-471A-893A-E2898B481D65}"/>
          </ac:picMkLst>
        </pc:picChg>
        <pc:picChg chg="add del mod">
          <ac:chgData name="David Mateo Lopez" userId="b980af6a-4146-4c52-8d45-cfc6e30284ae" providerId="ADAL" clId="{16061255-4B41-473E-800E-54BC4842A433}" dt="2021-03-18T19:40:17.244" v="9278" actId="478"/>
          <ac:picMkLst>
            <pc:docMk/>
            <pc:sldMk cId="248336576" sldId="519"/>
            <ac:picMk id="15" creationId="{4EBC2EF4-743C-446F-8136-54E0093BBDD7}"/>
          </ac:picMkLst>
        </pc:picChg>
        <pc:picChg chg="add mod">
          <ac:chgData name="David Mateo Lopez" userId="b980af6a-4146-4c52-8d45-cfc6e30284ae" providerId="ADAL" clId="{16061255-4B41-473E-800E-54BC4842A433}" dt="2021-03-18T19:41:02.294" v="9297" actId="571"/>
          <ac:picMkLst>
            <pc:docMk/>
            <pc:sldMk cId="248336576" sldId="519"/>
            <ac:picMk id="21" creationId="{7E691AC9-0EF0-43B9-8E91-15F601728884}"/>
          </ac:picMkLst>
        </pc:picChg>
        <pc:picChg chg="add mod">
          <ac:chgData name="David Mateo Lopez" userId="b980af6a-4146-4c52-8d45-cfc6e30284ae" providerId="ADAL" clId="{16061255-4B41-473E-800E-54BC4842A433}" dt="2021-03-18T19:41:04.873" v="9299" actId="571"/>
          <ac:picMkLst>
            <pc:docMk/>
            <pc:sldMk cId="248336576" sldId="519"/>
            <ac:picMk id="23" creationId="{BC8E6669-62D6-4EE9-AF4E-44A8FE82E367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15:34:14.210" v="5384" actId="1076"/>
        <pc:sldMkLst>
          <pc:docMk/>
          <pc:sldMk cId="1220668902" sldId="520"/>
        </pc:sldMkLst>
        <pc:spChg chg="del">
          <ac:chgData name="David Mateo Lopez" userId="b980af6a-4146-4c52-8d45-cfc6e30284ae" providerId="ADAL" clId="{16061255-4B41-473E-800E-54BC4842A433}" dt="2021-03-18T15:17:24.144" v="4965" actId="478"/>
          <ac:spMkLst>
            <pc:docMk/>
            <pc:sldMk cId="1220668902" sldId="520"/>
            <ac:spMk id="14" creationId="{D28A2CDE-1D6B-402B-B36F-9C4AAA4DBFF3}"/>
          </ac:spMkLst>
        </pc:spChg>
        <pc:spChg chg="del mod">
          <ac:chgData name="David Mateo Lopez" userId="b980af6a-4146-4c52-8d45-cfc6e30284ae" providerId="ADAL" clId="{16061255-4B41-473E-800E-54BC4842A433}" dt="2021-03-18T15:17:24.799" v="4966" actId="478"/>
          <ac:spMkLst>
            <pc:docMk/>
            <pc:sldMk cId="1220668902" sldId="520"/>
            <ac:spMk id="15" creationId="{02E90BCC-FD20-43D1-9A4B-B813E4F277D5}"/>
          </ac:spMkLst>
        </pc:spChg>
        <pc:spChg chg="del">
          <ac:chgData name="David Mateo Lopez" userId="b980af6a-4146-4c52-8d45-cfc6e30284ae" providerId="ADAL" clId="{16061255-4B41-473E-800E-54BC4842A433}" dt="2021-03-18T15:17:22.803" v="4963" actId="478"/>
          <ac:spMkLst>
            <pc:docMk/>
            <pc:sldMk cId="1220668902" sldId="520"/>
            <ac:spMk id="16" creationId="{9C56E06B-5B52-4076-9C76-0AB72ACA13E9}"/>
          </ac:spMkLst>
        </pc:spChg>
        <pc:spChg chg="del">
          <ac:chgData name="David Mateo Lopez" userId="b980af6a-4146-4c52-8d45-cfc6e30284ae" providerId="ADAL" clId="{16061255-4B41-473E-800E-54BC4842A433}" dt="2021-03-18T15:17:27.409" v="4968" actId="478"/>
          <ac:spMkLst>
            <pc:docMk/>
            <pc:sldMk cId="1220668902" sldId="520"/>
            <ac:spMk id="17" creationId="{B2AF8680-A7BC-49CB-AF68-49DBFC10468F}"/>
          </ac:spMkLst>
        </pc:spChg>
        <pc:spChg chg="del">
          <ac:chgData name="David Mateo Lopez" userId="b980af6a-4146-4c52-8d45-cfc6e30284ae" providerId="ADAL" clId="{16061255-4B41-473E-800E-54BC4842A433}" dt="2021-03-18T15:17:28.224" v="4969" actId="478"/>
          <ac:spMkLst>
            <pc:docMk/>
            <pc:sldMk cId="1220668902" sldId="520"/>
            <ac:spMk id="18" creationId="{0FD9F08C-9028-41B5-9EF4-668F582DC1B0}"/>
          </ac:spMkLst>
        </pc:spChg>
        <pc:spChg chg="del">
          <ac:chgData name="David Mateo Lopez" userId="b980af6a-4146-4c52-8d45-cfc6e30284ae" providerId="ADAL" clId="{16061255-4B41-473E-800E-54BC4842A433}" dt="2021-03-18T15:17:29.181" v="4971" actId="478"/>
          <ac:spMkLst>
            <pc:docMk/>
            <pc:sldMk cId="1220668902" sldId="520"/>
            <ac:spMk id="19" creationId="{94D26BEB-15A2-488F-B872-07961A3AE706}"/>
          </ac:spMkLst>
        </pc:spChg>
        <pc:spChg chg="del mod">
          <ac:chgData name="David Mateo Lopez" userId="b980af6a-4146-4c52-8d45-cfc6e30284ae" providerId="ADAL" clId="{16061255-4B41-473E-800E-54BC4842A433}" dt="2021-03-18T15:17:31.029" v="4975" actId="478"/>
          <ac:spMkLst>
            <pc:docMk/>
            <pc:sldMk cId="1220668902" sldId="520"/>
            <ac:spMk id="20" creationId="{416B80EA-C6BD-4559-872A-BA2EBCC4A5F5}"/>
          </ac:spMkLst>
        </pc:spChg>
        <pc:spChg chg="mod">
          <ac:chgData name="David Mateo Lopez" userId="b980af6a-4146-4c52-8d45-cfc6e30284ae" providerId="ADAL" clId="{16061255-4B41-473E-800E-54BC4842A433}" dt="2021-03-18T15:21:01.803" v="5015" actId="164"/>
          <ac:spMkLst>
            <pc:docMk/>
            <pc:sldMk cId="1220668902" sldId="520"/>
            <ac:spMk id="21" creationId="{458D388B-4B9F-4301-B7C5-A3EFE5F02D24}"/>
          </ac:spMkLst>
        </pc:spChg>
        <pc:spChg chg="mod">
          <ac:chgData name="David Mateo Lopez" userId="b980af6a-4146-4c52-8d45-cfc6e30284ae" providerId="ADAL" clId="{16061255-4B41-473E-800E-54BC4842A433}" dt="2021-03-18T15:21:01.803" v="5015" actId="164"/>
          <ac:spMkLst>
            <pc:docMk/>
            <pc:sldMk cId="1220668902" sldId="520"/>
            <ac:spMk id="32" creationId="{88C6B166-1B49-4A72-AE40-1865C78CCF4E}"/>
          </ac:spMkLst>
        </pc:spChg>
        <pc:spChg chg="add del">
          <ac:chgData name="David Mateo Lopez" userId="b980af6a-4146-4c52-8d45-cfc6e30284ae" providerId="ADAL" clId="{16061255-4B41-473E-800E-54BC4842A433}" dt="2021-03-18T15:20:51.393" v="5012" actId="478"/>
          <ac:spMkLst>
            <pc:docMk/>
            <pc:sldMk cId="1220668902" sldId="520"/>
            <ac:spMk id="37" creationId="{DFD789BB-2671-42AF-803D-3594A90BF521}"/>
          </ac:spMkLst>
        </pc:spChg>
        <pc:spChg chg="add del mod">
          <ac:chgData name="David Mateo Lopez" userId="b980af6a-4146-4c52-8d45-cfc6e30284ae" providerId="ADAL" clId="{16061255-4B41-473E-800E-54BC4842A433}" dt="2021-03-18T15:20:46.188" v="5001" actId="571"/>
          <ac:spMkLst>
            <pc:docMk/>
            <pc:sldMk cId="1220668902" sldId="520"/>
            <ac:spMk id="38" creationId="{A8B0C873-AD89-4D90-A533-B9B4AD7954FB}"/>
          </ac:spMkLst>
        </pc:spChg>
        <pc:spChg chg="mod">
          <ac:chgData name="David Mateo Lopez" userId="b980af6a-4146-4c52-8d45-cfc6e30284ae" providerId="ADAL" clId="{16061255-4B41-473E-800E-54BC4842A433}" dt="2021-03-18T15:32:48.347" v="5303" actId="108"/>
          <ac:spMkLst>
            <pc:docMk/>
            <pc:sldMk cId="1220668902" sldId="520"/>
            <ac:spMk id="40" creationId="{19C1574D-8060-4AF9-90FF-119AFA07EAE4}"/>
          </ac:spMkLst>
        </pc:spChg>
        <pc:spChg chg="del">
          <ac:chgData name="David Mateo Lopez" userId="b980af6a-4146-4c52-8d45-cfc6e30284ae" providerId="ADAL" clId="{16061255-4B41-473E-800E-54BC4842A433}" dt="2021-03-18T15:17:32.579" v="4976" actId="478"/>
          <ac:spMkLst>
            <pc:docMk/>
            <pc:sldMk cId="1220668902" sldId="520"/>
            <ac:spMk id="43" creationId="{AD6E2BEF-F71C-4D32-9D7E-6A004E236C87}"/>
          </ac:spMkLst>
        </pc:spChg>
        <pc:spChg chg="del">
          <ac:chgData name="David Mateo Lopez" userId="b980af6a-4146-4c52-8d45-cfc6e30284ae" providerId="ADAL" clId="{16061255-4B41-473E-800E-54BC4842A433}" dt="2021-03-18T15:17:26.891" v="4967" actId="478"/>
          <ac:spMkLst>
            <pc:docMk/>
            <pc:sldMk cId="1220668902" sldId="520"/>
            <ac:spMk id="44" creationId="{410E383A-D1EB-4BDC-8385-748C3FCD7B28}"/>
          </ac:spMkLst>
        </pc:spChg>
        <pc:spChg chg="add mod topLvl">
          <ac:chgData name="David Mateo Lopez" userId="b980af6a-4146-4c52-8d45-cfc6e30284ae" providerId="ADAL" clId="{16061255-4B41-473E-800E-54BC4842A433}" dt="2021-03-18T15:33:22.923" v="5305" actId="571"/>
          <ac:spMkLst>
            <pc:docMk/>
            <pc:sldMk cId="1220668902" sldId="520"/>
            <ac:spMk id="51" creationId="{923FF173-3ACA-4C03-BDAB-E7778FEF2DF7}"/>
          </ac:spMkLst>
        </pc:spChg>
        <pc:spChg chg="add mod topLvl">
          <ac:chgData name="David Mateo Lopez" userId="b980af6a-4146-4c52-8d45-cfc6e30284ae" providerId="ADAL" clId="{16061255-4B41-473E-800E-54BC4842A433}" dt="2021-03-18T15:34:14.210" v="5384" actId="1076"/>
          <ac:spMkLst>
            <pc:docMk/>
            <pc:sldMk cId="1220668902" sldId="520"/>
            <ac:spMk id="52" creationId="{D4A9497C-9B43-4B57-BDD2-B32AEAEBD0FC}"/>
          </ac:spMkLst>
        </pc:spChg>
        <pc:spChg chg="add del mod">
          <ac:chgData name="David Mateo Lopez" userId="b980af6a-4146-4c52-8d45-cfc6e30284ae" providerId="ADAL" clId="{16061255-4B41-473E-800E-54BC4842A433}" dt="2021-03-18T15:22:40.210" v="5059" actId="478"/>
          <ac:spMkLst>
            <pc:docMk/>
            <pc:sldMk cId="1220668902" sldId="520"/>
            <ac:spMk id="53" creationId="{7AF15563-9E90-4BCC-81EF-B73F2C81759B}"/>
          </ac:spMkLst>
        </pc:spChg>
        <pc:spChg chg="add del mod">
          <ac:chgData name="David Mateo Lopez" userId="b980af6a-4146-4c52-8d45-cfc6e30284ae" providerId="ADAL" clId="{16061255-4B41-473E-800E-54BC4842A433}" dt="2021-03-18T15:22:40.210" v="5059" actId="478"/>
          <ac:spMkLst>
            <pc:docMk/>
            <pc:sldMk cId="1220668902" sldId="520"/>
            <ac:spMk id="54" creationId="{2D907ED0-1415-458B-A98D-9036DF2168F5}"/>
          </ac:spMkLst>
        </pc:spChg>
        <pc:spChg chg="add mod topLvl">
          <ac:chgData name="David Mateo Lopez" userId="b980af6a-4146-4c52-8d45-cfc6e30284ae" providerId="ADAL" clId="{16061255-4B41-473E-800E-54BC4842A433}" dt="2021-03-18T15:33:22.923" v="5305" actId="571"/>
          <ac:spMkLst>
            <pc:docMk/>
            <pc:sldMk cId="1220668902" sldId="520"/>
            <ac:spMk id="55" creationId="{84DE14B0-537D-4DEF-87BF-8B10C9E652F9}"/>
          </ac:spMkLst>
        </pc:spChg>
        <pc:spChg chg="add mod topLvl">
          <ac:chgData name="David Mateo Lopez" userId="b980af6a-4146-4c52-8d45-cfc6e30284ae" providerId="ADAL" clId="{16061255-4B41-473E-800E-54BC4842A433}" dt="2021-03-18T15:33:22.923" v="5305" actId="571"/>
          <ac:spMkLst>
            <pc:docMk/>
            <pc:sldMk cId="1220668902" sldId="520"/>
            <ac:spMk id="56" creationId="{E28118C9-23EA-4AAD-B516-A5D5F3A49D9E}"/>
          </ac:spMkLst>
        </pc:spChg>
        <pc:spChg chg="mod">
          <ac:chgData name="David Mateo Lopez" userId="b980af6a-4146-4c52-8d45-cfc6e30284ae" providerId="ADAL" clId="{16061255-4B41-473E-800E-54BC4842A433}" dt="2021-03-18T15:32:51.790" v="5304" actId="108"/>
          <ac:spMkLst>
            <pc:docMk/>
            <pc:sldMk cId="1220668902" sldId="520"/>
            <ac:spMk id="57" creationId="{FE71D4BD-EB7A-461D-98D9-A0C255EE63B0}"/>
          </ac:spMkLst>
        </pc:spChg>
        <pc:spChg chg="add mod topLvl">
          <ac:chgData name="David Mateo Lopez" userId="b980af6a-4146-4c52-8d45-cfc6e30284ae" providerId="ADAL" clId="{16061255-4B41-473E-800E-54BC4842A433}" dt="2021-03-18T15:33:22.923" v="5305" actId="571"/>
          <ac:spMkLst>
            <pc:docMk/>
            <pc:sldMk cId="1220668902" sldId="520"/>
            <ac:spMk id="63" creationId="{472AC912-0789-4991-A4B9-C50B30A091DA}"/>
          </ac:spMkLst>
        </pc:spChg>
        <pc:spChg chg="add mod ord topLvl">
          <ac:chgData name="David Mateo Lopez" userId="b980af6a-4146-4c52-8d45-cfc6e30284ae" providerId="ADAL" clId="{16061255-4B41-473E-800E-54BC4842A433}" dt="2021-03-18T15:33:22.923" v="5305" actId="571"/>
          <ac:spMkLst>
            <pc:docMk/>
            <pc:sldMk cId="1220668902" sldId="520"/>
            <ac:spMk id="64" creationId="{97B36166-817B-4F62-AF9D-69FEF5D1D15F}"/>
          </ac:spMkLst>
        </pc:spChg>
        <pc:spChg chg="add mod topLvl">
          <ac:chgData name="David Mateo Lopez" userId="b980af6a-4146-4c52-8d45-cfc6e30284ae" providerId="ADAL" clId="{16061255-4B41-473E-800E-54BC4842A433}" dt="2021-03-18T15:33:22.923" v="5305" actId="571"/>
          <ac:spMkLst>
            <pc:docMk/>
            <pc:sldMk cId="1220668902" sldId="520"/>
            <ac:spMk id="65" creationId="{3501D776-4014-4C5D-B18D-FCA3D5DD3B9A}"/>
          </ac:spMkLst>
        </pc:spChg>
        <pc:spChg chg="add mod topLvl">
          <ac:chgData name="David Mateo Lopez" userId="b980af6a-4146-4c52-8d45-cfc6e30284ae" providerId="ADAL" clId="{16061255-4B41-473E-800E-54BC4842A433}" dt="2021-03-18T15:33:22.923" v="5305" actId="571"/>
          <ac:spMkLst>
            <pc:docMk/>
            <pc:sldMk cId="1220668902" sldId="520"/>
            <ac:spMk id="66" creationId="{BD05D60D-E7E5-47C0-82E6-715296931160}"/>
          </ac:spMkLst>
        </pc:spChg>
        <pc:spChg chg="add mod topLvl">
          <ac:chgData name="David Mateo Lopez" userId="b980af6a-4146-4c52-8d45-cfc6e30284ae" providerId="ADAL" clId="{16061255-4B41-473E-800E-54BC4842A433}" dt="2021-03-18T15:33:22.923" v="5305" actId="571"/>
          <ac:spMkLst>
            <pc:docMk/>
            <pc:sldMk cId="1220668902" sldId="520"/>
            <ac:spMk id="67" creationId="{BAEFC259-A835-4B3C-977F-BE8513F67E81}"/>
          </ac:spMkLst>
        </pc:spChg>
        <pc:spChg chg="add mod topLvl">
          <ac:chgData name="David Mateo Lopez" userId="b980af6a-4146-4c52-8d45-cfc6e30284ae" providerId="ADAL" clId="{16061255-4B41-473E-800E-54BC4842A433}" dt="2021-03-18T15:33:22.923" v="5305" actId="571"/>
          <ac:spMkLst>
            <pc:docMk/>
            <pc:sldMk cId="1220668902" sldId="520"/>
            <ac:spMk id="68" creationId="{797E7392-35E9-4F9B-B479-474C166C24E7}"/>
          </ac:spMkLst>
        </pc:spChg>
        <pc:spChg chg="add mod">
          <ac:chgData name="David Mateo Lopez" userId="b980af6a-4146-4c52-8d45-cfc6e30284ae" providerId="ADAL" clId="{16061255-4B41-473E-800E-54BC4842A433}" dt="2021-03-18T15:33:56.667" v="5382" actId="1076"/>
          <ac:spMkLst>
            <pc:docMk/>
            <pc:sldMk cId="1220668902" sldId="520"/>
            <ac:spMk id="69" creationId="{8C7FAB3B-669E-4728-B79F-2453D6039C1D}"/>
          </ac:spMkLst>
        </pc:spChg>
        <pc:grpChg chg="add mod">
          <ac:chgData name="David Mateo Lopez" userId="b980af6a-4146-4c52-8d45-cfc6e30284ae" providerId="ADAL" clId="{16061255-4B41-473E-800E-54BC4842A433}" dt="2021-03-18T15:32:37.442" v="5302" actId="1076"/>
          <ac:grpSpMkLst>
            <pc:docMk/>
            <pc:sldMk cId="1220668902" sldId="520"/>
            <ac:grpSpMk id="2" creationId="{B38CA3C4-5703-4E65-BE1A-CC3C7B726BA0}"/>
          </ac:grpSpMkLst>
        </pc:grpChg>
        <pc:grpChg chg="add del mod">
          <ac:chgData name="David Mateo Lopez" userId="b980af6a-4146-4c52-8d45-cfc6e30284ae" providerId="ADAL" clId="{16061255-4B41-473E-800E-54BC4842A433}" dt="2021-03-18T15:29:56.582" v="5258" actId="165"/>
          <ac:grpSpMkLst>
            <pc:docMk/>
            <pc:sldMk cId="1220668902" sldId="520"/>
            <ac:grpSpMk id="10" creationId="{975DA9C7-2A1F-42F1-A604-42460EBE71AA}"/>
          </ac:grpSpMkLst>
        </pc:grpChg>
        <pc:grpChg chg="add mod">
          <ac:chgData name="David Mateo Lopez" userId="b980af6a-4146-4c52-8d45-cfc6e30284ae" providerId="ADAL" clId="{16061255-4B41-473E-800E-54BC4842A433}" dt="2021-03-18T15:33:59.243" v="5383" actId="1076"/>
          <ac:grpSpMkLst>
            <pc:docMk/>
            <pc:sldMk cId="1220668902" sldId="520"/>
            <ac:grpSpMk id="22" creationId="{E8512027-8781-4B72-B082-1495E7F94BFB}"/>
          </ac:grpSpMkLst>
        </pc:grpChg>
        <pc:picChg chg="mod">
          <ac:chgData name="David Mateo Lopez" userId="b980af6a-4146-4c52-8d45-cfc6e30284ae" providerId="ADAL" clId="{16061255-4B41-473E-800E-54BC4842A433}" dt="2021-03-18T15:21:01.803" v="5015" actId="164"/>
          <ac:picMkLst>
            <pc:docMk/>
            <pc:sldMk cId="1220668902" sldId="520"/>
            <ac:picMk id="3" creationId="{23E8A432-8C5A-40E2-8A0D-EC897FF42077}"/>
          </ac:picMkLst>
        </pc:picChg>
        <pc:picChg chg="mod">
          <ac:chgData name="David Mateo Lopez" userId="b980af6a-4146-4c52-8d45-cfc6e30284ae" providerId="ADAL" clId="{16061255-4B41-473E-800E-54BC4842A433}" dt="2021-03-18T15:21:01.803" v="5015" actId="164"/>
          <ac:picMkLst>
            <pc:docMk/>
            <pc:sldMk cId="1220668902" sldId="520"/>
            <ac:picMk id="5" creationId="{04F5A8F4-6629-4645-856D-1542D62E19F7}"/>
          </ac:picMkLst>
        </pc:picChg>
        <pc:picChg chg="add del mod">
          <ac:chgData name="David Mateo Lopez" userId="b980af6a-4146-4c52-8d45-cfc6e30284ae" providerId="ADAL" clId="{16061255-4B41-473E-800E-54BC4842A433}" dt="2021-03-18T15:23:33.332" v="5060" actId="478"/>
          <ac:picMkLst>
            <pc:docMk/>
            <pc:sldMk cId="1220668902" sldId="520"/>
            <ac:picMk id="6" creationId="{4F3CDB29-D6FF-429A-A02F-493A92B4CEBA}"/>
          </ac:picMkLst>
        </pc:picChg>
        <pc:picChg chg="mod">
          <ac:chgData name="David Mateo Lopez" userId="b980af6a-4146-4c52-8d45-cfc6e30284ae" providerId="ADAL" clId="{16061255-4B41-473E-800E-54BC4842A433}" dt="2021-03-18T15:21:01.803" v="5015" actId="164"/>
          <ac:picMkLst>
            <pc:docMk/>
            <pc:sldMk cId="1220668902" sldId="520"/>
            <ac:picMk id="7" creationId="{AB50A6A7-0347-4998-81D3-29DAA9C61FF1}"/>
          </ac:picMkLst>
        </pc:picChg>
        <pc:picChg chg="add del mod topLvl">
          <ac:chgData name="David Mateo Lopez" userId="b980af6a-4146-4c52-8d45-cfc6e30284ae" providerId="ADAL" clId="{16061255-4B41-473E-800E-54BC4842A433}" dt="2021-03-18T15:29:58.595" v="5259" actId="478"/>
          <ac:picMkLst>
            <pc:docMk/>
            <pc:sldMk cId="1220668902" sldId="520"/>
            <ac:picMk id="9" creationId="{B3FB4BA4-1557-4B97-9ABD-9BDF1594ED19}"/>
          </ac:picMkLst>
        </pc:picChg>
        <pc:picChg chg="mod">
          <ac:chgData name="David Mateo Lopez" userId="b980af6a-4146-4c52-8d45-cfc6e30284ae" providerId="ADAL" clId="{16061255-4B41-473E-800E-54BC4842A433}" dt="2021-03-18T15:21:01.803" v="5015" actId="164"/>
          <ac:picMkLst>
            <pc:docMk/>
            <pc:sldMk cId="1220668902" sldId="520"/>
            <ac:picMk id="11" creationId="{05D33EB8-725D-44EF-BB40-E773266B91E9}"/>
          </ac:picMkLst>
        </pc:picChg>
        <pc:picChg chg="add mod ord">
          <ac:chgData name="David Mateo Lopez" userId="b980af6a-4146-4c52-8d45-cfc6e30284ae" providerId="ADAL" clId="{16061255-4B41-473E-800E-54BC4842A433}" dt="2021-03-18T15:33:47.282" v="5379" actId="1076"/>
          <ac:picMkLst>
            <pc:docMk/>
            <pc:sldMk cId="1220668902" sldId="520"/>
            <ac:picMk id="13" creationId="{0DC41736-9254-4685-83B5-EB293ACE2927}"/>
          </ac:picMkLst>
        </pc:picChg>
        <pc:picChg chg="mod">
          <ac:chgData name="David Mateo Lopez" userId="b980af6a-4146-4c52-8d45-cfc6e30284ae" providerId="ADAL" clId="{16061255-4B41-473E-800E-54BC4842A433}" dt="2021-03-18T15:21:01.803" v="5015" actId="164"/>
          <ac:picMkLst>
            <pc:docMk/>
            <pc:sldMk cId="1220668902" sldId="520"/>
            <ac:picMk id="26" creationId="{094AFCF2-2674-409A-805C-41FD7E5E6066}"/>
          </ac:picMkLst>
        </pc:picChg>
        <pc:picChg chg="mod">
          <ac:chgData name="David Mateo Lopez" userId="b980af6a-4146-4c52-8d45-cfc6e30284ae" providerId="ADAL" clId="{16061255-4B41-473E-800E-54BC4842A433}" dt="2021-03-18T15:21:01.803" v="5015" actId="164"/>
          <ac:picMkLst>
            <pc:docMk/>
            <pc:sldMk cId="1220668902" sldId="520"/>
            <ac:picMk id="29" creationId="{0468B1D4-9E92-4FF4-B5AF-31C0A813888A}"/>
          </ac:picMkLst>
        </pc:picChg>
        <pc:picChg chg="del">
          <ac:chgData name="David Mateo Lopez" userId="b980af6a-4146-4c52-8d45-cfc6e30284ae" providerId="ADAL" clId="{16061255-4B41-473E-800E-54BC4842A433}" dt="2021-03-18T15:17:22.277" v="4962" actId="478"/>
          <ac:picMkLst>
            <pc:docMk/>
            <pc:sldMk cId="1220668902" sldId="520"/>
            <ac:picMk id="45" creationId="{824DB857-6381-40BF-8EF1-53C8B3C0A2E3}"/>
          </ac:picMkLst>
        </pc:picChg>
        <pc:picChg chg="del">
          <ac:chgData name="David Mateo Lopez" userId="b980af6a-4146-4c52-8d45-cfc6e30284ae" providerId="ADAL" clId="{16061255-4B41-473E-800E-54BC4842A433}" dt="2021-03-18T15:17:22.277" v="4962" actId="478"/>
          <ac:picMkLst>
            <pc:docMk/>
            <pc:sldMk cId="1220668902" sldId="520"/>
            <ac:picMk id="46" creationId="{818531B0-F466-46BF-B304-324B43606EE6}"/>
          </ac:picMkLst>
        </pc:picChg>
        <pc:picChg chg="del">
          <ac:chgData name="David Mateo Lopez" userId="b980af6a-4146-4c52-8d45-cfc6e30284ae" providerId="ADAL" clId="{16061255-4B41-473E-800E-54BC4842A433}" dt="2021-03-18T15:17:22.277" v="4962" actId="478"/>
          <ac:picMkLst>
            <pc:docMk/>
            <pc:sldMk cId="1220668902" sldId="520"/>
            <ac:picMk id="47" creationId="{D32FF99C-3840-4CB8-9BE2-277008B0CD2A}"/>
          </ac:picMkLst>
        </pc:picChg>
        <pc:picChg chg="del">
          <ac:chgData name="David Mateo Lopez" userId="b980af6a-4146-4c52-8d45-cfc6e30284ae" providerId="ADAL" clId="{16061255-4B41-473E-800E-54BC4842A433}" dt="2021-03-18T15:17:28.668" v="4970" actId="478"/>
          <ac:picMkLst>
            <pc:docMk/>
            <pc:sldMk cId="1220668902" sldId="520"/>
            <ac:picMk id="48" creationId="{FE4EF54F-4527-4B6F-B47E-96CBE2A67A1F}"/>
          </ac:picMkLst>
        </pc:picChg>
        <pc:picChg chg="del">
          <ac:chgData name="David Mateo Lopez" userId="b980af6a-4146-4c52-8d45-cfc6e30284ae" providerId="ADAL" clId="{16061255-4B41-473E-800E-54BC4842A433}" dt="2021-03-18T15:17:29.549" v="4972" actId="478"/>
          <ac:picMkLst>
            <pc:docMk/>
            <pc:sldMk cId="1220668902" sldId="520"/>
            <ac:picMk id="49" creationId="{20E03327-91B1-4D35-A3CE-F463D78C45E3}"/>
          </ac:picMkLst>
        </pc:picChg>
        <pc:picChg chg="del">
          <ac:chgData name="David Mateo Lopez" userId="b980af6a-4146-4c52-8d45-cfc6e30284ae" providerId="ADAL" clId="{16061255-4B41-473E-800E-54BC4842A433}" dt="2021-03-18T15:17:30.544" v="4974" actId="478"/>
          <ac:picMkLst>
            <pc:docMk/>
            <pc:sldMk cId="1220668902" sldId="520"/>
            <ac:picMk id="50" creationId="{ED5B5260-7454-4B5F-940B-FCAA307904F4}"/>
          </ac:picMkLst>
        </pc:picChg>
      </pc:sldChg>
      <pc:sldChg chg="delSp modSp add del mod">
        <pc:chgData name="David Mateo Lopez" userId="b980af6a-4146-4c52-8d45-cfc6e30284ae" providerId="ADAL" clId="{16061255-4B41-473E-800E-54BC4842A433}" dt="2021-03-18T15:13:19.748" v="4958" actId="47"/>
        <pc:sldMkLst>
          <pc:docMk/>
          <pc:sldMk cId="3216140949" sldId="520"/>
        </pc:sldMkLst>
        <pc:spChg chg="mod">
          <ac:chgData name="David Mateo Lopez" userId="b980af6a-4146-4c52-8d45-cfc6e30284ae" providerId="ADAL" clId="{16061255-4B41-473E-800E-54BC4842A433}" dt="2021-03-18T15:13:01.389" v="4945" actId="20577"/>
          <ac:spMkLst>
            <pc:docMk/>
            <pc:sldMk cId="3216140949" sldId="520"/>
            <ac:spMk id="67" creationId="{D22AA789-4874-4AEF-A370-0F39301B03FE}"/>
          </ac:spMkLst>
        </pc:spChg>
        <pc:grpChg chg="del">
          <ac:chgData name="David Mateo Lopez" userId="b980af6a-4146-4c52-8d45-cfc6e30284ae" providerId="ADAL" clId="{16061255-4B41-473E-800E-54BC4842A433}" dt="2021-03-18T15:12:56.666" v="4932" actId="478"/>
          <ac:grpSpMkLst>
            <pc:docMk/>
            <pc:sldMk cId="3216140949" sldId="520"/>
            <ac:grpSpMk id="19" creationId="{C450C443-A076-4312-95DD-6F282A02E864}"/>
          </ac:grpSpMkLst>
        </pc:grpChg>
        <pc:grpChg chg="del">
          <ac:chgData name="David Mateo Lopez" userId="b980af6a-4146-4c52-8d45-cfc6e30284ae" providerId="ADAL" clId="{16061255-4B41-473E-800E-54BC4842A433}" dt="2021-03-18T15:12:57.700" v="4933" actId="478"/>
          <ac:grpSpMkLst>
            <pc:docMk/>
            <pc:sldMk cId="3216140949" sldId="520"/>
            <ac:grpSpMk id="20" creationId="{48851037-2B74-48A1-BA3F-BE94E5BC0CEA}"/>
          </ac:grpSpMkLst>
        </pc:grpChg>
        <pc:grpChg chg="del">
          <ac:chgData name="David Mateo Lopez" userId="b980af6a-4146-4c52-8d45-cfc6e30284ae" providerId="ADAL" clId="{16061255-4B41-473E-800E-54BC4842A433}" dt="2021-03-18T15:12:56.666" v="4932" actId="478"/>
          <ac:grpSpMkLst>
            <pc:docMk/>
            <pc:sldMk cId="3216140949" sldId="520"/>
            <ac:grpSpMk id="21" creationId="{D95C96B8-AC2F-46BB-AA4B-DCD8D64B6949}"/>
          </ac:grpSpMkLst>
        </pc:grpChg>
        <pc:grpChg chg="del">
          <ac:chgData name="David Mateo Lopez" userId="b980af6a-4146-4c52-8d45-cfc6e30284ae" providerId="ADAL" clId="{16061255-4B41-473E-800E-54BC4842A433}" dt="2021-03-18T15:12:56.666" v="4932" actId="478"/>
          <ac:grpSpMkLst>
            <pc:docMk/>
            <pc:sldMk cId="3216140949" sldId="520"/>
            <ac:grpSpMk id="22" creationId="{9A07F135-4EBD-4E24-8050-F4E7BCD5949C}"/>
          </ac:grpSpMkLst>
        </pc:grpChg>
        <pc:picChg chg="del">
          <ac:chgData name="David Mateo Lopez" userId="b980af6a-4146-4c52-8d45-cfc6e30284ae" providerId="ADAL" clId="{16061255-4B41-473E-800E-54BC4842A433}" dt="2021-03-18T15:12:56.666" v="4932" actId="478"/>
          <ac:picMkLst>
            <pc:docMk/>
            <pc:sldMk cId="3216140949" sldId="520"/>
            <ac:picMk id="23" creationId="{79AED006-C2AF-4B6A-8754-BA90D3D0FF3F}"/>
          </ac:picMkLst>
        </pc:picChg>
        <pc:cxnChg chg="del mod">
          <ac:chgData name="David Mateo Lopez" userId="b980af6a-4146-4c52-8d45-cfc6e30284ae" providerId="ADAL" clId="{16061255-4B41-473E-800E-54BC4842A433}" dt="2021-03-18T15:12:56.666" v="4932" actId="478"/>
          <ac:cxnSpMkLst>
            <pc:docMk/>
            <pc:sldMk cId="3216140949" sldId="520"/>
            <ac:cxnSpMk id="37" creationId="{BB955B4D-F6DD-42AA-8BEC-21C82E768A14}"/>
          </ac:cxnSpMkLst>
        </pc:cxnChg>
        <pc:cxnChg chg="del mod">
          <ac:chgData name="David Mateo Lopez" userId="b980af6a-4146-4c52-8d45-cfc6e30284ae" providerId="ADAL" clId="{16061255-4B41-473E-800E-54BC4842A433}" dt="2021-03-18T15:12:56.666" v="4932" actId="478"/>
          <ac:cxnSpMkLst>
            <pc:docMk/>
            <pc:sldMk cId="3216140949" sldId="520"/>
            <ac:cxnSpMk id="50" creationId="{D423F15D-EB1A-455F-9A9D-20398165A6DA}"/>
          </ac:cxnSpMkLst>
        </pc:cxnChg>
        <pc:cxnChg chg="del mod">
          <ac:chgData name="David Mateo Lopez" userId="b980af6a-4146-4c52-8d45-cfc6e30284ae" providerId="ADAL" clId="{16061255-4B41-473E-800E-54BC4842A433}" dt="2021-03-18T15:12:56.666" v="4932" actId="478"/>
          <ac:cxnSpMkLst>
            <pc:docMk/>
            <pc:sldMk cId="3216140949" sldId="520"/>
            <ac:cxnSpMk id="52" creationId="{F8948D3B-FBD1-4148-91FC-4887A0B41DBB}"/>
          </ac:cxnSpMkLst>
        </pc:cxnChg>
        <pc:cxnChg chg="del mod">
          <ac:chgData name="David Mateo Lopez" userId="b980af6a-4146-4c52-8d45-cfc6e30284ae" providerId="ADAL" clId="{16061255-4B41-473E-800E-54BC4842A433}" dt="2021-03-18T15:12:56.666" v="4932" actId="478"/>
          <ac:cxnSpMkLst>
            <pc:docMk/>
            <pc:sldMk cId="3216140949" sldId="520"/>
            <ac:cxnSpMk id="54" creationId="{B6FD0FF7-94D9-4B72-8DD0-5E8387743DBC}"/>
          </ac:cxnSpMkLst>
        </pc:cxnChg>
      </pc:sldChg>
      <pc:sldChg chg="addSp delSp modSp add mod">
        <pc:chgData name="David Mateo Lopez" userId="b980af6a-4146-4c52-8d45-cfc6e30284ae" providerId="ADAL" clId="{16061255-4B41-473E-800E-54BC4842A433}" dt="2021-03-18T17:58:37.719" v="7158" actId="20577"/>
        <pc:sldMkLst>
          <pc:docMk/>
          <pc:sldMk cId="4229353492" sldId="521"/>
        </pc:sldMkLst>
        <pc:spChg chg="add del mod">
          <ac:chgData name="David Mateo Lopez" userId="b980af6a-4146-4c52-8d45-cfc6e30284ae" providerId="ADAL" clId="{16061255-4B41-473E-800E-54BC4842A433}" dt="2021-03-18T17:58:37.719" v="7158" actId="20577"/>
          <ac:spMkLst>
            <pc:docMk/>
            <pc:sldMk cId="4229353492" sldId="521"/>
            <ac:spMk id="8" creationId="{285EA831-CA76-49C9-8838-A209F3083490}"/>
          </ac:spMkLst>
        </pc:spChg>
        <pc:spChg chg="add del mod">
          <ac:chgData name="David Mateo Lopez" userId="b980af6a-4146-4c52-8d45-cfc6e30284ae" providerId="ADAL" clId="{16061255-4B41-473E-800E-54BC4842A433}" dt="2021-03-18T15:56:19.607" v="5428"/>
          <ac:spMkLst>
            <pc:docMk/>
            <pc:sldMk cId="4229353492" sldId="521"/>
            <ac:spMk id="38" creationId="{A5998A31-EDD0-4FA4-BCF0-3C646776F9D8}"/>
          </ac:spMkLst>
        </pc:spChg>
        <pc:spChg chg="add mod">
          <ac:chgData name="David Mateo Lopez" userId="b980af6a-4146-4c52-8d45-cfc6e30284ae" providerId="ADAL" clId="{16061255-4B41-473E-800E-54BC4842A433}" dt="2021-03-18T15:59:33.715" v="5481" actId="14100"/>
          <ac:spMkLst>
            <pc:docMk/>
            <pc:sldMk cId="4229353492" sldId="521"/>
            <ac:spMk id="39" creationId="{E142B567-40EB-4372-A109-49D9936ED46A}"/>
          </ac:spMkLst>
        </pc:spChg>
        <pc:spChg chg="add del mod">
          <ac:chgData name="David Mateo Lopez" userId="b980af6a-4146-4c52-8d45-cfc6e30284ae" providerId="ADAL" clId="{16061255-4B41-473E-800E-54BC4842A433}" dt="2021-03-18T15:56:53.821" v="5437" actId="478"/>
          <ac:spMkLst>
            <pc:docMk/>
            <pc:sldMk cId="4229353492" sldId="521"/>
            <ac:spMk id="41" creationId="{E5A85A88-8E0F-4870-A17F-62032EBFCC1A}"/>
          </ac:spMkLst>
        </pc:spChg>
        <pc:spChg chg="add mod">
          <ac:chgData name="David Mateo Lopez" userId="b980af6a-4146-4c52-8d45-cfc6e30284ae" providerId="ADAL" clId="{16061255-4B41-473E-800E-54BC4842A433}" dt="2021-03-18T17:58:31.122" v="7154" actId="20577"/>
          <ac:spMkLst>
            <pc:docMk/>
            <pc:sldMk cId="4229353492" sldId="521"/>
            <ac:spMk id="44" creationId="{3DE30080-0EFA-4129-9A9E-FB2AB78762D9}"/>
          </ac:spMkLst>
        </pc:spChg>
        <pc:spChg chg="add mod">
          <ac:chgData name="David Mateo Lopez" userId="b980af6a-4146-4c52-8d45-cfc6e30284ae" providerId="ADAL" clId="{16061255-4B41-473E-800E-54BC4842A433}" dt="2021-03-18T16:01:38.279" v="5494" actId="571"/>
          <ac:spMkLst>
            <pc:docMk/>
            <pc:sldMk cId="4229353492" sldId="521"/>
            <ac:spMk id="46" creationId="{4CE13945-2A58-4E91-8CD4-06E0E127A5F2}"/>
          </ac:spMkLst>
        </pc:spChg>
        <pc:spChg chg="add mod">
          <ac:chgData name="David Mateo Lopez" userId="b980af6a-4146-4c52-8d45-cfc6e30284ae" providerId="ADAL" clId="{16061255-4B41-473E-800E-54BC4842A433}" dt="2021-03-18T16:09:24.420" v="5764" actId="14100"/>
          <ac:spMkLst>
            <pc:docMk/>
            <pc:sldMk cId="4229353492" sldId="521"/>
            <ac:spMk id="50" creationId="{F1E28CF3-399F-47C4-8302-17FF1A6AD19E}"/>
          </ac:spMkLst>
        </pc:spChg>
        <pc:spChg chg="add mod">
          <ac:chgData name="David Mateo Lopez" userId="b980af6a-4146-4c52-8d45-cfc6e30284ae" providerId="ADAL" clId="{16061255-4B41-473E-800E-54BC4842A433}" dt="2021-03-18T16:11:14.848" v="5866" actId="20577"/>
          <ac:spMkLst>
            <pc:docMk/>
            <pc:sldMk cId="4229353492" sldId="521"/>
            <ac:spMk id="53" creationId="{11D911A2-0A11-499A-A49D-66C24B650934}"/>
          </ac:spMkLst>
        </pc:spChg>
        <pc:grpChg chg="del">
          <ac:chgData name="David Mateo Lopez" userId="b980af6a-4146-4c52-8d45-cfc6e30284ae" providerId="ADAL" clId="{16061255-4B41-473E-800E-54BC4842A433}" dt="2021-03-18T15:35:01.040" v="5386" actId="478"/>
          <ac:grpSpMkLst>
            <pc:docMk/>
            <pc:sldMk cId="4229353492" sldId="521"/>
            <ac:grpSpMk id="2" creationId="{B38CA3C4-5703-4E65-BE1A-CC3C7B726BA0}"/>
          </ac:grpSpMkLst>
        </pc:grpChg>
        <pc:grpChg chg="del">
          <ac:chgData name="David Mateo Lopez" userId="b980af6a-4146-4c52-8d45-cfc6e30284ae" providerId="ADAL" clId="{16061255-4B41-473E-800E-54BC4842A433}" dt="2021-03-18T15:35:01.040" v="5386" actId="478"/>
          <ac:grpSpMkLst>
            <pc:docMk/>
            <pc:sldMk cId="4229353492" sldId="521"/>
            <ac:grpSpMk id="22" creationId="{E8512027-8781-4B72-B082-1495E7F94BFB}"/>
          </ac:grpSpMkLst>
        </pc:grpChg>
        <pc:picChg chg="add del mod">
          <ac:chgData name="David Mateo Lopez" userId="b980af6a-4146-4c52-8d45-cfc6e30284ae" providerId="ADAL" clId="{16061255-4B41-473E-800E-54BC4842A433}" dt="2021-03-18T16:03:19.247" v="5497" actId="478"/>
          <ac:picMkLst>
            <pc:docMk/>
            <pc:sldMk cId="4229353492" sldId="521"/>
            <ac:picMk id="6" creationId="{B04BE149-6598-40BF-ACD5-935540D9E8F7}"/>
          </ac:picMkLst>
        </pc:picChg>
        <pc:picChg chg="add del mod">
          <ac:chgData name="David Mateo Lopez" userId="b980af6a-4146-4c52-8d45-cfc6e30284ae" providerId="ADAL" clId="{16061255-4B41-473E-800E-54BC4842A433}" dt="2021-03-18T15:59:41.184" v="5482" actId="478"/>
          <ac:picMkLst>
            <pc:docMk/>
            <pc:sldMk cId="4229353492" sldId="521"/>
            <ac:picMk id="10" creationId="{8D8CAECC-7CF8-4B04-B10E-EDFF8CAB22FE}"/>
          </ac:picMkLst>
        </pc:picChg>
        <pc:picChg chg="add mod modCrop">
          <ac:chgData name="David Mateo Lopez" userId="b980af6a-4146-4c52-8d45-cfc6e30284ae" providerId="ADAL" clId="{16061255-4B41-473E-800E-54BC4842A433}" dt="2021-03-18T16:04:32.842" v="5534" actId="1076"/>
          <ac:picMkLst>
            <pc:docMk/>
            <pc:sldMk cId="4229353492" sldId="521"/>
            <ac:picMk id="14" creationId="{C2921AA2-A35B-4729-AE21-56FBA9B7501E}"/>
          </ac:picMkLst>
        </pc:picChg>
        <pc:picChg chg="add mod">
          <ac:chgData name="David Mateo Lopez" userId="b980af6a-4146-4c52-8d45-cfc6e30284ae" providerId="ADAL" clId="{16061255-4B41-473E-800E-54BC4842A433}" dt="2021-03-18T16:03:23.819" v="5500" actId="1076"/>
          <ac:picMkLst>
            <pc:docMk/>
            <pc:sldMk cId="4229353492" sldId="521"/>
            <ac:picMk id="45" creationId="{D689F5AC-0360-423F-8643-5EA50102BB85}"/>
          </ac:picMkLst>
        </pc:picChg>
        <pc:picChg chg="add mod modCrop">
          <ac:chgData name="David Mateo Lopez" userId="b980af6a-4146-4c52-8d45-cfc6e30284ae" providerId="ADAL" clId="{16061255-4B41-473E-800E-54BC4842A433}" dt="2021-03-18T16:04:22.632" v="5526" actId="571"/>
          <ac:picMkLst>
            <pc:docMk/>
            <pc:sldMk cId="4229353492" sldId="521"/>
            <ac:picMk id="49" creationId="{093F736D-EE11-458C-BE08-9D17A0627299}"/>
          </ac:picMkLst>
        </pc:picChg>
      </pc:sldChg>
      <pc:sldChg chg="addSp delSp modSp add del mod">
        <pc:chgData name="David Mateo Lopez" userId="b980af6a-4146-4c52-8d45-cfc6e30284ae" providerId="ADAL" clId="{16061255-4B41-473E-800E-54BC4842A433}" dt="2021-03-18T16:04:39.914" v="5537" actId="47"/>
        <pc:sldMkLst>
          <pc:docMk/>
          <pc:sldMk cId="1498027226" sldId="522"/>
        </pc:sldMkLst>
        <pc:spChg chg="del">
          <ac:chgData name="David Mateo Lopez" userId="b980af6a-4146-4c52-8d45-cfc6e30284ae" providerId="ADAL" clId="{16061255-4B41-473E-800E-54BC4842A433}" dt="2021-03-18T15:57:50.410" v="5454" actId="478"/>
          <ac:spMkLst>
            <pc:docMk/>
            <pc:sldMk cId="1498027226" sldId="522"/>
            <ac:spMk id="44" creationId="{3DE30080-0EFA-4129-9A9E-FB2AB78762D9}"/>
          </ac:spMkLst>
        </pc:spChg>
        <pc:picChg chg="add mod">
          <ac:chgData name="David Mateo Lopez" userId="b980af6a-4146-4c52-8d45-cfc6e30284ae" providerId="ADAL" clId="{16061255-4B41-473E-800E-54BC4842A433}" dt="2021-03-18T15:58:11.802" v="5460" actId="1076"/>
          <ac:picMkLst>
            <pc:docMk/>
            <pc:sldMk cId="1498027226" sldId="522"/>
            <ac:picMk id="3" creationId="{1353D954-FD1E-442C-B3C9-ADC9D04EE51D}"/>
          </ac:picMkLst>
        </pc:picChg>
        <pc:picChg chg="del">
          <ac:chgData name="David Mateo Lopez" userId="b980af6a-4146-4c52-8d45-cfc6e30284ae" providerId="ADAL" clId="{16061255-4B41-473E-800E-54BC4842A433}" dt="2021-03-18T15:57:58.335" v="5456" actId="478"/>
          <ac:picMkLst>
            <pc:docMk/>
            <pc:sldMk cId="1498027226" sldId="522"/>
            <ac:picMk id="6" creationId="{B04BE149-6598-40BF-ACD5-935540D9E8F7}"/>
          </ac:picMkLst>
        </pc:picChg>
        <pc:picChg chg="del">
          <ac:chgData name="David Mateo Lopez" userId="b980af6a-4146-4c52-8d45-cfc6e30284ae" providerId="ADAL" clId="{16061255-4B41-473E-800E-54BC4842A433}" dt="2021-03-18T15:57:50.952" v="5455" actId="478"/>
          <ac:picMkLst>
            <pc:docMk/>
            <pc:sldMk cId="1498027226" sldId="522"/>
            <ac:picMk id="10" creationId="{8D8CAECC-7CF8-4B04-B10E-EDFF8CAB22FE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18:07:54.135" v="7293" actId="1076"/>
        <pc:sldMkLst>
          <pc:docMk/>
          <pc:sldMk cId="2769776718" sldId="522"/>
        </pc:sldMkLst>
        <pc:spChg chg="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4" creationId="{876EA33C-ECCC-405C-B711-E1F1C71B6F33}"/>
          </ac:spMkLst>
        </pc:spChg>
        <pc:spChg chg="del">
          <ac:chgData name="David Mateo Lopez" userId="b980af6a-4146-4c52-8d45-cfc6e30284ae" providerId="ADAL" clId="{16061255-4B41-473E-800E-54BC4842A433}" dt="2021-03-18T16:59:51.092" v="5988" actId="478"/>
          <ac:spMkLst>
            <pc:docMk/>
            <pc:sldMk cId="2769776718" sldId="522"/>
            <ac:spMk id="14" creationId="{D28A2CDE-1D6B-402B-B36F-9C4AAA4DBFF3}"/>
          </ac:spMkLst>
        </pc:spChg>
        <pc:spChg chg="del mod">
          <ac:chgData name="David Mateo Lopez" userId="b980af6a-4146-4c52-8d45-cfc6e30284ae" providerId="ADAL" clId="{16061255-4B41-473E-800E-54BC4842A433}" dt="2021-03-18T16:59:52.362" v="5990" actId="478"/>
          <ac:spMkLst>
            <pc:docMk/>
            <pc:sldMk cId="2769776718" sldId="522"/>
            <ac:spMk id="15" creationId="{02E90BCC-FD20-43D1-9A4B-B813E4F277D5}"/>
          </ac:spMkLst>
        </pc:spChg>
        <pc:spChg chg="del">
          <ac:chgData name="David Mateo Lopez" userId="b980af6a-4146-4c52-8d45-cfc6e30284ae" providerId="ADAL" clId="{16061255-4B41-473E-800E-54BC4842A433}" dt="2021-03-18T16:59:54.411" v="5992" actId="478"/>
          <ac:spMkLst>
            <pc:docMk/>
            <pc:sldMk cId="2769776718" sldId="522"/>
            <ac:spMk id="16" creationId="{9C56E06B-5B52-4076-9C76-0AB72ACA13E9}"/>
          </ac:spMkLst>
        </pc:spChg>
        <pc:spChg chg="del">
          <ac:chgData name="David Mateo Lopez" userId="b980af6a-4146-4c52-8d45-cfc6e30284ae" providerId="ADAL" clId="{16061255-4B41-473E-800E-54BC4842A433}" dt="2021-03-18T17:00:01.959" v="6002" actId="478"/>
          <ac:spMkLst>
            <pc:docMk/>
            <pc:sldMk cId="2769776718" sldId="522"/>
            <ac:spMk id="17" creationId="{B2AF8680-A7BC-49CB-AF68-49DBFC10468F}"/>
          </ac:spMkLst>
        </pc:spChg>
        <pc:spChg chg="del">
          <ac:chgData name="David Mateo Lopez" userId="b980af6a-4146-4c52-8d45-cfc6e30284ae" providerId="ADAL" clId="{16061255-4B41-473E-800E-54BC4842A433}" dt="2021-03-18T16:59:59.055" v="5999" actId="478"/>
          <ac:spMkLst>
            <pc:docMk/>
            <pc:sldMk cId="2769776718" sldId="522"/>
            <ac:spMk id="18" creationId="{0FD9F08C-9028-41B5-9EF4-668F582DC1B0}"/>
          </ac:spMkLst>
        </pc:spChg>
        <pc:spChg chg="del">
          <ac:chgData name="David Mateo Lopez" userId="b980af6a-4146-4c52-8d45-cfc6e30284ae" providerId="ADAL" clId="{16061255-4B41-473E-800E-54BC4842A433}" dt="2021-03-18T16:59:57.183" v="5996" actId="478"/>
          <ac:spMkLst>
            <pc:docMk/>
            <pc:sldMk cId="2769776718" sldId="522"/>
            <ac:spMk id="19" creationId="{94D26BEB-15A2-488F-B872-07961A3AE706}"/>
          </ac:spMkLst>
        </pc:spChg>
        <pc:spChg chg="del">
          <ac:chgData name="David Mateo Lopez" userId="b980af6a-4146-4c52-8d45-cfc6e30284ae" providerId="ADAL" clId="{16061255-4B41-473E-800E-54BC4842A433}" dt="2021-03-18T16:59:56.638" v="5995" actId="478"/>
          <ac:spMkLst>
            <pc:docMk/>
            <pc:sldMk cId="2769776718" sldId="522"/>
            <ac:spMk id="20" creationId="{416B80EA-C6BD-4559-872A-BA2EBCC4A5F5}"/>
          </ac:spMkLst>
        </pc:spChg>
        <pc:spChg chg="del">
          <ac:chgData name="David Mateo Lopez" userId="b980af6a-4146-4c52-8d45-cfc6e30284ae" providerId="ADAL" clId="{16061255-4B41-473E-800E-54BC4842A433}" dt="2021-03-18T17:00:09.334" v="6006" actId="478"/>
          <ac:spMkLst>
            <pc:docMk/>
            <pc:sldMk cId="2769776718" sldId="522"/>
            <ac:spMk id="37" creationId="{DFD789BB-2671-42AF-803D-3594A90BF521}"/>
          </ac:spMkLst>
        </pc:spChg>
        <pc:spChg chg="mod">
          <ac:chgData name="David Mateo Lopez" userId="b980af6a-4146-4c52-8d45-cfc6e30284ae" providerId="ADAL" clId="{16061255-4B41-473E-800E-54BC4842A433}" dt="2021-03-18T17:14:36.077" v="6478" actId="1076"/>
          <ac:spMkLst>
            <pc:docMk/>
            <pc:sldMk cId="2769776718" sldId="522"/>
            <ac:spMk id="40" creationId="{19C1574D-8060-4AF9-90FF-119AFA07EAE4}"/>
          </ac:spMkLst>
        </pc:spChg>
        <pc:spChg chg="del">
          <ac:chgData name="David Mateo Lopez" userId="b980af6a-4146-4c52-8d45-cfc6e30284ae" providerId="ADAL" clId="{16061255-4B41-473E-800E-54BC4842A433}" dt="2021-03-18T17:00:04.727" v="6004" actId="478"/>
          <ac:spMkLst>
            <pc:docMk/>
            <pc:sldMk cId="2769776718" sldId="522"/>
            <ac:spMk id="43" creationId="{AD6E2BEF-F71C-4D32-9D7E-6A004E236C87}"/>
          </ac:spMkLst>
        </pc:spChg>
        <pc:spChg chg="del">
          <ac:chgData name="David Mateo Lopez" userId="b980af6a-4146-4c52-8d45-cfc6e30284ae" providerId="ADAL" clId="{16061255-4B41-473E-800E-54BC4842A433}" dt="2021-03-18T17:00:02.875" v="6003" actId="478"/>
          <ac:spMkLst>
            <pc:docMk/>
            <pc:sldMk cId="2769776718" sldId="522"/>
            <ac:spMk id="44" creationId="{410E383A-D1EB-4BDC-8385-748C3FCD7B28}"/>
          </ac:spMkLst>
        </pc:spChg>
        <pc:spChg chg="mod">
          <ac:chgData name="David Mateo Lopez" userId="b980af6a-4146-4c52-8d45-cfc6e30284ae" providerId="ADAL" clId="{16061255-4B41-473E-800E-54BC4842A433}" dt="2021-03-18T16:59:49.969" v="5987" actId="1076"/>
          <ac:spMkLst>
            <pc:docMk/>
            <pc:sldMk cId="2769776718" sldId="522"/>
            <ac:spMk id="61" creationId="{BD01CEEA-3914-4FB2-BAC7-6688FD709CE9}"/>
          </ac:spMkLst>
        </pc:spChg>
        <pc:spChg chg="add 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91" creationId="{4AC8BA41-0AA9-48AD-ABEC-F32DF85A7B48}"/>
          </ac:spMkLst>
        </pc:spChg>
        <pc:spChg chg="add 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92" creationId="{D884627A-0E87-4B52-9F5C-27F704448919}"/>
          </ac:spMkLst>
        </pc:spChg>
        <pc:spChg chg="add 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93" creationId="{1DC29CF8-349C-4D82-AE4B-44D834438617}"/>
          </ac:spMkLst>
        </pc:spChg>
        <pc:spChg chg="add 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94" creationId="{00CC6944-C2AA-4990-A9A5-D29EE62443F4}"/>
          </ac:spMkLst>
        </pc:spChg>
        <pc:spChg chg="add 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95" creationId="{8082E7F3-FA8A-4852-9995-A84922EBBA0F}"/>
          </ac:spMkLst>
        </pc:spChg>
        <pc:spChg chg="add 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100" creationId="{6CE56F1F-95F0-4A5A-8AC6-E18956BFB91B}"/>
          </ac:spMkLst>
        </pc:spChg>
        <pc:spChg chg="add 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101" creationId="{DF40D9AC-49A7-4E51-8D6F-EAEE115D70D9}"/>
          </ac:spMkLst>
        </pc:spChg>
        <pc:spChg chg="add 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102" creationId="{496E5DC2-D4C4-4F8A-B229-2CC13A3155C3}"/>
          </ac:spMkLst>
        </pc:spChg>
        <pc:spChg chg="add 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103" creationId="{7A30810F-B560-4BBD-964B-D5F1B8A1F869}"/>
          </ac:spMkLst>
        </pc:spChg>
        <pc:spChg chg="add 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104" creationId="{C224D05C-DA47-4488-82B8-85165AFC5374}"/>
          </ac:spMkLst>
        </pc:spChg>
        <pc:spChg chg="add mod">
          <ac:chgData name="David Mateo Lopez" userId="b980af6a-4146-4c52-8d45-cfc6e30284ae" providerId="ADAL" clId="{16061255-4B41-473E-800E-54BC4842A433}" dt="2021-03-18T17:11:45.679" v="6325" actId="571"/>
          <ac:spMkLst>
            <pc:docMk/>
            <pc:sldMk cId="2769776718" sldId="522"/>
            <ac:spMk id="106" creationId="{9DEE78E5-6DCF-4591-8D5D-325F88CF6154}"/>
          </ac:spMkLst>
        </pc:spChg>
        <pc:spChg chg="add 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107" creationId="{F43D179D-CC68-4852-8701-AD555640C26A}"/>
          </ac:spMkLst>
        </pc:spChg>
        <pc:spChg chg="add 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108" creationId="{999EADA8-280D-4081-9EA7-5C8A8BC33076}"/>
          </ac:spMkLst>
        </pc:spChg>
        <pc:spChg chg="add mod topLvl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111" creationId="{96F2E8EC-4410-44E0-8D8E-84BF2522D5FF}"/>
          </ac:spMkLst>
        </pc:spChg>
        <pc:spChg chg="add del mod">
          <ac:chgData name="David Mateo Lopez" userId="b980af6a-4146-4c52-8d45-cfc6e30284ae" providerId="ADAL" clId="{16061255-4B41-473E-800E-54BC4842A433}" dt="2021-03-18T17:24:54.157" v="6501" actId="478"/>
          <ac:spMkLst>
            <pc:docMk/>
            <pc:sldMk cId="2769776718" sldId="522"/>
            <ac:spMk id="112" creationId="{B5100ADE-2BC2-4986-8EE9-FDCB074B1956}"/>
          </ac:spMkLst>
        </pc:spChg>
        <pc:spChg chg="add del">
          <ac:chgData name="David Mateo Lopez" userId="b980af6a-4146-4c52-8d45-cfc6e30284ae" providerId="ADAL" clId="{16061255-4B41-473E-800E-54BC4842A433}" dt="2021-03-18T17:24:18.669" v="6495" actId="478"/>
          <ac:spMkLst>
            <pc:docMk/>
            <pc:sldMk cId="2769776718" sldId="522"/>
            <ac:spMk id="114" creationId="{0FDF7109-2C6E-4802-A2BC-50B775F12FB1}"/>
          </ac:spMkLst>
        </pc:spChg>
        <pc:spChg chg="add mod ord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115" creationId="{D5844CC8-4E6C-4DEF-916D-19FFB7289D0C}"/>
          </ac:spMkLst>
        </pc:spChg>
        <pc:spChg chg="add mod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119" creationId="{B78FF2E3-184F-406F-BBF9-985CD0AD1D7D}"/>
          </ac:spMkLst>
        </pc:spChg>
        <pc:spChg chg="add mod ord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120" creationId="{3C5898FB-B1EF-4D6B-A3E5-2E4DB8D83990}"/>
          </ac:spMkLst>
        </pc:spChg>
        <pc:spChg chg="add mod">
          <ac:chgData name="David Mateo Lopez" userId="b980af6a-4146-4c52-8d45-cfc6e30284ae" providerId="ADAL" clId="{16061255-4B41-473E-800E-54BC4842A433}" dt="2021-03-18T17:30:34.037" v="6673" actId="164"/>
          <ac:spMkLst>
            <pc:docMk/>
            <pc:sldMk cId="2769776718" sldId="522"/>
            <ac:spMk id="136" creationId="{97C0E3E1-6C0D-4957-B1E8-88CADA0BFCB3}"/>
          </ac:spMkLst>
        </pc:spChg>
        <pc:spChg chg="add mod">
          <ac:chgData name="David Mateo Lopez" userId="b980af6a-4146-4c52-8d45-cfc6e30284ae" providerId="ADAL" clId="{16061255-4B41-473E-800E-54BC4842A433}" dt="2021-03-18T18:07:54.135" v="7293" actId="1076"/>
          <ac:spMkLst>
            <pc:docMk/>
            <pc:sldMk cId="2769776718" sldId="522"/>
            <ac:spMk id="138" creationId="{3D98E8A7-A1EC-46B9-A82A-07C7410BF2D3}"/>
          </ac:spMkLst>
        </pc:spChg>
        <pc:grpChg chg="add del mod">
          <ac:chgData name="David Mateo Lopez" userId="b980af6a-4146-4c52-8d45-cfc6e30284ae" providerId="ADAL" clId="{16061255-4B41-473E-800E-54BC4842A433}" dt="2021-03-18T17:09:20.082" v="6162" actId="165"/>
          <ac:grpSpMkLst>
            <pc:docMk/>
            <pc:sldMk cId="2769776718" sldId="522"/>
            <ac:grpSpMk id="90" creationId="{4A2DF79F-85E4-4D1E-8278-CF16C65FB959}"/>
          </ac:grpSpMkLst>
        </pc:grpChg>
        <pc:grpChg chg="add del mod">
          <ac:chgData name="David Mateo Lopez" userId="b980af6a-4146-4c52-8d45-cfc6e30284ae" providerId="ADAL" clId="{16061255-4B41-473E-800E-54BC4842A433}" dt="2021-03-18T17:24:10.655" v="6493" actId="165"/>
          <ac:grpSpMkLst>
            <pc:docMk/>
            <pc:sldMk cId="2769776718" sldId="522"/>
            <ac:grpSpMk id="113" creationId="{5AD9CE8C-B78D-4068-82EF-705FA859B538}"/>
          </ac:grpSpMkLst>
        </pc:grpChg>
        <pc:grpChg chg="add mod">
          <ac:chgData name="David Mateo Lopez" userId="b980af6a-4146-4c52-8d45-cfc6e30284ae" providerId="ADAL" clId="{16061255-4B41-473E-800E-54BC4842A433}" dt="2021-03-18T17:30:35.743" v="6674" actId="1076"/>
          <ac:grpSpMkLst>
            <pc:docMk/>
            <pc:sldMk cId="2769776718" sldId="522"/>
            <ac:grpSpMk id="137" creationId="{A4898ED0-6F5B-47F2-84BC-545286F48976}"/>
          </ac:grpSpMkLst>
        </pc:grpChg>
        <pc:picChg chg="add del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3" creationId="{E8A4DB30-2071-4F88-A143-C172A418BDF2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5" creationId="{F1C55699-4532-4CF7-AB95-1D927A433A47}"/>
          </ac:picMkLst>
        </pc:picChg>
        <pc:picChg chg="del">
          <ac:chgData name="David Mateo Lopez" userId="b980af6a-4146-4c52-8d45-cfc6e30284ae" providerId="ADAL" clId="{16061255-4B41-473E-800E-54BC4842A433}" dt="2021-03-18T16:59:53.150" v="5991" actId="478"/>
          <ac:picMkLst>
            <pc:docMk/>
            <pc:sldMk cId="2769776718" sldId="522"/>
            <ac:picMk id="45" creationId="{824DB857-6381-40BF-8EF1-53C8B3C0A2E3}"/>
          </ac:picMkLst>
        </pc:picChg>
        <pc:picChg chg="del">
          <ac:chgData name="David Mateo Lopez" userId="b980af6a-4146-4c52-8d45-cfc6e30284ae" providerId="ADAL" clId="{16061255-4B41-473E-800E-54BC4842A433}" dt="2021-03-18T16:59:45.439" v="5983" actId="478"/>
          <ac:picMkLst>
            <pc:docMk/>
            <pc:sldMk cId="2769776718" sldId="522"/>
            <ac:picMk id="46" creationId="{818531B0-F466-46BF-B304-324B43606EE6}"/>
          </ac:picMkLst>
        </pc:picChg>
        <pc:picChg chg="del">
          <ac:chgData name="David Mateo Lopez" userId="b980af6a-4146-4c52-8d45-cfc6e30284ae" providerId="ADAL" clId="{16061255-4B41-473E-800E-54BC4842A433}" dt="2021-03-18T16:59:54.898" v="5993" actId="478"/>
          <ac:picMkLst>
            <pc:docMk/>
            <pc:sldMk cId="2769776718" sldId="522"/>
            <ac:picMk id="47" creationId="{D32FF99C-3840-4CB8-9BE2-277008B0CD2A}"/>
          </ac:picMkLst>
        </pc:picChg>
        <pc:picChg chg="del">
          <ac:chgData name="David Mateo Lopez" userId="b980af6a-4146-4c52-8d45-cfc6e30284ae" providerId="ADAL" clId="{16061255-4B41-473E-800E-54BC4842A433}" dt="2021-03-18T16:59:58.507" v="5998" actId="478"/>
          <ac:picMkLst>
            <pc:docMk/>
            <pc:sldMk cId="2769776718" sldId="522"/>
            <ac:picMk id="48" creationId="{FE4EF54F-4527-4B6F-B47E-96CBE2A67A1F}"/>
          </ac:picMkLst>
        </pc:picChg>
        <pc:picChg chg="del">
          <ac:chgData name="David Mateo Lopez" userId="b980af6a-4146-4c52-8d45-cfc6e30284ae" providerId="ADAL" clId="{16061255-4B41-473E-800E-54BC4842A433}" dt="2021-03-18T16:59:57.584" v="5997" actId="478"/>
          <ac:picMkLst>
            <pc:docMk/>
            <pc:sldMk cId="2769776718" sldId="522"/>
            <ac:picMk id="49" creationId="{20E03327-91B1-4D35-A3CE-F463D78C45E3}"/>
          </ac:picMkLst>
        </pc:picChg>
        <pc:picChg chg="del">
          <ac:chgData name="David Mateo Lopez" userId="b980af6a-4146-4c52-8d45-cfc6e30284ae" providerId="ADAL" clId="{16061255-4B41-473E-800E-54BC4842A433}" dt="2021-03-18T16:59:55.823" v="5994" actId="478"/>
          <ac:picMkLst>
            <pc:docMk/>
            <pc:sldMk cId="2769776718" sldId="522"/>
            <ac:picMk id="50" creationId="{ED5B5260-7454-4B5F-940B-FCAA307904F4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55" creationId="{D2D0FB08-837C-43A5-8141-D910F8A6EA1A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56" creationId="{014E3BEF-9682-43BF-8104-1916063D614F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63" creationId="{62923F94-280A-47E1-B524-D9D92FC6D558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64" creationId="{400CB8EC-89A5-40C8-856A-0EACD1EFC7E7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65" creationId="{A57196C8-EB33-4C7D-BDEE-326CE74B89F2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66" creationId="{8BF70139-611B-48A5-AB81-2A607085A5B9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67" creationId="{B8F2EB58-0FD8-4EB4-B652-D98F34515BED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68" creationId="{381D22C0-455D-419B-B235-7F72078A931C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69" creationId="{12F7B0D3-5EC8-4C07-9683-5862C24E4B12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70" creationId="{1E85312F-B308-412F-B3F0-B64761195717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71" creationId="{A8A47FB9-08B4-4CA0-B564-12A12EABBE7A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72" creationId="{A5FEA774-0E18-4A83-A595-DE69FBDFF98B}"/>
          </ac:picMkLst>
        </pc:picChg>
        <pc:picChg chg="add mod topLvl">
          <ac:chgData name="David Mateo Lopez" userId="b980af6a-4146-4c52-8d45-cfc6e30284ae" providerId="ADAL" clId="{16061255-4B41-473E-800E-54BC4842A433}" dt="2021-03-18T17:30:34.037" v="6673" actId="164"/>
          <ac:picMkLst>
            <pc:docMk/>
            <pc:sldMk cId="2769776718" sldId="522"/>
            <ac:picMk id="73" creationId="{7B8A2C7E-E767-4843-B456-878A4DEA928B}"/>
          </ac:picMkLst>
        </pc:picChg>
        <pc:picChg chg="add mod">
          <ac:chgData name="David Mateo Lopez" userId="b980af6a-4146-4c52-8d45-cfc6e30284ae" providerId="ADAL" clId="{16061255-4B41-473E-800E-54BC4842A433}" dt="2021-03-18T17:11:45.679" v="6325" actId="571"/>
          <ac:picMkLst>
            <pc:docMk/>
            <pc:sldMk cId="2769776718" sldId="522"/>
            <ac:picMk id="105" creationId="{889907C6-C95F-4927-9106-62A1E68DC290}"/>
          </ac:picMkLst>
        </pc:picChg>
        <pc:cxnChg chg="add del mod">
          <ac:chgData name="David Mateo Lopez" userId="b980af6a-4146-4c52-8d45-cfc6e30284ae" providerId="ADAL" clId="{16061255-4B41-473E-800E-54BC4842A433}" dt="2021-03-18T17:06:53.552" v="6112" actId="478"/>
          <ac:cxnSpMkLst>
            <pc:docMk/>
            <pc:sldMk cId="2769776718" sldId="522"/>
            <ac:cxnSpMk id="7" creationId="{DCC36E03-4D57-4931-B924-1DDF10BFCA77}"/>
          </ac:cxnSpMkLst>
        </pc:cxnChg>
        <pc:cxnChg chg="add mod topLvl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12" creationId="{FE9B0C78-6FDE-4778-AC17-CB9512F735EF}"/>
          </ac:cxnSpMkLst>
        </pc:cxnChg>
        <pc:cxnChg chg="add mod topLvl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39" creationId="{A4583676-FBC9-42AD-840D-54EC0DB28E0E}"/>
          </ac:cxnSpMkLst>
        </pc:cxnChg>
        <pc:cxnChg chg="add mod topLvl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51" creationId="{0F7D1903-7B82-485E-8CE9-B05FB2128104}"/>
          </ac:cxnSpMkLst>
        </pc:cxnChg>
        <pc:cxnChg chg="add mod topLvl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52" creationId="{4AF3478C-66EE-42A7-84D1-69FB601AE764}"/>
          </ac:cxnSpMkLst>
        </pc:cxnChg>
        <pc:cxnChg chg="add mod topLvl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53" creationId="{252CF3B1-E5EA-42BD-ABDA-70DEE2FD49A3}"/>
          </ac:cxnSpMkLst>
        </pc:cxnChg>
        <pc:cxnChg chg="add mod topLvl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54" creationId="{58B0F728-119E-4F2A-865F-4A73B7836228}"/>
          </ac:cxnSpMkLst>
        </pc:cxnChg>
        <pc:cxnChg chg="add mod topLvl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74" creationId="{881703AE-0E44-4441-A2B7-FBB9E49B4E3D}"/>
          </ac:cxnSpMkLst>
        </pc:cxnChg>
        <pc:cxnChg chg="add mod topLvl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75" creationId="{FB2CDA86-CBD1-46F4-B85B-AC82490DA494}"/>
          </ac:cxnSpMkLst>
        </pc:cxnChg>
        <pc:cxnChg chg="add mod topLvl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76" creationId="{3CA2362E-4F7F-474F-9284-E97EF5107056}"/>
          </ac:cxnSpMkLst>
        </pc:cxnChg>
        <pc:cxnChg chg="add mod topLvl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78" creationId="{508704C8-CA12-4BFA-B3F9-A3C5669EBC55}"/>
          </ac:cxnSpMkLst>
        </pc:cxnChg>
        <pc:cxnChg chg="add mod topLvl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79" creationId="{AB3C482D-2FD8-43C9-B55E-2B6C803A6BCF}"/>
          </ac:cxnSpMkLst>
        </pc:cxnChg>
        <pc:cxnChg chg="add mod topLvl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81" creationId="{866AA825-4CDD-471C-8547-790BA9F7355B}"/>
          </ac:cxnSpMkLst>
        </pc:cxnChg>
        <pc:cxnChg chg="add del mod">
          <ac:chgData name="David Mateo Lopez" userId="b980af6a-4146-4c52-8d45-cfc6e30284ae" providerId="ADAL" clId="{16061255-4B41-473E-800E-54BC4842A433}" dt="2021-03-18T17:08:31.695" v="6150" actId="478"/>
          <ac:cxnSpMkLst>
            <pc:docMk/>
            <pc:sldMk cId="2769776718" sldId="522"/>
            <ac:cxnSpMk id="82" creationId="{642A2D77-0BE0-4D7C-B6DD-FFC45531DEE9}"/>
          </ac:cxnSpMkLst>
        </pc:cxnChg>
        <pc:cxnChg chg="add mod topLvl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83" creationId="{0EF2A51E-15BF-489F-B708-792140CBEE43}"/>
          </ac:cxnSpMkLst>
        </pc:cxnChg>
        <pc:cxnChg chg="add del mod topLvl">
          <ac:chgData name="David Mateo Lopez" userId="b980af6a-4146-4c52-8d45-cfc6e30284ae" providerId="ADAL" clId="{16061255-4B41-473E-800E-54BC4842A433}" dt="2021-03-18T17:26:29.610" v="6570" actId="478"/>
          <ac:cxnSpMkLst>
            <pc:docMk/>
            <pc:sldMk cId="2769776718" sldId="522"/>
            <ac:cxnSpMk id="85" creationId="{E862FFCD-AFDF-4AD9-B49F-F41FD44D8384}"/>
          </ac:cxnSpMkLst>
        </pc:cxnChg>
        <pc:cxnChg chg="add mod">
          <ac:chgData name="David Mateo Lopez" userId="b980af6a-4146-4c52-8d45-cfc6e30284ae" providerId="ADAL" clId="{16061255-4B41-473E-800E-54BC4842A433}" dt="2021-03-18T17:30:34.037" v="6673" actId="164"/>
          <ac:cxnSpMkLst>
            <pc:docMk/>
            <pc:sldMk cId="2769776718" sldId="522"/>
            <ac:cxnSpMk id="125" creationId="{0F8CF375-ED45-4B04-AD34-7D590F9EC6A1}"/>
          </ac:cxnSpMkLst>
        </pc:cxnChg>
      </pc:sldChg>
      <pc:sldChg chg="new del">
        <pc:chgData name="David Mateo Lopez" userId="b980af6a-4146-4c52-8d45-cfc6e30284ae" providerId="ADAL" clId="{16061255-4B41-473E-800E-54BC4842A433}" dt="2021-03-18T17:38:11.513" v="6821" actId="47"/>
        <pc:sldMkLst>
          <pc:docMk/>
          <pc:sldMk cId="3190686217" sldId="523"/>
        </pc:sldMkLst>
      </pc:sldChg>
      <pc:sldChg chg="addSp delSp modSp add mod">
        <pc:chgData name="David Mateo Lopez" userId="b980af6a-4146-4c52-8d45-cfc6e30284ae" providerId="ADAL" clId="{16061255-4B41-473E-800E-54BC4842A433}" dt="2021-03-18T17:39:22.926" v="6901" actId="1076"/>
        <pc:sldMkLst>
          <pc:docMk/>
          <pc:sldMk cId="1916082785" sldId="524"/>
        </pc:sldMkLst>
        <pc:spChg chg="mod">
          <ac:chgData name="David Mateo Lopez" userId="b980af6a-4146-4c52-8d45-cfc6e30284ae" providerId="ADAL" clId="{16061255-4B41-473E-800E-54BC4842A433}" dt="2021-03-18T17:39:22.926" v="6901" actId="1076"/>
          <ac:spMkLst>
            <pc:docMk/>
            <pc:sldMk cId="1916082785" sldId="524"/>
            <ac:spMk id="35" creationId="{FD5234D1-DBC0-4AEC-A09B-C3A5B2DEC641}"/>
          </ac:spMkLst>
        </pc:spChg>
        <pc:picChg chg="add del mod">
          <ac:chgData name="David Mateo Lopez" userId="b980af6a-4146-4c52-8d45-cfc6e30284ae" providerId="ADAL" clId="{16061255-4B41-473E-800E-54BC4842A433}" dt="2021-03-18T17:38:28.591" v="6824" actId="478"/>
          <ac:picMkLst>
            <pc:docMk/>
            <pc:sldMk cId="1916082785" sldId="524"/>
            <ac:picMk id="3" creationId="{AA2FD4C1-1EEB-40E4-9E05-92FF32A6491B}"/>
          </ac:picMkLst>
        </pc:picChg>
        <pc:picChg chg="del">
          <ac:chgData name="David Mateo Lopez" userId="b980af6a-4146-4c52-8d45-cfc6e30284ae" providerId="ADAL" clId="{16061255-4B41-473E-800E-54BC4842A433}" dt="2021-03-18T17:38:14.842" v="6822" actId="478"/>
          <ac:picMkLst>
            <pc:docMk/>
            <pc:sldMk cId="1916082785" sldId="524"/>
            <ac:picMk id="5" creationId="{103145E7-48D4-42BB-968D-7A98D70532F0}"/>
          </ac:picMkLst>
        </pc:picChg>
        <pc:picChg chg="add mod">
          <ac:chgData name="David Mateo Lopez" userId="b980af6a-4146-4c52-8d45-cfc6e30284ae" providerId="ADAL" clId="{16061255-4B41-473E-800E-54BC4842A433}" dt="2021-03-18T17:38:50.749" v="6829" actId="1076"/>
          <ac:picMkLst>
            <pc:docMk/>
            <pc:sldMk cId="1916082785" sldId="524"/>
            <ac:picMk id="6" creationId="{549AA990-7EFC-4CB0-B5B8-0FF8E5F66C35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18:10:01.500" v="7328" actId="20577"/>
        <pc:sldMkLst>
          <pc:docMk/>
          <pc:sldMk cId="3057701232" sldId="525"/>
        </pc:sldMkLst>
        <pc:spChg chg="add mod">
          <ac:chgData name="David Mateo Lopez" userId="b980af6a-4146-4c52-8d45-cfc6e30284ae" providerId="ADAL" clId="{16061255-4B41-473E-800E-54BC4842A433}" dt="2021-03-18T18:10:01.500" v="7328" actId="20577"/>
          <ac:spMkLst>
            <pc:docMk/>
            <pc:sldMk cId="3057701232" sldId="525"/>
            <ac:spMk id="20" creationId="{E635661B-88A5-4881-8328-4AEDCEA042D2}"/>
          </ac:spMkLst>
        </pc:spChg>
        <pc:spChg chg="del">
          <ac:chgData name="David Mateo Lopez" userId="b980af6a-4146-4c52-8d45-cfc6e30284ae" providerId="ADAL" clId="{16061255-4B41-473E-800E-54BC4842A433}" dt="2021-03-18T17:47:09.937" v="6945" actId="478"/>
          <ac:spMkLst>
            <pc:docMk/>
            <pc:sldMk cId="3057701232" sldId="525"/>
            <ac:spMk id="35" creationId="{FD5234D1-DBC0-4AEC-A09B-C3A5B2DEC641}"/>
          </ac:spMkLst>
        </pc:spChg>
        <pc:picChg chg="add del mod">
          <ac:chgData name="David Mateo Lopez" userId="b980af6a-4146-4c52-8d45-cfc6e30284ae" providerId="ADAL" clId="{16061255-4B41-473E-800E-54BC4842A433}" dt="2021-03-18T17:47:31.423" v="6953" actId="478"/>
          <ac:picMkLst>
            <pc:docMk/>
            <pc:sldMk cId="3057701232" sldId="525"/>
            <ac:picMk id="3" creationId="{21D51D45-AB1C-4A5A-BFD9-98DB243A7316}"/>
          </ac:picMkLst>
        </pc:picChg>
        <pc:picChg chg="add mod">
          <ac:chgData name="David Mateo Lopez" userId="b980af6a-4146-4c52-8d45-cfc6e30284ae" providerId="ADAL" clId="{16061255-4B41-473E-800E-54BC4842A433}" dt="2021-03-18T18:09:54.655" v="7307" actId="1076"/>
          <ac:picMkLst>
            <pc:docMk/>
            <pc:sldMk cId="3057701232" sldId="525"/>
            <ac:picMk id="5" creationId="{0525F167-2177-454C-9ED8-3B41BD4E9094}"/>
          </ac:picMkLst>
        </pc:picChg>
        <pc:picChg chg="del">
          <ac:chgData name="David Mateo Lopez" userId="b980af6a-4146-4c52-8d45-cfc6e30284ae" providerId="ADAL" clId="{16061255-4B41-473E-800E-54BC4842A433}" dt="2021-03-18T17:47:07.700" v="6944" actId="478"/>
          <ac:picMkLst>
            <pc:docMk/>
            <pc:sldMk cId="3057701232" sldId="525"/>
            <ac:picMk id="6" creationId="{549AA990-7EFC-4CB0-B5B8-0FF8E5F66C35}"/>
          </ac:picMkLst>
        </pc:picChg>
      </pc:sldChg>
      <pc:sldChg chg="new del">
        <pc:chgData name="David Mateo Lopez" userId="b980af6a-4146-4c52-8d45-cfc6e30284ae" providerId="ADAL" clId="{16061255-4B41-473E-800E-54BC4842A433}" dt="2021-03-18T17:47:03.917" v="6942" actId="47"/>
        <pc:sldMkLst>
          <pc:docMk/>
          <pc:sldMk cId="3263127507" sldId="525"/>
        </pc:sldMkLst>
      </pc:sldChg>
      <pc:sldChg chg="addSp delSp modSp add mod">
        <pc:chgData name="David Mateo Lopez" userId="b980af6a-4146-4c52-8d45-cfc6e30284ae" providerId="ADAL" clId="{16061255-4B41-473E-800E-54BC4842A433}" dt="2021-03-18T18:22:22.520" v="7735" actId="1076"/>
        <pc:sldMkLst>
          <pc:docMk/>
          <pc:sldMk cId="2866972571" sldId="526"/>
        </pc:sldMkLst>
        <pc:spChg chg="add mod">
          <ac:chgData name="David Mateo Lopez" userId="b980af6a-4146-4c52-8d45-cfc6e30284ae" providerId="ADAL" clId="{16061255-4B41-473E-800E-54BC4842A433}" dt="2021-03-18T18:17:55.311" v="7467" actId="20577"/>
          <ac:spMkLst>
            <pc:docMk/>
            <pc:sldMk cId="2866972571" sldId="526"/>
            <ac:spMk id="17" creationId="{63A8B1A9-F070-409F-8373-20A78EF9F8F3}"/>
          </ac:spMkLst>
        </pc:spChg>
        <pc:spChg chg="add mod">
          <ac:chgData name="David Mateo Lopez" userId="b980af6a-4146-4c52-8d45-cfc6e30284ae" providerId="ADAL" clId="{16061255-4B41-473E-800E-54BC4842A433}" dt="2021-03-18T18:21:29.563" v="7718" actId="164"/>
          <ac:spMkLst>
            <pc:docMk/>
            <pc:sldMk cId="2866972571" sldId="526"/>
            <ac:spMk id="18" creationId="{FC89A0E1-D9A8-4F49-A99F-14B085550826}"/>
          </ac:spMkLst>
        </pc:spChg>
        <pc:spChg chg="add mod">
          <ac:chgData name="David Mateo Lopez" userId="b980af6a-4146-4c52-8d45-cfc6e30284ae" providerId="ADAL" clId="{16061255-4B41-473E-800E-54BC4842A433}" dt="2021-03-18T18:21:29.563" v="7718" actId="164"/>
          <ac:spMkLst>
            <pc:docMk/>
            <pc:sldMk cId="2866972571" sldId="526"/>
            <ac:spMk id="19" creationId="{0C12D7C1-08BA-4C8E-8BA0-41078503D07C}"/>
          </ac:spMkLst>
        </pc:spChg>
        <pc:spChg chg="mod">
          <ac:chgData name="David Mateo Lopez" userId="b980af6a-4146-4c52-8d45-cfc6e30284ae" providerId="ADAL" clId="{16061255-4B41-473E-800E-54BC4842A433}" dt="2021-03-18T18:22:01.476" v="7726"/>
          <ac:spMkLst>
            <pc:docMk/>
            <pc:sldMk cId="2866972571" sldId="526"/>
            <ac:spMk id="23" creationId="{9FDF49C1-9A50-48AC-8932-DF7FFDED1A3C}"/>
          </ac:spMkLst>
        </pc:spChg>
        <pc:spChg chg="mod">
          <ac:chgData name="David Mateo Lopez" userId="b980af6a-4146-4c52-8d45-cfc6e30284ae" providerId="ADAL" clId="{16061255-4B41-473E-800E-54BC4842A433}" dt="2021-03-18T18:22:01.476" v="7726"/>
          <ac:spMkLst>
            <pc:docMk/>
            <pc:sldMk cId="2866972571" sldId="526"/>
            <ac:spMk id="24" creationId="{9ABA4D72-2B06-4C60-A204-B1F557A921F6}"/>
          </ac:spMkLst>
        </pc:spChg>
        <pc:spChg chg="mod">
          <ac:chgData name="David Mateo Lopez" userId="b980af6a-4146-4c52-8d45-cfc6e30284ae" providerId="ADAL" clId="{16061255-4B41-473E-800E-54BC4842A433}" dt="2021-03-18T18:22:01.476" v="7726"/>
          <ac:spMkLst>
            <pc:docMk/>
            <pc:sldMk cId="2866972571" sldId="526"/>
            <ac:spMk id="25" creationId="{E068D7C3-970B-4FC2-BE11-AD2D4E390E8C}"/>
          </ac:spMkLst>
        </pc:spChg>
        <pc:spChg chg="mod">
          <ac:chgData name="David Mateo Lopez" userId="b980af6a-4146-4c52-8d45-cfc6e30284ae" providerId="ADAL" clId="{16061255-4B41-473E-800E-54BC4842A433}" dt="2021-03-18T18:21:05.605" v="7713" actId="1076"/>
          <ac:spMkLst>
            <pc:docMk/>
            <pc:sldMk cId="2866972571" sldId="526"/>
            <ac:spMk id="61" creationId="{BD01CEEA-3914-4FB2-BAC7-6688FD709CE9}"/>
          </ac:spMkLst>
        </pc:spChg>
        <pc:grpChg chg="add mod">
          <ac:chgData name="David Mateo Lopez" userId="b980af6a-4146-4c52-8d45-cfc6e30284ae" providerId="ADAL" clId="{16061255-4B41-473E-800E-54BC4842A433}" dt="2021-03-18T18:21:31.448" v="7719" actId="1076"/>
          <ac:grpSpMkLst>
            <pc:docMk/>
            <pc:sldMk cId="2866972571" sldId="526"/>
            <ac:grpSpMk id="5" creationId="{882A1CB6-DB07-44F8-AFE3-0B95ABC0970B}"/>
          </ac:grpSpMkLst>
        </pc:grpChg>
        <pc:grpChg chg="add mod">
          <ac:chgData name="David Mateo Lopez" userId="b980af6a-4146-4c52-8d45-cfc6e30284ae" providerId="ADAL" clId="{16061255-4B41-473E-800E-54BC4842A433}" dt="2021-03-18T18:22:18" v="7733" actId="1076"/>
          <ac:grpSpMkLst>
            <pc:docMk/>
            <pc:sldMk cId="2866972571" sldId="526"/>
            <ac:grpSpMk id="21" creationId="{8A753434-4331-4577-81FB-3B08ED60BF48}"/>
          </ac:grpSpMkLst>
        </pc:grpChg>
        <pc:grpChg chg="mod">
          <ac:chgData name="David Mateo Lopez" userId="b980af6a-4146-4c52-8d45-cfc6e30284ae" providerId="ADAL" clId="{16061255-4B41-473E-800E-54BC4842A433}" dt="2021-03-18T18:22:01.476" v="7726"/>
          <ac:grpSpMkLst>
            <pc:docMk/>
            <pc:sldMk cId="2866972571" sldId="526"/>
            <ac:grpSpMk id="22" creationId="{24F1979D-32FC-46BB-A3CF-497B706BA064}"/>
          </ac:grpSpMkLst>
        </pc:grpChg>
        <pc:picChg chg="del">
          <ac:chgData name="David Mateo Lopez" userId="b980af6a-4146-4c52-8d45-cfc6e30284ae" providerId="ADAL" clId="{16061255-4B41-473E-800E-54BC4842A433}" dt="2021-03-18T18:17:04.197" v="7435" actId="478"/>
          <ac:picMkLst>
            <pc:docMk/>
            <pc:sldMk cId="2866972571" sldId="526"/>
            <ac:picMk id="3" creationId="{FDD51B64-122A-4FBD-B0F6-3CBA17F8E446}"/>
          </ac:picMkLst>
        </pc:picChg>
        <pc:picChg chg="add mod">
          <ac:chgData name="David Mateo Lopez" userId="b980af6a-4146-4c52-8d45-cfc6e30284ae" providerId="ADAL" clId="{16061255-4B41-473E-800E-54BC4842A433}" dt="2021-03-18T18:22:14.944" v="7732" actId="1076"/>
          <ac:picMkLst>
            <pc:docMk/>
            <pc:sldMk cId="2866972571" sldId="526"/>
            <ac:picMk id="4" creationId="{B1F94370-0C8C-4C24-9E20-70CCADB0BE45}"/>
          </ac:picMkLst>
        </pc:picChg>
        <pc:picChg chg="mod">
          <ac:chgData name="David Mateo Lopez" userId="b980af6a-4146-4c52-8d45-cfc6e30284ae" providerId="ADAL" clId="{16061255-4B41-473E-800E-54BC4842A433}" dt="2021-03-18T18:22:01.476" v="7726"/>
          <ac:picMkLst>
            <pc:docMk/>
            <pc:sldMk cId="2866972571" sldId="526"/>
            <ac:picMk id="26" creationId="{4C0BB745-EA58-4CD1-B97E-8DF663F645B9}"/>
          </ac:picMkLst>
        </pc:picChg>
        <pc:picChg chg="mod">
          <ac:chgData name="David Mateo Lopez" userId="b980af6a-4146-4c52-8d45-cfc6e30284ae" providerId="ADAL" clId="{16061255-4B41-473E-800E-54BC4842A433}" dt="2021-03-18T18:22:01.476" v="7726"/>
          <ac:picMkLst>
            <pc:docMk/>
            <pc:sldMk cId="2866972571" sldId="526"/>
            <ac:picMk id="27" creationId="{F301AE84-76B9-4D19-87CC-3982BB16F115}"/>
          </ac:picMkLst>
        </pc:picChg>
        <pc:picChg chg="add mod">
          <ac:chgData name="David Mateo Lopez" userId="b980af6a-4146-4c52-8d45-cfc6e30284ae" providerId="ADAL" clId="{16061255-4B41-473E-800E-54BC4842A433}" dt="2021-03-18T18:22:22.520" v="7735" actId="1076"/>
          <ac:picMkLst>
            <pc:docMk/>
            <pc:sldMk cId="2866972571" sldId="526"/>
            <ac:picMk id="29" creationId="{FD0F4909-E2F5-48F6-ACF3-4467D4381AE8}"/>
          </ac:picMkLst>
        </pc:picChg>
      </pc:sldChg>
      <pc:sldChg chg="addSp delSp modSp new del mod">
        <pc:chgData name="David Mateo Lopez" userId="b980af6a-4146-4c52-8d45-cfc6e30284ae" providerId="ADAL" clId="{16061255-4B41-473E-800E-54BC4842A433}" dt="2021-03-18T18:26:36.500" v="7797" actId="47"/>
        <pc:sldMkLst>
          <pc:docMk/>
          <pc:sldMk cId="3115855291" sldId="527"/>
        </pc:sldMkLst>
        <pc:picChg chg="add del mod">
          <ac:chgData name="David Mateo Lopez" userId="b980af6a-4146-4c52-8d45-cfc6e30284ae" providerId="ADAL" clId="{16061255-4B41-473E-800E-54BC4842A433}" dt="2021-03-18T18:26:27.405" v="7790" actId="21"/>
          <ac:picMkLst>
            <pc:docMk/>
            <pc:sldMk cId="3115855291" sldId="527"/>
            <ac:picMk id="4" creationId="{2F20FBEA-4E71-4242-BC06-8017C32A3914}"/>
          </ac:picMkLst>
        </pc:picChg>
      </pc:sldChg>
      <pc:sldChg chg="addSp delSp modSp add mod ord">
        <pc:chgData name="David Mateo Lopez" userId="b980af6a-4146-4c52-8d45-cfc6e30284ae" providerId="ADAL" clId="{16061255-4B41-473E-800E-54BC4842A433}" dt="2021-03-18T18:32:50.055" v="7873" actId="1076"/>
        <pc:sldMkLst>
          <pc:docMk/>
          <pc:sldMk cId="454896379" sldId="528"/>
        </pc:sldMkLst>
        <pc:picChg chg="del">
          <ac:chgData name="David Mateo Lopez" userId="b980af6a-4146-4c52-8d45-cfc6e30284ae" providerId="ADAL" clId="{16061255-4B41-473E-800E-54BC4842A433}" dt="2021-03-18T18:26:25.331" v="7789" actId="478"/>
          <ac:picMkLst>
            <pc:docMk/>
            <pc:sldMk cId="454896379" sldId="528"/>
            <ac:picMk id="3" creationId="{FDD51B64-122A-4FBD-B0F6-3CBA17F8E446}"/>
          </ac:picMkLst>
        </pc:picChg>
        <pc:picChg chg="add del mod">
          <ac:chgData name="David Mateo Lopez" userId="b980af6a-4146-4c52-8d45-cfc6e30284ae" providerId="ADAL" clId="{16061255-4B41-473E-800E-54BC4842A433}" dt="2021-03-18T18:32:40.401" v="7870" actId="478"/>
          <ac:picMkLst>
            <pc:docMk/>
            <pc:sldMk cId="454896379" sldId="528"/>
            <ac:picMk id="4" creationId="{1A0C89A3-12C7-496D-9080-0330E730412F}"/>
          </ac:picMkLst>
        </pc:picChg>
        <pc:picChg chg="add mod">
          <ac:chgData name="David Mateo Lopez" userId="b980af6a-4146-4c52-8d45-cfc6e30284ae" providerId="ADAL" clId="{16061255-4B41-473E-800E-54BC4842A433}" dt="2021-03-18T18:32:50.055" v="7873" actId="1076"/>
          <ac:picMkLst>
            <pc:docMk/>
            <pc:sldMk cId="454896379" sldId="528"/>
            <ac:picMk id="6" creationId="{53ECF9AC-CFB3-4AD8-953C-60215AC63138}"/>
          </ac:picMkLst>
        </pc:picChg>
        <pc:picChg chg="add del mod">
          <ac:chgData name="David Mateo Lopez" userId="b980af6a-4146-4c52-8d45-cfc6e30284ae" providerId="ADAL" clId="{16061255-4B41-473E-800E-54BC4842A433}" dt="2021-03-18T18:31:37.409" v="7864" actId="478"/>
          <ac:picMkLst>
            <pc:docMk/>
            <pc:sldMk cId="454896379" sldId="528"/>
            <ac:picMk id="16" creationId="{CEBFC5BB-1BA4-4A6B-A8CD-489C0DB95D61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18:50:47.068" v="8375" actId="20577"/>
        <pc:sldMkLst>
          <pc:docMk/>
          <pc:sldMk cId="2975755941" sldId="529"/>
        </pc:sldMkLst>
        <pc:spChg chg="mod">
          <ac:chgData name="David Mateo Lopez" userId="b980af6a-4146-4c52-8d45-cfc6e30284ae" providerId="ADAL" clId="{16061255-4B41-473E-800E-54BC4842A433}" dt="2021-03-18T18:43:05.320" v="8037" actId="1076"/>
          <ac:spMkLst>
            <pc:docMk/>
            <pc:sldMk cId="2975755941" sldId="529"/>
            <ac:spMk id="24" creationId="{EE5682D1-906C-4836-A624-3B3694741F4B}"/>
          </ac:spMkLst>
        </pc:spChg>
        <pc:spChg chg="mod topLvl">
          <ac:chgData name="David Mateo Lopez" userId="b980af6a-4146-4c52-8d45-cfc6e30284ae" providerId="ADAL" clId="{16061255-4B41-473E-800E-54BC4842A433}" dt="2021-03-18T18:50:47.068" v="8375" actId="20577"/>
          <ac:spMkLst>
            <pc:docMk/>
            <pc:sldMk cId="2975755941" sldId="529"/>
            <ac:spMk id="26" creationId="{2A41E089-DC8E-4299-97DB-5FD21C11EF98}"/>
          </ac:spMkLst>
        </pc:spChg>
        <pc:spChg chg="mod topLvl">
          <ac:chgData name="David Mateo Lopez" userId="b980af6a-4146-4c52-8d45-cfc6e30284ae" providerId="ADAL" clId="{16061255-4B41-473E-800E-54BC4842A433}" dt="2021-03-18T18:46:23.577" v="8158" actId="14100"/>
          <ac:spMkLst>
            <pc:docMk/>
            <pc:sldMk cId="2975755941" sldId="529"/>
            <ac:spMk id="27" creationId="{A160A892-8F2D-4571-94A2-599A76B9107D}"/>
          </ac:spMkLst>
        </pc:spChg>
        <pc:grpChg chg="add del mod">
          <ac:chgData name="David Mateo Lopez" userId="b980af6a-4146-4c52-8d45-cfc6e30284ae" providerId="ADAL" clId="{16061255-4B41-473E-800E-54BC4842A433}" dt="2021-03-18T18:43:20.139" v="8039" actId="165"/>
          <ac:grpSpMkLst>
            <pc:docMk/>
            <pc:sldMk cId="2975755941" sldId="529"/>
            <ac:grpSpMk id="25" creationId="{FECCE4A3-BB69-4680-86CC-63C0C529FDFB}"/>
          </ac:grpSpMkLst>
        </pc:grpChg>
        <pc:picChg chg="del">
          <ac:chgData name="David Mateo Lopez" userId="b980af6a-4146-4c52-8d45-cfc6e30284ae" providerId="ADAL" clId="{16061255-4B41-473E-800E-54BC4842A433}" dt="2021-03-18T18:36:07.757" v="7911" actId="478"/>
          <ac:picMkLst>
            <pc:docMk/>
            <pc:sldMk cId="2975755941" sldId="529"/>
            <ac:picMk id="3" creationId="{A0C33377-E246-4D3F-AF83-151E252AED7C}"/>
          </ac:picMkLst>
        </pc:picChg>
        <pc:picChg chg="add del mod">
          <ac:chgData name="David Mateo Lopez" userId="b980af6a-4146-4c52-8d45-cfc6e30284ae" providerId="ADAL" clId="{16061255-4B41-473E-800E-54BC4842A433}" dt="2021-03-18T18:42:12.646" v="8026" actId="478"/>
          <ac:picMkLst>
            <pc:docMk/>
            <pc:sldMk cId="2975755941" sldId="529"/>
            <ac:picMk id="4" creationId="{459D07C9-EF9F-43CB-BA64-19F6A88CEFFF}"/>
          </ac:picMkLst>
        </pc:picChg>
        <pc:picChg chg="add del mod">
          <ac:chgData name="David Mateo Lopez" userId="b980af6a-4146-4c52-8d45-cfc6e30284ae" providerId="ADAL" clId="{16061255-4B41-473E-800E-54BC4842A433}" dt="2021-03-18T18:39:18.662" v="7964" actId="478"/>
          <ac:picMkLst>
            <pc:docMk/>
            <pc:sldMk cId="2975755941" sldId="529"/>
            <ac:picMk id="6" creationId="{79B2D08C-2A17-4F35-B125-E18D884A24ED}"/>
          </ac:picMkLst>
        </pc:picChg>
        <pc:picChg chg="add mod">
          <ac:chgData name="David Mateo Lopez" userId="b980af6a-4146-4c52-8d45-cfc6e30284ae" providerId="ADAL" clId="{16061255-4B41-473E-800E-54BC4842A433}" dt="2021-03-18T18:50:39.322" v="8370" actId="1076"/>
          <ac:picMkLst>
            <pc:docMk/>
            <pc:sldMk cId="2975755941" sldId="529"/>
            <ac:picMk id="8" creationId="{C527E7AB-3481-42CB-ABB2-0028811940CC}"/>
          </ac:picMkLst>
        </pc:picChg>
        <pc:picChg chg="add mod">
          <ac:chgData name="David Mateo Lopez" userId="b980af6a-4146-4c52-8d45-cfc6e30284ae" providerId="ADAL" clId="{16061255-4B41-473E-800E-54BC4842A433}" dt="2021-03-18T18:43:02.202" v="8035" actId="1076"/>
          <ac:picMkLst>
            <pc:docMk/>
            <pc:sldMk cId="2975755941" sldId="529"/>
            <ac:picMk id="10" creationId="{BAC7AB31-8F1C-4F28-9C6A-3245DB3E3C4B}"/>
          </ac:picMkLst>
        </pc:picChg>
      </pc:sldChg>
      <pc:sldChg chg="new del">
        <pc:chgData name="David Mateo Lopez" userId="b980af6a-4146-4c52-8d45-cfc6e30284ae" providerId="ADAL" clId="{16061255-4B41-473E-800E-54BC4842A433}" dt="2021-03-18T18:36:44.806" v="7919" actId="47"/>
        <pc:sldMkLst>
          <pc:docMk/>
          <pc:sldMk cId="535336212" sldId="530"/>
        </pc:sldMkLst>
      </pc:sldChg>
      <pc:sldChg chg="addSp delSp modSp add mod">
        <pc:chgData name="David Mateo Lopez" userId="b980af6a-4146-4c52-8d45-cfc6e30284ae" providerId="ADAL" clId="{16061255-4B41-473E-800E-54BC4842A433}" dt="2021-03-18T18:37:07.264" v="7944" actId="1076"/>
        <pc:sldMkLst>
          <pc:docMk/>
          <pc:sldMk cId="2035489132" sldId="530"/>
        </pc:sldMkLst>
        <pc:spChg chg="mod">
          <ac:chgData name="David Mateo Lopez" userId="b980af6a-4146-4c52-8d45-cfc6e30284ae" providerId="ADAL" clId="{16061255-4B41-473E-800E-54BC4842A433}" dt="2021-03-18T18:36:56.971" v="7942" actId="20577"/>
          <ac:spMkLst>
            <pc:docMk/>
            <pc:sldMk cId="2035489132" sldId="530"/>
            <ac:spMk id="15" creationId="{D0AD44DD-26F1-45EC-A9D5-B49B7AFD7A49}"/>
          </ac:spMkLst>
        </pc:spChg>
        <pc:picChg chg="del">
          <ac:chgData name="David Mateo Lopez" userId="b980af6a-4146-4c52-8d45-cfc6e30284ae" providerId="ADAL" clId="{16061255-4B41-473E-800E-54BC4842A433}" dt="2021-03-18T18:36:48.458" v="7921" actId="478"/>
          <ac:picMkLst>
            <pc:docMk/>
            <pc:sldMk cId="2035489132" sldId="530"/>
            <ac:picMk id="3" creationId="{FDD51B64-122A-4FBD-B0F6-3CBA17F8E446}"/>
          </ac:picMkLst>
        </pc:picChg>
        <pc:picChg chg="add mod">
          <ac:chgData name="David Mateo Lopez" userId="b980af6a-4146-4c52-8d45-cfc6e30284ae" providerId="ADAL" clId="{16061255-4B41-473E-800E-54BC4842A433}" dt="2021-03-18T18:37:07.264" v="7944" actId="1076"/>
          <ac:picMkLst>
            <pc:docMk/>
            <pc:sldMk cId="2035489132" sldId="530"/>
            <ac:picMk id="4" creationId="{A637580E-A2ED-4D1A-9943-13C660F79E5E}"/>
          </ac:picMkLst>
        </pc:picChg>
      </pc:sldChg>
      <pc:sldChg chg="delSp modSp add mod">
        <pc:chgData name="David Mateo Lopez" userId="b980af6a-4146-4c52-8d45-cfc6e30284ae" providerId="ADAL" clId="{16061255-4B41-473E-800E-54BC4842A433}" dt="2021-03-18T18:51:43.352" v="8376" actId="1076"/>
        <pc:sldMkLst>
          <pc:docMk/>
          <pc:sldMk cId="4233990343" sldId="531"/>
        </pc:sldMkLst>
        <pc:spChg chg="mod">
          <ac:chgData name="David Mateo Lopez" userId="b980af6a-4146-4c52-8d45-cfc6e30284ae" providerId="ADAL" clId="{16061255-4B41-473E-800E-54BC4842A433}" dt="2021-03-18T18:39:49.575" v="8024" actId="1076"/>
          <ac:spMkLst>
            <pc:docMk/>
            <pc:sldMk cId="4233990343" sldId="531"/>
            <ac:spMk id="24" creationId="{EE5682D1-906C-4836-A624-3B3694741F4B}"/>
          </ac:spMkLst>
        </pc:spChg>
        <pc:picChg chg="del">
          <ac:chgData name="David Mateo Lopez" userId="b980af6a-4146-4c52-8d45-cfc6e30284ae" providerId="ADAL" clId="{16061255-4B41-473E-800E-54BC4842A433}" dt="2021-03-18T18:39:25.026" v="7969" actId="478"/>
          <ac:picMkLst>
            <pc:docMk/>
            <pc:sldMk cId="4233990343" sldId="531"/>
            <ac:picMk id="4" creationId="{459D07C9-EF9F-43CB-BA64-19F6A88CEFFF}"/>
          </ac:picMkLst>
        </pc:picChg>
        <pc:picChg chg="mod">
          <ac:chgData name="David Mateo Lopez" userId="b980af6a-4146-4c52-8d45-cfc6e30284ae" providerId="ADAL" clId="{16061255-4B41-473E-800E-54BC4842A433}" dt="2021-03-18T18:51:43.352" v="8376" actId="1076"/>
          <ac:picMkLst>
            <pc:docMk/>
            <pc:sldMk cId="4233990343" sldId="531"/>
            <ac:picMk id="6" creationId="{79B2D08C-2A17-4F35-B125-E18D884A24ED}"/>
          </ac:picMkLst>
        </pc:picChg>
      </pc:sldChg>
      <pc:sldChg chg="addSp delSp modSp add del mod">
        <pc:chgData name="David Mateo Lopez" userId="b980af6a-4146-4c52-8d45-cfc6e30284ae" providerId="ADAL" clId="{16061255-4B41-473E-800E-54BC4842A433}" dt="2021-03-18T19:00:08.697" v="8536" actId="47"/>
        <pc:sldMkLst>
          <pc:docMk/>
          <pc:sldMk cId="1159472022" sldId="532"/>
        </pc:sldMkLst>
        <pc:spChg chg="add mod ord">
          <ac:chgData name="David Mateo Lopez" userId="b980af6a-4146-4c52-8d45-cfc6e30284ae" providerId="ADAL" clId="{16061255-4B41-473E-800E-54BC4842A433}" dt="2021-03-18T18:56:34.537" v="8453" actId="1076"/>
          <ac:spMkLst>
            <pc:docMk/>
            <pc:sldMk cId="1159472022" sldId="532"/>
            <ac:spMk id="4" creationId="{143344DA-20A3-48CE-BD6B-8BCF87705882}"/>
          </ac:spMkLst>
        </pc:spChg>
        <pc:spChg chg="add mod">
          <ac:chgData name="David Mateo Lopez" userId="b980af6a-4146-4c52-8d45-cfc6e30284ae" providerId="ADAL" clId="{16061255-4B41-473E-800E-54BC4842A433}" dt="2021-03-18T18:56:34.537" v="8453" actId="1076"/>
          <ac:spMkLst>
            <pc:docMk/>
            <pc:sldMk cId="1159472022" sldId="532"/>
            <ac:spMk id="19" creationId="{0AC1D635-F9DB-40FF-947F-C2611646A1B4}"/>
          </ac:spMkLst>
        </pc:spChg>
        <pc:spChg chg="add mod">
          <ac:chgData name="David Mateo Lopez" userId="b980af6a-4146-4c52-8d45-cfc6e30284ae" providerId="ADAL" clId="{16061255-4B41-473E-800E-54BC4842A433}" dt="2021-03-18T18:56:34.537" v="8453" actId="1076"/>
          <ac:spMkLst>
            <pc:docMk/>
            <pc:sldMk cId="1159472022" sldId="532"/>
            <ac:spMk id="20" creationId="{C66B007F-4FAB-49D0-902A-F9E1083657E8}"/>
          </ac:spMkLst>
        </pc:spChg>
        <pc:spChg chg="add mod">
          <ac:chgData name="David Mateo Lopez" userId="b980af6a-4146-4c52-8d45-cfc6e30284ae" providerId="ADAL" clId="{16061255-4B41-473E-800E-54BC4842A433}" dt="2021-03-18T18:56:34.537" v="8453" actId="1076"/>
          <ac:spMkLst>
            <pc:docMk/>
            <pc:sldMk cId="1159472022" sldId="532"/>
            <ac:spMk id="21" creationId="{B8BC2E02-AACD-4B7A-A0CB-9FB35C8A9EF1}"/>
          </ac:spMkLst>
        </pc:spChg>
        <pc:spChg chg="add mod">
          <ac:chgData name="David Mateo Lopez" userId="b980af6a-4146-4c52-8d45-cfc6e30284ae" providerId="ADAL" clId="{16061255-4B41-473E-800E-54BC4842A433}" dt="2021-03-18T18:56:34.537" v="8453" actId="1076"/>
          <ac:spMkLst>
            <pc:docMk/>
            <pc:sldMk cId="1159472022" sldId="532"/>
            <ac:spMk id="22" creationId="{2185620D-D4D5-4477-A142-C5BBDF803714}"/>
          </ac:spMkLst>
        </pc:spChg>
        <pc:spChg chg="mod">
          <ac:chgData name="David Mateo Lopez" userId="b980af6a-4146-4c52-8d45-cfc6e30284ae" providerId="ADAL" clId="{16061255-4B41-473E-800E-54BC4842A433}" dt="2021-03-18T18:52:12.121" v="8416" actId="1076"/>
          <ac:spMkLst>
            <pc:docMk/>
            <pc:sldMk cId="1159472022" sldId="532"/>
            <ac:spMk id="24" creationId="{EE5682D1-906C-4836-A624-3B3694741F4B}"/>
          </ac:spMkLst>
        </pc:spChg>
        <pc:spChg chg="add mod">
          <ac:chgData name="David Mateo Lopez" userId="b980af6a-4146-4c52-8d45-cfc6e30284ae" providerId="ADAL" clId="{16061255-4B41-473E-800E-54BC4842A433}" dt="2021-03-18T18:56:34.537" v="8453" actId="1076"/>
          <ac:spMkLst>
            <pc:docMk/>
            <pc:sldMk cId="1159472022" sldId="532"/>
            <ac:spMk id="25" creationId="{CFB5B6F1-F4BE-4B58-9A64-D75C357565C5}"/>
          </ac:spMkLst>
        </pc:spChg>
        <pc:spChg chg="add mod">
          <ac:chgData name="David Mateo Lopez" userId="b980af6a-4146-4c52-8d45-cfc6e30284ae" providerId="ADAL" clId="{16061255-4B41-473E-800E-54BC4842A433}" dt="2021-03-18T18:56:34.537" v="8453" actId="1076"/>
          <ac:spMkLst>
            <pc:docMk/>
            <pc:sldMk cId="1159472022" sldId="532"/>
            <ac:spMk id="26" creationId="{4FF6E8BF-4B9C-4CB5-A055-825C584FDCB1}"/>
          </ac:spMkLst>
        </pc:spChg>
        <pc:spChg chg="add mod">
          <ac:chgData name="David Mateo Lopez" userId="b980af6a-4146-4c52-8d45-cfc6e30284ae" providerId="ADAL" clId="{16061255-4B41-473E-800E-54BC4842A433}" dt="2021-03-18T18:56:34.537" v="8453" actId="1076"/>
          <ac:spMkLst>
            <pc:docMk/>
            <pc:sldMk cId="1159472022" sldId="532"/>
            <ac:spMk id="27" creationId="{D147037C-0B7A-43F5-A536-0AB0662F8E0E}"/>
          </ac:spMkLst>
        </pc:spChg>
        <pc:spChg chg="add mod">
          <ac:chgData name="David Mateo Lopez" userId="b980af6a-4146-4c52-8d45-cfc6e30284ae" providerId="ADAL" clId="{16061255-4B41-473E-800E-54BC4842A433}" dt="2021-03-18T18:56:34.537" v="8453" actId="1076"/>
          <ac:spMkLst>
            <pc:docMk/>
            <pc:sldMk cId="1159472022" sldId="532"/>
            <ac:spMk id="29" creationId="{5F339812-6D15-4E2D-AA14-876162B33E41}"/>
          </ac:spMkLst>
        </pc:spChg>
        <pc:spChg chg="add mod">
          <ac:chgData name="David Mateo Lopez" userId="b980af6a-4146-4c52-8d45-cfc6e30284ae" providerId="ADAL" clId="{16061255-4B41-473E-800E-54BC4842A433}" dt="2021-03-18T18:57:02.124" v="8477" actId="20577"/>
          <ac:spMkLst>
            <pc:docMk/>
            <pc:sldMk cId="1159472022" sldId="532"/>
            <ac:spMk id="32" creationId="{A6840445-A717-4642-A624-7EA1065C1FED}"/>
          </ac:spMkLst>
        </pc:spChg>
        <pc:picChg chg="add del mod">
          <ac:chgData name="David Mateo Lopez" userId="b980af6a-4146-4c52-8d45-cfc6e30284ae" providerId="ADAL" clId="{16061255-4B41-473E-800E-54BC4842A433}" dt="2021-03-18T18:55:03.908" v="8424" actId="478"/>
          <ac:picMkLst>
            <pc:docMk/>
            <pc:sldMk cId="1159472022" sldId="532"/>
            <ac:picMk id="3" creationId="{D6349D07-9C77-47D2-9601-A0D9F5BBAE16}"/>
          </ac:picMkLst>
        </pc:picChg>
        <pc:picChg chg="del">
          <ac:chgData name="David Mateo Lopez" userId="b980af6a-4146-4c52-8d45-cfc6e30284ae" providerId="ADAL" clId="{16061255-4B41-473E-800E-54BC4842A433}" dt="2021-03-18T18:51:56.738" v="8378" actId="478"/>
          <ac:picMkLst>
            <pc:docMk/>
            <pc:sldMk cId="1159472022" sldId="532"/>
            <ac:picMk id="6" creationId="{79B2D08C-2A17-4F35-B125-E18D884A24ED}"/>
          </ac:picMkLst>
        </pc:picChg>
        <pc:picChg chg="add mod">
          <ac:chgData name="David Mateo Lopez" userId="b980af6a-4146-4c52-8d45-cfc6e30284ae" providerId="ADAL" clId="{16061255-4B41-473E-800E-54BC4842A433}" dt="2021-03-18T18:56:34.537" v="8453" actId="1076"/>
          <ac:picMkLst>
            <pc:docMk/>
            <pc:sldMk cId="1159472022" sldId="532"/>
            <ac:picMk id="18" creationId="{3AC6D1A1-EC51-428D-81BB-DD06F8BF882E}"/>
          </ac:picMkLst>
        </pc:picChg>
        <pc:picChg chg="add mod">
          <ac:chgData name="David Mateo Lopez" userId="b980af6a-4146-4c52-8d45-cfc6e30284ae" providerId="ADAL" clId="{16061255-4B41-473E-800E-54BC4842A433}" dt="2021-03-18T18:56:44.656" v="8456" actId="1076"/>
          <ac:picMkLst>
            <pc:docMk/>
            <pc:sldMk cId="1159472022" sldId="532"/>
            <ac:picMk id="30" creationId="{64EEC486-9C33-40D0-B648-C4DB970F446E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19:23:43.748" v="8921" actId="20577"/>
        <pc:sldMkLst>
          <pc:docMk/>
          <pc:sldMk cId="3126808321" sldId="533"/>
        </pc:sldMkLst>
        <pc:spChg chg="del">
          <ac:chgData name="David Mateo Lopez" userId="b980af6a-4146-4c52-8d45-cfc6e30284ae" providerId="ADAL" clId="{16061255-4B41-473E-800E-54BC4842A433}" dt="2021-03-18T18:57:24.699" v="8479" actId="478"/>
          <ac:spMkLst>
            <pc:docMk/>
            <pc:sldMk cId="3126808321" sldId="533"/>
            <ac:spMk id="4" creationId="{143344DA-20A3-48CE-BD6B-8BCF87705882}"/>
          </ac:spMkLst>
        </pc:spChg>
        <pc:spChg chg="del">
          <ac:chgData name="David Mateo Lopez" userId="b980af6a-4146-4c52-8d45-cfc6e30284ae" providerId="ADAL" clId="{16061255-4B41-473E-800E-54BC4842A433}" dt="2021-03-18T18:57:30.659" v="8483" actId="478"/>
          <ac:spMkLst>
            <pc:docMk/>
            <pc:sldMk cId="3126808321" sldId="533"/>
            <ac:spMk id="19" creationId="{0AC1D635-F9DB-40FF-947F-C2611646A1B4}"/>
          </ac:spMkLst>
        </pc:spChg>
        <pc:spChg chg="del">
          <ac:chgData name="David Mateo Lopez" userId="b980af6a-4146-4c52-8d45-cfc6e30284ae" providerId="ADAL" clId="{16061255-4B41-473E-800E-54BC4842A433}" dt="2021-03-18T18:57:33.210" v="8485" actId="478"/>
          <ac:spMkLst>
            <pc:docMk/>
            <pc:sldMk cId="3126808321" sldId="533"/>
            <ac:spMk id="20" creationId="{C66B007F-4FAB-49D0-902A-F9E1083657E8}"/>
          </ac:spMkLst>
        </pc:spChg>
        <pc:spChg chg="del">
          <ac:chgData name="David Mateo Lopez" userId="b980af6a-4146-4c52-8d45-cfc6e30284ae" providerId="ADAL" clId="{16061255-4B41-473E-800E-54BC4842A433}" dt="2021-03-18T18:57:31.969" v="8484" actId="478"/>
          <ac:spMkLst>
            <pc:docMk/>
            <pc:sldMk cId="3126808321" sldId="533"/>
            <ac:spMk id="21" creationId="{B8BC2E02-AACD-4B7A-A0CB-9FB35C8A9EF1}"/>
          </ac:spMkLst>
        </pc:spChg>
        <pc:spChg chg="del">
          <ac:chgData name="David Mateo Lopez" userId="b980af6a-4146-4c52-8d45-cfc6e30284ae" providerId="ADAL" clId="{16061255-4B41-473E-800E-54BC4842A433}" dt="2021-03-18T18:57:26.568" v="8480" actId="478"/>
          <ac:spMkLst>
            <pc:docMk/>
            <pc:sldMk cId="3126808321" sldId="533"/>
            <ac:spMk id="22" creationId="{2185620D-D4D5-4477-A142-C5BBDF803714}"/>
          </ac:spMkLst>
        </pc:spChg>
        <pc:spChg chg="del">
          <ac:chgData name="David Mateo Lopez" userId="b980af6a-4146-4c52-8d45-cfc6e30284ae" providerId="ADAL" clId="{16061255-4B41-473E-800E-54BC4842A433}" dt="2021-03-18T18:57:37.686" v="8489" actId="478"/>
          <ac:spMkLst>
            <pc:docMk/>
            <pc:sldMk cId="3126808321" sldId="533"/>
            <ac:spMk id="25" creationId="{CFB5B6F1-F4BE-4B58-9A64-D75C357565C5}"/>
          </ac:spMkLst>
        </pc:spChg>
        <pc:spChg chg="del">
          <ac:chgData name="David Mateo Lopez" userId="b980af6a-4146-4c52-8d45-cfc6e30284ae" providerId="ADAL" clId="{16061255-4B41-473E-800E-54BC4842A433}" dt="2021-03-18T18:57:36.739" v="8488" actId="478"/>
          <ac:spMkLst>
            <pc:docMk/>
            <pc:sldMk cId="3126808321" sldId="533"/>
            <ac:spMk id="26" creationId="{4FF6E8BF-4B9C-4CB5-A055-825C584FDCB1}"/>
          </ac:spMkLst>
        </pc:spChg>
        <pc:spChg chg="del">
          <ac:chgData name="David Mateo Lopez" userId="b980af6a-4146-4c52-8d45-cfc6e30284ae" providerId="ADAL" clId="{16061255-4B41-473E-800E-54BC4842A433}" dt="2021-03-18T18:57:35.475" v="8487" actId="478"/>
          <ac:spMkLst>
            <pc:docMk/>
            <pc:sldMk cId="3126808321" sldId="533"/>
            <ac:spMk id="27" creationId="{D147037C-0B7A-43F5-A536-0AB0662F8E0E}"/>
          </ac:spMkLst>
        </pc:spChg>
        <pc:spChg chg="del">
          <ac:chgData name="David Mateo Lopez" userId="b980af6a-4146-4c52-8d45-cfc6e30284ae" providerId="ADAL" clId="{16061255-4B41-473E-800E-54BC4842A433}" dt="2021-03-18T18:57:34.443" v="8486" actId="478"/>
          <ac:spMkLst>
            <pc:docMk/>
            <pc:sldMk cId="3126808321" sldId="533"/>
            <ac:spMk id="29" creationId="{5F339812-6D15-4E2D-AA14-876162B33E41}"/>
          </ac:spMkLst>
        </pc:spChg>
        <pc:spChg chg="del">
          <ac:chgData name="David Mateo Lopez" userId="b980af6a-4146-4c52-8d45-cfc6e30284ae" providerId="ADAL" clId="{16061255-4B41-473E-800E-54BC4842A433}" dt="2021-03-18T18:58:37.375" v="8525" actId="478"/>
          <ac:spMkLst>
            <pc:docMk/>
            <pc:sldMk cId="3126808321" sldId="533"/>
            <ac:spMk id="32" creationId="{A6840445-A717-4642-A624-7EA1065C1FED}"/>
          </ac:spMkLst>
        </pc:spChg>
        <pc:spChg chg="add mod">
          <ac:chgData name="David Mateo Lopez" userId="b980af6a-4146-4c52-8d45-cfc6e30284ae" providerId="ADAL" clId="{16061255-4B41-473E-800E-54BC4842A433}" dt="2021-03-18T19:23:43.748" v="8921" actId="20577"/>
          <ac:spMkLst>
            <pc:docMk/>
            <pc:sldMk cId="3126808321" sldId="533"/>
            <ac:spMk id="35" creationId="{EEADB23C-B7C8-471A-A8E6-61E9002E8983}"/>
          </ac:spMkLst>
        </pc:spChg>
        <pc:spChg chg="add mod">
          <ac:chgData name="David Mateo Lopez" userId="b980af6a-4146-4c52-8d45-cfc6e30284ae" providerId="ADAL" clId="{16061255-4B41-473E-800E-54BC4842A433}" dt="2021-03-18T18:58:10.624" v="8509" actId="1076"/>
          <ac:spMkLst>
            <pc:docMk/>
            <pc:sldMk cId="3126808321" sldId="533"/>
            <ac:spMk id="36" creationId="{360FAB95-858F-4A75-B8C9-CAAE70E30011}"/>
          </ac:spMkLst>
        </pc:spChg>
        <pc:spChg chg="add mod">
          <ac:chgData name="David Mateo Lopez" userId="b980af6a-4146-4c52-8d45-cfc6e30284ae" providerId="ADAL" clId="{16061255-4B41-473E-800E-54BC4842A433}" dt="2021-03-18T19:16:58.056" v="8871" actId="20577"/>
          <ac:spMkLst>
            <pc:docMk/>
            <pc:sldMk cId="3126808321" sldId="533"/>
            <ac:spMk id="37" creationId="{39ED621E-ECCF-492B-A2D9-3638E2CC5354}"/>
          </ac:spMkLst>
        </pc:spChg>
        <pc:spChg chg="add mod">
          <ac:chgData name="David Mateo Lopez" userId="b980af6a-4146-4c52-8d45-cfc6e30284ae" providerId="ADAL" clId="{16061255-4B41-473E-800E-54BC4842A433}" dt="2021-03-18T19:04:00.857" v="8698" actId="14100"/>
          <ac:spMkLst>
            <pc:docMk/>
            <pc:sldMk cId="3126808321" sldId="533"/>
            <ac:spMk id="38" creationId="{625E9565-9C76-430D-B608-0F9A334ADC2B}"/>
          </ac:spMkLst>
        </pc:spChg>
        <pc:spChg chg="mod">
          <ac:chgData name="David Mateo Lopez" userId="b980af6a-4146-4c52-8d45-cfc6e30284ae" providerId="ADAL" clId="{16061255-4B41-473E-800E-54BC4842A433}" dt="2021-03-18T18:57:28.497" v="8482" actId="1076"/>
          <ac:spMkLst>
            <pc:docMk/>
            <pc:sldMk cId="3126808321" sldId="533"/>
            <ac:spMk id="61" creationId="{BD01CEEA-3914-4FB2-BAC7-6688FD709CE9}"/>
          </ac:spMkLst>
        </pc:spChg>
        <pc:picChg chg="add mod modCrop">
          <ac:chgData name="David Mateo Lopez" userId="b980af6a-4146-4c52-8d45-cfc6e30284ae" providerId="ADAL" clId="{16061255-4B41-473E-800E-54BC4842A433}" dt="2021-03-18T18:59:57.176" v="8535" actId="1076"/>
          <ac:picMkLst>
            <pc:docMk/>
            <pc:sldMk cId="3126808321" sldId="533"/>
            <ac:picMk id="3" creationId="{63297286-77CC-4FF3-9B9B-3A2013A55406}"/>
          </ac:picMkLst>
        </pc:picChg>
        <pc:picChg chg="mod">
          <ac:chgData name="David Mateo Lopez" userId="b980af6a-4146-4c52-8d45-cfc6e30284ae" providerId="ADAL" clId="{16061255-4B41-473E-800E-54BC4842A433}" dt="2021-03-18T18:58:14" v="8511" actId="1076"/>
          <ac:picMkLst>
            <pc:docMk/>
            <pc:sldMk cId="3126808321" sldId="533"/>
            <ac:picMk id="18" creationId="{3AC6D1A1-EC51-428D-81BB-DD06F8BF882E}"/>
          </ac:picMkLst>
        </pc:picChg>
        <pc:picChg chg="del mod">
          <ac:chgData name="David Mateo Lopez" userId="b980af6a-4146-4c52-8d45-cfc6e30284ae" providerId="ADAL" clId="{16061255-4B41-473E-800E-54BC4842A433}" dt="2021-03-18T18:59:36.443" v="8527" actId="478"/>
          <ac:picMkLst>
            <pc:docMk/>
            <pc:sldMk cId="3126808321" sldId="533"/>
            <ac:picMk id="30" creationId="{64EEC486-9C33-40D0-B648-C4DB970F446E}"/>
          </ac:picMkLst>
        </pc:picChg>
      </pc:sldChg>
      <pc:sldChg chg="addSp delSp modSp add del mod">
        <pc:chgData name="David Mateo Lopez" userId="b980af6a-4146-4c52-8d45-cfc6e30284ae" providerId="ADAL" clId="{16061255-4B41-473E-800E-54BC4842A433}" dt="2021-03-18T19:23:15.548" v="8901" actId="47"/>
        <pc:sldMkLst>
          <pc:docMk/>
          <pc:sldMk cId="2549530464" sldId="534"/>
        </pc:sldMkLst>
        <pc:spChg chg="del">
          <ac:chgData name="David Mateo Lopez" userId="b980af6a-4146-4c52-8d45-cfc6e30284ae" providerId="ADAL" clId="{16061255-4B41-473E-800E-54BC4842A433}" dt="2021-03-18T19:18:52.519" v="8875" actId="478"/>
          <ac:spMkLst>
            <pc:docMk/>
            <pc:sldMk cId="2549530464" sldId="534"/>
            <ac:spMk id="24" creationId="{EE5682D1-906C-4836-A624-3B3694741F4B}"/>
          </ac:spMkLst>
        </pc:spChg>
        <pc:spChg chg="add mod">
          <ac:chgData name="David Mateo Lopez" userId="b980af6a-4146-4c52-8d45-cfc6e30284ae" providerId="ADAL" clId="{16061255-4B41-473E-800E-54BC4842A433}" dt="2021-03-18T19:23:11.400" v="8900" actId="20577"/>
          <ac:spMkLst>
            <pc:docMk/>
            <pc:sldMk cId="2549530464" sldId="534"/>
            <ac:spMk id="25" creationId="{AC902227-276D-4571-A256-9C30DF0B49D7}"/>
          </ac:spMkLst>
        </pc:spChg>
        <pc:spChg chg="del">
          <ac:chgData name="David Mateo Lopez" userId="b980af6a-4146-4c52-8d45-cfc6e30284ae" providerId="ADAL" clId="{16061255-4B41-473E-800E-54BC4842A433}" dt="2021-03-18T19:18:50.393" v="8873" actId="478"/>
          <ac:spMkLst>
            <pc:docMk/>
            <pc:sldMk cId="2549530464" sldId="534"/>
            <ac:spMk id="35" creationId="{EEADB23C-B7C8-471A-A8E6-61E9002E8983}"/>
          </ac:spMkLst>
        </pc:spChg>
        <pc:spChg chg="del">
          <ac:chgData name="David Mateo Lopez" userId="b980af6a-4146-4c52-8d45-cfc6e30284ae" providerId="ADAL" clId="{16061255-4B41-473E-800E-54BC4842A433}" dt="2021-03-18T19:18:50.393" v="8873" actId="478"/>
          <ac:spMkLst>
            <pc:docMk/>
            <pc:sldMk cId="2549530464" sldId="534"/>
            <ac:spMk id="36" creationId="{360FAB95-858F-4A75-B8C9-CAAE70E30011}"/>
          </ac:spMkLst>
        </pc:spChg>
        <pc:spChg chg="del">
          <ac:chgData name="David Mateo Lopez" userId="b980af6a-4146-4c52-8d45-cfc6e30284ae" providerId="ADAL" clId="{16061255-4B41-473E-800E-54BC4842A433}" dt="2021-03-18T19:18:50.393" v="8873" actId="478"/>
          <ac:spMkLst>
            <pc:docMk/>
            <pc:sldMk cId="2549530464" sldId="534"/>
            <ac:spMk id="37" creationId="{39ED621E-ECCF-492B-A2D9-3638E2CC5354}"/>
          </ac:spMkLst>
        </pc:spChg>
        <pc:spChg chg="del">
          <ac:chgData name="David Mateo Lopez" userId="b980af6a-4146-4c52-8d45-cfc6e30284ae" providerId="ADAL" clId="{16061255-4B41-473E-800E-54BC4842A433}" dt="2021-03-18T19:18:50.393" v="8873" actId="478"/>
          <ac:spMkLst>
            <pc:docMk/>
            <pc:sldMk cId="2549530464" sldId="534"/>
            <ac:spMk id="38" creationId="{625E9565-9C76-430D-B608-0F9A334ADC2B}"/>
          </ac:spMkLst>
        </pc:spChg>
        <pc:picChg chg="del">
          <ac:chgData name="David Mateo Lopez" userId="b980af6a-4146-4c52-8d45-cfc6e30284ae" providerId="ADAL" clId="{16061255-4B41-473E-800E-54BC4842A433}" dt="2021-03-18T19:18:50.876" v="8874" actId="478"/>
          <ac:picMkLst>
            <pc:docMk/>
            <pc:sldMk cId="2549530464" sldId="534"/>
            <ac:picMk id="3" creationId="{63297286-77CC-4FF3-9B9B-3A2013A55406}"/>
          </ac:picMkLst>
        </pc:picChg>
        <pc:picChg chg="add del mod">
          <ac:chgData name="David Mateo Lopez" userId="b980af6a-4146-4c52-8d45-cfc6e30284ae" providerId="ADAL" clId="{16061255-4B41-473E-800E-54BC4842A433}" dt="2021-03-18T19:19:14.500" v="8881" actId="478"/>
          <ac:picMkLst>
            <pc:docMk/>
            <pc:sldMk cId="2549530464" sldId="534"/>
            <ac:picMk id="4" creationId="{FFEE0AC8-8648-4665-97E1-11505D9D4A73}"/>
          </ac:picMkLst>
        </pc:picChg>
        <pc:picChg chg="add mod">
          <ac:chgData name="David Mateo Lopez" userId="b980af6a-4146-4c52-8d45-cfc6e30284ae" providerId="ADAL" clId="{16061255-4B41-473E-800E-54BC4842A433}" dt="2021-03-18T19:20:14.441" v="8890" actId="1076"/>
          <ac:picMkLst>
            <pc:docMk/>
            <pc:sldMk cId="2549530464" sldId="534"/>
            <ac:picMk id="6" creationId="{6FB46936-93EC-4B9A-9B63-5230E03216F2}"/>
          </ac:picMkLst>
        </pc:picChg>
        <pc:picChg chg="del">
          <ac:chgData name="David Mateo Lopez" userId="b980af6a-4146-4c52-8d45-cfc6e30284ae" providerId="ADAL" clId="{16061255-4B41-473E-800E-54BC4842A433}" dt="2021-03-18T19:18:50.393" v="8873" actId="478"/>
          <ac:picMkLst>
            <pc:docMk/>
            <pc:sldMk cId="2549530464" sldId="534"/>
            <ac:picMk id="18" creationId="{3AC6D1A1-EC51-428D-81BB-DD06F8BF882E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19:25:20.869" v="8927" actId="1037"/>
        <pc:sldMkLst>
          <pc:docMk/>
          <pc:sldMk cId="160365567" sldId="535"/>
        </pc:sldMkLst>
        <pc:picChg chg="add del mod">
          <ac:chgData name="David Mateo Lopez" userId="b980af6a-4146-4c52-8d45-cfc6e30284ae" providerId="ADAL" clId="{16061255-4B41-473E-800E-54BC4842A433}" dt="2021-03-18T19:25:04.461" v="8922" actId="478"/>
          <ac:picMkLst>
            <pc:docMk/>
            <pc:sldMk cId="160365567" sldId="535"/>
            <ac:picMk id="3" creationId="{5BDE61F1-DBBE-4408-BFD0-24C52292EA2D}"/>
          </ac:picMkLst>
        </pc:picChg>
        <pc:picChg chg="add mod">
          <ac:chgData name="David Mateo Lopez" userId="b980af6a-4146-4c52-8d45-cfc6e30284ae" providerId="ADAL" clId="{16061255-4B41-473E-800E-54BC4842A433}" dt="2021-03-18T19:25:20.869" v="8927" actId="1037"/>
          <ac:picMkLst>
            <pc:docMk/>
            <pc:sldMk cId="160365567" sldId="535"/>
            <ac:picMk id="5" creationId="{1DA534C0-5234-46D6-8C95-9DC3A059C91E}"/>
          </ac:picMkLst>
        </pc:picChg>
        <pc:picChg chg="del">
          <ac:chgData name="David Mateo Lopez" userId="b980af6a-4146-4c52-8d45-cfc6e30284ae" providerId="ADAL" clId="{16061255-4B41-473E-800E-54BC4842A433}" dt="2021-03-18T19:20:18.148" v="8892" actId="478"/>
          <ac:picMkLst>
            <pc:docMk/>
            <pc:sldMk cId="160365567" sldId="535"/>
            <ac:picMk id="6" creationId="{6FB46936-93EC-4B9A-9B63-5230E03216F2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21:44:31.229" v="9389" actId="1076"/>
        <pc:sldMkLst>
          <pc:docMk/>
          <pc:sldMk cId="676895535" sldId="536"/>
        </pc:sldMkLst>
        <pc:picChg chg="add del">
          <ac:chgData name="David Mateo Lopez" userId="b980af6a-4146-4c52-8d45-cfc6e30284ae" providerId="ADAL" clId="{16061255-4B41-473E-800E-54BC4842A433}" dt="2021-03-18T21:32:50.213" v="9381" actId="478"/>
          <ac:picMkLst>
            <pc:docMk/>
            <pc:sldMk cId="676895535" sldId="536"/>
            <ac:picMk id="3" creationId="{F857D05D-0285-4F5E-A5D0-FE896791DC21}"/>
          </ac:picMkLst>
        </pc:picChg>
        <pc:picChg chg="add mod">
          <ac:chgData name="David Mateo Lopez" userId="b980af6a-4146-4c52-8d45-cfc6e30284ae" providerId="ADAL" clId="{16061255-4B41-473E-800E-54BC4842A433}" dt="2021-03-18T21:44:31.229" v="9389" actId="1076"/>
          <ac:picMkLst>
            <pc:docMk/>
            <pc:sldMk cId="676895535" sldId="536"/>
            <ac:picMk id="4" creationId="{F82CF147-649B-4C4C-AE41-07009480B8BE}"/>
          </ac:picMkLst>
        </pc:picChg>
      </pc:sldChg>
      <pc:sldChg chg="addSp modSp add mod">
        <pc:chgData name="David Mateo Lopez" userId="b980af6a-4146-4c52-8d45-cfc6e30284ae" providerId="ADAL" clId="{16061255-4B41-473E-800E-54BC4842A433}" dt="2021-03-18T21:53:03.671" v="9407" actId="1076"/>
        <pc:sldMkLst>
          <pc:docMk/>
          <pc:sldMk cId="3310210133" sldId="537"/>
        </pc:sldMkLst>
        <pc:spChg chg="mod">
          <ac:chgData name="David Mateo Lopez" userId="b980af6a-4146-4c52-8d45-cfc6e30284ae" providerId="ADAL" clId="{16061255-4B41-473E-800E-54BC4842A433}" dt="2021-03-18T19:38:33.301" v="9196" actId="20577"/>
          <ac:spMkLst>
            <pc:docMk/>
            <pc:sldMk cId="3310210133" sldId="537"/>
            <ac:spMk id="15" creationId="{E2936DF2-EC35-43FE-B94C-D90879A00F41}"/>
          </ac:spMkLst>
        </pc:spChg>
        <pc:picChg chg="add mod">
          <ac:chgData name="David Mateo Lopez" userId="b980af6a-4146-4c52-8d45-cfc6e30284ae" providerId="ADAL" clId="{16061255-4B41-473E-800E-54BC4842A433}" dt="2021-03-18T21:53:03.671" v="9407" actId="1076"/>
          <ac:picMkLst>
            <pc:docMk/>
            <pc:sldMk cId="3310210133" sldId="537"/>
            <ac:picMk id="3" creationId="{063A681B-2898-47E2-8676-0A221222504F}"/>
          </ac:picMkLst>
        </pc:picChg>
      </pc:sldChg>
      <pc:sldChg chg="addSp modSp add mod">
        <pc:chgData name="David Mateo Lopez" userId="b980af6a-4146-4c52-8d45-cfc6e30284ae" providerId="ADAL" clId="{16061255-4B41-473E-800E-54BC4842A433}" dt="2021-03-18T21:32:39.794" v="9380" actId="1076"/>
        <pc:sldMkLst>
          <pc:docMk/>
          <pc:sldMk cId="2934682432" sldId="538"/>
        </pc:sldMkLst>
        <pc:spChg chg="mod">
          <ac:chgData name="David Mateo Lopez" userId="b980af6a-4146-4c52-8d45-cfc6e30284ae" providerId="ADAL" clId="{16061255-4B41-473E-800E-54BC4842A433}" dt="2021-03-18T19:38:51.199" v="9237" actId="14100"/>
          <ac:spMkLst>
            <pc:docMk/>
            <pc:sldMk cId="2934682432" sldId="538"/>
            <ac:spMk id="15" creationId="{E2936DF2-EC35-43FE-B94C-D90879A00F41}"/>
          </ac:spMkLst>
        </pc:spChg>
        <pc:picChg chg="add mod">
          <ac:chgData name="David Mateo Lopez" userId="b980af6a-4146-4c52-8d45-cfc6e30284ae" providerId="ADAL" clId="{16061255-4B41-473E-800E-54BC4842A433}" dt="2021-03-18T21:32:39.794" v="9380" actId="1076"/>
          <ac:picMkLst>
            <pc:docMk/>
            <pc:sldMk cId="2934682432" sldId="538"/>
            <ac:picMk id="3" creationId="{46E314B0-E310-41B3-95D8-DA4D6F2B46A5}"/>
          </ac:picMkLst>
        </pc:picChg>
      </pc:sldChg>
      <pc:sldChg chg="addSp modSp add mod">
        <pc:chgData name="David Mateo Lopez" userId="b980af6a-4146-4c52-8d45-cfc6e30284ae" providerId="ADAL" clId="{16061255-4B41-473E-800E-54BC4842A433}" dt="2021-03-18T21:44:50.702" v="9395" actId="1076"/>
        <pc:sldMkLst>
          <pc:docMk/>
          <pc:sldMk cId="2598595206" sldId="539"/>
        </pc:sldMkLst>
        <pc:spChg chg="mod">
          <ac:chgData name="David Mateo Lopez" userId="b980af6a-4146-4c52-8d45-cfc6e30284ae" providerId="ADAL" clId="{16061255-4B41-473E-800E-54BC4842A433}" dt="2021-03-18T19:38:59.876" v="9255" actId="20577"/>
          <ac:spMkLst>
            <pc:docMk/>
            <pc:sldMk cId="2598595206" sldId="539"/>
            <ac:spMk id="15" creationId="{E2936DF2-EC35-43FE-B94C-D90879A00F41}"/>
          </ac:spMkLst>
        </pc:spChg>
        <pc:picChg chg="add mod">
          <ac:chgData name="David Mateo Lopez" userId="b980af6a-4146-4c52-8d45-cfc6e30284ae" providerId="ADAL" clId="{16061255-4B41-473E-800E-54BC4842A433}" dt="2021-03-18T21:44:50.702" v="9395" actId="1076"/>
          <ac:picMkLst>
            <pc:docMk/>
            <pc:sldMk cId="2598595206" sldId="539"/>
            <ac:picMk id="3" creationId="{8E883A10-C8B1-4381-82C3-346585307D43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21:52:47.990" v="9403" actId="14100"/>
        <pc:sldMkLst>
          <pc:docMk/>
          <pc:sldMk cId="3755338986" sldId="540"/>
        </pc:sldMkLst>
        <pc:spChg chg="mod">
          <ac:chgData name="David Mateo Lopez" userId="b980af6a-4146-4c52-8d45-cfc6e30284ae" providerId="ADAL" clId="{16061255-4B41-473E-800E-54BC4842A433}" dt="2021-03-18T19:39:06.407" v="9263" actId="20577"/>
          <ac:spMkLst>
            <pc:docMk/>
            <pc:sldMk cId="3755338986" sldId="540"/>
            <ac:spMk id="15" creationId="{E2936DF2-EC35-43FE-B94C-D90879A00F41}"/>
          </ac:spMkLst>
        </pc:spChg>
        <pc:picChg chg="add del mod">
          <ac:chgData name="David Mateo Lopez" userId="b980af6a-4146-4c52-8d45-cfc6e30284ae" providerId="ADAL" clId="{16061255-4B41-473E-800E-54BC4842A433}" dt="2021-03-18T21:44:55.978" v="9396" actId="478"/>
          <ac:picMkLst>
            <pc:docMk/>
            <pc:sldMk cId="3755338986" sldId="540"/>
            <ac:picMk id="3" creationId="{1F11F0CE-D876-456B-AC21-98C6016BF077}"/>
          </ac:picMkLst>
        </pc:picChg>
        <pc:picChg chg="add mod">
          <ac:chgData name="David Mateo Lopez" userId="b980af6a-4146-4c52-8d45-cfc6e30284ae" providerId="ADAL" clId="{16061255-4B41-473E-800E-54BC4842A433}" dt="2021-03-18T21:52:47.990" v="9403" actId="14100"/>
          <ac:picMkLst>
            <pc:docMk/>
            <pc:sldMk cId="3755338986" sldId="540"/>
            <ac:picMk id="5" creationId="{C0ADEDB4-CB7A-4733-BF3C-01E4A054B0F2}"/>
          </ac:picMkLst>
        </pc:picChg>
      </pc:sldChg>
      <pc:sldChg chg="addSp modSp add mod">
        <pc:chgData name="David Mateo Lopez" userId="b980af6a-4146-4c52-8d45-cfc6e30284ae" providerId="ADAL" clId="{16061255-4B41-473E-800E-54BC4842A433}" dt="2021-03-18T21:48:42.502" v="9400" actId="1076"/>
        <pc:sldMkLst>
          <pc:docMk/>
          <pc:sldMk cId="3409809596" sldId="541"/>
        </pc:sldMkLst>
        <pc:spChg chg="mod">
          <ac:chgData name="David Mateo Lopez" userId="b980af6a-4146-4c52-8d45-cfc6e30284ae" providerId="ADAL" clId="{16061255-4B41-473E-800E-54BC4842A433}" dt="2021-03-18T19:39:11.432" v="9275" actId="20577"/>
          <ac:spMkLst>
            <pc:docMk/>
            <pc:sldMk cId="3409809596" sldId="541"/>
            <ac:spMk id="15" creationId="{E2936DF2-EC35-43FE-B94C-D90879A00F41}"/>
          </ac:spMkLst>
        </pc:spChg>
        <pc:picChg chg="add mod">
          <ac:chgData name="David Mateo Lopez" userId="b980af6a-4146-4c52-8d45-cfc6e30284ae" providerId="ADAL" clId="{16061255-4B41-473E-800E-54BC4842A433}" dt="2021-03-18T21:48:42.502" v="9400" actId="1076"/>
          <ac:picMkLst>
            <pc:docMk/>
            <pc:sldMk cId="3409809596" sldId="541"/>
            <ac:picMk id="3" creationId="{E61015B7-645A-4D71-B5D9-E55B66F2CDDD}"/>
          </ac:picMkLst>
        </pc:picChg>
      </pc:sldChg>
      <pc:sldChg chg="addSp delSp modSp add mod">
        <pc:chgData name="David Mateo Lopez" userId="b980af6a-4146-4c52-8d45-cfc6e30284ae" providerId="ADAL" clId="{16061255-4B41-473E-800E-54BC4842A433}" dt="2021-03-18T22:32:33.378" v="10912" actId="27636"/>
        <pc:sldMkLst>
          <pc:docMk/>
          <pc:sldMk cId="2210110980" sldId="542"/>
        </pc:sldMkLst>
        <pc:spChg chg="add del">
          <ac:chgData name="David Mateo Lopez" userId="b980af6a-4146-4c52-8d45-cfc6e30284ae" providerId="ADAL" clId="{16061255-4B41-473E-800E-54BC4842A433}" dt="2021-03-18T22:15:55.826" v="10229" actId="22"/>
          <ac:spMkLst>
            <pc:docMk/>
            <pc:sldMk cId="2210110980" sldId="542"/>
            <ac:spMk id="18" creationId="{07DD9E8C-A310-4ED8-BC8C-A6754B8D5A2A}"/>
          </ac:spMkLst>
        </pc:spChg>
        <pc:spChg chg="mod">
          <ac:chgData name="David Mateo Lopez" userId="b980af6a-4146-4c52-8d45-cfc6e30284ae" providerId="ADAL" clId="{16061255-4B41-473E-800E-54BC4842A433}" dt="2021-03-18T22:32:33.378" v="10912" actId="27636"/>
          <ac:spMkLst>
            <pc:docMk/>
            <pc:sldMk cId="2210110980" sldId="542"/>
            <ac:spMk id="36" creationId="{F3751EE9-849D-4211-A1F0-0155B7931D0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CF1FA-8EB4-41E7-BD99-A26D179F42F3}" type="datetimeFigureOut">
              <a:rPr lang="es-US" smtClean="0"/>
              <a:t>3/18/2021</a:t>
            </a:fld>
            <a:endParaRPr lang="es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0059A-80EB-47E5-A7C3-FEC2D1647126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140653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5766643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453654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958195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354409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14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69253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15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762442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16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293169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17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745302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18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066935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19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088589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20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773774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Según últimos estudios el 80% de las actividades que realizan las personas se realiza en espacios cerrados, esta cifra tiende a aumentar por causa de la pandemia, dándonos cuenta que lo mas importante es nuestra salud, de allí la importancia de realizar el análisis de las condiciones a las que estamos expuestos día a día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796474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1046043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0156659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738430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24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503609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25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614063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26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5234006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27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1381724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28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9430238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29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4545819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30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735418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Las principales fuentes de contaminación se representan claramente en estas imágenes, tanto de origen exterior como interior, en relación a materiales de construcción, procesos de combustión en la cocina, calefactores, estufas a gas, madera, carbón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4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451135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5548199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7341623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6996009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34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0793971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35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9920796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36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4746771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37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90017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38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2905390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39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3484303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40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544486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En base a las afecciones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5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4700508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41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0069363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42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3070579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43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2163722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44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957858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En base a las afecciones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6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02218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7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885549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8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293375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En base a las afecciones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9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047038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0059A-80EB-47E5-A7C3-FEC2D1647126}" type="slidenum">
              <a:rPr lang="es-US" smtClean="0"/>
              <a:t>10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62495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2EEF-AA2B-41D4-B43C-AE588325732F}" type="datetimeFigureOut">
              <a:rPr lang="es-US" smtClean="0"/>
              <a:t>3/18/2021</a:t>
            </a:fld>
            <a:endParaRPr lang="es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D131-0A13-4DB6-A40C-08D30D16EEF8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87951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2EEF-AA2B-41D4-B43C-AE588325732F}" type="datetimeFigureOut">
              <a:rPr lang="es-US" smtClean="0"/>
              <a:t>3/18/2021</a:t>
            </a:fld>
            <a:endParaRPr lang="es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D131-0A13-4DB6-A40C-08D30D16EEF8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24335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2EEF-AA2B-41D4-B43C-AE588325732F}" type="datetimeFigureOut">
              <a:rPr lang="es-US" smtClean="0"/>
              <a:t>3/18/2021</a:t>
            </a:fld>
            <a:endParaRPr lang="es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D131-0A13-4DB6-A40C-08D30D16EEF8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8171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2EEF-AA2B-41D4-B43C-AE588325732F}" type="datetimeFigureOut">
              <a:rPr lang="es-US" smtClean="0"/>
              <a:t>3/18/2021</a:t>
            </a:fld>
            <a:endParaRPr lang="es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D131-0A13-4DB6-A40C-08D30D16EEF8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972204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2EEF-AA2B-41D4-B43C-AE588325732F}" type="datetimeFigureOut">
              <a:rPr lang="es-US" smtClean="0"/>
              <a:t>3/18/2021</a:t>
            </a:fld>
            <a:endParaRPr lang="es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D131-0A13-4DB6-A40C-08D30D16EEF8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72633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2EEF-AA2B-41D4-B43C-AE588325732F}" type="datetimeFigureOut">
              <a:rPr lang="es-US" smtClean="0"/>
              <a:t>3/18/2021</a:t>
            </a:fld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D131-0A13-4DB6-A40C-08D30D16EEF8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8954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2EEF-AA2B-41D4-B43C-AE588325732F}" type="datetimeFigureOut">
              <a:rPr lang="es-US" smtClean="0"/>
              <a:t>3/18/2021</a:t>
            </a:fld>
            <a:endParaRPr lang="es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D131-0A13-4DB6-A40C-08D30D16EEF8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57248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2EEF-AA2B-41D4-B43C-AE588325732F}" type="datetimeFigureOut">
              <a:rPr lang="es-US" smtClean="0"/>
              <a:t>3/18/2021</a:t>
            </a:fld>
            <a:endParaRPr lang="es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D131-0A13-4DB6-A40C-08D30D16EEF8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241042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2EEF-AA2B-41D4-B43C-AE588325732F}" type="datetimeFigureOut">
              <a:rPr lang="es-US" smtClean="0"/>
              <a:t>3/18/2021</a:t>
            </a:fld>
            <a:endParaRPr lang="es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D131-0A13-4DB6-A40C-08D30D16EEF8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193848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2EEF-AA2B-41D4-B43C-AE588325732F}" type="datetimeFigureOut">
              <a:rPr lang="es-US" smtClean="0"/>
              <a:t>3/18/2021</a:t>
            </a:fld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D131-0A13-4DB6-A40C-08D30D16EEF8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02600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92EEF-AA2B-41D4-B43C-AE588325732F}" type="datetimeFigureOut">
              <a:rPr lang="es-US" smtClean="0"/>
              <a:t>3/18/2021</a:t>
            </a:fld>
            <a:endParaRPr lang="es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0D131-0A13-4DB6-A40C-08D30D16EEF8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3927680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92EEF-AA2B-41D4-B43C-AE588325732F}" type="datetimeFigureOut">
              <a:rPr lang="es-US" smtClean="0"/>
              <a:t>3/18/2021</a:t>
            </a:fld>
            <a:endParaRPr lang="es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0D131-0A13-4DB6-A40C-08D30D16EEF8}" type="slidenum">
              <a:rPr lang="es-US" smtClean="0"/>
              <a:t>‹Nº›</a:t>
            </a:fld>
            <a:endParaRPr lang="es-US"/>
          </a:p>
        </p:txBody>
      </p:sp>
    </p:spTree>
    <p:extLst>
      <p:ext uri="{BB962C8B-B14F-4D97-AF65-F5344CB8AC3E}">
        <p14:creationId xmlns:p14="http://schemas.microsoft.com/office/powerpoint/2010/main" val="428084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tm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tm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m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mp"/><Relationship Id="rId5" Type="http://schemas.openxmlformats.org/officeDocument/2006/relationships/image" Target="../media/image44.tmp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mp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m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tmp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m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gif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gif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gif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gif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gif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tmp"/><Relationship Id="rId5" Type="http://schemas.openxmlformats.org/officeDocument/2006/relationships/image" Target="../media/image69.tmp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tm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12" Type="http://schemas.openxmlformats.org/officeDocument/2006/relationships/image" Target="../media/image10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tmp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player.vimeo.com/video/525691740?app_id=122963" TargetMode="External"/><Relationship Id="rId6" Type="http://schemas.openxmlformats.org/officeDocument/2006/relationships/image" Target="../media/image75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mp"/><Relationship Id="rId3" Type="http://schemas.openxmlformats.org/officeDocument/2006/relationships/image" Target="../media/image2.jpg"/><Relationship Id="rId7" Type="http://schemas.openxmlformats.org/officeDocument/2006/relationships/image" Target="../media/image13.tmp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mp"/><Relationship Id="rId11" Type="http://schemas.openxmlformats.org/officeDocument/2006/relationships/image" Target="../media/image17.png"/><Relationship Id="rId5" Type="http://schemas.openxmlformats.org/officeDocument/2006/relationships/image" Target="../media/image11.tmp"/><Relationship Id="rId10" Type="http://schemas.openxmlformats.org/officeDocument/2006/relationships/image" Target="../media/image16.tmp"/><Relationship Id="rId4" Type="http://schemas.openxmlformats.org/officeDocument/2006/relationships/image" Target="../media/image3.png"/><Relationship Id="rId9" Type="http://schemas.openxmlformats.org/officeDocument/2006/relationships/image" Target="../media/image15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mp"/><Relationship Id="rId5" Type="http://schemas.openxmlformats.org/officeDocument/2006/relationships/image" Target="../media/image18.tm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2.jpg"/><Relationship Id="rId21" Type="http://schemas.microsoft.com/office/2007/relationships/hdphoto" Target="../media/hdphoto9.wdp"/><Relationship Id="rId7" Type="http://schemas.openxmlformats.org/officeDocument/2006/relationships/image" Target="../media/image21.tmp"/><Relationship Id="rId12" Type="http://schemas.openxmlformats.org/officeDocument/2006/relationships/image" Target="../media/image26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5.png"/><Relationship Id="rId24" Type="http://schemas.openxmlformats.org/officeDocument/2006/relationships/image" Target="../media/image34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23" Type="http://schemas.microsoft.com/office/2007/relationships/hdphoto" Target="../media/hdphoto10.wdp"/><Relationship Id="rId10" Type="http://schemas.openxmlformats.org/officeDocument/2006/relationships/image" Target="../media/image24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485494" y="1600200"/>
            <a:ext cx="10839108" cy="49495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es-EC" sz="2400" b="1" dirty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C" sz="2800" dirty="0">
                <a:latin typeface="Georgia" panose="02040502050405020303" pitchFamily="18" charset="0"/>
              </a:rPr>
              <a:t>“Diseño e Implementación de una Red de Sensores Inalámbricos Fijos y Móviles para la Monitorización de la Calidad de Aire y Condiciones Ambientales en Espacios Interiores”</a:t>
            </a:r>
          </a:p>
          <a:p>
            <a:pPr>
              <a:lnSpc>
                <a:spcPct val="100000"/>
              </a:lnSpc>
            </a:pPr>
            <a:endParaRPr lang="es-EC" sz="2400" dirty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endParaRPr lang="es-EC" sz="2400" b="1" dirty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C" sz="2400" b="1" dirty="0">
                <a:latin typeface="Georgia" panose="02040502050405020303" pitchFamily="18" charset="0"/>
              </a:rPr>
              <a:t>Autores: </a:t>
            </a:r>
            <a:r>
              <a:rPr lang="es-EC" sz="2400" dirty="0">
                <a:latin typeface="Georgia" panose="02040502050405020303" pitchFamily="18" charset="0"/>
              </a:rPr>
              <a:t>Edison Fernando Mena Rueda</a:t>
            </a:r>
          </a:p>
          <a:p>
            <a:pPr>
              <a:lnSpc>
                <a:spcPct val="100000"/>
              </a:lnSpc>
            </a:pPr>
            <a:r>
              <a:rPr lang="es-EC" sz="2400" dirty="0">
                <a:latin typeface="Georgia" panose="02040502050405020303" pitchFamily="18" charset="0"/>
              </a:rPr>
              <a:t>          David Mateo López Meza</a:t>
            </a:r>
          </a:p>
          <a:p>
            <a:pPr>
              <a:lnSpc>
                <a:spcPct val="100000"/>
              </a:lnSpc>
            </a:pPr>
            <a:endParaRPr lang="es-EC" sz="2400" dirty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pt-BR" sz="2000" b="1" dirty="0" err="1">
                <a:latin typeface="Georgia" panose="02040502050405020303" pitchFamily="18" charset="0"/>
              </a:rPr>
              <a:t>Director</a:t>
            </a:r>
            <a:r>
              <a:rPr lang="pt-BR" sz="2000" b="1" dirty="0">
                <a:latin typeface="Georgia" panose="02040502050405020303" pitchFamily="18" charset="0"/>
              </a:rPr>
              <a:t>:  </a:t>
            </a:r>
            <a:r>
              <a:rPr lang="pt-BR" sz="2000" dirty="0">
                <a:latin typeface="Georgia" panose="02040502050405020303" pitchFamily="18" charset="0"/>
              </a:rPr>
              <a:t>Ing. Andrés Ricardo </a:t>
            </a:r>
            <a:r>
              <a:rPr lang="pt-BR" sz="2000" dirty="0" err="1">
                <a:latin typeface="Georgia" panose="02040502050405020303" pitchFamily="18" charset="0"/>
              </a:rPr>
              <a:t>Arcentales</a:t>
            </a:r>
            <a:r>
              <a:rPr lang="pt-BR" sz="2000" dirty="0">
                <a:latin typeface="Georgia" panose="02040502050405020303" pitchFamily="18" charset="0"/>
              </a:rPr>
              <a:t> </a:t>
            </a:r>
            <a:r>
              <a:rPr lang="pt-BR" sz="2000" dirty="0" err="1">
                <a:latin typeface="Georgia" panose="02040502050405020303" pitchFamily="18" charset="0"/>
              </a:rPr>
              <a:t>Viteri</a:t>
            </a:r>
            <a:r>
              <a:rPr lang="pt-BR" sz="2000" dirty="0">
                <a:latin typeface="Georgia" panose="02040502050405020303" pitchFamily="18" charset="0"/>
              </a:rPr>
              <a:t>, PhD.</a:t>
            </a:r>
          </a:p>
          <a:p>
            <a:pPr>
              <a:lnSpc>
                <a:spcPct val="100000"/>
              </a:lnSpc>
            </a:pPr>
            <a:endParaRPr lang="pt-BR" sz="2400" dirty="0"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</a:pPr>
            <a:r>
              <a:rPr lang="es-EC" sz="1800" b="1" dirty="0">
                <a:latin typeface="Georgia" panose="02040502050405020303" pitchFamily="18" charset="0"/>
              </a:rPr>
              <a:t>Sangolquí, 2021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F3E974-CB0D-4E6D-A119-DEB3FCC451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94" y="279973"/>
            <a:ext cx="3896412" cy="1006317"/>
          </a:xfrm>
          <a:prstGeom prst="rect">
            <a:avLst/>
          </a:prstGeom>
        </p:spPr>
      </p:pic>
      <p:sp>
        <p:nvSpPr>
          <p:cNvPr id="13" name="3 Rectángulo">
            <a:extLst>
              <a:ext uri="{FF2B5EF4-FFF2-40B4-BE49-F238E27FC236}">
                <a16:creationId xmlns:a16="http://schemas.microsoft.com/office/drawing/2014/main" id="{200486B8-257C-4BDF-BB41-DB483AA85644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3 Rectángulo">
            <a:extLst>
              <a:ext uri="{FF2B5EF4-FFF2-40B4-BE49-F238E27FC236}">
                <a16:creationId xmlns:a16="http://schemas.microsoft.com/office/drawing/2014/main" id="{DC8BFE3C-17D5-4611-8871-B312076374B8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3 Rectángulo">
            <a:extLst>
              <a:ext uri="{FF2B5EF4-FFF2-40B4-BE49-F238E27FC236}">
                <a16:creationId xmlns:a16="http://schemas.microsoft.com/office/drawing/2014/main" id="{0D37FCD4-CC8C-4D98-9BC4-45007500547D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3 Rectángulo">
            <a:extLst>
              <a:ext uri="{FF2B5EF4-FFF2-40B4-BE49-F238E27FC236}">
                <a16:creationId xmlns:a16="http://schemas.microsoft.com/office/drawing/2014/main" id="{2B2FB9D5-5B69-4AB4-B4DB-AB67EB0B29B8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636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3073"/>
    </mc:Choice>
    <mc:Fallback xmlns="">
      <p:transition advTm="3307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3C93D05-C8C7-4792-B0B0-562D4E74CA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27" y="2456380"/>
            <a:ext cx="9689768" cy="2458796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79F9E99-ED10-4823-AD6E-7C4F6742AF24}"/>
              </a:ext>
            </a:extLst>
          </p:cNvPr>
          <p:cNvSpPr txBox="1">
            <a:spLocks/>
          </p:cNvSpPr>
          <p:nvPr/>
        </p:nvSpPr>
        <p:spPr>
          <a:xfrm>
            <a:off x="1675369" y="699301"/>
            <a:ext cx="921752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Sensores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Óxido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Metálico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361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97396"/>
            <a:ext cx="1133112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90733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90733"/>
            <a:ext cx="1043326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90733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90733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90733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D5234D1-DBC0-4AEC-A09B-C3A5B2DEC641}"/>
              </a:ext>
            </a:extLst>
          </p:cNvPr>
          <p:cNvSpPr txBox="1">
            <a:spLocks/>
          </p:cNvSpPr>
          <p:nvPr/>
        </p:nvSpPr>
        <p:spPr>
          <a:xfrm>
            <a:off x="1584961" y="318631"/>
            <a:ext cx="921752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Pruebas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Sistema de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Ventilación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3D86111-2469-4336-A010-89E09D03E38B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0063" y="755789"/>
            <a:ext cx="6880381" cy="302905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BF0DFDD-17FF-4942-9138-05179DF045E9}"/>
              </a:ext>
            </a:extLst>
          </p:cNvPr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7022" y="3784847"/>
            <a:ext cx="6689078" cy="302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82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D5234D1-DBC0-4AEC-A09B-C3A5B2DEC641}"/>
              </a:ext>
            </a:extLst>
          </p:cNvPr>
          <p:cNvSpPr txBox="1">
            <a:spLocks/>
          </p:cNvSpPr>
          <p:nvPr/>
        </p:nvSpPr>
        <p:spPr>
          <a:xfrm>
            <a:off x="1584961" y="760580"/>
            <a:ext cx="921752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Comparación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de la </a:t>
            </a:r>
            <a:r>
              <a:rPr kumimoji="1" lang="en-US" altLang="ja-JP" sz="28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L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ectura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del </a:t>
            </a:r>
            <a:r>
              <a:rPr kumimoji="1" lang="en-US" altLang="ja-JP" sz="28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S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ensor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MQ-7 con 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Filtro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de Aire 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en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Diferentes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1" lang="en-US" altLang="ja-JP" sz="28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C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ontenedores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03145E7-48D4-42BB-968D-7A98D7053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0" y="1619879"/>
            <a:ext cx="9974721" cy="523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82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D5234D1-DBC0-4AEC-A09B-C3A5B2DEC641}"/>
              </a:ext>
            </a:extLst>
          </p:cNvPr>
          <p:cNvSpPr txBox="1">
            <a:spLocks/>
          </p:cNvSpPr>
          <p:nvPr/>
        </p:nvSpPr>
        <p:spPr>
          <a:xfrm>
            <a:off x="1584961" y="699194"/>
            <a:ext cx="921752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Comparación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sel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Sistema de 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Ventilación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en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Acrilico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con 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Filtro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VS Sin </a:t>
            </a: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Filtro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9AA990-7EFC-4CB0-B5B8-0FF8E5F66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4" y="1634662"/>
            <a:ext cx="10329483" cy="513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82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25F167-2177-454C-9ED8-3B41BD4E90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562" y="1456119"/>
            <a:ext cx="7171355" cy="5401881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35661B-88A5-4881-8328-4AEDCEA042D2}"/>
              </a:ext>
            </a:extLst>
          </p:cNvPr>
          <p:cNvSpPr txBox="1">
            <a:spLocks/>
          </p:cNvSpPr>
          <p:nvPr/>
        </p:nvSpPr>
        <p:spPr>
          <a:xfrm>
            <a:off x="1202828" y="797327"/>
            <a:ext cx="921752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Placa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Control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701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612F7F0-F608-42A3-B237-37136FE9C4C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212830"/>
              </a:clrFrom>
              <a:clrTo>
                <a:srgbClr val="21283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7526" y="1812240"/>
            <a:ext cx="4209034" cy="424843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950A6CC-2177-43F0-86EE-C82AFA642C3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212830"/>
              </a:clrFrom>
              <a:clrTo>
                <a:srgbClr val="21283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3972" y="1992464"/>
            <a:ext cx="4062273" cy="3887984"/>
          </a:xfrm>
          <a:prstGeom prst="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BD285F8-6842-4AC4-A852-5634A27FF061}"/>
              </a:ext>
            </a:extLst>
          </p:cNvPr>
          <p:cNvSpPr txBox="1">
            <a:spLocks/>
          </p:cNvSpPr>
          <p:nvPr/>
        </p:nvSpPr>
        <p:spPr>
          <a:xfrm>
            <a:off x="1202828" y="797327"/>
            <a:ext cx="921752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Diseño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la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Estructura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la Plataforma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Multisensado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FIja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556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4478CA0-1725-40BE-AB6F-43392C700E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097" y="847919"/>
            <a:ext cx="6488515" cy="584066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9A26F47-D25F-4D61-9A97-3EED87F9F870}"/>
              </a:ext>
            </a:extLst>
          </p:cNvPr>
          <p:cNvSpPr txBox="1"/>
          <p:nvPr/>
        </p:nvSpPr>
        <p:spPr>
          <a:xfrm>
            <a:off x="9661097" y="4058465"/>
            <a:ext cx="19598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>
                <a:cs typeface="Times New Roman" panose="02020603050405020304" pitchFamily="18" charset="0"/>
              </a:rPr>
              <a:t>Sensor SGP30</a:t>
            </a:r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D1900E53-7B6A-4CA8-A845-94900404597A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7328343" y="3872783"/>
            <a:ext cx="2332754" cy="3703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FAB927C8-DAA1-4C00-948E-FFEEF28453DF}"/>
              </a:ext>
            </a:extLst>
          </p:cNvPr>
          <p:cNvSpPr txBox="1"/>
          <p:nvPr/>
        </p:nvSpPr>
        <p:spPr>
          <a:xfrm>
            <a:off x="9661097" y="4613862"/>
            <a:ext cx="19598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>
                <a:cs typeface="Times New Roman" panose="02020603050405020304" pitchFamily="18" charset="0"/>
              </a:rPr>
              <a:t>Sensor MQ7</a:t>
            </a:r>
          </a:p>
        </p:txBody>
      </p: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807CC3D2-4746-4BAF-8CF7-5F79E7854552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6426643" y="4093832"/>
            <a:ext cx="3234454" cy="70469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2C5998B-F4ED-4F76-994D-27A637578FD5}"/>
              </a:ext>
            </a:extLst>
          </p:cNvPr>
          <p:cNvSpPr txBox="1"/>
          <p:nvPr/>
        </p:nvSpPr>
        <p:spPr>
          <a:xfrm>
            <a:off x="9661097" y="3457285"/>
            <a:ext cx="19598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>
                <a:cs typeface="Times New Roman" panose="02020603050405020304" pitchFamily="18" charset="0"/>
              </a:rPr>
              <a:t>Ventilador 2</a:t>
            </a:r>
          </a:p>
        </p:txBody>
      </p: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93D737C3-271F-4A8C-8DF4-D308A5107C85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7493443" y="3423283"/>
            <a:ext cx="2167654" cy="2186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1F580E5-78F3-47B5-AE5E-69C2A1807D4E}"/>
              </a:ext>
            </a:extLst>
          </p:cNvPr>
          <p:cNvSpPr txBox="1"/>
          <p:nvPr/>
        </p:nvSpPr>
        <p:spPr>
          <a:xfrm>
            <a:off x="546543" y="4619039"/>
            <a:ext cx="16347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>
                <a:cs typeface="Times New Roman" panose="02020603050405020304" pitchFamily="18" charset="0"/>
              </a:rPr>
              <a:t>Ventilador 1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59DA6CC0-3B81-4580-8557-FB1E416852D7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2181303" y="4198367"/>
            <a:ext cx="1963573" cy="60533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EA4F369-C4A6-4337-AA31-90EE3944F5DD}"/>
              </a:ext>
            </a:extLst>
          </p:cNvPr>
          <p:cNvSpPr txBox="1"/>
          <p:nvPr/>
        </p:nvSpPr>
        <p:spPr>
          <a:xfrm>
            <a:off x="546543" y="3284780"/>
            <a:ext cx="16347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>
                <a:cs typeface="Times New Roman" panose="02020603050405020304" pitchFamily="18" charset="0"/>
              </a:rPr>
              <a:t>PCB principal</a:t>
            </a:r>
          </a:p>
        </p:txBody>
      </p: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C5BE34C0-35CD-4DC9-ABDB-5FA5E27491ED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2181303" y="3038562"/>
            <a:ext cx="1963573" cy="4308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2BB4106-6232-4099-8AEB-29941C4F5702}"/>
              </a:ext>
            </a:extLst>
          </p:cNvPr>
          <p:cNvSpPr txBox="1"/>
          <p:nvPr/>
        </p:nvSpPr>
        <p:spPr>
          <a:xfrm>
            <a:off x="546543" y="1994402"/>
            <a:ext cx="16347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>
                <a:cs typeface="Times New Roman" panose="02020603050405020304" pitchFamily="18" charset="0"/>
              </a:rPr>
              <a:t>Sensor de </a:t>
            </a:r>
            <a:r>
              <a:rPr lang="es-EC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</a:t>
            </a:r>
            <a:r>
              <a:rPr lang="es-EC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s-EC" dirty="0">
              <a:cs typeface="Times New Roman" panose="02020603050405020304" pitchFamily="18" charset="0"/>
            </a:endParaRPr>
          </a:p>
        </p:txBody>
      </p: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DB5E92F1-5EFF-4027-8895-9A41A79E5746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2181303" y="1585508"/>
            <a:ext cx="2873740" cy="59356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BEB65A3-441C-4181-92C3-154E3E1161B0}"/>
              </a:ext>
            </a:extLst>
          </p:cNvPr>
          <p:cNvSpPr txBox="1"/>
          <p:nvPr/>
        </p:nvSpPr>
        <p:spPr>
          <a:xfrm>
            <a:off x="9661097" y="2222000"/>
            <a:ext cx="195984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C" dirty="0">
                <a:cs typeface="Times New Roman" panose="02020603050405020304" pitchFamily="18" charset="0"/>
              </a:rPr>
              <a:t>PCB de sensores de condiciones ambientales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AF8021A5-447A-4E8D-97BE-987237BB87E1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7036243" y="1642223"/>
            <a:ext cx="2624854" cy="10414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760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F94370-0C8C-4C24-9E20-70CCADB0B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34" y="4113406"/>
            <a:ext cx="3823065" cy="2332850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3A8B1A9-F070-409F-8373-20A78EF9F8F3}"/>
              </a:ext>
            </a:extLst>
          </p:cNvPr>
          <p:cNvSpPr txBox="1">
            <a:spLocks/>
          </p:cNvSpPr>
          <p:nvPr/>
        </p:nvSpPr>
        <p:spPr>
          <a:xfrm>
            <a:off x="1202828" y="797327"/>
            <a:ext cx="921752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Plataforma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Robótica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82A1CB6-DB07-44F8-AFE3-0B95ABC0970B}"/>
              </a:ext>
            </a:extLst>
          </p:cNvPr>
          <p:cNvGrpSpPr/>
          <p:nvPr/>
        </p:nvGrpSpPr>
        <p:grpSpPr>
          <a:xfrm>
            <a:off x="809601" y="1375202"/>
            <a:ext cx="5001990" cy="2384248"/>
            <a:chOff x="822034" y="1882952"/>
            <a:chExt cx="5001990" cy="2384248"/>
          </a:xfrm>
        </p:grpSpPr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FC89A0E1-D9A8-4F49-A99F-14B085550826}"/>
                </a:ext>
              </a:extLst>
            </p:cNvPr>
            <p:cNvSpPr/>
            <p:nvPr/>
          </p:nvSpPr>
          <p:spPr>
            <a:xfrm>
              <a:off x="822034" y="2095259"/>
              <a:ext cx="5001990" cy="2171941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2100" dirty="0">
                  <a:solidFill>
                    <a:schemeClr val="tx1"/>
                  </a:solidFill>
                </a:rPr>
                <a:t>Chasis Metálico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2100" dirty="0">
                  <a:solidFill>
                    <a:schemeClr val="tx1"/>
                  </a:solidFill>
                </a:rPr>
                <a:t>4 Motores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2100" dirty="0">
                  <a:solidFill>
                    <a:schemeClr val="tx1"/>
                  </a:solidFill>
                </a:rPr>
                <a:t>Consumo de corriente 170mA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2100" dirty="0">
                  <a:solidFill>
                    <a:schemeClr val="tx1"/>
                  </a:solidFill>
                </a:rPr>
                <a:t>Suministro 9V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2100" dirty="0">
                  <a:solidFill>
                    <a:schemeClr val="tx1"/>
                  </a:solidFill>
                </a:rPr>
                <a:t>Velocidad 320 rpm a 7.2V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EC" sz="2100" dirty="0">
                  <a:solidFill>
                    <a:schemeClr val="tx1"/>
                  </a:solidFill>
                </a:rPr>
                <a:t>Torque 0.8 kg*cm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0C12D7C1-08BA-4C8E-8BA0-41078503D07C}"/>
                </a:ext>
              </a:extLst>
            </p:cNvPr>
            <p:cNvSpPr txBox="1"/>
            <p:nvPr/>
          </p:nvSpPr>
          <p:spPr>
            <a:xfrm>
              <a:off x="898378" y="1882952"/>
              <a:ext cx="4514450" cy="4462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2300" dirty="0">
                  <a:solidFill>
                    <a:schemeClr val="accent1">
                      <a:lumMod val="75000"/>
                    </a:schemeClr>
                  </a:solidFill>
                </a:rPr>
                <a:t>Plataforma Móvil DG012-Basic 4WD</a:t>
              </a:r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8A753434-4331-4577-81FB-3B08ED60BF48}"/>
              </a:ext>
            </a:extLst>
          </p:cNvPr>
          <p:cNvGrpSpPr/>
          <p:nvPr/>
        </p:nvGrpSpPr>
        <p:grpSpPr>
          <a:xfrm>
            <a:off x="6352850" y="1463216"/>
            <a:ext cx="2896657" cy="4818174"/>
            <a:chOff x="4497100" y="1706750"/>
            <a:chExt cx="3197800" cy="5383942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24F1979D-32FC-46BB-A3CF-497B706BA064}"/>
                </a:ext>
              </a:extLst>
            </p:cNvPr>
            <p:cNvGrpSpPr/>
            <p:nvPr/>
          </p:nvGrpSpPr>
          <p:grpSpPr>
            <a:xfrm rot="16200000">
              <a:off x="3501891" y="2701959"/>
              <a:ext cx="5188217" cy="3197800"/>
              <a:chOff x="5927455" y="3804249"/>
              <a:chExt cx="5188217" cy="3197800"/>
            </a:xfrm>
          </p:grpSpPr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4C0BB745-EA58-4CD1-B97E-8DF663F64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7455" y="3804249"/>
                <a:ext cx="5188217" cy="2711589"/>
              </a:xfrm>
              <a:prstGeom prst="rect">
                <a:avLst/>
              </a:prstGeom>
            </p:spPr>
          </p:pic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F301AE84-76B9-4D19-87CC-3982BB16F1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601" b="98754" l="18121" r="90268">
                            <a14:backgroundMark x1="55034" y1="14947" x2="55034" y2="14947"/>
                            <a14:backgroundMark x1="46980" y1="7295" x2="46980" y2="7295"/>
                            <a14:backgroundMark x1="41611" y1="88434" x2="41611" y2="884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83"/>
              <a:stretch/>
            </p:blipFill>
            <p:spPr>
              <a:xfrm rot="5400000">
                <a:off x="8220498" y="4199643"/>
                <a:ext cx="1854532" cy="3750279"/>
              </a:xfrm>
              <a:prstGeom prst="rect">
                <a:avLst/>
              </a:prstGeom>
            </p:spPr>
          </p:pic>
        </p:grp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9FDF49C1-9A50-48AC-8932-DF7FFDED1A3C}"/>
                </a:ext>
              </a:extLst>
            </p:cNvPr>
            <p:cNvSpPr txBox="1"/>
            <p:nvPr/>
          </p:nvSpPr>
          <p:spPr>
            <a:xfrm>
              <a:off x="4897124" y="6813693"/>
              <a:ext cx="4305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dirty="0"/>
                <a:t>(a)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9ABA4D72-2B06-4C60-A204-B1F557A921F6}"/>
                </a:ext>
              </a:extLst>
            </p:cNvPr>
            <p:cNvSpPr txBox="1"/>
            <p:nvPr/>
          </p:nvSpPr>
          <p:spPr>
            <a:xfrm>
              <a:off x="6588738" y="6813693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dirty="0"/>
                <a:t>(b)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E068D7C3-970B-4FC2-BE11-AD2D4E390E8C}"/>
                </a:ext>
              </a:extLst>
            </p:cNvPr>
            <p:cNvSpPr txBox="1"/>
            <p:nvPr/>
          </p:nvSpPr>
          <p:spPr>
            <a:xfrm>
              <a:off x="6588786" y="5358897"/>
              <a:ext cx="4107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200" dirty="0"/>
                <a:t>(c)</a:t>
              </a:r>
            </a:p>
          </p:txBody>
        </p:sp>
      </p:grpSp>
      <p:pic>
        <p:nvPicPr>
          <p:cNvPr id="29" name="Imagen 28">
            <a:extLst>
              <a:ext uri="{FF2B5EF4-FFF2-40B4-BE49-F238E27FC236}">
                <a16:creationId xmlns:a16="http://schemas.microsoft.com/office/drawing/2014/main" id="{FD0F4909-E2F5-48F6-ACF3-4467D4381AE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212830"/>
              </a:clrFrom>
              <a:clrTo>
                <a:srgbClr val="212830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7470258" y="3004513"/>
            <a:ext cx="5456426" cy="124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7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0AD44DD-26F1-45EC-A9D5-B49B7AFD7A49}"/>
              </a:ext>
            </a:extLst>
          </p:cNvPr>
          <p:cNvSpPr txBox="1">
            <a:spLocks/>
          </p:cNvSpPr>
          <p:nvPr/>
        </p:nvSpPr>
        <p:spPr>
          <a:xfrm>
            <a:off x="1222079" y="647825"/>
            <a:ext cx="921752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Sistema de 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Desplazamiento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ECF9AC-CFB3-4AD8-953C-60215AC63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8" y="1322415"/>
            <a:ext cx="11235559" cy="467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96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D51B64-122A-4FBD-B0F6-3CBA17F8E4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269" y="1454866"/>
            <a:ext cx="7262140" cy="487236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0AD44DD-26F1-45EC-A9D5-B49B7AFD7A49}"/>
              </a:ext>
            </a:extLst>
          </p:cNvPr>
          <p:cNvSpPr txBox="1">
            <a:spLocks/>
          </p:cNvSpPr>
          <p:nvPr/>
        </p:nvSpPr>
        <p:spPr>
          <a:xfrm>
            <a:off x="1237074" y="826562"/>
            <a:ext cx="921752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Detección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de Punto de 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Sensado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86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C389FEEB-B262-4275-A9F3-13568284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77" y="1007642"/>
            <a:ext cx="4134041" cy="679780"/>
          </a:xfrm>
        </p:spPr>
        <p:txBody>
          <a:bodyPr>
            <a:normAutofit fontScale="90000"/>
          </a:bodyPr>
          <a:lstStyle/>
          <a:p>
            <a:r>
              <a:rPr kumimoji="1" lang="en-US" altLang="ja-JP" b="1" i="1" dirty="0">
                <a:solidFill>
                  <a:schemeClr val="accent1">
                    <a:lumMod val="50000"/>
                  </a:schemeClr>
                </a:solidFill>
              </a:rPr>
              <a:t>CONTENIDO</a:t>
            </a:r>
            <a:endParaRPr kumimoji="1" lang="ja-JP" altLang="en-US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9F91D8E9-7461-430D-B0DD-D582BDEAD632}"/>
              </a:ext>
            </a:extLst>
          </p:cNvPr>
          <p:cNvGrpSpPr/>
          <p:nvPr/>
        </p:nvGrpSpPr>
        <p:grpSpPr>
          <a:xfrm>
            <a:off x="901722" y="1739496"/>
            <a:ext cx="8849039" cy="847213"/>
            <a:chOff x="2577414" y="2162282"/>
            <a:chExt cx="2731330" cy="847213"/>
          </a:xfrm>
        </p:grpSpPr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4FDDF6E5-23F1-4133-9ACA-C29F5953ECE1}"/>
                </a:ext>
              </a:extLst>
            </p:cNvPr>
            <p:cNvSpPr txBox="1">
              <a:spLocks/>
            </p:cNvSpPr>
            <p:nvPr/>
          </p:nvSpPr>
          <p:spPr>
            <a:xfrm>
              <a:off x="2738051" y="2174201"/>
              <a:ext cx="2570693" cy="445172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Introducción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.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9" name="Text Placeholder 5">
              <a:extLst>
                <a:ext uri="{FF2B5EF4-FFF2-40B4-BE49-F238E27FC236}">
                  <a16:creationId xmlns:a16="http://schemas.microsoft.com/office/drawing/2014/main" id="{F3E32973-C882-4AF0-B9D9-5F1841AD0560}"/>
                </a:ext>
              </a:extLst>
            </p:cNvPr>
            <p:cNvSpPr txBox="1">
              <a:spLocks/>
            </p:cNvSpPr>
            <p:nvPr/>
          </p:nvSpPr>
          <p:spPr>
            <a:xfrm>
              <a:off x="2577414" y="2162282"/>
              <a:ext cx="131453" cy="774213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ctr">
              <a:noAutofit/>
            </a:bodyPr>
            <a:lstStyle>
              <a:lvl1pPr marL="0" indent="0" algn="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4800" i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40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1</a:t>
              </a:r>
              <a:endParaRPr kumimoji="1" lang="ja-JP" alt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10" name="Marcador de texto 22">
              <a:extLst>
                <a:ext uri="{FF2B5EF4-FFF2-40B4-BE49-F238E27FC236}">
                  <a16:creationId xmlns:a16="http://schemas.microsoft.com/office/drawing/2014/main" id="{111CA4E2-11EC-4D82-824F-FA6C31B72A59}"/>
                </a:ext>
              </a:extLst>
            </p:cNvPr>
            <p:cNvSpPr txBox="1">
              <a:spLocks/>
            </p:cNvSpPr>
            <p:nvPr/>
          </p:nvSpPr>
          <p:spPr>
            <a:xfrm>
              <a:off x="2724876" y="2679929"/>
              <a:ext cx="2460176" cy="329566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0" lang="es-EC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Sistemas de monitorización  </a:t>
              </a:r>
              <a:r>
                <a:rPr lang="es-EC" sz="1400" dirty="0">
                  <a:solidFill>
                    <a:sysClr val="windowText" lastClr="000000"/>
                  </a:solidFill>
                  <a:latin typeface="Calibri" panose="020F0502020204030204"/>
                </a:rPr>
                <a:t>en</a:t>
              </a:r>
              <a:r>
                <a:rPr kumimoji="0" lang="es-EC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s-EC" sz="1400" dirty="0">
                  <a:solidFill>
                    <a:sysClr val="windowText" lastClr="000000"/>
                  </a:solidFill>
                  <a:latin typeface="Calibri" panose="020F0502020204030204"/>
                </a:rPr>
                <a:t>e</a:t>
              </a:r>
              <a:r>
                <a:rPr kumimoji="0" lang="es-EC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spacios</a:t>
              </a:r>
              <a:r>
                <a:rPr kumimoji="0" lang="es-EC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s-EC" sz="1400" dirty="0">
                  <a:solidFill>
                    <a:sysClr val="windowText" lastClr="000000"/>
                  </a:solidFill>
                  <a:latin typeface="Calibri" panose="020F0502020204030204"/>
                </a:rPr>
                <a:t>i</a:t>
              </a:r>
              <a:r>
                <a:rPr kumimoji="0" lang="es-EC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nteriores</a:t>
              </a:r>
              <a:endPara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DBB0E4C3-4502-48F3-AEA4-58EB6AB477D7}"/>
              </a:ext>
            </a:extLst>
          </p:cNvPr>
          <p:cNvGrpSpPr/>
          <p:nvPr/>
        </p:nvGrpSpPr>
        <p:grpSpPr>
          <a:xfrm>
            <a:off x="777549" y="3386322"/>
            <a:ext cx="10215888" cy="921594"/>
            <a:chOff x="2593189" y="2090215"/>
            <a:chExt cx="7644768" cy="921594"/>
          </a:xfrm>
        </p:grpSpPr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AB1023E2-A0D3-477F-A851-CC503D36DB07}"/>
                </a:ext>
              </a:extLst>
            </p:cNvPr>
            <p:cNvSpPr txBox="1">
              <a:spLocks/>
            </p:cNvSpPr>
            <p:nvPr/>
          </p:nvSpPr>
          <p:spPr>
            <a:xfrm>
              <a:off x="2997602" y="2155805"/>
              <a:ext cx="7240355" cy="445172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3200" b="1" dirty="0" err="1">
                  <a:solidFill>
                    <a:sysClr val="windowText" lastClr="00000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Diseño</a:t>
              </a:r>
              <a:r>
                <a:rPr kumimoji="1" lang="en-US" altLang="ja-JP" sz="3200" b="1" dirty="0">
                  <a:solidFill>
                    <a:sysClr val="windowText" lastClr="00000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 e </a:t>
              </a:r>
              <a:r>
                <a:rPr kumimoji="1" lang="en-US" altLang="ja-JP" sz="3200" b="1" dirty="0" err="1">
                  <a:solidFill>
                    <a:sysClr val="windowText" lastClr="00000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Implementación</a:t>
              </a:r>
              <a:r>
                <a:rPr kumimoji="1" lang="en-US" altLang="ja-JP" sz="3200" b="1" dirty="0">
                  <a:solidFill>
                    <a:sysClr val="windowText" lastClr="00000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 de las </a:t>
              </a:r>
              <a:r>
                <a:rPr kumimoji="1" lang="en-US" altLang="ja-JP" sz="3200" b="1" dirty="0" err="1">
                  <a:solidFill>
                    <a:sysClr val="windowText" lastClr="00000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plataformas</a:t>
              </a:r>
              <a:r>
                <a:rPr kumimoji="1" lang="en-US" altLang="ja-JP" sz="3200" b="1" dirty="0">
                  <a:solidFill>
                    <a:sysClr val="windowText" lastClr="00000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 </a:t>
              </a:r>
              <a:r>
                <a:rPr kumimoji="1" lang="en-US" altLang="ja-JP" sz="3200" b="1" dirty="0" err="1">
                  <a:solidFill>
                    <a:sysClr val="windowText" lastClr="00000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multisensado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.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38" name="Text Placeholder 5">
              <a:extLst>
                <a:ext uri="{FF2B5EF4-FFF2-40B4-BE49-F238E27FC236}">
                  <a16:creationId xmlns:a16="http://schemas.microsoft.com/office/drawing/2014/main" id="{ADA14F3B-F5F5-4A6D-A108-61457B5C4E8D}"/>
                </a:ext>
              </a:extLst>
            </p:cNvPr>
            <p:cNvSpPr txBox="1">
              <a:spLocks/>
            </p:cNvSpPr>
            <p:nvPr/>
          </p:nvSpPr>
          <p:spPr>
            <a:xfrm>
              <a:off x="2593189" y="2090215"/>
              <a:ext cx="381146" cy="774213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ctr">
              <a:noAutofit/>
            </a:bodyPr>
            <a:lstStyle>
              <a:lvl1pPr marL="0" indent="0" algn="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4800" i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40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3</a:t>
              </a:r>
              <a:endParaRPr kumimoji="1" lang="ja-JP" alt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39" name="Marcador de texto 22">
              <a:extLst>
                <a:ext uri="{FF2B5EF4-FFF2-40B4-BE49-F238E27FC236}">
                  <a16:creationId xmlns:a16="http://schemas.microsoft.com/office/drawing/2014/main" id="{B6E54739-4ADF-4456-85AD-701612FB8AB4}"/>
                </a:ext>
              </a:extLst>
            </p:cNvPr>
            <p:cNvSpPr txBox="1">
              <a:spLocks/>
            </p:cNvSpPr>
            <p:nvPr/>
          </p:nvSpPr>
          <p:spPr>
            <a:xfrm>
              <a:off x="3037146" y="2682243"/>
              <a:ext cx="2460176" cy="329566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lang="es-EC" sz="1400" dirty="0">
                  <a:solidFill>
                    <a:sysClr val="windowText" lastClr="000000"/>
                  </a:solidFill>
                  <a:latin typeface="Calibri" panose="020F0502020204030204"/>
                </a:rPr>
                <a:t>Plataformas fijas y móviles</a:t>
              </a:r>
              <a:endPara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ADFF4885-3793-42C2-ACB8-EC3BFCEA6966}"/>
              </a:ext>
            </a:extLst>
          </p:cNvPr>
          <p:cNvGrpSpPr/>
          <p:nvPr/>
        </p:nvGrpSpPr>
        <p:grpSpPr>
          <a:xfrm>
            <a:off x="777549" y="4333030"/>
            <a:ext cx="9772973" cy="805218"/>
            <a:chOff x="2577414" y="2131277"/>
            <a:chExt cx="9772973" cy="805218"/>
          </a:xfrm>
        </p:grpSpPr>
        <p:sp>
          <p:nvSpPr>
            <p:cNvPr id="45" name="Text Placeholder 3">
              <a:extLst>
                <a:ext uri="{FF2B5EF4-FFF2-40B4-BE49-F238E27FC236}">
                  <a16:creationId xmlns:a16="http://schemas.microsoft.com/office/drawing/2014/main" id="{6D6CFF2F-07AB-451A-9607-B087900A78A7}"/>
                </a:ext>
              </a:extLst>
            </p:cNvPr>
            <p:cNvSpPr txBox="1">
              <a:spLocks/>
            </p:cNvSpPr>
            <p:nvPr/>
          </p:nvSpPr>
          <p:spPr>
            <a:xfrm>
              <a:off x="3102524" y="2131277"/>
              <a:ext cx="9247863" cy="445172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Configuración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 de la red </a:t>
              </a:r>
              <a:r>
                <a:rPr kumimoji="1" lang="en-US" altLang="ja-JP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inalámbrica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.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46" name="Text Placeholder 5">
              <a:extLst>
                <a:ext uri="{FF2B5EF4-FFF2-40B4-BE49-F238E27FC236}">
                  <a16:creationId xmlns:a16="http://schemas.microsoft.com/office/drawing/2014/main" id="{4208F1E1-5750-42C9-8CA5-83ACBC722B4A}"/>
                </a:ext>
              </a:extLst>
            </p:cNvPr>
            <p:cNvSpPr txBox="1">
              <a:spLocks/>
            </p:cNvSpPr>
            <p:nvPr/>
          </p:nvSpPr>
          <p:spPr>
            <a:xfrm>
              <a:off x="2577414" y="2162282"/>
              <a:ext cx="509335" cy="774213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ctr">
              <a:noAutofit/>
            </a:bodyPr>
            <a:lstStyle>
              <a:lvl1pPr marL="0" indent="0" algn="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4800" i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40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4</a:t>
              </a:r>
              <a:endParaRPr kumimoji="1" lang="ja-JP" alt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47" name="Marcador de texto 22">
              <a:extLst>
                <a:ext uri="{FF2B5EF4-FFF2-40B4-BE49-F238E27FC236}">
                  <a16:creationId xmlns:a16="http://schemas.microsoft.com/office/drawing/2014/main" id="{165188AF-5E0F-4B12-A83E-123DB5EE74EC}"/>
                </a:ext>
              </a:extLst>
            </p:cNvPr>
            <p:cNvSpPr txBox="1">
              <a:spLocks/>
            </p:cNvSpPr>
            <p:nvPr/>
          </p:nvSpPr>
          <p:spPr>
            <a:xfrm>
              <a:off x="3102524" y="2606929"/>
              <a:ext cx="7386176" cy="329566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0" lang="es-EC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Protocolo de comunicación MQTT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613A7A0B-4BC5-4DA0-BF6E-A019FE79C288}"/>
              </a:ext>
            </a:extLst>
          </p:cNvPr>
          <p:cNvGrpSpPr/>
          <p:nvPr/>
        </p:nvGrpSpPr>
        <p:grpSpPr>
          <a:xfrm>
            <a:off x="777549" y="5157996"/>
            <a:ext cx="9772973" cy="805218"/>
            <a:chOff x="2577414" y="2131277"/>
            <a:chExt cx="9772973" cy="805218"/>
          </a:xfrm>
        </p:grpSpPr>
        <p:sp>
          <p:nvSpPr>
            <p:cNvPr id="49" name="Text Placeholder 3">
              <a:extLst>
                <a:ext uri="{FF2B5EF4-FFF2-40B4-BE49-F238E27FC236}">
                  <a16:creationId xmlns:a16="http://schemas.microsoft.com/office/drawing/2014/main" id="{9BF31AF1-58F3-4472-AF76-1317EAB4349F}"/>
                </a:ext>
              </a:extLst>
            </p:cNvPr>
            <p:cNvSpPr txBox="1">
              <a:spLocks/>
            </p:cNvSpPr>
            <p:nvPr/>
          </p:nvSpPr>
          <p:spPr>
            <a:xfrm>
              <a:off x="3102524" y="2131277"/>
              <a:ext cx="9247863" cy="445172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Pruebas</a:t>
              </a:r>
              <a:r>
                <a:rPr kumimoji="1" lang="en-US" altLang="ja-JP" sz="3200" b="1" dirty="0">
                  <a:solidFill>
                    <a:sysClr val="windowText" lastClr="00000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 y R</a:t>
              </a:r>
              <a:r>
                <a:rPr kumimoji="1" lang="en-US" altLang="ja-JP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esultados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.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50" name="Text Placeholder 5">
              <a:extLst>
                <a:ext uri="{FF2B5EF4-FFF2-40B4-BE49-F238E27FC236}">
                  <a16:creationId xmlns:a16="http://schemas.microsoft.com/office/drawing/2014/main" id="{63370694-1AD9-4471-B700-F0FD86888C2C}"/>
                </a:ext>
              </a:extLst>
            </p:cNvPr>
            <p:cNvSpPr txBox="1">
              <a:spLocks/>
            </p:cNvSpPr>
            <p:nvPr/>
          </p:nvSpPr>
          <p:spPr>
            <a:xfrm>
              <a:off x="2577414" y="2162282"/>
              <a:ext cx="509335" cy="774213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ctr">
              <a:noAutofit/>
            </a:bodyPr>
            <a:lstStyle>
              <a:lvl1pPr marL="0" indent="0" algn="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4800" i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40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/>
                  <a:ea typeface="游ゴシック" panose="020B0400000000000000" pitchFamily="34" charset="-128"/>
                </a:rPr>
                <a:t>5</a:t>
              </a:r>
              <a:endParaRPr kumimoji="1" lang="ja-JP" alt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51" name="Marcador de texto 22">
              <a:extLst>
                <a:ext uri="{FF2B5EF4-FFF2-40B4-BE49-F238E27FC236}">
                  <a16:creationId xmlns:a16="http://schemas.microsoft.com/office/drawing/2014/main" id="{935302B5-80AA-4871-99BC-B977CD607969}"/>
                </a:ext>
              </a:extLst>
            </p:cNvPr>
            <p:cNvSpPr txBox="1">
              <a:spLocks/>
            </p:cNvSpPr>
            <p:nvPr/>
          </p:nvSpPr>
          <p:spPr>
            <a:xfrm>
              <a:off x="3102524" y="2606929"/>
              <a:ext cx="7386176" cy="329566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lang="es-EC" sz="1400" dirty="0">
                  <a:solidFill>
                    <a:sysClr val="windowText" lastClr="000000"/>
                  </a:solidFill>
                  <a:latin typeface="Calibri" panose="020F0502020204030204"/>
                </a:rPr>
                <a:t>Mapas de calor de las concentraciones medidas</a:t>
              </a:r>
              <a:endParaRPr kumimoji="0" lang="es-EC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7739B74E-A9EF-42CE-82E8-EE3E4CEE11D2}"/>
              </a:ext>
            </a:extLst>
          </p:cNvPr>
          <p:cNvGrpSpPr/>
          <p:nvPr/>
        </p:nvGrpSpPr>
        <p:grpSpPr>
          <a:xfrm>
            <a:off x="777549" y="5963214"/>
            <a:ext cx="9788748" cy="774213"/>
            <a:chOff x="2561639" y="2042407"/>
            <a:chExt cx="9788748" cy="774213"/>
          </a:xfrm>
        </p:grpSpPr>
        <p:sp>
          <p:nvSpPr>
            <p:cNvPr id="53" name="Text Placeholder 3">
              <a:extLst>
                <a:ext uri="{FF2B5EF4-FFF2-40B4-BE49-F238E27FC236}">
                  <a16:creationId xmlns:a16="http://schemas.microsoft.com/office/drawing/2014/main" id="{AFE5E307-FD3F-4EBF-ABF3-37308ECABDDC}"/>
                </a:ext>
              </a:extLst>
            </p:cNvPr>
            <p:cNvSpPr txBox="1">
              <a:spLocks/>
            </p:cNvSpPr>
            <p:nvPr/>
          </p:nvSpPr>
          <p:spPr>
            <a:xfrm>
              <a:off x="3102524" y="2131277"/>
              <a:ext cx="9247863" cy="445172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Conclusiones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 y </a:t>
              </a:r>
              <a:r>
                <a:rPr kumimoji="1" lang="en-US" altLang="ja-JP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Recomendaciones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.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54" name="Text Placeholder 5">
              <a:extLst>
                <a:ext uri="{FF2B5EF4-FFF2-40B4-BE49-F238E27FC236}">
                  <a16:creationId xmlns:a16="http://schemas.microsoft.com/office/drawing/2014/main" id="{76A07C4F-6277-4E5C-A72A-62F3AA66DEB9}"/>
                </a:ext>
              </a:extLst>
            </p:cNvPr>
            <p:cNvSpPr txBox="1">
              <a:spLocks/>
            </p:cNvSpPr>
            <p:nvPr/>
          </p:nvSpPr>
          <p:spPr>
            <a:xfrm>
              <a:off x="2561639" y="2042407"/>
              <a:ext cx="509335" cy="774213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ctr">
              <a:noAutofit/>
            </a:bodyPr>
            <a:lstStyle>
              <a:lvl1pPr marL="0" indent="0" algn="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4800" i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4000" b="0" i="1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游ゴシック" panose="020B0400000000000000" pitchFamily="34" charset="-128"/>
                  <a:cs typeface="+mn-cs"/>
                </a:rPr>
                <a:t>6</a:t>
              </a:r>
              <a:endParaRPr kumimoji="1" lang="ja-JP" alt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F048030A-E3C9-4DAC-B592-AF3FA1CE4531}"/>
              </a:ext>
            </a:extLst>
          </p:cNvPr>
          <p:cNvGrpSpPr/>
          <p:nvPr/>
        </p:nvGrpSpPr>
        <p:grpSpPr>
          <a:xfrm>
            <a:off x="827965" y="2528306"/>
            <a:ext cx="3095803" cy="870416"/>
            <a:chOff x="2577414" y="2131277"/>
            <a:chExt cx="3095803" cy="870416"/>
          </a:xfrm>
        </p:grpSpPr>
        <p:sp>
          <p:nvSpPr>
            <p:cNvPr id="57" name="Text Placeholder 3">
              <a:extLst>
                <a:ext uri="{FF2B5EF4-FFF2-40B4-BE49-F238E27FC236}">
                  <a16:creationId xmlns:a16="http://schemas.microsoft.com/office/drawing/2014/main" id="{42EC696D-755A-41E6-B33F-C4CD986DA35A}"/>
                </a:ext>
              </a:extLst>
            </p:cNvPr>
            <p:cNvSpPr txBox="1">
              <a:spLocks/>
            </p:cNvSpPr>
            <p:nvPr/>
          </p:nvSpPr>
          <p:spPr>
            <a:xfrm>
              <a:off x="3102524" y="2131277"/>
              <a:ext cx="2570693" cy="445172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Objetivos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.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58" name="Text Placeholder 5">
              <a:extLst>
                <a:ext uri="{FF2B5EF4-FFF2-40B4-BE49-F238E27FC236}">
                  <a16:creationId xmlns:a16="http://schemas.microsoft.com/office/drawing/2014/main" id="{0ECF7F8F-7688-4C3E-9CA6-2564B0E84BCD}"/>
                </a:ext>
              </a:extLst>
            </p:cNvPr>
            <p:cNvSpPr txBox="1">
              <a:spLocks/>
            </p:cNvSpPr>
            <p:nvPr/>
          </p:nvSpPr>
          <p:spPr>
            <a:xfrm>
              <a:off x="2577414" y="2162282"/>
              <a:ext cx="509335" cy="774213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ctr">
              <a:noAutofit/>
            </a:bodyPr>
            <a:lstStyle>
              <a:lvl1pPr marL="0" indent="0" algn="r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4800" i="1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40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/>
                  <a:ea typeface="游ゴシック" panose="020B0400000000000000" pitchFamily="34" charset="-128"/>
                </a:rPr>
                <a:t>2</a:t>
              </a:r>
              <a:endParaRPr kumimoji="1" lang="ja-JP" altLang="en-US" sz="4000" b="0" i="1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+mn-cs"/>
              </a:endParaRPr>
            </a:p>
          </p:txBody>
        </p:sp>
        <p:sp>
          <p:nvSpPr>
            <p:cNvPr id="59" name="Marcador de texto 22">
              <a:extLst>
                <a:ext uri="{FF2B5EF4-FFF2-40B4-BE49-F238E27FC236}">
                  <a16:creationId xmlns:a16="http://schemas.microsoft.com/office/drawing/2014/main" id="{6F900786-C48A-43D9-B765-B2CAA67FA156}"/>
                </a:ext>
              </a:extLst>
            </p:cNvPr>
            <p:cNvSpPr txBox="1">
              <a:spLocks/>
            </p:cNvSpPr>
            <p:nvPr/>
          </p:nvSpPr>
          <p:spPr>
            <a:xfrm>
              <a:off x="3094086" y="2672127"/>
              <a:ext cx="2460176" cy="329566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0" lang="es-EC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General y Específicos</a:t>
              </a:r>
            </a:p>
          </p:txBody>
        </p:sp>
      </p:grpSp>
      <p:sp>
        <p:nvSpPr>
          <p:cNvPr id="60" name="3 Rectángulo">
            <a:extLst>
              <a:ext uri="{FF2B5EF4-FFF2-40B4-BE49-F238E27FC236}">
                <a16:creationId xmlns:a16="http://schemas.microsoft.com/office/drawing/2014/main" id="{CDE2369B-9709-4FDB-8564-0B2A4F54BA22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00E65C11-7A88-4E6E-A9B1-8DBFC5CEFA7C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30892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0AD44DD-26F1-45EC-A9D5-B49B7AFD7A49}"/>
              </a:ext>
            </a:extLst>
          </p:cNvPr>
          <p:cNvSpPr txBox="1">
            <a:spLocks/>
          </p:cNvSpPr>
          <p:nvPr/>
        </p:nvSpPr>
        <p:spPr>
          <a:xfrm>
            <a:off x="1237074" y="826562"/>
            <a:ext cx="921752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Placa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d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e Control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37580E-A2ED-4D1A-9943-13C660F79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74" y="1684342"/>
            <a:ext cx="9449619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489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5DDBB79-69AB-4EF4-B624-B59DCFB826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13" y="1595239"/>
            <a:ext cx="7919517" cy="5163357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8493B69-15B9-4ACC-BCC4-CAC8A6C2E50F}"/>
              </a:ext>
            </a:extLst>
          </p:cNvPr>
          <p:cNvSpPr txBox="1">
            <a:spLocks/>
          </p:cNvSpPr>
          <p:nvPr/>
        </p:nvSpPr>
        <p:spPr>
          <a:xfrm>
            <a:off x="1237074" y="826562"/>
            <a:ext cx="921752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Posicionamiento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de 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Componentes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319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C33377-E246-4D3F-AF83-151E252AE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34" y="1124579"/>
            <a:ext cx="10371619" cy="5642688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E5682D1-906C-4836-A624-3B3694741F4B}"/>
              </a:ext>
            </a:extLst>
          </p:cNvPr>
          <p:cNvSpPr txBox="1">
            <a:spLocks/>
          </p:cNvSpPr>
          <p:nvPr/>
        </p:nvSpPr>
        <p:spPr>
          <a:xfrm>
            <a:off x="4756172" y="660123"/>
            <a:ext cx="2843268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Arquitectura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0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E5682D1-906C-4836-A624-3B3694741F4B}"/>
              </a:ext>
            </a:extLst>
          </p:cNvPr>
          <p:cNvSpPr txBox="1">
            <a:spLocks/>
          </p:cNvSpPr>
          <p:nvPr/>
        </p:nvSpPr>
        <p:spPr>
          <a:xfrm>
            <a:off x="5417870" y="843287"/>
            <a:ext cx="1493261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MQTT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527E7AB-3481-42CB-ABB2-002881194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209" y="3659503"/>
            <a:ext cx="5697435" cy="316524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AC7AB31-8F1C-4F28-9C6A-3245DB3E3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346" y="1288459"/>
            <a:ext cx="2103153" cy="1738520"/>
          </a:xfrm>
          <a:prstGeom prst="rect">
            <a:avLst/>
          </a:prstGeom>
        </p:spPr>
      </p:pic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2A41E089-DC8E-4299-97DB-5FD21C11EF98}"/>
              </a:ext>
            </a:extLst>
          </p:cNvPr>
          <p:cNvSpPr/>
          <p:nvPr/>
        </p:nvSpPr>
        <p:spPr>
          <a:xfrm>
            <a:off x="809600" y="1587509"/>
            <a:ext cx="7191769" cy="1964988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Protocolo ampliamente usado en </a:t>
            </a:r>
            <a:r>
              <a:rPr lang="es-EC" sz="2100" dirty="0" err="1">
                <a:solidFill>
                  <a:schemeClr val="tx1"/>
                </a:solidFill>
              </a:rPr>
              <a:t>IoT</a:t>
            </a:r>
            <a:r>
              <a:rPr lang="es-EC" sz="210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Modelo de </a:t>
            </a:r>
            <a:r>
              <a:rPr lang="es-EC" sz="2100" dirty="0" err="1">
                <a:solidFill>
                  <a:schemeClr val="tx1"/>
                </a:solidFill>
              </a:rPr>
              <a:t>mensajeria</a:t>
            </a:r>
            <a:r>
              <a:rPr lang="es-EC" sz="2100" dirty="0">
                <a:solidFill>
                  <a:schemeClr val="tx1"/>
                </a:solidFill>
              </a:rPr>
              <a:t> Publicador/Suscriptor ejecutado sobre la pila TCP/IP.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Manejo de </a:t>
            </a:r>
            <a:r>
              <a:rPr lang="es-EC" sz="2100" dirty="0" err="1">
                <a:solidFill>
                  <a:schemeClr val="tx1"/>
                </a:solidFill>
              </a:rPr>
              <a:t>QoS</a:t>
            </a:r>
            <a:r>
              <a:rPr lang="es-EC" sz="2100" dirty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Consume pocos recursos de red.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160A892-8F2D-4571-94A2-599A76B9107D}"/>
              </a:ext>
            </a:extLst>
          </p:cNvPr>
          <p:cNvSpPr txBox="1"/>
          <p:nvPr/>
        </p:nvSpPr>
        <p:spPr>
          <a:xfrm>
            <a:off x="885945" y="1375202"/>
            <a:ext cx="2824208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300" dirty="0">
                <a:solidFill>
                  <a:schemeClr val="accent1">
                    <a:lumMod val="75000"/>
                  </a:schemeClr>
                </a:solidFill>
              </a:rPr>
              <a:t>Características MQTT</a:t>
            </a:r>
          </a:p>
        </p:txBody>
      </p:sp>
    </p:spTree>
    <p:extLst>
      <p:ext uri="{BB962C8B-B14F-4D97-AF65-F5344CB8AC3E}">
        <p14:creationId xmlns:p14="http://schemas.microsoft.com/office/powerpoint/2010/main" val="2975755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E5682D1-906C-4836-A624-3B3694741F4B}"/>
              </a:ext>
            </a:extLst>
          </p:cNvPr>
          <p:cNvSpPr txBox="1">
            <a:spLocks/>
          </p:cNvSpPr>
          <p:nvPr/>
        </p:nvSpPr>
        <p:spPr>
          <a:xfrm>
            <a:off x="4833383" y="692638"/>
            <a:ext cx="503603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Topicos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MQTT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B2D08C-2A17-4F35-B125-E18D884A24E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30" y="1533194"/>
            <a:ext cx="7332522" cy="490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90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E5682D1-906C-4836-A624-3B3694741F4B}"/>
              </a:ext>
            </a:extLst>
          </p:cNvPr>
          <p:cNvSpPr txBox="1">
            <a:spLocks/>
          </p:cNvSpPr>
          <p:nvPr/>
        </p:nvSpPr>
        <p:spPr>
          <a:xfrm>
            <a:off x="4016028" y="692638"/>
            <a:ext cx="503603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Recepción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Información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3AC6D1A1-EC51-428D-81BB-DD06F8BF8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65" y="1819439"/>
            <a:ext cx="1493253" cy="1357503"/>
          </a:xfrm>
          <a:prstGeom prst="rect">
            <a:avLst/>
          </a:prstGeom>
        </p:spPr>
      </p:pic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EEADB23C-B7C8-471A-A8E6-61E9002E8983}"/>
              </a:ext>
            </a:extLst>
          </p:cNvPr>
          <p:cNvSpPr/>
          <p:nvPr/>
        </p:nvSpPr>
        <p:spPr>
          <a:xfrm>
            <a:off x="3115071" y="1575524"/>
            <a:ext cx="7191769" cy="1964988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Herramienta Open </a:t>
            </a:r>
            <a:r>
              <a:rPr lang="es-EC" sz="2100" dirty="0" err="1">
                <a:solidFill>
                  <a:schemeClr val="tx1"/>
                </a:solidFill>
              </a:rPr>
              <a:t>Source</a:t>
            </a:r>
            <a:endParaRPr lang="es-EC" sz="21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Programación Visual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Integración de Servicios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 err="1">
                <a:solidFill>
                  <a:schemeClr val="tx1"/>
                </a:solidFill>
              </a:rPr>
              <a:t>Dashboard</a:t>
            </a:r>
            <a:r>
              <a:rPr lang="es-EC" sz="2100" dirty="0">
                <a:solidFill>
                  <a:schemeClr val="tx1"/>
                </a:solidFill>
              </a:rPr>
              <a:t> de visualización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60FAB95-858F-4A75-B8C9-CAAE70E30011}"/>
              </a:ext>
            </a:extLst>
          </p:cNvPr>
          <p:cNvSpPr txBox="1"/>
          <p:nvPr/>
        </p:nvSpPr>
        <p:spPr>
          <a:xfrm>
            <a:off x="6504928" y="1306097"/>
            <a:ext cx="3539222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300" dirty="0">
                <a:solidFill>
                  <a:schemeClr val="accent1">
                    <a:lumMod val="75000"/>
                  </a:schemeClr>
                </a:solidFill>
              </a:rPr>
              <a:t>Características </a:t>
            </a:r>
            <a:r>
              <a:rPr lang="es-EC" sz="2300" dirty="0" err="1">
                <a:solidFill>
                  <a:schemeClr val="accent1">
                    <a:lumMod val="75000"/>
                  </a:schemeClr>
                </a:solidFill>
              </a:rPr>
              <a:t>Node</a:t>
            </a:r>
            <a:r>
              <a:rPr lang="es-EC" sz="2300" dirty="0">
                <a:solidFill>
                  <a:schemeClr val="accent1">
                    <a:lumMod val="75000"/>
                  </a:schemeClr>
                </a:solidFill>
              </a:rPr>
              <a:t> - RED</a:t>
            </a: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39ED621E-ECCF-492B-A2D9-3638E2CC5354}"/>
              </a:ext>
            </a:extLst>
          </p:cNvPr>
          <p:cNvSpPr/>
          <p:nvPr/>
        </p:nvSpPr>
        <p:spPr>
          <a:xfrm>
            <a:off x="983469" y="4230242"/>
            <a:ext cx="7191769" cy="1964988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Open </a:t>
            </a:r>
            <a:r>
              <a:rPr lang="es-EC" sz="2100" dirty="0" err="1">
                <a:solidFill>
                  <a:schemeClr val="tx1"/>
                </a:solidFill>
              </a:rPr>
              <a:t>Source</a:t>
            </a:r>
            <a:endParaRPr lang="es-EC" sz="21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Integración de </a:t>
            </a:r>
            <a:r>
              <a:rPr lang="es-EC" sz="2100" dirty="0" err="1">
                <a:solidFill>
                  <a:schemeClr val="tx1"/>
                </a:solidFill>
              </a:rPr>
              <a:t>APIs</a:t>
            </a:r>
            <a:endParaRPr lang="es-EC" sz="21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Almacenamiento de datos de series temporales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Acceso de datos en tiempo real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Escalabilidad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25E9565-9C76-430D-B608-0F9A334ADC2B}"/>
              </a:ext>
            </a:extLst>
          </p:cNvPr>
          <p:cNvSpPr txBox="1"/>
          <p:nvPr/>
        </p:nvSpPr>
        <p:spPr>
          <a:xfrm>
            <a:off x="1316952" y="3996406"/>
            <a:ext cx="3276069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300" dirty="0">
                <a:solidFill>
                  <a:schemeClr val="accent1">
                    <a:lumMod val="75000"/>
                  </a:schemeClr>
                </a:solidFill>
              </a:rPr>
              <a:t>Características </a:t>
            </a:r>
            <a:r>
              <a:rPr lang="es-EC" sz="2300" dirty="0" err="1">
                <a:solidFill>
                  <a:schemeClr val="accent1">
                    <a:lumMod val="75000"/>
                  </a:schemeClr>
                </a:solidFill>
              </a:rPr>
              <a:t>InfluxDB</a:t>
            </a:r>
            <a:endParaRPr lang="es-EC" sz="23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3297286-77CC-4FF3-9B9B-3A2013A554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9" t="30466" r="24346" b="29698"/>
          <a:stretch/>
        </p:blipFill>
        <p:spPr>
          <a:xfrm>
            <a:off x="8348178" y="4694082"/>
            <a:ext cx="3008961" cy="8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08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AC902227-276D-4571-A256-9C30DF0B49D7}"/>
              </a:ext>
            </a:extLst>
          </p:cNvPr>
          <p:cNvSpPr txBox="1">
            <a:spLocks/>
          </p:cNvSpPr>
          <p:nvPr/>
        </p:nvSpPr>
        <p:spPr>
          <a:xfrm>
            <a:off x="3660023" y="692638"/>
            <a:ext cx="503603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Recepción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Información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A534C0-5234-46D6-8C95-9DC3A059C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84" y="1326269"/>
            <a:ext cx="11020508" cy="504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5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A3FB25B-89CE-49EE-94E8-8C314890E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14" y="851863"/>
            <a:ext cx="7905094" cy="5834124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729797E-4BCC-45D7-B70B-0EBC18FBF67B}"/>
              </a:ext>
            </a:extLst>
          </p:cNvPr>
          <p:cNvSpPr txBox="1">
            <a:spLocks/>
          </p:cNvSpPr>
          <p:nvPr/>
        </p:nvSpPr>
        <p:spPr>
          <a:xfrm>
            <a:off x="540280" y="670407"/>
            <a:ext cx="374020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Interfaz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638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6F50029-FB00-4C72-A814-BC49173A3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08" y="742726"/>
            <a:ext cx="7475653" cy="6024541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4B01DEF-5505-4B23-9E12-4D686096E856}"/>
              </a:ext>
            </a:extLst>
          </p:cNvPr>
          <p:cNvSpPr txBox="1">
            <a:spLocks/>
          </p:cNvSpPr>
          <p:nvPr/>
        </p:nvSpPr>
        <p:spPr>
          <a:xfrm>
            <a:off x="540280" y="670407"/>
            <a:ext cx="374020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Entorno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Prueba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537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31EE4BA-940A-4FF5-A919-13A0CD36BC5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104" y="1392204"/>
            <a:ext cx="8867791" cy="4928924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B660B15-026A-4A03-9A04-19315A2B7AA7}"/>
              </a:ext>
            </a:extLst>
          </p:cNvPr>
          <p:cNvSpPr txBox="1">
            <a:spLocks/>
          </p:cNvSpPr>
          <p:nvPr/>
        </p:nvSpPr>
        <p:spPr>
          <a:xfrm>
            <a:off x="940100" y="944085"/>
            <a:ext cx="8329028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49E39"/>
              </a:buClr>
              <a:defRPr/>
            </a:pPr>
            <a:r>
              <a:rPr kumimoji="1" lang="es-EC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Comparación del entorno y el mapa de calor</a:t>
            </a:r>
            <a:endParaRPr lang="es-EC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endParaRPr kumimoji="1" lang="ja-JP" altLang="en-US" sz="3200" b="1" i="0" u="non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62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100" dirty="0">
                <a:latin typeface="Georgia" pitchFamily="18" charset="0"/>
              </a:rPr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AF3412A-AFF4-4686-AEE1-458764EB29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476" y="1840826"/>
            <a:ext cx="5655775" cy="317634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483D33F-73BD-447F-BE55-02A1BB23EC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9" b="93590" l="3863" r="100000">
                        <a14:foregroundMark x1="46352" y1="23718" x2="31974" y2="26709"/>
                        <a14:foregroundMark x1="25322" y1="51282" x2="29828" y2="64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04" y="2422284"/>
            <a:ext cx="2004826" cy="2013431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34128A7-D82D-45C0-8220-F65032911511}"/>
              </a:ext>
            </a:extLst>
          </p:cNvPr>
          <p:cNvSpPr txBox="1"/>
          <p:nvPr/>
        </p:nvSpPr>
        <p:spPr>
          <a:xfrm>
            <a:off x="1824327" y="4148772"/>
            <a:ext cx="1146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solidFill>
                  <a:schemeClr val="tx2"/>
                </a:solidFill>
              </a:rPr>
              <a:t>80%</a:t>
            </a:r>
            <a:endParaRPr lang="es-EC" dirty="0">
              <a:solidFill>
                <a:schemeClr val="tx2"/>
              </a:solidFill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53486C60-CA8D-42C8-82D1-864A4E2CBBD0}"/>
              </a:ext>
            </a:extLst>
          </p:cNvPr>
          <p:cNvSpPr txBox="1"/>
          <p:nvPr/>
        </p:nvSpPr>
        <p:spPr>
          <a:xfrm>
            <a:off x="1233932" y="4435715"/>
            <a:ext cx="233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Colegios, Oficinas, Viviendas y Fábricas </a:t>
            </a:r>
            <a:endParaRPr lang="es-EC" sz="1400" dirty="0"/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829FDCFF-8166-4D29-AE9D-54BC0EE442A4}"/>
              </a:ext>
            </a:extLst>
          </p:cNvPr>
          <p:cNvSpPr txBox="1"/>
          <p:nvPr/>
        </p:nvSpPr>
        <p:spPr>
          <a:xfrm>
            <a:off x="3209396" y="2398725"/>
            <a:ext cx="1146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>
                <a:solidFill>
                  <a:srgbClr val="3DD3B6"/>
                </a:solidFill>
              </a:rPr>
              <a:t>20%</a:t>
            </a:r>
            <a:endParaRPr lang="es-EC" dirty="0">
              <a:solidFill>
                <a:srgbClr val="3DD3B6"/>
              </a:solidFill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99E914CE-AFB8-4D54-976A-199653C39597}"/>
              </a:ext>
            </a:extLst>
          </p:cNvPr>
          <p:cNvSpPr txBox="1"/>
          <p:nvPr/>
        </p:nvSpPr>
        <p:spPr>
          <a:xfrm>
            <a:off x="2729109" y="2127826"/>
            <a:ext cx="233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Otras actividades</a:t>
            </a:r>
            <a:endParaRPr lang="es-EC" sz="1400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9876DCB-1B2C-4370-AA86-AE4FF6139646}"/>
              </a:ext>
            </a:extLst>
          </p:cNvPr>
          <p:cNvCxnSpPr>
            <a:cxnSpLocks/>
          </p:cNvCxnSpPr>
          <p:nvPr/>
        </p:nvCxnSpPr>
        <p:spPr>
          <a:xfrm>
            <a:off x="2826914" y="3439589"/>
            <a:ext cx="1205424" cy="106978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>
            <a:extLst>
              <a:ext uri="{FF2B5EF4-FFF2-40B4-BE49-F238E27FC236}">
                <a16:creationId xmlns:a16="http://schemas.microsoft.com/office/drawing/2014/main" id="{5897247C-9D78-4A00-96F7-3206BF7ABF36}"/>
              </a:ext>
            </a:extLst>
          </p:cNvPr>
          <p:cNvCxnSpPr>
            <a:cxnSpLocks/>
          </p:cNvCxnSpPr>
          <p:nvPr/>
        </p:nvCxnSpPr>
        <p:spPr>
          <a:xfrm>
            <a:off x="4032338" y="4509378"/>
            <a:ext cx="3543083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lecha: hacia arriba 17">
            <a:extLst>
              <a:ext uri="{FF2B5EF4-FFF2-40B4-BE49-F238E27FC236}">
                <a16:creationId xmlns:a16="http://schemas.microsoft.com/office/drawing/2014/main" id="{1D0AD335-C29C-424B-AACA-8D732086361A}"/>
              </a:ext>
            </a:extLst>
          </p:cNvPr>
          <p:cNvSpPr/>
          <p:nvPr/>
        </p:nvSpPr>
        <p:spPr>
          <a:xfrm>
            <a:off x="1463241" y="3028764"/>
            <a:ext cx="280940" cy="800469"/>
          </a:xfrm>
          <a:prstGeom prst="upArrow">
            <a:avLst/>
          </a:prstGeom>
          <a:solidFill>
            <a:srgbClr val="FD4013"/>
          </a:solidFill>
          <a:ln>
            <a:solidFill>
              <a:srgbClr val="FD4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2F20CA02-47BF-4E96-A70D-425086F35194}"/>
              </a:ext>
            </a:extLst>
          </p:cNvPr>
          <p:cNvSpPr txBox="1">
            <a:spLocks/>
          </p:cNvSpPr>
          <p:nvPr/>
        </p:nvSpPr>
        <p:spPr>
          <a:xfrm>
            <a:off x="638703" y="764510"/>
            <a:ext cx="2570693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Antecedentes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341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2936DF2-EC35-43FE-B94C-D90879A00F41}"/>
              </a:ext>
            </a:extLst>
          </p:cNvPr>
          <p:cNvSpPr txBox="1">
            <a:spLocks/>
          </p:cNvSpPr>
          <p:nvPr/>
        </p:nvSpPr>
        <p:spPr>
          <a:xfrm>
            <a:off x="940100" y="1056195"/>
            <a:ext cx="8329028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49E39"/>
              </a:buClr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Evolución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lang="es-EC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del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entorno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prueba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1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lang="es-EC" sz="3200" b="1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endParaRPr kumimoji="1" lang="ja-JP" altLang="en-US" sz="3200" b="1" i="0" u="non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31274F6-98B7-47C8-8BC2-31AE24B57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1665623"/>
            <a:ext cx="10871346" cy="413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579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2936DF2-EC35-43FE-B94C-D90879A00F41}"/>
              </a:ext>
            </a:extLst>
          </p:cNvPr>
          <p:cNvSpPr txBox="1">
            <a:spLocks/>
          </p:cNvSpPr>
          <p:nvPr/>
        </p:nvSpPr>
        <p:spPr>
          <a:xfrm>
            <a:off x="940100" y="1056195"/>
            <a:ext cx="8329028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49E39"/>
              </a:buClr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Evolución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lang="es-EC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</a:t>
            </a:r>
            <a:r>
              <a:rPr lang="es-EC" sz="3200" b="1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del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entorno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prueba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1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lang="es-EC" sz="3200" b="1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endParaRPr kumimoji="1" lang="ja-JP" altLang="en-US" sz="3200" b="1" i="0" u="non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2CF147-649B-4C4C-AE41-07009480B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20" y="1767898"/>
            <a:ext cx="11025935" cy="417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95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2936DF2-EC35-43FE-B94C-D90879A00F41}"/>
              </a:ext>
            </a:extLst>
          </p:cNvPr>
          <p:cNvSpPr txBox="1">
            <a:spLocks/>
          </p:cNvSpPr>
          <p:nvPr/>
        </p:nvSpPr>
        <p:spPr>
          <a:xfrm>
            <a:off x="940100" y="1056195"/>
            <a:ext cx="8329028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49E39"/>
              </a:buClr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Evolución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lang="es-EC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TVOC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del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entorno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prueba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1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lang="es-EC" sz="3200" b="1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endParaRPr kumimoji="1" lang="ja-JP" altLang="en-US" sz="3200" b="1" i="0" u="non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3A681B-2898-47E2-8676-0A2212225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8" y="1809431"/>
            <a:ext cx="10880103" cy="412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10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2936DF2-EC35-43FE-B94C-D90879A00F41}"/>
              </a:ext>
            </a:extLst>
          </p:cNvPr>
          <p:cNvSpPr txBox="1">
            <a:spLocks/>
          </p:cNvSpPr>
          <p:nvPr/>
        </p:nvSpPr>
        <p:spPr>
          <a:xfrm>
            <a:off x="940099" y="1056195"/>
            <a:ext cx="8733289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49E39"/>
              </a:buClr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Evolución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kumimoji="1" lang="es-EC" altLang="ja-JP" sz="3200" b="1" dirty="0">
                <a:solidFill>
                  <a:schemeClr val="tx1"/>
                </a:solidFill>
                <a:ea typeface="游ゴシック" panose="020B0400000000000000" pitchFamily="34" charset="-128"/>
                <a:cs typeface="Times New Roman" panose="02020603050405020304" pitchFamily="18" charset="0"/>
              </a:rPr>
              <a:t>Luminosidad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del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entorno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prueba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1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lang="es-EC" sz="3200" b="1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endParaRPr kumimoji="1" lang="ja-JP" altLang="en-US" sz="3200" b="1" i="0" u="non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E314B0-E310-41B3-95D8-DA4D6F2B4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4" y="1864924"/>
            <a:ext cx="10539242" cy="398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824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2936DF2-EC35-43FE-B94C-D90879A00F41}"/>
              </a:ext>
            </a:extLst>
          </p:cNvPr>
          <p:cNvSpPr txBox="1">
            <a:spLocks/>
          </p:cNvSpPr>
          <p:nvPr/>
        </p:nvSpPr>
        <p:spPr>
          <a:xfrm>
            <a:off x="940099" y="1056195"/>
            <a:ext cx="8733289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49E39"/>
              </a:buClr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Evolución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kumimoji="1" lang="es-EC" altLang="ja-JP" sz="3200" b="1" dirty="0">
                <a:solidFill>
                  <a:schemeClr val="tx1"/>
                </a:solidFill>
                <a:ea typeface="游ゴシック" panose="020B0400000000000000" pitchFamily="34" charset="-128"/>
                <a:cs typeface="Times New Roman" panose="02020603050405020304" pitchFamily="18" charset="0"/>
              </a:rPr>
              <a:t>Presión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del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entorno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prueba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1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lang="es-EC" sz="3200" b="1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endParaRPr kumimoji="1" lang="ja-JP" altLang="en-US" sz="3200" b="1" i="0" u="non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883A10-C8B1-4381-82C3-346585307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1" y="1663789"/>
            <a:ext cx="10993878" cy="417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95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2936DF2-EC35-43FE-B94C-D90879A00F41}"/>
              </a:ext>
            </a:extLst>
          </p:cNvPr>
          <p:cNvSpPr txBox="1">
            <a:spLocks/>
          </p:cNvSpPr>
          <p:nvPr/>
        </p:nvSpPr>
        <p:spPr>
          <a:xfrm>
            <a:off x="940099" y="1056195"/>
            <a:ext cx="8733289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49E39"/>
              </a:buClr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Evolución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kumimoji="1" lang="es-EC" altLang="ja-JP" sz="3200" b="1" dirty="0">
                <a:solidFill>
                  <a:schemeClr val="tx1"/>
                </a:solidFill>
                <a:ea typeface="游ゴシック" panose="020B0400000000000000" pitchFamily="34" charset="-128"/>
                <a:cs typeface="Times New Roman" panose="02020603050405020304" pitchFamily="18" charset="0"/>
              </a:rPr>
              <a:t>Humedad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del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entorno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prueba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1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lang="es-EC" sz="3200" b="1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endParaRPr kumimoji="1" lang="ja-JP" altLang="en-US" sz="3200" b="1" i="0" u="non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0ADEDB4-CB7A-4733-BF3C-01E4A054B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1744555"/>
            <a:ext cx="10961274" cy="413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38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2936DF2-EC35-43FE-B94C-D90879A00F41}"/>
              </a:ext>
            </a:extLst>
          </p:cNvPr>
          <p:cNvSpPr txBox="1">
            <a:spLocks/>
          </p:cNvSpPr>
          <p:nvPr/>
        </p:nvSpPr>
        <p:spPr>
          <a:xfrm>
            <a:off x="940099" y="1056195"/>
            <a:ext cx="8733289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549E39"/>
              </a:buClr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Evolución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kumimoji="1" lang="es-EC" altLang="ja-JP" sz="3200" b="1" dirty="0">
                <a:solidFill>
                  <a:schemeClr val="tx1"/>
                </a:solidFill>
                <a:ea typeface="游ゴシック" panose="020B0400000000000000" pitchFamily="34" charset="-128"/>
                <a:cs typeface="Times New Roman" panose="02020603050405020304" pitchFamily="18" charset="0"/>
              </a:rPr>
              <a:t>Temperatura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del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entorno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prueba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1</a:t>
            </a:r>
            <a:r>
              <a:rPr kumimoji="1" lang="en-US" altLang="ja-JP" sz="3200" b="1" dirty="0">
                <a:solidFill>
                  <a:sysClr val="windowText" lastClr="000000"/>
                </a:solidFill>
                <a:ea typeface="游ゴシック" panose="020B0400000000000000" pitchFamily="34" charset="-128"/>
              </a:rPr>
              <a:t> </a:t>
            </a:r>
            <a:r>
              <a:rPr lang="es-EC" sz="3200" b="1" baseline="-25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s-EC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endParaRPr kumimoji="1" lang="ja-JP" altLang="en-US" sz="3200" b="1" i="0" u="non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1015B7-645A-4D71-B5D9-E55B66F2C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79" y="1957530"/>
            <a:ext cx="10966042" cy="413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09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69FD13B-AC83-4CAC-A460-879A155AE912}"/>
              </a:ext>
            </a:extLst>
          </p:cNvPr>
          <p:cNvGrpSpPr/>
          <p:nvPr/>
        </p:nvGrpSpPr>
        <p:grpSpPr>
          <a:xfrm>
            <a:off x="1665122" y="1337612"/>
            <a:ext cx="8576953" cy="4553050"/>
            <a:chOff x="1653084" y="1462740"/>
            <a:chExt cx="8576953" cy="455305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7D7BAA4C-0530-4059-AF57-6043DBA68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6476" y="1462740"/>
              <a:ext cx="8563561" cy="3369838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0FF9D7F-D2F4-4882-BBE7-20F5B359C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3084" y="4923324"/>
              <a:ext cx="8571748" cy="1092466"/>
            </a:xfrm>
            <a:prstGeom prst="rect">
              <a:avLst/>
            </a:prstGeom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63DA83E1-B41B-45AC-BD1A-D903E9A190DE}"/>
                </a:ext>
              </a:extLst>
            </p:cNvPr>
            <p:cNvSpPr/>
            <p:nvPr/>
          </p:nvSpPr>
          <p:spPr>
            <a:xfrm>
              <a:off x="5813659" y="4215865"/>
              <a:ext cx="673768" cy="279133"/>
            </a:xfrm>
            <a:prstGeom prst="rect">
              <a:avLst/>
            </a:prstGeom>
            <a:noFill/>
            <a:ln w="28575"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0471D3F4-5401-4AD6-A35C-DC32CFEEA73E}"/>
                </a:ext>
              </a:extLst>
            </p:cNvPr>
            <p:cNvSpPr/>
            <p:nvPr/>
          </p:nvSpPr>
          <p:spPr>
            <a:xfrm>
              <a:off x="5139891" y="3850105"/>
              <a:ext cx="673768" cy="279133"/>
            </a:xfrm>
            <a:prstGeom prst="rect">
              <a:avLst/>
            </a:prstGeom>
            <a:noFill/>
            <a:ln w="28575"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7E76156E-4C8A-4B0A-8CB3-3B0EB4F3BC52}"/>
                </a:ext>
              </a:extLst>
            </p:cNvPr>
            <p:cNvSpPr/>
            <p:nvPr/>
          </p:nvSpPr>
          <p:spPr>
            <a:xfrm>
              <a:off x="6545579" y="4215865"/>
              <a:ext cx="673768" cy="279133"/>
            </a:xfrm>
            <a:prstGeom prst="rect">
              <a:avLst/>
            </a:prstGeom>
            <a:noFill/>
            <a:ln w="28575"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EA12E7FA-C71D-47D2-A5E2-9DDA63AB1EA6}"/>
                </a:ext>
              </a:extLst>
            </p:cNvPr>
            <p:cNvSpPr/>
            <p:nvPr/>
          </p:nvSpPr>
          <p:spPr>
            <a:xfrm>
              <a:off x="7227112" y="3471781"/>
              <a:ext cx="673768" cy="279133"/>
            </a:xfrm>
            <a:prstGeom prst="rect">
              <a:avLst/>
            </a:prstGeom>
            <a:noFill/>
            <a:ln w="28575"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A00C6279-FB62-4463-A048-42F31EA861D6}"/>
                </a:ext>
              </a:extLst>
            </p:cNvPr>
            <p:cNvSpPr/>
            <p:nvPr/>
          </p:nvSpPr>
          <p:spPr>
            <a:xfrm>
              <a:off x="8804312" y="4215865"/>
              <a:ext cx="673768" cy="279133"/>
            </a:xfrm>
            <a:prstGeom prst="rect">
              <a:avLst/>
            </a:prstGeom>
            <a:noFill/>
            <a:ln w="28575"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2" name="Rectángulo 31">
              <a:extLst>
                <a:ext uri="{FF2B5EF4-FFF2-40B4-BE49-F238E27FC236}">
                  <a16:creationId xmlns:a16="http://schemas.microsoft.com/office/drawing/2014/main" id="{0C2D5BF1-BCDA-460F-A3E3-9E50E5344587}"/>
                </a:ext>
              </a:extLst>
            </p:cNvPr>
            <p:cNvSpPr/>
            <p:nvPr/>
          </p:nvSpPr>
          <p:spPr>
            <a:xfrm>
              <a:off x="9469706" y="3845986"/>
              <a:ext cx="673768" cy="279133"/>
            </a:xfrm>
            <a:prstGeom prst="rect">
              <a:avLst/>
            </a:prstGeom>
            <a:noFill/>
            <a:ln w="28575"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9A812405-DFAD-4BB4-823D-7C330AD7DEEB}"/>
              </a:ext>
            </a:extLst>
          </p:cNvPr>
          <p:cNvSpPr txBox="1">
            <a:spLocks/>
          </p:cNvSpPr>
          <p:nvPr/>
        </p:nvSpPr>
        <p:spPr>
          <a:xfrm>
            <a:off x="540280" y="670407"/>
            <a:ext cx="782997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Resultados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de la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Monitorización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del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Entorno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1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567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7A5C9E1-6B1F-4747-AC84-9FDCF6497BEE}"/>
              </a:ext>
            </a:extLst>
          </p:cNvPr>
          <p:cNvGrpSpPr/>
          <p:nvPr/>
        </p:nvGrpSpPr>
        <p:grpSpPr>
          <a:xfrm>
            <a:off x="1367832" y="1077172"/>
            <a:ext cx="8863606" cy="5775137"/>
            <a:chOff x="1236426" y="878242"/>
            <a:chExt cx="8863606" cy="5775137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95D85D41-EBED-4060-A52C-C7231AADBF00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8" t="6457" r="5786" b="5634"/>
            <a:stretch/>
          </p:blipFill>
          <p:spPr bwMode="auto">
            <a:xfrm>
              <a:off x="6425835" y="1202050"/>
              <a:ext cx="3674197" cy="424370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54E7D576-8731-4193-B413-9B8745F8D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6426" y="878242"/>
              <a:ext cx="4087747" cy="5775137"/>
            </a:xfrm>
            <a:prstGeom prst="rect">
              <a:avLst/>
            </a:prstGeom>
          </p:spPr>
        </p:pic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C76464C5-02F3-4564-9936-A2A6242340E2}"/>
                </a:ext>
              </a:extLst>
            </p:cNvPr>
            <p:cNvCxnSpPr>
              <a:cxnSpLocks/>
            </p:cNvCxnSpPr>
            <p:nvPr/>
          </p:nvCxnSpPr>
          <p:spPr>
            <a:xfrm>
              <a:off x="3254265" y="3106501"/>
              <a:ext cx="3316720" cy="2247819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cto 20">
              <a:extLst>
                <a:ext uri="{FF2B5EF4-FFF2-40B4-BE49-F238E27FC236}">
                  <a16:creationId xmlns:a16="http://schemas.microsoft.com/office/drawing/2014/main" id="{8A1997B7-4EA3-4822-B3F8-CB189392CFF2}"/>
                </a:ext>
              </a:extLst>
            </p:cNvPr>
            <p:cNvCxnSpPr>
              <a:cxnSpLocks/>
            </p:cNvCxnSpPr>
            <p:nvPr/>
          </p:nvCxnSpPr>
          <p:spPr>
            <a:xfrm>
              <a:off x="3280299" y="1706177"/>
              <a:ext cx="3290686" cy="149606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A31A4FC-79CF-48E7-9473-7986A1D745C9}"/>
              </a:ext>
            </a:extLst>
          </p:cNvPr>
          <p:cNvSpPr txBox="1">
            <a:spLocks/>
          </p:cNvSpPr>
          <p:nvPr/>
        </p:nvSpPr>
        <p:spPr>
          <a:xfrm>
            <a:off x="540280" y="670407"/>
            <a:ext cx="374020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Entorno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Prueba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785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73B4094-F759-4004-AD3F-41BBAE37B86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83" y="894788"/>
            <a:ext cx="9213231" cy="58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2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C" sz="1100" dirty="0">
                <a:latin typeface="Georgia" pitchFamily="18" charset="0"/>
              </a:rPr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9AED006-C2AF-4B6A-8754-BA90D3D0FF3F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55" y="1549248"/>
            <a:ext cx="6961588" cy="4567072"/>
          </a:xfrm>
          <a:prstGeom prst="rect">
            <a:avLst/>
          </a:prstGeom>
          <a:noFill/>
          <a:ln w="19050">
            <a:noFill/>
            <a:prstDash val="dash"/>
          </a:ln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D95C96B8-AC2F-46BB-AA4B-DCD8D64B6949}"/>
              </a:ext>
            </a:extLst>
          </p:cNvPr>
          <p:cNvGrpSpPr/>
          <p:nvPr/>
        </p:nvGrpSpPr>
        <p:grpSpPr>
          <a:xfrm>
            <a:off x="1651475" y="4123204"/>
            <a:ext cx="1359155" cy="1495874"/>
            <a:chOff x="1118352" y="3261360"/>
            <a:chExt cx="1359155" cy="1495874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44F52FD3-2605-4F95-BABB-349229393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670" l="9735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227" y="3261360"/>
              <a:ext cx="943133" cy="842977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9B69A1D-A072-4E73-B5EE-179F4C1171CE}"/>
                </a:ext>
              </a:extLst>
            </p:cNvPr>
            <p:cNvSpPr txBox="1"/>
            <p:nvPr/>
          </p:nvSpPr>
          <p:spPr>
            <a:xfrm>
              <a:off x="1118352" y="4110903"/>
              <a:ext cx="13591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/>
                <a:t>Procesos de </a:t>
              </a:r>
            </a:p>
            <a:p>
              <a:r>
                <a:rPr lang="es-EC" dirty="0"/>
                <a:t>Combustión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48851037-2B74-48A1-BA3F-BE94E5BC0CEA}"/>
              </a:ext>
            </a:extLst>
          </p:cNvPr>
          <p:cNvGrpSpPr/>
          <p:nvPr/>
        </p:nvGrpSpPr>
        <p:grpSpPr>
          <a:xfrm>
            <a:off x="1569525" y="1953899"/>
            <a:ext cx="1472326" cy="1546604"/>
            <a:chOff x="992457" y="4819809"/>
            <a:chExt cx="1472326" cy="1546604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E7D6AA33-A617-4208-AAF9-34A3D133D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64" b="99240" l="0" r="100000">
                          <a14:foregroundMark x1="38438" y1="76596" x2="38438" y2="76596"/>
                          <a14:foregroundMark x1="60337" y1="57903" x2="60337" y2="57903"/>
                          <a14:foregroundMark x1="60796" y1="69605" x2="60796" y2="69605"/>
                          <a14:foregroundMark x1="60031" y1="84195" x2="60031" y2="84195"/>
                          <a14:foregroundMark x1="68300" y1="93921" x2="68300" y2="93921"/>
                          <a14:foregroundMark x1="34150" y1="49696" x2="34150" y2="49696"/>
                          <a14:foregroundMark x1="45176" y1="38146" x2="45176" y2="38146"/>
                          <a14:foregroundMark x1="60796" y1="32675" x2="60796" y2="32675"/>
                          <a14:foregroundMark x1="56049" y1="85866" x2="56049" y2="858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228" y="4819809"/>
              <a:ext cx="903514" cy="910432"/>
            </a:xfrm>
            <a:prstGeom prst="rect">
              <a:avLst/>
            </a:prstGeom>
          </p:spPr>
        </p:pic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55454CE0-85CD-4646-9487-CE64CEBB292B}"/>
                </a:ext>
              </a:extLst>
            </p:cNvPr>
            <p:cNvSpPr txBox="1"/>
            <p:nvPr/>
          </p:nvSpPr>
          <p:spPr>
            <a:xfrm>
              <a:off x="992457" y="5720082"/>
              <a:ext cx="14723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dirty="0"/>
                <a:t>Productos de </a:t>
              </a:r>
            </a:p>
            <a:p>
              <a:pPr algn="ctr"/>
              <a:r>
                <a:rPr lang="es-EC" dirty="0"/>
                <a:t>Limpieza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450C443-A076-4312-95DD-6F282A02E864}"/>
              </a:ext>
            </a:extLst>
          </p:cNvPr>
          <p:cNvGrpSpPr/>
          <p:nvPr/>
        </p:nvGrpSpPr>
        <p:grpSpPr>
          <a:xfrm>
            <a:off x="3183858" y="930966"/>
            <a:ext cx="1859737" cy="2015586"/>
            <a:chOff x="2807550" y="4009297"/>
            <a:chExt cx="1859737" cy="2015586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1C054068-C942-4CEC-9FF0-D663D4F1A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1834" y1="43885" x2="41834" y2="43885"/>
                          <a14:foregroundMark x1="48711" y1="75540" x2="48711" y2="75540"/>
                          <a14:foregroundMark x1="62464" y1="56475" x2="62464" y2="564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550" y="4009297"/>
              <a:ext cx="1859737" cy="1481395"/>
            </a:xfrm>
            <a:prstGeom prst="rect">
              <a:avLst/>
            </a:prstGeom>
          </p:spPr>
        </p:pic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5AA0D008-8BC5-48F1-8C9A-CD599509CF02}"/>
                </a:ext>
              </a:extLst>
            </p:cNvPr>
            <p:cNvSpPr txBox="1"/>
            <p:nvPr/>
          </p:nvSpPr>
          <p:spPr>
            <a:xfrm>
              <a:off x="3110227" y="5378552"/>
              <a:ext cx="12274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C" dirty="0"/>
                <a:t>Mala </a:t>
              </a:r>
            </a:p>
            <a:p>
              <a:pPr algn="ctr"/>
              <a:r>
                <a:rPr lang="es-EC" dirty="0"/>
                <a:t>Ventilación</a:t>
              </a: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A07F135-4EBD-4E24-8050-F4E7BCD5949C}"/>
              </a:ext>
            </a:extLst>
          </p:cNvPr>
          <p:cNvGrpSpPr/>
          <p:nvPr/>
        </p:nvGrpSpPr>
        <p:grpSpPr>
          <a:xfrm>
            <a:off x="3346461" y="4539583"/>
            <a:ext cx="1524969" cy="2143449"/>
            <a:chOff x="1033399" y="1517174"/>
            <a:chExt cx="1524969" cy="2143449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472AD51-2CE5-4E47-B071-B03C2ED30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8936" y="1517174"/>
              <a:ext cx="1359155" cy="1505301"/>
            </a:xfrm>
            <a:prstGeom prst="rect">
              <a:avLst/>
            </a:prstGeom>
            <a:ln w="19050">
              <a:noFill/>
              <a:prstDash val="dash"/>
            </a:ln>
          </p:spPr>
        </p:pic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CBF7D8EC-BD6C-4E79-A440-421A76C617C5}"/>
                </a:ext>
              </a:extLst>
            </p:cNvPr>
            <p:cNvSpPr txBox="1"/>
            <p:nvPr/>
          </p:nvSpPr>
          <p:spPr>
            <a:xfrm>
              <a:off x="1033399" y="3014292"/>
              <a:ext cx="15249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C" dirty="0"/>
                <a:t>Materiales de </a:t>
              </a:r>
            </a:p>
            <a:p>
              <a:pPr algn="ctr"/>
              <a:r>
                <a:rPr lang="es-EC" dirty="0"/>
                <a:t>Construcción</a:t>
              </a:r>
            </a:p>
          </p:txBody>
        </p:sp>
      </p:grpSp>
      <p:cxnSp>
        <p:nvCxnSpPr>
          <p:cNvPr id="37" name="Conector: curvado 36">
            <a:extLst>
              <a:ext uri="{FF2B5EF4-FFF2-40B4-BE49-F238E27FC236}">
                <a16:creationId xmlns:a16="http://schemas.microsoft.com/office/drawing/2014/main" id="{BB955B4D-F6DD-42AA-8BEC-21C82E768A14}"/>
              </a:ext>
            </a:extLst>
          </p:cNvPr>
          <p:cNvCxnSpPr>
            <a:stCxn id="45" idx="2"/>
            <a:endCxn id="23" idx="1"/>
          </p:cNvCxnSpPr>
          <p:nvPr/>
        </p:nvCxnSpPr>
        <p:spPr>
          <a:xfrm rot="16200000" flipH="1">
            <a:off x="4181492" y="2865321"/>
            <a:ext cx="886232" cy="1048694"/>
          </a:xfrm>
          <a:prstGeom prst="curvedConnector2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curvado 49">
            <a:extLst>
              <a:ext uri="{FF2B5EF4-FFF2-40B4-BE49-F238E27FC236}">
                <a16:creationId xmlns:a16="http://schemas.microsoft.com/office/drawing/2014/main" id="{D423F15D-EB1A-455F-9A9D-20398165A6DA}"/>
              </a:ext>
            </a:extLst>
          </p:cNvPr>
          <p:cNvCxnSpPr>
            <a:stCxn id="41" idx="2"/>
            <a:endCxn id="23" idx="1"/>
          </p:cNvCxnSpPr>
          <p:nvPr/>
        </p:nvCxnSpPr>
        <p:spPr>
          <a:xfrm rot="16200000" flipH="1">
            <a:off x="3561181" y="2245009"/>
            <a:ext cx="332281" cy="2843267"/>
          </a:xfrm>
          <a:prstGeom prst="curvedConnector2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: curvado 51">
            <a:extLst>
              <a:ext uri="{FF2B5EF4-FFF2-40B4-BE49-F238E27FC236}">
                <a16:creationId xmlns:a16="http://schemas.microsoft.com/office/drawing/2014/main" id="{F8948D3B-FBD1-4148-91FC-4887A0B41DBB}"/>
              </a:ext>
            </a:extLst>
          </p:cNvPr>
          <p:cNvCxnSpPr>
            <a:stCxn id="5" idx="0"/>
            <a:endCxn id="23" idx="1"/>
          </p:cNvCxnSpPr>
          <p:nvPr/>
        </p:nvCxnSpPr>
        <p:spPr>
          <a:xfrm rot="5400000" flipH="1" flipV="1">
            <a:off x="4266866" y="3657495"/>
            <a:ext cx="706799" cy="1057379"/>
          </a:xfrm>
          <a:prstGeom prst="curvedConnector2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: curvado 53">
            <a:extLst>
              <a:ext uri="{FF2B5EF4-FFF2-40B4-BE49-F238E27FC236}">
                <a16:creationId xmlns:a16="http://schemas.microsoft.com/office/drawing/2014/main" id="{B6FD0FF7-94D9-4B72-8DD0-5E8387743DBC}"/>
              </a:ext>
            </a:extLst>
          </p:cNvPr>
          <p:cNvCxnSpPr>
            <a:stCxn id="8" idx="0"/>
            <a:endCxn id="23" idx="1"/>
          </p:cNvCxnSpPr>
          <p:nvPr/>
        </p:nvCxnSpPr>
        <p:spPr>
          <a:xfrm rot="5400000" flipH="1" flipV="1">
            <a:off x="3582726" y="2556975"/>
            <a:ext cx="290420" cy="2842038"/>
          </a:xfrm>
          <a:prstGeom prst="curvedConnector2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D22AA789-4874-4AEF-A370-0F39301B03FE}"/>
              </a:ext>
            </a:extLst>
          </p:cNvPr>
          <p:cNvSpPr txBox="1">
            <a:spLocks/>
          </p:cNvSpPr>
          <p:nvPr/>
        </p:nvSpPr>
        <p:spPr>
          <a:xfrm>
            <a:off x="639703" y="804407"/>
            <a:ext cx="2843268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Contamintantes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02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E4D70EE2-0FDA-45A1-AED3-CF0A79F34C2C}"/>
              </a:ext>
            </a:extLst>
          </p:cNvPr>
          <p:cNvGrpSpPr/>
          <p:nvPr/>
        </p:nvGrpSpPr>
        <p:grpSpPr>
          <a:xfrm>
            <a:off x="1499418" y="1791676"/>
            <a:ext cx="9193163" cy="2689093"/>
            <a:chOff x="1501077" y="2078762"/>
            <a:chExt cx="9193163" cy="2689093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0E13BA29-D773-4E3C-AFCF-ABC66B673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1077" y="2078762"/>
              <a:ext cx="9193163" cy="2689093"/>
            </a:xfrm>
            <a:prstGeom prst="rect">
              <a:avLst/>
            </a:prstGeom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65B43C61-CBD2-4C89-A91C-3D57A38333FE}"/>
                </a:ext>
              </a:extLst>
            </p:cNvPr>
            <p:cNvSpPr/>
            <p:nvPr/>
          </p:nvSpPr>
          <p:spPr>
            <a:xfrm>
              <a:off x="4853891" y="3907857"/>
              <a:ext cx="673768" cy="279133"/>
            </a:xfrm>
            <a:prstGeom prst="rect">
              <a:avLst/>
            </a:prstGeom>
            <a:noFill/>
            <a:ln w="28575"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20751F0-AF13-4367-9A80-688D3FF1161F}"/>
                </a:ext>
              </a:extLst>
            </p:cNvPr>
            <p:cNvSpPr/>
            <p:nvPr/>
          </p:nvSpPr>
          <p:spPr>
            <a:xfrm>
              <a:off x="5816948" y="3907857"/>
              <a:ext cx="754037" cy="279133"/>
            </a:xfrm>
            <a:prstGeom prst="rect">
              <a:avLst/>
            </a:prstGeom>
            <a:noFill/>
            <a:ln w="28575"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4F0854F0-747E-4A60-88C1-4EC61C88B536}"/>
                </a:ext>
              </a:extLst>
            </p:cNvPr>
            <p:cNvSpPr/>
            <p:nvPr/>
          </p:nvSpPr>
          <p:spPr>
            <a:xfrm>
              <a:off x="6570985" y="4337856"/>
              <a:ext cx="754037" cy="279133"/>
            </a:xfrm>
            <a:prstGeom prst="rect">
              <a:avLst/>
            </a:prstGeom>
            <a:noFill/>
            <a:ln w="28575"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E4DA7262-5AF5-4B5B-B57F-9CA3317E32AA}"/>
                </a:ext>
              </a:extLst>
            </p:cNvPr>
            <p:cNvSpPr/>
            <p:nvPr/>
          </p:nvSpPr>
          <p:spPr>
            <a:xfrm>
              <a:off x="7315397" y="3534103"/>
              <a:ext cx="754037" cy="279133"/>
            </a:xfrm>
            <a:prstGeom prst="rect">
              <a:avLst/>
            </a:prstGeom>
            <a:noFill/>
            <a:ln w="28575"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FD511C19-FA86-4B1C-AB17-F4332DEB2358}"/>
                </a:ext>
              </a:extLst>
            </p:cNvPr>
            <p:cNvSpPr/>
            <p:nvPr/>
          </p:nvSpPr>
          <p:spPr>
            <a:xfrm>
              <a:off x="9105696" y="3145807"/>
              <a:ext cx="754037" cy="279133"/>
            </a:xfrm>
            <a:prstGeom prst="rect">
              <a:avLst/>
            </a:prstGeom>
            <a:noFill/>
            <a:ln w="28575"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39E8EA42-B844-438D-9A8B-BF764004410F}"/>
                </a:ext>
              </a:extLst>
            </p:cNvPr>
            <p:cNvSpPr/>
            <p:nvPr/>
          </p:nvSpPr>
          <p:spPr>
            <a:xfrm>
              <a:off x="9859733" y="4337855"/>
              <a:ext cx="754037" cy="279133"/>
            </a:xfrm>
            <a:prstGeom prst="rect">
              <a:avLst/>
            </a:prstGeom>
            <a:noFill/>
            <a:ln w="28575">
              <a:solidFill>
                <a:srgbClr val="FF79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ACD1E4C3-4B68-4DED-8C69-CACC40DEEB04}"/>
                </a:ext>
              </a:extLst>
            </p:cNvPr>
            <p:cNvSpPr txBox="1"/>
            <p:nvPr/>
          </p:nvSpPr>
          <p:spPr>
            <a:xfrm>
              <a:off x="2580636" y="4288059"/>
              <a:ext cx="218386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C" sz="1600" dirty="0">
                  <a:latin typeface="Arial" panose="020B0604020202020204" pitchFamily="34" charset="0"/>
                  <a:cs typeface="Arial" panose="020B0604020202020204" pitchFamily="34" charset="0"/>
                </a:rPr>
                <a:t>Alado de la ventana</a:t>
              </a:r>
            </a:p>
          </p:txBody>
        </p:sp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D4B3D34-D4A6-4A2A-B1BA-7BFDDDE62C3E}"/>
              </a:ext>
            </a:extLst>
          </p:cNvPr>
          <p:cNvSpPr txBox="1">
            <a:spLocks/>
          </p:cNvSpPr>
          <p:nvPr/>
        </p:nvSpPr>
        <p:spPr>
          <a:xfrm>
            <a:off x="540280" y="670407"/>
            <a:ext cx="7829976" cy="445172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Resultados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de la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Monitorización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del 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Entorno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2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36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2" name="Elementos multimedia en línea 1" title="Prueba de Funcionamiento">
            <a:hlinkClick r:id="" action="ppaction://media"/>
            <a:extLst>
              <a:ext uri="{FF2B5EF4-FFF2-40B4-BE49-F238E27FC236}">
                <a16:creationId xmlns:a16="http://schemas.microsoft.com/office/drawing/2014/main" id="{3A7A132D-23F5-454E-A20D-6CFADA8DA58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11195" y="794403"/>
            <a:ext cx="10769610" cy="605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8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9562CD36-B39E-4090-BF5F-4387CC706128}"/>
              </a:ext>
            </a:extLst>
          </p:cNvPr>
          <p:cNvGrpSpPr/>
          <p:nvPr/>
        </p:nvGrpSpPr>
        <p:grpSpPr>
          <a:xfrm>
            <a:off x="897812" y="797661"/>
            <a:ext cx="9760014" cy="5648598"/>
            <a:chOff x="3087122" y="2123555"/>
            <a:chExt cx="2468616" cy="432712"/>
          </a:xfrm>
        </p:grpSpPr>
        <p:sp>
          <p:nvSpPr>
            <p:cNvPr id="36" name="Marcador de texto 22">
              <a:extLst>
                <a:ext uri="{FF2B5EF4-FFF2-40B4-BE49-F238E27FC236}">
                  <a16:creationId xmlns:a16="http://schemas.microsoft.com/office/drawing/2014/main" id="{F3751EE9-849D-4211-A1F0-0155B7931D02}"/>
                </a:ext>
              </a:extLst>
            </p:cNvPr>
            <p:cNvSpPr txBox="1">
              <a:spLocks/>
            </p:cNvSpPr>
            <p:nvPr/>
          </p:nvSpPr>
          <p:spPr>
            <a:xfrm>
              <a:off x="3095562" y="2159025"/>
              <a:ext cx="2460176" cy="397242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vert="horz" lIns="91440" tIns="45720" rIns="91440" bIns="45720" numCol="1" spcCol="36000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Los sensores de óxido metálico requieren un proceso estricto </a:t>
              </a:r>
              <a:r>
                <a:rPr lang="es-EC" sz="1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de medición y acondicionamiento para asegurar la tanto la precisión como la exactitud del mismo, por lo que es recomendable el uso de  sensores ópticos en su lugar.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s-EC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Como resultado tras realizar pruebas en un entorno controlado se determinó que la diferencia entre las medidas del sistema en acero inoxidable y el sistema en acrílico no presentaron diferencias considerables. Sin embargo, en pruebas a largo plazo y dependiendo de las concentraciones expuestas en los contenedores, el sistema con contenedor de acero inoxidable sería el más adecuado. 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endPara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En cuanto al método de orientación y desplazamiento del robot, se realizó un estudio bibliográfico, determinando que el método de seguidor de línea era el más adecuado por los requerimientos del sistema debido a que se la necesidad del robot era realizar un desplazamiento sencillo, pero preciso un posicionamiento en puntos específicos dentro de una trayectoria predefinida.</a:t>
              </a:r>
            </a:p>
          </p:txBody>
        </p:sp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E3B4775A-F186-45AC-9CB7-1FFEDB708C9B}"/>
                </a:ext>
              </a:extLst>
            </p:cNvPr>
            <p:cNvSpPr txBox="1">
              <a:spLocks/>
            </p:cNvSpPr>
            <p:nvPr/>
          </p:nvSpPr>
          <p:spPr>
            <a:xfrm>
              <a:off x="3087122" y="2123555"/>
              <a:ext cx="1550466" cy="3694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s-EC" altLang="ja-JP" sz="3200" b="1" i="0" u="none" strike="noStrike" kern="1200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Conclusiones y Recomendaciones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.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128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9562CD36-B39E-4090-BF5F-4387CC706128}"/>
              </a:ext>
            </a:extLst>
          </p:cNvPr>
          <p:cNvGrpSpPr/>
          <p:nvPr/>
        </p:nvGrpSpPr>
        <p:grpSpPr>
          <a:xfrm>
            <a:off x="936311" y="1274643"/>
            <a:ext cx="10488875" cy="5049694"/>
            <a:chOff x="3095562" y="2131277"/>
            <a:chExt cx="2652968" cy="424990"/>
          </a:xfrm>
        </p:grpSpPr>
        <p:sp>
          <p:nvSpPr>
            <p:cNvPr id="36" name="Marcador de texto 22">
              <a:extLst>
                <a:ext uri="{FF2B5EF4-FFF2-40B4-BE49-F238E27FC236}">
                  <a16:creationId xmlns:a16="http://schemas.microsoft.com/office/drawing/2014/main" id="{F3751EE9-849D-4211-A1F0-0155B7931D02}"/>
                </a:ext>
              </a:extLst>
            </p:cNvPr>
            <p:cNvSpPr txBox="1">
              <a:spLocks/>
            </p:cNvSpPr>
            <p:nvPr/>
          </p:nvSpPr>
          <p:spPr>
            <a:xfrm>
              <a:off x="3095562" y="2159025"/>
              <a:ext cx="2652968" cy="397242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vert="horz" lIns="91440" tIns="45720" rIns="91440" bIns="45720" numCol="1" spcCol="360000" rtlCol="0" anchor="t">
              <a:normAutofit fontScale="92500" lnSpcReduction="10000"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endPara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En relación con la estructura metálica, se recomienda que en trabajos futuros sea posible modificar la altura en la que se ubica la plataforma </a:t>
              </a:r>
              <a:r>
                <a:rPr lang="es-EC" sz="1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multisensado</a:t>
              </a: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, permitiendo así realizar mediciones a diferentes alturas, obteniendo la capacidad de realizar análisis no solo en 2D, sino que también en 3D.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s-EC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s-EC" sz="1800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La implementación del protocolo MQTT permitió ordenar adecuadamente todos los mensajes provenientes de los nodos de medición. El uso de </a:t>
              </a:r>
              <a:r>
                <a:rPr lang="es-EC" sz="1800" dirty="0" err="1">
                  <a:solidFill>
                    <a:srgbClr val="202124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Wi</a:t>
              </a:r>
              <a:r>
                <a:rPr lang="es-EC" sz="1800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-Fi </a:t>
              </a:r>
              <a:r>
                <a:rPr lang="es-EC" sz="1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permitió optimizar los procesos de ejecución de los algoritmos, y </a:t>
              </a:r>
              <a:r>
                <a:rPr lang="es-EC" sz="1800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actualizar la versión del programa de forma inalámbrica y masiva. La implementación de un servidor web permitió el control, almacenamiento y transmisión de datos, juntos aseguraron el correcto funcionamiento del sistema y otorgaron </a:t>
              </a:r>
              <a:r>
                <a:rPr lang="es-EC" sz="1800" dirty="0">
                  <a:solidFill>
                    <a:srgbClr val="202124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gran </a:t>
              </a:r>
              <a:r>
                <a:rPr lang="es-EC" sz="1800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escalabilidad al sistema. 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r>
                <a:rPr lang="es-EC" sz="1800" dirty="0">
                  <a:solidFill>
                    <a:srgbClr val="202124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endParaRPr lang="es-EC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s-EC" sz="1800" dirty="0">
                  <a:solidFill>
                    <a:srgbClr val="202124"/>
                  </a:solidFill>
                  <a:latin typeface="Arial" panose="020B0604020202020204" pitchFamily="34" charset="0"/>
                </a:rPr>
                <a:t>Como resultado se obtuvo las concentraciones de las variables medias dentro de un rango normal en su mayoría, con valores de condiciones ambientales como Temperatura de 19°C, Humedad Relativa del 55%, Presión constante de 72.4kPa. En cuanto a las variables químicas, tanto el CO, como TVOC se mantuvieron en valores normales, llegando a picos de CO de 22.2 ppm y de TVOC de 234.6 </a:t>
              </a:r>
              <a:r>
                <a:rPr lang="es-EC" sz="1800" dirty="0" err="1">
                  <a:solidFill>
                    <a:srgbClr val="202124"/>
                  </a:solidFill>
                  <a:latin typeface="Arial" panose="020B0604020202020204" pitchFamily="34" charset="0"/>
                </a:rPr>
                <a:t>ppb</a:t>
              </a:r>
              <a:r>
                <a:rPr lang="es-EC" sz="1800" dirty="0">
                  <a:solidFill>
                    <a:srgbClr val="202124"/>
                  </a:solidFill>
                  <a:latin typeface="Arial" panose="020B0604020202020204" pitchFamily="34" charset="0"/>
                </a:rPr>
                <a:t>, mientras que los valores de </a:t>
              </a: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CO</a:t>
              </a:r>
              <a:r>
                <a:rPr lang="es-EC" sz="1800" baseline="-25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2</a:t>
              </a:r>
              <a:r>
                <a:rPr lang="es-EC" sz="1800" dirty="0">
                  <a:solidFill>
                    <a:schemeClr val="tx1"/>
                  </a:solidFill>
                  <a:latin typeface="Arial" panose="020B0604020202020204" pitchFamily="34" charset="0"/>
                </a:rPr>
                <a:t> </a:t>
              </a:r>
              <a:r>
                <a:rPr lang="es-EC" sz="1800" dirty="0">
                  <a:solidFill>
                    <a:srgbClr val="202124"/>
                  </a:solidFill>
                  <a:latin typeface="Arial" panose="020B0604020202020204" pitchFamily="34" charset="0"/>
                </a:rPr>
                <a:t>presentaron un aumento considerable de la concentración, específicamente en el área del dormitorio, lugar donde permaneció un habitante durante el periodo de prueba, llegando a valores pico de CO2 de 1575 ppm ubicando a este valor en un rango de concentración peligroso para la salud. </a:t>
              </a:r>
            </a:p>
          </p:txBody>
        </p:sp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E3B4775A-F186-45AC-9CB7-1FFEDB708C9B}"/>
                </a:ext>
              </a:extLst>
            </p:cNvPr>
            <p:cNvSpPr txBox="1">
              <a:spLocks/>
            </p:cNvSpPr>
            <p:nvPr/>
          </p:nvSpPr>
          <p:spPr>
            <a:xfrm>
              <a:off x="3102524" y="2131277"/>
              <a:ext cx="1550466" cy="3694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s-EC" altLang="ja-JP" sz="3200" b="1" i="0" u="none" strike="noStrike" kern="1200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Conclusiones y Recomendaciones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.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110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E27B435D-872C-4D9E-91F4-B805CA710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6466" y="2804450"/>
            <a:ext cx="3279068" cy="1237718"/>
          </a:xfrm>
        </p:spPr>
        <p:txBody>
          <a:bodyPr>
            <a:normAutofit/>
          </a:bodyPr>
          <a:lstStyle/>
          <a:p>
            <a:r>
              <a:rPr kumimoji="1" lang="en-US" altLang="ja-JP" sz="6000" b="1" i="1" dirty="0">
                <a:solidFill>
                  <a:schemeClr val="accent1">
                    <a:lumMod val="50000"/>
                  </a:schemeClr>
                </a:solidFill>
              </a:rPr>
              <a:t>GRACIAS</a:t>
            </a:r>
            <a:endParaRPr kumimoji="1" lang="ja-JP" altLang="en-US" sz="6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22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B38CA3C4-5703-4E65-BE1A-CC3C7B726BA0}"/>
              </a:ext>
            </a:extLst>
          </p:cNvPr>
          <p:cNvGrpSpPr/>
          <p:nvPr/>
        </p:nvGrpSpPr>
        <p:grpSpPr>
          <a:xfrm>
            <a:off x="6329148" y="1625795"/>
            <a:ext cx="5232135" cy="4108421"/>
            <a:chOff x="3322197" y="1660581"/>
            <a:chExt cx="5232135" cy="4108421"/>
          </a:xfrm>
        </p:grpSpPr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0468B1D4-9E92-4FF4-B5AF-31C0A8138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011" y="4659361"/>
              <a:ext cx="1026259" cy="1026259"/>
            </a:xfrm>
            <a:prstGeom prst="rect">
              <a:avLst/>
            </a:prstGeom>
          </p:spPr>
        </p:pic>
        <p:sp>
          <p:nvSpPr>
            <p:cNvPr id="21" name="Text Placeholder 3">
              <a:extLst>
                <a:ext uri="{FF2B5EF4-FFF2-40B4-BE49-F238E27FC236}">
                  <a16:creationId xmlns:a16="http://schemas.microsoft.com/office/drawing/2014/main" id="{458D388B-4B9F-4301-B7C5-A3EFE5F02D24}"/>
                </a:ext>
              </a:extLst>
            </p:cNvPr>
            <p:cNvSpPr txBox="1">
              <a:spLocks/>
            </p:cNvSpPr>
            <p:nvPr/>
          </p:nvSpPr>
          <p:spPr>
            <a:xfrm>
              <a:off x="4891787" y="3179506"/>
              <a:ext cx="2007970" cy="532203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3200" b="1" dirty="0" err="1">
                  <a:solidFill>
                    <a:sysClr val="windowText" lastClr="00000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Afecciones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3DED1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3E8A432-8C5A-40E2-8A0D-EC897FF42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787" y="4860055"/>
              <a:ext cx="886776" cy="908947"/>
            </a:xfrm>
            <a:prstGeom prst="rect">
              <a:avLst/>
            </a:prstGeom>
          </p:spPr>
        </p:pic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04F5A8F4-6629-4645-856D-1542D62E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179" y="4100668"/>
              <a:ext cx="1049618" cy="908946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AB50A6A7-0347-4998-81D3-29DAA9C61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2197" y="2667897"/>
              <a:ext cx="1007038" cy="890433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5D33EB8-725D-44EF-BB40-E773266B9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592" y="3585507"/>
              <a:ext cx="1025629" cy="1070711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094AFCF2-2674-409A-805C-41FD7E5E6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9550" y="2392463"/>
              <a:ext cx="1134782" cy="947387"/>
            </a:xfrm>
            <a:prstGeom prst="rect">
              <a:avLst/>
            </a:prstGeom>
          </p:spPr>
        </p:pic>
        <p:sp>
          <p:nvSpPr>
            <p:cNvPr id="32" name="Flecha: circular 31">
              <a:extLst>
                <a:ext uri="{FF2B5EF4-FFF2-40B4-BE49-F238E27FC236}">
                  <a16:creationId xmlns:a16="http://schemas.microsoft.com/office/drawing/2014/main" id="{88C6B166-1B49-4A72-AE40-1865C78CCF4E}"/>
                </a:ext>
              </a:extLst>
            </p:cNvPr>
            <p:cNvSpPr/>
            <p:nvPr/>
          </p:nvSpPr>
          <p:spPr>
            <a:xfrm rot="19280410" flipV="1">
              <a:off x="4058466" y="1660581"/>
              <a:ext cx="3573445" cy="3536837"/>
            </a:xfrm>
            <a:prstGeom prst="circularArrow">
              <a:avLst>
                <a:gd name="adj1" fmla="val 8898"/>
                <a:gd name="adj2" fmla="val 1142319"/>
                <a:gd name="adj3" fmla="val 20385183"/>
                <a:gd name="adj4" fmla="val 6582725"/>
                <a:gd name="adj5" fmla="val 101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E8512027-8781-4B72-B082-1495E7F94BFB}"/>
              </a:ext>
            </a:extLst>
          </p:cNvPr>
          <p:cNvGrpSpPr/>
          <p:nvPr/>
        </p:nvGrpSpPr>
        <p:grpSpPr>
          <a:xfrm>
            <a:off x="491442" y="932682"/>
            <a:ext cx="6781627" cy="4956277"/>
            <a:chOff x="342096" y="919759"/>
            <a:chExt cx="6781627" cy="4956277"/>
          </a:xfrm>
        </p:grpSpPr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97B36166-817B-4F62-AF9D-69FEF5D1D15F}"/>
                </a:ext>
              </a:extLst>
            </p:cNvPr>
            <p:cNvSpPr txBox="1"/>
            <p:nvPr/>
          </p:nvSpPr>
          <p:spPr>
            <a:xfrm>
              <a:off x="4743010" y="2178669"/>
              <a:ext cx="2330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Contaminación Exterior</a:t>
              </a:r>
              <a:endParaRPr lang="es-EC" sz="1400" dirty="0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DC41736-9254-4685-83B5-EB293ACE2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93" b="96536" l="549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361" y="1779716"/>
              <a:ext cx="4134162" cy="4096320"/>
            </a:xfrm>
            <a:prstGeom prst="rect">
              <a:avLst/>
            </a:prstGeom>
          </p:spPr>
        </p:pic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923FF173-3ACA-4C03-BDAB-E7778FEF2DF7}"/>
                </a:ext>
              </a:extLst>
            </p:cNvPr>
            <p:cNvSpPr txBox="1"/>
            <p:nvPr/>
          </p:nvSpPr>
          <p:spPr>
            <a:xfrm>
              <a:off x="677287" y="4600702"/>
              <a:ext cx="1146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dirty="0">
                  <a:solidFill>
                    <a:srgbClr val="002060"/>
                  </a:solidFill>
                </a:rPr>
                <a:t>50-52%</a:t>
              </a:r>
              <a:endParaRPr lang="es-EC" dirty="0">
                <a:solidFill>
                  <a:srgbClr val="002060"/>
                </a:solidFill>
              </a:endParaRP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D4A9497C-9B43-4B57-BDD2-B32AEAEBD0FC}"/>
                </a:ext>
              </a:extLst>
            </p:cNvPr>
            <p:cNvSpPr txBox="1"/>
            <p:nvPr/>
          </p:nvSpPr>
          <p:spPr>
            <a:xfrm>
              <a:off x="342096" y="4961905"/>
              <a:ext cx="2330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Mala Ventilación </a:t>
              </a:r>
              <a:endParaRPr lang="es-EC" sz="1400" dirty="0"/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84DE14B0-537D-4DEF-87BF-8B10C9E652F9}"/>
                </a:ext>
              </a:extLst>
            </p:cNvPr>
            <p:cNvSpPr txBox="1"/>
            <p:nvPr/>
          </p:nvSpPr>
          <p:spPr>
            <a:xfrm>
              <a:off x="5030224" y="4339663"/>
              <a:ext cx="1146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dirty="0">
                  <a:solidFill>
                    <a:schemeClr val="accent5">
                      <a:lumMod val="75000"/>
                    </a:schemeClr>
                  </a:solidFill>
                </a:rPr>
                <a:t>17-19%</a:t>
              </a:r>
              <a:endParaRPr lang="es-EC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E28118C9-23EA-4AAD-B516-A5D5F3A49D9E}"/>
                </a:ext>
              </a:extLst>
            </p:cNvPr>
            <p:cNvSpPr txBox="1"/>
            <p:nvPr/>
          </p:nvSpPr>
          <p:spPr>
            <a:xfrm>
              <a:off x="4793175" y="4716659"/>
              <a:ext cx="2330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Humo de tabaco y artículos de limpieza</a:t>
              </a:r>
              <a:endParaRPr lang="es-EC" sz="1400" dirty="0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472AC912-0789-4991-A4B9-C50B30A091DA}"/>
                </a:ext>
              </a:extLst>
            </p:cNvPr>
            <p:cNvSpPr txBox="1"/>
            <p:nvPr/>
          </p:nvSpPr>
          <p:spPr>
            <a:xfrm>
              <a:off x="4821969" y="2358315"/>
              <a:ext cx="11462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dirty="0">
                  <a:solidFill>
                    <a:srgbClr val="2592B9"/>
                  </a:solidFill>
                </a:rPr>
                <a:t>11%</a:t>
              </a:r>
              <a:endParaRPr lang="es-EC" dirty="0">
                <a:solidFill>
                  <a:srgbClr val="2592B9"/>
                </a:solidFill>
              </a:endParaRPr>
            </a:p>
          </p:txBody>
        </p: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3501D776-4014-4C5D-B18D-FCA3D5DD3B9A}"/>
                </a:ext>
              </a:extLst>
            </p:cNvPr>
            <p:cNvSpPr txBox="1"/>
            <p:nvPr/>
          </p:nvSpPr>
          <p:spPr>
            <a:xfrm>
              <a:off x="3936529" y="1649229"/>
              <a:ext cx="631599" cy="473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5%</a:t>
              </a:r>
              <a:endParaRPr lang="es-EC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BD05D60D-E7E5-47C0-82E6-715296931160}"/>
                </a:ext>
              </a:extLst>
            </p:cNvPr>
            <p:cNvSpPr txBox="1"/>
            <p:nvPr/>
          </p:nvSpPr>
          <p:spPr>
            <a:xfrm>
              <a:off x="3982057" y="1269328"/>
              <a:ext cx="2330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Contaminación Microbiológica</a:t>
              </a:r>
              <a:endParaRPr lang="es-EC" sz="1400" dirty="0"/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BAEFC259-A835-4B3C-977F-BE8513F67E81}"/>
                </a:ext>
              </a:extLst>
            </p:cNvPr>
            <p:cNvSpPr txBox="1"/>
            <p:nvPr/>
          </p:nvSpPr>
          <p:spPr>
            <a:xfrm>
              <a:off x="3150632" y="1474090"/>
              <a:ext cx="974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dirty="0">
                  <a:solidFill>
                    <a:srgbClr val="73DEE3"/>
                  </a:solidFill>
                </a:rPr>
                <a:t>3-4%</a:t>
              </a:r>
              <a:endParaRPr lang="es-EC" dirty="0">
                <a:solidFill>
                  <a:srgbClr val="73DEE3"/>
                </a:solidFill>
              </a:endParaRPr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797E7392-35E9-4F9B-B479-474C166C24E7}"/>
                </a:ext>
              </a:extLst>
            </p:cNvPr>
            <p:cNvSpPr txBox="1"/>
            <p:nvPr/>
          </p:nvSpPr>
          <p:spPr>
            <a:xfrm>
              <a:off x="1936182" y="919759"/>
              <a:ext cx="2330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Materiales de Construcción</a:t>
              </a:r>
              <a:endParaRPr lang="es-EC" sz="1400" dirty="0"/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8C7FAB3B-669E-4728-B79F-2453D6039C1D}"/>
                </a:ext>
              </a:extLst>
            </p:cNvPr>
            <p:cNvSpPr txBox="1"/>
            <p:nvPr/>
          </p:nvSpPr>
          <p:spPr>
            <a:xfrm>
              <a:off x="2120363" y="3219899"/>
              <a:ext cx="23305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dirty="0"/>
                <a:t>Distribución Porcentual de los Contaminantes en Interiores</a:t>
              </a:r>
              <a:endParaRPr lang="es-EC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20668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E142B567-40EB-4372-A109-49D9936ED46A}"/>
              </a:ext>
            </a:extLst>
          </p:cNvPr>
          <p:cNvSpPr txBox="1">
            <a:spLocks/>
          </p:cNvSpPr>
          <p:nvPr/>
        </p:nvSpPr>
        <p:spPr>
          <a:xfrm>
            <a:off x="639702" y="804407"/>
            <a:ext cx="7253597" cy="513754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Sistemas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 de </a:t>
            </a: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Medición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85EA831-CA76-49C9-8838-A209F3083490}"/>
              </a:ext>
            </a:extLst>
          </p:cNvPr>
          <p:cNvSpPr/>
          <p:nvPr/>
        </p:nvSpPr>
        <p:spPr>
          <a:xfrm>
            <a:off x="4198070" y="1454127"/>
            <a:ext cx="7079530" cy="1610974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1 Concentrador y 3 nodos secundarios.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Medición de temperatura, presión barométrica y humedad.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Áreas limitadas de medición.</a:t>
            </a:r>
          </a:p>
        </p:txBody>
      </p: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3DE30080-0EFA-4129-9A9E-FB2AB78762D9}"/>
              </a:ext>
            </a:extLst>
          </p:cNvPr>
          <p:cNvSpPr/>
          <p:nvPr/>
        </p:nvSpPr>
        <p:spPr>
          <a:xfrm>
            <a:off x="850403" y="4254240"/>
            <a:ext cx="4275633" cy="1610974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C" sz="21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Robótica Cooperativa.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Medición de PM2.5.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Áreas de </a:t>
            </a:r>
            <a:r>
              <a:rPr lang="es-EC" sz="2100" dirty="0" err="1">
                <a:solidFill>
                  <a:schemeClr val="tx1"/>
                </a:solidFill>
              </a:rPr>
              <a:t>sensado</a:t>
            </a:r>
            <a:r>
              <a:rPr lang="es-EC" sz="2100" dirty="0">
                <a:solidFill>
                  <a:schemeClr val="tx1"/>
                </a:solidFill>
              </a:rPr>
              <a:t> mayores.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2100" dirty="0">
                <a:solidFill>
                  <a:schemeClr val="tx1"/>
                </a:solidFill>
              </a:rPr>
              <a:t>Interfaz web.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D689F5AC-0360-423F-8643-5EA50102B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74" y="1449214"/>
            <a:ext cx="2430211" cy="216076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2921AA2-A35B-4729-AE21-56FBA9B750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0"/>
          <a:stretch/>
        </p:blipFill>
        <p:spPr>
          <a:xfrm>
            <a:off x="5244103" y="4065861"/>
            <a:ext cx="6243005" cy="1987732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F1E28CF3-399F-47C4-8302-17FF1A6AD19E}"/>
              </a:ext>
            </a:extLst>
          </p:cNvPr>
          <p:cNvSpPr txBox="1"/>
          <p:nvPr/>
        </p:nvSpPr>
        <p:spPr>
          <a:xfrm>
            <a:off x="4274414" y="1241820"/>
            <a:ext cx="4220770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300" dirty="0">
                <a:solidFill>
                  <a:schemeClr val="accent1">
                    <a:lumMod val="75000"/>
                  </a:schemeClr>
                </a:solidFill>
              </a:rPr>
              <a:t>Estación </a:t>
            </a:r>
            <a:r>
              <a:rPr lang="es-EC" sz="2300" dirty="0" err="1">
                <a:solidFill>
                  <a:schemeClr val="accent1">
                    <a:lumMod val="75000"/>
                  </a:schemeClr>
                </a:solidFill>
              </a:rPr>
              <a:t>Metereológica</a:t>
            </a:r>
            <a:r>
              <a:rPr lang="es-EC" sz="2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C" sz="2300" dirty="0" err="1">
                <a:solidFill>
                  <a:schemeClr val="accent1">
                    <a:lumMod val="75000"/>
                  </a:schemeClr>
                </a:solidFill>
              </a:rPr>
              <a:t>Newentor</a:t>
            </a:r>
            <a:endParaRPr lang="es-EC" sz="23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11D911A2-0A11-499A-A49D-66C24B650934}"/>
              </a:ext>
            </a:extLst>
          </p:cNvPr>
          <p:cNvSpPr txBox="1"/>
          <p:nvPr/>
        </p:nvSpPr>
        <p:spPr>
          <a:xfrm>
            <a:off x="1152939" y="4031102"/>
            <a:ext cx="2430211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C" sz="2300" dirty="0">
                <a:solidFill>
                  <a:schemeClr val="accent1">
                    <a:lumMod val="75000"/>
                  </a:schemeClr>
                </a:solidFill>
              </a:rPr>
              <a:t>Prototipo </a:t>
            </a:r>
            <a:r>
              <a:rPr lang="es-EC" sz="2300" dirty="0" err="1">
                <a:solidFill>
                  <a:schemeClr val="accent1">
                    <a:lumMod val="75000"/>
                  </a:schemeClr>
                </a:solidFill>
              </a:rPr>
              <a:t>AirScope</a:t>
            </a:r>
            <a:endParaRPr lang="es-EC" sz="23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353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6FC33CF0-266F-4F03-93A3-2491611FC71E}"/>
              </a:ext>
            </a:extLst>
          </p:cNvPr>
          <p:cNvGrpSpPr/>
          <p:nvPr/>
        </p:nvGrpSpPr>
        <p:grpSpPr>
          <a:xfrm>
            <a:off x="1075842" y="1088660"/>
            <a:ext cx="9726645" cy="1654280"/>
            <a:chOff x="3094035" y="2105852"/>
            <a:chExt cx="2460176" cy="459698"/>
          </a:xfrm>
        </p:grpSpPr>
        <p:sp>
          <p:nvSpPr>
            <p:cNvPr id="25" name="Marcador de texto 22">
              <a:extLst>
                <a:ext uri="{FF2B5EF4-FFF2-40B4-BE49-F238E27FC236}">
                  <a16:creationId xmlns:a16="http://schemas.microsoft.com/office/drawing/2014/main" id="{7BC8BA4F-F892-4749-B5C1-2A0F4157E2F6}"/>
                </a:ext>
              </a:extLst>
            </p:cNvPr>
            <p:cNvSpPr txBox="1">
              <a:spLocks/>
            </p:cNvSpPr>
            <p:nvPr/>
          </p:nvSpPr>
          <p:spPr>
            <a:xfrm>
              <a:off x="3094035" y="2194199"/>
              <a:ext cx="2460176" cy="371351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vert="horz" lIns="91440" tIns="45720" rIns="91440" bIns="45720" numCol="1" spcCol="36000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endPara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Diseñar e implementar una red de sensores inalámbricos fijos y móviles que permitan la monitorización, el </a:t>
              </a:r>
              <a:r>
                <a:rPr lang="es-EC" sz="1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sensado</a:t>
              </a: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, transmisión, almacenamiento y procesamiento de los datos obtenidos sobre la calidad del aire y condiciones ambientales en espacios interiores.</a:t>
              </a:r>
              <a:endParaRPr kumimoji="0" lang="es-EC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 Placeholder 3">
              <a:extLst>
                <a:ext uri="{FF2B5EF4-FFF2-40B4-BE49-F238E27FC236}">
                  <a16:creationId xmlns:a16="http://schemas.microsoft.com/office/drawing/2014/main" id="{287B9EEB-63F7-4C6E-A994-156B9B6088B5}"/>
                </a:ext>
              </a:extLst>
            </p:cNvPr>
            <p:cNvSpPr txBox="1">
              <a:spLocks/>
            </p:cNvSpPr>
            <p:nvPr/>
          </p:nvSpPr>
          <p:spPr>
            <a:xfrm>
              <a:off x="3102524" y="2105852"/>
              <a:ext cx="770515" cy="13662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3200" b="1" dirty="0" err="1">
                  <a:solidFill>
                    <a:srgbClr val="0070C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Objetivo</a:t>
              </a:r>
              <a:r>
                <a:rPr kumimoji="1" lang="en-US" altLang="ja-JP" sz="3200" b="1" dirty="0">
                  <a:solidFill>
                    <a:srgbClr val="0070C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 General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.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9562CD36-B39E-4090-BF5F-4387CC706128}"/>
              </a:ext>
            </a:extLst>
          </p:cNvPr>
          <p:cNvGrpSpPr/>
          <p:nvPr/>
        </p:nvGrpSpPr>
        <p:grpSpPr>
          <a:xfrm>
            <a:off x="1075842" y="3042482"/>
            <a:ext cx="9726645" cy="3172943"/>
            <a:chOff x="3094035" y="2131277"/>
            <a:chExt cx="2460176" cy="435251"/>
          </a:xfrm>
        </p:grpSpPr>
        <p:sp>
          <p:nvSpPr>
            <p:cNvPr id="36" name="Marcador de texto 22">
              <a:extLst>
                <a:ext uri="{FF2B5EF4-FFF2-40B4-BE49-F238E27FC236}">
                  <a16:creationId xmlns:a16="http://schemas.microsoft.com/office/drawing/2014/main" id="{F3751EE9-849D-4211-A1F0-0155B7931D02}"/>
                </a:ext>
              </a:extLst>
            </p:cNvPr>
            <p:cNvSpPr txBox="1">
              <a:spLocks/>
            </p:cNvSpPr>
            <p:nvPr/>
          </p:nvSpPr>
          <p:spPr>
            <a:xfrm>
              <a:off x="3094035" y="2169286"/>
              <a:ext cx="2460176" cy="397242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vert="horz" lIns="91440" tIns="45720" rIns="91440" bIns="45720" numCol="1" spcCol="36000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endPara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Diseñar </a:t>
              </a:r>
              <a:r>
                <a:rPr lang="es-EC" sz="1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cuatro</a:t>
              </a: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estaciones </a:t>
              </a:r>
              <a:r>
                <a:rPr lang="es-EC" sz="1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multisensado</a:t>
              </a: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que permitan obtener datos sobre las condiciones ambientales, concentración de gases y calidad del aire.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endPara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Automatizar dos plataformas</a:t>
              </a:r>
              <a:r>
                <a:rPr lang="es-EC" sz="1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</a:t>
              </a: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robóticas que permitan un desplazamiento autónomo en ambientes cerrados para el </a:t>
              </a:r>
              <a:r>
                <a:rPr lang="es-EC" sz="1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sensado</a:t>
              </a: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 en diferentes ubicaciones.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s-EC" sz="1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Implementar las cuatro estaciones </a:t>
              </a:r>
              <a:r>
                <a:rPr lang="es-EC" sz="1800" dirty="0" err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multisensado</a:t>
              </a:r>
              <a:r>
                <a:rPr lang="es-EC" sz="1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en dos puntos estratégicos fijos, y dos sobre las plataformas robóticas móviles, para una mayor cobertura del área de </a:t>
              </a:r>
              <a:r>
                <a:rPr lang="es-EC" sz="1800" dirty="0" err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sensado</a:t>
              </a:r>
              <a:r>
                <a:rPr lang="es-EC" sz="18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.</a:t>
              </a:r>
              <a:endPara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E3B4775A-F186-45AC-9CB7-1FFEDB708C9B}"/>
                </a:ext>
              </a:extLst>
            </p:cNvPr>
            <p:cNvSpPr txBox="1">
              <a:spLocks/>
            </p:cNvSpPr>
            <p:nvPr/>
          </p:nvSpPr>
          <p:spPr>
            <a:xfrm>
              <a:off x="3102524" y="2131277"/>
              <a:ext cx="924626" cy="7601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s-EC" altLang="ja-JP" sz="3200" b="1" i="0" u="none" strike="noStrike" kern="1200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Objetivos Específicos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.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645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8407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363689B9-CF43-482D-B9F4-B264A281274E}"/>
              </a:ext>
            </a:extLst>
          </p:cNvPr>
          <p:cNvGrpSpPr/>
          <p:nvPr/>
        </p:nvGrpSpPr>
        <p:grpSpPr>
          <a:xfrm>
            <a:off x="1030234" y="1244162"/>
            <a:ext cx="9678406" cy="3172943"/>
            <a:chOff x="3094035" y="2131277"/>
            <a:chExt cx="2460176" cy="435251"/>
          </a:xfrm>
        </p:grpSpPr>
        <p:sp>
          <p:nvSpPr>
            <p:cNvPr id="21" name="Marcador de texto 22">
              <a:extLst>
                <a:ext uri="{FF2B5EF4-FFF2-40B4-BE49-F238E27FC236}">
                  <a16:creationId xmlns:a16="http://schemas.microsoft.com/office/drawing/2014/main" id="{9EC3137C-7975-4DBA-ABCB-554AAB44EAA5}"/>
                </a:ext>
              </a:extLst>
            </p:cNvPr>
            <p:cNvSpPr txBox="1">
              <a:spLocks/>
            </p:cNvSpPr>
            <p:nvPr/>
          </p:nvSpPr>
          <p:spPr>
            <a:xfrm>
              <a:off x="3094035" y="2169286"/>
              <a:ext cx="2460176" cy="397242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vert="horz" lIns="91440" tIns="45720" rIns="91440" bIns="45720" numCol="1" spcCol="360000" rtlCol="0" anchor="t">
              <a:norm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1200" kern="1200">
                  <a:solidFill>
                    <a:schemeClr val="bg2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endPara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s-EC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Arial" panose="020B0604020202020204" pitchFamily="34" charset="0"/>
                  <a:cs typeface="+mn-cs"/>
                </a:rPr>
                <a:t>Configurar u</a:t>
              </a:r>
              <a:r>
                <a:rPr lang="es-EC" sz="180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na</a:t>
              </a:r>
              <a:r>
                <a:rPr lang="es-EC" sz="1800" dirty="0">
                  <a:solidFill>
                    <a:schemeClr val="tx1"/>
                  </a:solidFill>
                  <a:latin typeface="Arial" panose="020B0604020202020204" pitchFamily="34" charset="0"/>
                </a:rPr>
                <a:t> red inalámbrica para la comunicación, almacenamiento y manejo de los datos adquiridos por las estaciones fijas y móviles.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tabLst/>
                <a:defRPr/>
              </a:pPr>
              <a:endParaRPr lang="es-EC" sz="1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Diseñar una Interfaz Humano Máquina (HMI) para la visualización y procesamiento de los datos obtenidos del sistema de </a:t>
              </a:r>
              <a:r>
                <a:rPr lang="es-EC" sz="1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sensado</a:t>
              </a: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.</a:t>
              </a: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lang="es-EC" sz="1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Monitorizar la calidad de aire y condiciones ambientales en espacios interiores aplicando el sistema de </a:t>
              </a:r>
              <a:r>
                <a:rPr lang="es-EC" sz="1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sensado</a:t>
              </a:r>
              <a:r>
                <a:rPr lang="es-EC" sz="1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, verificando su funcionamiento.</a:t>
              </a:r>
            </a:p>
          </p:txBody>
        </p:sp>
        <p:sp>
          <p:nvSpPr>
            <p:cNvPr id="24" name="Text Placeholder 3">
              <a:extLst>
                <a:ext uri="{FF2B5EF4-FFF2-40B4-BE49-F238E27FC236}">
                  <a16:creationId xmlns:a16="http://schemas.microsoft.com/office/drawing/2014/main" id="{1322C3B4-31E6-4363-B9DA-FCAA2B17EED2}"/>
                </a:ext>
              </a:extLst>
            </p:cNvPr>
            <p:cNvSpPr txBox="1">
              <a:spLocks/>
            </p:cNvSpPr>
            <p:nvPr/>
          </p:nvSpPr>
          <p:spPr>
            <a:xfrm>
              <a:off x="3102524" y="2131277"/>
              <a:ext cx="946035" cy="76017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s-EC" altLang="ja-JP" sz="3200" b="1" i="0" u="none" strike="noStrike" kern="1200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Objetivos Específicos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 Light" panose="020F0302020204030204"/>
                  <a:ea typeface="游ゴシック" panose="020B0400000000000000" pitchFamily="34" charset="-128"/>
                  <a:cs typeface="+mn-cs"/>
                </a:rPr>
                <a:t>.</a:t>
              </a:r>
              <a:endPara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011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>
            <a:extLst>
              <a:ext uri="{FF2B5EF4-FFF2-40B4-BE49-F238E27FC236}">
                <a16:creationId xmlns:a16="http://schemas.microsoft.com/office/drawing/2014/main" id="{15FB0F31-982C-4638-A084-4A1B66ED9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487" y="0"/>
            <a:ext cx="708562" cy="673354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B680385-203E-4658-BBA6-518A8CA29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3" y="90733"/>
            <a:ext cx="2330548" cy="601905"/>
          </a:xfrm>
          <a:prstGeom prst="rect">
            <a:avLst/>
          </a:prstGeom>
        </p:spPr>
      </p:pic>
      <p:sp>
        <p:nvSpPr>
          <p:cNvPr id="33" name="3 Rectángulo">
            <a:extLst>
              <a:ext uri="{FF2B5EF4-FFF2-40B4-BE49-F238E27FC236}">
                <a16:creationId xmlns:a16="http://schemas.microsoft.com/office/drawing/2014/main" id="{E49E7EEE-C584-4797-BBEA-C6F8B3DD7F49}"/>
              </a:ext>
            </a:extLst>
          </p:cNvPr>
          <p:cNvSpPr/>
          <p:nvPr/>
        </p:nvSpPr>
        <p:spPr>
          <a:xfrm>
            <a:off x="11629115" y="-5687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3 Rectángulo">
            <a:extLst>
              <a:ext uri="{FF2B5EF4-FFF2-40B4-BE49-F238E27FC236}">
                <a16:creationId xmlns:a16="http://schemas.microsoft.com/office/drawing/2014/main" id="{67A42479-B229-4AC4-A575-D8BCCE2CA510}"/>
              </a:ext>
            </a:extLst>
          </p:cNvPr>
          <p:cNvSpPr/>
          <p:nvPr/>
        </p:nvSpPr>
        <p:spPr>
          <a:xfrm>
            <a:off x="11913129" y="-5688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23 CuadroTexto">
            <a:extLst>
              <a:ext uri="{FF2B5EF4-FFF2-40B4-BE49-F238E27FC236}">
                <a16:creationId xmlns:a16="http://schemas.microsoft.com/office/drawing/2014/main" id="{19C1574D-8060-4AF9-90FF-119AFA07EAE4}"/>
              </a:ext>
            </a:extLst>
          </p:cNvPr>
          <p:cNvSpPr txBox="1"/>
          <p:nvPr/>
        </p:nvSpPr>
        <p:spPr>
          <a:xfrm>
            <a:off x="3254265" y="419953"/>
            <a:ext cx="1133112" cy="25200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accent1"/>
                </a:solidFill>
                <a:latin typeface="Georgia" pitchFamily="18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EC" dirty="0"/>
              <a:t>1. Introducción</a:t>
            </a:r>
          </a:p>
        </p:txBody>
      </p:sp>
      <p:sp>
        <p:nvSpPr>
          <p:cNvPr id="42" name="26 CuadroTexto">
            <a:extLst>
              <a:ext uri="{FF2B5EF4-FFF2-40B4-BE49-F238E27FC236}">
                <a16:creationId xmlns:a16="http://schemas.microsoft.com/office/drawing/2014/main" id="{3D7B001A-DF66-4D4E-96D4-D5720DA085D6}"/>
              </a:ext>
            </a:extLst>
          </p:cNvPr>
          <p:cNvSpPr txBox="1"/>
          <p:nvPr/>
        </p:nvSpPr>
        <p:spPr>
          <a:xfrm>
            <a:off x="4388174" y="411744"/>
            <a:ext cx="9360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2. Objetivos</a:t>
            </a:r>
          </a:p>
        </p:txBody>
      </p:sp>
      <p:sp>
        <p:nvSpPr>
          <p:cNvPr id="57" name="26 CuadroTexto">
            <a:extLst>
              <a:ext uri="{FF2B5EF4-FFF2-40B4-BE49-F238E27FC236}">
                <a16:creationId xmlns:a16="http://schemas.microsoft.com/office/drawing/2014/main" id="{FE71D4BD-EB7A-461D-98D9-A0C255EE63B0}"/>
              </a:ext>
            </a:extLst>
          </p:cNvPr>
          <p:cNvSpPr txBox="1"/>
          <p:nvPr/>
        </p:nvSpPr>
        <p:spPr>
          <a:xfrm>
            <a:off x="5324174" y="411744"/>
            <a:ext cx="1043326" cy="261610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s-US"/>
            </a:defPPr>
            <a:lvl1pPr>
              <a:defRPr sz="1100">
                <a:solidFill>
                  <a:schemeClr val="lt1"/>
                </a:solidFill>
                <a:latin typeface="Georgia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C" dirty="0"/>
              <a:t>3. Diseño e I.</a:t>
            </a:r>
          </a:p>
        </p:txBody>
      </p:sp>
      <p:sp>
        <p:nvSpPr>
          <p:cNvPr id="58" name="26 CuadroTexto">
            <a:extLst>
              <a:ext uri="{FF2B5EF4-FFF2-40B4-BE49-F238E27FC236}">
                <a16:creationId xmlns:a16="http://schemas.microsoft.com/office/drawing/2014/main" id="{C1993020-A3B1-490A-B91A-4887F2809128}"/>
              </a:ext>
            </a:extLst>
          </p:cNvPr>
          <p:cNvSpPr txBox="1"/>
          <p:nvPr/>
        </p:nvSpPr>
        <p:spPr>
          <a:xfrm>
            <a:off x="6367499" y="411744"/>
            <a:ext cx="1371918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4. Configuración</a:t>
            </a:r>
          </a:p>
        </p:txBody>
      </p:sp>
      <p:sp>
        <p:nvSpPr>
          <p:cNvPr id="59" name="26 CuadroTexto">
            <a:extLst>
              <a:ext uri="{FF2B5EF4-FFF2-40B4-BE49-F238E27FC236}">
                <a16:creationId xmlns:a16="http://schemas.microsoft.com/office/drawing/2014/main" id="{AFEF6061-21D5-4871-B727-FB9AF8814108}"/>
              </a:ext>
            </a:extLst>
          </p:cNvPr>
          <p:cNvSpPr txBox="1"/>
          <p:nvPr/>
        </p:nvSpPr>
        <p:spPr>
          <a:xfrm>
            <a:off x="7739417" y="411744"/>
            <a:ext cx="831533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5. Pruebas</a:t>
            </a:r>
          </a:p>
        </p:txBody>
      </p:sp>
      <p:sp>
        <p:nvSpPr>
          <p:cNvPr id="60" name="26 CuadroTexto">
            <a:extLst>
              <a:ext uri="{FF2B5EF4-FFF2-40B4-BE49-F238E27FC236}">
                <a16:creationId xmlns:a16="http://schemas.microsoft.com/office/drawing/2014/main" id="{D8FB7243-A2EF-4715-99D9-EC332790BD37}"/>
              </a:ext>
            </a:extLst>
          </p:cNvPr>
          <p:cNvSpPr txBox="1"/>
          <p:nvPr/>
        </p:nvSpPr>
        <p:spPr>
          <a:xfrm>
            <a:off x="8570950" y="411744"/>
            <a:ext cx="1473200" cy="26161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s-EC" sz="1100" dirty="0">
                <a:solidFill>
                  <a:schemeClr val="accent1"/>
                </a:solidFill>
                <a:latin typeface="Georgia" pitchFamily="18" charset="0"/>
              </a:rPr>
              <a:t>6. Conclusiones y R.</a:t>
            </a:r>
          </a:p>
        </p:txBody>
      </p:sp>
      <p:sp>
        <p:nvSpPr>
          <p:cNvPr id="61" name="3 Rectángulo">
            <a:extLst>
              <a:ext uri="{FF2B5EF4-FFF2-40B4-BE49-F238E27FC236}">
                <a16:creationId xmlns:a16="http://schemas.microsoft.com/office/drawing/2014/main" id="{BD01CEEA-3914-4FB2-BAC7-6688FD709CE9}"/>
              </a:ext>
            </a:extLst>
          </p:cNvPr>
          <p:cNvSpPr/>
          <p:nvPr/>
        </p:nvSpPr>
        <p:spPr>
          <a:xfrm flipH="1">
            <a:off x="112135" y="-5690"/>
            <a:ext cx="425885" cy="6857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2" name="3 Rectángulo">
            <a:extLst>
              <a:ext uri="{FF2B5EF4-FFF2-40B4-BE49-F238E27FC236}">
                <a16:creationId xmlns:a16="http://schemas.microsoft.com/office/drawing/2014/main" id="{12327C25-94EC-42A9-80F9-15984CBDAD44}"/>
              </a:ext>
            </a:extLst>
          </p:cNvPr>
          <p:cNvSpPr/>
          <p:nvPr/>
        </p:nvSpPr>
        <p:spPr>
          <a:xfrm flipH="1">
            <a:off x="6107" y="-5689"/>
            <a:ext cx="259937" cy="6857999"/>
          </a:xfrm>
          <a:prstGeom prst="rect">
            <a:avLst/>
          </a:prstGeom>
          <a:solidFill>
            <a:srgbClr val="0070C0"/>
          </a:solidFill>
          <a:ln>
            <a:solidFill>
              <a:srgbClr val="2F5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137" name="Grupo 136">
            <a:extLst>
              <a:ext uri="{FF2B5EF4-FFF2-40B4-BE49-F238E27FC236}">
                <a16:creationId xmlns:a16="http://schemas.microsoft.com/office/drawing/2014/main" id="{A4898ED0-6F5B-47F2-84BC-545286F48976}"/>
              </a:ext>
            </a:extLst>
          </p:cNvPr>
          <p:cNvGrpSpPr/>
          <p:nvPr/>
        </p:nvGrpSpPr>
        <p:grpSpPr>
          <a:xfrm>
            <a:off x="526705" y="700847"/>
            <a:ext cx="11244417" cy="5767782"/>
            <a:chOff x="668124" y="700847"/>
            <a:chExt cx="11244417" cy="5767782"/>
          </a:xfrm>
        </p:grpSpPr>
        <p:sp>
          <p:nvSpPr>
            <p:cNvPr id="120" name="Rectángulo: esquinas redondeadas 119">
              <a:extLst>
                <a:ext uri="{FF2B5EF4-FFF2-40B4-BE49-F238E27FC236}">
                  <a16:creationId xmlns:a16="http://schemas.microsoft.com/office/drawing/2014/main" id="{3C5898FB-B1EF-4D6B-A3E5-2E4DB8D83990}"/>
                </a:ext>
              </a:extLst>
            </p:cNvPr>
            <p:cNvSpPr/>
            <p:nvPr/>
          </p:nvSpPr>
          <p:spPr>
            <a:xfrm>
              <a:off x="8102090" y="1429577"/>
              <a:ext cx="3302651" cy="493293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15" name="Rectángulo: esquinas redondeadas 114">
              <a:extLst>
                <a:ext uri="{FF2B5EF4-FFF2-40B4-BE49-F238E27FC236}">
                  <a16:creationId xmlns:a16="http://schemas.microsoft.com/office/drawing/2014/main" id="{D5844CC8-4E6C-4DEF-916D-19FFB7289D0C}"/>
                </a:ext>
              </a:extLst>
            </p:cNvPr>
            <p:cNvSpPr/>
            <p:nvPr/>
          </p:nvSpPr>
          <p:spPr>
            <a:xfrm>
              <a:off x="745417" y="1435814"/>
              <a:ext cx="3428740" cy="493293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8A4DB30-2071-4F88-A143-C172A418B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0" b="95219" l="9914" r="899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198" y="861949"/>
              <a:ext cx="6909693" cy="5606680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876EA33C-ECCC-405C-B711-E1F1C71B6F33}"/>
                </a:ext>
              </a:extLst>
            </p:cNvPr>
            <p:cNvSpPr/>
            <p:nvPr/>
          </p:nvSpPr>
          <p:spPr>
            <a:xfrm>
              <a:off x="5545275" y="4416214"/>
              <a:ext cx="1348586" cy="244740"/>
            </a:xfrm>
            <a:prstGeom prst="rect">
              <a:avLst/>
            </a:prstGeom>
            <a:solidFill>
              <a:srgbClr val="ED8137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1C55699-4532-4CF7-AB95-1D927A433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401" y="1276455"/>
              <a:ext cx="932964" cy="1300130"/>
            </a:xfrm>
            <a:prstGeom prst="rect">
              <a:avLst/>
            </a:prstGeom>
          </p:spPr>
        </p:pic>
        <p:cxnSp>
          <p:nvCxnSpPr>
            <p:cNvPr id="39" name="Conector: angular 38">
              <a:extLst>
                <a:ext uri="{FF2B5EF4-FFF2-40B4-BE49-F238E27FC236}">
                  <a16:creationId xmlns:a16="http://schemas.microsoft.com/office/drawing/2014/main" id="{A4583676-FBC9-42AD-840D-54EC0DB28E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0561" y="2038292"/>
              <a:ext cx="1745790" cy="548312"/>
            </a:xfrm>
            <a:prstGeom prst="bentConnector3">
              <a:avLst>
                <a:gd name="adj1" fmla="val -225"/>
              </a:avLst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FE9B0C78-6FDE-4778-AC17-CB9512F735EF}"/>
                </a:ext>
              </a:extLst>
            </p:cNvPr>
            <p:cNvCxnSpPr/>
            <p:nvPr/>
          </p:nvCxnSpPr>
          <p:spPr>
            <a:xfrm flipH="1">
              <a:off x="3385312" y="3668490"/>
              <a:ext cx="799599" cy="0"/>
            </a:xfrm>
            <a:prstGeom prst="line">
              <a:avLst/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cto 50">
              <a:extLst>
                <a:ext uri="{FF2B5EF4-FFF2-40B4-BE49-F238E27FC236}">
                  <a16:creationId xmlns:a16="http://schemas.microsoft.com/office/drawing/2014/main" id="{0F7D1903-7B82-485E-8CE9-B05FB21281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52598" y="3023119"/>
              <a:ext cx="824930" cy="0"/>
            </a:xfrm>
            <a:prstGeom prst="line">
              <a:avLst/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: angular 51">
              <a:extLst>
                <a:ext uri="{FF2B5EF4-FFF2-40B4-BE49-F238E27FC236}">
                  <a16:creationId xmlns:a16="http://schemas.microsoft.com/office/drawing/2014/main" id="{4AF3478C-66EE-42A7-84D1-69FB601AE764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3588016" y="2230490"/>
              <a:ext cx="870144" cy="763751"/>
            </a:xfrm>
            <a:prstGeom prst="bentConnector3">
              <a:avLst>
                <a:gd name="adj1" fmla="val -1823"/>
              </a:avLst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: angular 52">
              <a:extLst>
                <a:ext uri="{FF2B5EF4-FFF2-40B4-BE49-F238E27FC236}">
                  <a16:creationId xmlns:a16="http://schemas.microsoft.com/office/drawing/2014/main" id="{252CF3B1-E5EA-42BD-ABDA-70DEE2FD49A3}"/>
                </a:ext>
              </a:extLst>
            </p:cNvPr>
            <p:cNvCxnSpPr>
              <a:cxnSpLocks/>
            </p:cNvCxnSpPr>
            <p:nvPr/>
          </p:nvCxnSpPr>
          <p:spPr>
            <a:xfrm>
              <a:off x="7920275" y="4061799"/>
              <a:ext cx="765086" cy="259670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ector: angular 53">
              <a:extLst>
                <a:ext uri="{FF2B5EF4-FFF2-40B4-BE49-F238E27FC236}">
                  <a16:creationId xmlns:a16="http://schemas.microsoft.com/office/drawing/2014/main" id="{58B0F728-119E-4F2A-865F-4A73B7836228}"/>
                </a:ext>
              </a:extLst>
            </p:cNvPr>
            <p:cNvCxnSpPr>
              <a:cxnSpLocks/>
              <a:stCxn id="55" idx="1"/>
            </p:cNvCxnSpPr>
            <p:nvPr/>
          </p:nvCxnSpPr>
          <p:spPr>
            <a:xfrm rot="10800000">
              <a:off x="7696041" y="4807935"/>
              <a:ext cx="1051226" cy="713547"/>
            </a:xfrm>
            <a:prstGeom prst="bentConnector3">
              <a:avLst>
                <a:gd name="adj1" fmla="val 96471"/>
              </a:avLst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D2D0FB08-837C-43A5-8141-D910F8A6E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7267" y="5151113"/>
              <a:ext cx="724348" cy="740736"/>
            </a:xfrm>
            <a:prstGeom prst="rect">
              <a:avLst/>
            </a:prstGeom>
          </p:spPr>
        </p:pic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014E3BEF-9682-43BF-8104-1916063D6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2219" y="2721412"/>
              <a:ext cx="693655" cy="740736"/>
            </a:xfrm>
            <a:prstGeom prst="rect">
              <a:avLst/>
            </a:prstGeom>
          </p:spPr>
        </p:pic>
        <p:pic>
          <p:nvPicPr>
            <p:cNvPr id="63" name="Imagen 62">
              <a:extLst>
                <a:ext uri="{FF2B5EF4-FFF2-40B4-BE49-F238E27FC236}">
                  <a16:creationId xmlns:a16="http://schemas.microsoft.com/office/drawing/2014/main" id="{62923F94-280A-47E1-B524-D9D92FC6D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7594" y="3942337"/>
              <a:ext cx="709958" cy="770995"/>
            </a:xfrm>
            <a:prstGeom prst="rect">
              <a:avLst/>
            </a:prstGeom>
          </p:spPr>
        </p:pic>
        <p:pic>
          <p:nvPicPr>
            <p:cNvPr id="64" name="Imagen 63">
              <a:extLst>
                <a:ext uri="{FF2B5EF4-FFF2-40B4-BE49-F238E27FC236}">
                  <a16:creationId xmlns:a16="http://schemas.microsoft.com/office/drawing/2014/main" id="{400CB8EC-89A5-40C8-856A-0EACD1EFC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9797" y="1692995"/>
              <a:ext cx="724347" cy="727669"/>
            </a:xfrm>
            <a:prstGeom prst="rect">
              <a:avLst/>
            </a:prstGeom>
          </p:spPr>
        </p:pic>
        <p:pic>
          <p:nvPicPr>
            <p:cNvPr id="65" name="Imagen 64">
              <a:extLst>
                <a:ext uri="{FF2B5EF4-FFF2-40B4-BE49-F238E27FC236}">
                  <a16:creationId xmlns:a16="http://schemas.microsoft.com/office/drawing/2014/main" id="{A57196C8-EB33-4C7D-BDEE-326CE74B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78803" y="1853618"/>
              <a:ext cx="1092473" cy="796291"/>
            </a:xfrm>
            <a:prstGeom prst="rect">
              <a:avLst/>
            </a:prstGeom>
          </p:spPr>
        </p:pic>
        <p:pic>
          <p:nvPicPr>
            <p:cNvPr id="66" name="Imagen 65">
              <a:extLst>
                <a:ext uri="{FF2B5EF4-FFF2-40B4-BE49-F238E27FC236}">
                  <a16:creationId xmlns:a16="http://schemas.microsoft.com/office/drawing/2014/main" id="{8BF70139-611B-48A5-AB81-2A607085A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21671" y="3213182"/>
              <a:ext cx="1092472" cy="848617"/>
            </a:xfrm>
            <a:prstGeom prst="rect">
              <a:avLst/>
            </a:prstGeom>
          </p:spPr>
        </p:pic>
        <p:pic>
          <p:nvPicPr>
            <p:cNvPr id="67" name="Imagen 66">
              <a:extLst>
                <a:ext uri="{FF2B5EF4-FFF2-40B4-BE49-F238E27FC236}">
                  <a16:creationId xmlns:a16="http://schemas.microsoft.com/office/drawing/2014/main" id="{B8F2EB58-0FD8-4EB4-B652-D98F34515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99128" y="4953184"/>
              <a:ext cx="1182002" cy="848617"/>
            </a:xfrm>
            <a:prstGeom prst="rect">
              <a:avLst/>
            </a:prstGeom>
          </p:spPr>
        </p:pic>
        <p:pic>
          <p:nvPicPr>
            <p:cNvPr id="68" name="Imagen 67">
              <a:extLst>
                <a:ext uri="{FF2B5EF4-FFF2-40B4-BE49-F238E27FC236}">
                  <a16:creationId xmlns:a16="http://schemas.microsoft.com/office/drawing/2014/main" id="{381D22C0-455D-419B-B235-7F72078A9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420" y="1751327"/>
              <a:ext cx="1175167" cy="868288"/>
            </a:xfrm>
            <a:prstGeom prst="rect">
              <a:avLst/>
            </a:prstGeom>
          </p:spPr>
        </p:pic>
        <p:pic>
          <p:nvPicPr>
            <p:cNvPr id="69" name="Imagen 68">
              <a:extLst>
                <a:ext uri="{FF2B5EF4-FFF2-40B4-BE49-F238E27FC236}">
                  <a16:creationId xmlns:a16="http://schemas.microsoft.com/office/drawing/2014/main" id="{12F7B0D3-5EC8-4C07-9683-5862C24E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17798" y1="12992" x2="83333" y2="12992"/>
                          <a14:foregroundMark x1="22325" y1="83858" x2="78189" y2="85433"/>
                          <a14:foregroundMark x1="92284" y1="88976" x2="97325" y2="51575"/>
                          <a14:foregroundMark x1="88169" y1="6496" x2="96193" y2="31890"/>
                          <a14:foregroundMark x1="20576" y1="6496" x2="75926" y2="5709"/>
                          <a14:foregroundMark x1="51955" y1="17323" x2="59774" y2="17913"/>
                          <a14:foregroundMark x1="5350" y1="60039" x2="25926" y2="14173"/>
                          <a14:foregroundMark x1="5658" y1="69685" x2="19342" y2="87992"/>
                          <a14:foregroundMark x1="78498" y1="79528" x2="95165" y2="85827"/>
                          <a14:foregroundMark x1="8025" y1="27165" x2="11420" y2="311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860" y="5148873"/>
              <a:ext cx="1869699" cy="977168"/>
            </a:xfrm>
            <a:prstGeom prst="rect">
              <a:avLst/>
            </a:prstGeom>
          </p:spPr>
        </p:pic>
        <p:pic>
          <p:nvPicPr>
            <p:cNvPr id="70" name="Imagen 69">
              <a:extLst>
                <a:ext uri="{FF2B5EF4-FFF2-40B4-BE49-F238E27FC236}">
                  <a16:creationId xmlns:a16="http://schemas.microsoft.com/office/drawing/2014/main" id="{1E85312F-B308-412F-B3F0-B64761195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198" b="99800" l="615" r="98975">
                          <a14:foregroundMark x1="49180" y1="24551" x2="52459" y2="26547"/>
                          <a14:foregroundMark x1="77049" y1="54092" x2="80123" y2="580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1591" y="3205051"/>
              <a:ext cx="951813" cy="977168"/>
            </a:xfrm>
            <a:prstGeom prst="rect">
              <a:avLst/>
            </a:prstGeom>
          </p:spPr>
        </p:pic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A8A47FB9-08B4-4CA0-B564-12A12EABB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2062" r="986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7248" y="1986574"/>
              <a:ext cx="1078713" cy="1012179"/>
            </a:xfrm>
            <a:prstGeom prst="rect">
              <a:avLst/>
            </a:prstGeom>
          </p:spPr>
        </p:pic>
        <p:pic>
          <p:nvPicPr>
            <p:cNvPr id="72" name="Imagen 71">
              <a:extLst>
                <a:ext uri="{FF2B5EF4-FFF2-40B4-BE49-F238E27FC236}">
                  <a16:creationId xmlns:a16="http://schemas.microsoft.com/office/drawing/2014/main" id="{A5FEA774-0E18-4A83-A595-DE69FBDFF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2509" b="98925" l="0" r="99684">
                          <a14:foregroundMark x1="90823" y1="93190" x2="92722" y2="92832"/>
                          <a14:foregroundMark x1="93354" y1="96774" x2="93354" y2="967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9434" y="3657301"/>
              <a:ext cx="1196025" cy="1055985"/>
            </a:xfrm>
            <a:prstGeom prst="rect">
              <a:avLst/>
            </a:prstGeom>
          </p:spPr>
        </p:pic>
        <p:pic>
          <p:nvPicPr>
            <p:cNvPr id="73" name="Imagen 72">
              <a:extLst>
                <a:ext uri="{FF2B5EF4-FFF2-40B4-BE49-F238E27FC236}">
                  <a16:creationId xmlns:a16="http://schemas.microsoft.com/office/drawing/2014/main" id="{7B8A2C7E-E767-4843-B456-878A4DEA9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180" b="99705" l="1770" r="100000">
                          <a14:foregroundMark x1="48968" y1="35693" x2="52802" y2="65192"/>
                          <a14:foregroundMark x1="14454" y1="41003" x2="25369" y2="41888"/>
                          <a14:backgroundMark x1="14454" y1="16224" x2="14454" y2="16224"/>
                          <a14:backgroundMark x1="15044" y1="16519" x2="18584" y2="19469"/>
                          <a14:backgroundMark x1="17109" y1="13569" x2="20944" y2="16224"/>
                          <a14:backgroundMark x1="80531" y1="13569" x2="86136" y2="22419"/>
                          <a14:backgroundMark x1="14454" y1="12094" x2="19764" y2="215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1307" y="5074575"/>
              <a:ext cx="1111223" cy="1111223"/>
            </a:xfrm>
            <a:prstGeom prst="rect">
              <a:avLst/>
            </a:prstGeom>
          </p:spPr>
        </p:pic>
        <p:cxnSp>
          <p:nvCxnSpPr>
            <p:cNvPr id="74" name="Conector: angular 73">
              <a:extLst>
                <a:ext uri="{FF2B5EF4-FFF2-40B4-BE49-F238E27FC236}">
                  <a16:creationId xmlns:a16="http://schemas.microsoft.com/office/drawing/2014/main" id="{881703AE-0E44-4441-A2B7-FBB9E49B4E3D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3996904" y="4742310"/>
              <a:ext cx="642145" cy="628221"/>
            </a:xfrm>
            <a:prstGeom prst="bentConnector3">
              <a:avLst>
                <a:gd name="adj1" fmla="val 62"/>
              </a:avLst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74">
              <a:extLst>
                <a:ext uri="{FF2B5EF4-FFF2-40B4-BE49-F238E27FC236}">
                  <a16:creationId xmlns:a16="http://schemas.microsoft.com/office/drawing/2014/main" id="{FB2CDA86-CBD1-46F4-B85B-AC82490DA4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9290" y="2230489"/>
              <a:ext cx="506669" cy="0"/>
            </a:xfrm>
            <a:prstGeom prst="line">
              <a:avLst/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75">
              <a:extLst>
                <a:ext uri="{FF2B5EF4-FFF2-40B4-BE49-F238E27FC236}">
                  <a16:creationId xmlns:a16="http://schemas.microsoft.com/office/drawing/2014/main" id="{3CA2362E-4F7F-474F-9284-E97EF51070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6492" y="3686986"/>
              <a:ext cx="377769" cy="0"/>
            </a:xfrm>
            <a:prstGeom prst="line">
              <a:avLst/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77">
              <a:extLst>
                <a:ext uri="{FF2B5EF4-FFF2-40B4-BE49-F238E27FC236}">
                  <a16:creationId xmlns:a16="http://schemas.microsoft.com/office/drawing/2014/main" id="{508704C8-CA12-4BFA-B3F9-A3C5669EBC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185" y="5377492"/>
              <a:ext cx="377769" cy="0"/>
            </a:xfrm>
            <a:prstGeom prst="line">
              <a:avLst/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cto 78">
              <a:extLst>
                <a:ext uri="{FF2B5EF4-FFF2-40B4-BE49-F238E27FC236}">
                  <a16:creationId xmlns:a16="http://schemas.microsoft.com/office/drawing/2014/main" id="{AB3C482D-2FD8-43C9-B55E-2B6C803A6B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3924" y="4365608"/>
              <a:ext cx="462637" cy="0"/>
            </a:xfrm>
            <a:prstGeom prst="line">
              <a:avLst/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80">
              <a:extLst>
                <a:ext uri="{FF2B5EF4-FFF2-40B4-BE49-F238E27FC236}">
                  <a16:creationId xmlns:a16="http://schemas.microsoft.com/office/drawing/2014/main" id="{866AA825-4CDD-471C-8547-790BA9F735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05159" y="5593869"/>
              <a:ext cx="462637" cy="0"/>
            </a:xfrm>
            <a:prstGeom prst="line">
              <a:avLst/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: angular 82">
              <a:extLst>
                <a:ext uri="{FF2B5EF4-FFF2-40B4-BE49-F238E27FC236}">
                  <a16:creationId xmlns:a16="http://schemas.microsoft.com/office/drawing/2014/main" id="{0EF2A51E-15BF-489F-B708-792140CBEE43}"/>
                </a:ext>
              </a:extLst>
            </p:cNvPr>
            <p:cNvCxnSpPr>
              <a:cxnSpLocks/>
              <a:endCxn id="71" idx="1"/>
            </p:cNvCxnSpPr>
            <p:nvPr/>
          </p:nvCxnSpPr>
          <p:spPr>
            <a:xfrm flipV="1">
              <a:off x="9335709" y="2492664"/>
              <a:ext cx="801539" cy="579966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id="{4AC8BA41-0AA9-48AD-ABEC-F32DF85A7B48}"/>
                </a:ext>
              </a:extLst>
            </p:cNvPr>
            <p:cNvSpPr txBox="1"/>
            <p:nvPr/>
          </p:nvSpPr>
          <p:spPr>
            <a:xfrm>
              <a:off x="1310092" y="1435813"/>
              <a:ext cx="7510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MQ-7</a:t>
              </a:r>
              <a:endParaRPr lang="es-EC" sz="1400" dirty="0"/>
            </a:p>
          </p:txBody>
        </p:sp>
        <p:sp>
          <p:nvSpPr>
            <p:cNvPr id="92" name="CuadroTexto 91">
              <a:extLst>
                <a:ext uri="{FF2B5EF4-FFF2-40B4-BE49-F238E27FC236}">
                  <a16:creationId xmlns:a16="http://schemas.microsoft.com/office/drawing/2014/main" id="{D884627A-0E87-4B52-9F5C-27F704448919}"/>
                </a:ext>
              </a:extLst>
            </p:cNvPr>
            <p:cNvSpPr txBox="1"/>
            <p:nvPr/>
          </p:nvSpPr>
          <p:spPr>
            <a:xfrm>
              <a:off x="1261522" y="2851860"/>
              <a:ext cx="938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SGP30</a:t>
              </a:r>
              <a:endParaRPr lang="es-EC" sz="1400" dirty="0"/>
            </a:p>
          </p:txBody>
        </p:sp>
        <p:sp>
          <p:nvSpPr>
            <p:cNvPr id="93" name="CuadroTexto 92">
              <a:extLst>
                <a:ext uri="{FF2B5EF4-FFF2-40B4-BE49-F238E27FC236}">
                  <a16:creationId xmlns:a16="http://schemas.microsoft.com/office/drawing/2014/main" id="{1DC29CF8-349C-4D82-AE4B-44D834438617}"/>
                </a:ext>
              </a:extLst>
            </p:cNvPr>
            <p:cNvSpPr txBox="1"/>
            <p:nvPr/>
          </p:nvSpPr>
          <p:spPr>
            <a:xfrm>
              <a:off x="668124" y="4785006"/>
              <a:ext cx="27497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 err="1"/>
                <a:t>Analog</a:t>
              </a:r>
              <a:r>
                <a:rPr lang="es-EC" dirty="0"/>
                <a:t> </a:t>
              </a:r>
              <a:r>
                <a:rPr lang="es-EC" dirty="0" err="1"/>
                <a:t>Infrared</a:t>
              </a:r>
              <a:r>
                <a:rPr lang="es-EC" dirty="0"/>
                <a:t> Sensor</a:t>
              </a:r>
              <a:endParaRPr lang="es-EC" sz="1400" dirty="0"/>
            </a:p>
          </p:txBody>
        </p:sp>
        <p:sp>
          <p:nvSpPr>
            <p:cNvPr id="94" name="CuadroTexto 93">
              <a:extLst>
                <a:ext uri="{FF2B5EF4-FFF2-40B4-BE49-F238E27FC236}">
                  <a16:creationId xmlns:a16="http://schemas.microsoft.com/office/drawing/2014/main" id="{00CC6944-C2AA-4990-A9A5-D29EE62443F4}"/>
                </a:ext>
              </a:extLst>
            </p:cNvPr>
            <p:cNvSpPr txBox="1"/>
            <p:nvPr/>
          </p:nvSpPr>
          <p:spPr>
            <a:xfrm>
              <a:off x="10247317" y="1679944"/>
              <a:ext cx="9388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Si7021</a:t>
              </a:r>
              <a:endParaRPr lang="es-EC" sz="1400" dirty="0"/>
            </a:p>
          </p:txBody>
        </p:sp>
        <p:sp>
          <p:nvSpPr>
            <p:cNvPr id="95" name="CuadroTexto 94">
              <a:extLst>
                <a:ext uri="{FF2B5EF4-FFF2-40B4-BE49-F238E27FC236}">
                  <a16:creationId xmlns:a16="http://schemas.microsoft.com/office/drawing/2014/main" id="{8082E7F3-FA8A-4852-9995-A84922EBBA0F}"/>
                </a:ext>
              </a:extLst>
            </p:cNvPr>
            <p:cNvSpPr txBox="1"/>
            <p:nvPr/>
          </p:nvSpPr>
          <p:spPr>
            <a:xfrm>
              <a:off x="10069434" y="3344771"/>
              <a:ext cx="1336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MPL115A2</a:t>
              </a:r>
              <a:endParaRPr lang="es-EC" sz="1400" dirty="0"/>
            </a:p>
          </p:txBody>
        </p:sp>
        <p:sp>
          <p:nvSpPr>
            <p:cNvPr id="100" name="CuadroTexto 99">
              <a:extLst>
                <a:ext uri="{FF2B5EF4-FFF2-40B4-BE49-F238E27FC236}">
                  <a16:creationId xmlns:a16="http://schemas.microsoft.com/office/drawing/2014/main" id="{6CE56F1F-95F0-4A5A-8AC6-E18956BFB91B}"/>
                </a:ext>
              </a:extLst>
            </p:cNvPr>
            <p:cNvSpPr txBox="1"/>
            <p:nvPr/>
          </p:nvSpPr>
          <p:spPr>
            <a:xfrm>
              <a:off x="10014797" y="4764167"/>
              <a:ext cx="13366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/>
                <a:t>VEML7700</a:t>
              </a:r>
              <a:endParaRPr lang="es-EC" sz="1400" dirty="0"/>
            </a:p>
          </p:txBody>
        </p:sp>
        <p:sp>
          <p:nvSpPr>
            <p:cNvPr id="101" name="CuadroTexto 100">
              <a:extLst>
                <a:ext uri="{FF2B5EF4-FFF2-40B4-BE49-F238E27FC236}">
                  <a16:creationId xmlns:a16="http://schemas.microsoft.com/office/drawing/2014/main" id="{DF40D9AC-49A7-4E51-8D6F-EAEE115D70D9}"/>
                </a:ext>
              </a:extLst>
            </p:cNvPr>
            <p:cNvSpPr txBox="1"/>
            <p:nvPr/>
          </p:nvSpPr>
          <p:spPr>
            <a:xfrm>
              <a:off x="8548517" y="5852421"/>
              <a:ext cx="13366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/>
                <a:t>Luminosidad</a:t>
              </a:r>
            </a:p>
          </p:txBody>
        </p:sp>
        <p:sp>
          <p:nvSpPr>
            <p:cNvPr id="102" name="CuadroTexto 101">
              <a:extLst>
                <a:ext uri="{FF2B5EF4-FFF2-40B4-BE49-F238E27FC236}">
                  <a16:creationId xmlns:a16="http://schemas.microsoft.com/office/drawing/2014/main" id="{496E5DC2-D4C4-4F8A-B229-2CC13A3155C3}"/>
                </a:ext>
              </a:extLst>
            </p:cNvPr>
            <p:cNvSpPr txBox="1"/>
            <p:nvPr/>
          </p:nvSpPr>
          <p:spPr>
            <a:xfrm>
              <a:off x="8717551" y="4685323"/>
              <a:ext cx="13366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/>
                <a:t>Presión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7A30810F-B560-4BBD-964B-D5F1B8A1F869}"/>
                </a:ext>
              </a:extLst>
            </p:cNvPr>
            <p:cNvSpPr txBox="1"/>
            <p:nvPr/>
          </p:nvSpPr>
          <p:spPr>
            <a:xfrm>
              <a:off x="8320514" y="3424831"/>
              <a:ext cx="15184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/>
                <a:t>Humedad Relativa</a:t>
              </a:r>
            </a:p>
          </p:txBody>
        </p:sp>
        <p:sp>
          <p:nvSpPr>
            <p:cNvPr id="104" name="CuadroTexto 103">
              <a:extLst>
                <a:ext uri="{FF2B5EF4-FFF2-40B4-BE49-F238E27FC236}">
                  <a16:creationId xmlns:a16="http://schemas.microsoft.com/office/drawing/2014/main" id="{C224D05C-DA47-4488-82B8-85165AFC5374}"/>
                </a:ext>
              </a:extLst>
            </p:cNvPr>
            <p:cNvSpPr txBox="1"/>
            <p:nvPr/>
          </p:nvSpPr>
          <p:spPr>
            <a:xfrm>
              <a:off x="8444079" y="2345782"/>
              <a:ext cx="15184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1400" dirty="0"/>
                <a:t>Temperatura</a:t>
              </a:r>
            </a:p>
          </p:txBody>
        </p:sp>
        <p:sp>
          <p:nvSpPr>
            <p:cNvPr id="107" name="CuadroTexto 106">
              <a:extLst>
                <a:ext uri="{FF2B5EF4-FFF2-40B4-BE49-F238E27FC236}">
                  <a16:creationId xmlns:a16="http://schemas.microsoft.com/office/drawing/2014/main" id="{F43D179D-CC68-4852-8701-AD555640C26A}"/>
                </a:ext>
              </a:extLst>
            </p:cNvPr>
            <p:cNvSpPr txBox="1"/>
            <p:nvPr/>
          </p:nvSpPr>
          <p:spPr>
            <a:xfrm>
              <a:off x="2363912" y="2385975"/>
              <a:ext cx="14894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/>
                <a:t>Monóxido de </a:t>
              </a:r>
            </a:p>
            <a:p>
              <a:pPr algn="ctr"/>
              <a:r>
                <a:rPr lang="es-EC" sz="1400" dirty="0"/>
                <a:t>Carbono</a:t>
              </a:r>
            </a:p>
          </p:txBody>
        </p:sp>
        <p:sp>
          <p:nvSpPr>
            <p:cNvPr id="108" name="CuadroTexto 107">
              <a:extLst>
                <a:ext uri="{FF2B5EF4-FFF2-40B4-BE49-F238E27FC236}">
                  <a16:creationId xmlns:a16="http://schemas.microsoft.com/office/drawing/2014/main" id="{999EADA8-280D-4081-9EA7-5C8A8BC33076}"/>
                </a:ext>
              </a:extLst>
            </p:cNvPr>
            <p:cNvSpPr txBox="1"/>
            <p:nvPr/>
          </p:nvSpPr>
          <p:spPr>
            <a:xfrm>
              <a:off x="2243540" y="3842471"/>
              <a:ext cx="1661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/>
                <a:t>Total Compuestos Orgánicos Volátiles</a:t>
              </a:r>
            </a:p>
          </p:txBody>
        </p:sp>
        <p:sp>
          <p:nvSpPr>
            <p:cNvPr id="111" name="CuadroTexto 110">
              <a:extLst>
                <a:ext uri="{FF2B5EF4-FFF2-40B4-BE49-F238E27FC236}">
                  <a16:creationId xmlns:a16="http://schemas.microsoft.com/office/drawing/2014/main" id="{96F2E8EC-4410-44E0-8D8E-84BF2522D5FF}"/>
                </a:ext>
              </a:extLst>
            </p:cNvPr>
            <p:cNvSpPr txBox="1"/>
            <p:nvPr/>
          </p:nvSpPr>
          <p:spPr>
            <a:xfrm>
              <a:off x="3033886" y="5608284"/>
              <a:ext cx="1066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400" dirty="0"/>
                <a:t>Dióxido de </a:t>
              </a:r>
            </a:p>
            <a:p>
              <a:pPr algn="ctr"/>
              <a:r>
                <a:rPr lang="es-EC" sz="1400" dirty="0"/>
                <a:t>Carbono</a:t>
              </a:r>
            </a:p>
          </p:txBody>
        </p:sp>
        <p:sp>
          <p:nvSpPr>
            <p:cNvPr id="119" name="Text Placeholder 3">
              <a:extLst>
                <a:ext uri="{FF2B5EF4-FFF2-40B4-BE49-F238E27FC236}">
                  <a16:creationId xmlns:a16="http://schemas.microsoft.com/office/drawing/2014/main" id="{B78FF2E3-184F-406F-BBF9-985CD0AD1D7D}"/>
                </a:ext>
              </a:extLst>
            </p:cNvPr>
            <p:cNvSpPr txBox="1">
              <a:spLocks/>
            </p:cNvSpPr>
            <p:nvPr/>
          </p:nvSpPr>
          <p:spPr>
            <a:xfrm>
              <a:off x="1141001" y="1011505"/>
              <a:ext cx="3448692" cy="559604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2400" b="1" dirty="0" err="1">
                  <a:solidFill>
                    <a:srgbClr val="0070C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Sensores</a:t>
              </a:r>
              <a:r>
                <a:rPr kumimoji="1" lang="en-US" altLang="ja-JP" sz="2400" b="1" dirty="0">
                  <a:solidFill>
                    <a:srgbClr val="0070C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 </a:t>
              </a:r>
              <a:r>
                <a:rPr kumimoji="1" lang="en-CA" altLang="ja-JP" sz="2400" b="1" dirty="0">
                  <a:solidFill>
                    <a:srgbClr val="0070C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Qu</a:t>
              </a:r>
              <a:r>
                <a:rPr kumimoji="1" lang="es-EC" altLang="ja-JP" sz="2400" b="1" dirty="0" err="1">
                  <a:solidFill>
                    <a:srgbClr val="0070C0"/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ímicos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  <p:cxnSp>
          <p:nvCxnSpPr>
            <p:cNvPr id="125" name="Conector: angular 124">
              <a:extLst>
                <a:ext uri="{FF2B5EF4-FFF2-40B4-BE49-F238E27FC236}">
                  <a16:creationId xmlns:a16="http://schemas.microsoft.com/office/drawing/2014/main" id="{0F8CF375-ED45-4B04-AD34-7D590F9EC6A1}"/>
                </a:ext>
              </a:extLst>
            </p:cNvPr>
            <p:cNvCxnSpPr>
              <a:cxnSpLocks/>
              <a:stCxn id="64" idx="3"/>
              <a:endCxn id="71" idx="1"/>
            </p:cNvCxnSpPr>
            <p:nvPr/>
          </p:nvCxnSpPr>
          <p:spPr>
            <a:xfrm>
              <a:off x="9364144" y="2056830"/>
              <a:ext cx="773104" cy="435834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2592B9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 Placeholder 3">
              <a:extLst>
                <a:ext uri="{FF2B5EF4-FFF2-40B4-BE49-F238E27FC236}">
                  <a16:creationId xmlns:a16="http://schemas.microsoft.com/office/drawing/2014/main" id="{97C0E3E1-6C0D-4957-B1E8-88CADA0BFCB3}"/>
                </a:ext>
              </a:extLst>
            </p:cNvPr>
            <p:cNvSpPr txBox="1">
              <a:spLocks/>
            </p:cNvSpPr>
            <p:nvPr/>
          </p:nvSpPr>
          <p:spPr>
            <a:xfrm>
              <a:off x="7679068" y="700847"/>
              <a:ext cx="4233473" cy="1050502"/>
            </a:xfrm>
            <a:prstGeom prst="rect">
              <a:avLst/>
            </a:prstGeom>
          </p:spPr>
          <p:txBody>
            <a:bodyPr vert="horz" lIns="91440" tIns="45720" rIns="91440" bIns="45720" numCol="1" spcCol="36000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Clr>
                  <a:schemeClr val="accent1"/>
                </a:buClr>
                <a:buFontTx/>
                <a:buNone/>
                <a:defRPr sz="2133" kern="1200" baseline="0">
                  <a:solidFill>
                    <a:schemeClr val="bg2"/>
                  </a:solidFill>
                  <a:latin typeface="+mj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9E39"/>
                </a:buClr>
                <a:buSzTx/>
                <a:buFontTx/>
                <a:buNone/>
                <a:tabLst/>
                <a:defRPr/>
              </a:pPr>
              <a:r>
                <a:rPr kumimoji="1" lang="en-US" altLang="ja-JP" sz="2400" b="1" dirty="0" err="1">
                  <a:solidFill>
                    <a:schemeClr val="accent6">
                      <a:lumMod val="75000"/>
                    </a:schemeClr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Sensores</a:t>
              </a:r>
              <a:r>
                <a:rPr kumimoji="1" lang="en-US" altLang="ja-JP" sz="2400" b="1" dirty="0">
                  <a:solidFill>
                    <a:schemeClr val="accent6">
                      <a:lumMod val="75000"/>
                    </a:schemeClr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 </a:t>
              </a:r>
              <a:r>
                <a:rPr kumimoji="1" lang="es-EC" altLang="ja-JP" sz="2400" b="1" dirty="0">
                  <a:solidFill>
                    <a:schemeClr val="accent6">
                      <a:lumMod val="75000"/>
                    </a:schemeClr>
                  </a:solidFill>
                  <a:latin typeface="Calibri Light" panose="020F0302020204030204"/>
                  <a:ea typeface="游ゴシック" panose="020B0400000000000000" pitchFamily="34" charset="-128"/>
                </a:rPr>
                <a:t>de Condiciones Ambientales</a:t>
              </a:r>
              <a:endPara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endParaRPr>
            </a:p>
          </p:txBody>
        </p:sp>
      </p:grpSp>
      <p:sp>
        <p:nvSpPr>
          <p:cNvPr id="138" name="Text Placeholder 3">
            <a:extLst>
              <a:ext uri="{FF2B5EF4-FFF2-40B4-BE49-F238E27FC236}">
                <a16:creationId xmlns:a16="http://schemas.microsoft.com/office/drawing/2014/main" id="{3D98E8A7-A1EC-46B9-A82A-07C7410BF2D3}"/>
              </a:ext>
            </a:extLst>
          </p:cNvPr>
          <p:cNvSpPr txBox="1">
            <a:spLocks/>
          </p:cNvSpPr>
          <p:nvPr/>
        </p:nvSpPr>
        <p:spPr>
          <a:xfrm>
            <a:off x="4026006" y="700913"/>
            <a:ext cx="3736492" cy="515965"/>
          </a:xfrm>
          <a:prstGeom prst="rect">
            <a:avLst/>
          </a:prstGeom>
        </p:spPr>
        <p:txBody>
          <a:bodyPr vert="horz" lIns="91440" tIns="45720" rIns="91440" bIns="45720" numCol="1" spcCol="36000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Tx/>
              <a:buNone/>
              <a:defRPr sz="2133" kern="1200" baseline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9E39"/>
              </a:buClr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游ゴシック" panose="020B0400000000000000" pitchFamily="34" charset="-128"/>
                <a:cs typeface="+mn-cs"/>
              </a:rPr>
              <a:t>Selecci</a:t>
            </a:r>
            <a:r>
              <a:rPr kumimoji="1" lang="en-US" altLang="ja-JP" sz="3200" b="1" dirty="0" err="1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ón</a:t>
            </a:r>
            <a:r>
              <a:rPr kumimoji="1" lang="en-US" altLang="ja-JP" sz="3200" b="1" dirty="0">
                <a:solidFill>
                  <a:sysClr val="windowText" lastClr="000000"/>
                </a:solidFill>
                <a:latin typeface="Calibri Light" panose="020F0302020204030204"/>
                <a:ea typeface="游ゴシック" panose="020B0400000000000000" pitchFamily="34" charset="-128"/>
              </a:rPr>
              <a:t> de Variables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3DED1"/>
              </a:solidFill>
              <a:effectLst/>
              <a:uLnTx/>
              <a:uFillTx/>
              <a:latin typeface="Calibri Light" panose="020F03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767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31844</TotalTime>
  <Words>2283</Words>
  <Application>Microsoft Office PowerPoint</Application>
  <PresentationFormat>Panorámica</PresentationFormat>
  <Paragraphs>472</Paragraphs>
  <Slides>44</Slides>
  <Notes>43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Georgia</vt:lpstr>
      <vt:lpstr>Tema de Office</vt:lpstr>
      <vt:lpstr>Presentación de PowerPoint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MAURY</dc:creator>
  <cp:lastModifiedBy>David Mateo Lopez</cp:lastModifiedBy>
  <cp:revision>1021</cp:revision>
  <dcterms:created xsi:type="dcterms:W3CDTF">2018-10-10T14:41:43Z</dcterms:created>
  <dcterms:modified xsi:type="dcterms:W3CDTF">2021-03-18T22:33:24Z</dcterms:modified>
</cp:coreProperties>
</file>