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1"/>
  </p:notesMasterIdLst>
  <p:handoutMasterIdLst>
    <p:handoutMasterId r:id="rId32"/>
  </p:handoutMasterIdLst>
  <p:sldIdLst>
    <p:sldId id="336" r:id="rId2"/>
    <p:sldId id="457" r:id="rId3"/>
    <p:sldId id="458" r:id="rId4"/>
    <p:sldId id="406" r:id="rId5"/>
    <p:sldId id="405" r:id="rId6"/>
    <p:sldId id="437" r:id="rId7"/>
    <p:sldId id="459" r:id="rId8"/>
    <p:sldId id="446" r:id="rId9"/>
    <p:sldId id="460" r:id="rId10"/>
    <p:sldId id="447" r:id="rId11"/>
    <p:sldId id="413" r:id="rId12"/>
    <p:sldId id="448" r:id="rId13"/>
    <p:sldId id="461" r:id="rId14"/>
    <p:sldId id="369" r:id="rId15"/>
    <p:sldId id="449" r:id="rId16"/>
    <p:sldId id="421" r:id="rId17"/>
    <p:sldId id="450" r:id="rId18"/>
    <p:sldId id="452" r:id="rId19"/>
    <p:sldId id="451" r:id="rId20"/>
    <p:sldId id="442" r:id="rId21"/>
    <p:sldId id="443" r:id="rId22"/>
    <p:sldId id="445" r:id="rId23"/>
    <p:sldId id="462" r:id="rId24"/>
    <p:sldId id="453" r:id="rId25"/>
    <p:sldId id="455" r:id="rId26"/>
    <p:sldId id="463" r:id="rId27"/>
    <p:sldId id="456" r:id="rId28"/>
    <p:sldId id="464" r:id="rId29"/>
    <p:sldId id="364" r:id="rId3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" initials="A" lastIdx="7" clrIdx="0">
    <p:extLst>
      <p:ext uri="{19B8F6BF-5375-455C-9EA6-DF929625EA0E}">
        <p15:presenceInfo xmlns:p15="http://schemas.microsoft.com/office/powerpoint/2012/main" userId="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8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DEF496-61AE-4C73-A38A-210C8391AF0D}" v="2981" dt="2021-03-13T16:14:02.6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88312" autoAdjust="0"/>
  </p:normalViewPr>
  <p:slideViewPr>
    <p:cSldViewPr snapToGrid="0">
      <p:cViewPr varScale="1">
        <p:scale>
          <a:sx n="63" d="100"/>
          <a:sy n="63" d="100"/>
        </p:scale>
        <p:origin x="93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a Armas" userId="f412bbe61d912a89" providerId="LiveId" clId="{E4DEF496-61AE-4C73-A38A-210C8391AF0D}"/>
    <pc:docChg chg="undo redo custSel addSld delSld modSld sldOrd modMainMaster">
      <pc:chgData name="Camila Armas" userId="f412bbe61d912a89" providerId="LiveId" clId="{E4DEF496-61AE-4C73-A38A-210C8391AF0D}" dt="2021-03-13T22:32:24.861" v="9118" actId="20577"/>
      <pc:docMkLst>
        <pc:docMk/>
      </pc:docMkLst>
      <pc:sldChg chg="modSp mod modTransition">
        <pc:chgData name="Camila Armas" userId="f412bbe61d912a89" providerId="LiveId" clId="{E4DEF496-61AE-4C73-A38A-210C8391AF0D}" dt="2021-03-10T17:08:08.008" v="3544"/>
        <pc:sldMkLst>
          <pc:docMk/>
          <pc:sldMk cId="2790993876" sldId="336"/>
        </pc:sldMkLst>
        <pc:spChg chg="mod">
          <ac:chgData name="Camila Armas" userId="f412bbe61d912a89" providerId="LiveId" clId="{E4DEF496-61AE-4C73-A38A-210C8391AF0D}" dt="2021-03-09T15:18:09.752" v="1245" actId="20577"/>
          <ac:spMkLst>
            <pc:docMk/>
            <pc:sldMk cId="2790993876" sldId="336"/>
            <ac:spMk id="20" creationId="{310FB14D-D666-4105-A803-25B7A0CA27DC}"/>
          </ac:spMkLst>
        </pc:spChg>
        <pc:spChg chg="mod">
          <ac:chgData name="Camila Armas" userId="f412bbe61d912a89" providerId="LiveId" clId="{E4DEF496-61AE-4C73-A38A-210C8391AF0D}" dt="2021-03-09T05:07:54.627" v="360" actId="20577"/>
          <ac:spMkLst>
            <pc:docMk/>
            <pc:sldMk cId="2790993876" sldId="336"/>
            <ac:spMk id="22" creationId="{62FA0988-49D4-450F-8C9C-5B9497CFEB8D}"/>
          </ac:spMkLst>
        </pc:spChg>
      </pc:sldChg>
      <pc:sldChg chg="modSp del mod modTransition">
        <pc:chgData name="Camila Armas" userId="f412bbe61d912a89" providerId="LiveId" clId="{E4DEF496-61AE-4C73-A38A-210C8391AF0D}" dt="2021-03-04T21:00:20.715" v="307" actId="2696"/>
        <pc:sldMkLst>
          <pc:docMk/>
          <pc:sldMk cId="4225378467" sldId="343"/>
        </pc:sldMkLst>
        <pc:spChg chg="mod">
          <ac:chgData name="Camila Armas" userId="f412bbe61d912a89" providerId="LiveId" clId="{E4DEF496-61AE-4C73-A38A-210C8391AF0D}" dt="2021-03-04T20:48:39.165" v="244" actId="13822"/>
          <ac:spMkLst>
            <pc:docMk/>
            <pc:sldMk cId="4225378467" sldId="343"/>
            <ac:spMk id="3" creationId="{B28684C3-2C0A-495E-8B00-71D5111922D4}"/>
          </ac:spMkLst>
        </pc:spChg>
      </pc:sldChg>
      <pc:sldChg chg="addSp delSp modSp del mod modTransition">
        <pc:chgData name="Camila Armas" userId="f412bbe61d912a89" providerId="LiveId" clId="{E4DEF496-61AE-4C73-A38A-210C8391AF0D}" dt="2021-03-09T05:44:38.912" v="1229" actId="2696"/>
        <pc:sldMkLst>
          <pc:docMk/>
          <pc:sldMk cId="3981435842" sldId="344"/>
        </pc:sldMkLst>
        <pc:spChg chg="mod">
          <ac:chgData name="Camila Armas" userId="f412bbe61d912a89" providerId="LiveId" clId="{E4DEF496-61AE-4C73-A38A-210C8391AF0D}" dt="2021-03-09T05:10:25.800" v="483" actId="20577"/>
          <ac:spMkLst>
            <pc:docMk/>
            <pc:sldMk cId="3981435842" sldId="344"/>
            <ac:spMk id="2" creationId="{19B4E76D-2D35-48E5-90D6-69F81D4D0455}"/>
          </ac:spMkLst>
        </pc:spChg>
        <pc:spChg chg="add mod">
          <ac:chgData name="Camila Armas" userId="f412bbe61d912a89" providerId="LiveId" clId="{E4DEF496-61AE-4C73-A38A-210C8391AF0D}" dt="2021-03-09T05:23:32.087" v="637" actId="1076"/>
          <ac:spMkLst>
            <pc:docMk/>
            <pc:sldMk cId="3981435842" sldId="344"/>
            <ac:spMk id="23" creationId="{813E6A17-4FAF-4D4B-B6D0-26A316E86877}"/>
          </ac:spMkLst>
        </pc:spChg>
        <pc:graphicFrameChg chg="del">
          <ac:chgData name="Camila Armas" userId="f412bbe61d912a89" providerId="LiveId" clId="{E4DEF496-61AE-4C73-A38A-210C8391AF0D}" dt="2021-03-09T05:10:59.602" v="484" actId="478"/>
          <ac:graphicFrameMkLst>
            <pc:docMk/>
            <pc:sldMk cId="3981435842" sldId="344"/>
            <ac:graphicFrameMk id="8" creationId="{E2940321-C2DF-4C6E-BB53-D39A70C8FAE9}"/>
          </ac:graphicFrameMkLst>
        </pc:graphicFrameChg>
        <pc:picChg chg="add del mod modCrop">
          <ac:chgData name="Camila Armas" userId="f412bbe61d912a89" providerId="LiveId" clId="{E4DEF496-61AE-4C73-A38A-210C8391AF0D}" dt="2021-03-09T05:14:21.491" v="505" actId="931"/>
          <ac:picMkLst>
            <pc:docMk/>
            <pc:sldMk cId="3981435842" sldId="344"/>
            <ac:picMk id="9" creationId="{D765F8ED-E607-48BC-82F0-38673AAF29F6}"/>
          </ac:picMkLst>
        </pc:picChg>
        <pc:picChg chg="add mod modCrop">
          <ac:chgData name="Camila Armas" userId="f412bbe61d912a89" providerId="LiveId" clId="{E4DEF496-61AE-4C73-A38A-210C8391AF0D}" dt="2021-03-09T05:24:31.345" v="642"/>
          <ac:picMkLst>
            <pc:docMk/>
            <pc:sldMk cId="3981435842" sldId="344"/>
            <ac:picMk id="11" creationId="{15AA44DD-5E14-46B5-8C53-C2209C736BD1}"/>
          </ac:picMkLst>
        </pc:picChg>
        <pc:picChg chg="add del mod modCrop">
          <ac:chgData name="Camila Armas" userId="f412bbe61d912a89" providerId="LiveId" clId="{E4DEF496-61AE-4C73-A38A-210C8391AF0D}" dt="2021-03-09T05:17:02.600" v="542" actId="931"/>
          <ac:picMkLst>
            <pc:docMk/>
            <pc:sldMk cId="3981435842" sldId="344"/>
            <ac:picMk id="13" creationId="{FC34EB47-FF51-4965-94E2-98719C4462FD}"/>
          </ac:picMkLst>
        </pc:picChg>
        <pc:picChg chg="add mod modCrop">
          <ac:chgData name="Camila Armas" userId="f412bbe61d912a89" providerId="LiveId" clId="{E4DEF496-61AE-4C73-A38A-210C8391AF0D}" dt="2021-03-09T05:20:09.317" v="591" actId="1035"/>
          <ac:picMkLst>
            <pc:docMk/>
            <pc:sldMk cId="3981435842" sldId="344"/>
            <ac:picMk id="15" creationId="{4E036533-6B7B-41D1-B57F-3D5DAFC23B8C}"/>
          </ac:picMkLst>
        </pc:picChg>
        <pc:picChg chg="add mod modCrop">
          <ac:chgData name="Camila Armas" userId="f412bbe61d912a89" providerId="LiveId" clId="{E4DEF496-61AE-4C73-A38A-210C8391AF0D}" dt="2021-03-09T05:24:44.394" v="643"/>
          <ac:picMkLst>
            <pc:docMk/>
            <pc:sldMk cId="3981435842" sldId="344"/>
            <ac:picMk id="17" creationId="{647BA4D8-4621-4F21-B002-D8AAA4D7DDEC}"/>
          </ac:picMkLst>
        </pc:picChg>
        <pc:picChg chg="add mod modCrop">
          <ac:chgData name="Camila Armas" userId="f412bbe61d912a89" providerId="LiveId" clId="{E4DEF496-61AE-4C73-A38A-210C8391AF0D}" dt="2021-03-09T05:23:39.559" v="638" actId="1076"/>
          <ac:picMkLst>
            <pc:docMk/>
            <pc:sldMk cId="3981435842" sldId="344"/>
            <ac:picMk id="19" creationId="{C6B98755-110A-4024-8CF8-8DF6C60A4099}"/>
          </ac:picMkLst>
        </pc:picChg>
        <pc:picChg chg="add mod modCrop">
          <ac:chgData name="Camila Armas" userId="f412bbe61d912a89" providerId="LiveId" clId="{E4DEF496-61AE-4C73-A38A-210C8391AF0D}" dt="2021-03-09T05:23:32.087" v="637" actId="1076"/>
          <ac:picMkLst>
            <pc:docMk/>
            <pc:sldMk cId="3981435842" sldId="344"/>
            <ac:picMk id="21" creationId="{0271AAD0-368A-4650-B738-1AA4CDB929CB}"/>
          </ac:picMkLst>
        </pc:picChg>
        <pc:picChg chg="add mod ord modCrop">
          <ac:chgData name="Camila Armas" userId="f412bbe61d912a89" providerId="LiveId" clId="{E4DEF496-61AE-4C73-A38A-210C8391AF0D}" dt="2021-03-09T05:23:32.087" v="637" actId="1076"/>
          <ac:picMkLst>
            <pc:docMk/>
            <pc:sldMk cId="3981435842" sldId="344"/>
            <ac:picMk id="22" creationId="{0E2D765A-BFDC-464E-91B2-9E69B822063B}"/>
          </ac:picMkLst>
        </pc:picChg>
        <pc:picChg chg="add mod modCrop">
          <ac:chgData name="Camila Armas" userId="f412bbe61d912a89" providerId="LiveId" clId="{E4DEF496-61AE-4C73-A38A-210C8391AF0D}" dt="2021-03-09T05:23:23.452" v="636" actId="1076"/>
          <ac:picMkLst>
            <pc:docMk/>
            <pc:sldMk cId="3981435842" sldId="344"/>
            <ac:picMk id="25" creationId="{2FC39831-D428-4901-8662-019AE90390DC}"/>
          </ac:picMkLst>
        </pc:picChg>
      </pc:sldChg>
      <pc:sldChg chg="modSp del mod modTransition">
        <pc:chgData name="Camila Armas" userId="f412bbe61d912a89" providerId="LiveId" clId="{E4DEF496-61AE-4C73-A38A-210C8391AF0D}" dt="2021-03-11T06:27:50.813" v="7746" actId="2696"/>
        <pc:sldMkLst>
          <pc:docMk/>
          <pc:sldMk cId="263966162" sldId="362"/>
        </pc:sldMkLst>
        <pc:spChg chg="mod">
          <ac:chgData name="Camila Armas" userId="f412bbe61d912a89" providerId="LiveId" clId="{E4DEF496-61AE-4C73-A38A-210C8391AF0D}" dt="2021-03-11T02:24:13.578" v="5942" actId="20577"/>
          <ac:spMkLst>
            <pc:docMk/>
            <pc:sldMk cId="263966162" sldId="362"/>
            <ac:spMk id="2" creationId="{55C18EE3-7747-4254-99FC-A7D517DA65D4}"/>
          </ac:spMkLst>
        </pc:spChg>
        <pc:spChg chg="mod">
          <ac:chgData name="Camila Armas" userId="f412bbe61d912a89" providerId="LiveId" clId="{E4DEF496-61AE-4C73-A38A-210C8391AF0D}" dt="2021-03-10T23:22:22.520" v="5530" actId="114"/>
          <ac:spMkLst>
            <pc:docMk/>
            <pc:sldMk cId="263966162" sldId="362"/>
            <ac:spMk id="3" creationId="{F73EC623-9757-4761-8896-EEBCA9B113BA}"/>
          </ac:spMkLst>
        </pc:spChg>
      </pc:sldChg>
      <pc:sldChg chg="modSp del mod modTransition">
        <pc:chgData name="Camila Armas" userId="f412bbe61d912a89" providerId="LiveId" clId="{E4DEF496-61AE-4C73-A38A-210C8391AF0D}" dt="2021-03-11T07:02:14.758" v="8181" actId="2696"/>
        <pc:sldMkLst>
          <pc:docMk/>
          <pc:sldMk cId="1366143473" sldId="363"/>
        </pc:sldMkLst>
        <pc:spChg chg="mod">
          <ac:chgData name="Camila Armas" userId="f412bbe61d912a89" providerId="LiveId" clId="{E4DEF496-61AE-4C73-A38A-210C8391AF0D}" dt="2021-03-11T06:33:04.560" v="7832" actId="20577"/>
          <ac:spMkLst>
            <pc:docMk/>
            <pc:sldMk cId="1366143473" sldId="363"/>
            <ac:spMk id="2" creationId="{6844A8A5-1FCE-499A-9729-ED2D9D361CA0}"/>
          </ac:spMkLst>
        </pc:spChg>
        <pc:spChg chg="mod">
          <ac:chgData name="Camila Armas" userId="f412bbe61d912a89" providerId="LiveId" clId="{E4DEF496-61AE-4C73-A38A-210C8391AF0D}" dt="2021-03-11T06:30:31.922" v="7830" actId="20577"/>
          <ac:spMkLst>
            <pc:docMk/>
            <pc:sldMk cId="1366143473" sldId="363"/>
            <ac:spMk id="3" creationId="{25B35FA8-AF3E-46D9-9B0B-0C5FD295900E}"/>
          </ac:spMkLst>
        </pc:spChg>
      </pc:sldChg>
      <pc:sldChg chg="addSp delSp modSp mod modTransition">
        <pc:chgData name="Camila Armas" userId="f412bbe61d912a89" providerId="LiveId" clId="{E4DEF496-61AE-4C73-A38A-210C8391AF0D}" dt="2021-03-13T02:19:56.739" v="8861" actId="20577"/>
        <pc:sldMkLst>
          <pc:docMk/>
          <pc:sldMk cId="3873139998" sldId="364"/>
        </pc:sldMkLst>
        <pc:spChg chg="mod">
          <ac:chgData name="Camila Armas" userId="f412bbe61d912a89" providerId="LiveId" clId="{E4DEF496-61AE-4C73-A38A-210C8391AF0D}" dt="2021-03-13T02:19:56.739" v="8861" actId="20577"/>
          <ac:spMkLst>
            <pc:docMk/>
            <pc:sldMk cId="3873139998" sldId="364"/>
            <ac:spMk id="2" creationId="{A0B74522-61C8-4927-BACE-4264BC763515}"/>
          </ac:spMkLst>
        </pc:spChg>
        <pc:spChg chg="mod">
          <ac:chgData name="Camila Armas" userId="f412bbe61d912a89" providerId="LiveId" clId="{E4DEF496-61AE-4C73-A38A-210C8391AF0D}" dt="2021-03-11T07:07:21.373" v="8390" actId="404"/>
          <ac:spMkLst>
            <pc:docMk/>
            <pc:sldMk cId="3873139998" sldId="364"/>
            <ac:spMk id="3" creationId="{8228AC45-9529-447D-B7FA-B63EEE4E5A4D}"/>
          </ac:spMkLst>
        </pc:spChg>
        <pc:spChg chg="mod">
          <ac:chgData name="Camila Armas" userId="f412bbe61d912a89" providerId="LiveId" clId="{E4DEF496-61AE-4C73-A38A-210C8391AF0D}" dt="2021-03-11T07:07:21.373" v="8390" actId="404"/>
          <ac:spMkLst>
            <pc:docMk/>
            <pc:sldMk cId="3873139998" sldId="364"/>
            <ac:spMk id="9" creationId="{C8934B26-25E7-4006-BCA6-9994B5A5A7B9}"/>
          </ac:spMkLst>
        </pc:spChg>
        <pc:spChg chg="mod">
          <ac:chgData name="Camila Armas" userId="f412bbe61d912a89" providerId="LiveId" clId="{E4DEF496-61AE-4C73-A38A-210C8391AF0D}" dt="2021-03-11T07:07:21.373" v="8390" actId="404"/>
          <ac:spMkLst>
            <pc:docMk/>
            <pc:sldMk cId="3873139998" sldId="364"/>
            <ac:spMk id="13" creationId="{E84A929F-70AC-417E-9619-541B1A1D5F8B}"/>
          </ac:spMkLst>
        </pc:spChg>
        <pc:spChg chg="mod">
          <ac:chgData name="Camila Armas" userId="f412bbe61d912a89" providerId="LiveId" clId="{E4DEF496-61AE-4C73-A38A-210C8391AF0D}" dt="2021-03-11T07:07:21.373" v="8390" actId="404"/>
          <ac:spMkLst>
            <pc:docMk/>
            <pc:sldMk cId="3873139998" sldId="364"/>
            <ac:spMk id="15" creationId="{81C7F3BC-9FAD-485D-83F7-AB120E9E0D62}"/>
          </ac:spMkLst>
        </pc:spChg>
        <pc:spChg chg="add mod">
          <ac:chgData name="Camila Armas" userId="f412bbe61d912a89" providerId="LiveId" clId="{E4DEF496-61AE-4C73-A38A-210C8391AF0D}" dt="2021-03-11T07:07:34.750" v="8394" actId="1076"/>
          <ac:spMkLst>
            <pc:docMk/>
            <pc:sldMk cId="3873139998" sldId="364"/>
            <ac:spMk id="18" creationId="{7D31BA14-7590-4BED-90B5-B28347EBF051}"/>
          </ac:spMkLst>
        </pc:spChg>
        <pc:grpChg chg="add mod">
          <ac:chgData name="Camila Armas" userId="f412bbe61d912a89" providerId="LiveId" clId="{E4DEF496-61AE-4C73-A38A-210C8391AF0D}" dt="2021-03-11T07:07:37.853" v="8403" actId="1035"/>
          <ac:grpSpMkLst>
            <pc:docMk/>
            <pc:sldMk cId="3873139998" sldId="364"/>
            <ac:grpSpMk id="14" creationId="{AAB728DB-340A-407F-8C9D-D773EDE89ED9}"/>
          </ac:grpSpMkLst>
        </pc:grpChg>
        <pc:picChg chg="mod">
          <ac:chgData name="Camila Armas" userId="f412bbe61d912a89" providerId="LiveId" clId="{E4DEF496-61AE-4C73-A38A-210C8391AF0D}" dt="2021-03-11T07:06:34.578" v="8386" actId="1038"/>
          <ac:picMkLst>
            <pc:docMk/>
            <pc:sldMk cId="3873139998" sldId="364"/>
            <ac:picMk id="10" creationId="{148722F2-0153-4C14-B2A5-B1FC57831E4A}"/>
          </ac:picMkLst>
        </pc:picChg>
        <pc:picChg chg="add mod">
          <ac:chgData name="Camila Armas" userId="f412bbe61d912a89" providerId="LiveId" clId="{E4DEF496-61AE-4C73-A38A-210C8391AF0D}" dt="2021-03-11T07:06:34.578" v="8386" actId="1038"/>
          <ac:picMkLst>
            <pc:docMk/>
            <pc:sldMk cId="3873139998" sldId="364"/>
            <ac:picMk id="12" creationId="{2E030578-4707-45FA-B63A-53D1B18C8870}"/>
          </ac:picMkLst>
        </pc:picChg>
        <pc:picChg chg="mod">
          <ac:chgData name="Camila Armas" userId="f412bbe61d912a89" providerId="LiveId" clId="{E4DEF496-61AE-4C73-A38A-210C8391AF0D}" dt="2021-03-11T07:06:34.578" v="8386" actId="1038"/>
          <ac:picMkLst>
            <pc:docMk/>
            <pc:sldMk cId="3873139998" sldId="364"/>
            <ac:picMk id="16" creationId="{9A2EF57C-F42B-4CB4-9AAB-56D2DDE44B70}"/>
          </ac:picMkLst>
        </pc:picChg>
        <pc:picChg chg="mod">
          <ac:chgData name="Camila Armas" userId="f412bbe61d912a89" providerId="LiveId" clId="{E4DEF496-61AE-4C73-A38A-210C8391AF0D}" dt="2021-03-11T07:06:34.578" v="8386" actId="1038"/>
          <ac:picMkLst>
            <pc:docMk/>
            <pc:sldMk cId="3873139998" sldId="364"/>
            <ac:picMk id="17" creationId="{01A0D353-101D-456D-AEA3-96F4DFCF8890}"/>
          </ac:picMkLst>
        </pc:picChg>
        <pc:picChg chg="del">
          <ac:chgData name="Camila Armas" userId="f412bbe61d912a89" providerId="LiveId" clId="{E4DEF496-61AE-4C73-A38A-210C8391AF0D}" dt="2021-03-11T07:05:28.370" v="8301" actId="478"/>
          <ac:picMkLst>
            <pc:docMk/>
            <pc:sldMk cId="3873139998" sldId="364"/>
            <ac:picMk id="25" creationId="{61947EC1-2642-4B55-80D9-28493E61E051}"/>
          </ac:picMkLst>
        </pc:picChg>
      </pc:sldChg>
      <pc:sldChg chg="addSp delSp modSp mod modTransition delAnim modAnim modNotesTx">
        <pc:chgData name="Camila Armas" userId="f412bbe61d912a89" providerId="LiveId" clId="{E4DEF496-61AE-4C73-A38A-210C8391AF0D}" dt="2021-03-13T22:25:50.910" v="9046" actId="20577"/>
        <pc:sldMkLst>
          <pc:docMk/>
          <pc:sldMk cId="2258695741" sldId="369"/>
        </pc:sldMkLst>
        <pc:spChg chg="add del mod">
          <ac:chgData name="Camila Armas" userId="f412bbe61d912a89" providerId="LiveId" clId="{E4DEF496-61AE-4C73-A38A-210C8391AF0D}" dt="2021-03-10T16:17:19.604" v="3146" actId="21"/>
          <ac:spMkLst>
            <pc:docMk/>
            <pc:sldMk cId="2258695741" sldId="369"/>
            <ac:spMk id="2" creationId="{F24EF798-00C3-47F1-A657-1527BB0A3812}"/>
          </ac:spMkLst>
        </pc:spChg>
        <pc:spChg chg="mod">
          <ac:chgData name="Camila Armas" userId="f412bbe61d912a89" providerId="LiveId" clId="{E4DEF496-61AE-4C73-A38A-210C8391AF0D}" dt="2021-03-13T02:18:10.924" v="8817" actId="20577"/>
          <ac:spMkLst>
            <pc:docMk/>
            <pc:sldMk cId="2258695741" sldId="369"/>
            <ac:spMk id="8" creationId="{15ECE42D-6AE3-4F90-9D17-CEDD23DFC3B7}"/>
          </ac:spMkLst>
        </pc:spChg>
        <pc:spChg chg="add del mod">
          <ac:chgData name="Camila Armas" userId="f412bbe61d912a89" providerId="LiveId" clId="{E4DEF496-61AE-4C73-A38A-210C8391AF0D}" dt="2021-03-10T16:17:37.914" v="3150" actId="478"/>
          <ac:spMkLst>
            <pc:docMk/>
            <pc:sldMk cId="2258695741" sldId="369"/>
            <ac:spMk id="17" creationId="{BFC4257E-4525-449B-915C-CBFAB20E08C2}"/>
          </ac:spMkLst>
        </pc:spChg>
        <pc:spChg chg="add del mod">
          <ac:chgData name="Camila Armas" userId="f412bbe61d912a89" providerId="LiveId" clId="{E4DEF496-61AE-4C73-A38A-210C8391AF0D}" dt="2021-03-10T16:17:19.604" v="3146" actId="21"/>
          <ac:spMkLst>
            <pc:docMk/>
            <pc:sldMk cId="2258695741" sldId="369"/>
            <ac:spMk id="18" creationId="{9D22FB13-02D5-44A4-9D27-54B4A0FB285D}"/>
          </ac:spMkLst>
        </pc:spChg>
        <pc:spChg chg="add del mod">
          <ac:chgData name="Camila Armas" userId="f412bbe61d912a89" providerId="LiveId" clId="{E4DEF496-61AE-4C73-A38A-210C8391AF0D}" dt="2021-03-09T21:50:16" v="2488" actId="478"/>
          <ac:spMkLst>
            <pc:docMk/>
            <pc:sldMk cId="2258695741" sldId="369"/>
            <ac:spMk id="18" creationId="{B35E8C3E-AF75-4C65-BF71-3CF37DDD50B7}"/>
          </ac:spMkLst>
        </pc:spChg>
        <pc:spChg chg="add mod">
          <ac:chgData name="Camila Armas" userId="f412bbe61d912a89" providerId="LiveId" clId="{E4DEF496-61AE-4C73-A38A-210C8391AF0D}" dt="2021-03-10T15:11:56.894" v="2863" actId="1076"/>
          <ac:spMkLst>
            <pc:docMk/>
            <pc:sldMk cId="2258695741" sldId="369"/>
            <ac:spMk id="20" creationId="{6D5E6B9C-C51F-4AC3-8BC2-0C7E52632EAD}"/>
          </ac:spMkLst>
        </pc:spChg>
        <pc:spChg chg="add del mod">
          <ac:chgData name="Camila Armas" userId="f412bbe61d912a89" providerId="LiveId" clId="{E4DEF496-61AE-4C73-A38A-210C8391AF0D}" dt="2021-03-10T16:17:19.604" v="3146" actId="21"/>
          <ac:spMkLst>
            <pc:docMk/>
            <pc:sldMk cId="2258695741" sldId="369"/>
            <ac:spMk id="21" creationId="{5D238974-2E02-4BD8-B2EB-C1D91400B09F}"/>
          </ac:spMkLst>
        </pc:spChg>
        <pc:spChg chg="mod">
          <ac:chgData name="Camila Armas" userId="f412bbe61d912a89" providerId="LiveId" clId="{E4DEF496-61AE-4C73-A38A-210C8391AF0D}" dt="2021-03-10T15:11:15.772" v="2856" actId="1076"/>
          <ac:spMkLst>
            <pc:docMk/>
            <pc:sldMk cId="2258695741" sldId="369"/>
            <ac:spMk id="36" creationId="{D52EA10D-84E7-47EF-9EDD-9AE5F3B371BB}"/>
          </ac:spMkLst>
        </pc:spChg>
        <pc:spChg chg="mod">
          <ac:chgData name="Camila Armas" userId="f412bbe61d912a89" providerId="LiveId" clId="{E4DEF496-61AE-4C73-A38A-210C8391AF0D}" dt="2021-03-10T15:11:30.342" v="2857" actId="1076"/>
          <ac:spMkLst>
            <pc:docMk/>
            <pc:sldMk cId="2258695741" sldId="369"/>
            <ac:spMk id="39" creationId="{38194C3C-67E0-4B21-984E-0BA43D9E905A}"/>
          </ac:spMkLst>
        </pc:spChg>
        <pc:spChg chg="mod">
          <ac:chgData name="Camila Armas" userId="f412bbe61d912a89" providerId="LiveId" clId="{E4DEF496-61AE-4C73-A38A-210C8391AF0D}" dt="2021-03-10T15:11:30.342" v="2857" actId="1076"/>
          <ac:spMkLst>
            <pc:docMk/>
            <pc:sldMk cId="2258695741" sldId="369"/>
            <ac:spMk id="50" creationId="{51A7FD21-2584-4A22-9866-AE6CA882CCB4}"/>
          </ac:spMkLst>
        </pc:spChg>
        <pc:spChg chg="mod">
          <ac:chgData name="Camila Armas" userId="f412bbe61d912a89" providerId="LiveId" clId="{E4DEF496-61AE-4C73-A38A-210C8391AF0D}" dt="2021-03-10T15:11:30.342" v="2857" actId="1076"/>
          <ac:spMkLst>
            <pc:docMk/>
            <pc:sldMk cId="2258695741" sldId="369"/>
            <ac:spMk id="51" creationId="{C02194B1-3C41-4016-92A5-829E11945457}"/>
          </ac:spMkLst>
        </pc:spChg>
        <pc:spChg chg="mod">
          <ac:chgData name="Camila Armas" userId="f412bbe61d912a89" providerId="LiveId" clId="{E4DEF496-61AE-4C73-A38A-210C8391AF0D}" dt="2021-03-10T15:11:53.003" v="2862" actId="1076"/>
          <ac:spMkLst>
            <pc:docMk/>
            <pc:sldMk cId="2258695741" sldId="369"/>
            <ac:spMk id="53" creationId="{04AC8CAC-9F95-405B-AAB5-1B8479C2D356}"/>
          </ac:spMkLst>
        </pc:spChg>
        <pc:spChg chg="del">
          <ac:chgData name="Camila Armas" userId="f412bbe61d912a89" providerId="LiveId" clId="{E4DEF496-61AE-4C73-A38A-210C8391AF0D}" dt="2021-03-09T21:49:30.890" v="2481" actId="478"/>
          <ac:spMkLst>
            <pc:docMk/>
            <pc:sldMk cId="2258695741" sldId="369"/>
            <ac:spMk id="54" creationId="{3167C027-8D8F-490B-8464-E0607C7C9F6D}"/>
          </ac:spMkLst>
        </pc:spChg>
        <pc:picChg chg="add del mod">
          <ac:chgData name="Camila Armas" userId="f412bbe61d912a89" providerId="LiveId" clId="{E4DEF496-61AE-4C73-A38A-210C8391AF0D}" dt="2021-03-09T21:50:16" v="2488" actId="478"/>
          <ac:picMkLst>
            <pc:docMk/>
            <pc:sldMk cId="2258695741" sldId="369"/>
            <ac:picMk id="17" creationId="{61F01FA8-B997-436E-9CE6-3EEBAF895530}"/>
          </ac:picMkLst>
        </pc:picChg>
        <pc:picChg chg="add mod">
          <ac:chgData name="Camila Armas" userId="f412bbe61d912a89" providerId="LiveId" clId="{E4DEF496-61AE-4C73-A38A-210C8391AF0D}" dt="2021-03-10T15:11:47.308" v="2861" actId="1076"/>
          <ac:picMkLst>
            <pc:docMk/>
            <pc:sldMk cId="2258695741" sldId="369"/>
            <ac:picMk id="19" creationId="{331C48E5-3EEA-45AA-AEB2-89DE0CBD18BB}"/>
          </ac:picMkLst>
        </pc:picChg>
        <pc:picChg chg="mod">
          <ac:chgData name="Camila Armas" userId="f412bbe61d912a89" providerId="LiveId" clId="{E4DEF496-61AE-4C73-A38A-210C8391AF0D}" dt="2021-03-10T15:11:44.323" v="2860" actId="1076"/>
          <ac:picMkLst>
            <pc:docMk/>
            <pc:sldMk cId="2258695741" sldId="369"/>
            <ac:picMk id="30" creationId="{3A20CAB3-B329-4C54-A786-8B15D08A564E}"/>
          </ac:picMkLst>
        </pc:picChg>
        <pc:picChg chg="del">
          <ac:chgData name="Camila Armas" userId="f412bbe61d912a89" providerId="LiveId" clId="{E4DEF496-61AE-4C73-A38A-210C8391AF0D}" dt="2021-03-09T21:49:28.418" v="2480" actId="478"/>
          <ac:picMkLst>
            <pc:docMk/>
            <pc:sldMk cId="2258695741" sldId="369"/>
            <ac:picMk id="31" creationId="{436B83E6-0D6B-4936-8A9A-26F14ABB968A}"/>
          </ac:picMkLst>
        </pc:picChg>
        <pc:picChg chg="mod">
          <ac:chgData name="Camila Armas" userId="f412bbe61d912a89" providerId="LiveId" clId="{E4DEF496-61AE-4C73-A38A-210C8391AF0D}" dt="2021-03-10T17:26:12.123" v="3607"/>
          <ac:picMkLst>
            <pc:docMk/>
            <pc:sldMk cId="2258695741" sldId="369"/>
            <ac:picMk id="55" creationId="{18CCDF6C-9777-4664-963B-3CB21EC91365}"/>
          </ac:picMkLst>
        </pc:picChg>
        <pc:cxnChg chg="mod">
          <ac:chgData name="Camila Armas" userId="f412bbe61d912a89" providerId="LiveId" clId="{E4DEF496-61AE-4C73-A38A-210C8391AF0D}" dt="2021-03-10T15:11:30.342" v="2857" actId="1076"/>
          <ac:cxnSpMkLst>
            <pc:docMk/>
            <pc:sldMk cId="2258695741" sldId="369"/>
            <ac:cxnSpMk id="47" creationId="{20FD9800-1559-4697-BD93-838FEC037A7E}"/>
          </ac:cxnSpMkLst>
        </pc:cxnChg>
        <pc:cxnChg chg="mod">
          <ac:chgData name="Camila Armas" userId="f412bbe61d912a89" providerId="LiveId" clId="{E4DEF496-61AE-4C73-A38A-210C8391AF0D}" dt="2021-03-10T15:11:30.342" v="2857" actId="1076"/>
          <ac:cxnSpMkLst>
            <pc:docMk/>
            <pc:sldMk cId="2258695741" sldId="369"/>
            <ac:cxnSpMk id="52" creationId="{36BC8D26-6F81-4E0D-B4B6-15E1B477AD74}"/>
          </ac:cxnSpMkLst>
        </pc:cxnChg>
      </pc:sldChg>
      <pc:sldChg chg="addSp delSp modSp mod modTransition modAnim modNotesTx">
        <pc:chgData name="Camila Armas" userId="f412bbe61d912a89" providerId="LiveId" clId="{E4DEF496-61AE-4C73-A38A-210C8391AF0D}" dt="2021-03-13T22:25:01.936" v="9041" actId="20577"/>
        <pc:sldMkLst>
          <pc:docMk/>
          <pc:sldMk cId="3270984948" sldId="405"/>
        </pc:sldMkLst>
        <pc:spChg chg="mod">
          <ac:chgData name="Camila Armas" userId="f412bbe61d912a89" providerId="LiveId" clId="{E4DEF496-61AE-4C73-A38A-210C8391AF0D}" dt="2021-03-12T23:06:22.772" v="8787" actId="20577"/>
          <ac:spMkLst>
            <pc:docMk/>
            <pc:sldMk cId="3270984948" sldId="405"/>
            <ac:spMk id="10" creationId="{EB91BA64-95ED-4DA9-A073-8D8BF8D00B89}"/>
          </ac:spMkLst>
        </pc:spChg>
        <pc:spChg chg="add mod">
          <ac:chgData name="Camila Armas" userId="f412bbe61d912a89" providerId="LiveId" clId="{E4DEF496-61AE-4C73-A38A-210C8391AF0D}" dt="2021-03-04T04:41:30.521" v="106" actId="20577"/>
          <ac:spMkLst>
            <pc:docMk/>
            <pc:sldMk cId="3270984948" sldId="405"/>
            <ac:spMk id="14" creationId="{DF8AB2CC-AD76-4DC6-921B-AAEC17FB28FF}"/>
          </ac:spMkLst>
        </pc:spChg>
        <pc:spChg chg="add mod">
          <ac:chgData name="Camila Armas" userId="f412bbe61d912a89" providerId="LiveId" clId="{E4DEF496-61AE-4C73-A38A-210C8391AF0D}" dt="2021-03-04T04:41:39.143" v="108" actId="14100"/>
          <ac:spMkLst>
            <pc:docMk/>
            <pc:sldMk cId="3270984948" sldId="405"/>
            <ac:spMk id="16" creationId="{B9E0E1FF-F293-4E6F-B2E5-8F48ABAF5A74}"/>
          </ac:spMkLst>
        </pc:spChg>
        <pc:spChg chg="add mod">
          <ac:chgData name="Camila Armas" userId="f412bbe61d912a89" providerId="LiveId" clId="{E4DEF496-61AE-4C73-A38A-210C8391AF0D}" dt="2021-03-10T23:18:55.697" v="5520" actId="114"/>
          <ac:spMkLst>
            <pc:docMk/>
            <pc:sldMk cId="3270984948" sldId="405"/>
            <ac:spMk id="17" creationId="{F72BC60B-9FC6-470A-9C10-0410998987C7}"/>
          </ac:spMkLst>
        </pc:spChg>
        <pc:spChg chg="add mod">
          <ac:chgData name="Camila Armas" userId="f412bbe61d912a89" providerId="LiveId" clId="{E4DEF496-61AE-4C73-A38A-210C8391AF0D}" dt="2021-03-10T23:18:23.594" v="5517" actId="114"/>
          <ac:spMkLst>
            <pc:docMk/>
            <pc:sldMk cId="3270984948" sldId="405"/>
            <ac:spMk id="19" creationId="{F595B24F-326C-42A0-B05D-33EEDBD558E4}"/>
          </ac:spMkLst>
        </pc:spChg>
        <pc:spChg chg="mod">
          <ac:chgData name="Camila Armas" userId="f412bbe61d912a89" providerId="LiveId" clId="{E4DEF496-61AE-4C73-A38A-210C8391AF0D}" dt="2021-03-04T04:37:45.776" v="100" actId="1076"/>
          <ac:spMkLst>
            <pc:docMk/>
            <pc:sldMk cId="3270984948" sldId="405"/>
            <ac:spMk id="36" creationId="{80034145-976E-4C7F-A5E7-ED099C230D72}"/>
          </ac:spMkLst>
        </pc:spChg>
        <pc:graphicFrameChg chg="add mod modGraphic">
          <ac:chgData name="Camila Armas" userId="f412bbe61d912a89" providerId="LiveId" clId="{E4DEF496-61AE-4C73-A38A-210C8391AF0D}" dt="2021-03-12T01:07:40.605" v="8484" actId="20577"/>
          <ac:graphicFrameMkLst>
            <pc:docMk/>
            <pc:sldMk cId="3270984948" sldId="405"/>
            <ac:graphicFrameMk id="12" creationId="{C6531B9A-E003-42E5-A715-781B95E31909}"/>
          </ac:graphicFrameMkLst>
        </pc:graphicFrameChg>
        <pc:graphicFrameChg chg="del">
          <ac:chgData name="Camila Armas" userId="f412bbe61d912a89" providerId="LiveId" clId="{E4DEF496-61AE-4C73-A38A-210C8391AF0D}" dt="2021-03-04T03:55:11.099" v="1" actId="478"/>
          <ac:graphicFrameMkLst>
            <pc:docMk/>
            <pc:sldMk cId="3270984948" sldId="405"/>
            <ac:graphicFrameMk id="17" creationId="{29AAE643-02B1-4518-8778-CA33BE3B106A}"/>
          </ac:graphicFrameMkLst>
        </pc:graphicFrameChg>
        <pc:graphicFrameChg chg="del">
          <ac:chgData name="Camila Armas" userId="f412bbe61d912a89" providerId="LiveId" clId="{E4DEF496-61AE-4C73-A38A-210C8391AF0D}" dt="2021-03-04T04:47:53.625" v="109" actId="478"/>
          <ac:graphicFrameMkLst>
            <pc:docMk/>
            <pc:sldMk cId="3270984948" sldId="405"/>
            <ac:graphicFrameMk id="20" creationId="{3BA896AB-DD45-459B-8FAF-685291F28D2C}"/>
          </ac:graphicFrameMkLst>
        </pc:graphicFrameChg>
        <pc:picChg chg="mod">
          <ac:chgData name="Camila Armas" userId="f412bbe61d912a89" providerId="LiveId" clId="{E4DEF496-61AE-4C73-A38A-210C8391AF0D}" dt="2021-03-04T14:43:12.477" v="120" actId="1076"/>
          <ac:picMkLst>
            <pc:docMk/>
            <pc:sldMk cId="3270984948" sldId="405"/>
            <ac:picMk id="8" creationId="{EC3BB954-9178-4C61-9072-5CAE74B3E98E}"/>
          </ac:picMkLst>
        </pc:picChg>
        <pc:picChg chg="add mod">
          <ac:chgData name="Camila Armas" userId="f412bbe61d912a89" providerId="LiveId" clId="{E4DEF496-61AE-4C73-A38A-210C8391AF0D}" dt="2021-03-04T14:44:07.927" v="130" actId="1076"/>
          <ac:picMkLst>
            <pc:docMk/>
            <pc:sldMk cId="3270984948" sldId="405"/>
            <ac:picMk id="13" creationId="{055C88CB-9A48-45DE-B8D5-592E481BEC39}"/>
          </ac:picMkLst>
        </pc:picChg>
        <pc:picChg chg="mod">
          <ac:chgData name="Camila Armas" userId="f412bbe61d912a89" providerId="LiveId" clId="{E4DEF496-61AE-4C73-A38A-210C8391AF0D}" dt="2021-03-04T04:37:48.767" v="101" actId="1076"/>
          <ac:picMkLst>
            <pc:docMk/>
            <pc:sldMk cId="3270984948" sldId="405"/>
            <ac:picMk id="15" creationId="{1C518595-A7A2-4180-AB51-58E0955CFFC7}"/>
          </ac:picMkLst>
        </pc:picChg>
        <pc:picChg chg="add mod">
          <ac:chgData name="Camila Armas" userId="f412bbe61d912a89" providerId="LiveId" clId="{E4DEF496-61AE-4C73-A38A-210C8391AF0D}" dt="2021-03-04T14:44:18.071" v="132" actId="1076"/>
          <ac:picMkLst>
            <pc:docMk/>
            <pc:sldMk cId="3270984948" sldId="405"/>
            <ac:picMk id="18" creationId="{58625014-BDE1-4316-AF03-C16FB0925E05}"/>
          </ac:picMkLst>
        </pc:picChg>
        <pc:picChg chg="del mod">
          <ac:chgData name="Camila Armas" userId="f412bbe61d912a89" providerId="LiveId" clId="{E4DEF496-61AE-4C73-A38A-210C8391AF0D}" dt="2021-03-04T04:03:54.606" v="29" actId="478"/>
          <ac:picMkLst>
            <pc:docMk/>
            <pc:sldMk cId="3270984948" sldId="405"/>
            <ac:picMk id="33" creationId="{7B028388-0C8B-4903-AC2A-3CEF77104FB8}"/>
          </ac:picMkLst>
        </pc:picChg>
        <pc:cxnChg chg="del mod">
          <ac:chgData name="Camila Armas" userId="f412bbe61d912a89" providerId="LiveId" clId="{E4DEF496-61AE-4C73-A38A-210C8391AF0D}" dt="2021-03-04T04:03:58.053" v="30" actId="478"/>
          <ac:cxnSpMkLst>
            <pc:docMk/>
            <pc:sldMk cId="3270984948" sldId="405"/>
            <ac:cxnSpMk id="34" creationId="{90F75CF2-2137-4E67-B89B-18D6E0C8433D}"/>
          </ac:cxnSpMkLst>
        </pc:cxnChg>
      </pc:sldChg>
      <pc:sldChg chg="addSp delSp modSp mod modTransition delAnim modAnim modNotesTx">
        <pc:chgData name="Camila Armas" userId="f412bbe61d912a89" providerId="LiveId" clId="{E4DEF496-61AE-4C73-A38A-210C8391AF0D}" dt="2021-03-13T22:24:39.759" v="9039" actId="20577"/>
        <pc:sldMkLst>
          <pc:docMk/>
          <pc:sldMk cId="132529256" sldId="406"/>
        </pc:sldMkLst>
        <pc:spChg chg="mod">
          <ac:chgData name="Camila Armas" userId="f412bbe61d912a89" providerId="LiveId" clId="{E4DEF496-61AE-4C73-A38A-210C8391AF0D}" dt="2021-03-12T23:06:17.687" v="8785" actId="20577"/>
          <ac:spMkLst>
            <pc:docMk/>
            <pc:sldMk cId="132529256" sldId="406"/>
            <ac:spMk id="10" creationId="{EB91BA64-95ED-4DA9-A073-8D8BF8D00B89}"/>
          </ac:spMkLst>
        </pc:spChg>
        <pc:spChg chg="mod">
          <ac:chgData name="Camila Armas" userId="f412bbe61d912a89" providerId="LiveId" clId="{E4DEF496-61AE-4C73-A38A-210C8391AF0D}" dt="2021-03-10T23:18:14.464" v="5516" actId="114"/>
          <ac:spMkLst>
            <pc:docMk/>
            <pc:sldMk cId="132529256" sldId="406"/>
            <ac:spMk id="12" creationId="{D19303A5-DECC-49DD-8221-BE52D72657C9}"/>
          </ac:spMkLst>
        </pc:spChg>
        <pc:spChg chg="add mod">
          <ac:chgData name="Camila Armas" userId="f412bbe61d912a89" providerId="LiveId" clId="{E4DEF496-61AE-4C73-A38A-210C8391AF0D}" dt="2021-03-10T14:11:51.156" v="2664" actId="1076"/>
          <ac:spMkLst>
            <pc:docMk/>
            <pc:sldMk cId="132529256" sldId="406"/>
            <ac:spMk id="17" creationId="{D2E01773-4408-4E14-8C85-AB63A41FF8C2}"/>
          </ac:spMkLst>
        </pc:spChg>
        <pc:spChg chg="add mod">
          <ac:chgData name="Camila Armas" userId="f412bbe61d912a89" providerId="LiveId" clId="{E4DEF496-61AE-4C73-A38A-210C8391AF0D}" dt="2021-03-10T15:53:52.519" v="2948" actId="14100"/>
          <ac:spMkLst>
            <pc:docMk/>
            <pc:sldMk cId="132529256" sldId="406"/>
            <ac:spMk id="19" creationId="{11A8C248-72E0-4025-990D-2FA07B491398}"/>
          </ac:spMkLst>
        </pc:spChg>
        <pc:spChg chg="mod">
          <ac:chgData name="Camila Armas" userId="f412bbe61d912a89" providerId="LiveId" clId="{E4DEF496-61AE-4C73-A38A-210C8391AF0D}" dt="2021-03-10T15:50:49.485" v="2928" actId="1076"/>
          <ac:spMkLst>
            <pc:docMk/>
            <pc:sldMk cId="132529256" sldId="406"/>
            <ac:spMk id="31" creationId="{B66758CF-858C-4184-B1C3-242C46FAED91}"/>
          </ac:spMkLst>
        </pc:spChg>
        <pc:spChg chg="del">
          <ac:chgData name="Camila Armas" userId="f412bbe61d912a89" providerId="LiveId" clId="{E4DEF496-61AE-4C73-A38A-210C8391AF0D}" dt="2021-03-13T16:00:59.332" v="8900" actId="478"/>
          <ac:spMkLst>
            <pc:docMk/>
            <pc:sldMk cId="132529256" sldId="406"/>
            <ac:spMk id="44" creationId="{53B69908-566D-4E05-942B-6D4FF23B28A2}"/>
          </ac:spMkLst>
        </pc:spChg>
        <pc:graphicFrameChg chg="mod">
          <ac:chgData name="Camila Armas" userId="f412bbe61d912a89" providerId="LiveId" clId="{E4DEF496-61AE-4C73-A38A-210C8391AF0D}" dt="2021-03-13T16:12:09.098" v="9023" actId="20577"/>
          <ac:graphicFrameMkLst>
            <pc:docMk/>
            <pc:sldMk cId="132529256" sldId="406"/>
            <ac:graphicFrameMk id="3" creationId="{B72047C0-ED23-4FA9-AA57-B26EC9F32744}"/>
          </ac:graphicFrameMkLst>
        </pc:graphicFrameChg>
        <pc:graphicFrameChg chg="mod">
          <ac:chgData name="Camila Armas" userId="f412bbe61d912a89" providerId="LiveId" clId="{E4DEF496-61AE-4C73-A38A-210C8391AF0D}" dt="2021-03-11T21:16:21.663" v="8479" actId="20577"/>
          <ac:graphicFrameMkLst>
            <pc:docMk/>
            <pc:sldMk cId="132529256" sldId="406"/>
            <ac:graphicFrameMk id="20" creationId="{66437E39-F6E1-4F20-83EC-6094D2B70A36}"/>
          </ac:graphicFrameMkLst>
        </pc:graphicFrameChg>
        <pc:picChg chg="del">
          <ac:chgData name="Camila Armas" userId="f412bbe61d912a89" providerId="LiveId" clId="{E4DEF496-61AE-4C73-A38A-210C8391AF0D}" dt="2021-03-10T15:49:53.643" v="2904" actId="478"/>
          <ac:picMkLst>
            <pc:docMk/>
            <pc:sldMk cId="132529256" sldId="406"/>
            <ac:picMk id="29" creationId="{3F139F1B-630A-4AA4-A73E-7FED8E443C61}"/>
          </ac:picMkLst>
        </pc:picChg>
        <pc:picChg chg="add mod">
          <ac:chgData name="Camila Armas" userId="f412bbe61d912a89" providerId="LiveId" clId="{E4DEF496-61AE-4C73-A38A-210C8391AF0D}" dt="2021-03-10T15:50:36.094" v="2924" actId="14100"/>
          <ac:picMkLst>
            <pc:docMk/>
            <pc:sldMk cId="132529256" sldId="406"/>
            <ac:picMk id="2050" creationId="{0C26CFEF-9DD4-4126-83BA-2BEC81C8ACD1}"/>
          </ac:picMkLst>
        </pc:picChg>
      </pc:sldChg>
      <pc:sldChg chg="addSp delSp modSp mod modTransition modAnim">
        <pc:chgData name="Camila Armas" userId="f412bbe61d912a89" providerId="LiveId" clId="{E4DEF496-61AE-4C73-A38A-210C8391AF0D}" dt="2021-03-12T23:06:49.112" v="8800" actId="20577"/>
        <pc:sldMkLst>
          <pc:docMk/>
          <pc:sldMk cId="2512685331" sldId="413"/>
        </pc:sldMkLst>
        <pc:spChg chg="mod">
          <ac:chgData name="Camila Armas" userId="f412bbe61d912a89" providerId="LiveId" clId="{E4DEF496-61AE-4C73-A38A-210C8391AF0D}" dt="2021-03-09T16:11:24.111" v="1623" actId="1076"/>
          <ac:spMkLst>
            <pc:docMk/>
            <pc:sldMk cId="2512685331" sldId="413"/>
            <ac:spMk id="2" creationId="{19B4E76D-2D35-48E5-90D6-69F81D4D0455}"/>
          </ac:spMkLst>
        </pc:spChg>
        <pc:spChg chg="mod">
          <ac:chgData name="Camila Armas" userId="f412bbe61d912a89" providerId="LiveId" clId="{E4DEF496-61AE-4C73-A38A-210C8391AF0D}" dt="2021-03-12T23:06:49.112" v="8800" actId="20577"/>
          <ac:spMkLst>
            <pc:docMk/>
            <pc:sldMk cId="2512685331" sldId="413"/>
            <ac:spMk id="3" creationId="{524FEC98-01E4-4F2D-A853-39196D81A194}"/>
          </ac:spMkLst>
        </pc:spChg>
        <pc:spChg chg="add del mod">
          <ac:chgData name="Camila Armas" userId="f412bbe61d912a89" providerId="LiveId" clId="{E4DEF496-61AE-4C73-A38A-210C8391AF0D}" dt="2021-03-09T16:04:15.328" v="1577" actId="478"/>
          <ac:spMkLst>
            <pc:docMk/>
            <pc:sldMk cId="2512685331" sldId="413"/>
            <ac:spMk id="10" creationId="{56A9C5B1-49BE-4858-9EE3-9150E1C9ABE9}"/>
          </ac:spMkLst>
        </pc:spChg>
        <pc:spChg chg="add mod">
          <ac:chgData name="Camila Armas" userId="f412bbe61d912a89" providerId="LiveId" clId="{E4DEF496-61AE-4C73-A38A-210C8391AF0D}" dt="2021-03-09T16:47:29.248" v="1790" actId="1038"/>
          <ac:spMkLst>
            <pc:docMk/>
            <pc:sldMk cId="2512685331" sldId="413"/>
            <ac:spMk id="11" creationId="{40BDDFE6-DEC1-4198-A391-6CAA02A23353}"/>
          </ac:spMkLst>
        </pc:spChg>
        <pc:spChg chg="add mod">
          <ac:chgData name="Camila Armas" userId="f412bbe61d912a89" providerId="LiveId" clId="{E4DEF496-61AE-4C73-A38A-210C8391AF0D}" dt="2021-03-09T16:47:29.248" v="1790" actId="1038"/>
          <ac:spMkLst>
            <pc:docMk/>
            <pc:sldMk cId="2512685331" sldId="413"/>
            <ac:spMk id="12" creationId="{F4224322-F101-47A0-9ACD-3EA96592F327}"/>
          </ac:spMkLst>
        </pc:spChg>
        <pc:spChg chg="add mod">
          <ac:chgData name="Camila Armas" userId="f412bbe61d912a89" providerId="LiveId" clId="{E4DEF496-61AE-4C73-A38A-210C8391AF0D}" dt="2021-03-09T16:47:29.248" v="1790" actId="1038"/>
          <ac:spMkLst>
            <pc:docMk/>
            <pc:sldMk cId="2512685331" sldId="413"/>
            <ac:spMk id="13" creationId="{5D303B17-A614-4B96-8B65-24DFC726A371}"/>
          </ac:spMkLst>
        </pc:spChg>
        <pc:spChg chg="add mod">
          <ac:chgData name="Camila Armas" userId="f412bbe61d912a89" providerId="LiveId" clId="{E4DEF496-61AE-4C73-A38A-210C8391AF0D}" dt="2021-03-09T16:47:29.248" v="1790" actId="1038"/>
          <ac:spMkLst>
            <pc:docMk/>
            <pc:sldMk cId="2512685331" sldId="413"/>
            <ac:spMk id="14" creationId="{903F30B5-DAA5-4469-A9B8-48D6CA26CB6F}"/>
          </ac:spMkLst>
        </pc:spChg>
        <pc:spChg chg="add del mod">
          <ac:chgData name="Camila Armas" userId="f412bbe61d912a89" providerId="LiveId" clId="{E4DEF496-61AE-4C73-A38A-210C8391AF0D}" dt="2021-03-09T16:03:56.113" v="1575" actId="478"/>
          <ac:spMkLst>
            <pc:docMk/>
            <pc:sldMk cId="2512685331" sldId="413"/>
            <ac:spMk id="18" creationId="{B7423C77-1688-425A-ABED-6A64ED70DC06}"/>
          </ac:spMkLst>
        </pc:spChg>
        <pc:spChg chg="add mod">
          <ac:chgData name="Camila Armas" userId="f412bbe61d912a89" providerId="LiveId" clId="{E4DEF496-61AE-4C73-A38A-210C8391AF0D}" dt="2021-03-09T16:47:29.248" v="1790" actId="1038"/>
          <ac:spMkLst>
            <pc:docMk/>
            <pc:sldMk cId="2512685331" sldId="413"/>
            <ac:spMk id="27" creationId="{A1FD03AE-FE76-4B8A-9C58-17E0F1D8BD2A}"/>
          </ac:spMkLst>
        </pc:spChg>
        <pc:spChg chg="add del mod">
          <ac:chgData name="Camila Armas" userId="f412bbe61d912a89" providerId="LiveId" clId="{E4DEF496-61AE-4C73-A38A-210C8391AF0D}" dt="2021-03-09T16:19:34.112" v="1665" actId="478"/>
          <ac:spMkLst>
            <pc:docMk/>
            <pc:sldMk cId="2512685331" sldId="413"/>
            <ac:spMk id="30" creationId="{78E3FF00-E65E-44A7-8B91-FFF42CBD0A2F}"/>
          </ac:spMkLst>
        </pc:spChg>
        <pc:spChg chg="add mod">
          <ac:chgData name="Camila Armas" userId="f412bbe61d912a89" providerId="LiveId" clId="{E4DEF496-61AE-4C73-A38A-210C8391AF0D}" dt="2021-03-09T16:48:44.803" v="1853" actId="1035"/>
          <ac:spMkLst>
            <pc:docMk/>
            <pc:sldMk cId="2512685331" sldId="413"/>
            <ac:spMk id="1033" creationId="{FFABE950-B0D4-4790-91FB-CA7DDC9AAE5F}"/>
          </ac:spMkLst>
        </pc:spChg>
        <pc:graphicFrameChg chg="del mod">
          <ac:chgData name="Camila Armas" userId="f412bbe61d912a89" providerId="LiveId" clId="{E4DEF496-61AE-4C73-A38A-210C8391AF0D}" dt="2021-03-09T15:56:24.609" v="1427" actId="478"/>
          <ac:graphicFrameMkLst>
            <pc:docMk/>
            <pc:sldMk cId="2512685331" sldId="413"/>
            <ac:graphicFrameMk id="4" creationId="{E4901F58-F515-4F34-AE60-96A2101E0F4F}"/>
          </ac:graphicFrameMkLst>
        </pc:graphicFrameChg>
        <pc:graphicFrameChg chg="del">
          <ac:chgData name="Camila Armas" userId="f412bbe61d912a89" providerId="LiveId" clId="{E4DEF496-61AE-4C73-A38A-210C8391AF0D}" dt="2021-03-09T15:57:48.064" v="1447" actId="478"/>
          <ac:graphicFrameMkLst>
            <pc:docMk/>
            <pc:sldMk cId="2512685331" sldId="413"/>
            <ac:graphicFrameMk id="24" creationId="{BB135578-E5DD-4A13-9FE5-D8C0EF8589D0}"/>
          </ac:graphicFrameMkLst>
        </pc:graphicFrameChg>
        <pc:graphicFrameChg chg="add del mod modGraphic">
          <ac:chgData name="Camila Armas" userId="f412bbe61d912a89" providerId="LiveId" clId="{E4DEF496-61AE-4C73-A38A-210C8391AF0D}" dt="2021-03-09T16:45:47.180" v="1776" actId="478"/>
          <ac:graphicFrameMkLst>
            <pc:docMk/>
            <pc:sldMk cId="2512685331" sldId="413"/>
            <ac:graphicFrameMk id="1024" creationId="{0120E8A3-6FF7-4F3C-AB7B-A949CEF93EF3}"/>
          </ac:graphicFrameMkLst>
        </pc:graphicFrameChg>
        <pc:picChg chg="add del mod modCrop">
          <ac:chgData name="Camila Armas" userId="f412bbe61d912a89" providerId="LiveId" clId="{E4DEF496-61AE-4C73-A38A-210C8391AF0D}" dt="2021-03-09T16:10:49.206" v="1621" actId="478"/>
          <ac:picMkLst>
            <pc:docMk/>
            <pc:sldMk cId="2512685331" sldId="413"/>
            <ac:picMk id="9" creationId="{7AF3880A-193C-44BA-976D-B13B66ABB9E3}"/>
          </ac:picMkLst>
        </pc:picChg>
        <pc:picChg chg="add del mod ord modCrop">
          <ac:chgData name="Camila Armas" userId="f412bbe61d912a89" providerId="LiveId" clId="{E4DEF496-61AE-4C73-A38A-210C8391AF0D}" dt="2021-03-09T16:07:27.949" v="1602" actId="478"/>
          <ac:picMkLst>
            <pc:docMk/>
            <pc:sldMk cId="2512685331" sldId="413"/>
            <ac:picMk id="23" creationId="{A923D547-EDD1-4808-92E8-E2F94B791043}"/>
          </ac:picMkLst>
        </pc:picChg>
        <pc:picChg chg="add mod ord modCrop">
          <ac:chgData name="Camila Armas" userId="f412bbe61d912a89" providerId="LiveId" clId="{E4DEF496-61AE-4C73-A38A-210C8391AF0D}" dt="2021-03-09T16:47:29.248" v="1790" actId="1038"/>
          <ac:picMkLst>
            <pc:docMk/>
            <pc:sldMk cId="2512685331" sldId="413"/>
            <ac:picMk id="26" creationId="{E16FA88C-DA4F-4D0F-9C16-F5B67DDE384D}"/>
          </ac:picMkLst>
        </pc:picChg>
        <pc:picChg chg="add del mod">
          <ac:chgData name="Camila Armas" userId="f412bbe61d912a89" providerId="LiveId" clId="{E4DEF496-61AE-4C73-A38A-210C8391AF0D}" dt="2021-03-09T16:35:54.676" v="1739" actId="478"/>
          <ac:picMkLst>
            <pc:docMk/>
            <pc:sldMk cId="2512685331" sldId="413"/>
            <ac:picMk id="1026" creationId="{ECE65BEE-F1AB-4C1E-AE48-C01E88581A50}"/>
          </ac:picMkLst>
        </pc:picChg>
        <pc:picChg chg="add del mod">
          <ac:chgData name="Camila Armas" userId="f412bbe61d912a89" providerId="LiveId" clId="{E4DEF496-61AE-4C73-A38A-210C8391AF0D}" dt="2021-03-09T16:35:56.408" v="1740" actId="478"/>
          <ac:picMkLst>
            <pc:docMk/>
            <pc:sldMk cId="2512685331" sldId="413"/>
            <ac:picMk id="1028" creationId="{F5AAEC8B-D41C-4D27-A5E6-DD26989B55A3}"/>
          </ac:picMkLst>
        </pc:picChg>
        <pc:picChg chg="add mod">
          <ac:chgData name="Camila Armas" userId="f412bbe61d912a89" providerId="LiveId" clId="{E4DEF496-61AE-4C73-A38A-210C8391AF0D}" dt="2021-03-09T16:47:23.678" v="1782" actId="1076"/>
          <ac:picMkLst>
            <pc:docMk/>
            <pc:sldMk cId="2512685331" sldId="413"/>
            <ac:picMk id="1030" creationId="{AD4C3F9B-5588-44BF-8D90-D6623B6D4E67}"/>
          </ac:picMkLst>
        </pc:picChg>
        <pc:picChg chg="add del mod">
          <ac:chgData name="Camila Armas" userId="f412bbe61d912a89" providerId="LiveId" clId="{E4DEF496-61AE-4C73-A38A-210C8391AF0D}" dt="2021-03-09T16:24:57.298" v="1678" actId="478"/>
          <ac:picMkLst>
            <pc:docMk/>
            <pc:sldMk cId="2512685331" sldId="413"/>
            <ac:picMk id="1032" creationId="{11D7B350-03F3-475B-99AC-52A820598FCF}"/>
          </ac:picMkLst>
        </pc:picChg>
        <pc:picChg chg="add mod">
          <ac:chgData name="Camila Armas" userId="f412bbe61d912a89" providerId="LiveId" clId="{E4DEF496-61AE-4C73-A38A-210C8391AF0D}" dt="2021-03-09T16:48:44.803" v="1853" actId="1035"/>
          <ac:picMkLst>
            <pc:docMk/>
            <pc:sldMk cId="2512685331" sldId="413"/>
            <ac:picMk id="1034" creationId="{21E07863-AA32-41DA-A259-2613B37560DC}"/>
          </ac:picMkLst>
        </pc:picChg>
        <pc:picChg chg="add del">
          <ac:chgData name="Camila Armas" userId="f412bbe61d912a89" providerId="LiveId" clId="{E4DEF496-61AE-4C73-A38A-210C8391AF0D}" dt="2021-03-09T16:47:45.389" v="1792" actId="478"/>
          <ac:picMkLst>
            <pc:docMk/>
            <pc:sldMk cId="2512685331" sldId="413"/>
            <ac:picMk id="1036" creationId="{B540E5B1-7ABA-4034-9FC8-1DEA6120ABB9}"/>
          </ac:picMkLst>
        </pc:picChg>
        <pc:picChg chg="add mod">
          <ac:chgData name="Camila Armas" userId="f412bbe61d912a89" providerId="LiveId" clId="{E4DEF496-61AE-4C73-A38A-210C8391AF0D}" dt="2021-03-09T16:48:44.803" v="1853" actId="1035"/>
          <ac:picMkLst>
            <pc:docMk/>
            <pc:sldMk cId="2512685331" sldId="413"/>
            <ac:picMk id="1038" creationId="{08F187F1-6BF3-401B-BD7C-259F911723EF}"/>
          </ac:picMkLst>
        </pc:picChg>
        <pc:cxnChg chg="add del mod">
          <ac:chgData name="Camila Armas" userId="f412bbe61d912a89" providerId="LiveId" clId="{E4DEF496-61AE-4C73-A38A-210C8391AF0D}" dt="2021-03-09T16:03:58.790" v="1576" actId="478"/>
          <ac:cxnSpMkLst>
            <pc:docMk/>
            <pc:sldMk cId="2512685331" sldId="413"/>
            <ac:cxnSpMk id="16" creationId="{05EFE81C-37D0-4580-B98C-79E46DC736E8}"/>
          </ac:cxnSpMkLst>
        </pc:cxnChg>
        <pc:cxnChg chg="add del mod">
          <ac:chgData name="Camila Armas" userId="f412bbe61d912a89" providerId="LiveId" clId="{E4DEF496-61AE-4C73-A38A-210C8391AF0D}" dt="2021-03-09T16:03:54.267" v="1574" actId="478"/>
          <ac:cxnSpMkLst>
            <pc:docMk/>
            <pc:sldMk cId="2512685331" sldId="413"/>
            <ac:cxnSpMk id="21" creationId="{5D9F8811-AC34-4051-8C67-1EECED12D9A1}"/>
          </ac:cxnSpMkLst>
        </pc:cxnChg>
        <pc:cxnChg chg="add mod">
          <ac:chgData name="Camila Armas" userId="f412bbe61d912a89" providerId="LiveId" clId="{E4DEF496-61AE-4C73-A38A-210C8391AF0D}" dt="2021-03-09T16:47:29.248" v="1790" actId="1038"/>
          <ac:cxnSpMkLst>
            <pc:docMk/>
            <pc:sldMk cId="2512685331" sldId="413"/>
            <ac:cxnSpMk id="29" creationId="{48C15B84-CF21-4210-B6F1-AF9223484B1B}"/>
          </ac:cxnSpMkLst>
        </pc:cxnChg>
      </pc:sldChg>
      <pc:sldChg chg="del">
        <pc:chgData name="Camila Armas" userId="f412bbe61d912a89" providerId="LiveId" clId="{E4DEF496-61AE-4C73-A38A-210C8391AF0D}" dt="2021-03-09T21:33:42.961" v="2318" actId="2696"/>
        <pc:sldMkLst>
          <pc:docMk/>
          <pc:sldMk cId="539605297" sldId="415"/>
        </pc:sldMkLst>
      </pc:sldChg>
      <pc:sldChg chg="addSp delSp modSp mod modTransition delAnim modAnim modNotesTx">
        <pc:chgData name="Camila Armas" userId="f412bbe61d912a89" providerId="LiveId" clId="{E4DEF496-61AE-4C73-A38A-210C8391AF0D}" dt="2021-03-13T22:26:23.906" v="9092" actId="20577"/>
        <pc:sldMkLst>
          <pc:docMk/>
          <pc:sldMk cId="239227546" sldId="421"/>
        </pc:sldMkLst>
        <pc:spChg chg="add mod">
          <ac:chgData name="Camila Armas" userId="f412bbe61d912a89" providerId="LiveId" clId="{E4DEF496-61AE-4C73-A38A-210C8391AF0D}" dt="2021-03-10T16:51:23.142" v="3319" actId="207"/>
          <ac:spMkLst>
            <pc:docMk/>
            <pc:sldMk cId="239227546" sldId="421"/>
            <ac:spMk id="2" creationId="{6B09721F-5922-49CC-B4D7-CFF690B764AA}"/>
          </ac:spMkLst>
        </pc:spChg>
        <pc:spChg chg="mod">
          <ac:chgData name="Camila Armas" userId="f412bbe61d912a89" providerId="LiveId" clId="{E4DEF496-61AE-4C73-A38A-210C8391AF0D}" dt="2021-03-13T02:18:31.625" v="8824" actId="20577"/>
          <ac:spMkLst>
            <pc:docMk/>
            <pc:sldMk cId="239227546" sldId="421"/>
            <ac:spMk id="8" creationId="{15ECE42D-6AE3-4F90-9D17-CEDD23DFC3B7}"/>
          </ac:spMkLst>
        </pc:spChg>
        <pc:spChg chg="add mod">
          <ac:chgData name="Camila Armas" userId="f412bbe61d912a89" providerId="LiveId" clId="{E4DEF496-61AE-4C73-A38A-210C8391AF0D}" dt="2021-03-10T17:32:53.566" v="3730" actId="1036"/>
          <ac:spMkLst>
            <pc:docMk/>
            <pc:sldMk cId="239227546" sldId="421"/>
            <ac:spMk id="12" creationId="{D4D1CE08-487E-4A1A-8BC5-C7A4610F0E80}"/>
          </ac:spMkLst>
        </pc:spChg>
        <pc:spChg chg="mod">
          <ac:chgData name="Camila Armas" userId="f412bbe61d912a89" providerId="LiveId" clId="{E4DEF496-61AE-4C73-A38A-210C8391AF0D}" dt="2021-03-10T16:27:02.471" v="3307" actId="1076"/>
          <ac:spMkLst>
            <pc:docMk/>
            <pc:sldMk cId="239227546" sldId="421"/>
            <ac:spMk id="13" creationId="{967395A9-B31A-4569-B6F3-E4AE39E664B8}"/>
          </ac:spMkLst>
        </pc:spChg>
        <pc:spChg chg="add mod">
          <ac:chgData name="Camila Armas" userId="f412bbe61d912a89" providerId="LiveId" clId="{E4DEF496-61AE-4C73-A38A-210C8391AF0D}" dt="2021-03-10T17:25:19.972" v="3600" actId="1036"/>
          <ac:spMkLst>
            <pc:docMk/>
            <pc:sldMk cId="239227546" sldId="421"/>
            <ac:spMk id="14" creationId="{30A7ED91-A727-41C7-9387-FEC8AEF0F1E0}"/>
          </ac:spMkLst>
        </pc:spChg>
        <pc:spChg chg="del">
          <ac:chgData name="Camila Armas" userId="f412bbe61d912a89" providerId="LiveId" clId="{E4DEF496-61AE-4C73-A38A-210C8391AF0D}" dt="2021-03-10T04:32:46.124" v="2639" actId="478"/>
          <ac:spMkLst>
            <pc:docMk/>
            <pc:sldMk cId="239227546" sldId="421"/>
            <ac:spMk id="14" creationId="{B4624063-E8C6-423A-9148-35B1A601D3E2}"/>
          </ac:spMkLst>
        </pc:spChg>
        <pc:spChg chg="add mod">
          <ac:chgData name="Camila Armas" userId="f412bbe61d912a89" providerId="LiveId" clId="{E4DEF496-61AE-4C73-A38A-210C8391AF0D}" dt="2021-03-10T17:32:53.566" v="3730" actId="1036"/>
          <ac:spMkLst>
            <pc:docMk/>
            <pc:sldMk cId="239227546" sldId="421"/>
            <ac:spMk id="18" creationId="{2CF16E92-F3C5-4B98-8ACD-5F1D018BBF3E}"/>
          </ac:spMkLst>
        </pc:spChg>
        <pc:spChg chg="add mod">
          <ac:chgData name="Camila Armas" userId="f412bbe61d912a89" providerId="LiveId" clId="{E4DEF496-61AE-4C73-A38A-210C8391AF0D}" dt="2021-03-10T23:19:29.446" v="5522" actId="114"/>
          <ac:spMkLst>
            <pc:docMk/>
            <pc:sldMk cId="239227546" sldId="421"/>
            <ac:spMk id="19" creationId="{F72347C2-877E-43ED-A2BA-B30D15D06238}"/>
          </ac:spMkLst>
        </pc:spChg>
        <pc:graphicFrameChg chg="add mod modGraphic">
          <ac:chgData name="Camila Armas" userId="f412bbe61d912a89" providerId="LiveId" clId="{E4DEF496-61AE-4C73-A38A-210C8391AF0D}" dt="2021-03-10T17:33:06.648" v="3736" actId="1038"/>
          <ac:graphicFrameMkLst>
            <pc:docMk/>
            <pc:sldMk cId="239227546" sldId="421"/>
            <ac:graphicFrameMk id="3" creationId="{56E10280-D739-4086-BB1C-77911C9D6F37}"/>
          </ac:graphicFrameMkLst>
        </pc:graphicFrameChg>
        <pc:graphicFrameChg chg="del">
          <ac:chgData name="Camila Armas" userId="f412bbe61d912a89" providerId="LiveId" clId="{E4DEF496-61AE-4C73-A38A-210C8391AF0D}" dt="2021-03-10T04:32:10.029" v="2633" actId="478"/>
          <ac:graphicFrameMkLst>
            <pc:docMk/>
            <pc:sldMk cId="239227546" sldId="421"/>
            <ac:graphicFrameMk id="12" creationId="{8161B0EA-DF43-4133-AD8F-791A2EC07664}"/>
          </ac:graphicFrameMkLst>
        </pc:graphicFrameChg>
        <pc:picChg chg="del mod">
          <ac:chgData name="Camila Armas" userId="f412bbe61d912a89" providerId="LiveId" clId="{E4DEF496-61AE-4C73-A38A-210C8391AF0D}" dt="2021-03-10T16:25:51.372" v="3277" actId="478"/>
          <ac:picMkLst>
            <pc:docMk/>
            <pc:sldMk cId="239227546" sldId="421"/>
            <ac:picMk id="9" creationId="{C90281B8-D606-4F29-B377-2E55B3E11E3F}"/>
          </ac:picMkLst>
        </pc:picChg>
        <pc:picChg chg="del mod">
          <ac:chgData name="Camila Armas" userId="f412bbe61d912a89" providerId="LiveId" clId="{E4DEF496-61AE-4C73-A38A-210C8391AF0D}" dt="2021-03-10T16:25:02.631" v="3263" actId="478"/>
          <ac:picMkLst>
            <pc:docMk/>
            <pc:sldMk cId="239227546" sldId="421"/>
            <ac:picMk id="10" creationId="{9D06FBBF-6EB4-42B1-8336-94EAB9F47FEE}"/>
          </ac:picMkLst>
        </pc:picChg>
        <pc:picChg chg="add mod">
          <ac:chgData name="Camila Armas" userId="f412bbe61d912a89" providerId="LiveId" clId="{E4DEF496-61AE-4C73-A38A-210C8391AF0D}" dt="2021-03-10T16:27:07.104" v="3313" actId="1036"/>
          <ac:picMkLst>
            <pc:docMk/>
            <pc:sldMk cId="239227546" sldId="421"/>
            <ac:picMk id="11" creationId="{87A563F4-903F-419C-A90E-36CBDA27C693}"/>
          </ac:picMkLst>
        </pc:picChg>
        <pc:picChg chg="add mod ord">
          <ac:chgData name="Camila Armas" userId="f412bbe61d912a89" providerId="LiveId" clId="{E4DEF496-61AE-4C73-A38A-210C8391AF0D}" dt="2021-03-10T17:25:19.972" v="3600" actId="1036"/>
          <ac:picMkLst>
            <pc:docMk/>
            <pc:sldMk cId="239227546" sldId="421"/>
            <ac:picMk id="15" creationId="{EA114217-12A6-43CD-A6DB-99920D504D59}"/>
          </ac:picMkLst>
        </pc:picChg>
        <pc:picChg chg="add mod">
          <ac:chgData name="Camila Armas" userId="f412bbe61d912a89" providerId="LiveId" clId="{E4DEF496-61AE-4C73-A38A-210C8391AF0D}" dt="2021-03-10T17:32:53.566" v="3730" actId="1036"/>
          <ac:picMkLst>
            <pc:docMk/>
            <pc:sldMk cId="239227546" sldId="421"/>
            <ac:picMk id="17" creationId="{8CC6F806-4602-4EFD-BB6A-7BBD8FF3E241}"/>
          </ac:picMkLst>
        </pc:picChg>
        <pc:cxnChg chg="add del mod">
          <ac:chgData name="Camila Armas" userId="f412bbe61d912a89" providerId="LiveId" clId="{E4DEF496-61AE-4C73-A38A-210C8391AF0D}" dt="2021-03-10T17:18:05.785" v="3552" actId="478"/>
          <ac:cxnSpMkLst>
            <pc:docMk/>
            <pc:sldMk cId="239227546" sldId="421"/>
            <ac:cxnSpMk id="16" creationId="{F7A7A71D-E48B-40C3-82AC-BCAC17FD431B}"/>
          </ac:cxnSpMkLst>
        </pc:cxnChg>
      </pc:sldChg>
      <pc:sldChg chg="del modTransition">
        <pc:chgData name="Camila Armas" userId="f412bbe61d912a89" providerId="LiveId" clId="{E4DEF496-61AE-4C73-A38A-210C8391AF0D}" dt="2021-03-10T21:18:19.280" v="4504" actId="2696"/>
        <pc:sldMkLst>
          <pc:docMk/>
          <pc:sldMk cId="904106469" sldId="422"/>
        </pc:sldMkLst>
      </pc:sldChg>
      <pc:sldChg chg="del modTransition">
        <pc:chgData name="Camila Armas" userId="f412bbe61d912a89" providerId="LiveId" clId="{E4DEF496-61AE-4C73-A38A-210C8391AF0D}" dt="2021-03-10T19:19:53.623" v="4049" actId="2696"/>
        <pc:sldMkLst>
          <pc:docMk/>
          <pc:sldMk cId="83434481" sldId="423"/>
        </pc:sldMkLst>
      </pc:sldChg>
      <pc:sldChg chg="del">
        <pc:chgData name="Camila Armas" userId="f412bbe61d912a89" providerId="LiveId" clId="{E4DEF496-61AE-4C73-A38A-210C8391AF0D}" dt="2021-03-04T14:44:27.079" v="133" actId="2696"/>
        <pc:sldMkLst>
          <pc:docMk/>
          <pc:sldMk cId="206961053" sldId="435"/>
        </pc:sldMkLst>
      </pc:sldChg>
      <pc:sldChg chg="del">
        <pc:chgData name="Camila Armas" userId="f412bbe61d912a89" providerId="LiveId" clId="{E4DEF496-61AE-4C73-A38A-210C8391AF0D}" dt="2021-03-09T21:33:42.961" v="2318" actId="2696"/>
        <pc:sldMkLst>
          <pc:docMk/>
          <pc:sldMk cId="1388960859" sldId="436"/>
        </pc:sldMkLst>
      </pc:sldChg>
      <pc:sldChg chg="addSp modSp mod modTransition modAnim modNotesTx">
        <pc:chgData name="Camila Armas" userId="f412bbe61d912a89" providerId="LiveId" clId="{E4DEF496-61AE-4C73-A38A-210C8391AF0D}" dt="2021-03-13T22:25:14.634" v="9042" actId="20577"/>
        <pc:sldMkLst>
          <pc:docMk/>
          <pc:sldMk cId="1349548617" sldId="437"/>
        </pc:sldMkLst>
        <pc:spChg chg="add mod">
          <ac:chgData name="Camila Armas" userId="f412bbe61d912a89" providerId="LiveId" clId="{E4DEF496-61AE-4C73-A38A-210C8391AF0D}" dt="2021-03-04T21:00:47.920" v="325" actId="1037"/>
          <ac:spMkLst>
            <pc:docMk/>
            <pc:sldMk cId="1349548617" sldId="437"/>
            <ac:spMk id="3" creationId="{19E98635-7663-438F-9F6E-5D6F25F86E57}"/>
          </ac:spMkLst>
        </pc:spChg>
        <pc:spChg chg="mod">
          <ac:chgData name="Camila Armas" userId="f412bbe61d912a89" providerId="LiveId" clId="{E4DEF496-61AE-4C73-A38A-210C8391AF0D}" dt="2021-03-12T23:06:27.744" v="8789" actId="20577"/>
          <ac:spMkLst>
            <pc:docMk/>
            <pc:sldMk cId="1349548617" sldId="437"/>
            <ac:spMk id="10" creationId="{EB91BA64-95ED-4DA9-A073-8D8BF8D00B89}"/>
          </ac:spMkLst>
        </pc:spChg>
        <pc:spChg chg="mod">
          <ac:chgData name="Camila Armas" userId="f412bbe61d912a89" providerId="LiveId" clId="{E4DEF496-61AE-4C73-A38A-210C8391AF0D}" dt="2021-03-04T21:01:28.833" v="331" actId="1076"/>
          <ac:spMkLst>
            <pc:docMk/>
            <pc:sldMk cId="1349548617" sldId="437"/>
            <ac:spMk id="13" creationId="{FB955F52-6E54-425B-9199-37150FEA796D}"/>
          </ac:spMkLst>
        </pc:spChg>
        <pc:spChg chg="mod">
          <ac:chgData name="Camila Armas" userId="f412bbe61d912a89" providerId="LiveId" clId="{E4DEF496-61AE-4C73-A38A-210C8391AF0D}" dt="2021-03-04T21:00:47.920" v="325" actId="1037"/>
          <ac:spMkLst>
            <pc:docMk/>
            <pc:sldMk cId="1349548617" sldId="437"/>
            <ac:spMk id="17" creationId="{ABFCBB4B-3742-4912-99FF-65D507CA2499}"/>
          </ac:spMkLst>
        </pc:spChg>
        <pc:spChg chg="mod">
          <ac:chgData name="Camila Armas" userId="f412bbe61d912a89" providerId="LiveId" clId="{E4DEF496-61AE-4C73-A38A-210C8391AF0D}" dt="2021-03-04T21:01:00.598" v="326" actId="1076"/>
          <ac:spMkLst>
            <pc:docMk/>
            <pc:sldMk cId="1349548617" sldId="437"/>
            <ac:spMk id="20" creationId="{7284E2E5-B0F1-4171-8070-11152E9509CF}"/>
          </ac:spMkLst>
        </pc:spChg>
        <pc:spChg chg="add mod">
          <ac:chgData name="Camila Armas" userId="f412bbe61d912a89" providerId="LiveId" clId="{E4DEF496-61AE-4C73-A38A-210C8391AF0D}" dt="2021-03-10T23:18:42.615" v="5519" actId="114"/>
          <ac:spMkLst>
            <pc:docMk/>
            <pc:sldMk cId="1349548617" sldId="437"/>
            <ac:spMk id="25" creationId="{52B24887-4766-4DAC-ACB5-E2014EE27CDB}"/>
          </ac:spMkLst>
        </pc:spChg>
        <pc:spChg chg="add mod">
          <ac:chgData name="Camila Armas" userId="f412bbe61d912a89" providerId="LiveId" clId="{E4DEF496-61AE-4C73-A38A-210C8391AF0D}" dt="2021-03-10T14:49:09.575" v="2755" actId="1076"/>
          <ac:spMkLst>
            <pc:docMk/>
            <pc:sldMk cId="1349548617" sldId="437"/>
            <ac:spMk id="26" creationId="{FAC9F605-EED0-4A67-8201-E01F1D69C113}"/>
          </ac:spMkLst>
        </pc:spChg>
        <pc:picChg chg="mod">
          <ac:chgData name="Camila Armas" userId="f412bbe61d912a89" providerId="LiveId" clId="{E4DEF496-61AE-4C73-A38A-210C8391AF0D}" dt="2021-03-04T21:01:23.094" v="330" actId="1076"/>
          <ac:picMkLst>
            <pc:docMk/>
            <pc:sldMk cId="1349548617" sldId="437"/>
            <ac:picMk id="14" creationId="{B07E456E-5C89-403C-8D3A-2C8F0B86A2AD}"/>
          </ac:picMkLst>
        </pc:picChg>
        <pc:picChg chg="mod modCrop">
          <ac:chgData name="Camila Armas" userId="f412bbe61d912a89" providerId="LiveId" clId="{E4DEF496-61AE-4C73-A38A-210C8391AF0D}" dt="2021-03-09T21:54:36.712" v="2592" actId="732"/>
          <ac:picMkLst>
            <pc:docMk/>
            <pc:sldMk cId="1349548617" sldId="437"/>
            <ac:picMk id="15" creationId="{2CD89006-AD6F-4942-8068-751765263D7C}"/>
          </ac:picMkLst>
        </pc:picChg>
        <pc:picChg chg="add mod modCrop">
          <ac:chgData name="Camila Armas" userId="f412bbe61d912a89" providerId="LiveId" clId="{E4DEF496-61AE-4C73-A38A-210C8391AF0D}" dt="2021-03-09T21:55:00.550" v="2596" actId="732"/>
          <ac:picMkLst>
            <pc:docMk/>
            <pc:sldMk cId="1349548617" sldId="437"/>
            <ac:picMk id="18" creationId="{FFAF41C1-1A2C-4E74-BD52-EA018582C57A}"/>
          </ac:picMkLst>
        </pc:picChg>
        <pc:picChg chg="add mod modCrop">
          <ac:chgData name="Camila Armas" userId="f412bbe61d912a89" providerId="LiveId" clId="{E4DEF496-61AE-4C73-A38A-210C8391AF0D}" dt="2021-03-09T21:55:47.949" v="2610" actId="1035"/>
          <ac:picMkLst>
            <pc:docMk/>
            <pc:sldMk cId="1349548617" sldId="437"/>
            <ac:picMk id="19" creationId="{D4AD2B8D-B237-4681-B15B-F6DA034A72F0}"/>
          </ac:picMkLst>
        </pc:picChg>
        <pc:picChg chg="add mod modCrop">
          <ac:chgData name="Camila Armas" userId="f412bbe61d912a89" providerId="LiveId" clId="{E4DEF496-61AE-4C73-A38A-210C8391AF0D}" dt="2021-03-09T21:55:39.963" v="2603" actId="1076"/>
          <ac:picMkLst>
            <pc:docMk/>
            <pc:sldMk cId="1349548617" sldId="437"/>
            <ac:picMk id="21" creationId="{3339B2B9-E941-497F-A505-88A027FEB310}"/>
          </ac:picMkLst>
        </pc:picChg>
        <pc:picChg chg="mod">
          <ac:chgData name="Camila Armas" userId="f412bbe61d912a89" providerId="LiveId" clId="{E4DEF496-61AE-4C73-A38A-210C8391AF0D}" dt="2021-03-04T21:01:35.966" v="332" actId="1076"/>
          <ac:picMkLst>
            <pc:docMk/>
            <pc:sldMk cId="1349548617" sldId="437"/>
            <ac:picMk id="22" creationId="{5D1E9E5F-F0E6-46FE-B7A9-321365FE9C9A}"/>
          </ac:picMkLst>
        </pc:picChg>
        <pc:picChg chg="mod">
          <ac:chgData name="Camila Armas" userId="f412bbe61d912a89" providerId="LiveId" clId="{E4DEF496-61AE-4C73-A38A-210C8391AF0D}" dt="2021-03-04T21:00:47.920" v="325" actId="1037"/>
          <ac:picMkLst>
            <pc:docMk/>
            <pc:sldMk cId="1349548617" sldId="437"/>
            <ac:picMk id="23" creationId="{5A674768-419D-412F-BD63-BD22DCB8B74F}"/>
          </ac:picMkLst>
        </pc:picChg>
      </pc:sldChg>
      <pc:sldChg chg="del">
        <pc:chgData name="Camila Armas" userId="f412bbe61d912a89" providerId="LiveId" clId="{E4DEF496-61AE-4C73-A38A-210C8391AF0D}" dt="2021-03-04T03:44:25.144" v="0" actId="2696"/>
        <pc:sldMkLst>
          <pc:docMk/>
          <pc:sldMk cId="605843245" sldId="438"/>
        </pc:sldMkLst>
      </pc:sldChg>
      <pc:sldChg chg="del">
        <pc:chgData name="Camila Armas" userId="f412bbe61d912a89" providerId="LiveId" clId="{E4DEF496-61AE-4C73-A38A-210C8391AF0D}" dt="2021-03-09T21:51:29.085" v="2574" actId="2696"/>
        <pc:sldMkLst>
          <pc:docMk/>
          <pc:sldMk cId="4080546595" sldId="439"/>
        </pc:sldMkLst>
      </pc:sldChg>
      <pc:sldChg chg="del">
        <pc:chgData name="Camila Armas" userId="f412bbe61d912a89" providerId="LiveId" clId="{E4DEF496-61AE-4C73-A38A-210C8391AF0D}" dt="2021-03-09T21:51:29.085" v="2574" actId="2696"/>
        <pc:sldMkLst>
          <pc:docMk/>
          <pc:sldMk cId="4112205391" sldId="440"/>
        </pc:sldMkLst>
      </pc:sldChg>
      <pc:sldChg chg="del modTransition">
        <pc:chgData name="Camila Armas" userId="f412bbe61d912a89" providerId="LiveId" clId="{E4DEF496-61AE-4C73-A38A-210C8391AF0D}" dt="2021-03-10T21:41:43.174" v="5054" actId="2696"/>
        <pc:sldMkLst>
          <pc:docMk/>
          <pc:sldMk cId="1512160587" sldId="441"/>
        </pc:sldMkLst>
      </pc:sldChg>
      <pc:sldChg chg="addSp delSp modSp mod modTransition modAnim modNotesTx">
        <pc:chgData name="Camila Armas" userId="f412bbe61d912a89" providerId="LiveId" clId="{E4DEF496-61AE-4C73-A38A-210C8391AF0D}" dt="2021-03-13T22:28:57.615" v="9096" actId="20577"/>
        <pc:sldMkLst>
          <pc:docMk/>
          <pc:sldMk cId="206331246" sldId="442"/>
        </pc:sldMkLst>
        <pc:spChg chg="add mod">
          <ac:chgData name="Camila Armas" userId="f412bbe61d912a89" providerId="LiveId" clId="{E4DEF496-61AE-4C73-A38A-210C8391AF0D}" dt="2021-03-10T22:12:08.655" v="5203" actId="207"/>
          <ac:spMkLst>
            <pc:docMk/>
            <pc:sldMk cId="206331246" sldId="442"/>
            <ac:spMk id="4" creationId="{58EF10BE-DC98-4AAE-A23E-266BEAEE1F82}"/>
          </ac:spMkLst>
        </pc:spChg>
        <pc:spChg chg="mod">
          <ac:chgData name="Camila Armas" userId="f412bbe61d912a89" providerId="LiveId" clId="{E4DEF496-61AE-4C73-A38A-210C8391AF0D}" dt="2021-03-13T02:19:06.669" v="8832" actId="20577"/>
          <ac:spMkLst>
            <pc:docMk/>
            <pc:sldMk cId="206331246" sldId="442"/>
            <ac:spMk id="8" creationId="{15ECE42D-6AE3-4F90-9D17-CEDD23DFC3B7}"/>
          </ac:spMkLst>
        </pc:spChg>
        <pc:spChg chg="add mod">
          <ac:chgData name="Camila Armas" userId="f412bbe61d912a89" providerId="LiveId" clId="{E4DEF496-61AE-4C73-A38A-210C8391AF0D}" dt="2021-03-10T21:59:27.807" v="5179" actId="1076"/>
          <ac:spMkLst>
            <pc:docMk/>
            <pc:sldMk cId="206331246" sldId="442"/>
            <ac:spMk id="12" creationId="{5DECB9FC-4313-4D1C-9C78-F3319DFE8463}"/>
          </ac:spMkLst>
        </pc:spChg>
        <pc:spChg chg="mod">
          <ac:chgData name="Camila Armas" userId="f412bbe61d912a89" providerId="LiveId" clId="{E4DEF496-61AE-4C73-A38A-210C8391AF0D}" dt="2021-03-10T23:27:08.980" v="5541" actId="20577"/>
          <ac:spMkLst>
            <pc:docMk/>
            <pc:sldMk cId="206331246" sldId="442"/>
            <ac:spMk id="14" creationId="{183E5265-1ED4-495F-9828-479E06BAF804}"/>
          </ac:spMkLst>
        </pc:spChg>
        <pc:spChg chg="del mod">
          <ac:chgData name="Camila Armas" userId="f412bbe61d912a89" providerId="LiveId" clId="{E4DEF496-61AE-4C73-A38A-210C8391AF0D}" dt="2021-03-10T21:58:08.598" v="5160" actId="478"/>
          <ac:spMkLst>
            <pc:docMk/>
            <pc:sldMk cId="206331246" sldId="442"/>
            <ac:spMk id="15" creationId="{FD5C8C5A-04F0-494A-92B0-90E0E88EA6E4}"/>
          </ac:spMkLst>
        </pc:spChg>
        <pc:spChg chg="add mod">
          <ac:chgData name="Camila Armas" userId="f412bbe61d912a89" providerId="LiveId" clId="{E4DEF496-61AE-4C73-A38A-210C8391AF0D}" dt="2021-03-10T23:20:42.144" v="5529" actId="114"/>
          <ac:spMkLst>
            <pc:docMk/>
            <pc:sldMk cId="206331246" sldId="442"/>
            <ac:spMk id="17" creationId="{5DA409EF-BAFC-4D60-9409-1370E1C5ED05}"/>
          </ac:spMkLst>
        </pc:spChg>
        <pc:spChg chg="add mod">
          <ac:chgData name="Camila Armas" userId="f412bbe61d912a89" providerId="LiveId" clId="{E4DEF496-61AE-4C73-A38A-210C8391AF0D}" dt="2021-03-10T22:00:54.521" v="5199" actId="1076"/>
          <ac:spMkLst>
            <pc:docMk/>
            <pc:sldMk cId="206331246" sldId="442"/>
            <ac:spMk id="20" creationId="{288DA01F-1DCD-4D55-9DEC-1A9F0D1BA56D}"/>
          </ac:spMkLst>
        </pc:spChg>
        <pc:picChg chg="mod">
          <ac:chgData name="Camila Armas" userId="f412bbe61d912a89" providerId="LiveId" clId="{E4DEF496-61AE-4C73-A38A-210C8391AF0D}" dt="2021-03-10T21:59:24.362" v="5178" actId="1076"/>
          <ac:picMkLst>
            <pc:docMk/>
            <pc:sldMk cId="206331246" sldId="442"/>
            <ac:picMk id="11" creationId="{8E439338-4038-488E-824A-C395B5BC49C7}"/>
          </ac:picMkLst>
        </pc:picChg>
        <pc:picChg chg="add mod">
          <ac:chgData name="Camila Armas" userId="f412bbe61d912a89" providerId="LiveId" clId="{E4DEF496-61AE-4C73-A38A-210C8391AF0D}" dt="2021-03-10T22:01:38.825" v="5200"/>
          <ac:picMkLst>
            <pc:docMk/>
            <pc:sldMk cId="206331246" sldId="442"/>
            <ac:picMk id="19" creationId="{5A50A20E-451B-4A42-97BF-DB8C094A44E4}"/>
          </ac:picMkLst>
        </pc:picChg>
        <pc:cxnChg chg="add mod">
          <ac:chgData name="Camila Armas" userId="f412bbe61d912a89" providerId="LiveId" clId="{E4DEF496-61AE-4C73-A38A-210C8391AF0D}" dt="2021-03-10T21:59:55.278" v="5187" actId="1037"/>
          <ac:cxnSpMkLst>
            <pc:docMk/>
            <pc:sldMk cId="206331246" sldId="442"/>
            <ac:cxnSpMk id="18" creationId="{81B85615-6FF9-42E8-A94D-7122D6B99D02}"/>
          </ac:cxnSpMkLst>
        </pc:cxnChg>
      </pc:sldChg>
      <pc:sldChg chg="addSp delSp modSp mod modTransition modAnim modNotesTx">
        <pc:chgData name="Camila Armas" userId="f412bbe61d912a89" providerId="LiveId" clId="{E4DEF496-61AE-4C73-A38A-210C8391AF0D}" dt="2021-03-13T22:29:15.567" v="9097" actId="20577"/>
        <pc:sldMkLst>
          <pc:docMk/>
          <pc:sldMk cId="1716471967" sldId="443"/>
        </pc:sldMkLst>
        <pc:spChg chg="mod">
          <ac:chgData name="Camila Armas" userId="f412bbe61d912a89" providerId="LiveId" clId="{E4DEF496-61AE-4C73-A38A-210C8391AF0D}" dt="2021-03-11T03:45:15.532" v="6106" actId="1038"/>
          <ac:spMkLst>
            <pc:docMk/>
            <pc:sldMk cId="1716471967" sldId="443"/>
            <ac:spMk id="4" creationId="{50B524F0-A57A-4391-AF78-006B934532FC}"/>
          </ac:spMkLst>
        </pc:spChg>
        <pc:spChg chg="mod">
          <ac:chgData name="Camila Armas" userId="f412bbe61d912a89" providerId="LiveId" clId="{E4DEF496-61AE-4C73-A38A-210C8391AF0D}" dt="2021-03-11T03:45:58.115" v="6118" actId="1035"/>
          <ac:spMkLst>
            <pc:docMk/>
            <pc:sldMk cId="1716471967" sldId="443"/>
            <ac:spMk id="5" creationId="{B88C2512-7F0A-4BF9-BA47-A5E068EBE480}"/>
          </ac:spMkLst>
        </pc:spChg>
        <pc:spChg chg="mod">
          <ac:chgData name="Camila Armas" userId="f412bbe61d912a89" providerId="LiveId" clId="{E4DEF496-61AE-4C73-A38A-210C8391AF0D}" dt="2021-03-13T02:19:11.843" v="8836" actId="20577"/>
          <ac:spMkLst>
            <pc:docMk/>
            <pc:sldMk cId="1716471967" sldId="443"/>
            <ac:spMk id="8" creationId="{15ECE42D-6AE3-4F90-9D17-CEDD23DFC3B7}"/>
          </ac:spMkLst>
        </pc:spChg>
        <pc:spChg chg="mod">
          <ac:chgData name="Camila Armas" userId="f412bbe61d912a89" providerId="LiveId" clId="{E4DEF496-61AE-4C73-A38A-210C8391AF0D}" dt="2021-03-11T03:47:06.235" v="6153" actId="14100"/>
          <ac:spMkLst>
            <pc:docMk/>
            <pc:sldMk cId="1716471967" sldId="443"/>
            <ac:spMk id="12" creationId="{B65BA435-4C03-42B0-AD42-23ADE34E37D4}"/>
          </ac:spMkLst>
        </pc:spChg>
        <pc:spChg chg="mod">
          <ac:chgData name="Camila Armas" userId="f412bbe61d912a89" providerId="LiveId" clId="{E4DEF496-61AE-4C73-A38A-210C8391AF0D}" dt="2021-03-11T03:45:15.532" v="6106" actId="1038"/>
          <ac:spMkLst>
            <pc:docMk/>
            <pc:sldMk cId="1716471967" sldId="443"/>
            <ac:spMk id="14" creationId="{1137CE6B-B868-4D7C-B223-31166B7ED518}"/>
          </ac:spMkLst>
        </pc:spChg>
        <pc:spChg chg="mod">
          <ac:chgData name="Camila Armas" userId="f412bbe61d912a89" providerId="LiveId" clId="{E4DEF496-61AE-4C73-A38A-210C8391AF0D}" dt="2021-03-11T03:44:57.642" v="6091" actId="1037"/>
          <ac:spMkLst>
            <pc:docMk/>
            <pc:sldMk cId="1716471967" sldId="443"/>
            <ac:spMk id="15" creationId="{80C1E483-9AFE-43A5-BBB9-804D3EBBFCAA}"/>
          </ac:spMkLst>
        </pc:spChg>
        <pc:spChg chg="mod">
          <ac:chgData name="Camila Armas" userId="f412bbe61d912a89" providerId="LiveId" clId="{E4DEF496-61AE-4C73-A38A-210C8391AF0D}" dt="2021-03-11T03:44:57.642" v="6091" actId="1037"/>
          <ac:spMkLst>
            <pc:docMk/>
            <pc:sldMk cId="1716471967" sldId="443"/>
            <ac:spMk id="16" creationId="{AE41E030-8276-40F3-B0B6-726FDBF86352}"/>
          </ac:spMkLst>
        </pc:spChg>
        <pc:spChg chg="add del mod">
          <ac:chgData name="Camila Armas" userId="f412bbe61d912a89" providerId="LiveId" clId="{E4DEF496-61AE-4C73-A38A-210C8391AF0D}" dt="2021-03-11T02:22:08.948" v="5922" actId="478"/>
          <ac:spMkLst>
            <pc:docMk/>
            <pc:sldMk cId="1716471967" sldId="443"/>
            <ac:spMk id="17" creationId="{056616CF-0EF5-42CE-95D1-DDB29A5ED1B4}"/>
          </ac:spMkLst>
        </pc:spChg>
        <pc:spChg chg="add del">
          <ac:chgData name="Camila Armas" userId="f412bbe61d912a89" providerId="LiveId" clId="{E4DEF496-61AE-4C73-A38A-210C8391AF0D}" dt="2021-03-11T02:26:31.094" v="5954" actId="22"/>
          <ac:spMkLst>
            <pc:docMk/>
            <pc:sldMk cId="1716471967" sldId="443"/>
            <ac:spMk id="20" creationId="{81F58031-B619-4365-96A8-66829C0DDFD9}"/>
          </ac:spMkLst>
        </pc:spChg>
        <pc:spChg chg="add del">
          <ac:chgData name="Camila Armas" userId="f412bbe61d912a89" providerId="LiveId" clId="{E4DEF496-61AE-4C73-A38A-210C8391AF0D}" dt="2021-03-11T02:26:33.644" v="5956" actId="22"/>
          <ac:spMkLst>
            <pc:docMk/>
            <pc:sldMk cId="1716471967" sldId="443"/>
            <ac:spMk id="22" creationId="{FD74DC0C-14BD-4FEC-8A42-E466F3EAEF05}"/>
          </ac:spMkLst>
        </pc:spChg>
        <pc:spChg chg="add mod">
          <ac:chgData name="Camila Armas" userId="f412bbe61d912a89" providerId="LiveId" clId="{E4DEF496-61AE-4C73-A38A-210C8391AF0D}" dt="2021-03-11T03:46:38.969" v="6134" actId="114"/>
          <ac:spMkLst>
            <pc:docMk/>
            <pc:sldMk cId="1716471967" sldId="443"/>
            <ac:spMk id="24" creationId="{290AA5CF-9F92-45F9-AD2A-403981E8063A}"/>
          </ac:spMkLst>
        </pc:spChg>
        <pc:spChg chg="add mod">
          <ac:chgData name="Camila Armas" userId="f412bbe61d912a89" providerId="LiveId" clId="{E4DEF496-61AE-4C73-A38A-210C8391AF0D}" dt="2021-03-11T03:46:31.063" v="6133" actId="114"/>
          <ac:spMkLst>
            <pc:docMk/>
            <pc:sldMk cId="1716471967" sldId="443"/>
            <ac:spMk id="26" creationId="{920240FD-0662-4EE3-BB9D-9DB5ABE4BADE}"/>
          </ac:spMkLst>
        </pc:spChg>
        <pc:spChg chg="add mod">
          <ac:chgData name="Camila Armas" userId="f412bbe61d912a89" providerId="LiveId" clId="{E4DEF496-61AE-4C73-A38A-210C8391AF0D}" dt="2021-03-11T03:44:29.433" v="6065" actId="1076"/>
          <ac:spMkLst>
            <pc:docMk/>
            <pc:sldMk cId="1716471967" sldId="443"/>
            <ac:spMk id="27" creationId="{BB486E3D-675B-416C-A354-E07F5933D31E}"/>
          </ac:spMkLst>
        </pc:spChg>
        <pc:spChg chg="add mod">
          <ac:chgData name="Camila Armas" userId="f412bbe61d912a89" providerId="LiveId" clId="{E4DEF496-61AE-4C73-A38A-210C8391AF0D}" dt="2021-03-11T04:28:35.322" v="6668" actId="1035"/>
          <ac:spMkLst>
            <pc:docMk/>
            <pc:sldMk cId="1716471967" sldId="443"/>
            <ac:spMk id="28" creationId="{658C038C-42D9-4A47-ACC2-FDE4985CDE6E}"/>
          </ac:spMkLst>
        </pc:spChg>
        <pc:spChg chg="add mod">
          <ac:chgData name="Camila Armas" userId="f412bbe61d912a89" providerId="LiveId" clId="{E4DEF496-61AE-4C73-A38A-210C8391AF0D}" dt="2021-03-11T04:28:35.322" v="6668" actId="1035"/>
          <ac:spMkLst>
            <pc:docMk/>
            <pc:sldMk cId="1716471967" sldId="443"/>
            <ac:spMk id="30" creationId="{49092183-BB2C-410E-B43B-6B41662FC80A}"/>
          </ac:spMkLst>
        </pc:spChg>
        <pc:graphicFrameChg chg="add mod modGraphic">
          <ac:chgData name="Camila Armas" userId="f412bbe61d912a89" providerId="LiveId" clId="{E4DEF496-61AE-4C73-A38A-210C8391AF0D}" dt="2021-03-11T03:45:15.532" v="6106" actId="1038"/>
          <ac:graphicFrameMkLst>
            <pc:docMk/>
            <pc:sldMk cId="1716471967" sldId="443"/>
            <ac:graphicFrameMk id="13" creationId="{C259DF8F-2DEE-4748-BEFC-9A4F587979F8}"/>
          </ac:graphicFrameMkLst>
        </pc:graphicFrameChg>
        <pc:picChg chg="mod">
          <ac:chgData name="Camila Armas" userId="f412bbe61d912a89" providerId="LiveId" clId="{E4DEF496-61AE-4C73-A38A-210C8391AF0D}" dt="2021-03-11T03:45:15.532" v="6106" actId="1038"/>
          <ac:picMkLst>
            <pc:docMk/>
            <pc:sldMk cId="1716471967" sldId="443"/>
            <ac:picMk id="9" creationId="{D0588637-8962-4B57-81FD-388733270457}"/>
          </ac:picMkLst>
        </pc:picChg>
        <pc:picChg chg="mod">
          <ac:chgData name="Camila Armas" userId="f412bbe61d912a89" providerId="LiveId" clId="{E4DEF496-61AE-4C73-A38A-210C8391AF0D}" dt="2021-03-11T03:44:57.642" v="6091" actId="1037"/>
          <ac:picMkLst>
            <pc:docMk/>
            <pc:sldMk cId="1716471967" sldId="443"/>
            <ac:picMk id="10" creationId="{2EA956D6-99C7-4EC8-9A8E-CFD393D6C940}"/>
          </ac:picMkLst>
        </pc:picChg>
        <pc:picChg chg="add mod">
          <ac:chgData name="Camila Armas" userId="f412bbe61d912a89" providerId="LiveId" clId="{E4DEF496-61AE-4C73-A38A-210C8391AF0D}" dt="2021-03-11T03:45:15.532" v="6106" actId="1038"/>
          <ac:picMkLst>
            <pc:docMk/>
            <pc:sldMk cId="1716471967" sldId="443"/>
            <ac:picMk id="11" creationId="{5C2378CA-0D93-408B-9E5E-37D82104690D}"/>
          </ac:picMkLst>
        </pc:picChg>
        <pc:picChg chg="add mod">
          <ac:chgData name="Camila Armas" userId="f412bbe61d912a89" providerId="LiveId" clId="{E4DEF496-61AE-4C73-A38A-210C8391AF0D}" dt="2021-03-11T03:45:15.532" v="6106" actId="1038"/>
          <ac:picMkLst>
            <pc:docMk/>
            <pc:sldMk cId="1716471967" sldId="443"/>
            <ac:picMk id="18" creationId="{019D9E5A-D450-43E7-A7C4-94DDA05CA446}"/>
          </ac:picMkLst>
        </pc:picChg>
        <pc:cxnChg chg="mod">
          <ac:chgData name="Camila Armas" userId="f412bbe61d912a89" providerId="LiveId" clId="{E4DEF496-61AE-4C73-A38A-210C8391AF0D}" dt="2021-03-11T03:45:15.532" v="6106" actId="1038"/>
          <ac:cxnSpMkLst>
            <pc:docMk/>
            <pc:sldMk cId="1716471967" sldId="443"/>
            <ac:cxnSpMk id="3" creationId="{558F6103-4450-4754-B79F-D176826FB8C7}"/>
          </ac:cxnSpMkLst>
        </pc:cxnChg>
      </pc:sldChg>
      <pc:sldChg chg="del modTransition">
        <pc:chgData name="Camila Armas" userId="f412bbe61d912a89" providerId="LiveId" clId="{E4DEF496-61AE-4C73-A38A-210C8391AF0D}" dt="2021-03-10T22:40:28.969" v="5339" actId="2696"/>
        <pc:sldMkLst>
          <pc:docMk/>
          <pc:sldMk cId="1030762083" sldId="444"/>
        </pc:sldMkLst>
      </pc:sldChg>
      <pc:sldChg chg="addSp delSp modSp mod modTransition modAnim">
        <pc:chgData name="Camila Armas" userId="f412bbe61d912a89" providerId="LiveId" clId="{E4DEF496-61AE-4C73-A38A-210C8391AF0D}" dt="2021-03-13T02:19:17.363" v="8840" actId="20577"/>
        <pc:sldMkLst>
          <pc:docMk/>
          <pc:sldMk cId="3758035759" sldId="445"/>
        </pc:sldMkLst>
        <pc:spChg chg="mod">
          <ac:chgData name="Camila Armas" userId="f412bbe61d912a89" providerId="LiveId" clId="{E4DEF496-61AE-4C73-A38A-210C8391AF0D}" dt="2021-03-13T02:19:17.363" v="8840" actId="20577"/>
          <ac:spMkLst>
            <pc:docMk/>
            <pc:sldMk cId="3758035759" sldId="445"/>
            <ac:spMk id="8" creationId="{15ECE42D-6AE3-4F90-9D17-CEDD23DFC3B7}"/>
          </ac:spMkLst>
        </pc:spChg>
        <pc:spChg chg="mod">
          <ac:chgData name="Camila Armas" userId="f412bbe61d912a89" providerId="LiveId" clId="{E4DEF496-61AE-4C73-A38A-210C8391AF0D}" dt="2021-03-11T04:00:28.088" v="6206" actId="20577"/>
          <ac:spMkLst>
            <pc:docMk/>
            <pc:sldMk cId="3758035759" sldId="445"/>
            <ac:spMk id="10" creationId="{E4C68563-BD75-4235-827B-67A603417AEA}"/>
          </ac:spMkLst>
        </pc:spChg>
        <pc:spChg chg="add del mod">
          <ac:chgData name="Camila Armas" userId="f412bbe61d912a89" providerId="LiveId" clId="{E4DEF496-61AE-4C73-A38A-210C8391AF0D}" dt="2021-03-10T22:39:02.358" v="5287" actId="478"/>
          <ac:spMkLst>
            <pc:docMk/>
            <pc:sldMk cId="3758035759" sldId="445"/>
            <ac:spMk id="11" creationId="{C13B9430-1067-4F4F-B48E-3AAC8DC03A20}"/>
          </ac:spMkLst>
        </pc:spChg>
        <pc:spChg chg="add mod">
          <ac:chgData name="Camila Armas" userId="f412bbe61d912a89" providerId="LiveId" clId="{E4DEF496-61AE-4C73-A38A-210C8391AF0D}" dt="2021-03-11T04:27:52.324" v="6663" actId="1038"/>
          <ac:spMkLst>
            <pc:docMk/>
            <pc:sldMk cId="3758035759" sldId="445"/>
            <ac:spMk id="13" creationId="{A937BE29-5366-4C64-BE08-482A3D08A02E}"/>
          </ac:spMkLst>
        </pc:spChg>
        <pc:spChg chg="add mod">
          <ac:chgData name="Camila Armas" userId="f412bbe61d912a89" providerId="LiveId" clId="{E4DEF496-61AE-4C73-A38A-210C8391AF0D}" dt="2021-03-11T04:27:52.324" v="6663" actId="1038"/>
          <ac:spMkLst>
            <pc:docMk/>
            <pc:sldMk cId="3758035759" sldId="445"/>
            <ac:spMk id="14" creationId="{1E0003F9-EBA8-4D63-80DA-B2DB06C551EF}"/>
          </ac:spMkLst>
        </pc:spChg>
        <pc:spChg chg="add mod">
          <ac:chgData name="Camila Armas" userId="f412bbe61d912a89" providerId="LiveId" clId="{E4DEF496-61AE-4C73-A38A-210C8391AF0D}" dt="2021-03-11T04:27:52.324" v="6663" actId="1038"/>
          <ac:spMkLst>
            <pc:docMk/>
            <pc:sldMk cId="3758035759" sldId="445"/>
            <ac:spMk id="16" creationId="{F70997B4-D2CD-4FB9-A6DA-DAA0B996FF85}"/>
          </ac:spMkLst>
        </pc:spChg>
        <pc:spChg chg="add mod">
          <ac:chgData name="Camila Armas" userId="f412bbe61d912a89" providerId="LiveId" clId="{E4DEF496-61AE-4C73-A38A-210C8391AF0D}" dt="2021-03-11T04:26:44.833" v="6642" actId="1035"/>
          <ac:spMkLst>
            <pc:docMk/>
            <pc:sldMk cId="3758035759" sldId="445"/>
            <ac:spMk id="18" creationId="{31F539CF-846E-4166-B587-786D9B1B212E}"/>
          </ac:spMkLst>
        </pc:spChg>
        <pc:spChg chg="add mod">
          <ac:chgData name="Camila Armas" userId="f412bbe61d912a89" providerId="LiveId" clId="{E4DEF496-61AE-4C73-A38A-210C8391AF0D}" dt="2021-03-11T05:23:59.402" v="6826" actId="114"/>
          <ac:spMkLst>
            <pc:docMk/>
            <pc:sldMk cId="3758035759" sldId="445"/>
            <ac:spMk id="19" creationId="{64B17BD7-4446-4A99-9EC8-C18BDA7AB082}"/>
          </ac:spMkLst>
        </pc:spChg>
        <pc:spChg chg="add mod">
          <ac:chgData name="Camila Armas" userId="f412bbe61d912a89" providerId="LiveId" clId="{E4DEF496-61AE-4C73-A38A-210C8391AF0D}" dt="2021-03-11T04:26:53.437" v="6655" actId="1037"/>
          <ac:spMkLst>
            <pc:docMk/>
            <pc:sldMk cId="3758035759" sldId="445"/>
            <ac:spMk id="24" creationId="{E7130F36-3E3B-44DF-8B5C-F6C5C664C434}"/>
          </ac:spMkLst>
        </pc:spChg>
        <pc:spChg chg="add mod">
          <ac:chgData name="Camila Armas" userId="f412bbe61d912a89" providerId="LiveId" clId="{E4DEF496-61AE-4C73-A38A-210C8391AF0D}" dt="2021-03-11T04:26:53.437" v="6655" actId="1037"/>
          <ac:spMkLst>
            <pc:docMk/>
            <pc:sldMk cId="3758035759" sldId="445"/>
            <ac:spMk id="25" creationId="{727FA794-6B7C-4401-B043-7304FE71CDE3}"/>
          </ac:spMkLst>
        </pc:spChg>
        <pc:spChg chg="add mod">
          <ac:chgData name="Camila Armas" userId="f412bbe61d912a89" providerId="LiveId" clId="{E4DEF496-61AE-4C73-A38A-210C8391AF0D}" dt="2021-03-11T04:26:44.833" v="6642" actId="1035"/>
          <ac:spMkLst>
            <pc:docMk/>
            <pc:sldMk cId="3758035759" sldId="445"/>
            <ac:spMk id="28" creationId="{B4AF9C28-E20F-4412-9A88-3D5A5A8227D2}"/>
          </ac:spMkLst>
        </pc:spChg>
        <pc:spChg chg="add mod">
          <ac:chgData name="Camila Armas" userId="f412bbe61d912a89" providerId="LiveId" clId="{E4DEF496-61AE-4C73-A38A-210C8391AF0D}" dt="2021-03-11T05:24:06.470" v="6827" actId="114"/>
          <ac:spMkLst>
            <pc:docMk/>
            <pc:sldMk cId="3758035759" sldId="445"/>
            <ac:spMk id="30" creationId="{0C0CFFD7-CAE7-41EB-A741-059A443B16E4}"/>
          </ac:spMkLst>
        </pc:spChg>
        <pc:picChg chg="add mod">
          <ac:chgData name="Camila Armas" userId="f412bbe61d912a89" providerId="LiveId" clId="{E4DEF496-61AE-4C73-A38A-210C8391AF0D}" dt="2021-03-11T04:26:44.833" v="6642" actId="1035"/>
          <ac:picMkLst>
            <pc:docMk/>
            <pc:sldMk cId="3758035759" sldId="445"/>
            <ac:picMk id="3" creationId="{660CF346-228D-4CE6-AC9C-2EFF17084ABC}"/>
          </ac:picMkLst>
        </pc:picChg>
        <pc:picChg chg="mod">
          <ac:chgData name="Camila Armas" userId="f412bbe61d912a89" providerId="LiveId" clId="{E4DEF496-61AE-4C73-A38A-210C8391AF0D}" dt="2021-03-11T05:23:29.245" v="6823" actId="1076"/>
          <ac:picMkLst>
            <pc:docMk/>
            <pc:sldMk cId="3758035759" sldId="445"/>
            <ac:picMk id="9" creationId="{4022F8AD-2A65-4412-A8AC-1E9D4394D8C3}"/>
          </ac:picMkLst>
        </pc:picChg>
        <pc:picChg chg="add del mod ord modCrop">
          <ac:chgData name="Camila Armas" userId="f412bbe61d912a89" providerId="LiveId" clId="{E4DEF496-61AE-4C73-A38A-210C8391AF0D}" dt="2021-03-11T04:12:05.159" v="6248" actId="478"/>
          <ac:picMkLst>
            <pc:docMk/>
            <pc:sldMk cId="3758035759" sldId="445"/>
            <ac:picMk id="20" creationId="{71ECF204-4305-4169-8272-E30AEB8B0D39}"/>
          </ac:picMkLst>
        </pc:picChg>
        <pc:picChg chg="add mod ord">
          <ac:chgData name="Camila Armas" userId="f412bbe61d912a89" providerId="LiveId" clId="{E4DEF496-61AE-4C73-A38A-210C8391AF0D}" dt="2021-03-11T04:26:53.437" v="6655" actId="1037"/>
          <ac:picMkLst>
            <pc:docMk/>
            <pc:sldMk cId="3758035759" sldId="445"/>
            <ac:picMk id="22" creationId="{C38A587C-E0A9-4F70-89CC-56DF5B210F82}"/>
          </ac:picMkLst>
        </pc:picChg>
        <pc:picChg chg="add mod">
          <ac:chgData name="Camila Armas" userId="f412bbe61d912a89" providerId="LiveId" clId="{E4DEF496-61AE-4C73-A38A-210C8391AF0D}" dt="2021-03-11T04:26:53.437" v="6655" actId="1037"/>
          <ac:picMkLst>
            <pc:docMk/>
            <pc:sldMk cId="3758035759" sldId="445"/>
            <ac:picMk id="5122" creationId="{D45BD7EF-EAB7-4C8F-B65F-19EFDA877917}"/>
          </ac:picMkLst>
        </pc:picChg>
        <pc:picChg chg="add mod">
          <ac:chgData name="Camila Armas" userId="f412bbe61d912a89" providerId="LiveId" clId="{E4DEF496-61AE-4C73-A38A-210C8391AF0D}" dt="2021-03-11T04:26:53.437" v="6655" actId="1037"/>
          <ac:picMkLst>
            <pc:docMk/>
            <pc:sldMk cId="3758035759" sldId="445"/>
            <ac:picMk id="5124" creationId="{EC88E3B1-3ECA-403A-B26E-4BBB7B692520}"/>
          </ac:picMkLst>
        </pc:picChg>
        <pc:cxnChg chg="add del mod">
          <ac:chgData name="Camila Armas" userId="f412bbe61d912a89" providerId="LiveId" clId="{E4DEF496-61AE-4C73-A38A-210C8391AF0D}" dt="2021-03-10T22:39:14.522" v="5291" actId="478"/>
          <ac:cxnSpMkLst>
            <pc:docMk/>
            <pc:sldMk cId="3758035759" sldId="445"/>
            <ac:cxnSpMk id="12" creationId="{A4A8239C-4E59-45D5-85BA-E7FE9EF2CCF1}"/>
          </ac:cxnSpMkLst>
        </pc:cxnChg>
        <pc:cxnChg chg="add mod">
          <ac:chgData name="Camila Armas" userId="f412bbe61d912a89" providerId="LiveId" clId="{E4DEF496-61AE-4C73-A38A-210C8391AF0D}" dt="2021-03-11T04:27:52.324" v="6663" actId="1038"/>
          <ac:cxnSpMkLst>
            <pc:docMk/>
            <pc:sldMk cId="3758035759" sldId="445"/>
            <ac:cxnSpMk id="15" creationId="{34BEDBB8-A952-44CD-8E84-51E8400E8862}"/>
          </ac:cxnSpMkLst>
        </pc:cxnChg>
        <pc:cxnChg chg="add mod">
          <ac:chgData name="Camila Armas" userId="f412bbe61d912a89" providerId="LiveId" clId="{E4DEF496-61AE-4C73-A38A-210C8391AF0D}" dt="2021-03-11T05:20:03.591" v="6817" actId="1037"/>
          <ac:cxnSpMkLst>
            <pc:docMk/>
            <pc:sldMk cId="3758035759" sldId="445"/>
            <ac:cxnSpMk id="17" creationId="{EF09CE4B-38E9-4CF9-B45A-80323DE25458}"/>
          </ac:cxnSpMkLst>
        </pc:cxnChg>
      </pc:sldChg>
      <pc:sldChg chg="del">
        <pc:chgData name="Camila Armas" userId="f412bbe61d912a89" providerId="LiveId" clId="{E4DEF496-61AE-4C73-A38A-210C8391AF0D}" dt="2021-03-04T03:44:25.144" v="0" actId="2696"/>
        <pc:sldMkLst>
          <pc:docMk/>
          <pc:sldMk cId="1525564725" sldId="446"/>
        </pc:sldMkLst>
      </pc:sldChg>
      <pc:sldChg chg="addSp delSp modSp add mod modTransition">
        <pc:chgData name="Camila Armas" userId="f412bbe61d912a89" providerId="LiveId" clId="{E4DEF496-61AE-4C73-A38A-210C8391AF0D}" dt="2021-03-12T23:06:36.834" v="8793" actId="20577"/>
        <pc:sldMkLst>
          <pc:docMk/>
          <pc:sldMk cId="1722619494" sldId="446"/>
        </pc:sldMkLst>
        <pc:spChg chg="mod">
          <ac:chgData name="Camila Armas" userId="f412bbe61d912a89" providerId="LiveId" clId="{E4DEF496-61AE-4C73-A38A-210C8391AF0D}" dt="2021-03-12T23:06:36.834" v="8793" actId="20577"/>
          <ac:spMkLst>
            <pc:docMk/>
            <pc:sldMk cId="1722619494" sldId="446"/>
            <ac:spMk id="2" creationId="{B9787744-5265-4422-9A18-CCA327113D7C}"/>
          </ac:spMkLst>
        </pc:spChg>
        <pc:spChg chg="del mod">
          <ac:chgData name="Camila Armas" userId="f412bbe61d912a89" providerId="LiveId" clId="{E4DEF496-61AE-4C73-A38A-210C8391AF0D}" dt="2021-03-04T20:41:34.760" v="234" actId="478"/>
          <ac:spMkLst>
            <pc:docMk/>
            <pc:sldMk cId="1722619494" sldId="446"/>
            <ac:spMk id="3" creationId="{B28684C3-2C0A-495E-8B00-71D5111922D4}"/>
          </ac:spMkLst>
        </pc:spChg>
        <pc:spChg chg="add del mod">
          <ac:chgData name="Camila Armas" userId="f412bbe61d912a89" providerId="LiveId" clId="{E4DEF496-61AE-4C73-A38A-210C8391AF0D}" dt="2021-03-04T20:41:37.657" v="235" actId="478"/>
          <ac:spMkLst>
            <pc:docMk/>
            <pc:sldMk cId="1722619494" sldId="446"/>
            <ac:spMk id="10" creationId="{D95728AA-8F72-477B-B36C-6BD84420762C}"/>
          </ac:spMkLst>
        </pc:spChg>
        <pc:spChg chg="add mod">
          <ac:chgData name="Camila Armas" userId="f412bbe61d912a89" providerId="LiveId" clId="{E4DEF496-61AE-4C73-A38A-210C8391AF0D}" dt="2021-03-04T20:52:21.538" v="251" actId="1076"/>
          <ac:spMkLst>
            <pc:docMk/>
            <pc:sldMk cId="1722619494" sldId="446"/>
            <ac:spMk id="13" creationId="{C02DFFD8-1AF9-4C9D-847F-4EDB9E25D7FB}"/>
          </ac:spMkLst>
        </pc:spChg>
        <pc:spChg chg="add mod">
          <ac:chgData name="Camila Armas" userId="f412bbe61d912a89" providerId="LiveId" clId="{E4DEF496-61AE-4C73-A38A-210C8391AF0D}" dt="2021-03-04T20:54:47.122" v="269" actId="1076"/>
          <ac:spMkLst>
            <pc:docMk/>
            <pc:sldMk cId="1722619494" sldId="446"/>
            <ac:spMk id="16" creationId="{C8837521-B9F7-4419-A438-CCD095EF1E38}"/>
          </ac:spMkLst>
        </pc:spChg>
        <pc:graphicFrameChg chg="add del mod modGraphic">
          <ac:chgData name="Camila Armas" userId="f412bbe61d912a89" providerId="LiveId" clId="{E4DEF496-61AE-4C73-A38A-210C8391AF0D}" dt="2021-03-04T20:42:11.857" v="242" actId="478"/>
          <ac:graphicFrameMkLst>
            <pc:docMk/>
            <pc:sldMk cId="1722619494" sldId="446"/>
            <ac:graphicFrameMk id="4" creationId="{6B5BA0BB-48F1-45EF-9563-2E6636C26444}"/>
          </ac:graphicFrameMkLst>
        </pc:graphicFrameChg>
        <pc:graphicFrameChg chg="add del mod">
          <ac:chgData name="Camila Armas" userId="f412bbe61d912a89" providerId="LiveId" clId="{E4DEF496-61AE-4C73-A38A-210C8391AF0D}" dt="2021-03-04T20:42:03.241" v="241" actId="478"/>
          <ac:graphicFrameMkLst>
            <pc:docMk/>
            <pc:sldMk cId="1722619494" sldId="446"/>
            <ac:graphicFrameMk id="8" creationId="{7B1206B0-7E54-4B78-ADC2-4A0FA652C506}"/>
          </ac:graphicFrameMkLst>
        </pc:graphicFrameChg>
        <pc:graphicFrameChg chg="add mod">
          <ac:chgData name="Camila Armas" userId="f412bbe61d912a89" providerId="LiveId" clId="{E4DEF496-61AE-4C73-A38A-210C8391AF0D}" dt="2021-03-09T05:09:59.015" v="457" actId="20577"/>
          <ac:graphicFrameMkLst>
            <pc:docMk/>
            <pc:sldMk cId="1722619494" sldId="446"/>
            <ac:graphicFrameMk id="11" creationId="{E3CBF88A-B692-4247-9C49-2B1016133AF8}"/>
          </ac:graphicFrameMkLst>
        </pc:graphicFrameChg>
        <pc:graphicFrameChg chg="add mod">
          <ac:chgData name="Camila Armas" userId="f412bbe61d912a89" providerId="LiveId" clId="{E4DEF496-61AE-4C73-A38A-210C8391AF0D}" dt="2021-03-09T05:09:04.327" v="422" actId="20577"/>
          <ac:graphicFrameMkLst>
            <pc:docMk/>
            <pc:sldMk cId="1722619494" sldId="446"/>
            <ac:graphicFrameMk id="14" creationId="{45BD6539-B10E-4DA8-A422-B4ECE58B4C87}"/>
          </ac:graphicFrameMkLst>
        </pc:graphicFrameChg>
      </pc:sldChg>
      <pc:sldChg chg="addSp delSp modSp add mod modTransition delAnim modAnim">
        <pc:chgData name="Camila Armas" userId="f412bbe61d912a89" providerId="LiveId" clId="{E4DEF496-61AE-4C73-A38A-210C8391AF0D}" dt="2021-03-12T23:06:44.708" v="8797" actId="20577"/>
        <pc:sldMkLst>
          <pc:docMk/>
          <pc:sldMk cId="2231424638" sldId="447"/>
        </pc:sldMkLst>
        <pc:spChg chg="mod">
          <ac:chgData name="Camila Armas" userId="f412bbe61d912a89" providerId="LiveId" clId="{E4DEF496-61AE-4C73-A38A-210C8391AF0D}" dt="2021-03-09T05:30:48.808" v="748" actId="1036"/>
          <ac:spMkLst>
            <pc:docMk/>
            <pc:sldMk cId="2231424638" sldId="447"/>
            <ac:spMk id="2" creationId="{19B4E76D-2D35-48E5-90D6-69F81D4D0455}"/>
          </ac:spMkLst>
        </pc:spChg>
        <pc:spChg chg="mod">
          <ac:chgData name="Camila Armas" userId="f412bbe61d912a89" providerId="LiveId" clId="{E4DEF496-61AE-4C73-A38A-210C8391AF0D}" dt="2021-03-12T23:06:44.708" v="8797" actId="20577"/>
          <ac:spMkLst>
            <pc:docMk/>
            <pc:sldMk cId="2231424638" sldId="447"/>
            <ac:spMk id="3" creationId="{524FEC98-01E4-4F2D-A853-39196D81A194}"/>
          </ac:spMkLst>
        </pc:spChg>
        <pc:spChg chg="add mod">
          <ac:chgData name="Camila Armas" userId="f412bbe61d912a89" providerId="LiveId" clId="{E4DEF496-61AE-4C73-A38A-210C8391AF0D}" dt="2021-03-09T16:52:54.156" v="1877" actId="2085"/>
          <ac:spMkLst>
            <pc:docMk/>
            <pc:sldMk cId="2231424638" sldId="447"/>
            <ac:spMk id="4" creationId="{A4E55D27-2F1D-4A44-8DCD-F518F9EAAEEA}"/>
          </ac:spMkLst>
        </pc:spChg>
        <pc:spChg chg="add mod">
          <ac:chgData name="Camila Armas" userId="f412bbe61d912a89" providerId="LiveId" clId="{E4DEF496-61AE-4C73-A38A-210C8391AF0D}" dt="2021-03-09T05:35:16.470" v="977" actId="13822"/>
          <ac:spMkLst>
            <pc:docMk/>
            <pc:sldMk cId="2231424638" sldId="447"/>
            <ac:spMk id="9" creationId="{FA8B638E-C212-40D2-A795-C79FCA4EE994}"/>
          </ac:spMkLst>
        </pc:spChg>
        <pc:spChg chg="del">
          <ac:chgData name="Camila Armas" userId="f412bbe61d912a89" providerId="LiveId" clId="{E4DEF496-61AE-4C73-A38A-210C8391AF0D}" dt="2021-03-09T05:25:24.578" v="645" actId="478"/>
          <ac:spMkLst>
            <pc:docMk/>
            <pc:sldMk cId="2231424638" sldId="447"/>
            <ac:spMk id="23" creationId="{813E6A17-4FAF-4D4B-B6D0-26A316E86877}"/>
          </ac:spMkLst>
        </pc:spChg>
        <pc:spChg chg="add mod">
          <ac:chgData name="Camila Armas" userId="f412bbe61d912a89" providerId="LiveId" clId="{E4DEF496-61AE-4C73-A38A-210C8391AF0D}" dt="2021-03-09T16:52:19.225" v="1869" actId="1076"/>
          <ac:spMkLst>
            <pc:docMk/>
            <pc:sldMk cId="2231424638" sldId="447"/>
            <ac:spMk id="29" creationId="{F0E31446-B2E8-46CD-8C7D-D10E3309A667}"/>
          </ac:spMkLst>
        </pc:spChg>
        <pc:spChg chg="add mod">
          <ac:chgData name="Camila Armas" userId="f412bbe61d912a89" providerId="LiveId" clId="{E4DEF496-61AE-4C73-A38A-210C8391AF0D}" dt="2021-03-09T05:35:04.819" v="975" actId="1036"/>
          <ac:spMkLst>
            <pc:docMk/>
            <pc:sldMk cId="2231424638" sldId="447"/>
            <ac:spMk id="30" creationId="{FF9D5585-9756-4DE3-8EA2-40222FA3D996}"/>
          </ac:spMkLst>
        </pc:spChg>
        <pc:spChg chg="add mod">
          <ac:chgData name="Camila Armas" userId="f412bbe61d912a89" providerId="LiveId" clId="{E4DEF496-61AE-4C73-A38A-210C8391AF0D}" dt="2021-03-09T05:35:04.819" v="975" actId="1036"/>
          <ac:spMkLst>
            <pc:docMk/>
            <pc:sldMk cId="2231424638" sldId="447"/>
            <ac:spMk id="31" creationId="{E2F5180A-16D0-400A-BABF-529742A8B8B1}"/>
          </ac:spMkLst>
        </pc:spChg>
        <pc:spChg chg="add mod">
          <ac:chgData name="Camila Armas" userId="f412bbe61d912a89" providerId="LiveId" clId="{E4DEF496-61AE-4C73-A38A-210C8391AF0D}" dt="2021-03-09T05:36:03.478" v="994" actId="1037"/>
          <ac:spMkLst>
            <pc:docMk/>
            <pc:sldMk cId="2231424638" sldId="447"/>
            <ac:spMk id="32" creationId="{6EAC8A91-6C89-4159-A30C-873FB1274D97}"/>
          </ac:spMkLst>
        </pc:spChg>
        <pc:spChg chg="add mod">
          <ac:chgData name="Camila Armas" userId="f412bbe61d912a89" providerId="LiveId" clId="{E4DEF496-61AE-4C73-A38A-210C8391AF0D}" dt="2021-03-09T05:36:03.478" v="994" actId="1037"/>
          <ac:spMkLst>
            <pc:docMk/>
            <pc:sldMk cId="2231424638" sldId="447"/>
            <ac:spMk id="33" creationId="{0BD23A66-8CFE-4CD9-B3B6-0193662B3FD7}"/>
          </ac:spMkLst>
        </pc:spChg>
        <pc:spChg chg="add mod">
          <ac:chgData name="Camila Armas" userId="f412bbe61d912a89" providerId="LiveId" clId="{E4DEF496-61AE-4C73-A38A-210C8391AF0D}" dt="2021-03-09T05:35:32.727" v="979" actId="1076"/>
          <ac:spMkLst>
            <pc:docMk/>
            <pc:sldMk cId="2231424638" sldId="447"/>
            <ac:spMk id="34" creationId="{C97E46F9-50E7-4E2B-83AA-8637BD45DAC2}"/>
          </ac:spMkLst>
        </pc:spChg>
        <pc:spChg chg="add mod">
          <ac:chgData name="Camila Armas" userId="f412bbe61d912a89" providerId="LiveId" clId="{E4DEF496-61AE-4C73-A38A-210C8391AF0D}" dt="2021-03-09T05:36:07.903" v="995" actId="1076"/>
          <ac:spMkLst>
            <pc:docMk/>
            <pc:sldMk cId="2231424638" sldId="447"/>
            <ac:spMk id="35" creationId="{99FD9B49-3061-4299-9BB1-055ED8265985}"/>
          </ac:spMkLst>
        </pc:spChg>
        <pc:spChg chg="add mod">
          <ac:chgData name="Camila Armas" userId="f412bbe61d912a89" providerId="LiveId" clId="{E4DEF496-61AE-4C73-A38A-210C8391AF0D}" dt="2021-03-09T05:35:53.436" v="984" actId="1076"/>
          <ac:spMkLst>
            <pc:docMk/>
            <pc:sldMk cId="2231424638" sldId="447"/>
            <ac:spMk id="36" creationId="{6C0D243A-2DBF-4ABB-8E7D-3D5EFABEF257}"/>
          </ac:spMkLst>
        </pc:spChg>
        <pc:spChg chg="add mod">
          <ac:chgData name="Camila Armas" userId="f412bbe61d912a89" providerId="LiveId" clId="{E4DEF496-61AE-4C73-A38A-210C8391AF0D}" dt="2021-03-09T05:38:59.734" v="1068" actId="1076"/>
          <ac:spMkLst>
            <pc:docMk/>
            <pc:sldMk cId="2231424638" sldId="447"/>
            <ac:spMk id="37" creationId="{14477C43-9BA5-4E1E-AE5A-3252BBC8ED09}"/>
          </ac:spMkLst>
        </pc:spChg>
        <pc:spChg chg="add mod">
          <ac:chgData name="Camila Armas" userId="f412bbe61d912a89" providerId="LiveId" clId="{E4DEF496-61AE-4C73-A38A-210C8391AF0D}" dt="2021-03-09T05:39:45.510" v="1094" actId="1038"/>
          <ac:spMkLst>
            <pc:docMk/>
            <pc:sldMk cId="2231424638" sldId="447"/>
            <ac:spMk id="38" creationId="{1C7FBB18-AFFE-466E-B198-F8D23BA24A92}"/>
          </ac:spMkLst>
        </pc:spChg>
        <pc:spChg chg="add mod">
          <ac:chgData name="Camila Armas" userId="f412bbe61d912a89" providerId="LiveId" clId="{E4DEF496-61AE-4C73-A38A-210C8391AF0D}" dt="2021-03-09T05:40:32.145" v="1127" actId="1076"/>
          <ac:spMkLst>
            <pc:docMk/>
            <pc:sldMk cId="2231424638" sldId="447"/>
            <ac:spMk id="39" creationId="{FFB85B0F-42A4-46C9-B753-D8330CC45C87}"/>
          </ac:spMkLst>
        </pc:spChg>
        <pc:spChg chg="add mod">
          <ac:chgData name="Camila Armas" userId="f412bbe61d912a89" providerId="LiveId" clId="{E4DEF496-61AE-4C73-A38A-210C8391AF0D}" dt="2021-03-09T05:41:15.802" v="1156" actId="1076"/>
          <ac:spMkLst>
            <pc:docMk/>
            <pc:sldMk cId="2231424638" sldId="447"/>
            <ac:spMk id="40" creationId="{5B7A0E69-5860-49BD-B380-2CF28C87A45C}"/>
          </ac:spMkLst>
        </pc:spChg>
        <pc:spChg chg="add mod">
          <ac:chgData name="Camila Armas" userId="f412bbe61d912a89" providerId="LiveId" clId="{E4DEF496-61AE-4C73-A38A-210C8391AF0D}" dt="2021-03-09T05:41:54.896" v="1179" actId="14100"/>
          <ac:spMkLst>
            <pc:docMk/>
            <pc:sldMk cId="2231424638" sldId="447"/>
            <ac:spMk id="41" creationId="{3E5DF8CD-268E-4644-A58B-7FC6826E10C8}"/>
          </ac:spMkLst>
        </pc:spChg>
        <pc:spChg chg="add mod">
          <ac:chgData name="Camila Armas" userId="f412bbe61d912a89" providerId="LiveId" clId="{E4DEF496-61AE-4C73-A38A-210C8391AF0D}" dt="2021-03-09T05:42:20.899" v="1192" actId="1076"/>
          <ac:spMkLst>
            <pc:docMk/>
            <pc:sldMk cId="2231424638" sldId="447"/>
            <ac:spMk id="42" creationId="{2716DF8A-3AFE-4C77-9F62-A524E378AFE9}"/>
          </ac:spMkLst>
        </pc:spChg>
        <pc:spChg chg="add mod">
          <ac:chgData name="Camila Armas" userId="f412bbe61d912a89" providerId="LiveId" clId="{E4DEF496-61AE-4C73-A38A-210C8391AF0D}" dt="2021-03-09T05:42:53.966" v="1219" actId="1076"/>
          <ac:spMkLst>
            <pc:docMk/>
            <pc:sldMk cId="2231424638" sldId="447"/>
            <ac:spMk id="43" creationId="{A5E368D2-D10C-4D38-A5FA-33C1E0339BBA}"/>
          </ac:spMkLst>
        </pc:spChg>
        <pc:spChg chg="add mod">
          <ac:chgData name="Camila Armas" userId="f412bbe61d912a89" providerId="LiveId" clId="{E4DEF496-61AE-4C73-A38A-210C8391AF0D}" dt="2021-03-09T16:53:01.758" v="1880" actId="14100"/>
          <ac:spMkLst>
            <pc:docMk/>
            <pc:sldMk cId="2231424638" sldId="447"/>
            <ac:spMk id="47" creationId="{A580F7BA-0BB7-498F-95FC-838CEC3E6BA7}"/>
          </ac:spMkLst>
        </pc:spChg>
        <pc:spChg chg="add mod">
          <ac:chgData name="Camila Armas" userId="f412bbe61d912a89" providerId="LiveId" clId="{E4DEF496-61AE-4C73-A38A-210C8391AF0D}" dt="2021-03-09T16:53:09.259" v="1882" actId="1076"/>
          <ac:spMkLst>
            <pc:docMk/>
            <pc:sldMk cId="2231424638" sldId="447"/>
            <ac:spMk id="48" creationId="{C54CB98B-05B5-4A54-95C5-A4BC785E8D63}"/>
          </ac:spMkLst>
        </pc:spChg>
        <pc:picChg chg="add del mod modCrop">
          <ac:chgData name="Camila Armas" userId="f412bbe61d912a89" providerId="LiveId" clId="{E4DEF496-61AE-4C73-A38A-210C8391AF0D}" dt="2021-03-09T16:32:05.447" v="1720" actId="478"/>
          <ac:picMkLst>
            <pc:docMk/>
            <pc:sldMk cId="2231424638" sldId="447"/>
            <ac:picMk id="8" creationId="{2DCC8DFA-90E7-4748-8447-B9A321DBD30B}"/>
          </ac:picMkLst>
        </pc:picChg>
        <pc:picChg chg="del">
          <ac:chgData name="Camila Armas" userId="f412bbe61d912a89" providerId="LiveId" clId="{E4DEF496-61AE-4C73-A38A-210C8391AF0D}" dt="2021-03-09T05:25:24.578" v="645" actId="478"/>
          <ac:picMkLst>
            <pc:docMk/>
            <pc:sldMk cId="2231424638" sldId="447"/>
            <ac:picMk id="11" creationId="{15AA44DD-5E14-46B5-8C53-C2209C736BD1}"/>
          </ac:picMkLst>
        </pc:picChg>
        <pc:picChg chg="del">
          <ac:chgData name="Camila Armas" userId="f412bbe61d912a89" providerId="LiveId" clId="{E4DEF496-61AE-4C73-A38A-210C8391AF0D}" dt="2021-03-09T05:25:24.578" v="645" actId="478"/>
          <ac:picMkLst>
            <pc:docMk/>
            <pc:sldMk cId="2231424638" sldId="447"/>
            <ac:picMk id="15" creationId="{4E036533-6B7B-41D1-B57F-3D5DAFC23B8C}"/>
          </ac:picMkLst>
        </pc:picChg>
        <pc:picChg chg="del">
          <ac:chgData name="Camila Armas" userId="f412bbe61d912a89" providerId="LiveId" clId="{E4DEF496-61AE-4C73-A38A-210C8391AF0D}" dt="2021-03-09T05:25:24.578" v="645" actId="478"/>
          <ac:picMkLst>
            <pc:docMk/>
            <pc:sldMk cId="2231424638" sldId="447"/>
            <ac:picMk id="17" creationId="{647BA4D8-4621-4F21-B002-D8AAA4D7DDEC}"/>
          </ac:picMkLst>
        </pc:picChg>
        <pc:picChg chg="add del mod modCrop">
          <ac:chgData name="Camila Armas" userId="f412bbe61d912a89" providerId="LiveId" clId="{E4DEF496-61AE-4C73-A38A-210C8391AF0D}" dt="2021-03-09T16:31:33.717" v="1714" actId="478"/>
          <ac:picMkLst>
            <pc:docMk/>
            <pc:sldMk cId="2231424638" sldId="447"/>
            <ac:picMk id="18" creationId="{26EDA9FF-CBC7-4709-9BF3-8B7DC637EC9F}"/>
          </ac:picMkLst>
        </pc:picChg>
        <pc:picChg chg="del">
          <ac:chgData name="Camila Armas" userId="f412bbe61d912a89" providerId="LiveId" clId="{E4DEF496-61AE-4C73-A38A-210C8391AF0D}" dt="2021-03-09T05:25:24.578" v="645" actId="478"/>
          <ac:picMkLst>
            <pc:docMk/>
            <pc:sldMk cId="2231424638" sldId="447"/>
            <ac:picMk id="19" creationId="{C6B98755-110A-4024-8CF8-8DF6C60A4099}"/>
          </ac:picMkLst>
        </pc:picChg>
        <pc:picChg chg="add mod modCrop">
          <ac:chgData name="Camila Armas" userId="f412bbe61d912a89" providerId="LiveId" clId="{E4DEF496-61AE-4C73-A38A-210C8391AF0D}" dt="2021-03-09T05:40:18.429" v="1125" actId="732"/>
          <ac:picMkLst>
            <pc:docMk/>
            <pc:sldMk cId="2231424638" sldId="447"/>
            <ac:picMk id="20" creationId="{C64D538B-ADFC-4A88-8EDC-548E0FD70EEC}"/>
          </ac:picMkLst>
        </pc:picChg>
        <pc:picChg chg="del">
          <ac:chgData name="Camila Armas" userId="f412bbe61d912a89" providerId="LiveId" clId="{E4DEF496-61AE-4C73-A38A-210C8391AF0D}" dt="2021-03-09T05:25:24.578" v="645" actId="478"/>
          <ac:picMkLst>
            <pc:docMk/>
            <pc:sldMk cId="2231424638" sldId="447"/>
            <ac:picMk id="21" creationId="{0271AAD0-368A-4650-B738-1AA4CDB929CB}"/>
          </ac:picMkLst>
        </pc:picChg>
        <pc:picChg chg="del">
          <ac:chgData name="Camila Armas" userId="f412bbe61d912a89" providerId="LiveId" clId="{E4DEF496-61AE-4C73-A38A-210C8391AF0D}" dt="2021-03-09T05:25:24.578" v="645" actId="478"/>
          <ac:picMkLst>
            <pc:docMk/>
            <pc:sldMk cId="2231424638" sldId="447"/>
            <ac:picMk id="22" creationId="{0E2D765A-BFDC-464E-91B2-9E69B822063B}"/>
          </ac:picMkLst>
        </pc:picChg>
        <pc:picChg chg="add mod modCrop">
          <ac:chgData name="Camila Armas" userId="f412bbe61d912a89" providerId="LiveId" clId="{E4DEF496-61AE-4C73-A38A-210C8391AF0D}" dt="2021-03-09T05:41:05.910" v="1154" actId="732"/>
          <ac:picMkLst>
            <pc:docMk/>
            <pc:sldMk cId="2231424638" sldId="447"/>
            <ac:picMk id="24" creationId="{F666D8FA-0194-4F5E-A6E2-53C8D6E68D49}"/>
          </ac:picMkLst>
        </pc:picChg>
        <pc:picChg chg="del">
          <ac:chgData name="Camila Armas" userId="f412bbe61d912a89" providerId="LiveId" clId="{E4DEF496-61AE-4C73-A38A-210C8391AF0D}" dt="2021-03-09T05:25:24.578" v="645" actId="478"/>
          <ac:picMkLst>
            <pc:docMk/>
            <pc:sldMk cId="2231424638" sldId="447"/>
            <ac:picMk id="25" creationId="{2FC39831-D428-4901-8662-019AE90390DC}"/>
          </ac:picMkLst>
        </pc:picChg>
        <pc:picChg chg="add mod modCrop">
          <ac:chgData name="Camila Armas" userId="f412bbe61d912a89" providerId="LiveId" clId="{E4DEF496-61AE-4C73-A38A-210C8391AF0D}" dt="2021-03-09T05:41:35.310" v="1176" actId="732"/>
          <ac:picMkLst>
            <pc:docMk/>
            <pc:sldMk cId="2231424638" sldId="447"/>
            <ac:picMk id="26" creationId="{4933A4C1-E08D-4967-A83C-0BB2E3510471}"/>
          </ac:picMkLst>
        </pc:picChg>
        <pc:picChg chg="add del mod modCrop">
          <ac:chgData name="Camila Armas" userId="f412bbe61d912a89" providerId="LiveId" clId="{E4DEF496-61AE-4C73-A38A-210C8391AF0D}" dt="2021-03-09T16:30:11.180" v="1708" actId="478"/>
          <ac:picMkLst>
            <pc:docMk/>
            <pc:sldMk cId="2231424638" sldId="447"/>
            <ac:picMk id="27" creationId="{1A8FC46D-C573-4BCE-8FBF-E878D81743D8}"/>
          </ac:picMkLst>
        </pc:picChg>
        <pc:picChg chg="add mod ord modCrop">
          <ac:chgData name="Camila Armas" userId="f412bbe61d912a89" providerId="LiveId" clId="{E4DEF496-61AE-4C73-A38A-210C8391AF0D}" dt="2021-03-09T05:42:46.789" v="1218" actId="732"/>
          <ac:picMkLst>
            <pc:docMk/>
            <pc:sldMk cId="2231424638" sldId="447"/>
            <ac:picMk id="28" creationId="{61C6F593-544A-41F3-B712-4E9D90976E49}"/>
          </ac:picMkLst>
        </pc:picChg>
        <pc:picChg chg="add del mod modCrop">
          <ac:chgData name="Camila Armas" userId="f412bbe61d912a89" providerId="LiveId" clId="{E4DEF496-61AE-4C73-A38A-210C8391AF0D}" dt="2021-03-09T16:28:32.880" v="1696" actId="478"/>
          <ac:picMkLst>
            <pc:docMk/>
            <pc:sldMk cId="2231424638" sldId="447"/>
            <ac:picMk id="44" creationId="{36E6B260-6BD3-4D8B-935B-D819B4AA8444}"/>
          </ac:picMkLst>
        </pc:picChg>
        <pc:picChg chg="add mod ord modCrop">
          <ac:chgData name="Camila Armas" userId="f412bbe61d912a89" providerId="LiveId" clId="{E4DEF496-61AE-4C73-A38A-210C8391AF0D}" dt="2021-03-09T16:29:52.517" v="1707" actId="1076"/>
          <ac:picMkLst>
            <pc:docMk/>
            <pc:sldMk cId="2231424638" sldId="447"/>
            <ac:picMk id="45" creationId="{F19B8667-B750-4646-B295-771D4A9398F8}"/>
          </ac:picMkLst>
        </pc:picChg>
        <pc:picChg chg="add mod">
          <ac:chgData name="Camila Armas" userId="f412bbe61d912a89" providerId="LiveId" clId="{E4DEF496-61AE-4C73-A38A-210C8391AF0D}" dt="2021-03-10T17:26:20.849" v="3608"/>
          <ac:picMkLst>
            <pc:docMk/>
            <pc:sldMk cId="2231424638" sldId="447"/>
            <ac:picMk id="46" creationId="{689AB178-CD2E-4DB8-8287-426D4629CE93}"/>
          </ac:picMkLst>
        </pc:picChg>
        <pc:picChg chg="add mod">
          <ac:chgData name="Camila Armas" userId="f412bbe61d912a89" providerId="LiveId" clId="{E4DEF496-61AE-4C73-A38A-210C8391AF0D}" dt="2021-03-09T16:30:47.323" v="1712" actId="14100"/>
          <ac:picMkLst>
            <pc:docMk/>
            <pc:sldMk cId="2231424638" sldId="447"/>
            <ac:picMk id="2050" creationId="{792334CD-BE55-4F49-940C-8E3DCF020510}"/>
          </ac:picMkLst>
        </pc:picChg>
        <pc:picChg chg="add mod">
          <ac:chgData name="Camila Armas" userId="f412bbe61d912a89" providerId="LiveId" clId="{E4DEF496-61AE-4C73-A38A-210C8391AF0D}" dt="2021-03-09T16:31:51.944" v="1719" actId="14100"/>
          <ac:picMkLst>
            <pc:docMk/>
            <pc:sldMk cId="2231424638" sldId="447"/>
            <ac:picMk id="2052" creationId="{EC2C0934-3C91-46C8-AD37-CDAC6784999F}"/>
          </ac:picMkLst>
        </pc:picChg>
        <pc:picChg chg="add mod">
          <ac:chgData name="Camila Armas" userId="f412bbe61d912a89" providerId="LiveId" clId="{E4DEF496-61AE-4C73-A38A-210C8391AF0D}" dt="2021-03-09T16:52:15.026" v="1868" actId="1076"/>
          <ac:picMkLst>
            <pc:docMk/>
            <pc:sldMk cId="2231424638" sldId="447"/>
            <ac:picMk id="2054" creationId="{13C0C5B7-27DB-4C11-AA8E-8E2B91A4B2FE}"/>
          </ac:picMkLst>
        </pc:picChg>
        <pc:cxnChg chg="add mod">
          <ac:chgData name="Camila Armas" userId="f412bbe61d912a89" providerId="LiveId" clId="{E4DEF496-61AE-4C73-A38A-210C8391AF0D}" dt="2021-03-09T16:54:26.235" v="1902" actId="14100"/>
          <ac:cxnSpMkLst>
            <pc:docMk/>
            <pc:sldMk cId="2231424638" sldId="447"/>
            <ac:cxnSpMk id="11" creationId="{530FDB99-97CF-4A74-B2C0-C7669344F9B8}"/>
          </ac:cxnSpMkLst>
        </pc:cxnChg>
        <pc:cxnChg chg="add mod">
          <ac:chgData name="Camila Armas" userId="f412bbe61d912a89" providerId="LiveId" clId="{E4DEF496-61AE-4C73-A38A-210C8391AF0D}" dt="2021-03-09T16:54:35.730" v="1905" actId="1035"/>
          <ac:cxnSpMkLst>
            <pc:docMk/>
            <pc:sldMk cId="2231424638" sldId="447"/>
            <ac:cxnSpMk id="49" creationId="{5FD7D9FC-79A5-4F5A-BD61-4EC87F427BC8}"/>
          </ac:cxnSpMkLst>
        </pc:cxnChg>
        <pc:cxnChg chg="add del mod">
          <ac:chgData name="Camila Armas" userId="f412bbe61d912a89" providerId="LiveId" clId="{E4DEF496-61AE-4C73-A38A-210C8391AF0D}" dt="2021-03-09T16:53:44.909" v="1892" actId="478"/>
          <ac:cxnSpMkLst>
            <pc:docMk/>
            <pc:sldMk cId="2231424638" sldId="447"/>
            <ac:cxnSpMk id="50" creationId="{451F67D4-F6EE-4DF6-81EF-F3578FBD5D22}"/>
          </ac:cxnSpMkLst>
        </pc:cxnChg>
        <pc:cxnChg chg="add mod">
          <ac:chgData name="Camila Armas" userId="f412bbe61d912a89" providerId="LiveId" clId="{E4DEF496-61AE-4C73-A38A-210C8391AF0D}" dt="2021-03-09T16:54:09.574" v="1901" actId="1036"/>
          <ac:cxnSpMkLst>
            <pc:docMk/>
            <pc:sldMk cId="2231424638" sldId="447"/>
            <ac:cxnSpMk id="51" creationId="{FD897990-27F0-4DAD-99DF-D1F50090C5E4}"/>
          </ac:cxnSpMkLst>
        </pc:cxnChg>
      </pc:sldChg>
      <pc:sldChg chg="addSp delSp modSp add mod modTransition delAnim modAnim">
        <pc:chgData name="Camila Armas" userId="f412bbe61d912a89" providerId="LiveId" clId="{E4DEF496-61AE-4C73-A38A-210C8391AF0D}" dt="2021-03-13T02:28:04.614" v="8892" actId="1036"/>
        <pc:sldMkLst>
          <pc:docMk/>
          <pc:sldMk cId="2809053622" sldId="448"/>
        </pc:sldMkLst>
        <pc:spChg chg="mod">
          <ac:chgData name="Camila Armas" userId="f412bbe61d912a89" providerId="LiveId" clId="{E4DEF496-61AE-4C73-A38A-210C8391AF0D}" dt="2021-03-12T23:06:53.537" v="8803" actId="20577"/>
          <ac:spMkLst>
            <pc:docMk/>
            <pc:sldMk cId="2809053622" sldId="448"/>
            <ac:spMk id="3" creationId="{524FEC98-01E4-4F2D-A853-39196D81A194}"/>
          </ac:spMkLst>
        </pc:spChg>
        <pc:spChg chg="add mo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8" creationId="{FCD05B9E-2E8A-48CD-8686-877514132CEF}"/>
          </ac:spMkLst>
        </pc:spChg>
        <pc:spChg chg="add mo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9" creationId="{4DAF9A13-84B7-4B2E-A514-D5473ECEC7E9}"/>
          </ac:spMkLst>
        </pc:spChg>
        <pc:spChg chg="add mod or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10" creationId="{5DB888C8-A45C-44FE-AB78-501548797210}"/>
          </ac:spMkLst>
        </pc:spChg>
        <pc:spChg chg="add mo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12" creationId="{160B7BB7-DC6D-4BBA-8935-3AEAED8619D7}"/>
          </ac:spMkLst>
        </pc:spChg>
        <pc:spChg chg="add mo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15" creationId="{153D03D7-2AA9-4E61-BB1E-D7A3D2FC5490}"/>
          </ac:spMkLst>
        </pc:spChg>
        <pc:spChg chg="add mo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16" creationId="{3B2286A0-68D9-4E43-A0F8-A8F25FACC446}"/>
          </ac:spMkLst>
        </pc:spChg>
        <pc:spChg chg="add mo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17" creationId="{FF5DE2F5-618D-440C-A631-A80CDFC76CC8}"/>
          </ac:spMkLst>
        </pc:spChg>
        <pc:spChg chg="add mo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22" creationId="{EA57F5EC-1B12-446C-9858-D8B9FA96B7BE}"/>
          </ac:spMkLst>
        </pc:spChg>
        <pc:spChg chg="add mod">
          <ac:chgData name="Camila Armas" userId="f412bbe61d912a89" providerId="LiveId" clId="{E4DEF496-61AE-4C73-A38A-210C8391AF0D}" dt="2021-03-09T20:31:31.351" v="2241" actId="1035"/>
          <ac:spMkLst>
            <pc:docMk/>
            <pc:sldMk cId="2809053622" sldId="448"/>
            <ac:spMk id="24" creationId="{1C835F26-5020-495E-9B0F-6C48F4D07A8A}"/>
          </ac:spMkLst>
        </pc:spChg>
        <pc:spChg chg="add del mod">
          <ac:chgData name="Camila Armas" userId="f412bbe61d912a89" providerId="LiveId" clId="{E4DEF496-61AE-4C73-A38A-210C8391AF0D}" dt="2021-03-09T20:32:08.088" v="2252"/>
          <ac:spMkLst>
            <pc:docMk/>
            <pc:sldMk cId="2809053622" sldId="448"/>
            <ac:spMk id="25" creationId="{492F3A13-E997-45E3-9290-ED2BBEE9CD66}"/>
          </ac:spMkLst>
        </pc:spChg>
        <pc:spChg chg="add mod">
          <ac:chgData name="Camila Armas" userId="f412bbe61d912a89" providerId="LiveId" clId="{E4DEF496-61AE-4C73-A38A-210C8391AF0D}" dt="2021-03-13T02:28:04.614" v="8892" actId="1036"/>
          <ac:spMkLst>
            <pc:docMk/>
            <pc:sldMk cId="2809053622" sldId="448"/>
            <ac:spMk id="26" creationId="{11923D46-F456-4B06-ABEB-9DA0F2F3C24A}"/>
          </ac:spMkLst>
        </pc:spChg>
        <pc:spChg chg="add mod">
          <ac:chgData name="Camila Armas" userId="f412bbe61d912a89" providerId="LiveId" clId="{E4DEF496-61AE-4C73-A38A-210C8391AF0D}" dt="2021-03-09T20:51:47.361" v="2316" actId="1076"/>
          <ac:spMkLst>
            <pc:docMk/>
            <pc:sldMk cId="2809053622" sldId="448"/>
            <ac:spMk id="27" creationId="{CDD8C7BD-4C81-42F6-BAD3-1436534369AA}"/>
          </ac:spMkLst>
        </pc:spChg>
        <pc:spChg chg="add mod">
          <ac:chgData name="Camila Armas" userId="f412bbe61d912a89" providerId="LiveId" clId="{E4DEF496-61AE-4C73-A38A-210C8391AF0D}" dt="2021-03-09T21:36:01.751" v="2333" actId="14100"/>
          <ac:spMkLst>
            <pc:docMk/>
            <pc:sldMk cId="2809053622" sldId="448"/>
            <ac:spMk id="28" creationId="{2DBAA3DA-6DD0-45AF-AB2E-D7E67DA1CC44}"/>
          </ac:spMkLst>
        </pc:spChg>
        <pc:spChg chg="add mod">
          <ac:chgData name="Camila Armas" userId="f412bbe61d912a89" providerId="LiveId" clId="{E4DEF496-61AE-4C73-A38A-210C8391AF0D}" dt="2021-03-09T21:46:15.920" v="2473" actId="114"/>
          <ac:spMkLst>
            <pc:docMk/>
            <pc:sldMk cId="2809053622" sldId="448"/>
            <ac:spMk id="29" creationId="{5BD3AC22-16A8-4B51-A533-A7CCCF0D3962}"/>
          </ac:spMkLst>
        </pc:spChg>
        <pc:spChg chg="mod">
          <ac:chgData name="Camila Armas" userId="f412bbe61d912a89" providerId="LiveId" clId="{E4DEF496-61AE-4C73-A38A-210C8391AF0D}" dt="2021-03-10T16:25:42.435" v="3276" actId="20577"/>
          <ac:spMkLst>
            <pc:docMk/>
            <pc:sldMk cId="2809053622" sldId="448"/>
            <ac:spMk id="30" creationId="{67AA9752-5F78-43C1-9B0C-7494B3CE976F}"/>
          </ac:spMkLst>
        </pc:spChg>
        <pc:spChg chg="add mod">
          <ac:chgData name="Camila Armas" userId="f412bbe61d912a89" providerId="LiveId" clId="{E4DEF496-61AE-4C73-A38A-210C8391AF0D}" dt="2021-03-09T21:45:43.021" v="2469" actId="1036"/>
          <ac:spMkLst>
            <pc:docMk/>
            <pc:sldMk cId="2809053622" sldId="448"/>
            <ac:spMk id="32" creationId="{6F02921B-9A26-44EB-B25B-B05D4FBA74C6}"/>
          </ac:spMkLst>
        </pc:spChg>
        <pc:graphicFrameChg chg="del">
          <ac:chgData name="Camila Armas" userId="f412bbe61d912a89" providerId="LiveId" clId="{E4DEF496-61AE-4C73-A38A-210C8391AF0D}" dt="2021-03-09T17:34:39.280" v="1914" actId="478"/>
          <ac:graphicFrameMkLst>
            <pc:docMk/>
            <pc:sldMk cId="2809053622" sldId="448"/>
            <ac:graphicFrameMk id="31" creationId="{D3CD64A4-886A-4857-93B3-7B5D28B84F1C}"/>
          </ac:graphicFrameMkLst>
        </pc:graphicFrameChg>
        <pc:picChg chg="add mod modCrop">
          <ac:chgData name="Camila Armas" userId="f412bbe61d912a89" providerId="LiveId" clId="{E4DEF496-61AE-4C73-A38A-210C8391AF0D}" dt="2021-03-09T21:42:16.012" v="2377" actId="732"/>
          <ac:picMkLst>
            <pc:docMk/>
            <pc:sldMk cId="2809053622" sldId="448"/>
            <ac:picMk id="4" creationId="{1187251F-78C6-41DA-88DB-D566C4B2A8B5}"/>
          </ac:picMkLst>
        </pc:picChg>
        <pc:picChg chg="add mod modCrop">
          <ac:chgData name="Camila Armas" userId="f412bbe61d912a89" providerId="LiveId" clId="{E4DEF496-61AE-4C73-A38A-210C8391AF0D}" dt="2021-03-09T20:31:31.351" v="2241" actId="1035"/>
          <ac:picMkLst>
            <pc:docMk/>
            <pc:sldMk cId="2809053622" sldId="448"/>
            <ac:picMk id="13" creationId="{DF9E2F44-88B3-4E8C-9D4E-B1455CDD2B29}"/>
          </ac:picMkLst>
        </pc:picChg>
        <pc:picChg chg="add mod">
          <ac:chgData name="Camila Armas" userId="f412bbe61d912a89" providerId="LiveId" clId="{E4DEF496-61AE-4C73-A38A-210C8391AF0D}" dt="2021-03-09T20:31:31.351" v="2241" actId="1035"/>
          <ac:picMkLst>
            <pc:docMk/>
            <pc:sldMk cId="2809053622" sldId="448"/>
            <ac:picMk id="18" creationId="{00377E9C-B5DF-4CB7-886F-7CA70B35358F}"/>
          </ac:picMkLst>
        </pc:picChg>
        <pc:picChg chg="add mod">
          <ac:chgData name="Camila Armas" userId="f412bbe61d912a89" providerId="LiveId" clId="{E4DEF496-61AE-4C73-A38A-210C8391AF0D}" dt="2021-03-09T20:32:51.461" v="2255" actId="1076"/>
          <ac:picMkLst>
            <pc:docMk/>
            <pc:sldMk cId="2809053622" sldId="448"/>
            <ac:picMk id="19" creationId="{D04525BD-DE07-482A-A694-8A8A5503827F}"/>
          </ac:picMkLst>
        </pc:picChg>
        <pc:picChg chg="add mod">
          <ac:chgData name="Camila Armas" userId="f412bbe61d912a89" providerId="LiveId" clId="{E4DEF496-61AE-4C73-A38A-210C8391AF0D}" dt="2021-03-09T20:31:31.351" v="2241" actId="1035"/>
          <ac:picMkLst>
            <pc:docMk/>
            <pc:sldMk cId="2809053622" sldId="448"/>
            <ac:picMk id="20" creationId="{FD909F8E-057D-467B-9790-DC4BA537F053}"/>
          </ac:picMkLst>
        </pc:picChg>
        <pc:picChg chg="add mod">
          <ac:chgData name="Camila Armas" userId="f412bbe61d912a89" providerId="LiveId" clId="{E4DEF496-61AE-4C73-A38A-210C8391AF0D}" dt="2021-03-09T20:31:31.351" v="2241" actId="1035"/>
          <ac:picMkLst>
            <pc:docMk/>
            <pc:sldMk cId="2809053622" sldId="448"/>
            <ac:picMk id="3074" creationId="{C0217411-9946-4157-B4A8-3D5B093C3B5D}"/>
          </ac:picMkLst>
        </pc:picChg>
        <pc:picChg chg="add mod">
          <ac:chgData name="Camila Armas" userId="f412bbe61d912a89" providerId="LiveId" clId="{E4DEF496-61AE-4C73-A38A-210C8391AF0D}" dt="2021-03-09T20:51:28.431" v="2314" actId="1076"/>
          <ac:picMkLst>
            <pc:docMk/>
            <pc:sldMk cId="2809053622" sldId="448"/>
            <ac:picMk id="3076" creationId="{73A6DD77-6CC0-4BAB-B39F-FC589BE7F2C7}"/>
          </ac:picMkLst>
        </pc:picChg>
      </pc:sldChg>
      <pc:sldChg chg="addSp delSp modSp add mod modTransition delAnim modAnim modNotesTx">
        <pc:chgData name="Camila Armas" userId="f412bbe61d912a89" providerId="LiveId" clId="{E4DEF496-61AE-4C73-A38A-210C8391AF0D}" dt="2021-03-13T22:26:13.051" v="9091" actId="1038"/>
        <pc:sldMkLst>
          <pc:docMk/>
          <pc:sldMk cId="1944305866" sldId="449"/>
        </pc:sldMkLst>
        <pc:spChg chg="mod">
          <ac:chgData name="Camila Armas" userId="f412bbe61d912a89" providerId="LiveId" clId="{E4DEF496-61AE-4C73-A38A-210C8391AF0D}" dt="2021-03-13T02:18:24.192" v="8822" actId="20577"/>
          <ac:spMkLst>
            <pc:docMk/>
            <pc:sldMk cId="1944305866" sldId="449"/>
            <ac:spMk id="8" creationId="{15ECE42D-6AE3-4F90-9D17-CEDD23DFC3B7}"/>
          </ac:spMkLst>
        </pc:spChg>
        <pc:spChg chg="mod">
          <ac:chgData name="Camila Armas" userId="f412bbe61d912a89" providerId="LiveId" clId="{E4DEF496-61AE-4C73-A38A-210C8391AF0D}" dt="2021-03-10T15:18:47.827" v="2893" actId="20577"/>
          <ac:spMkLst>
            <pc:docMk/>
            <pc:sldMk cId="1944305866" sldId="449"/>
            <ac:spMk id="20" creationId="{6D5E6B9C-C51F-4AC3-8BC2-0C7E52632EAD}"/>
          </ac:spMkLst>
        </pc:spChg>
        <pc:spChg chg="add mod">
          <ac:chgData name="Camila Armas" userId="f412bbe61d912a89" providerId="LiveId" clId="{E4DEF496-61AE-4C73-A38A-210C8391AF0D}" dt="2021-03-13T22:26:13.051" v="9091" actId="1038"/>
          <ac:spMkLst>
            <pc:docMk/>
            <pc:sldMk cId="1944305866" sldId="449"/>
            <ac:spMk id="22" creationId="{EEB100C3-093A-4542-8BEF-FB96F39826E2}"/>
          </ac:spMkLst>
        </pc:spChg>
        <pc:spChg chg="add mod">
          <ac:chgData name="Camila Armas" userId="f412bbe61d912a89" providerId="LiveId" clId="{E4DEF496-61AE-4C73-A38A-210C8391AF0D}" dt="2021-03-13T22:26:13.051" v="9091" actId="1038"/>
          <ac:spMkLst>
            <pc:docMk/>
            <pc:sldMk cId="1944305866" sldId="449"/>
            <ac:spMk id="23" creationId="{5F9BEF86-0CA3-4394-BBB5-554BE8A339D5}"/>
          </ac:spMkLst>
        </pc:spChg>
        <pc:spChg chg="add mod">
          <ac:chgData name="Camila Armas" userId="f412bbe61d912a89" providerId="LiveId" clId="{E4DEF496-61AE-4C73-A38A-210C8391AF0D}" dt="2021-03-13T22:26:13.051" v="9091" actId="1038"/>
          <ac:spMkLst>
            <pc:docMk/>
            <pc:sldMk cId="1944305866" sldId="449"/>
            <ac:spMk id="24" creationId="{E6CD384F-3687-4A38-811A-94B4ABAF2BA2}"/>
          </ac:spMkLst>
        </pc:spChg>
        <pc:spChg chg="add mod">
          <ac:chgData name="Camila Armas" userId="f412bbe61d912a89" providerId="LiveId" clId="{E4DEF496-61AE-4C73-A38A-210C8391AF0D}" dt="2021-03-13T22:26:13.051" v="9091" actId="1038"/>
          <ac:spMkLst>
            <pc:docMk/>
            <pc:sldMk cId="1944305866" sldId="449"/>
            <ac:spMk id="25" creationId="{DD528D9F-CFCE-41F4-B4DC-FB4B7FA953E5}"/>
          </ac:spMkLst>
        </pc:spChg>
        <pc:spChg chg="add del mod">
          <ac:chgData name="Camila Armas" userId="f412bbe61d912a89" providerId="LiveId" clId="{E4DEF496-61AE-4C73-A38A-210C8391AF0D}" dt="2021-03-13T16:09:17.325" v="8998" actId="478"/>
          <ac:spMkLst>
            <pc:docMk/>
            <pc:sldMk cId="1944305866" sldId="449"/>
            <ac:spMk id="26" creationId="{B4F5729B-65FC-4367-B6F3-3AE87BB66F36}"/>
          </ac:spMkLst>
        </pc:spChg>
        <pc:spChg chg="add del mod">
          <ac:chgData name="Camila Armas" userId="f412bbe61d912a89" providerId="LiveId" clId="{E4DEF496-61AE-4C73-A38A-210C8391AF0D}" dt="2021-03-13T16:09:22.244" v="9000" actId="478"/>
          <ac:spMkLst>
            <pc:docMk/>
            <pc:sldMk cId="1944305866" sldId="449"/>
            <ac:spMk id="29" creationId="{32F46B63-472C-4338-895D-93A82AB6909B}"/>
          </ac:spMkLst>
        </pc:spChg>
        <pc:spChg chg="mod">
          <ac:chgData name="Camila Armas" userId="f412bbe61d912a89" providerId="LiveId" clId="{E4DEF496-61AE-4C73-A38A-210C8391AF0D}" dt="2021-03-10T15:17:42.007" v="2881" actId="20577"/>
          <ac:spMkLst>
            <pc:docMk/>
            <pc:sldMk cId="1944305866" sldId="449"/>
            <ac:spMk id="53" creationId="{04AC8CAC-9F95-405B-AAB5-1B8479C2D356}"/>
          </ac:spMkLst>
        </pc:spChg>
        <pc:picChg chg="add mod">
          <ac:chgData name="Camila Armas" userId="f412bbe61d912a89" providerId="LiveId" clId="{E4DEF496-61AE-4C73-A38A-210C8391AF0D}" dt="2021-03-10T15:16:51.250" v="2877" actId="1036"/>
          <ac:picMkLst>
            <pc:docMk/>
            <pc:sldMk cId="1944305866" sldId="449"/>
            <ac:picMk id="17" creationId="{9075CDAF-650B-4BF5-9215-F4897339FCE6}"/>
          </ac:picMkLst>
        </pc:picChg>
        <pc:picChg chg="add del mod">
          <ac:chgData name="Camila Armas" userId="f412bbe61d912a89" providerId="LiveId" clId="{E4DEF496-61AE-4C73-A38A-210C8391AF0D}" dt="2021-03-10T15:18:36.826" v="2888" actId="478"/>
          <ac:picMkLst>
            <pc:docMk/>
            <pc:sldMk cId="1944305866" sldId="449"/>
            <ac:picMk id="18" creationId="{0F463F69-1C03-43DB-AE97-C10824351121}"/>
          </ac:picMkLst>
        </pc:picChg>
        <pc:picChg chg="del">
          <ac:chgData name="Camila Armas" userId="f412bbe61d912a89" providerId="LiveId" clId="{E4DEF496-61AE-4C73-A38A-210C8391AF0D}" dt="2021-03-10T15:17:54.891" v="2882" actId="478"/>
          <ac:picMkLst>
            <pc:docMk/>
            <pc:sldMk cId="1944305866" sldId="449"/>
            <ac:picMk id="19" creationId="{331C48E5-3EEA-45AA-AEB2-89DE0CBD18BB}"/>
          </ac:picMkLst>
        </pc:picChg>
        <pc:picChg chg="add del mod">
          <ac:chgData name="Camila Armas" userId="f412bbe61d912a89" providerId="LiveId" clId="{E4DEF496-61AE-4C73-A38A-210C8391AF0D}" dt="2021-03-10T15:23:50.574" v="2898" actId="478"/>
          <ac:picMkLst>
            <pc:docMk/>
            <pc:sldMk cId="1944305866" sldId="449"/>
            <ac:picMk id="21" creationId="{00F13F66-63A9-46D0-962D-0AF57DAB9277}"/>
          </ac:picMkLst>
        </pc:picChg>
        <pc:picChg chg="del">
          <ac:chgData name="Camila Armas" userId="f412bbe61d912a89" providerId="LiveId" clId="{E4DEF496-61AE-4C73-A38A-210C8391AF0D}" dt="2021-03-10T15:16:05.608" v="2868" actId="478"/>
          <ac:picMkLst>
            <pc:docMk/>
            <pc:sldMk cId="1944305866" sldId="449"/>
            <ac:picMk id="30" creationId="{3A20CAB3-B329-4C54-A786-8B15D08A564E}"/>
          </ac:picMkLst>
        </pc:picChg>
        <pc:picChg chg="mod">
          <ac:chgData name="Camila Armas" userId="f412bbe61d912a89" providerId="LiveId" clId="{E4DEF496-61AE-4C73-A38A-210C8391AF0D}" dt="2021-03-10T17:26:06.669" v="3606"/>
          <ac:picMkLst>
            <pc:docMk/>
            <pc:sldMk cId="1944305866" sldId="449"/>
            <ac:picMk id="55" creationId="{18CCDF6C-9777-4664-963B-3CB21EC91365}"/>
          </ac:picMkLst>
        </pc:picChg>
        <pc:picChg chg="add mod">
          <ac:chgData name="Camila Armas" userId="f412bbe61d912a89" providerId="LiveId" clId="{E4DEF496-61AE-4C73-A38A-210C8391AF0D}" dt="2021-03-10T15:24:20.406" v="2903" actId="1037"/>
          <ac:picMkLst>
            <pc:docMk/>
            <pc:sldMk cId="1944305866" sldId="449"/>
            <ac:picMk id="1026" creationId="{85C212B6-3240-4E68-9018-80CA11E2D988}"/>
          </ac:picMkLst>
        </pc:picChg>
        <pc:cxnChg chg="add del mod">
          <ac:chgData name="Camila Armas" userId="f412bbe61d912a89" providerId="LiveId" clId="{E4DEF496-61AE-4C73-A38A-210C8391AF0D}" dt="2021-03-13T16:09:19.147" v="8999" actId="478"/>
          <ac:cxnSpMkLst>
            <pc:docMk/>
            <pc:sldMk cId="1944305866" sldId="449"/>
            <ac:cxnSpMk id="27" creationId="{59129982-D214-419D-97F8-D55C9A069D25}"/>
          </ac:cxnSpMkLst>
        </pc:cxnChg>
      </pc:sldChg>
      <pc:sldChg chg="addSp delSp modSp add mod modTransition delAnim modAnim modNotesTx">
        <pc:chgData name="Camila Armas" userId="f412bbe61d912a89" providerId="LiveId" clId="{E4DEF496-61AE-4C73-A38A-210C8391AF0D}" dt="2021-03-13T22:26:29.764" v="9093" actId="20577"/>
        <pc:sldMkLst>
          <pc:docMk/>
          <pc:sldMk cId="1897578086" sldId="450"/>
        </pc:sldMkLst>
        <pc:spChg chg="add mod">
          <ac:chgData name="Camila Armas" userId="f412bbe61d912a89" providerId="LiveId" clId="{E4DEF496-61AE-4C73-A38A-210C8391AF0D}" dt="2021-03-10T18:15:37.092" v="3950" actId="207"/>
          <ac:spMkLst>
            <pc:docMk/>
            <pc:sldMk cId="1897578086" sldId="450"/>
            <ac:spMk id="3" creationId="{8D43A0AF-9242-45CF-916C-5B032C9578CE}"/>
          </ac:spMkLst>
        </pc:spChg>
        <pc:spChg chg="mod">
          <ac:chgData name="Camila Armas" userId="f412bbe61d912a89" providerId="LiveId" clId="{E4DEF496-61AE-4C73-A38A-210C8391AF0D}" dt="2021-03-13T02:18:36.283" v="8826" actId="20577"/>
          <ac:spMkLst>
            <pc:docMk/>
            <pc:sldMk cId="1897578086" sldId="450"/>
            <ac:spMk id="8" creationId="{15ECE42D-6AE3-4F90-9D17-CEDD23DFC3B7}"/>
          </ac:spMkLst>
        </pc:spChg>
        <pc:spChg chg="add mod">
          <ac:chgData name="Camila Armas" userId="f412bbe61d912a89" providerId="LiveId" clId="{E4DEF496-61AE-4C73-A38A-210C8391AF0D}" dt="2021-03-10T18:01:29.797" v="3937" actId="1036"/>
          <ac:spMkLst>
            <pc:docMk/>
            <pc:sldMk cId="1897578086" sldId="450"/>
            <ac:spMk id="12" creationId="{6D1E14B9-FDE9-41E0-B295-DEBB6FB979F8}"/>
          </ac:spMkLst>
        </pc:spChg>
        <pc:spChg chg="mod">
          <ac:chgData name="Camila Armas" userId="f412bbe61d912a89" providerId="LiveId" clId="{E4DEF496-61AE-4C73-A38A-210C8391AF0D}" dt="2021-03-10T17:56:36.564" v="3896" actId="1036"/>
          <ac:spMkLst>
            <pc:docMk/>
            <pc:sldMk cId="1897578086" sldId="450"/>
            <ac:spMk id="13" creationId="{967395A9-B31A-4569-B6F3-E4AE39E664B8}"/>
          </ac:spMkLst>
        </pc:spChg>
        <pc:spChg chg="add mod">
          <ac:chgData name="Camila Armas" userId="f412bbe61d912a89" providerId="LiveId" clId="{E4DEF496-61AE-4C73-A38A-210C8391AF0D}" dt="2021-03-10T18:01:29.797" v="3937" actId="1036"/>
          <ac:spMkLst>
            <pc:docMk/>
            <pc:sldMk cId="1897578086" sldId="450"/>
            <ac:spMk id="15" creationId="{83237357-6887-41E0-828F-88ABF11A6142}"/>
          </ac:spMkLst>
        </pc:spChg>
        <pc:spChg chg="add mod">
          <ac:chgData name="Camila Armas" userId="f412bbe61d912a89" providerId="LiveId" clId="{E4DEF496-61AE-4C73-A38A-210C8391AF0D}" dt="2021-03-10T23:19:39.983" v="5523" actId="114"/>
          <ac:spMkLst>
            <pc:docMk/>
            <pc:sldMk cId="1897578086" sldId="450"/>
            <ac:spMk id="16" creationId="{37525255-A29C-4D65-8EE7-F01D25A5C193}"/>
          </ac:spMkLst>
        </pc:spChg>
        <pc:spChg chg="add mod">
          <ac:chgData name="Camila Armas" userId="f412bbe61d912a89" providerId="LiveId" clId="{E4DEF496-61AE-4C73-A38A-210C8391AF0D}" dt="2021-03-10T19:44:35.894" v="4078" actId="1036"/>
          <ac:spMkLst>
            <pc:docMk/>
            <pc:sldMk cId="1897578086" sldId="450"/>
            <ac:spMk id="18" creationId="{CF0B6569-F5BE-46F7-8DB3-DD89DA1DA466}"/>
          </ac:spMkLst>
        </pc:spChg>
        <pc:spChg chg="add mod">
          <ac:chgData name="Camila Armas" userId="f412bbe61d912a89" providerId="LiveId" clId="{E4DEF496-61AE-4C73-A38A-210C8391AF0D}" dt="2021-03-10T20:51:20.169" v="4399" actId="1076"/>
          <ac:spMkLst>
            <pc:docMk/>
            <pc:sldMk cId="1897578086" sldId="450"/>
            <ac:spMk id="21" creationId="{E9970F82-0AD4-4FE1-A130-752599D10528}"/>
          </ac:spMkLst>
        </pc:spChg>
        <pc:spChg chg="add del mod">
          <ac:chgData name="Camila Armas" userId="f412bbe61d912a89" providerId="LiveId" clId="{E4DEF496-61AE-4C73-A38A-210C8391AF0D}" dt="2021-03-10T21:01:11.435" v="4448" actId="478"/>
          <ac:spMkLst>
            <pc:docMk/>
            <pc:sldMk cId="1897578086" sldId="450"/>
            <ac:spMk id="23" creationId="{66460F8F-7F17-4B33-B0F6-D46777425150}"/>
          </ac:spMkLst>
        </pc:spChg>
        <pc:spChg chg="add mod">
          <ac:chgData name="Camila Armas" userId="f412bbe61d912a89" providerId="LiveId" clId="{E4DEF496-61AE-4C73-A38A-210C8391AF0D}" dt="2021-03-10T23:20:07.401" v="5526" actId="114"/>
          <ac:spMkLst>
            <pc:docMk/>
            <pc:sldMk cId="1897578086" sldId="450"/>
            <ac:spMk id="25" creationId="{B80711DD-B4D0-4153-B1F1-6227C880270F}"/>
          </ac:spMkLst>
        </pc:spChg>
        <pc:spChg chg="add del mod">
          <ac:chgData name="Camila Armas" userId="f412bbe61d912a89" providerId="LiveId" clId="{E4DEF496-61AE-4C73-A38A-210C8391AF0D}" dt="2021-03-10T21:01:11.435" v="4448" actId="478"/>
          <ac:spMkLst>
            <pc:docMk/>
            <pc:sldMk cId="1897578086" sldId="450"/>
            <ac:spMk id="27" creationId="{8907F5B5-14E6-4D38-95D4-4159E353CD35}"/>
          </ac:spMkLst>
        </pc:spChg>
        <pc:graphicFrameChg chg="add mod modGraphic">
          <ac:chgData name="Camila Armas" userId="f412bbe61d912a89" providerId="LiveId" clId="{E4DEF496-61AE-4C73-A38A-210C8391AF0D}" dt="2021-03-10T19:44:35.894" v="4078" actId="1036"/>
          <ac:graphicFrameMkLst>
            <pc:docMk/>
            <pc:sldMk cId="1897578086" sldId="450"/>
            <ac:graphicFrameMk id="17" creationId="{444AEB59-5959-446B-80DE-9773EC16A5F1}"/>
          </ac:graphicFrameMkLst>
        </pc:graphicFrameChg>
        <pc:picChg chg="del">
          <ac:chgData name="Camila Armas" userId="f412bbe61d912a89" providerId="LiveId" clId="{E4DEF496-61AE-4C73-A38A-210C8391AF0D}" dt="2021-03-10T17:35:11.359" v="3754" actId="478"/>
          <ac:picMkLst>
            <pc:docMk/>
            <pc:sldMk cId="1897578086" sldId="450"/>
            <ac:picMk id="9" creationId="{C90281B8-D606-4F29-B377-2E55B3E11E3F}"/>
          </ac:picMkLst>
        </pc:picChg>
        <pc:picChg chg="del">
          <ac:chgData name="Camila Armas" userId="f412bbe61d912a89" providerId="LiveId" clId="{E4DEF496-61AE-4C73-A38A-210C8391AF0D}" dt="2021-03-10T17:49:26.740" v="3792" actId="478"/>
          <ac:picMkLst>
            <pc:docMk/>
            <pc:sldMk cId="1897578086" sldId="450"/>
            <ac:picMk id="10" creationId="{9D06FBBF-6EB4-42B1-8336-94EAB9F47FEE}"/>
          </ac:picMkLst>
        </pc:picChg>
        <pc:picChg chg="add mod">
          <ac:chgData name="Camila Armas" userId="f412bbe61d912a89" providerId="LiveId" clId="{E4DEF496-61AE-4C73-A38A-210C8391AF0D}" dt="2021-03-10T18:01:33.438" v="3941" actId="1036"/>
          <ac:picMkLst>
            <pc:docMk/>
            <pc:sldMk cId="1897578086" sldId="450"/>
            <ac:picMk id="11" creationId="{27484135-CEAD-46F5-B2E0-773DC311543B}"/>
          </ac:picMkLst>
        </pc:picChg>
        <pc:picChg chg="add mod">
          <ac:chgData name="Camila Armas" userId="f412bbe61d912a89" providerId="LiveId" clId="{E4DEF496-61AE-4C73-A38A-210C8391AF0D}" dt="2021-03-10T21:02:56.074" v="4454" actId="1036"/>
          <ac:picMkLst>
            <pc:docMk/>
            <pc:sldMk cId="1897578086" sldId="450"/>
            <ac:picMk id="19" creationId="{C3D1D468-0B80-4942-A080-E45FC6050F46}"/>
          </ac:picMkLst>
        </pc:picChg>
        <pc:picChg chg="add del">
          <ac:chgData name="Camila Armas" userId="f412bbe61d912a89" providerId="LiveId" clId="{E4DEF496-61AE-4C73-A38A-210C8391AF0D}" dt="2021-03-10T20:49:59.925" v="4384" actId="478"/>
          <ac:picMkLst>
            <pc:docMk/>
            <pc:sldMk cId="1897578086" sldId="450"/>
            <ac:picMk id="3074" creationId="{AF12A029-6C28-4F7F-BE51-DDA0A0EFA896}"/>
          </ac:picMkLst>
        </pc:picChg>
        <pc:picChg chg="add mod">
          <ac:chgData name="Camila Armas" userId="f412bbe61d912a89" providerId="LiveId" clId="{E4DEF496-61AE-4C73-A38A-210C8391AF0D}" dt="2021-03-10T21:00:04.128" v="4445" actId="1036"/>
          <ac:picMkLst>
            <pc:docMk/>
            <pc:sldMk cId="1897578086" sldId="450"/>
            <ac:picMk id="3076" creationId="{89110A2C-08F5-4D14-9B1E-A67B49FAB0B7}"/>
          </ac:picMkLst>
        </pc:picChg>
        <pc:cxnChg chg="add mod">
          <ac:chgData name="Camila Armas" userId="f412bbe61d912a89" providerId="LiveId" clId="{E4DEF496-61AE-4C73-A38A-210C8391AF0D}" dt="2021-03-10T18:01:29.797" v="3937" actId="1036"/>
          <ac:cxnSpMkLst>
            <pc:docMk/>
            <pc:sldMk cId="1897578086" sldId="450"/>
            <ac:cxnSpMk id="14" creationId="{476F6671-9EE3-415C-B136-DC76D5F2888A}"/>
          </ac:cxnSpMkLst>
        </pc:cxnChg>
        <pc:cxnChg chg="add del mod">
          <ac:chgData name="Camila Armas" userId="f412bbe61d912a89" providerId="LiveId" clId="{E4DEF496-61AE-4C73-A38A-210C8391AF0D}" dt="2021-03-10T20:51:33.694" v="4403" actId="478"/>
          <ac:cxnSpMkLst>
            <pc:docMk/>
            <pc:sldMk cId="1897578086" sldId="450"/>
            <ac:cxnSpMk id="20" creationId="{7BFAE52B-83E0-490E-ACD7-57ED0828FF08}"/>
          </ac:cxnSpMkLst>
        </pc:cxnChg>
        <pc:cxnChg chg="add mod">
          <ac:chgData name="Camila Armas" userId="f412bbe61d912a89" providerId="LiveId" clId="{E4DEF496-61AE-4C73-A38A-210C8391AF0D}" dt="2021-03-10T20:13:43.836" v="4344" actId="1038"/>
          <ac:cxnSpMkLst>
            <pc:docMk/>
            <pc:sldMk cId="1897578086" sldId="450"/>
            <ac:cxnSpMk id="22" creationId="{118D1634-B0FC-43B3-A4C3-2F4D1857181C}"/>
          </ac:cxnSpMkLst>
        </pc:cxnChg>
        <pc:cxnChg chg="add mod">
          <ac:chgData name="Camila Armas" userId="f412bbe61d912a89" providerId="LiveId" clId="{E4DEF496-61AE-4C73-A38A-210C8391AF0D}" dt="2021-03-10T20:58:20.889" v="4437" actId="14100"/>
          <ac:cxnSpMkLst>
            <pc:docMk/>
            <pc:sldMk cId="1897578086" sldId="450"/>
            <ac:cxnSpMk id="28" creationId="{98599FF5-85D6-4C48-BEDE-5194B250F030}"/>
          </ac:cxnSpMkLst>
        </pc:cxnChg>
      </pc:sldChg>
      <pc:sldChg chg="addSp delSp modSp add mod modTransition delAnim modAnim modNotesTx">
        <pc:chgData name="Camila Armas" userId="f412bbe61d912a89" providerId="LiveId" clId="{E4DEF496-61AE-4C73-A38A-210C8391AF0D}" dt="2021-03-13T22:28:51.745" v="9095" actId="20577"/>
        <pc:sldMkLst>
          <pc:docMk/>
          <pc:sldMk cId="536538384" sldId="451"/>
        </pc:sldMkLst>
        <pc:spChg chg="mod">
          <ac:chgData name="Camila Armas" userId="f412bbe61d912a89" providerId="LiveId" clId="{E4DEF496-61AE-4C73-A38A-210C8391AF0D}" dt="2021-03-13T02:19:01.884" v="8830" actId="20577"/>
          <ac:spMkLst>
            <pc:docMk/>
            <pc:sldMk cId="536538384" sldId="451"/>
            <ac:spMk id="8" creationId="{15ECE42D-6AE3-4F90-9D17-CEDD23DFC3B7}"/>
          </ac:spMkLst>
        </pc:spChg>
        <pc:spChg chg="mod">
          <ac:chgData name="Camila Armas" userId="f412bbe61d912a89" providerId="LiveId" clId="{E4DEF496-61AE-4C73-A38A-210C8391AF0D}" dt="2021-03-10T19:18:01.454" v="3997" actId="14100"/>
          <ac:spMkLst>
            <pc:docMk/>
            <pc:sldMk cId="536538384" sldId="451"/>
            <ac:spMk id="13" creationId="{967395A9-B31A-4569-B6F3-E4AE39E664B8}"/>
          </ac:spMkLst>
        </pc:spChg>
        <pc:spChg chg="mod">
          <ac:chgData name="Camila Armas" userId="f412bbe61d912a89" providerId="LiveId" clId="{E4DEF496-61AE-4C73-A38A-210C8391AF0D}" dt="2021-03-10T23:20:31.379" v="5528" actId="114"/>
          <ac:spMkLst>
            <pc:docMk/>
            <pc:sldMk cId="536538384" sldId="451"/>
            <ac:spMk id="16" creationId="{37525255-A29C-4D65-8EE7-F01D25A5C193}"/>
          </ac:spMkLst>
        </pc:spChg>
        <pc:spChg chg="mod">
          <ac:chgData name="Camila Armas" userId="f412bbe61d912a89" providerId="LiveId" clId="{E4DEF496-61AE-4C73-A38A-210C8391AF0D}" dt="2021-03-10T19:47:55.525" v="4161" actId="1036"/>
          <ac:spMkLst>
            <pc:docMk/>
            <pc:sldMk cId="536538384" sldId="451"/>
            <ac:spMk id="18" creationId="{CF0B6569-F5BE-46F7-8DB3-DD89DA1DA466}"/>
          </ac:spMkLst>
        </pc:spChg>
        <pc:spChg chg="add del mod">
          <ac:chgData name="Camila Armas" userId="f412bbe61d912a89" providerId="LiveId" clId="{E4DEF496-61AE-4C73-A38A-210C8391AF0D}" dt="2021-03-10T19:47:34.325" v="4135"/>
          <ac:spMkLst>
            <pc:docMk/>
            <pc:sldMk cId="536538384" sldId="451"/>
            <ac:spMk id="22" creationId="{BD856FB4-6646-4A9B-88A7-A534AEB0B417}"/>
          </ac:spMkLst>
        </pc:spChg>
        <pc:spChg chg="add mod">
          <ac:chgData name="Camila Armas" userId="f412bbe61d912a89" providerId="LiveId" clId="{E4DEF496-61AE-4C73-A38A-210C8391AF0D}" dt="2021-03-13T03:48:45.165" v="8897" actId="1076"/>
          <ac:spMkLst>
            <pc:docMk/>
            <pc:sldMk cId="536538384" sldId="451"/>
            <ac:spMk id="24" creationId="{2A6C6D33-69C8-430C-93DF-EE67DA8C005C}"/>
          </ac:spMkLst>
        </pc:spChg>
        <pc:spChg chg="add mod">
          <ac:chgData name="Camila Armas" userId="f412bbe61d912a89" providerId="LiveId" clId="{E4DEF496-61AE-4C73-A38A-210C8391AF0D}" dt="2021-03-10T21:25:25.567" v="4571" actId="1038"/>
          <ac:spMkLst>
            <pc:docMk/>
            <pc:sldMk cId="536538384" sldId="451"/>
            <ac:spMk id="25" creationId="{38FC0A04-CDBF-4C2C-9BEA-622DD9567449}"/>
          </ac:spMkLst>
        </pc:spChg>
        <pc:spChg chg="add mod">
          <ac:chgData name="Camila Armas" userId="f412bbe61d912a89" providerId="LiveId" clId="{E4DEF496-61AE-4C73-A38A-210C8391AF0D}" dt="2021-03-10T21:25:25.567" v="4571" actId="1038"/>
          <ac:spMkLst>
            <pc:docMk/>
            <pc:sldMk cId="536538384" sldId="451"/>
            <ac:spMk id="26" creationId="{962EBD8F-74CA-4C0C-883D-5A2444B30972}"/>
          </ac:spMkLst>
        </pc:spChg>
        <pc:spChg chg="add del mod">
          <ac:chgData name="Camila Armas" userId="f412bbe61d912a89" providerId="LiveId" clId="{E4DEF496-61AE-4C73-A38A-210C8391AF0D}" dt="2021-03-13T03:34:30.547" v="8893" actId="478"/>
          <ac:spMkLst>
            <pc:docMk/>
            <pc:sldMk cId="536538384" sldId="451"/>
            <ac:spMk id="28" creationId="{E1B8FC80-A720-4160-A0C9-D5B3114A2CEE}"/>
          </ac:spMkLst>
        </pc:spChg>
        <pc:spChg chg="add del mod">
          <ac:chgData name="Camila Armas" userId="f412bbe61d912a89" providerId="LiveId" clId="{E4DEF496-61AE-4C73-A38A-210C8391AF0D}" dt="2021-03-10T21:24:26.365" v="4550" actId="478"/>
          <ac:spMkLst>
            <pc:docMk/>
            <pc:sldMk cId="536538384" sldId="451"/>
            <ac:spMk id="29" creationId="{5B331B8C-EFE0-442B-8E48-F38EB2E30656}"/>
          </ac:spMkLst>
        </pc:spChg>
        <pc:spChg chg="add del mod">
          <ac:chgData name="Camila Armas" userId="f412bbe61d912a89" providerId="LiveId" clId="{E4DEF496-61AE-4C73-A38A-210C8391AF0D}" dt="2021-03-10T21:24:26.365" v="4550" actId="478"/>
          <ac:spMkLst>
            <pc:docMk/>
            <pc:sldMk cId="536538384" sldId="451"/>
            <ac:spMk id="31" creationId="{33A1DA6B-FAF8-4A9E-BB0F-DC142D6F5998}"/>
          </ac:spMkLst>
        </pc:spChg>
        <pc:spChg chg="add del mod">
          <ac:chgData name="Camila Armas" userId="f412bbe61d912a89" providerId="LiveId" clId="{E4DEF496-61AE-4C73-A38A-210C8391AF0D}" dt="2021-03-10T21:36:23.465" v="4800" actId="478"/>
          <ac:spMkLst>
            <pc:docMk/>
            <pc:sldMk cId="536538384" sldId="451"/>
            <ac:spMk id="34" creationId="{6E94B4F2-E3F7-494A-8712-3EDE872EF7A7}"/>
          </ac:spMkLst>
        </pc:spChg>
        <pc:graphicFrameChg chg="add mod modGraphic">
          <ac:chgData name="Camila Armas" userId="f412bbe61d912a89" providerId="LiveId" clId="{E4DEF496-61AE-4C73-A38A-210C8391AF0D}" dt="2021-03-10T21:38:41.793" v="5019" actId="12100"/>
          <ac:graphicFrameMkLst>
            <pc:docMk/>
            <pc:sldMk cId="536538384" sldId="451"/>
            <ac:graphicFrameMk id="9" creationId="{DA14F2BF-631F-4045-A3CB-0CF5C480D6A7}"/>
          </ac:graphicFrameMkLst>
        </pc:graphicFrameChg>
        <pc:graphicFrameChg chg="del">
          <ac:chgData name="Camila Armas" userId="f412bbe61d912a89" providerId="LiveId" clId="{E4DEF496-61AE-4C73-A38A-210C8391AF0D}" dt="2021-03-10T19:17:23.764" v="3993" actId="478"/>
          <ac:graphicFrameMkLst>
            <pc:docMk/>
            <pc:sldMk cId="536538384" sldId="451"/>
            <ac:graphicFrameMk id="17" creationId="{444AEB59-5959-446B-80DE-9773EC16A5F1}"/>
          </ac:graphicFrameMkLst>
        </pc:graphicFrameChg>
        <pc:graphicFrameChg chg="add mod modGraphic">
          <ac:chgData name="Camila Armas" userId="f412bbe61d912a89" providerId="LiveId" clId="{E4DEF496-61AE-4C73-A38A-210C8391AF0D}" dt="2021-03-10T19:47:50.274" v="4153" actId="1036"/>
          <ac:graphicFrameMkLst>
            <pc:docMk/>
            <pc:sldMk cId="536538384" sldId="451"/>
            <ac:graphicFrameMk id="19" creationId="{702A24C5-70AA-4FA6-87E9-A24329D72576}"/>
          </ac:graphicFrameMkLst>
        </pc:graphicFrameChg>
        <pc:picChg chg="add del mod">
          <ac:chgData name="Camila Armas" userId="f412bbe61d912a89" providerId="LiveId" clId="{E4DEF496-61AE-4C73-A38A-210C8391AF0D}" dt="2021-03-10T19:47:34.325" v="4135"/>
          <ac:picMkLst>
            <pc:docMk/>
            <pc:sldMk cId="536538384" sldId="451"/>
            <ac:picMk id="20" creationId="{C8D82DA8-C8C6-4A89-A1EA-DF477F04C7EE}"/>
          </ac:picMkLst>
        </pc:picChg>
        <pc:picChg chg="add mod">
          <ac:chgData name="Camila Armas" userId="f412bbe61d912a89" providerId="LiveId" clId="{E4DEF496-61AE-4C73-A38A-210C8391AF0D}" dt="2021-03-10T21:24:30.196" v="4551" actId="1076"/>
          <ac:picMkLst>
            <pc:docMk/>
            <pc:sldMk cId="536538384" sldId="451"/>
            <ac:picMk id="23" creationId="{C3657252-8A86-4CDD-A8E9-1A95DD784C0A}"/>
          </ac:picMkLst>
        </pc:picChg>
        <pc:picChg chg="add mod">
          <ac:chgData name="Camila Armas" userId="f412bbe61d912a89" providerId="LiveId" clId="{E4DEF496-61AE-4C73-A38A-210C8391AF0D}" dt="2021-03-10T21:25:17.598" v="4561" actId="1076"/>
          <ac:picMkLst>
            <pc:docMk/>
            <pc:sldMk cId="536538384" sldId="451"/>
            <ac:picMk id="32" creationId="{546B57A5-182E-4A92-AB8E-4F5C6DB03B29}"/>
          </ac:picMkLst>
        </pc:picChg>
        <pc:cxnChg chg="add del mod">
          <ac:chgData name="Camila Armas" userId="f412bbe61d912a89" providerId="LiveId" clId="{E4DEF496-61AE-4C73-A38A-210C8391AF0D}" dt="2021-03-10T19:47:34.325" v="4135"/>
          <ac:cxnSpMkLst>
            <pc:docMk/>
            <pc:sldMk cId="536538384" sldId="451"/>
            <ac:cxnSpMk id="21" creationId="{8B06F0DC-A74A-40DF-BBAA-D5192BA581F0}"/>
          </ac:cxnSpMkLst>
        </pc:cxnChg>
        <pc:cxnChg chg="add del mod">
          <ac:chgData name="Camila Armas" userId="f412bbe61d912a89" providerId="LiveId" clId="{E4DEF496-61AE-4C73-A38A-210C8391AF0D}" dt="2021-03-10T21:17:24.214" v="4491" actId="478"/>
          <ac:cxnSpMkLst>
            <pc:docMk/>
            <pc:sldMk cId="536538384" sldId="451"/>
            <ac:cxnSpMk id="24" creationId="{7984A8C2-2D0D-4AC8-914B-4EF23FAFCC4C}"/>
          </ac:cxnSpMkLst>
        </pc:cxnChg>
        <pc:cxnChg chg="add mod">
          <ac:chgData name="Camila Armas" userId="f412bbe61d912a89" providerId="LiveId" clId="{E4DEF496-61AE-4C73-A38A-210C8391AF0D}" dt="2021-03-10T20:13:56.891" v="4377" actId="1037"/>
          <ac:cxnSpMkLst>
            <pc:docMk/>
            <pc:sldMk cId="536538384" sldId="451"/>
            <ac:cxnSpMk id="27" creationId="{FCE3E48B-32A5-47A9-802F-AC53DE10BE8D}"/>
          </ac:cxnSpMkLst>
        </pc:cxnChg>
        <pc:cxnChg chg="add del mod">
          <ac:chgData name="Camila Armas" userId="f412bbe61d912a89" providerId="LiveId" clId="{E4DEF496-61AE-4C73-A38A-210C8391AF0D}" dt="2021-03-10T21:24:26.365" v="4550" actId="478"/>
          <ac:cxnSpMkLst>
            <pc:docMk/>
            <pc:sldMk cId="536538384" sldId="451"/>
            <ac:cxnSpMk id="30" creationId="{A5BA54B8-FFFC-47CD-8002-CD857D907B95}"/>
          </ac:cxnSpMkLst>
        </pc:cxnChg>
        <pc:cxnChg chg="add mod">
          <ac:chgData name="Camila Armas" userId="f412bbe61d912a89" providerId="LiveId" clId="{E4DEF496-61AE-4C73-A38A-210C8391AF0D}" dt="2021-03-10T21:25:42.917" v="4577" actId="1035"/>
          <ac:cxnSpMkLst>
            <pc:docMk/>
            <pc:sldMk cId="536538384" sldId="451"/>
            <ac:cxnSpMk id="33" creationId="{BDA8A8C2-861F-4CC7-936A-2FB83391D5E4}"/>
          </ac:cxnSpMkLst>
        </pc:cxnChg>
      </pc:sldChg>
      <pc:sldChg chg="addSp delSp modSp add mod modTransition modAnim modNotesTx">
        <pc:chgData name="Camila Armas" userId="f412bbe61d912a89" providerId="LiveId" clId="{E4DEF496-61AE-4C73-A38A-210C8391AF0D}" dt="2021-03-13T22:28:46.517" v="9094" actId="20577"/>
        <pc:sldMkLst>
          <pc:docMk/>
          <pc:sldMk cId="4152994393" sldId="452"/>
        </pc:sldMkLst>
        <pc:spChg chg="mod">
          <ac:chgData name="Camila Armas" userId="f412bbe61d912a89" providerId="LiveId" clId="{E4DEF496-61AE-4C73-A38A-210C8391AF0D}" dt="2021-03-10T21:45:12.389" v="5072" actId="1076"/>
          <ac:spMkLst>
            <pc:docMk/>
            <pc:sldMk cId="4152994393" sldId="452"/>
            <ac:spMk id="5" creationId="{B88C2512-7F0A-4BF9-BA47-A5E068EBE480}"/>
          </ac:spMkLst>
        </pc:spChg>
        <pc:spChg chg="mod">
          <ac:chgData name="Camila Armas" userId="f412bbe61d912a89" providerId="LiveId" clId="{E4DEF496-61AE-4C73-A38A-210C8391AF0D}" dt="2021-03-13T02:18:54.213" v="8828" actId="20577"/>
          <ac:spMkLst>
            <pc:docMk/>
            <pc:sldMk cId="4152994393" sldId="452"/>
            <ac:spMk id="8" creationId="{15ECE42D-6AE3-4F90-9D17-CEDD23DFC3B7}"/>
          </ac:spMkLst>
        </pc:spChg>
        <pc:spChg chg="mod">
          <ac:chgData name="Camila Armas" userId="f412bbe61d912a89" providerId="LiveId" clId="{E4DEF496-61AE-4C73-A38A-210C8391AF0D}" dt="2021-03-10T23:20:21.226" v="5527" actId="114"/>
          <ac:spMkLst>
            <pc:docMk/>
            <pc:sldMk cId="4152994393" sldId="452"/>
            <ac:spMk id="16" creationId="{37525255-A29C-4D65-8EE7-F01D25A5C193}"/>
          </ac:spMkLst>
        </pc:spChg>
        <pc:spChg chg="add del">
          <ac:chgData name="Camila Armas" userId="f412bbe61d912a89" providerId="LiveId" clId="{E4DEF496-61AE-4C73-A38A-210C8391AF0D}" dt="2021-03-10T21:41:00.047" v="5030" actId="478"/>
          <ac:spMkLst>
            <pc:docMk/>
            <pc:sldMk cId="4152994393" sldId="452"/>
            <ac:spMk id="21" creationId="{E9970F82-0AD4-4FE1-A130-752599D10528}"/>
          </ac:spMkLst>
        </pc:spChg>
        <pc:spChg chg="add del">
          <ac:chgData name="Camila Armas" userId="f412bbe61d912a89" providerId="LiveId" clId="{E4DEF496-61AE-4C73-A38A-210C8391AF0D}" dt="2021-03-10T21:41:00.047" v="5030" actId="478"/>
          <ac:spMkLst>
            <pc:docMk/>
            <pc:sldMk cId="4152994393" sldId="452"/>
            <ac:spMk id="23" creationId="{66460F8F-7F17-4B33-B0F6-D46777425150}"/>
          </ac:spMkLst>
        </pc:spChg>
        <pc:spChg chg="add mod">
          <ac:chgData name="Camila Armas" userId="f412bbe61d912a89" providerId="LiveId" clId="{E4DEF496-61AE-4C73-A38A-210C8391AF0D}" dt="2021-03-10T21:41:26.345" v="5053" actId="1036"/>
          <ac:spMkLst>
            <pc:docMk/>
            <pc:sldMk cId="4152994393" sldId="452"/>
            <ac:spMk id="24" creationId="{1E5EC9F4-333C-490A-B4D6-E468AF0E6A68}"/>
          </ac:spMkLst>
        </pc:spChg>
        <pc:spChg chg="add del">
          <ac:chgData name="Camila Armas" userId="f412bbe61d912a89" providerId="LiveId" clId="{E4DEF496-61AE-4C73-A38A-210C8391AF0D}" dt="2021-03-10T21:41:00.047" v="5030" actId="478"/>
          <ac:spMkLst>
            <pc:docMk/>
            <pc:sldMk cId="4152994393" sldId="452"/>
            <ac:spMk id="25" creationId="{B80711DD-B4D0-4153-B1F1-6227C880270F}"/>
          </ac:spMkLst>
        </pc:spChg>
        <pc:spChg chg="add del">
          <ac:chgData name="Camila Armas" userId="f412bbe61d912a89" providerId="LiveId" clId="{E4DEF496-61AE-4C73-A38A-210C8391AF0D}" dt="2021-03-10T21:41:00.047" v="5030" actId="478"/>
          <ac:spMkLst>
            <pc:docMk/>
            <pc:sldMk cId="4152994393" sldId="452"/>
            <ac:spMk id="27" creationId="{8907F5B5-14E6-4D38-95D4-4159E353CD35}"/>
          </ac:spMkLst>
        </pc:spChg>
        <pc:spChg chg="add mod">
          <ac:chgData name="Camila Armas" userId="f412bbe61d912a89" providerId="LiveId" clId="{E4DEF496-61AE-4C73-A38A-210C8391AF0D}" dt="2021-03-10T21:45:15.888" v="5073" actId="1076"/>
          <ac:spMkLst>
            <pc:docMk/>
            <pc:sldMk cId="4152994393" sldId="452"/>
            <ac:spMk id="29" creationId="{335DACCC-A7A7-415B-90D2-99B99F345913}"/>
          </ac:spMkLst>
        </pc:spChg>
        <pc:graphicFrameChg chg="add del modGraphic">
          <ac:chgData name="Camila Armas" userId="f412bbe61d912a89" providerId="LiveId" clId="{E4DEF496-61AE-4C73-A38A-210C8391AF0D}" dt="2021-03-10T21:41:06.224" v="5031" actId="2164"/>
          <ac:graphicFrameMkLst>
            <pc:docMk/>
            <pc:sldMk cId="4152994393" sldId="452"/>
            <ac:graphicFrameMk id="17" creationId="{444AEB59-5959-446B-80DE-9773EC16A5F1}"/>
          </ac:graphicFrameMkLst>
        </pc:graphicFrameChg>
        <pc:picChg chg="add del">
          <ac:chgData name="Camila Armas" userId="f412bbe61d912a89" providerId="LiveId" clId="{E4DEF496-61AE-4C73-A38A-210C8391AF0D}" dt="2021-03-10T21:41:00.047" v="5030" actId="478"/>
          <ac:picMkLst>
            <pc:docMk/>
            <pc:sldMk cId="4152994393" sldId="452"/>
            <ac:picMk id="19" creationId="{C3D1D468-0B80-4942-A080-E45FC6050F46}"/>
          </ac:picMkLst>
        </pc:picChg>
        <pc:picChg chg="add mod">
          <ac:chgData name="Camila Armas" userId="f412bbe61d912a89" providerId="LiveId" clId="{E4DEF496-61AE-4C73-A38A-210C8391AF0D}" dt="2021-03-10T21:45:21.008" v="5076" actId="1035"/>
          <ac:picMkLst>
            <pc:docMk/>
            <pc:sldMk cId="4152994393" sldId="452"/>
            <ac:picMk id="26" creationId="{14FF6F5C-C410-46CE-811B-0F90D898BBCB}"/>
          </ac:picMkLst>
        </pc:picChg>
        <pc:picChg chg="add del">
          <ac:chgData name="Camila Armas" userId="f412bbe61d912a89" providerId="LiveId" clId="{E4DEF496-61AE-4C73-A38A-210C8391AF0D}" dt="2021-03-10T21:41:00.047" v="5030" actId="478"/>
          <ac:picMkLst>
            <pc:docMk/>
            <pc:sldMk cId="4152994393" sldId="452"/>
            <ac:picMk id="3076" creationId="{89110A2C-08F5-4D14-9B1E-A67B49FAB0B7}"/>
          </ac:picMkLst>
        </pc:picChg>
        <pc:cxnChg chg="add del">
          <ac:chgData name="Camila Armas" userId="f412bbe61d912a89" providerId="LiveId" clId="{E4DEF496-61AE-4C73-A38A-210C8391AF0D}" dt="2021-03-10T21:41:00.047" v="5030" actId="478"/>
          <ac:cxnSpMkLst>
            <pc:docMk/>
            <pc:sldMk cId="4152994393" sldId="452"/>
            <ac:cxnSpMk id="28" creationId="{98599FF5-85D6-4C48-BEDE-5194B250F030}"/>
          </ac:cxnSpMkLst>
        </pc:cxnChg>
      </pc:sldChg>
      <pc:sldChg chg="addSp delSp modSp add mod modAnim">
        <pc:chgData name="Camila Armas" userId="f412bbe61d912a89" providerId="LiveId" clId="{E4DEF496-61AE-4C73-A38A-210C8391AF0D}" dt="2021-03-13T16:07:01.344" v="8954" actId="1076"/>
        <pc:sldMkLst>
          <pc:docMk/>
          <pc:sldMk cId="3858269556" sldId="453"/>
        </pc:sldMkLst>
        <pc:spChg chg="mod">
          <ac:chgData name="Camila Armas" userId="f412bbe61d912a89" providerId="LiveId" clId="{E4DEF496-61AE-4C73-A38A-210C8391AF0D}" dt="2021-03-13T02:19:26.393" v="8847" actId="20577"/>
          <ac:spMkLst>
            <pc:docMk/>
            <pc:sldMk cId="3858269556" sldId="453"/>
            <ac:spMk id="2" creationId="{55C18EE3-7747-4254-99FC-A7D517DA65D4}"/>
          </ac:spMkLst>
        </pc:spChg>
        <pc:spChg chg="del">
          <ac:chgData name="Camila Armas" userId="f412bbe61d912a89" providerId="LiveId" clId="{E4DEF496-61AE-4C73-A38A-210C8391AF0D}" dt="2021-03-11T05:03:44.244" v="6670" actId="478"/>
          <ac:spMkLst>
            <pc:docMk/>
            <pc:sldMk cId="3858269556" sldId="453"/>
            <ac:spMk id="3" creationId="{F73EC623-9757-4761-8896-EEBCA9B113BA}"/>
          </ac:spMkLst>
        </pc:spChg>
        <pc:spChg chg="add del mod">
          <ac:chgData name="Camila Armas" userId="f412bbe61d912a89" providerId="LiveId" clId="{E4DEF496-61AE-4C73-A38A-210C8391AF0D}" dt="2021-03-11T05:03:47.988" v="6671" actId="478"/>
          <ac:spMkLst>
            <pc:docMk/>
            <pc:sldMk cId="3858269556" sldId="453"/>
            <ac:spMk id="8" creationId="{4E3FA8A6-C676-4D47-B7FD-662D190F73AC}"/>
          </ac:spMkLst>
        </pc:spChg>
        <pc:spChg chg="add mod">
          <ac:chgData name="Camila Armas" userId="f412bbe61d912a89" providerId="LiveId" clId="{E4DEF496-61AE-4C73-A38A-210C8391AF0D}" dt="2021-03-11T05:57:21.357" v="7257" actId="1038"/>
          <ac:spMkLst>
            <pc:docMk/>
            <pc:sldMk cId="3858269556" sldId="453"/>
            <ac:spMk id="11" creationId="{E595D170-DFBD-4FF5-80DF-D76C4704F18C}"/>
          </ac:spMkLst>
        </pc:spChg>
        <pc:spChg chg="add mod">
          <ac:chgData name="Camila Armas" userId="f412bbe61d912a89" providerId="LiveId" clId="{E4DEF496-61AE-4C73-A38A-210C8391AF0D}" dt="2021-03-11T05:57:21.357" v="7257" actId="1038"/>
          <ac:spMkLst>
            <pc:docMk/>
            <pc:sldMk cId="3858269556" sldId="453"/>
            <ac:spMk id="12" creationId="{FF93AC35-F2C5-4188-BE9A-02A0DAF5FB3A}"/>
          </ac:spMkLst>
        </pc:spChg>
        <pc:spChg chg="add mod">
          <ac:chgData name="Camila Armas" userId="f412bbe61d912a89" providerId="LiveId" clId="{E4DEF496-61AE-4C73-A38A-210C8391AF0D}" dt="2021-03-11T05:57:21.357" v="7257" actId="1038"/>
          <ac:spMkLst>
            <pc:docMk/>
            <pc:sldMk cId="3858269556" sldId="453"/>
            <ac:spMk id="14" creationId="{94245440-5027-4EA0-9B28-30BD11450703}"/>
          </ac:spMkLst>
        </pc:spChg>
        <pc:spChg chg="add mod">
          <ac:chgData name="Camila Armas" userId="f412bbe61d912a89" providerId="LiveId" clId="{E4DEF496-61AE-4C73-A38A-210C8391AF0D}" dt="2021-03-11T05:57:21.357" v="7257" actId="1038"/>
          <ac:spMkLst>
            <pc:docMk/>
            <pc:sldMk cId="3858269556" sldId="453"/>
            <ac:spMk id="15" creationId="{D33E6058-DB4C-4BD3-A8B5-28B609720229}"/>
          </ac:spMkLst>
        </pc:spChg>
        <pc:spChg chg="add mod">
          <ac:chgData name="Camila Armas" userId="f412bbe61d912a89" providerId="LiveId" clId="{E4DEF496-61AE-4C73-A38A-210C8391AF0D}" dt="2021-03-11T05:57:21.357" v="7257" actId="1038"/>
          <ac:spMkLst>
            <pc:docMk/>
            <pc:sldMk cId="3858269556" sldId="453"/>
            <ac:spMk id="16" creationId="{F62E4AB7-7BFF-45EA-9482-FED8A3FDFC88}"/>
          </ac:spMkLst>
        </pc:spChg>
        <pc:spChg chg="add mod">
          <ac:chgData name="Camila Armas" userId="f412bbe61d912a89" providerId="LiveId" clId="{E4DEF496-61AE-4C73-A38A-210C8391AF0D}" dt="2021-03-13T16:07:01.344" v="8954" actId="1076"/>
          <ac:spMkLst>
            <pc:docMk/>
            <pc:sldMk cId="3858269556" sldId="453"/>
            <ac:spMk id="18" creationId="{75529FAE-731A-48E9-AE37-B191B3358D68}"/>
          </ac:spMkLst>
        </pc:spChg>
        <pc:spChg chg="add mod">
          <ac:chgData name="Camila Armas" userId="f412bbe61d912a89" providerId="LiveId" clId="{E4DEF496-61AE-4C73-A38A-210C8391AF0D}" dt="2021-03-11T05:57:21.357" v="7257" actId="1038"/>
          <ac:spMkLst>
            <pc:docMk/>
            <pc:sldMk cId="3858269556" sldId="453"/>
            <ac:spMk id="22" creationId="{7F2FE9A2-A193-4D7C-BAF1-2C942BDBA648}"/>
          </ac:spMkLst>
        </pc:spChg>
        <pc:spChg chg="add mod">
          <ac:chgData name="Camila Armas" userId="f412bbe61d912a89" providerId="LiveId" clId="{E4DEF496-61AE-4C73-A38A-210C8391AF0D}" dt="2021-03-11T05:27:29.220" v="6900" actId="14100"/>
          <ac:spMkLst>
            <pc:docMk/>
            <pc:sldMk cId="3858269556" sldId="453"/>
            <ac:spMk id="24" creationId="{2BC48A03-403B-4D86-AAA1-C3E4E891897A}"/>
          </ac:spMkLst>
        </pc:spChg>
        <pc:spChg chg="add mod">
          <ac:chgData name="Camila Armas" userId="f412bbe61d912a89" providerId="LiveId" clId="{E4DEF496-61AE-4C73-A38A-210C8391AF0D}" dt="2021-03-11T05:27:34.968" v="6901" actId="1076"/>
          <ac:spMkLst>
            <pc:docMk/>
            <pc:sldMk cId="3858269556" sldId="453"/>
            <ac:spMk id="25" creationId="{BEE0F481-1A6C-482D-87A7-766FD8C69C74}"/>
          </ac:spMkLst>
        </pc:spChg>
        <pc:spChg chg="add mod">
          <ac:chgData name="Camila Armas" userId="f412bbe61d912a89" providerId="LiveId" clId="{E4DEF496-61AE-4C73-A38A-210C8391AF0D}" dt="2021-03-11T05:28:09.058" v="6909" actId="1076"/>
          <ac:spMkLst>
            <pc:docMk/>
            <pc:sldMk cId="3858269556" sldId="453"/>
            <ac:spMk id="26" creationId="{A894499C-13E9-4E64-85E9-862223F5F56C}"/>
          </ac:spMkLst>
        </pc:spChg>
        <pc:spChg chg="add mod">
          <ac:chgData name="Camila Armas" userId="f412bbe61d912a89" providerId="LiveId" clId="{E4DEF496-61AE-4C73-A38A-210C8391AF0D}" dt="2021-03-11T05:28:18.108" v="6911" actId="20577"/>
          <ac:spMkLst>
            <pc:docMk/>
            <pc:sldMk cId="3858269556" sldId="453"/>
            <ac:spMk id="27" creationId="{FE3087DE-08CE-4F7F-8B19-E1764A2D5B8E}"/>
          </ac:spMkLst>
        </pc:spChg>
        <pc:spChg chg="add mod">
          <ac:chgData name="Camila Armas" userId="f412bbe61d912a89" providerId="LiveId" clId="{E4DEF496-61AE-4C73-A38A-210C8391AF0D}" dt="2021-03-11T05:28:39.115" v="6917" actId="1076"/>
          <ac:spMkLst>
            <pc:docMk/>
            <pc:sldMk cId="3858269556" sldId="453"/>
            <ac:spMk id="28" creationId="{D3309FC4-8D1D-4FE8-9F91-5DF55F209DCC}"/>
          </ac:spMkLst>
        </pc:spChg>
        <pc:spChg chg="add mod">
          <ac:chgData name="Camila Armas" userId="f412bbe61d912a89" providerId="LiveId" clId="{E4DEF496-61AE-4C73-A38A-210C8391AF0D}" dt="2021-03-13T16:06:53.227" v="8953" actId="20577"/>
          <ac:spMkLst>
            <pc:docMk/>
            <pc:sldMk cId="3858269556" sldId="453"/>
            <ac:spMk id="29" creationId="{D6ACEEB6-5A4A-43B2-B8D3-BF8734DA2359}"/>
          </ac:spMkLst>
        </pc:spChg>
        <pc:spChg chg="add del mod">
          <ac:chgData name="Camila Armas" userId="f412bbe61d912a89" providerId="LiveId" clId="{E4DEF496-61AE-4C73-A38A-210C8391AF0D}" dt="2021-03-11T05:30:44.555" v="6954" actId="478"/>
          <ac:spMkLst>
            <pc:docMk/>
            <pc:sldMk cId="3858269556" sldId="453"/>
            <ac:spMk id="33" creationId="{5D773CA4-1F1E-41C9-A718-0581FBD22ECF}"/>
          </ac:spMkLst>
        </pc:spChg>
        <pc:spChg chg="add del mod">
          <ac:chgData name="Camila Armas" userId="f412bbe61d912a89" providerId="LiveId" clId="{E4DEF496-61AE-4C73-A38A-210C8391AF0D}" dt="2021-03-11T05:50:33.575" v="7090" actId="478"/>
          <ac:spMkLst>
            <pc:docMk/>
            <pc:sldMk cId="3858269556" sldId="453"/>
            <ac:spMk id="40" creationId="{F9A64A12-F966-46B7-9743-CE2B7D34AE6A}"/>
          </ac:spMkLst>
        </pc:spChg>
        <pc:spChg chg="add del mod">
          <ac:chgData name="Camila Armas" userId="f412bbe61d912a89" providerId="LiveId" clId="{E4DEF496-61AE-4C73-A38A-210C8391AF0D}" dt="2021-03-11T05:50:33.575" v="7090" actId="478"/>
          <ac:spMkLst>
            <pc:docMk/>
            <pc:sldMk cId="3858269556" sldId="453"/>
            <ac:spMk id="41" creationId="{242FA06E-0355-47EC-B7AD-B936012E0F39}"/>
          </ac:spMkLst>
        </pc:spChg>
        <pc:spChg chg="add del mod">
          <ac:chgData name="Camila Armas" userId="f412bbe61d912a89" providerId="LiveId" clId="{E4DEF496-61AE-4C73-A38A-210C8391AF0D}" dt="2021-03-11T05:50:33.575" v="7090" actId="478"/>
          <ac:spMkLst>
            <pc:docMk/>
            <pc:sldMk cId="3858269556" sldId="453"/>
            <ac:spMk id="42" creationId="{B9A81C95-7ACB-4540-84F0-2137955B7919}"/>
          </ac:spMkLst>
        </pc:spChg>
        <pc:spChg chg="add del mod">
          <ac:chgData name="Camila Armas" userId="f412bbe61d912a89" providerId="LiveId" clId="{E4DEF496-61AE-4C73-A38A-210C8391AF0D}" dt="2021-03-11T05:50:37.379" v="7092" actId="478"/>
          <ac:spMkLst>
            <pc:docMk/>
            <pc:sldMk cId="3858269556" sldId="453"/>
            <ac:spMk id="43" creationId="{30FF9FA1-DA7F-4263-A533-FA599DBCB892}"/>
          </ac:spMkLst>
        </pc:spChg>
        <pc:picChg chg="add mod">
          <ac:chgData name="Camila Armas" userId="f412bbe61d912a89" providerId="LiveId" clId="{E4DEF496-61AE-4C73-A38A-210C8391AF0D}" dt="2021-03-11T05:57:21.357" v="7257" actId="1038"/>
          <ac:picMkLst>
            <pc:docMk/>
            <pc:sldMk cId="3858269556" sldId="453"/>
            <ac:picMk id="10" creationId="{52966909-E886-411D-9C08-E9F5693453FB}"/>
          </ac:picMkLst>
        </pc:picChg>
        <pc:picChg chg="add mod">
          <ac:chgData name="Camila Armas" userId="f412bbe61d912a89" providerId="LiveId" clId="{E4DEF496-61AE-4C73-A38A-210C8391AF0D}" dt="2021-03-11T05:57:21.357" v="7257" actId="1038"/>
          <ac:picMkLst>
            <pc:docMk/>
            <pc:sldMk cId="3858269556" sldId="453"/>
            <ac:picMk id="19" creationId="{1201B4BA-E207-40EB-839E-B0D56C0A4FC3}"/>
          </ac:picMkLst>
        </pc:picChg>
        <pc:picChg chg="add mod modCrop">
          <ac:chgData name="Camila Armas" userId="f412bbe61d912a89" providerId="LiveId" clId="{E4DEF496-61AE-4C73-A38A-210C8391AF0D}" dt="2021-03-11T05:57:21.357" v="7257" actId="1038"/>
          <ac:picMkLst>
            <pc:docMk/>
            <pc:sldMk cId="3858269556" sldId="453"/>
            <ac:picMk id="20" creationId="{C0A7EAB4-EAC7-4B61-9CCF-94F4EA443BBD}"/>
          </ac:picMkLst>
        </pc:picChg>
        <pc:picChg chg="add mod">
          <ac:chgData name="Camila Armas" userId="f412bbe61d912a89" providerId="LiveId" clId="{E4DEF496-61AE-4C73-A38A-210C8391AF0D}" dt="2021-03-11T05:27:09.805" v="6859" actId="1076"/>
          <ac:picMkLst>
            <pc:docMk/>
            <pc:sldMk cId="3858269556" sldId="453"/>
            <ac:picMk id="23" creationId="{86568960-B7E2-47DC-AE9D-7DA3D12BA952}"/>
          </ac:picMkLst>
        </pc:picChg>
        <pc:picChg chg="add del mod">
          <ac:chgData name="Camila Armas" userId="f412bbe61d912a89" providerId="LiveId" clId="{E4DEF496-61AE-4C73-A38A-210C8391AF0D}" dt="2021-03-11T05:29:48.761" v="6947" actId="478"/>
          <ac:picMkLst>
            <pc:docMk/>
            <pc:sldMk cId="3858269556" sldId="453"/>
            <ac:picMk id="30" creationId="{5AB95AA2-02F2-4D43-A092-6ABB53757252}"/>
          </ac:picMkLst>
        </pc:picChg>
        <pc:picChg chg="add del mod">
          <ac:chgData name="Camila Armas" userId="f412bbe61d912a89" providerId="LiveId" clId="{E4DEF496-61AE-4C73-A38A-210C8391AF0D}" dt="2021-03-11T05:35:06.692" v="6971" actId="478"/>
          <ac:picMkLst>
            <pc:docMk/>
            <pc:sldMk cId="3858269556" sldId="453"/>
            <ac:picMk id="31" creationId="{677B7A91-7C13-46FF-92C3-E469662FE496}"/>
          </ac:picMkLst>
        </pc:picChg>
        <pc:picChg chg="add del mod">
          <ac:chgData name="Camila Armas" userId="f412bbe61d912a89" providerId="LiveId" clId="{E4DEF496-61AE-4C73-A38A-210C8391AF0D}" dt="2021-03-11T05:52:13.088" v="7098" actId="478"/>
          <ac:picMkLst>
            <pc:docMk/>
            <pc:sldMk cId="3858269556" sldId="453"/>
            <ac:picMk id="34" creationId="{2C783782-A886-4929-BAEC-3B7B2DFB299F}"/>
          </ac:picMkLst>
        </pc:picChg>
        <pc:picChg chg="add del mod">
          <ac:chgData name="Camila Armas" userId="f412bbe61d912a89" providerId="LiveId" clId="{E4DEF496-61AE-4C73-A38A-210C8391AF0D}" dt="2021-03-11T05:35:04.899" v="6970" actId="478"/>
          <ac:picMkLst>
            <pc:docMk/>
            <pc:sldMk cId="3858269556" sldId="453"/>
            <ac:picMk id="35" creationId="{36518C3D-FBD4-445D-98EE-7810B06610E8}"/>
          </ac:picMkLst>
        </pc:picChg>
        <pc:picChg chg="add del mod">
          <ac:chgData name="Camila Armas" userId="f412bbe61d912a89" providerId="LiveId" clId="{E4DEF496-61AE-4C73-A38A-210C8391AF0D}" dt="2021-03-11T05:39:17.136" v="6975" actId="478"/>
          <ac:picMkLst>
            <pc:docMk/>
            <pc:sldMk cId="3858269556" sldId="453"/>
            <ac:picMk id="37" creationId="{F25CC5A4-50EF-4185-A6E3-5B5BA66930F0}"/>
          </ac:picMkLst>
        </pc:picChg>
        <pc:picChg chg="add del mod">
          <ac:chgData name="Camila Armas" userId="f412bbe61d912a89" providerId="LiveId" clId="{E4DEF496-61AE-4C73-A38A-210C8391AF0D}" dt="2021-03-11T05:50:33.575" v="7090" actId="478"/>
          <ac:picMkLst>
            <pc:docMk/>
            <pc:sldMk cId="3858269556" sldId="453"/>
            <ac:picMk id="39" creationId="{83C10B53-958A-44F3-B5CF-6112BA642C14}"/>
          </ac:picMkLst>
        </pc:picChg>
        <pc:picChg chg="add mod">
          <ac:chgData name="Camila Armas" userId="f412bbe61d912a89" providerId="LiveId" clId="{E4DEF496-61AE-4C73-A38A-210C8391AF0D}" dt="2021-03-11T05:55:21.167" v="7192"/>
          <ac:picMkLst>
            <pc:docMk/>
            <pc:sldMk cId="3858269556" sldId="453"/>
            <ac:picMk id="44" creationId="{67DEDFE0-FB6B-4BC7-BB2C-06C8FAECB507}"/>
          </ac:picMkLst>
        </pc:picChg>
        <pc:cxnChg chg="add mod">
          <ac:chgData name="Camila Armas" userId="f412bbe61d912a89" providerId="LiveId" clId="{E4DEF496-61AE-4C73-A38A-210C8391AF0D}" dt="2021-03-11T05:57:21.357" v="7257" actId="1038"/>
          <ac:cxnSpMkLst>
            <pc:docMk/>
            <pc:sldMk cId="3858269556" sldId="453"/>
            <ac:cxnSpMk id="21" creationId="{B8848C7F-6C86-4CDB-AD7B-BCCBE2E3B1A0}"/>
          </ac:cxnSpMkLst>
        </pc:cxnChg>
        <pc:cxnChg chg="add del mod">
          <ac:chgData name="Camila Armas" userId="f412bbe61d912a89" providerId="LiveId" clId="{E4DEF496-61AE-4C73-A38A-210C8391AF0D}" dt="2021-03-11T05:35:08.919" v="6972" actId="478"/>
          <ac:cxnSpMkLst>
            <pc:docMk/>
            <pc:sldMk cId="3858269556" sldId="453"/>
            <ac:cxnSpMk id="32" creationId="{31845AC0-2966-4939-8B67-45B31BD9347F}"/>
          </ac:cxnSpMkLst>
        </pc:cxnChg>
      </pc:sldChg>
      <pc:sldChg chg="addSp delSp modSp add del mod modTransition addAnim delAnim modAnim">
        <pc:chgData name="Camila Armas" userId="f412bbe61d912a89" providerId="LiveId" clId="{E4DEF496-61AE-4C73-A38A-210C8391AF0D}" dt="2021-03-11T06:00:27.127" v="7302" actId="2696"/>
        <pc:sldMkLst>
          <pc:docMk/>
          <pc:sldMk cId="3292855459" sldId="454"/>
        </pc:sldMkLst>
        <pc:spChg chg="add mod">
          <ac:chgData name="Camila Armas" userId="f412bbe61d912a89" providerId="LiveId" clId="{E4DEF496-61AE-4C73-A38A-210C8391AF0D}" dt="2021-03-11T05:59:50.618" v="7295" actId="1038"/>
          <ac:spMkLst>
            <pc:docMk/>
            <pc:sldMk cId="3292855459" sldId="454"/>
            <ac:spMk id="3" creationId="{5107E40F-3B6D-42F1-9493-1842AD8208BE}"/>
          </ac:spMkLst>
        </pc:spChg>
        <pc:spChg chg="mod">
          <ac:chgData name="Camila Armas" userId="f412bbe61d912a89" providerId="LiveId" clId="{E4DEF496-61AE-4C73-A38A-210C8391AF0D}" dt="2021-03-11T05:57:46.163" v="7261" actId="1035"/>
          <ac:spMkLst>
            <pc:docMk/>
            <pc:sldMk cId="3292855459" sldId="454"/>
            <ac:spMk id="11" creationId="{E595D170-DFBD-4FF5-80DF-D76C4704F18C}"/>
          </ac:spMkLst>
        </pc:spChg>
        <pc:spChg chg="mod">
          <ac:chgData name="Camila Armas" userId="f412bbe61d912a89" providerId="LiveId" clId="{E4DEF496-61AE-4C73-A38A-210C8391AF0D}" dt="2021-03-11T05:57:46.163" v="7261" actId="1035"/>
          <ac:spMkLst>
            <pc:docMk/>
            <pc:sldMk cId="3292855459" sldId="454"/>
            <ac:spMk id="12" creationId="{FF93AC35-F2C5-4188-BE9A-02A0DAF5FB3A}"/>
          </ac:spMkLst>
        </pc:spChg>
        <pc:spChg chg="mod">
          <ac:chgData name="Camila Armas" userId="f412bbe61d912a89" providerId="LiveId" clId="{E4DEF496-61AE-4C73-A38A-210C8391AF0D}" dt="2021-03-11T05:57:46.163" v="7261" actId="1035"/>
          <ac:spMkLst>
            <pc:docMk/>
            <pc:sldMk cId="3292855459" sldId="454"/>
            <ac:spMk id="14" creationId="{94245440-5027-4EA0-9B28-30BD11450703}"/>
          </ac:spMkLst>
        </pc:spChg>
        <pc:spChg chg="mod">
          <ac:chgData name="Camila Armas" userId="f412bbe61d912a89" providerId="LiveId" clId="{E4DEF496-61AE-4C73-A38A-210C8391AF0D}" dt="2021-03-11T05:57:46.163" v="7261" actId="1035"/>
          <ac:spMkLst>
            <pc:docMk/>
            <pc:sldMk cId="3292855459" sldId="454"/>
            <ac:spMk id="15" creationId="{D33E6058-DB4C-4BD3-A8B5-28B609720229}"/>
          </ac:spMkLst>
        </pc:spChg>
        <pc:spChg chg="mod">
          <ac:chgData name="Camila Armas" userId="f412bbe61d912a89" providerId="LiveId" clId="{E4DEF496-61AE-4C73-A38A-210C8391AF0D}" dt="2021-03-11T05:57:46.163" v="7261" actId="1035"/>
          <ac:spMkLst>
            <pc:docMk/>
            <pc:sldMk cId="3292855459" sldId="454"/>
            <ac:spMk id="16" creationId="{F62E4AB7-7BFF-45EA-9482-FED8A3FDFC88}"/>
          </ac:spMkLst>
        </pc:spChg>
        <pc:spChg chg="mod">
          <ac:chgData name="Camila Armas" userId="f412bbe61d912a89" providerId="LiveId" clId="{E4DEF496-61AE-4C73-A38A-210C8391AF0D}" dt="2021-03-11T05:57:46.163" v="7261" actId="1035"/>
          <ac:spMkLst>
            <pc:docMk/>
            <pc:sldMk cId="3292855459" sldId="454"/>
            <ac:spMk id="18" creationId="{75529FAE-731A-48E9-AE37-B191B3358D68}"/>
          </ac:spMkLst>
        </pc:spChg>
        <pc:spChg chg="mod">
          <ac:chgData name="Camila Armas" userId="f412bbe61d912a89" providerId="LiveId" clId="{E4DEF496-61AE-4C73-A38A-210C8391AF0D}" dt="2021-03-11T05:57:46.163" v="7261" actId="1035"/>
          <ac:spMkLst>
            <pc:docMk/>
            <pc:sldMk cId="3292855459" sldId="454"/>
            <ac:spMk id="22" creationId="{7F2FE9A2-A193-4D7C-BAF1-2C942BDBA648}"/>
          </ac:spMkLst>
        </pc:spChg>
        <pc:spChg chg="del">
          <ac:chgData name="Camila Armas" userId="f412bbe61d912a89" providerId="LiveId" clId="{E4DEF496-61AE-4C73-A38A-210C8391AF0D}" dt="2021-03-11T05:55:58.012" v="7199" actId="478"/>
          <ac:spMkLst>
            <pc:docMk/>
            <pc:sldMk cId="3292855459" sldId="454"/>
            <ac:spMk id="24" creationId="{2BC48A03-403B-4D86-AAA1-C3E4E891897A}"/>
          </ac:spMkLst>
        </pc:spChg>
        <pc:spChg chg="del">
          <ac:chgData name="Camila Armas" userId="f412bbe61d912a89" providerId="LiveId" clId="{E4DEF496-61AE-4C73-A38A-210C8391AF0D}" dt="2021-03-11T05:56:06.355" v="7202" actId="478"/>
          <ac:spMkLst>
            <pc:docMk/>
            <pc:sldMk cId="3292855459" sldId="454"/>
            <ac:spMk id="25" creationId="{BEE0F481-1A6C-482D-87A7-766FD8C69C74}"/>
          </ac:spMkLst>
        </pc:spChg>
        <pc:spChg chg="del">
          <ac:chgData name="Camila Armas" userId="f412bbe61d912a89" providerId="LiveId" clId="{E4DEF496-61AE-4C73-A38A-210C8391AF0D}" dt="2021-03-11T05:56:04.444" v="7201" actId="478"/>
          <ac:spMkLst>
            <pc:docMk/>
            <pc:sldMk cId="3292855459" sldId="454"/>
            <ac:spMk id="26" creationId="{A894499C-13E9-4E64-85E9-862223F5F56C}"/>
          </ac:spMkLst>
        </pc:spChg>
        <pc:spChg chg="del">
          <ac:chgData name="Camila Armas" userId="f412bbe61d912a89" providerId="LiveId" clId="{E4DEF496-61AE-4C73-A38A-210C8391AF0D}" dt="2021-03-11T05:56:19.336" v="7205" actId="478"/>
          <ac:spMkLst>
            <pc:docMk/>
            <pc:sldMk cId="3292855459" sldId="454"/>
            <ac:spMk id="27" creationId="{FE3087DE-08CE-4F7F-8B19-E1764A2D5B8E}"/>
          </ac:spMkLst>
        </pc:spChg>
        <pc:spChg chg="del">
          <ac:chgData name="Camila Armas" userId="f412bbe61d912a89" providerId="LiveId" clId="{E4DEF496-61AE-4C73-A38A-210C8391AF0D}" dt="2021-03-11T05:56:19.336" v="7205" actId="478"/>
          <ac:spMkLst>
            <pc:docMk/>
            <pc:sldMk cId="3292855459" sldId="454"/>
            <ac:spMk id="28" creationId="{D3309FC4-8D1D-4FE8-9F91-5DF55F209DCC}"/>
          </ac:spMkLst>
        </pc:spChg>
        <pc:spChg chg="del">
          <ac:chgData name="Camila Armas" userId="f412bbe61d912a89" providerId="LiveId" clId="{E4DEF496-61AE-4C73-A38A-210C8391AF0D}" dt="2021-03-11T05:55:39.898" v="7195" actId="478"/>
          <ac:spMkLst>
            <pc:docMk/>
            <pc:sldMk cId="3292855459" sldId="454"/>
            <ac:spMk id="29" creationId="{D6ACEEB6-5A4A-43B2-B8D3-BF8734DA2359}"/>
          </ac:spMkLst>
        </pc:spChg>
        <pc:spChg chg="add mod">
          <ac:chgData name="Camila Armas" userId="f412bbe61d912a89" providerId="LiveId" clId="{E4DEF496-61AE-4C73-A38A-210C8391AF0D}" dt="2021-03-11T05:59:50.618" v="7295" actId="1038"/>
          <ac:spMkLst>
            <pc:docMk/>
            <pc:sldMk cId="3292855459" sldId="454"/>
            <ac:spMk id="31" creationId="{BDC1EA3D-7410-4E48-8845-B35E10551C16}"/>
          </ac:spMkLst>
        </pc:spChg>
        <pc:spChg chg="mod">
          <ac:chgData name="Camila Armas" userId="f412bbe61d912a89" providerId="LiveId" clId="{E4DEF496-61AE-4C73-A38A-210C8391AF0D}" dt="2021-03-11T05:59:50.618" v="7295" actId="1038"/>
          <ac:spMkLst>
            <pc:docMk/>
            <pc:sldMk cId="3292855459" sldId="454"/>
            <ac:spMk id="40" creationId="{F9A64A12-F966-46B7-9743-CE2B7D34AE6A}"/>
          </ac:spMkLst>
        </pc:spChg>
        <pc:spChg chg="add del mod">
          <ac:chgData name="Camila Armas" userId="f412bbe61d912a89" providerId="LiveId" clId="{E4DEF496-61AE-4C73-A38A-210C8391AF0D}" dt="2021-03-11T05:59:50.618" v="7295" actId="1038"/>
          <ac:spMkLst>
            <pc:docMk/>
            <pc:sldMk cId="3292855459" sldId="454"/>
            <ac:spMk id="41" creationId="{242FA06E-0355-47EC-B7AD-B936012E0F39}"/>
          </ac:spMkLst>
        </pc:spChg>
        <pc:spChg chg="mod">
          <ac:chgData name="Camila Armas" userId="f412bbe61d912a89" providerId="LiveId" clId="{E4DEF496-61AE-4C73-A38A-210C8391AF0D}" dt="2021-03-11T05:59:50.618" v="7295" actId="1038"/>
          <ac:spMkLst>
            <pc:docMk/>
            <pc:sldMk cId="3292855459" sldId="454"/>
            <ac:spMk id="42" creationId="{B9A81C95-7ACB-4540-84F0-2137955B7919}"/>
          </ac:spMkLst>
        </pc:spChg>
        <pc:spChg chg="mod">
          <ac:chgData name="Camila Armas" userId="f412bbe61d912a89" providerId="LiveId" clId="{E4DEF496-61AE-4C73-A38A-210C8391AF0D}" dt="2021-03-11T05:59:50.618" v="7295" actId="1038"/>
          <ac:spMkLst>
            <pc:docMk/>
            <pc:sldMk cId="3292855459" sldId="454"/>
            <ac:spMk id="43" creationId="{30FF9FA1-DA7F-4263-A533-FA599DBCB892}"/>
          </ac:spMkLst>
        </pc:spChg>
        <pc:picChg chg="mod">
          <ac:chgData name="Camila Armas" userId="f412bbe61d912a89" providerId="LiveId" clId="{E4DEF496-61AE-4C73-A38A-210C8391AF0D}" dt="2021-03-11T05:57:46.163" v="7261" actId="1035"/>
          <ac:picMkLst>
            <pc:docMk/>
            <pc:sldMk cId="3292855459" sldId="454"/>
            <ac:picMk id="10" creationId="{52966909-E886-411D-9C08-E9F5693453FB}"/>
          </ac:picMkLst>
        </pc:picChg>
        <pc:picChg chg="mod">
          <ac:chgData name="Camila Armas" userId="f412bbe61d912a89" providerId="LiveId" clId="{E4DEF496-61AE-4C73-A38A-210C8391AF0D}" dt="2021-03-11T05:57:46.163" v="7261" actId="1035"/>
          <ac:picMkLst>
            <pc:docMk/>
            <pc:sldMk cId="3292855459" sldId="454"/>
            <ac:picMk id="19" creationId="{1201B4BA-E207-40EB-839E-B0D56C0A4FC3}"/>
          </ac:picMkLst>
        </pc:picChg>
        <pc:picChg chg="mod">
          <ac:chgData name="Camila Armas" userId="f412bbe61d912a89" providerId="LiveId" clId="{E4DEF496-61AE-4C73-A38A-210C8391AF0D}" dt="2021-03-11T05:57:46.163" v="7261" actId="1035"/>
          <ac:picMkLst>
            <pc:docMk/>
            <pc:sldMk cId="3292855459" sldId="454"/>
            <ac:picMk id="20" creationId="{C0A7EAB4-EAC7-4B61-9CCF-94F4EA443BBD}"/>
          </ac:picMkLst>
        </pc:picChg>
        <pc:picChg chg="del">
          <ac:chgData name="Camila Armas" userId="f412bbe61d912a89" providerId="LiveId" clId="{E4DEF496-61AE-4C73-A38A-210C8391AF0D}" dt="2021-03-11T05:55:46.678" v="7196" actId="478"/>
          <ac:picMkLst>
            <pc:docMk/>
            <pc:sldMk cId="3292855459" sldId="454"/>
            <ac:picMk id="23" creationId="{86568960-B7E2-47DC-AE9D-7DA3D12BA952}"/>
          </ac:picMkLst>
        </pc:picChg>
        <pc:picChg chg="add mod">
          <ac:chgData name="Camila Armas" userId="f412bbe61d912a89" providerId="LiveId" clId="{E4DEF496-61AE-4C73-A38A-210C8391AF0D}" dt="2021-03-11T05:59:13.711" v="7265" actId="1076"/>
          <ac:picMkLst>
            <pc:docMk/>
            <pc:sldMk cId="3292855459" sldId="454"/>
            <ac:picMk id="32" creationId="{06B171BA-B2B7-4011-8FA7-BA44134C9DCF}"/>
          </ac:picMkLst>
        </pc:picChg>
        <pc:picChg chg="del">
          <ac:chgData name="Camila Armas" userId="f412bbe61d912a89" providerId="LiveId" clId="{E4DEF496-61AE-4C73-A38A-210C8391AF0D}" dt="2021-03-11T05:55:35.915" v="7194" actId="478"/>
          <ac:picMkLst>
            <pc:docMk/>
            <pc:sldMk cId="3292855459" sldId="454"/>
            <ac:picMk id="34" creationId="{2C783782-A886-4929-BAEC-3B7B2DFB299F}"/>
          </ac:picMkLst>
        </pc:picChg>
        <pc:picChg chg="mod">
          <ac:chgData name="Camila Armas" userId="f412bbe61d912a89" providerId="LiveId" clId="{E4DEF496-61AE-4C73-A38A-210C8391AF0D}" dt="2021-03-11T05:59:50.618" v="7295" actId="1038"/>
          <ac:picMkLst>
            <pc:docMk/>
            <pc:sldMk cId="3292855459" sldId="454"/>
            <ac:picMk id="39" creationId="{83C10B53-958A-44F3-B5CF-6112BA642C14}"/>
          </ac:picMkLst>
        </pc:picChg>
        <pc:cxnChg chg="mod">
          <ac:chgData name="Camila Armas" userId="f412bbe61d912a89" providerId="LiveId" clId="{E4DEF496-61AE-4C73-A38A-210C8391AF0D}" dt="2021-03-11T05:57:46.163" v="7261" actId="1035"/>
          <ac:cxnSpMkLst>
            <pc:docMk/>
            <pc:sldMk cId="3292855459" sldId="454"/>
            <ac:cxnSpMk id="21" creationId="{B8848C7F-6C86-4CDB-AD7B-BCCBE2E3B1A0}"/>
          </ac:cxnSpMkLst>
        </pc:cxnChg>
      </pc:sldChg>
      <pc:sldChg chg="addSp delSp modSp add mod modTransition modAnim">
        <pc:chgData name="Camila Armas" userId="f412bbe61d912a89" providerId="LiveId" clId="{E4DEF496-61AE-4C73-A38A-210C8391AF0D}" dt="2021-03-13T22:30:33.315" v="9116" actId="1036"/>
        <pc:sldMkLst>
          <pc:docMk/>
          <pc:sldMk cId="1013900859" sldId="455"/>
        </pc:sldMkLst>
        <pc:spChg chg="mod">
          <ac:chgData name="Camila Armas" userId="f412bbe61d912a89" providerId="LiveId" clId="{E4DEF496-61AE-4C73-A38A-210C8391AF0D}" dt="2021-03-13T02:19:32.724" v="8849" actId="20577"/>
          <ac:spMkLst>
            <pc:docMk/>
            <pc:sldMk cId="1013900859" sldId="455"/>
            <ac:spMk id="2" creationId="{55C18EE3-7747-4254-99FC-A7D517DA65D4}"/>
          </ac:spMkLst>
        </pc:spChg>
        <pc:spChg chg="mod">
          <ac:chgData name="Camila Armas" userId="f412bbe61d912a89" providerId="LiveId" clId="{E4DEF496-61AE-4C73-A38A-210C8391AF0D}" dt="2021-03-13T22:30:33.315" v="9116" actId="1036"/>
          <ac:spMkLst>
            <pc:docMk/>
            <pc:sldMk cId="1013900859" sldId="455"/>
            <ac:spMk id="18" creationId="{75529FAE-731A-48E9-AE37-B191B3358D68}"/>
          </ac:spMkLst>
        </pc:spChg>
        <pc:spChg chg="del">
          <ac:chgData name="Camila Armas" userId="f412bbe61d912a89" providerId="LiveId" clId="{E4DEF496-61AE-4C73-A38A-210C8391AF0D}" dt="2021-03-11T06:00:05.861" v="7298" actId="478"/>
          <ac:spMkLst>
            <pc:docMk/>
            <pc:sldMk cId="1013900859" sldId="455"/>
            <ac:spMk id="24" creationId="{2BC48A03-403B-4D86-AAA1-C3E4E891897A}"/>
          </ac:spMkLst>
        </pc:spChg>
        <pc:spChg chg="del">
          <ac:chgData name="Camila Armas" userId="f412bbe61d912a89" providerId="LiveId" clId="{E4DEF496-61AE-4C73-A38A-210C8391AF0D}" dt="2021-03-11T06:00:05.861" v="7298" actId="478"/>
          <ac:spMkLst>
            <pc:docMk/>
            <pc:sldMk cId="1013900859" sldId="455"/>
            <ac:spMk id="25" creationId="{BEE0F481-1A6C-482D-87A7-766FD8C69C74}"/>
          </ac:spMkLst>
        </pc:spChg>
        <pc:spChg chg="del">
          <ac:chgData name="Camila Armas" userId="f412bbe61d912a89" providerId="LiveId" clId="{E4DEF496-61AE-4C73-A38A-210C8391AF0D}" dt="2021-03-11T06:00:05.861" v="7298" actId="478"/>
          <ac:spMkLst>
            <pc:docMk/>
            <pc:sldMk cId="1013900859" sldId="455"/>
            <ac:spMk id="26" creationId="{A894499C-13E9-4E64-85E9-862223F5F56C}"/>
          </ac:spMkLst>
        </pc:spChg>
        <pc:spChg chg="del">
          <ac:chgData name="Camila Armas" userId="f412bbe61d912a89" providerId="LiveId" clId="{E4DEF496-61AE-4C73-A38A-210C8391AF0D}" dt="2021-03-11T06:00:05.861" v="7298" actId="478"/>
          <ac:spMkLst>
            <pc:docMk/>
            <pc:sldMk cId="1013900859" sldId="455"/>
            <ac:spMk id="27" creationId="{FE3087DE-08CE-4F7F-8B19-E1764A2D5B8E}"/>
          </ac:spMkLst>
        </pc:spChg>
        <pc:spChg chg="del">
          <ac:chgData name="Camila Armas" userId="f412bbe61d912a89" providerId="LiveId" clId="{E4DEF496-61AE-4C73-A38A-210C8391AF0D}" dt="2021-03-11T06:00:05.861" v="7298" actId="478"/>
          <ac:spMkLst>
            <pc:docMk/>
            <pc:sldMk cId="1013900859" sldId="455"/>
            <ac:spMk id="28" creationId="{D3309FC4-8D1D-4FE8-9F91-5DF55F209DCC}"/>
          </ac:spMkLst>
        </pc:spChg>
        <pc:spChg chg="del">
          <ac:chgData name="Camila Armas" userId="f412bbe61d912a89" providerId="LiveId" clId="{E4DEF496-61AE-4C73-A38A-210C8391AF0D}" dt="2021-03-11T06:00:05.861" v="7298" actId="478"/>
          <ac:spMkLst>
            <pc:docMk/>
            <pc:sldMk cId="1013900859" sldId="455"/>
            <ac:spMk id="29" creationId="{D6ACEEB6-5A4A-43B2-B8D3-BF8734DA2359}"/>
          </ac:spMkLst>
        </pc:spChg>
        <pc:spChg chg="add mod">
          <ac:chgData name="Camila Armas" userId="f412bbe61d912a89" providerId="LiveId" clId="{E4DEF496-61AE-4C73-A38A-210C8391AF0D}" dt="2021-03-11T06:14:12.083" v="7484" actId="1035"/>
          <ac:spMkLst>
            <pc:docMk/>
            <pc:sldMk cId="1013900859" sldId="455"/>
            <ac:spMk id="31" creationId="{96A12585-7DA1-4812-9933-A547545A538D}"/>
          </ac:spMkLst>
        </pc:spChg>
        <pc:spChg chg="add mod">
          <ac:chgData name="Camila Armas" userId="f412bbe61d912a89" providerId="LiveId" clId="{E4DEF496-61AE-4C73-A38A-210C8391AF0D}" dt="2021-03-11T06:14:12.083" v="7484" actId="1035"/>
          <ac:spMkLst>
            <pc:docMk/>
            <pc:sldMk cId="1013900859" sldId="455"/>
            <ac:spMk id="32" creationId="{3F85929F-DB6A-43EE-8858-4653817BA26B}"/>
          </ac:spMkLst>
        </pc:spChg>
        <pc:spChg chg="add mod">
          <ac:chgData name="Camila Armas" userId="f412bbe61d912a89" providerId="LiveId" clId="{E4DEF496-61AE-4C73-A38A-210C8391AF0D}" dt="2021-03-11T06:14:12.083" v="7484" actId="1035"/>
          <ac:spMkLst>
            <pc:docMk/>
            <pc:sldMk cId="1013900859" sldId="455"/>
            <ac:spMk id="33" creationId="{1990D37D-F27C-495A-9231-E40173AA63D0}"/>
          </ac:spMkLst>
        </pc:spChg>
        <pc:spChg chg="add mod">
          <ac:chgData name="Camila Armas" userId="f412bbe61d912a89" providerId="LiveId" clId="{E4DEF496-61AE-4C73-A38A-210C8391AF0D}" dt="2021-03-11T06:14:12.083" v="7484" actId="1035"/>
          <ac:spMkLst>
            <pc:docMk/>
            <pc:sldMk cId="1013900859" sldId="455"/>
            <ac:spMk id="34" creationId="{B9B7E4E1-B9AE-4E33-84E3-781290DF5A4B}"/>
          </ac:spMkLst>
        </pc:spChg>
        <pc:spChg chg="add mod">
          <ac:chgData name="Camila Armas" userId="f412bbe61d912a89" providerId="LiveId" clId="{E4DEF496-61AE-4C73-A38A-210C8391AF0D}" dt="2021-03-11T06:14:12.083" v="7484" actId="1035"/>
          <ac:spMkLst>
            <pc:docMk/>
            <pc:sldMk cId="1013900859" sldId="455"/>
            <ac:spMk id="35" creationId="{1B3C73C4-2777-4AE9-8946-74656B652D47}"/>
          </ac:spMkLst>
        </pc:spChg>
        <pc:spChg chg="add mod">
          <ac:chgData name="Camila Armas" userId="f412bbe61d912a89" providerId="LiveId" clId="{E4DEF496-61AE-4C73-A38A-210C8391AF0D}" dt="2021-03-11T06:14:12.083" v="7484" actId="1035"/>
          <ac:spMkLst>
            <pc:docMk/>
            <pc:sldMk cId="1013900859" sldId="455"/>
            <ac:spMk id="36" creationId="{BC738E14-0378-4510-A77E-5D570B5B3BAF}"/>
          </ac:spMkLst>
        </pc:spChg>
        <pc:spChg chg="add mod">
          <ac:chgData name="Camila Armas" userId="f412bbe61d912a89" providerId="LiveId" clId="{E4DEF496-61AE-4C73-A38A-210C8391AF0D}" dt="2021-03-11T06:26:36.821" v="7739" actId="1035"/>
          <ac:spMkLst>
            <pc:docMk/>
            <pc:sldMk cId="1013900859" sldId="455"/>
            <ac:spMk id="38" creationId="{F3DF786C-0D76-4005-B8E3-E9B87069BC71}"/>
          </ac:spMkLst>
        </pc:spChg>
        <pc:spChg chg="add del mod">
          <ac:chgData name="Camila Armas" userId="f412bbe61d912a89" providerId="LiveId" clId="{E4DEF496-61AE-4C73-A38A-210C8391AF0D}" dt="2021-03-11T06:09:16.592" v="7347" actId="478"/>
          <ac:spMkLst>
            <pc:docMk/>
            <pc:sldMk cId="1013900859" sldId="455"/>
            <ac:spMk id="39" creationId="{52CCEF8C-FFBE-4291-B72E-C6F8CAD4AD69}"/>
          </ac:spMkLst>
        </pc:spChg>
        <pc:spChg chg="add mod">
          <ac:chgData name="Camila Armas" userId="f412bbe61d912a89" providerId="LiveId" clId="{E4DEF496-61AE-4C73-A38A-210C8391AF0D}" dt="2021-03-11T06:26:36.821" v="7739" actId="1035"/>
          <ac:spMkLst>
            <pc:docMk/>
            <pc:sldMk cId="1013900859" sldId="455"/>
            <ac:spMk id="40" creationId="{1CE6D614-5563-4C6B-A316-0BA089A01CEB}"/>
          </ac:spMkLst>
        </pc:spChg>
        <pc:spChg chg="add mod">
          <ac:chgData name="Camila Armas" userId="f412bbe61d912a89" providerId="LiveId" clId="{E4DEF496-61AE-4C73-A38A-210C8391AF0D}" dt="2021-03-11T06:26:36.821" v="7739" actId="1035"/>
          <ac:spMkLst>
            <pc:docMk/>
            <pc:sldMk cId="1013900859" sldId="455"/>
            <ac:spMk id="41" creationId="{D17ACC5C-0D4C-4626-B04E-C6A5598C2654}"/>
          </ac:spMkLst>
        </pc:spChg>
        <pc:spChg chg="add mod">
          <ac:chgData name="Camila Armas" userId="f412bbe61d912a89" providerId="LiveId" clId="{E4DEF496-61AE-4C73-A38A-210C8391AF0D}" dt="2021-03-11T06:26:36.821" v="7739" actId="1035"/>
          <ac:spMkLst>
            <pc:docMk/>
            <pc:sldMk cId="1013900859" sldId="455"/>
            <ac:spMk id="42" creationId="{E5DB758E-1109-4EA7-80E2-E3DAB302870E}"/>
          </ac:spMkLst>
        </pc:spChg>
        <pc:spChg chg="add mod">
          <ac:chgData name="Camila Armas" userId="f412bbe61d912a89" providerId="LiveId" clId="{E4DEF496-61AE-4C73-A38A-210C8391AF0D}" dt="2021-03-11T06:26:36.821" v="7739" actId="1035"/>
          <ac:spMkLst>
            <pc:docMk/>
            <pc:sldMk cId="1013900859" sldId="455"/>
            <ac:spMk id="43" creationId="{F5841AC8-2964-421D-8123-B8143191E1C4}"/>
          </ac:spMkLst>
        </pc:spChg>
        <pc:spChg chg="add mod">
          <ac:chgData name="Camila Armas" userId="f412bbe61d912a89" providerId="LiveId" clId="{E4DEF496-61AE-4C73-A38A-210C8391AF0D}" dt="2021-03-11T06:26:36.821" v="7739" actId="1035"/>
          <ac:spMkLst>
            <pc:docMk/>
            <pc:sldMk cId="1013900859" sldId="455"/>
            <ac:spMk id="45" creationId="{91D0B446-7D1C-4AC6-8B41-D97FFCA845A8}"/>
          </ac:spMkLst>
        </pc:spChg>
        <pc:spChg chg="add mod">
          <ac:chgData name="Camila Armas" userId="f412bbe61d912a89" providerId="LiveId" clId="{E4DEF496-61AE-4C73-A38A-210C8391AF0D}" dt="2021-03-11T06:26:36.821" v="7739" actId="1035"/>
          <ac:spMkLst>
            <pc:docMk/>
            <pc:sldMk cId="1013900859" sldId="455"/>
            <ac:spMk id="46" creationId="{579FF715-022B-43FF-982D-499DE2545A70}"/>
          </ac:spMkLst>
        </pc:spChg>
        <pc:spChg chg="add mod">
          <ac:chgData name="Camila Armas" userId="f412bbe61d912a89" providerId="LiveId" clId="{E4DEF496-61AE-4C73-A38A-210C8391AF0D}" dt="2021-03-11T06:26:36.821" v="7739" actId="1035"/>
          <ac:spMkLst>
            <pc:docMk/>
            <pc:sldMk cId="1013900859" sldId="455"/>
            <ac:spMk id="47" creationId="{33F8E13D-9B07-4EA5-AB5F-1FE1AB1916DA}"/>
          </ac:spMkLst>
        </pc:spChg>
        <pc:spChg chg="add mod">
          <ac:chgData name="Camila Armas" userId="f412bbe61d912a89" providerId="LiveId" clId="{E4DEF496-61AE-4C73-A38A-210C8391AF0D}" dt="2021-03-11T06:26:05.329" v="7720" actId="1076"/>
          <ac:spMkLst>
            <pc:docMk/>
            <pc:sldMk cId="1013900859" sldId="455"/>
            <ac:spMk id="51" creationId="{690D4594-E22B-4EBD-8BB1-8F6777A43C99}"/>
          </ac:spMkLst>
        </pc:spChg>
        <pc:spChg chg="add del mod">
          <ac:chgData name="Camila Armas" userId="f412bbe61d912a89" providerId="LiveId" clId="{E4DEF496-61AE-4C73-A38A-210C8391AF0D}" dt="2021-03-11T06:25:52.393" v="7715" actId="478"/>
          <ac:spMkLst>
            <pc:docMk/>
            <pc:sldMk cId="1013900859" sldId="455"/>
            <ac:spMk id="52" creationId="{45E0EFC2-CD3E-41FB-AB35-34FBCED572CE}"/>
          </ac:spMkLst>
        </pc:spChg>
        <pc:picChg chg="add mod">
          <ac:chgData name="Camila Armas" userId="f412bbe61d912a89" providerId="LiveId" clId="{E4DEF496-61AE-4C73-A38A-210C8391AF0D}" dt="2021-03-11T06:26:36.821" v="7739" actId="1035"/>
          <ac:picMkLst>
            <pc:docMk/>
            <pc:sldMk cId="1013900859" sldId="455"/>
            <ac:picMk id="4" creationId="{4C2A0279-C914-43E2-A498-206A2D67A026}"/>
          </ac:picMkLst>
        </pc:picChg>
        <pc:picChg chg="del">
          <ac:chgData name="Camila Armas" userId="f412bbe61d912a89" providerId="LiveId" clId="{E4DEF496-61AE-4C73-A38A-210C8391AF0D}" dt="2021-03-11T06:00:05.861" v="7298" actId="478"/>
          <ac:picMkLst>
            <pc:docMk/>
            <pc:sldMk cId="1013900859" sldId="455"/>
            <ac:picMk id="23" creationId="{86568960-B7E2-47DC-AE9D-7DA3D12BA952}"/>
          </ac:picMkLst>
        </pc:picChg>
        <pc:picChg chg="add mod">
          <ac:chgData name="Camila Armas" userId="f412bbe61d912a89" providerId="LiveId" clId="{E4DEF496-61AE-4C73-A38A-210C8391AF0D}" dt="2021-03-11T06:14:12.083" v="7484" actId="1035"/>
          <ac:picMkLst>
            <pc:docMk/>
            <pc:sldMk cId="1013900859" sldId="455"/>
            <ac:picMk id="30" creationId="{1013EC36-3F79-4189-85A8-72677C72C6B6}"/>
          </ac:picMkLst>
        </pc:picChg>
        <pc:picChg chg="add mod">
          <ac:chgData name="Camila Armas" userId="f412bbe61d912a89" providerId="LiveId" clId="{E4DEF496-61AE-4C73-A38A-210C8391AF0D}" dt="2021-03-11T06:26:20.349" v="7728" actId="1076"/>
          <ac:picMkLst>
            <pc:docMk/>
            <pc:sldMk cId="1013900859" sldId="455"/>
            <ac:picMk id="37" creationId="{C577D1CF-5B72-4FF5-91BE-1D0C032CA164}"/>
          </ac:picMkLst>
        </pc:picChg>
        <pc:picChg chg="del">
          <ac:chgData name="Camila Armas" userId="f412bbe61d912a89" providerId="LiveId" clId="{E4DEF496-61AE-4C73-A38A-210C8391AF0D}" dt="2021-03-11T06:00:05.861" v="7298" actId="478"/>
          <ac:picMkLst>
            <pc:docMk/>
            <pc:sldMk cId="1013900859" sldId="455"/>
            <ac:picMk id="44" creationId="{67DEDFE0-FB6B-4BC7-BB2C-06C8FAECB507}"/>
          </ac:picMkLst>
        </pc:picChg>
        <pc:picChg chg="add mod modCrop">
          <ac:chgData name="Camila Armas" userId="f412bbe61d912a89" providerId="LiveId" clId="{E4DEF496-61AE-4C73-A38A-210C8391AF0D}" dt="2021-03-11T06:26:09.648" v="7721" actId="1076"/>
          <ac:picMkLst>
            <pc:docMk/>
            <pc:sldMk cId="1013900859" sldId="455"/>
            <ac:picMk id="48" creationId="{A96BE34D-A53D-435E-B1A7-EB8A0411F023}"/>
          </ac:picMkLst>
        </pc:picChg>
        <pc:picChg chg="add del mod">
          <ac:chgData name="Camila Armas" userId="f412bbe61d912a89" providerId="LiveId" clId="{E4DEF496-61AE-4C73-A38A-210C8391AF0D}" dt="2021-03-11T06:19:31.425" v="7501" actId="478"/>
          <ac:picMkLst>
            <pc:docMk/>
            <pc:sldMk cId="1013900859" sldId="455"/>
            <ac:picMk id="50" creationId="{BBA1CA1C-2279-4298-A2CF-1D6B980AEB57}"/>
          </ac:picMkLst>
        </pc:picChg>
        <pc:cxnChg chg="add mod">
          <ac:chgData name="Camila Armas" userId="f412bbe61d912a89" providerId="LiveId" clId="{E4DEF496-61AE-4C73-A38A-210C8391AF0D}" dt="2021-03-11T06:26:15.101" v="7727" actId="1037"/>
          <ac:cxnSpMkLst>
            <pc:docMk/>
            <pc:sldMk cId="1013900859" sldId="455"/>
            <ac:cxnSpMk id="49" creationId="{678CD373-5889-4DC1-8066-68D5E55915E9}"/>
          </ac:cxnSpMkLst>
        </pc:cxnChg>
      </pc:sldChg>
      <pc:sldChg chg="addSp delSp modSp add mod delAnim modAnim">
        <pc:chgData name="Camila Armas" userId="f412bbe61d912a89" providerId="LiveId" clId="{E4DEF496-61AE-4C73-A38A-210C8391AF0D}" dt="2021-03-13T16:14:33.964" v="9036" actId="1076"/>
        <pc:sldMkLst>
          <pc:docMk/>
          <pc:sldMk cId="513337046" sldId="456"/>
        </pc:sldMkLst>
        <pc:spChg chg="mod">
          <ac:chgData name="Camila Armas" userId="f412bbe61d912a89" providerId="LiveId" clId="{E4DEF496-61AE-4C73-A38A-210C8391AF0D}" dt="2021-03-13T02:19:46.006" v="8856" actId="20577"/>
          <ac:spMkLst>
            <pc:docMk/>
            <pc:sldMk cId="513337046" sldId="456"/>
            <ac:spMk id="2" creationId="{6844A8A5-1FCE-499A-9729-ED2D9D361CA0}"/>
          </ac:spMkLst>
        </pc:spChg>
        <pc:spChg chg="del">
          <ac:chgData name="Camila Armas" userId="f412bbe61d912a89" providerId="LiveId" clId="{E4DEF496-61AE-4C73-A38A-210C8391AF0D}" dt="2021-03-11T06:33:13.414" v="7834" actId="478"/>
          <ac:spMkLst>
            <pc:docMk/>
            <pc:sldMk cId="513337046" sldId="456"/>
            <ac:spMk id="3" creationId="{25B35FA8-AF3E-46D9-9B0B-0C5FD295900E}"/>
          </ac:spMkLst>
        </pc:spChg>
        <pc:spChg chg="add del mod">
          <ac:chgData name="Camila Armas" userId="f412bbe61d912a89" providerId="LiveId" clId="{E4DEF496-61AE-4C73-A38A-210C8391AF0D}" dt="2021-03-11T06:33:17.428" v="7837" actId="478"/>
          <ac:spMkLst>
            <pc:docMk/>
            <pc:sldMk cId="513337046" sldId="456"/>
            <ac:spMk id="8" creationId="{D0DCB9AD-5547-434A-A138-F48B25C6F99C}"/>
          </ac:spMkLst>
        </pc:spChg>
        <pc:spChg chg="add mod">
          <ac:chgData name="Camila Armas" userId="f412bbe61d912a89" providerId="LiveId" clId="{E4DEF496-61AE-4C73-A38A-210C8391AF0D}" dt="2021-03-13T16:14:13.823" v="9034" actId="1076"/>
          <ac:spMkLst>
            <pc:docMk/>
            <pc:sldMk cId="513337046" sldId="456"/>
            <ac:spMk id="11" creationId="{C5095460-F19C-4230-8464-10DFC82637BE}"/>
          </ac:spMkLst>
        </pc:spChg>
        <pc:spChg chg="add mod">
          <ac:chgData name="Camila Armas" userId="f412bbe61d912a89" providerId="LiveId" clId="{E4DEF496-61AE-4C73-A38A-210C8391AF0D}" dt="2021-03-13T16:14:13.823" v="9034" actId="1076"/>
          <ac:spMkLst>
            <pc:docMk/>
            <pc:sldMk cId="513337046" sldId="456"/>
            <ac:spMk id="12" creationId="{57FDFD4D-F11D-4F6E-BDB2-B8A462EAA9C3}"/>
          </ac:spMkLst>
        </pc:spChg>
        <pc:spChg chg="add mod">
          <ac:chgData name="Camila Armas" userId="f412bbe61d912a89" providerId="LiveId" clId="{E4DEF496-61AE-4C73-A38A-210C8391AF0D}" dt="2021-03-13T16:14:13.823" v="9034" actId="1076"/>
          <ac:spMkLst>
            <pc:docMk/>
            <pc:sldMk cId="513337046" sldId="456"/>
            <ac:spMk id="16" creationId="{F653B22A-9C3C-4C15-A1E3-ED0BE16177BA}"/>
          </ac:spMkLst>
        </pc:spChg>
        <pc:spChg chg="add del mod">
          <ac:chgData name="Camila Armas" userId="f412bbe61d912a89" providerId="LiveId" clId="{E4DEF496-61AE-4C73-A38A-210C8391AF0D}" dt="2021-03-13T16:13:35.629" v="9024" actId="478"/>
          <ac:spMkLst>
            <pc:docMk/>
            <pc:sldMk cId="513337046" sldId="456"/>
            <ac:spMk id="19" creationId="{E4B418BE-FAED-474C-9118-0274E78DF8AE}"/>
          </ac:spMkLst>
        </pc:spChg>
        <pc:spChg chg="add mod">
          <ac:chgData name="Camila Armas" userId="f412bbe61d912a89" providerId="LiveId" clId="{E4DEF496-61AE-4C73-A38A-210C8391AF0D}" dt="2021-03-13T16:14:24.884" v="9035" actId="1076"/>
          <ac:spMkLst>
            <pc:docMk/>
            <pc:sldMk cId="513337046" sldId="456"/>
            <ac:spMk id="23" creationId="{BA2F7533-182A-4343-9804-1AD550AEF4CD}"/>
          </ac:spMkLst>
        </pc:spChg>
        <pc:spChg chg="add mod">
          <ac:chgData name="Camila Armas" userId="f412bbe61d912a89" providerId="LiveId" clId="{E4DEF496-61AE-4C73-A38A-210C8391AF0D}" dt="2021-03-13T16:14:24.884" v="9035" actId="1076"/>
          <ac:spMkLst>
            <pc:docMk/>
            <pc:sldMk cId="513337046" sldId="456"/>
            <ac:spMk id="27" creationId="{0C5D05DC-9851-454A-8E53-AAF8037A14DE}"/>
          </ac:spMkLst>
        </pc:spChg>
        <pc:spChg chg="add mod">
          <ac:chgData name="Camila Armas" userId="f412bbe61d912a89" providerId="LiveId" clId="{E4DEF496-61AE-4C73-A38A-210C8391AF0D}" dt="2021-03-13T16:14:24.884" v="9035" actId="1076"/>
          <ac:spMkLst>
            <pc:docMk/>
            <pc:sldMk cId="513337046" sldId="456"/>
            <ac:spMk id="28" creationId="{D01823DD-7348-4B1A-A912-142A6E19FFC6}"/>
          </ac:spMkLst>
        </pc:spChg>
        <pc:spChg chg="add mod">
          <ac:chgData name="Camila Armas" userId="f412bbe61d912a89" providerId="LiveId" clId="{E4DEF496-61AE-4C73-A38A-210C8391AF0D}" dt="2021-03-13T16:14:33.964" v="9036" actId="1076"/>
          <ac:spMkLst>
            <pc:docMk/>
            <pc:sldMk cId="513337046" sldId="456"/>
            <ac:spMk id="29" creationId="{D3DFE356-6A98-4F8D-8B78-ABC7E7BDE5E5}"/>
          </ac:spMkLst>
        </pc:spChg>
        <pc:spChg chg="add del mod">
          <ac:chgData name="Camila Armas" userId="f412bbe61d912a89" providerId="LiveId" clId="{E4DEF496-61AE-4C73-A38A-210C8391AF0D}" dt="2021-03-13T16:13:47.900" v="9028" actId="478"/>
          <ac:spMkLst>
            <pc:docMk/>
            <pc:sldMk cId="513337046" sldId="456"/>
            <ac:spMk id="33" creationId="{81F7460E-48C7-4AE8-8871-A3C725BD81EA}"/>
          </ac:spMkLst>
        </pc:spChg>
        <pc:spChg chg="add mod">
          <ac:chgData name="Camila Armas" userId="f412bbe61d912a89" providerId="LiveId" clId="{E4DEF496-61AE-4C73-A38A-210C8391AF0D}" dt="2021-03-13T16:14:13.823" v="9034" actId="1076"/>
          <ac:spMkLst>
            <pc:docMk/>
            <pc:sldMk cId="513337046" sldId="456"/>
            <ac:spMk id="34" creationId="{04C422C9-6B3A-4654-9450-E906AC259991}"/>
          </ac:spMkLst>
        </pc:spChg>
        <pc:spChg chg="add del mod">
          <ac:chgData name="Camila Armas" userId="f412bbe61d912a89" providerId="LiveId" clId="{E4DEF496-61AE-4C73-A38A-210C8391AF0D}" dt="2021-03-13T16:13:55.191" v="9029" actId="478"/>
          <ac:spMkLst>
            <pc:docMk/>
            <pc:sldMk cId="513337046" sldId="456"/>
            <ac:spMk id="37" creationId="{BEF9B84B-E63E-4E3A-8062-9F4133BBD86F}"/>
          </ac:spMkLst>
        </pc:spChg>
        <pc:spChg chg="add del mod">
          <ac:chgData name="Camila Armas" userId="f412bbe61d912a89" providerId="LiveId" clId="{E4DEF496-61AE-4C73-A38A-210C8391AF0D}" dt="2021-03-13T16:13:55.191" v="9029" actId="478"/>
          <ac:spMkLst>
            <pc:docMk/>
            <pc:sldMk cId="513337046" sldId="456"/>
            <ac:spMk id="38" creationId="{B1107DD4-FCE8-485F-82E3-DCF8C9568E3A}"/>
          </ac:spMkLst>
        </pc:spChg>
        <pc:picChg chg="add del mod">
          <ac:chgData name="Camila Armas" userId="f412bbe61d912a89" providerId="LiveId" clId="{E4DEF496-61AE-4C73-A38A-210C8391AF0D}" dt="2021-03-13T16:13:37.924" v="9025" actId="478"/>
          <ac:picMkLst>
            <pc:docMk/>
            <pc:sldMk cId="513337046" sldId="456"/>
            <ac:picMk id="9" creationId="{746491CF-B153-44AB-B875-38999D033E5F}"/>
          </ac:picMkLst>
        </pc:picChg>
        <pc:picChg chg="add mod">
          <ac:chgData name="Camila Armas" userId="f412bbe61d912a89" providerId="LiveId" clId="{E4DEF496-61AE-4C73-A38A-210C8391AF0D}" dt="2021-03-13T16:14:13.823" v="9034" actId="1076"/>
          <ac:picMkLst>
            <pc:docMk/>
            <pc:sldMk cId="513337046" sldId="456"/>
            <ac:picMk id="10" creationId="{DFF39635-883C-45A9-8D6F-A1BCEF125802}"/>
          </ac:picMkLst>
        </pc:picChg>
        <pc:picChg chg="add del mod modCrop">
          <ac:chgData name="Camila Armas" userId="f412bbe61d912a89" providerId="LiveId" clId="{E4DEF496-61AE-4C73-A38A-210C8391AF0D}" dt="2021-03-11T06:37:50.088" v="7890" actId="478"/>
          <ac:picMkLst>
            <pc:docMk/>
            <pc:sldMk cId="513337046" sldId="456"/>
            <ac:picMk id="15" creationId="{D80C9539-AB1E-44FF-BC12-DD340DD1099D}"/>
          </ac:picMkLst>
        </pc:picChg>
        <pc:picChg chg="add mod">
          <ac:chgData name="Camila Armas" userId="f412bbe61d912a89" providerId="LiveId" clId="{E4DEF496-61AE-4C73-A38A-210C8391AF0D}" dt="2021-03-13T16:14:13.823" v="9034" actId="1076"/>
          <ac:picMkLst>
            <pc:docMk/>
            <pc:sldMk cId="513337046" sldId="456"/>
            <ac:picMk id="18" creationId="{F7F26DDB-B922-4888-902B-B2CD459AC268}"/>
          </ac:picMkLst>
        </pc:picChg>
        <pc:picChg chg="add del mod">
          <ac:chgData name="Camila Armas" userId="f412bbe61d912a89" providerId="LiveId" clId="{E4DEF496-61AE-4C73-A38A-210C8391AF0D}" dt="2021-03-13T16:13:39.674" v="9026" actId="478"/>
          <ac:picMkLst>
            <pc:docMk/>
            <pc:sldMk cId="513337046" sldId="456"/>
            <ac:picMk id="22" creationId="{EEE6260B-50E2-4E38-A65D-6483F85D6219}"/>
          </ac:picMkLst>
        </pc:picChg>
        <pc:picChg chg="add mod">
          <ac:chgData name="Camila Armas" userId="f412bbe61d912a89" providerId="LiveId" clId="{E4DEF496-61AE-4C73-A38A-210C8391AF0D}" dt="2021-03-13T16:14:24.884" v="9035" actId="1076"/>
          <ac:picMkLst>
            <pc:docMk/>
            <pc:sldMk cId="513337046" sldId="456"/>
            <ac:picMk id="25" creationId="{24376945-1129-4543-A39B-3296B4B564B6}"/>
          </ac:picMkLst>
        </pc:picChg>
        <pc:picChg chg="add mod modCrop">
          <ac:chgData name="Camila Armas" userId="f412bbe61d912a89" providerId="LiveId" clId="{E4DEF496-61AE-4C73-A38A-210C8391AF0D}" dt="2021-03-13T16:14:24.884" v="9035" actId="1076"/>
          <ac:picMkLst>
            <pc:docMk/>
            <pc:sldMk cId="513337046" sldId="456"/>
            <ac:picMk id="26" creationId="{E46D5D28-DD4A-45F2-B50B-CE9540443810}"/>
          </ac:picMkLst>
        </pc:picChg>
        <pc:picChg chg="add mod">
          <ac:chgData name="Camila Armas" userId="f412bbe61d912a89" providerId="LiveId" clId="{E4DEF496-61AE-4C73-A38A-210C8391AF0D}" dt="2021-03-13T16:14:33.964" v="9036" actId="1076"/>
          <ac:picMkLst>
            <pc:docMk/>
            <pc:sldMk cId="513337046" sldId="456"/>
            <ac:picMk id="31" creationId="{D8452FA6-999F-4B49-ABE3-57E1728B3761}"/>
          </ac:picMkLst>
        </pc:picChg>
        <pc:picChg chg="add mod modCrop">
          <ac:chgData name="Camila Armas" userId="f412bbe61d912a89" providerId="LiveId" clId="{E4DEF496-61AE-4C73-A38A-210C8391AF0D}" dt="2021-03-13T16:14:33.964" v="9036" actId="1076"/>
          <ac:picMkLst>
            <pc:docMk/>
            <pc:sldMk cId="513337046" sldId="456"/>
            <ac:picMk id="32" creationId="{4EACEE09-80F8-4DF5-AEEF-5642535DEDDA}"/>
          </ac:picMkLst>
        </pc:picChg>
        <pc:picChg chg="add del mod">
          <ac:chgData name="Camila Armas" userId="f412bbe61d912a89" providerId="LiveId" clId="{E4DEF496-61AE-4C73-A38A-210C8391AF0D}" dt="2021-03-13T16:13:55.191" v="9029" actId="478"/>
          <ac:picMkLst>
            <pc:docMk/>
            <pc:sldMk cId="513337046" sldId="456"/>
            <ac:picMk id="36" creationId="{273D17B8-DF6B-474D-A022-38328609C5A6}"/>
          </ac:picMkLst>
        </pc:picChg>
        <pc:picChg chg="add del mod">
          <ac:chgData name="Camila Armas" userId="f412bbe61d912a89" providerId="LiveId" clId="{E4DEF496-61AE-4C73-A38A-210C8391AF0D}" dt="2021-03-13T16:13:55.191" v="9029" actId="478"/>
          <ac:picMkLst>
            <pc:docMk/>
            <pc:sldMk cId="513337046" sldId="456"/>
            <ac:picMk id="39" creationId="{15A1483F-D600-4B0A-87C9-E2BF9BA6D856}"/>
          </ac:picMkLst>
        </pc:picChg>
        <pc:picChg chg="add del mod">
          <ac:chgData name="Camila Armas" userId="f412bbe61d912a89" providerId="LiveId" clId="{E4DEF496-61AE-4C73-A38A-210C8391AF0D}" dt="2021-03-13T16:13:55.191" v="9029" actId="478"/>
          <ac:picMkLst>
            <pc:docMk/>
            <pc:sldMk cId="513337046" sldId="456"/>
            <ac:picMk id="40" creationId="{BE345FE5-1B3D-45A2-98ED-2247DE4C19F1}"/>
          </ac:picMkLst>
        </pc:picChg>
        <pc:cxnChg chg="add mod">
          <ac:chgData name="Camila Armas" userId="f412bbe61d912a89" providerId="LiveId" clId="{E4DEF496-61AE-4C73-A38A-210C8391AF0D}" dt="2021-03-13T16:14:13.823" v="9034" actId="1076"/>
          <ac:cxnSpMkLst>
            <pc:docMk/>
            <pc:sldMk cId="513337046" sldId="456"/>
            <ac:cxnSpMk id="14" creationId="{C4CFBE76-1A95-4535-8944-EA7C5A7E4FCB}"/>
          </ac:cxnSpMkLst>
        </pc:cxnChg>
        <pc:cxnChg chg="add del mod">
          <ac:chgData name="Camila Armas" userId="f412bbe61d912a89" providerId="LiveId" clId="{E4DEF496-61AE-4C73-A38A-210C8391AF0D}" dt="2021-03-13T16:13:42.773" v="9027" actId="478"/>
          <ac:cxnSpMkLst>
            <pc:docMk/>
            <pc:sldMk cId="513337046" sldId="456"/>
            <ac:cxnSpMk id="21" creationId="{C28D771D-3245-4F80-8A6A-808541A20FC3}"/>
          </ac:cxnSpMkLst>
        </pc:cxnChg>
      </pc:sldChg>
      <pc:sldChg chg="add del">
        <pc:chgData name="Camila Armas" userId="f412bbe61d912a89" providerId="LiveId" clId="{E4DEF496-61AE-4C73-A38A-210C8391AF0D}" dt="2021-03-11T06:00:23.472" v="7301" actId="2696"/>
        <pc:sldMkLst>
          <pc:docMk/>
          <pc:sldMk cId="2632949024" sldId="456"/>
        </pc:sldMkLst>
      </pc:sldChg>
      <pc:sldChg chg="addSp delSp modSp new del mod">
        <pc:chgData name="Camila Armas" userId="f412bbe61d912a89" providerId="LiveId" clId="{E4DEF496-61AE-4C73-A38A-210C8391AF0D}" dt="2021-03-12T17:56:06.744" v="8497" actId="2696"/>
        <pc:sldMkLst>
          <pc:docMk/>
          <pc:sldMk cId="2346780129" sldId="457"/>
        </pc:sldMkLst>
        <pc:picChg chg="add del mod">
          <ac:chgData name="Camila Armas" userId="f412bbe61d912a89" providerId="LiveId" clId="{E4DEF496-61AE-4C73-A38A-210C8391AF0D}" dt="2021-03-12T17:55:52.587" v="8496" actId="478"/>
          <ac:picMkLst>
            <pc:docMk/>
            <pc:sldMk cId="2346780129" sldId="457"/>
            <ac:picMk id="4" creationId="{7EAF9334-8E08-4CBE-A4E8-0DB3B82BFE68}"/>
          </ac:picMkLst>
        </pc:picChg>
      </pc:sldChg>
      <pc:sldChg chg="addSp delSp modSp add mod ord delAnim modAnim modNotesTx">
        <pc:chgData name="Camila Armas" userId="f412bbe61d912a89" providerId="LiveId" clId="{E4DEF496-61AE-4C73-A38A-210C8391AF0D}" dt="2021-03-13T22:24:19.431" v="9037" actId="20577"/>
        <pc:sldMkLst>
          <pc:docMk/>
          <pc:sldMk cId="2644928650" sldId="457"/>
        </pc:sldMkLst>
        <pc:spChg chg="mod">
          <ac:chgData name="Camila Armas" userId="f412bbe61d912a89" providerId="LiveId" clId="{E4DEF496-61AE-4C73-A38A-210C8391AF0D}" dt="2021-03-12T21:51:14.450" v="8535" actId="20577"/>
          <ac:spMkLst>
            <pc:docMk/>
            <pc:sldMk cId="2644928650" sldId="457"/>
            <ac:spMk id="2" creationId="{25C39D12-68CF-4970-B39F-D1E34A5354AD}"/>
          </ac:spMkLst>
        </pc:spChg>
        <pc:spChg chg="del">
          <ac:chgData name="Camila Armas" userId="f412bbe61d912a89" providerId="LiveId" clId="{E4DEF496-61AE-4C73-A38A-210C8391AF0D}" dt="2021-03-12T21:51:03.644" v="8503" actId="478"/>
          <ac:spMkLst>
            <pc:docMk/>
            <pc:sldMk cId="2644928650" sldId="457"/>
            <ac:spMk id="12" creationId="{D19303A5-DECC-49DD-8221-BE52D72657C9}"/>
          </ac:spMkLst>
        </pc:spChg>
        <pc:spChg chg="del">
          <ac:chgData name="Camila Armas" userId="f412bbe61d912a89" providerId="LiveId" clId="{E4DEF496-61AE-4C73-A38A-210C8391AF0D}" dt="2021-03-12T21:50:50.658" v="8501" actId="478"/>
          <ac:spMkLst>
            <pc:docMk/>
            <pc:sldMk cId="2644928650" sldId="457"/>
            <ac:spMk id="17" creationId="{D2E01773-4408-4E14-8C85-AB63A41FF8C2}"/>
          </ac:spMkLst>
        </pc:spChg>
        <pc:spChg chg="del">
          <ac:chgData name="Camila Armas" userId="f412bbe61d912a89" providerId="LiveId" clId="{E4DEF496-61AE-4C73-A38A-210C8391AF0D}" dt="2021-03-12T21:50:50.658" v="8501" actId="478"/>
          <ac:spMkLst>
            <pc:docMk/>
            <pc:sldMk cId="2644928650" sldId="457"/>
            <ac:spMk id="19" creationId="{11A8C248-72E0-4025-990D-2FA07B491398}"/>
          </ac:spMkLst>
        </pc:spChg>
        <pc:spChg chg="del">
          <ac:chgData name="Camila Armas" userId="f412bbe61d912a89" providerId="LiveId" clId="{E4DEF496-61AE-4C73-A38A-210C8391AF0D}" dt="2021-03-12T21:50:50.658" v="8501" actId="478"/>
          <ac:spMkLst>
            <pc:docMk/>
            <pc:sldMk cId="2644928650" sldId="457"/>
            <ac:spMk id="31" creationId="{B66758CF-858C-4184-B1C3-242C46FAED91}"/>
          </ac:spMkLst>
        </pc:spChg>
        <pc:spChg chg="del">
          <ac:chgData name="Camila Armas" userId="f412bbe61d912a89" providerId="LiveId" clId="{E4DEF496-61AE-4C73-A38A-210C8391AF0D}" dt="2021-03-12T21:51:20.480" v="8537" actId="478"/>
          <ac:spMkLst>
            <pc:docMk/>
            <pc:sldMk cId="2644928650" sldId="457"/>
            <ac:spMk id="36" creationId="{CB17E6EB-741F-4AD8-83E7-503E7EF69AD4}"/>
          </ac:spMkLst>
        </pc:spChg>
        <pc:spChg chg="del">
          <ac:chgData name="Camila Armas" userId="f412bbe61d912a89" providerId="LiveId" clId="{E4DEF496-61AE-4C73-A38A-210C8391AF0D}" dt="2021-03-12T21:51:18.417" v="8536" actId="478"/>
          <ac:spMkLst>
            <pc:docMk/>
            <pc:sldMk cId="2644928650" sldId="457"/>
            <ac:spMk id="42" creationId="{AEB3CB31-31CA-43D3-AEE2-42C3B36F2C08}"/>
          </ac:spMkLst>
        </pc:spChg>
        <pc:spChg chg="del">
          <ac:chgData name="Camila Armas" userId="f412bbe61d912a89" providerId="LiveId" clId="{E4DEF496-61AE-4C73-A38A-210C8391AF0D}" dt="2021-03-12T21:50:50.658" v="8501" actId="478"/>
          <ac:spMkLst>
            <pc:docMk/>
            <pc:sldMk cId="2644928650" sldId="457"/>
            <ac:spMk id="44" creationId="{53B69908-566D-4E05-942B-6D4FF23B28A2}"/>
          </ac:spMkLst>
        </pc:spChg>
        <pc:graphicFrameChg chg="del">
          <ac:chgData name="Camila Armas" userId="f412bbe61d912a89" providerId="LiveId" clId="{E4DEF496-61AE-4C73-A38A-210C8391AF0D}" dt="2021-03-12T21:50:57.947" v="8502" actId="478"/>
          <ac:graphicFrameMkLst>
            <pc:docMk/>
            <pc:sldMk cId="2644928650" sldId="457"/>
            <ac:graphicFrameMk id="3" creationId="{B72047C0-ED23-4FA9-AA57-B26EC9F32744}"/>
          </ac:graphicFrameMkLst>
        </pc:graphicFrameChg>
        <pc:graphicFrameChg chg="add mod modGraphic">
          <ac:chgData name="Camila Armas" userId="f412bbe61d912a89" providerId="LiveId" clId="{E4DEF496-61AE-4C73-A38A-210C8391AF0D}" dt="2021-03-12T21:54:02.228" v="8678" actId="12100"/>
          <ac:graphicFrameMkLst>
            <pc:docMk/>
            <pc:sldMk cId="2644928650" sldId="457"/>
            <ac:graphicFrameMk id="4" creationId="{55AA56A7-7514-4275-8E50-ACC59E31BE74}"/>
          </ac:graphicFrameMkLst>
        </pc:graphicFrameChg>
        <pc:graphicFrameChg chg="del">
          <ac:chgData name="Camila Armas" userId="f412bbe61d912a89" providerId="LiveId" clId="{E4DEF496-61AE-4C73-A38A-210C8391AF0D}" dt="2021-03-12T21:50:50.658" v="8501" actId="478"/>
          <ac:graphicFrameMkLst>
            <pc:docMk/>
            <pc:sldMk cId="2644928650" sldId="457"/>
            <ac:graphicFrameMk id="20" creationId="{66437E39-F6E1-4F20-83EC-6094D2B70A36}"/>
          </ac:graphicFrameMkLst>
        </pc:graphicFrameChg>
        <pc:picChg chg="del">
          <ac:chgData name="Camila Armas" userId="f412bbe61d912a89" providerId="LiveId" clId="{E4DEF496-61AE-4C73-A38A-210C8391AF0D}" dt="2021-03-12T21:50:50.658" v="8501" actId="478"/>
          <ac:picMkLst>
            <pc:docMk/>
            <pc:sldMk cId="2644928650" sldId="457"/>
            <ac:picMk id="2050" creationId="{0C26CFEF-9DD4-4126-83BA-2BEC81C8ACD1}"/>
          </ac:picMkLst>
        </pc:picChg>
        <pc:picChg chg="del">
          <ac:chgData name="Camila Armas" userId="f412bbe61d912a89" providerId="LiveId" clId="{E4DEF496-61AE-4C73-A38A-210C8391AF0D}" dt="2021-03-12T21:50:50.658" v="8501" actId="478"/>
          <ac:picMkLst>
            <pc:docMk/>
            <pc:sldMk cId="2644928650" sldId="457"/>
            <ac:picMk id="3078" creationId="{4861C6CB-EA62-4003-9EB0-C2FE72B9B34F}"/>
          </ac:picMkLst>
        </pc:picChg>
        <pc:picChg chg="del">
          <ac:chgData name="Camila Armas" userId="f412bbe61d912a89" providerId="LiveId" clId="{E4DEF496-61AE-4C73-A38A-210C8391AF0D}" dt="2021-03-12T21:50:50.658" v="8501" actId="478"/>
          <ac:picMkLst>
            <pc:docMk/>
            <pc:sldMk cId="2644928650" sldId="457"/>
            <ac:picMk id="3084" creationId="{48735E54-DE47-4388-A4E8-86DA18C455B2}"/>
          </ac:picMkLst>
        </pc:picChg>
      </pc:sldChg>
      <pc:sldChg chg="addSp modSp add modTransition modAnim modNotesTx">
        <pc:chgData name="Camila Armas" userId="f412bbe61d912a89" providerId="LiveId" clId="{E4DEF496-61AE-4C73-A38A-210C8391AF0D}" dt="2021-03-13T22:24:31.110" v="9038" actId="20577"/>
        <pc:sldMkLst>
          <pc:docMk/>
          <pc:sldMk cId="540365026" sldId="458"/>
        </pc:sldMkLst>
        <pc:spChg chg="mod">
          <ac:chgData name="Camila Armas" userId="f412bbe61d912a89" providerId="LiveId" clId="{E4DEF496-61AE-4C73-A38A-210C8391AF0D}" dt="2021-03-12T23:06:12.876" v="8783" actId="20577"/>
          <ac:spMkLst>
            <pc:docMk/>
            <pc:sldMk cId="540365026" sldId="458"/>
            <ac:spMk id="10" creationId="{EB91BA64-95ED-4DA9-A073-8D8BF8D00B89}"/>
          </ac:spMkLst>
        </pc:spChg>
        <pc:graphicFrameChg chg="mod">
          <ac:chgData name="Camila Armas" userId="f412bbe61d912a89" providerId="LiveId" clId="{E4DEF496-61AE-4C73-A38A-210C8391AF0D}" dt="2021-03-12T21:55:23.942" v="8693" actId="113"/>
          <ac:graphicFrameMkLst>
            <pc:docMk/>
            <pc:sldMk cId="540365026" sldId="458"/>
            <ac:graphicFrameMk id="4" creationId="{55AA56A7-7514-4275-8E50-ACC59E31BE74}"/>
          </ac:graphicFrameMkLst>
        </pc:graphicFrameChg>
        <pc:picChg chg="add mod">
          <ac:chgData name="Camila Armas" userId="f412bbe61d912a89" providerId="LiveId" clId="{E4DEF496-61AE-4C73-A38A-210C8391AF0D}" dt="2021-03-12T21:54:58.826" v="8692" actId="1037"/>
          <ac:picMkLst>
            <pc:docMk/>
            <pc:sldMk cId="540365026" sldId="458"/>
            <ac:picMk id="8" creationId="{523E8D2E-B620-430D-8B43-BE87F7D12A7E}"/>
          </ac:picMkLst>
        </pc:picChg>
      </pc:sldChg>
      <pc:sldChg chg="modSp add mod ord modTransition modNotesTx">
        <pc:chgData name="Camila Armas" userId="f412bbe61d912a89" providerId="LiveId" clId="{E4DEF496-61AE-4C73-A38A-210C8391AF0D}" dt="2021-03-13T22:25:20.010" v="9043" actId="20577"/>
        <pc:sldMkLst>
          <pc:docMk/>
          <pc:sldMk cId="2064479718" sldId="459"/>
        </pc:sldMkLst>
        <pc:spChg chg="mod">
          <ac:chgData name="Camila Armas" userId="f412bbe61d912a89" providerId="LiveId" clId="{E4DEF496-61AE-4C73-A38A-210C8391AF0D}" dt="2021-03-12T23:06:31.997" v="8791" actId="20577"/>
          <ac:spMkLst>
            <pc:docMk/>
            <pc:sldMk cId="2064479718" sldId="459"/>
            <ac:spMk id="10" creationId="{EB91BA64-95ED-4DA9-A073-8D8BF8D00B89}"/>
          </ac:spMkLst>
        </pc:spChg>
        <pc:graphicFrameChg chg="mod">
          <ac:chgData name="Camila Armas" userId="f412bbe61d912a89" providerId="LiveId" clId="{E4DEF496-61AE-4C73-A38A-210C8391AF0D}" dt="2021-03-12T21:57:55.490" v="8712" actId="113"/>
          <ac:graphicFrameMkLst>
            <pc:docMk/>
            <pc:sldMk cId="2064479718" sldId="459"/>
            <ac:graphicFrameMk id="4" creationId="{55AA56A7-7514-4275-8E50-ACC59E31BE74}"/>
          </ac:graphicFrameMkLst>
        </pc:graphicFrameChg>
        <pc:picChg chg="mod">
          <ac:chgData name="Camila Armas" userId="f412bbe61d912a89" providerId="LiveId" clId="{E4DEF496-61AE-4C73-A38A-210C8391AF0D}" dt="2021-03-12T21:57:44.549" v="8710" actId="1037"/>
          <ac:picMkLst>
            <pc:docMk/>
            <pc:sldMk cId="2064479718" sldId="459"/>
            <ac:picMk id="8" creationId="{523E8D2E-B620-430D-8B43-BE87F7D12A7E}"/>
          </ac:picMkLst>
        </pc:picChg>
      </pc:sldChg>
      <pc:sldChg chg="modSp add mod ord modNotesTx">
        <pc:chgData name="Camila Armas" userId="f412bbe61d912a89" providerId="LiveId" clId="{E4DEF496-61AE-4C73-A38A-210C8391AF0D}" dt="2021-03-13T22:25:27.949" v="9044" actId="20577"/>
        <pc:sldMkLst>
          <pc:docMk/>
          <pc:sldMk cId="3142522408" sldId="460"/>
        </pc:sldMkLst>
        <pc:spChg chg="mod">
          <ac:chgData name="Camila Armas" userId="f412bbe61d912a89" providerId="LiveId" clId="{E4DEF496-61AE-4C73-A38A-210C8391AF0D}" dt="2021-03-12T23:06:40.605" v="8795" actId="20577"/>
          <ac:spMkLst>
            <pc:docMk/>
            <pc:sldMk cId="3142522408" sldId="460"/>
            <ac:spMk id="10" creationId="{EB91BA64-95ED-4DA9-A073-8D8BF8D00B89}"/>
          </ac:spMkLst>
        </pc:spChg>
        <pc:graphicFrameChg chg="mod">
          <ac:chgData name="Camila Armas" userId="f412bbe61d912a89" providerId="LiveId" clId="{E4DEF496-61AE-4C73-A38A-210C8391AF0D}" dt="2021-03-12T21:59:30.182" v="8718" actId="113"/>
          <ac:graphicFrameMkLst>
            <pc:docMk/>
            <pc:sldMk cId="3142522408" sldId="460"/>
            <ac:graphicFrameMk id="4" creationId="{55AA56A7-7514-4275-8E50-ACC59E31BE74}"/>
          </ac:graphicFrameMkLst>
        </pc:graphicFrameChg>
        <pc:picChg chg="mod">
          <ac:chgData name="Camila Armas" userId="f412bbe61d912a89" providerId="LiveId" clId="{E4DEF496-61AE-4C73-A38A-210C8391AF0D}" dt="2021-03-12T21:59:21.904" v="8716" actId="1076"/>
          <ac:picMkLst>
            <pc:docMk/>
            <pc:sldMk cId="3142522408" sldId="460"/>
            <ac:picMk id="8" creationId="{523E8D2E-B620-430D-8B43-BE87F7D12A7E}"/>
          </ac:picMkLst>
        </pc:picChg>
      </pc:sldChg>
      <pc:sldChg chg="modSp add mod ord modNotesTx">
        <pc:chgData name="Camila Armas" userId="f412bbe61d912a89" providerId="LiveId" clId="{E4DEF496-61AE-4C73-A38A-210C8391AF0D}" dt="2021-03-13T22:25:43.675" v="9045" actId="20577"/>
        <pc:sldMkLst>
          <pc:docMk/>
          <pc:sldMk cId="3724960644" sldId="461"/>
        </pc:sldMkLst>
        <pc:spChg chg="mod">
          <ac:chgData name="Camila Armas" userId="f412bbe61d912a89" providerId="LiveId" clId="{E4DEF496-61AE-4C73-A38A-210C8391AF0D}" dt="2021-03-12T23:06:57.768" v="8804" actId="20577"/>
          <ac:spMkLst>
            <pc:docMk/>
            <pc:sldMk cId="3724960644" sldId="461"/>
            <ac:spMk id="10" creationId="{EB91BA64-95ED-4DA9-A073-8D8BF8D00B89}"/>
          </ac:spMkLst>
        </pc:spChg>
        <pc:graphicFrameChg chg="mod">
          <ac:chgData name="Camila Armas" userId="f412bbe61d912a89" providerId="LiveId" clId="{E4DEF496-61AE-4C73-A38A-210C8391AF0D}" dt="2021-03-12T22:00:01.170" v="8724" actId="113"/>
          <ac:graphicFrameMkLst>
            <pc:docMk/>
            <pc:sldMk cId="3724960644" sldId="461"/>
            <ac:graphicFrameMk id="4" creationId="{55AA56A7-7514-4275-8E50-ACC59E31BE74}"/>
          </ac:graphicFrameMkLst>
        </pc:graphicFrameChg>
        <pc:picChg chg="mod">
          <ac:chgData name="Camila Armas" userId="f412bbe61d912a89" providerId="LiveId" clId="{E4DEF496-61AE-4C73-A38A-210C8391AF0D}" dt="2021-03-12T21:59:52.893" v="8722" actId="1076"/>
          <ac:picMkLst>
            <pc:docMk/>
            <pc:sldMk cId="3724960644" sldId="461"/>
            <ac:picMk id="8" creationId="{523E8D2E-B620-430D-8B43-BE87F7D12A7E}"/>
          </ac:picMkLst>
        </pc:picChg>
      </pc:sldChg>
      <pc:sldChg chg="modSp add mod ord modNotesTx">
        <pc:chgData name="Camila Armas" userId="f412bbe61d912a89" providerId="LiveId" clId="{E4DEF496-61AE-4C73-A38A-210C8391AF0D}" dt="2021-03-13T22:29:23.693" v="9098" actId="20577"/>
        <pc:sldMkLst>
          <pc:docMk/>
          <pc:sldMk cId="4075093428" sldId="462"/>
        </pc:sldMkLst>
        <pc:spChg chg="mod">
          <ac:chgData name="Camila Armas" userId="f412bbe61d912a89" providerId="LiveId" clId="{E4DEF496-61AE-4C73-A38A-210C8391AF0D}" dt="2021-03-13T02:19:21.927" v="8843" actId="20577"/>
          <ac:spMkLst>
            <pc:docMk/>
            <pc:sldMk cId="4075093428" sldId="462"/>
            <ac:spMk id="10" creationId="{EB91BA64-95ED-4DA9-A073-8D8BF8D00B89}"/>
          </ac:spMkLst>
        </pc:spChg>
        <pc:graphicFrameChg chg="mod">
          <ac:chgData name="Camila Armas" userId="f412bbe61d912a89" providerId="LiveId" clId="{E4DEF496-61AE-4C73-A38A-210C8391AF0D}" dt="2021-03-12T22:00:38.866" v="8730" actId="113"/>
          <ac:graphicFrameMkLst>
            <pc:docMk/>
            <pc:sldMk cId="4075093428" sldId="462"/>
            <ac:graphicFrameMk id="4" creationId="{55AA56A7-7514-4275-8E50-ACC59E31BE74}"/>
          </ac:graphicFrameMkLst>
        </pc:graphicFrameChg>
        <pc:picChg chg="mod">
          <ac:chgData name="Camila Armas" userId="f412bbe61d912a89" providerId="LiveId" clId="{E4DEF496-61AE-4C73-A38A-210C8391AF0D}" dt="2021-03-12T22:00:32.253" v="8728" actId="1076"/>
          <ac:picMkLst>
            <pc:docMk/>
            <pc:sldMk cId="4075093428" sldId="462"/>
            <ac:picMk id="8" creationId="{523E8D2E-B620-430D-8B43-BE87F7D12A7E}"/>
          </ac:picMkLst>
        </pc:picChg>
      </pc:sldChg>
      <pc:sldChg chg="modSp add mod ord modNotesTx">
        <pc:chgData name="Camila Armas" userId="f412bbe61d912a89" providerId="LiveId" clId="{E4DEF496-61AE-4C73-A38A-210C8391AF0D}" dt="2021-03-13T22:30:54.064" v="9117" actId="20577"/>
        <pc:sldMkLst>
          <pc:docMk/>
          <pc:sldMk cId="2315779900" sldId="463"/>
        </pc:sldMkLst>
        <pc:spChg chg="mod">
          <ac:chgData name="Camila Armas" userId="f412bbe61d912a89" providerId="LiveId" clId="{E4DEF496-61AE-4C73-A38A-210C8391AF0D}" dt="2021-03-13T02:19:37.551" v="8852" actId="20577"/>
          <ac:spMkLst>
            <pc:docMk/>
            <pc:sldMk cId="2315779900" sldId="463"/>
            <ac:spMk id="10" creationId="{EB91BA64-95ED-4DA9-A073-8D8BF8D00B89}"/>
          </ac:spMkLst>
        </pc:spChg>
        <pc:graphicFrameChg chg="mod">
          <ac:chgData name="Camila Armas" userId="f412bbe61d912a89" providerId="LiveId" clId="{E4DEF496-61AE-4C73-A38A-210C8391AF0D}" dt="2021-03-12T22:01:01.680" v="8740" actId="113"/>
          <ac:graphicFrameMkLst>
            <pc:docMk/>
            <pc:sldMk cId="2315779900" sldId="463"/>
            <ac:graphicFrameMk id="4" creationId="{55AA56A7-7514-4275-8E50-ACC59E31BE74}"/>
          </ac:graphicFrameMkLst>
        </pc:graphicFrameChg>
        <pc:picChg chg="mod">
          <ac:chgData name="Camila Armas" userId="f412bbe61d912a89" providerId="LiveId" clId="{E4DEF496-61AE-4C73-A38A-210C8391AF0D}" dt="2021-03-12T22:00:53.263" v="8738" actId="1037"/>
          <ac:picMkLst>
            <pc:docMk/>
            <pc:sldMk cId="2315779900" sldId="463"/>
            <ac:picMk id="8" creationId="{523E8D2E-B620-430D-8B43-BE87F7D12A7E}"/>
          </ac:picMkLst>
        </pc:picChg>
      </pc:sldChg>
      <pc:sldChg chg="modSp add mod ord modNotesTx">
        <pc:chgData name="Camila Armas" userId="f412bbe61d912a89" providerId="LiveId" clId="{E4DEF496-61AE-4C73-A38A-210C8391AF0D}" dt="2021-03-13T22:32:24.861" v="9118" actId="20577"/>
        <pc:sldMkLst>
          <pc:docMk/>
          <pc:sldMk cId="3195619819" sldId="464"/>
        </pc:sldMkLst>
        <pc:spChg chg="mod">
          <ac:chgData name="Camila Armas" userId="f412bbe61d912a89" providerId="LiveId" clId="{E4DEF496-61AE-4C73-A38A-210C8391AF0D}" dt="2021-03-13T02:19:51.478" v="8859" actId="20577"/>
          <ac:spMkLst>
            <pc:docMk/>
            <pc:sldMk cId="3195619819" sldId="464"/>
            <ac:spMk id="10" creationId="{EB91BA64-95ED-4DA9-A073-8D8BF8D00B89}"/>
          </ac:spMkLst>
        </pc:spChg>
        <pc:graphicFrameChg chg="mod">
          <ac:chgData name="Camila Armas" userId="f412bbe61d912a89" providerId="LiveId" clId="{E4DEF496-61AE-4C73-A38A-210C8391AF0D}" dt="2021-03-12T22:01:22.743" v="8757" actId="113"/>
          <ac:graphicFrameMkLst>
            <pc:docMk/>
            <pc:sldMk cId="3195619819" sldId="464"/>
            <ac:graphicFrameMk id="4" creationId="{55AA56A7-7514-4275-8E50-ACC59E31BE74}"/>
          </ac:graphicFrameMkLst>
        </pc:graphicFrameChg>
        <pc:picChg chg="mod">
          <ac:chgData name="Camila Armas" userId="f412bbe61d912a89" providerId="LiveId" clId="{E4DEF496-61AE-4C73-A38A-210C8391AF0D}" dt="2021-03-12T22:01:15.105" v="8755" actId="1038"/>
          <ac:picMkLst>
            <pc:docMk/>
            <pc:sldMk cId="3195619819" sldId="464"/>
            <ac:picMk id="8" creationId="{523E8D2E-B620-430D-8B43-BE87F7D12A7E}"/>
          </ac:picMkLst>
        </pc:picChg>
      </pc:sldChg>
      <pc:sldMasterChg chg="modTransition modSldLayout">
        <pc:chgData name="Camila Armas" userId="f412bbe61d912a89" providerId="LiveId" clId="{E4DEF496-61AE-4C73-A38A-210C8391AF0D}" dt="2021-03-10T17:08:08.008" v="3544"/>
        <pc:sldMasterMkLst>
          <pc:docMk/>
          <pc:sldMasterMk cId="4285732013" sldId="2147483674"/>
        </pc:sldMasterMkLst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1282045435" sldId="2147483675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2855017494" sldId="2147483676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117660629" sldId="2147483677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3551841163" sldId="2147483678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3370098748" sldId="2147483679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45799145" sldId="2147483680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3867844810" sldId="2147483681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3252112575" sldId="2147483682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424968557" sldId="2147483683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2833155489" sldId="2147483684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520036895" sldId="2147483685"/>
          </pc:sldLayoutMkLst>
        </pc:sldLayoutChg>
        <pc:sldLayoutChg chg="modTransition">
          <pc:chgData name="Camila Armas" userId="f412bbe61d912a89" providerId="LiveId" clId="{E4DEF496-61AE-4C73-A38A-210C8391AF0D}" dt="2021-03-10T17:08:08.008" v="3544"/>
          <pc:sldLayoutMkLst>
            <pc:docMk/>
            <pc:sldMasterMk cId="4285732013" sldId="2147483674"/>
            <pc:sldLayoutMk cId="1810043193" sldId="2147483686"/>
          </pc:sldLayoutMkLst>
        </pc:sldLayoutChg>
      </pc:sldMasterChg>
    </pc:docChg>
  </pc:docChgLst>
</pc:chgInfo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72B66-BB90-4D5D-9BE6-0F72F0AD368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</dgm:pt>
    <dgm:pt modelId="{13D38F2F-2A27-4FC4-BF38-25A3EE38389E}">
      <dgm:prSet phldrT="[Text]"/>
      <dgm:spPr/>
      <dgm:t>
        <a:bodyPr/>
        <a:lstStyle/>
        <a:p>
          <a:r>
            <a:rPr lang="es-EC" dirty="0"/>
            <a:t>Introducción</a:t>
          </a:r>
        </a:p>
      </dgm:t>
    </dgm:pt>
    <dgm:pt modelId="{24084277-2D6E-4A5D-8B40-3FEDC7F26C33}" type="parTrans" cxnId="{0E1C0FA7-5162-4585-8305-720475A03129}">
      <dgm:prSet/>
      <dgm:spPr/>
      <dgm:t>
        <a:bodyPr/>
        <a:lstStyle/>
        <a:p>
          <a:endParaRPr lang="es-EC"/>
        </a:p>
      </dgm:t>
    </dgm:pt>
    <dgm:pt modelId="{088510DB-0504-4834-BEFF-260A988165E0}" type="sibTrans" cxnId="{0E1C0FA7-5162-4585-8305-720475A03129}">
      <dgm:prSet/>
      <dgm:spPr/>
      <dgm:t>
        <a:bodyPr/>
        <a:lstStyle/>
        <a:p>
          <a:endParaRPr lang="es-EC"/>
        </a:p>
      </dgm:t>
    </dgm:pt>
    <dgm:pt modelId="{A7370823-F39B-4B16-98E5-C73F9C355529}">
      <dgm:prSet phldrT="[Text]"/>
      <dgm:spPr/>
      <dgm:t>
        <a:bodyPr/>
        <a:lstStyle/>
        <a:p>
          <a:r>
            <a:rPr lang="es-EC" dirty="0"/>
            <a:t>Objetivos</a:t>
          </a:r>
        </a:p>
      </dgm:t>
    </dgm:pt>
    <dgm:pt modelId="{7C11E3B9-43A2-459C-89B1-FCAE8408C683}" type="parTrans" cxnId="{0C660D4C-A415-4715-8274-C69B7BA6C159}">
      <dgm:prSet/>
      <dgm:spPr/>
      <dgm:t>
        <a:bodyPr/>
        <a:lstStyle/>
        <a:p>
          <a:endParaRPr lang="es-EC"/>
        </a:p>
      </dgm:t>
    </dgm:pt>
    <dgm:pt modelId="{E0438B1E-1228-41BC-9AB4-54707D24BA8D}" type="sibTrans" cxnId="{0C660D4C-A415-4715-8274-C69B7BA6C159}">
      <dgm:prSet/>
      <dgm:spPr/>
      <dgm:t>
        <a:bodyPr/>
        <a:lstStyle/>
        <a:p>
          <a:endParaRPr lang="es-EC"/>
        </a:p>
      </dgm:t>
    </dgm:pt>
    <dgm:pt modelId="{F5785195-148F-41CE-9884-889B8E2D3FE2}">
      <dgm:prSet phldrT="[Text]"/>
      <dgm:spPr/>
      <dgm:t>
        <a:bodyPr/>
        <a:lstStyle/>
        <a:p>
          <a:r>
            <a:rPr lang="es-EC" dirty="0"/>
            <a:t>Materiales y métodos</a:t>
          </a:r>
        </a:p>
      </dgm:t>
    </dgm:pt>
    <dgm:pt modelId="{701D1919-1A69-411C-A076-BB9724235295}" type="parTrans" cxnId="{92326A03-0F53-47FE-828A-E2688A8AF004}">
      <dgm:prSet/>
      <dgm:spPr/>
      <dgm:t>
        <a:bodyPr/>
        <a:lstStyle/>
        <a:p>
          <a:endParaRPr lang="es-EC"/>
        </a:p>
      </dgm:t>
    </dgm:pt>
    <dgm:pt modelId="{1788F3A0-87C2-41D3-A384-8E50FE940D8F}" type="sibTrans" cxnId="{92326A03-0F53-47FE-828A-E2688A8AF004}">
      <dgm:prSet/>
      <dgm:spPr/>
      <dgm:t>
        <a:bodyPr/>
        <a:lstStyle/>
        <a:p>
          <a:endParaRPr lang="es-EC"/>
        </a:p>
      </dgm:t>
    </dgm:pt>
    <dgm:pt modelId="{D659CB4A-4C4B-4012-8408-99E3FEA64CA2}">
      <dgm:prSet phldrT="[Text]"/>
      <dgm:spPr/>
      <dgm:t>
        <a:bodyPr/>
        <a:lstStyle/>
        <a:p>
          <a:r>
            <a:rPr lang="es-EC" dirty="0"/>
            <a:t>Resultados y discusión</a:t>
          </a:r>
        </a:p>
      </dgm:t>
    </dgm:pt>
    <dgm:pt modelId="{CA5CC867-A39D-42CF-88A5-9563A6091CE9}" type="parTrans" cxnId="{AFA50743-7738-421C-8C0B-D39B072A0589}">
      <dgm:prSet/>
      <dgm:spPr/>
      <dgm:t>
        <a:bodyPr/>
        <a:lstStyle/>
        <a:p>
          <a:endParaRPr lang="es-EC"/>
        </a:p>
      </dgm:t>
    </dgm:pt>
    <dgm:pt modelId="{9170754D-48AB-42DA-A007-4AF72C23E583}" type="sibTrans" cxnId="{AFA50743-7738-421C-8C0B-D39B072A0589}">
      <dgm:prSet/>
      <dgm:spPr/>
      <dgm:t>
        <a:bodyPr/>
        <a:lstStyle/>
        <a:p>
          <a:endParaRPr lang="es-EC"/>
        </a:p>
      </dgm:t>
    </dgm:pt>
    <dgm:pt modelId="{B5711504-BF7D-415C-A60F-93F4D226195F}">
      <dgm:prSet phldrT="[Text]"/>
      <dgm:spPr/>
      <dgm:t>
        <a:bodyPr/>
        <a:lstStyle/>
        <a:p>
          <a:r>
            <a:rPr lang="es-EC" dirty="0"/>
            <a:t>Conclusiones</a:t>
          </a:r>
        </a:p>
      </dgm:t>
    </dgm:pt>
    <dgm:pt modelId="{94C1F0AC-44D8-4893-856F-AD51D48C5F88}" type="parTrans" cxnId="{9664409E-9E2A-4EF2-BDF6-D855BB5C60A3}">
      <dgm:prSet/>
      <dgm:spPr/>
      <dgm:t>
        <a:bodyPr/>
        <a:lstStyle/>
        <a:p>
          <a:endParaRPr lang="es-EC"/>
        </a:p>
      </dgm:t>
    </dgm:pt>
    <dgm:pt modelId="{B9DB030F-EFED-4393-89A3-45013FD9971C}" type="sibTrans" cxnId="{9664409E-9E2A-4EF2-BDF6-D855BB5C60A3}">
      <dgm:prSet/>
      <dgm:spPr/>
      <dgm:t>
        <a:bodyPr/>
        <a:lstStyle/>
        <a:p>
          <a:endParaRPr lang="es-EC"/>
        </a:p>
      </dgm:t>
    </dgm:pt>
    <dgm:pt modelId="{5DD04923-5BFF-4A5A-AC9A-13FFDD19C9EA}">
      <dgm:prSet phldrT="[Text]"/>
      <dgm:spPr/>
      <dgm:t>
        <a:bodyPr/>
        <a:lstStyle/>
        <a:p>
          <a:r>
            <a:rPr lang="es-EC" dirty="0"/>
            <a:t>Recomendaciones</a:t>
          </a:r>
        </a:p>
      </dgm:t>
    </dgm:pt>
    <dgm:pt modelId="{132E27F6-3406-4678-92A0-29CFE26F36F9}" type="parTrans" cxnId="{6162A684-2530-41C9-88D0-CC910BA3A1D0}">
      <dgm:prSet/>
      <dgm:spPr/>
      <dgm:t>
        <a:bodyPr/>
        <a:lstStyle/>
        <a:p>
          <a:endParaRPr lang="es-EC"/>
        </a:p>
      </dgm:t>
    </dgm:pt>
    <dgm:pt modelId="{5D47F171-C939-45E0-A8F1-B72763BE3A2B}" type="sibTrans" cxnId="{6162A684-2530-41C9-88D0-CC910BA3A1D0}">
      <dgm:prSet/>
      <dgm:spPr/>
      <dgm:t>
        <a:bodyPr/>
        <a:lstStyle/>
        <a:p>
          <a:endParaRPr lang="es-EC"/>
        </a:p>
      </dgm:t>
    </dgm:pt>
    <dgm:pt modelId="{40141AA8-10FD-40A5-B36C-D37DD9BF49AA}">
      <dgm:prSet phldrT="[Text]"/>
      <dgm:spPr/>
      <dgm:t>
        <a:bodyPr/>
        <a:lstStyle/>
        <a:p>
          <a:r>
            <a:rPr lang="es-EC" dirty="0"/>
            <a:t>Agradecimientos</a:t>
          </a:r>
        </a:p>
      </dgm:t>
    </dgm:pt>
    <dgm:pt modelId="{334E93A4-6BEC-43ED-9267-05F123C9758A}" type="parTrans" cxnId="{4E4EF002-FD04-4729-8A9C-2CD59FE93D7E}">
      <dgm:prSet/>
      <dgm:spPr/>
      <dgm:t>
        <a:bodyPr/>
        <a:lstStyle/>
        <a:p>
          <a:endParaRPr lang="es-EC"/>
        </a:p>
      </dgm:t>
    </dgm:pt>
    <dgm:pt modelId="{4B07697B-3ACB-4BD4-8EB1-CC48910728FE}" type="sibTrans" cxnId="{4E4EF002-FD04-4729-8A9C-2CD59FE93D7E}">
      <dgm:prSet/>
      <dgm:spPr/>
      <dgm:t>
        <a:bodyPr/>
        <a:lstStyle/>
        <a:p>
          <a:endParaRPr lang="es-EC"/>
        </a:p>
      </dgm:t>
    </dgm:pt>
    <dgm:pt modelId="{3ECD35BB-B536-4109-906E-D24EEF56BD24}" type="pres">
      <dgm:prSet presAssocID="{D8872B66-BB90-4D5D-9BE6-0F72F0AD3689}" presName="Name0" presStyleCnt="0">
        <dgm:presLayoutVars>
          <dgm:chMax val="7"/>
          <dgm:chPref val="7"/>
          <dgm:dir/>
        </dgm:presLayoutVars>
      </dgm:prSet>
      <dgm:spPr/>
    </dgm:pt>
    <dgm:pt modelId="{344A09E6-AE64-4A90-8BA6-5115D893C7DF}" type="pres">
      <dgm:prSet presAssocID="{D8872B66-BB90-4D5D-9BE6-0F72F0AD3689}" presName="Name1" presStyleCnt="0"/>
      <dgm:spPr/>
    </dgm:pt>
    <dgm:pt modelId="{78342014-69C5-416F-B595-F8266228217C}" type="pres">
      <dgm:prSet presAssocID="{D8872B66-BB90-4D5D-9BE6-0F72F0AD3689}" presName="cycle" presStyleCnt="0"/>
      <dgm:spPr/>
    </dgm:pt>
    <dgm:pt modelId="{D19F173B-0D22-4B14-8E66-0CF27D49C62C}" type="pres">
      <dgm:prSet presAssocID="{D8872B66-BB90-4D5D-9BE6-0F72F0AD3689}" presName="srcNode" presStyleLbl="node1" presStyleIdx="0" presStyleCnt="7"/>
      <dgm:spPr/>
    </dgm:pt>
    <dgm:pt modelId="{D20BADB6-699D-47B7-A6B1-1E61C6A73AA6}" type="pres">
      <dgm:prSet presAssocID="{D8872B66-BB90-4D5D-9BE6-0F72F0AD3689}" presName="conn" presStyleLbl="parChTrans1D2" presStyleIdx="0" presStyleCnt="1"/>
      <dgm:spPr/>
    </dgm:pt>
    <dgm:pt modelId="{55E8EB2C-E525-4705-8874-9B89DC070F47}" type="pres">
      <dgm:prSet presAssocID="{D8872B66-BB90-4D5D-9BE6-0F72F0AD3689}" presName="extraNode" presStyleLbl="node1" presStyleIdx="0" presStyleCnt="7"/>
      <dgm:spPr/>
    </dgm:pt>
    <dgm:pt modelId="{C38BEF00-C1C1-4C5A-B0EB-5D71EBAFBD58}" type="pres">
      <dgm:prSet presAssocID="{D8872B66-BB90-4D5D-9BE6-0F72F0AD3689}" presName="dstNode" presStyleLbl="node1" presStyleIdx="0" presStyleCnt="7"/>
      <dgm:spPr/>
    </dgm:pt>
    <dgm:pt modelId="{697F4259-8AAB-4C66-A52F-68801480510D}" type="pres">
      <dgm:prSet presAssocID="{13D38F2F-2A27-4FC4-BF38-25A3EE38389E}" presName="text_1" presStyleLbl="node1" presStyleIdx="0" presStyleCnt="7">
        <dgm:presLayoutVars>
          <dgm:bulletEnabled val="1"/>
        </dgm:presLayoutVars>
      </dgm:prSet>
      <dgm:spPr/>
    </dgm:pt>
    <dgm:pt modelId="{80A24962-63D0-46D5-B670-487DE9532F98}" type="pres">
      <dgm:prSet presAssocID="{13D38F2F-2A27-4FC4-BF38-25A3EE38389E}" presName="accent_1" presStyleCnt="0"/>
      <dgm:spPr/>
    </dgm:pt>
    <dgm:pt modelId="{6AA8D488-952E-4B9A-8314-64E4A45DBF82}" type="pres">
      <dgm:prSet presAssocID="{13D38F2F-2A27-4FC4-BF38-25A3EE38389E}" presName="accentRepeatNode" presStyleLbl="solidFgAcc1" presStyleIdx="0" presStyleCnt="7"/>
      <dgm:spPr/>
    </dgm:pt>
    <dgm:pt modelId="{A6884985-5F03-4B80-B317-98101CEAE1B5}" type="pres">
      <dgm:prSet presAssocID="{A7370823-F39B-4B16-98E5-C73F9C355529}" presName="text_2" presStyleLbl="node1" presStyleIdx="1" presStyleCnt="7">
        <dgm:presLayoutVars>
          <dgm:bulletEnabled val="1"/>
        </dgm:presLayoutVars>
      </dgm:prSet>
      <dgm:spPr/>
    </dgm:pt>
    <dgm:pt modelId="{DCC369AA-F8E0-4F19-8DE0-8CEB8F0EE10F}" type="pres">
      <dgm:prSet presAssocID="{A7370823-F39B-4B16-98E5-C73F9C355529}" presName="accent_2" presStyleCnt="0"/>
      <dgm:spPr/>
    </dgm:pt>
    <dgm:pt modelId="{DC39D472-0250-4A30-A8C0-BA24184809A0}" type="pres">
      <dgm:prSet presAssocID="{A7370823-F39B-4B16-98E5-C73F9C355529}" presName="accentRepeatNode" presStyleLbl="solidFgAcc1" presStyleIdx="1" presStyleCnt="7"/>
      <dgm:spPr/>
    </dgm:pt>
    <dgm:pt modelId="{26F13AC5-EACA-43EE-9220-31D938CC79AE}" type="pres">
      <dgm:prSet presAssocID="{F5785195-148F-41CE-9884-889B8E2D3FE2}" presName="text_3" presStyleLbl="node1" presStyleIdx="2" presStyleCnt="7">
        <dgm:presLayoutVars>
          <dgm:bulletEnabled val="1"/>
        </dgm:presLayoutVars>
      </dgm:prSet>
      <dgm:spPr/>
    </dgm:pt>
    <dgm:pt modelId="{D9B066CD-455D-4B71-81C0-CB2028030E7E}" type="pres">
      <dgm:prSet presAssocID="{F5785195-148F-41CE-9884-889B8E2D3FE2}" presName="accent_3" presStyleCnt="0"/>
      <dgm:spPr/>
    </dgm:pt>
    <dgm:pt modelId="{1F2E4B72-EBDC-4AEF-B918-A603FF6F8E9A}" type="pres">
      <dgm:prSet presAssocID="{F5785195-148F-41CE-9884-889B8E2D3FE2}" presName="accentRepeatNode" presStyleLbl="solidFgAcc1" presStyleIdx="2" presStyleCnt="7"/>
      <dgm:spPr/>
    </dgm:pt>
    <dgm:pt modelId="{C75D5AB8-7E41-4755-A942-B0C0394190D9}" type="pres">
      <dgm:prSet presAssocID="{D659CB4A-4C4B-4012-8408-99E3FEA64CA2}" presName="text_4" presStyleLbl="node1" presStyleIdx="3" presStyleCnt="7">
        <dgm:presLayoutVars>
          <dgm:bulletEnabled val="1"/>
        </dgm:presLayoutVars>
      </dgm:prSet>
      <dgm:spPr/>
    </dgm:pt>
    <dgm:pt modelId="{7F5A7155-8DF9-43C1-BC4F-7015CF736F0B}" type="pres">
      <dgm:prSet presAssocID="{D659CB4A-4C4B-4012-8408-99E3FEA64CA2}" presName="accent_4" presStyleCnt="0"/>
      <dgm:spPr/>
    </dgm:pt>
    <dgm:pt modelId="{674D744F-CF8A-42D3-B43C-6FD7A0105B0B}" type="pres">
      <dgm:prSet presAssocID="{D659CB4A-4C4B-4012-8408-99E3FEA64CA2}" presName="accentRepeatNode" presStyleLbl="solidFgAcc1" presStyleIdx="3" presStyleCnt="7"/>
      <dgm:spPr/>
    </dgm:pt>
    <dgm:pt modelId="{FBFA7F44-F221-4E94-BF04-8C931B422A70}" type="pres">
      <dgm:prSet presAssocID="{B5711504-BF7D-415C-A60F-93F4D226195F}" presName="text_5" presStyleLbl="node1" presStyleIdx="4" presStyleCnt="7">
        <dgm:presLayoutVars>
          <dgm:bulletEnabled val="1"/>
        </dgm:presLayoutVars>
      </dgm:prSet>
      <dgm:spPr/>
    </dgm:pt>
    <dgm:pt modelId="{C1F66F3F-E46B-44CB-B837-896CA3E4F258}" type="pres">
      <dgm:prSet presAssocID="{B5711504-BF7D-415C-A60F-93F4D226195F}" presName="accent_5" presStyleCnt="0"/>
      <dgm:spPr/>
    </dgm:pt>
    <dgm:pt modelId="{A9E9A9EA-48E3-487B-920F-2246BADC2221}" type="pres">
      <dgm:prSet presAssocID="{B5711504-BF7D-415C-A60F-93F4D226195F}" presName="accentRepeatNode" presStyleLbl="solidFgAcc1" presStyleIdx="4" presStyleCnt="7"/>
      <dgm:spPr/>
    </dgm:pt>
    <dgm:pt modelId="{3AC60110-95F3-4214-85FA-9CD72297AC87}" type="pres">
      <dgm:prSet presAssocID="{5DD04923-5BFF-4A5A-AC9A-13FFDD19C9EA}" presName="text_6" presStyleLbl="node1" presStyleIdx="5" presStyleCnt="7">
        <dgm:presLayoutVars>
          <dgm:bulletEnabled val="1"/>
        </dgm:presLayoutVars>
      </dgm:prSet>
      <dgm:spPr/>
    </dgm:pt>
    <dgm:pt modelId="{5C14A5E0-8B63-45C2-8BD0-E877889F2A9C}" type="pres">
      <dgm:prSet presAssocID="{5DD04923-5BFF-4A5A-AC9A-13FFDD19C9EA}" presName="accent_6" presStyleCnt="0"/>
      <dgm:spPr/>
    </dgm:pt>
    <dgm:pt modelId="{BF570F49-8B5F-4F6C-9285-26D45C198242}" type="pres">
      <dgm:prSet presAssocID="{5DD04923-5BFF-4A5A-AC9A-13FFDD19C9EA}" presName="accentRepeatNode" presStyleLbl="solidFgAcc1" presStyleIdx="5" presStyleCnt="7"/>
      <dgm:spPr/>
    </dgm:pt>
    <dgm:pt modelId="{2AC74E10-45A1-4E43-9C9C-48DB3C621524}" type="pres">
      <dgm:prSet presAssocID="{40141AA8-10FD-40A5-B36C-D37DD9BF49AA}" presName="text_7" presStyleLbl="node1" presStyleIdx="6" presStyleCnt="7">
        <dgm:presLayoutVars>
          <dgm:bulletEnabled val="1"/>
        </dgm:presLayoutVars>
      </dgm:prSet>
      <dgm:spPr/>
    </dgm:pt>
    <dgm:pt modelId="{1C6BA2FE-47FD-4965-82A4-4BFD3507FBA8}" type="pres">
      <dgm:prSet presAssocID="{40141AA8-10FD-40A5-B36C-D37DD9BF49AA}" presName="accent_7" presStyleCnt="0"/>
      <dgm:spPr/>
    </dgm:pt>
    <dgm:pt modelId="{0326944E-3CDB-46ED-A4CB-87834708FBFE}" type="pres">
      <dgm:prSet presAssocID="{40141AA8-10FD-40A5-B36C-D37DD9BF49AA}" presName="accentRepeatNode" presStyleLbl="solidFgAcc1" presStyleIdx="6" presStyleCnt="7"/>
      <dgm:spPr/>
    </dgm:pt>
  </dgm:ptLst>
  <dgm:cxnLst>
    <dgm:cxn modelId="{4E4EF002-FD04-4729-8A9C-2CD59FE93D7E}" srcId="{D8872B66-BB90-4D5D-9BE6-0F72F0AD3689}" destId="{40141AA8-10FD-40A5-B36C-D37DD9BF49AA}" srcOrd="6" destOrd="0" parTransId="{334E93A4-6BEC-43ED-9267-05F123C9758A}" sibTransId="{4B07697B-3ACB-4BD4-8EB1-CC48910728FE}"/>
    <dgm:cxn modelId="{92326A03-0F53-47FE-828A-E2688A8AF004}" srcId="{D8872B66-BB90-4D5D-9BE6-0F72F0AD3689}" destId="{F5785195-148F-41CE-9884-889B8E2D3FE2}" srcOrd="2" destOrd="0" parTransId="{701D1919-1A69-411C-A076-BB9724235295}" sibTransId="{1788F3A0-87C2-41D3-A384-8E50FE940D8F}"/>
    <dgm:cxn modelId="{724F0A10-49C6-4A09-84D7-DF9FFEDE4C47}" type="presOf" srcId="{088510DB-0504-4834-BEFF-260A988165E0}" destId="{D20BADB6-699D-47B7-A6B1-1E61C6A73AA6}" srcOrd="0" destOrd="0" presId="urn:microsoft.com/office/officeart/2008/layout/VerticalCurvedList"/>
    <dgm:cxn modelId="{5B2FDA5E-B922-4856-8E9B-FED87A3C8EBC}" type="presOf" srcId="{D659CB4A-4C4B-4012-8408-99E3FEA64CA2}" destId="{C75D5AB8-7E41-4755-A942-B0C0394190D9}" srcOrd="0" destOrd="0" presId="urn:microsoft.com/office/officeart/2008/layout/VerticalCurvedList"/>
    <dgm:cxn modelId="{AFA50743-7738-421C-8C0B-D39B072A0589}" srcId="{D8872B66-BB90-4D5D-9BE6-0F72F0AD3689}" destId="{D659CB4A-4C4B-4012-8408-99E3FEA64CA2}" srcOrd="3" destOrd="0" parTransId="{CA5CC867-A39D-42CF-88A5-9563A6091CE9}" sibTransId="{9170754D-48AB-42DA-A007-4AF72C23E583}"/>
    <dgm:cxn modelId="{0C660D4C-A415-4715-8274-C69B7BA6C159}" srcId="{D8872B66-BB90-4D5D-9BE6-0F72F0AD3689}" destId="{A7370823-F39B-4B16-98E5-C73F9C355529}" srcOrd="1" destOrd="0" parTransId="{7C11E3B9-43A2-459C-89B1-FCAE8408C683}" sibTransId="{E0438B1E-1228-41BC-9AB4-54707D24BA8D}"/>
    <dgm:cxn modelId="{C253336E-63FC-492F-81B6-3FBC7F3CFC1A}" type="presOf" srcId="{F5785195-148F-41CE-9884-889B8E2D3FE2}" destId="{26F13AC5-EACA-43EE-9220-31D938CC79AE}" srcOrd="0" destOrd="0" presId="urn:microsoft.com/office/officeart/2008/layout/VerticalCurvedList"/>
    <dgm:cxn modelId="{5092B580-55F3-4E2D-9ADE-EA66D1397EA4}" type="presOf" srcId="{B5711504-BF7D-415C-A60F-93F4D226195F}" destId="{FBFA7F44-F221-4E94-BF04-8C931B422A70}" srcOrd="0" destOrd="0" presId="urn:microsoft.com/office/officeart/2008/layout/VerticalCurvedList"/>
    <dgm:cxn modelId="{6162A684-2530-41C9-88D0-CC910BA3A1D0}" srcId="{D8872B66-BB90-4D5D-9BE6-0F72F0AD3689}" destId="{5DD04923-5BFF-4A5A-AC9A-13FFDD19C9EA}" srcOrd="5" destOrd="0" parTransId="{132E27F6-3406-4678-92A0-29CFE26F36F9}" sibTransId="{5D47F171-C939-45E0-A8F1-B72763BE3A2B}"/>
    <dgm:cxn modelId="{9664409E-9E2A-4EF2-BDF6-D855BB5C60A3}" srcId="{D8872B66-BB90-4D5D-9BE6-0F72F0AD3689}" destId="{B5711504-BF7D-415C-A60F-93F4D226195F}" srcOrd="4" destOrd="0" parTransId="{94C1F0AC-44D8-4893-856F-AD51D48C5F88}" sibTransId="{B9DB030F-EFED-4393-89A3-45013FD9971C}"/>
    <dgm:cxn modelId="{77640DA0-D851-4384-AC0A-219ABAE23FCB}" type="presOf" srcId="{5DD04923-5BFF-4A5A-AC9A-13FFDD19C9EA}" destId="{3AC60110-95F3-4214-85FA-9CD72297AC87}" srcOrd="0" destOrd="0" presId="urn:microsoft.com/office/officeart/2008/layout/VerticalCurvedList"/>
    <dgm:cxn modelId="{0E1C0FA7-5162-4585-8305-720475A03129}" srcId="{D8872B66-BB90-4D5D-9BE6-0F72F0AD3689}" destId="{13D38F2F-2A27-4FC4-BF38-25A3EE38389E}" srcOrd="0" destOrd="0" parTransId="{24084277-2D6E-4A5D-8B40-3FEDC7F26C33}" sibTransId="{088510DB-0504-4834-BEFF-260A988165E0}"/>
    <dgm:cxn modelId="{80C409C4-E1A8-4A3C-91DD-706B912E171E}" type="presOf" srcId="{13D38F2F-2A27-4FC4-BF38-25A3EE38389E}" destId="{697F4259-8AAB-4C66-A52F-68801480510D}" srcOrd="0" destOrd="0" presId="urn:microsoft.com/office/officeart/2008/layout/VerticalCurvedList"/>
    <dgm:cxn modelId="{B59B03DB-A4E4-4822-B390-8F8B77990679}" type="presOf" srcId="{D8872B66-BB90-4D5D-9BE6-0F72F0AD3689}" destId="{3ECD35BB-B536-4109-906E-D24EEF56BD24}" srcOrd="0" destOrd="0" presId="urn:microsoft.com/office/officeart/2008/layout/VerticalCurvedList"/>
    <dgm:cxn modelId="{6731EEDE-761A-40B1-8901-D2107C2A1500}" type="presOf" srcId="{A7370823-F39B-4B16-98E5-C73F9C355529}" destId="{A6884985-5F03-4B80-B317-98101CEAE1B5}" srcOrd="0" destOrd="0" presId="urn:microsoft.com/office/officeart/2008/layout/VerticalCurvedList"/>
    <dgm:cxn modelId="{4500EBFA-197F-471B-864D-6A0340D6EC34}" type="presOf" srcId="{40141AA8-10FD-40A5-B36C-D37DD9BF49AA}" destId="{2AC74E10-45A1-4E43-9C9C-48DB3C621524}" srcOrd="0" destOrd="0" presId="urn:microsoft.com/office/officeart/2008/layout/VerticalCurvedList"/>
    <dgm:cxn modelId="{3B70D937-2945-4F15-B84C-4FB5DE6CBAD8}" type="presParOf" srcId="{3ECD35BB-B536-4109-906E-D24EEF56BD24}" destId="{344A09E6-AE64-4A90-8BA6-5115D893C7DF}" srcOrd="0" destOrd="0" presId="urn:microsoft.com/office/officeart/2008/layout/VerticalCurvedList"/>
    <dgm:cxn modelId="{EF2EE7C8-6AB0-4B65-AA4C-0A300F453985}" type="presParOf" srcId="{344A09E6-AE64-4A90-8BA6-5115D893C7DF}" destId="{78342014-69C5-416F-B595-F8266228217C}" srcOrd="0" destOrd="0" presId="urn:microsoft.com/office/officeart/2008/layout/VerticalCurvedList"/>
    <dgm:cxn modelId="{92B0D11D-B835-450D-B26C-6736C093ADDD}" type="presParOf" srcId="{78342014-69C5-416F-B595-F8266228217C}" destId="{D19F173B-0D22-4B14-8E66-0CF27D49C62C}" srcOrd="0" destOrd="0" presId="urn:microsoft.com/office/officeart/2008/layout/VerticalCurvedList"/>
    <dgm:cxn modelId="{485F3EF7-98BA-4A34-8FF0-05D1C5E523CF}" type="presParOf" srcId="{78342014-69C5-416F-B595-F8266228217C}" destId="{D20BADB6-699D-47B7-A6B1-1E61C6A73AA6}" srcOrd="1" destOrd="0" presId="urn:microsoft.com/office/officeart/2008/layout/VerticalCurvedList"/>
    <dgm:cxn modelId="{1DE1C009-7C28-4EDF-AD81-918A4E091101}" type="presParOf" srcId="{78342014-69C5-416F-B595-F8266228217C}" destId="{55E8EB2C-E525-4705-8874-9B89DC070F47}" srcOrd="2" destOrd="0" presId="urn:microsoft.com/office/officeart/2008/layout/VerticalCurvedList"/>
    <dgm:cxn modelId="{E41B6B53-4901-47A6-84A5-A895C50E6E28}" type="presParOf" srcId="{78342014-69C5-416F-B595-F8266228217C}" destId="{C38BEF00-C1C1-4C5A-B0EB-5D71EBAFBD58}" srcOrd="3" destOrd="0" presId="urn:microsoft.com/office/officeart/2008/layout/VerticalCurvedList"/>
    <dgm:cxn modelId="{0F347D06-C751-46C5-A4AC-D6C585BEB0C8}" type="presParOf" srcId="{344A09E6-AE64-4A90-8BA6-5115D893C7DF}" destId="{697F4259-8AAB-4C66-A52F-68801480510D}" srcOrd="1" destOrd="0" presId="urn:microsoft.com/office/officeart/2008/layout/VerticalCurvedList"/>
    <dgm:cxn modelId="{87C983CB-17F2-4DF3-AD88-2A267039347B}" type="presParOf" srcId="{344A09E6-AE64-4A90-8BA6-5115D893C7DF}" destId="{80A24962-63D0-46D5-B670-487DE9532F98}" srcOrd="2" destOrd="0" presId="urn:microsoft.com/office/officeart/2008/layout/VerticalCurvedList"/>
    <dgm:cxn modelId="{83BFA24A-E322-4C2C-BF4D-392457DE14C2}" type="presParOf" srcId="{80A24962-63D0-46D5-B670-487DE9532F98}" destId="{6AA8D488-952E-4B9A-8314-64E4A45DBF82}" srcOrd="0" destOrd="0" presId="urn:microsoft.com/office/officeart/2008/layout/VerticalCurvedList"/>
    <dgm:cxn modelId="{BB5318B9-D30E-4B65-B6E8-467BD3EC6E2C}" type="presParOf" srcId="{344A09E6-AE64-4A90-8BA6-5115D893C7DF}" destId="{A6884985-5F03-4B80-B317-98101CEAE1B5}" srcOrd="3" destOrd="0" presId="urn:microsoft.com/office/officeart/2008/layout/VerticalCurvedList"/>
    <dgm:cxn modelId="{36C4C393-E632-4B10-A34D-FE36508DB63B}" type="presParOf" srcId="{344A09E6-AE64-4A90-8BA6-5115D893C7DF}" destId="{DCC369AA-F8E0-4F19-8DE0-8CEB8F0EE10F}" srcOrd="4" destOrd="0" presId="urn:microsoft.com/office/officeart/2008/layout/VerticalCurvedList"/>
    <dgm:cxn modelId="{F59C9A1B-D042-4501-9596-05C6B12E6911}" type="presParOf" srcId="{DCC369AA-F8E0-4F19-8DE0-8CEB8F0EE10F}" destId="{DC39D472-0250-4A30-A8C0-BA24184809A0}" srcOrd="0" destOrd="0" presId="urn:microsoft.com/office/officeart/2008/layout/VerticalCurvedList"/>
    <dgm:cxn modelId="{3B386732-E0CE-48A8-B68C-B889A18B9413}" type="presParOf" srcId="{344A09E6-AE64-4A90-8BA6-5115D893C7DF}" destId="{26F13AC5-EACA-43EE-9220-31D938CC79AE}" srcOrd="5" destOrd="0" presId="urn:microsoft.com/office/officeart/2008/layout/VerticalCurvedList"/>
    <dgm:cxn modelId="{31D2C013-E7E3-450A-B294-DB260D759C81}" type="presParOf" srcId="{344A09E6-AE64-4A90-8BA6-5115D893C7DF}" destId="{D9B066CD-455D-4B71-81C0-CB2028030E7E}" srcOrd="6" destOrd="0" presId="urn:microsoft.com/office/officeart/2008/layout/VerticalCurvedList"/>
    <dgm:cxn modelId="{56B94AD5-5A05-4EE2-B5C5-991906BAEC6D}" type="presParOf" srcId="{D9B066CD-455D-4B71-81C0-CB2028030E7E}" destId="{1F2E4B72-EBDC-4AEF-B918-A603FF6F8E9A}" srcOrd="0" destOrd="0" presId="urn:microsoft.com/office/officeart/2008/layout/VerticalCurvedList"/>
    <dgm:cxn modelId="{BB2D7F5A-7221-46B8-859F-CF8E9E161F67}" type="presParOf" srcId="{344A09E6-AE64-4A90-8BA6-5115D893C7DF}" destId="{C75D5AB8-7E41-4755-A942-B0C0394190D9}" srcOrd="7" destOrd="0" presId="urn:microsoft.com/office/officeart/2008/layout/VerticalCurvedList"/>
    <dgm:cxn modelId="{BF90D702-9342-4C1E-83AD-B64E53F2F945}" type="presParOf" srcId="{344A09E6-AE64-4A90-8BA6-5115D893C7DF}" destId="{7F5A7155-8DF9-43C1-BC4F-7015CF736F0B}" srcOrd="8" destOrd="0" presId="urn:microsoft.com/office/officeart/2008/layout/VerticalCurvedList"/>
    <dgm:cxn modelId="{BA325754-E2CE-4CB0-AEEE-0D88DCE78809}" type="presParOf" srcId="{7F5A7155-8DF9-43C1-BC4F-7015CF736F0B}" destId="{674D744F-CF8A-42D3-B43C-6FD7A0105B0B}" srcOrd="0" destOrd="0" presId="urn:microsoft.com/office/officeart/2008/layout/VerticalCurvedList"/>
    <dgm:cxn modelId="{1F5D1DB1-F1A3-450E-9533-8D3E77976664}" type="presParOf" srcId="{344A09E6-AE64-4A90-8BA6-5115D893C7DF}" destId="{FBFA7F44-F221-4E94-BF04-8C931B422A70}" srcOrd="9" destOrd="0" presId="urn:microsoft.com/office/officeart/2008/layout/VerticalCurvedList"/>
    <dgm:cxn modelId="{64FB7C12-1C6A-4519-A78F-4ADA5A121AA4}" type="presParOf" srcId="{344A09E6-AE64-4A90-8BA6-5115D893C7DF}" destId="{C1F66F3F-E46B-44CB-B837-896CA3E4F258}" srcOrd="10" destOrd="0" presId="urn:microsoft.com/office/officeart/2008/layout/VerticalCurvedList"/>
    <dgm:cxn modelId="{FAB2FC4E-E9A5-4CD3-AF51-528CC623B9D0}" type="presParOf" srcId="{C1F66F3F-E46B-44CB-B837-896CA3E4F258}" destId="{A9E9A9EA-48E3-487B-920F-2246BADC2221}" srcOrd="0" destOrd="0" presId="urn:microsoft.com/office/officeart/2008/layout/VerticalCurvedList"/>
    <dgm:cxn modelId="{0FE5C725-A98F-4FF7-A114-F5559E4E5575}" type="presParOf" srcId="{344A09E6-AE64-4A90-8BA6-5115D893C7DF}" destId="{3AC60110-95F3-4214-85FA-9CD72297AC87}" srcOrd="11" destOrd="0" presId="urn:microsoft.com/office/officeart/2008/layout/VerticalCurvedList"/>
    <dgm:cxn modelId="{FCD8003B-92A7-4A82-AE84-727BB57C07B6}" type="presParOf" srcId="{344A09E6-AE64-4A90-8BA6-5115D893C7DF}" destId="{5C14A5E0-8B63-45C2-8BD0-E877889F2A9C}" srcOrd="12" destOrd="0" presId="urn:microsoft.com/office/officeart/2008/layout/VerticalCurvedList"/>
    <dgm:cxn modelId="{BFC6EAD2-722E-4565-86F8-5C53BE76AED6}" type="presParOf" srcId="{5C14A5E0-8B63-45C2-8BD0-E877889F2A9C}" destId="{BF570F49-8B5F-4F6C-9285-26D45C198242}" srcOrd="0" destOrd="0" presId="urn:microsoft.com/office/officeart/2008/layout/VerticalCurvedList"/>
    <dgm:cxn modelId="{E8A9247E-C49B-4BD5-A09B-BB4CA56454E3}" type="presParOf" srcId="{344A09E6-AE64-4A90-8BA6-5115D893C7DF}" destId="{2AC74E10-45A1-4E43-9C9C-48DB3C621524}" srcOrd="13" destOrd="0" presId="urn:microsoft.com/office/officeart/2008/layout/VerticalCurvedList"/>
    <dgm:cxn modelId="{B7A95542-95B0-47C4-B2D8-95D21F6F0D5A}" type="presParOf" srcId="{344A09E6-AE64-4A90-8BA6-5115D893C7DF}" destId="{1C6BA2FE-47FD-4965-82A4-4BFD3507FBA8}" srcOrd="14" destOrd="0" presId="urn:microsoft.com/office/officeart/2008/layout/VerticalCurvedList"/>
    <dgm:cxn modelId="{B2062C07-ACC2-4C95-B0EC-538A600B6DBA}" type="presParOf" srcId="{1C6BA2FE-47FD-4965-82A4-4BFD3507FBA8}" destId="{0326944E-3CDB-46ED-A4CB-87834708FB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FC0BDFC-3598-4CB9-91CF-145D8B90E5BA}" type="doc">
      <dgm:prSet loTypeId="urn:microsoft.com/office/officeart/2005/8/layout/target3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6DA88941-CA1C-410A-9CD5-E67893E24A48}">
      <dgm:prSet phldrT="[Text]"/>
      <dgm:spPr/>
      <dgm:t>
        <a:bodyPr/>
        <a:lstStyle/>
        <a:p>
          <a:r>
            <a:rPr lang="es-EC" i="1" dirty="0"/>
            <a:t>Ca. Sulcia muelleri</a:t>
          </a:r>
        </a:p>
      </dgm:t>
    </dgm:pt>
    <dgm:pt modelId="{C9605078-327C-4EDB-B68A-CE1ACE2C5628}" type="parTrans" cxnId="{9AA9A35D-967C-4BCD-BF0D-7DE879AB7EBE}">
      <dgm:prSet/>
      <dgm:spPr/>
      <dgm:t>
        <a:bodyPr/>
        <a:lstStyle/>
        <a:p>
          <a:endParaRPr lang="es-EC"/>
        </a:p>
      </dgm:t>
    </dgm:pt>
    <dgm:pt modelId="{D16798FC-511C-4D38-A20F-7F125156DA87}" type="sibTrans" cxnId="{9AA9A35D-967C-4BCD-BF0D-7DE879AB7EBE}">
      <dgm:prSet/>
      <dgm:spPr/>
      <dgm:t>
        <a:bodyPr/>
        <a:lstStyle/>
        <a:p>
          <a:endParaRPr lang="es-EC"/>
        </a:p>
      </dgm:t>
    </dgm:pt>
    <dgm:pt modelId="{130BD114-E66B-4C7E-B3E3-FF71D7C45846}">
      <dgm:prSet phldrT="[Text]"/>
      <dgm:spPr/>
      <dgm:t>
        <a:bodyPr/>
        <a:lstStyle/>
        <a:p>
          <a:r>
            <a:rPr lang="es-EC" dirty="0"/>
            <a:t>CP006060.1</a:t>
          </a:r>
        </a:p>
      </dgm:t>
    </dgm:pt>
    <dgm:pt modelId="{1C6CC187-A265-4253-B75D-1CC988B3ECDA}" type="parTrans" cxnId="{1931274D-579B-40A8-9365-911D61F725F6}">
      <dgm:prSet/>
      <dgm:spPr/>
      <dgm:t>
        <a:bodyPr/>
        <a:lstStyle/>
        <a:p>
          <a:endParaRPr lang="es-EC"/>
        </a:p>
      </dgm:t>
    </dgm:pt>
    <dgm:pt modelId="{60752EE4-BAB7-4BDA-B4C5-98F3EC51DB73}" type="sibTrans" cxnId="{1931274D-579B-40A8-9365-911D61F725F6}">
      <dgm:prSet/>
      <dgm:spPr/>
      <dgm:t>
        <a:bodyPr/>
        <a:lstStyle/>
        <a:p>
          <a:endParaRPr lang="es-EC"/>
        </a:p>
      </dgm:t>
    </dgm:pt>
    <dgm:pt modelId="{26A30437-BA20-4F1A-B7E2-7B8F28D9FE7B}">
      <dgm:prSet phldrT="[Text]"/>
      <dgm:spPr/>
      <dgm:t>
        <a:bodyPr/>
        <a:lstStyle/>
        <a:p>
          <a:r>
            <a:rPr lang="es-EC" i="1" dirty="0"/>
            <a:t>Ca. Nasuia deltocephalinicola</a:t>
          </a:r>
        </a:p>
      </dgm:t>
    </dgm:pt>
    <dgm:pt modelId="{4C06B473-8951-4748-B5C3-01020F52EBF4}" type="parTrans" cxnId="{935041C3-4DC7-45AB-A150-F0105011A1A1}">
      <dgm:prSet/>
      <dgm:spPr/>
      <dgm:t>
        <a:bodyPr/>
        <a:lstStyle/>
        <a:p>
          <a:endParaRPr lang="es-EC"/>
        </a:p>
      </dgm:t>
    </dgm:pt>
    <dgm:pt modelId="{0DE80B24-4F91-412A-9A3C-B6B0E18D7922}" type="sibTrans" cxnId="{935041C3-4DC7-45AB-A150-F0105011A1A1}">
      <dgm:prSet/>
      <dgm:spPr/>
      <dgm:t>
        <a:bodyPr/>
        <a:lstStyle/>
        <a:p>
          <a:endParaRPr lang="es-EC"/>
        </a:p>
      </dgm:t>
    </dgm:pt>
    <dgm:pt modelId="{42CB6F65-9751-4A5E-B136-FC069B9EA2DB}">
      <dgm:prSet phldrT="[Text]"/>
      <dgm:spPr/>
      <dgm:t>
        <a:bodyPr/>
        <a:lstStyle/>
        <a:p>
          <a:r>
            <a:rPr lang="es-EC" dirty="0"/>
            <a:t>CP006059.1</a:t>
          </a:r>
        </a:p>
      </dgm:t>
    </dgm:pt>
    <dgm:pt modelId="{03F92247-AA04-4753-8CF2-D8976F48E65D}" type="parTrans" cxnId="{13355BF4-6612-4D01-9D8F-49367990C218}">
      <dgm:prSet/>
      <dgm:spPr/>
      <dgm:t>
        <a:bodyPr/>
        <a:lstStyle/>
        <a:p>
          <a:endParaRPr lang="es-EC"/>
        </a:p>
      </dgm:t>
    </dgm:pt>
    <dgm:pt modelId="{048C90AC-8C30-44A2-BCC2-141AF2A7BAEC}" type="sibTrans" cxnId="{13355BF4-6612-4D01-9D8F-49367990C218}">
      <dgm:prSet/>
      <dgm:spPr/>
      <dgm:t>
        <a:bodyPr/>
        <a:lstStyle/>
        <a:p>
          <a:endParaRPr lang="es-EC"/>
        </a:p>
      </dgm:t>
    </dgm:pt>
    <dgm:pt modelId="{F119AF66-E149-4691-9F6C-661B77F17F6A}" type="pres">
      <dgm:prSet presAssocID="{5FC0BDFC-3598-4CB9-91CF-145D8B90E5B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889BEFC7-D872-4E1B-8E0E-E5DBCBE382CC}" type="pres">
      <dgm:prSet presAssocID="{6DA88941-CA1C-410A-9CD5-E67893E24A48}" presName="circle1" presStyleLbl="node1" presStyleIdx="0" presStyleCnt="2"/>
      <dgm:spPr/>
    </dgm:pt>
    <dgm:pt modelId="{2FBFF4AE-BF2F-4BF2-BEF0-7CC8168D20EC}" type="pres">
      <dgm:prSet presAssocID="{6DA88941-CA1C-410A-9CD5-E67893E24A48}" presName="space" presStyleCnt="0"/>
      <dgm:spPr/>
    </dgm:pt>
    <dgm:pt modelId="{62A98A11-9AE7-45E5-94A0-80E01E1D480A}" type="pres">
      <dgm:prSet presAssocID="{6DA88941-CA1C-410A-9CD5-E67893E24A48}" presName="rect1" presStyleLbl="alignAcc1" presStyleIdx="0" presStyleCnt="2"/>
      <dgm:spPr/>
    </dgm:pt>
    <dgm:pt modelId="{8A90B32D-14EE-4F8D-929F-F36E483BAC81}" type="pres">
      <dgm:prSet presAssocID="{26A30437-BA20-4F1A-B7E2-7B8F28D9FE7B}" presName="vertSpace2" presStyleLbl="node1" presStyleIdx="0" presStyleCnt="2"/>
      <dgm:spPr/>
    </dgm:pt>
    <dgm:pt modelId="{55834172-3678-41D0-B379-1AE020EFE2F6}" type="pres">
      <dgm:prSet presAssocID="{26A30437-BA20-4F1A-B7E2-7B8F28D9FE7B}" presName="circle2" presStyleLbl="node1" presStyleIdx="1" presStyleCnt="2"/>
      <dgm:spPr/>
    </dgm:pt>
    <dgm:pt modelId="{E74923AF-3BE5-44A5-948C-EF5C83E1B8AA}" type="pres">
      <dgm:prSet presAssocID="{26A30437-BA20-4F1A-B7E2-7B8F28D9FE7B}" presName="rect2" presStyleLbl="alignAcc1" presStyleIdx="1" presStyleCnt="2"/>
      <dgm:spPr/>
    </dgm:pt>
    <dgm:pt modelId="{651926FE-DCE6-4687-B518-4221C4F2DC1D}" type="pres">
      <dgm:prSet presAssocID="{6DA88941-CA1C-410A-9CD5-E67893E24A48}" presName="rect1ParTx" presStyleLbl="alignAcc1" presStyleIdx="1" presStyleCnt="2">
        <dgm:presLayoutVars>
          <dgm:chMax val="1"/>
          <dgm:bulletEnabled val="1"/>
        </dgm:presLayoutVars>
      </dgm:prSet>
      <dgm:spPr/>
    </dgm:pt>
    <dgm:pt modelId="{F2ADE603-E21A-40BA-99DD-3F688CB902D4}" type="pres">
      <dgm:prSet presAssocID="{6DA88941-CA1C-410A-9CD5-E67893E24A48}" presName="rect1ChTx" presStyleLbl="alignAcc1" presStyleIdx="1" presStyleCnt="2">
        <dgm:presLayoutVars>
          <dgm:bulletEnabled val="1"/>
        </dgm:presLayoutVars>
      </dgm:prSet>
      <dgm:spPr/>
    </dgm:pt>
    <dgm:pt modelId="{5769FD53-99B3-4193-BA57-B54CECB0980D}" type="pres">
      <dgm:prSet presAssocID="{26A30437-BA20-4F1A-B7E2-7B8F28D9FE7B}" presName="rect2ParTx" presStyleLbl="alignAcc1" presStyleIdx="1" presStyleCnt="2">
        <dgm:presLayoutVars>
          <dgm:chMax val="1"/>
          <dgm:bulletEnabled val="1"/>
        </dgm:presLayoutVars>
      </dgm:prSet>
      <dgm:spPr/>
    </dgm:pt>
    <dgm:pt modelId="{AA59723E-ED75-4BBC-86B4-FAE491128538}" type="pres">
      <dgm:prSet presAssocID="{26A30437-BA20-4F1A-B7E2-7B8F28D9FE7B}" presName="rect2ChTx" presStyleLbl="alignAcc1" presStyleIdx="1" presStyleCnt="2">
        <dgm:presLayoutVars>
          <dgm:bulletEnabled val="1"/>
        </dgm:presLayoutVars>
      </dgm:prSet>
      <dgm:spPr/>
    </dgm:pt>
  </dgm:ptLst>
  <dgm:cxnLst>
    <dgm:cxn modelId="{24623710-3A62-4CEE-A10A-2F5836259BB5}" type="presOf" srcId="{5FC0BDFC-3598-4CB9-91CF-145D8B90E5BA}" destId="{F119AF66-E149-4691-9F6C-661B77F17F6A}" srcOrd="0" destOrd="0" presId="urn:microsoft.com/office/officeart/2005/8/layout/target3"/>
    <dgm:cxn modelId="{1D72E626-AF61-4A82-8BD4-8ABC54146BB3}" type="presOf" srcId="{42CB6F65-9751-4A5E-B136-FC069B9EA2DB}" destId="{AA59723E-ED75-4BBC-86B4-FAE491128538}" srcOrd="0" destOrd="0" presId="urn:microsoft.com/office/officeart/2005/8/layout/target3"/>
    <dgm:cxn modelId="{9AA9A35D-967C-4BCD-BF0D-7DE879AB7EBE}" srcId="{5FC0BDFC-3598-4CB9-91CF-145D8B90E5BA}" destId="{6DA88941-CA1C-410A-9CD5-E67893E24A48}" srcOrd="0" destOrd="0" parTransId="{C9605078-327C-4EDB-B68A-CE1ACE2C5628}" sibTransId="{D16798FC-511C-4D38-A20F-7F125156DA87}"/>
    <dgm:cxn modelId="{1931274D-579B-40A8-9365-911D61F725F6}" srcId="{6DA88941-CA1C-410A-9CD5-E67893E24A48}" destId="{130BD114-E66B-4C7E-B3E3-FF71D7C45846}" srcOrd="0" destOrd="0" parTransId="{1C6CC187-A265-4253-B75D-1CC988B3ECDA}" sibTransId="{60752EE4-BAB7-4BDA-B4C5-98F3EC51DB73}"/>
    <dgm:cxn modelId="{8F3CAD93-640C-43DD-992D-3EFA60388F06}" type="presOf" srcId="{26A30437-BA20-4F1A-B7E2-7B8F28D9FE7B}" destId="{5769FD53-99B3-4193-BA57-B54CECB0980D}" srcOrd="1" destOrd="0" presId="urn:microsoft.com/office/officeart/2005/8/layout/target3"/>
    <dgm:cxn modelId="{FFECABAB-6D80-4AF5-A5D3-D549D401D15F}" type="presOf" srcId="{130BD114-E66B-4C7E-B3E3-FF71D7C45846}" destId="{F2ADE603-E21A-40BA-99DD-3F688CB902D4}" srcOrd="0" destOrd="0" presId="urn:microsoft.com/office/officeart/2005/8/layout/target3"/>
    <dgm:cxn modelId="{3AABE8AD-34F6-4848-9CF1-4BAE1692B780}" type="presOf" srcId="{6DA88941-CA1C-410A-9CD5-E67893E24A48}" destId="{651926FE-DCE6-4687-B518-4221C4F2DC1D}" srcOrd="1" destOrd="0" presId="urn:microsoft.com/office/officeart/2005/8/layout/target3"/>
    <dgm:cxn modelId="{935041C3-4DC7-45AB-A150-F0105011A1A1}" srcId="{5FC0BDFC-3598-4CB9-91CF-145D8B90E5BA}" destId="{26A30437-BA20-4F1A-B7E2-7B8F28D9FE7B}" srcOrd="1" destOrd="0" parTransId="{4C06B473-8951-4748-B5C3-01020F52EBF4}" sibTransId="{0DE80B24-4F91-412A-9A3C-B6B0E18D7922}"/>
    <dgm:cxn modelId="{40EB15DC-3F4A-4991-89F6-3D1C667D3436}" type="presOf" srcId="{26A30437-BA20-4F1A-B7E2-7B8F28D9FE7B}" destId="{E74923AF-3BE5-44A5-948C-EF5C83E1B8AA}" srcOrd="0" destOrd="0" presId="urn:microsoft.com/office/officeart/2005/8/layout/target3"/>
    <dgm:cxn modelId="{68E24DE6-72CA-4DC0-B929-B60A6F07BC6C}" type="presOf" srcId="{6DA88941-CA1C-410A-9CD5-E67893E24A48}" destId="{62A98A11-9AE7-45E5-94A0-80E01E1D480A}" srcOrd="0" destOrd="0" presId="urn:microsoft.com/office/officeart/2005/8/layout/target3"/>
    <dgm:cxn modelId="{13355BF4-6612-4D01-9D8F-49367990C218}" srcId="{26A30437-BA20-4F1A-B7E2-7B8F28D9FE7B}" destId="{42CB6F65-9751-4A5E-B136-FC069B9EA2DB}" srcOrd="0" destOrd="0" parTransId="{03F92247-AA04-4753-8CF2-D8976F48E65D}" sibTransId="{048C90AC-8C30-44A2-BCC2-141AF2A7BAEC}"/>
    <dgm:cxn modelId="{8D2E6714-8D25-4115-92AC-6D85CE6E73E2}" type="presParOf" srcId="{F119AF66-E149-4691-9F6C-661B77F17F6A}" destId="{889BEFC7-D872-4E1B-8E0E-E5DBCBE382CC}" srcOrd="0" destOrd="0" presId="urn:microsoft.com/office/officeart/2005/8/layout/target3"/>
    <dgm:cxn modelId="{96A67C1E-1E27-4544-9F9E-23D71C86E066}" type="presParOf" srcId="{F119AF66-E149-4691-9F6C-661B77F17F6A}" destId="{2FBFF4AE-BF2F-4BF2-BEF0-7CC8168D20EC}" srcOrd="1" destOrd="0" presId="urn:microsoft.com/office/officeart/2005/8/layout/target3"/>
    <dgm:cxn modelId="{4C54B036-F2F4-47B1-B5E0-0DB90188F704}" type="presParOf" srcId="{F119AF66-E149-4691-9F6C-661B77F17F6A}" destId="{62A98A11-9AE7-45E5-94A0-80E01E1D480A}" srcOrd="2" destOrd="0" presId="urn:microsoft.com/office/officeart/2005/8/layout/target3"/>
    <dgm:cxn modelId="{8CFD34B4-F85D-4C99-A63B-4F153CFEABFB}" type="presParOf" srcId="{F119AF66-E149-4691-9F6C-661B77F17F6A}" destId="{8A90B32D-14EE-4F8D-929F-F36E483BAC81}" srcOrd="3" destOrd="0" presId="urn:microsoft.com/office/officeart/2005/8/layout/target3"/>
    <dgm:cxn modelId="{B8BCECF6-E2A1-4DAF-BED4-DD0FC9E80BFC}" type="presParOf" srcId="{F119AF66-E149-4691-9F6C-661B77F17F6A}" destId="{55834172-3678-41D0-B379-1AE020EFE2F6}" srcOrd="4" destOrd="0" presId="urn:microsoft.com/office/officeart/2005/8/layout/target3"/>
    <dgm:cxn modelId="{3693B3BB-23A5-463C-95DE-E64865E3C644}" type="presParOf" srcId="{F119AF66-E149-4691-9F6C-661B77F17F6A}" destId="{E74923AF-3BE5-44A5-948C-EF5C83E1B8AA}" srcOrd="5" destOrd="0" presId="urn:microsoft.com/office/officeart/2005/8/layout/target3"/>
    <dgm:cxn modelId="{2A2C5C80-E117-437C-B7B3-D36742E10BB7}" type="presParOf" srcId="{F119AF66-E149-4691-9F6C-661B77F17F6A}" destId="{651926FE-DCE6-4687-B518-4221C4F2DC1D}" srcOrd="6" destOrd="0" presId="urn:microsoft.com/office/officeart/2005/8/layout/target3"/>
    <dgm:cxn modelId="{E3FD0149-D958-4AA2-B3CC-99E89424FFC7}" type="presParOf" srcId="{F119AF66-E149-4691-9F6C-661B77F17F6A}" destId="{F2ADE603-E21A-40BA-99DD-3F688CB902D4}" srcOrd="7" destOrd="0" presId="urn:microsoft.com/office/officeart/2005/8/layout/target3"/>
    <dgm:cxn modelId="{AF36A60F-27F2-481E-907E-24E1D291FFB7}" type="presParOf" srcId="{F119AF66-E149-4691-9F6C-661B77F17F6A}" destId="{5769FD53-99B3-4193-BA57-B54CECB0980D}" srcOrd="8" destOrd="0" presId="urn:microsoft.com/office/officeart/2005/8/layout/target3"/>
    <dgm:cxn modelId="{8612FE4B-AB10-4426-9649-815C384F6C85}" type="presParOf" srcId="{F119AF66-E149-4691-9F6C-661B77F17F6A}" destId="{AA59723E-ED75-4BBC-86B4-FAE491128538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11C03C7-6A2A-4F70-91F3-702D0F04C916}" type="doc">
      <dgm:prSet loTypeId="urn:microsoft.com/office/officeart/2005/8/layout/hList1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2CFC2D27-FE5D-4BEC-BF5F-6A02438FF878}">
      <dgm:prSet phldrT="[Text]"/>
      <dgm:spPr/>
      <dgm:t>
        <a:bodyPr/>
        <a:lstStyle/>
        <a:p>
          <a:r>
            <a:rPr lang="es-EC" dirty="0"/>
            <a:t>Reemplazo</a:t>
          </a:r>
        </a:p>
      </dgm:t>
    </dgm:pt>
    <dgm:pt modelId="{57B43630-AB8E-42D2-9D80-9DA2A7966D7A}" type="parTrans" cxnId="{A47CDAE6-D9E1-4DDC-B245-0EA89EDB4420}">
      <dgm:prSet/>
      <dgm:spPr/>
      <dgm:t>
        <a:bodyPr/>
        <a:lstStyle/>
        <a:p>
          <a:endParaRPr lang="es-EC"/>
        </a:p>
      </dgm:t>
    </dgm:pt>
    <dgm:pt modelId="{F2B85EF8-F404-4E7E-8877-49A7CB1C85BF}" type="sibTrans" cxnId="{A47CDAE6-D9E1-4DDC-B245-0EA89EDB4420}">
      <dgm:prSet/>
      <dgm:spPr/>
      <dgm:t>
        <a:bodyPr/>
        <a:lstStyle/>
        <a:p>
          <a:endParaRPr lang="es-EC"/>
        </a:p>
      </dgm:t>
    </dgm:pt>
    <dgm:pt modelId="{E6EFD1D6-B9C8-4870-B45F-FE3EBF629515}">
      <dgm:prSet phldrT="[Text]"/>
      <dgm:spPr/>
      <dgm:t>
        <a:bodyPr/>
        <a:lstStyle/>
        <a:p>
          <a:r>
            <a:rPr lang="es-EC" dirty="0"/>
            <a:t>Pérdida de genes esenciales para la simbiosis</a:t>
          </a:r>
        </a:p>
      </dgm:t>
    </dgm:pt>
    <dgm:pt modelId="{B0630189-9C40-45E1-B8A0-00FCB29F8BF8}" type="parTrans" cxnId="{D9764F2D-21AC-4A69-B63C-92EC359DC3F1}">
      <dgm:prSet/>
      <dgm:spPr/>
      <dgm:t>
        <a:bodyPr/>
        <a:lstStyle/>
        <a:p>
          <a:endParaRPr lang="es-EC"/>
        </a:p>
      </dgm:t>
    </dgm:pt>
    <dgm:pt modelId="{8DE2ACB6-7BCD-44CB-878D-45BE68186377}" type="sibTrans" cxnId="{D9764F2D-21AC-4A69-B63C-92EC359DC3F1}">
      <dgm:prSet/>
      <dgm:spPr/>
      <dgm:t>
        <a:bodyPr/>
        <a:lstStyle/>
        <a:p>
          <a:endParaRPr lang="es-EC"/>
        </a:p>
      </dgm:t>
    </dgm:pt>
    <dgm:pt modelId="{47A80672-E60B-4CDD-942E-B061F2FD2D39}" type="pres">
      <dgm:prSet presAssocID="{611C03C7-6A2A-4F70-91F3-702D0F04C916}" presName="Name0" presStyleCnt="0">
        <dgm:presLayoutVars>
          <dgm:dir/>
          <dgm:animLvl val="lvl"/>
          <dgm:resizeHandles val="exact"/>
        </dgm:presLayoutVars>
      </dgm:prSet>
      <dgm:spPr/>
    </dgm:pt>
    <dgm:pt modelId="{CEF13BF6-AF32-4299-B468-EAB4D46DD615}" type="pres">
      <dgm:prSet presAssocID="{2CFC2D27-FE5D-4BEC-BF5F-6A02438FF878}" presName="composite" presStyleCnt="0"/>
      <dgm:spPr/>
    </dgm:pt>
    <dgm:pt modelId="{6961953A-3EBC-4862-AAB4-B9B0A1D0D0FD}" type="pres">
      <dgm:prSet presAssocID="{2CFC2D27-FE5D-4BEC-BF5F-6A02438FF878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</dgm:pt>
    <dgm:pt modelId="{D3B8A694-87DC-4BD9-B51D-3D1C5A042132}" type="pres">
      <dgm:prSet presAssocID="{2CFC2D27-FE5D-4BEC-BF5F-6A02438FF878}" presName="desTx" presStyleLbl="alignAccFollowNode1" presStyleIdx="0" presStyleCnt="1">
        <dgm:presLayoutVars>
          <dgm:bulletEnabled val="1"/>
        </dgm:presLayoutVars>
      </dgm:prSet>
      <dgm:spPr/>
    </dgm:pt>
  </dgm:ptLst>
  <dgm:cxnLst>
    <dgm:cxn modelId="{ABFA9C0D-CCB5-4675-B25F-8E544064B2FB}" type="presOf" srcId="{611C03C7-6A2A-4F70-91F3-702D0F04C916}" destId="{47A80672-E60B-4CDD-942E-B061F2FD2D39}" srcOrd="0" destOrd="0" presId="urn:microsoft.com/office/officeart/2005/8/layout/hList1"/>
    <dgm:cxn modelId="{D9764F2D-21AC-4A69-B63C-92EC359DC3F1}" srcId="{2CFC2D27-FE5D-4BEC-BF5F-6A02438FF878}" destId="{E6EFD1D6-B9C8-4870-B45F-FE3EBF629515}" srcOrd="0" destOrd="0" parTransId="{B0630189-9C40-45E1-B8A0-00FCB29F8BF8}" sibTransId="{8DE2ACB6-7BCD-44CB-878D-45BE68186377}"/>
    <dgm:cxn modelId="{D8A9E844-95EC-4E18-9642-49B4810A7236}" type="presOf" srcId="{E6EFD1D6-B9C8-4870-B45F-FE3EBF629515}" destId="{D3B8A694-87DC-4BD9-B51D-3D1C5A042132}" srcOrd="0" destOrd="0" presId="urn:microsoft.com/office/officeart/2005/8/layout/hList1"/>
    <dgm:cxn modelId="{01E96CDD-849F-491D-9371-6332BB9EFFDF}" type="presOf" srcId="{2CFC2D27-FE5D-4BEC-BF5F-6A02438FF878}" destId="{6961953A-3EBC-4862-AAB4-B9B0A1D0D0FD}" srcOrd="0" destOrd="0" presId="urn:microsoft.com/office/officeart/2005/8/layout/hList1"/>
    <dgm:cxn modelId="{A47CDAE6-D9E1-4DDC-B245-0EA89EDB4420}" srcId="{611C03C7-6A2A-4F70-91F3-702D0F04C916}" destId="{2CFC2D27-FE5D-4BEC-BF5F-6A02438FF878}" srcOrd="0" destOrd="0" parTransId="{57B43630-AB8E-42D2-9D80-9DA2A7966D7A}" sibTransId="{F2B85EF8-F404-4E7E-8877-49A7CB1C85BF}"/>
    <dgm:cxn modelId="{6686B487-AAD0-41D9-B297-3D40CF9060BE}" type="presParOf" srcId="{47A80672-E60B-4CDD-942E-B061F2FD2D39}" destId="{CEF13BF6-AF32-4299-B468-EAB4D46DD615}" srcOrd="0" destOrd="0" presId="urn:microsoft.com/office/officeart/2005/8/layout/hList1"/>
    <dgm:cxn modelId="{DD44A3EB-BA2E-4781-ABAD-138E8648E5EF}" type="presParOf" srcId="{CEF13BF6-AF32-4299-B468-EAB4D46DD615}" destId="{6961953A-3EBC-4862-AAB4-B9B0A1D0D0FD}" srcOrd="0" destOrd="0" presId="urn:microsoft.com/office/officeart/2005/8/layout/hList1"/>
    <dgm:cxn modelId="{54BB2CD1-B94C-4D6B-A239-BFD878F1AE9D}" type="presParOf" srcId="{CEF13BF6-AF32-4299-B468-EAB4D46DD615}" destId="{D3B8A694-87DC-4BD9-B51D-3D1C5A04213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8EE29B6-8219-464D-9CE4-3276882A59FB}" type="doc">
      <dgm:prSet loTypeId="urn:microsoft.com/office/officeart/2005/8/layout/process1" loCatId="process" qsTypeId="urn:microsoft.com/office/officeart/2005/8/quickstyle/simple1" qsCatId="simple" csTypeId="urn:microsoft.com/office/officeart/2005/8/colors/accent3_2" csCatId="accent3" phldr="1"/>
      <dgm:spPr/>
    </dgm:pt>
    <dgm:pt modelId="{246F8509-1104-49ED-8E1B-C1A87FD4EFAC}">
      <dgm:prSet phldrT="[Text]"/>
      <dgm:spPr/>
      <dgm:t>
        <a:bodyPr/>
        <a:lstStyle/>
        <a:p>
          <a:r>
            <a:rPr lang="es-EC" dirty="0"/>
            <a:t>Síntesis de pared celular y reparación del ADN</a:t>
          </a:r>
        </a:p>
      </dgm:t>
    </dgm:pt>
    <dgm:pt modelId="{8F8BEE38-617D-4E68-8F60-05BE622DEAC5}" type="parTrans" cxnId="{A3FF916D-BF00-48DD-9158-681034BC9405}">
      <dgm:prSet/>
      <dgm:spPr/>
      <dgm:t>
        <a:bodyPr/>
        <a:lstStyle/>
        <a:p>
          <a:endParaRPr lang="es-EC"/>
        </a:p>
      </dgm:t>
    </dgm:pt>
    <dgm:pt modelId="{CC3648F7-2A92-45A1-BAF6-3D8C05964A8B}" type="sibTrans" cxnId="{A3FF916D-BF00-48DD-9158-681034BC9405}">
      <dgm:prSet/>
      <dgm:spPr/>
      <dgm:t>
        <a:bodyPr/>
        <a:lstStyle/>
        <a:p>
          <a:endParaRPr lang="es-EC"/>
        </a:p>
      </dgm:t>
    </dgm:pt>
    <dgm:pt modelId="{087E71AB-6B2A-452C-9F7B-7677F7B633E6}">
      <dgm:prSet phldrT="[Text]"/>
      <dgm:spPr/>
      <dgm:t>
        <a:bodyPr/>
        <a:lstStyle/>
        <a:p>
          <a:r>
            <a:rPr lang="en-US" dirty="0" err="1"/>
            <a:t>Presentan</a:t>
          </a:r>
          <a:r>
            <a:rPr lang="en-US" dirty="0"/>
            <a:t> </a:t>
          </a:r>
          <a:r>
            <a:rPr lang="en-US" dirty="0" err="1"/>
            <a:t>reducción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su</a:t>
          </a:r>
          <a:r>
            <a:rPr lang="en-US" dirty="0"/>
            <a:t> </a:t>
          </a:r>
          <a:r>
            <a:rPr lang="en-US" dirty="0" err="1"/>
            <a:t>genoma</a:t>
          </a:r>
          <a:endParaRPr lang="es-EC" dirty="0"/>
        </a:p>
      </dgm:t>
    </dgm:pt>
    <dgm:pt modelId="{C50DF60D-BD09-4BA1-8651-8C0F9DE0B9BF}" type="parTrans" cxnId="{8313B9C7-238C-4AD1-9476-B378DE3EA5BA}">
      <dgm:prSet/>
      <dgm:spPr/>
      <dgm:t>
        <a:bodyPr/>
        <a:lstStyle/>
        <a:p>
          <a:endParaRPr lang="es-EC"/>
        </a:p>
      </dgm:t>
    </dgm:pt>
    <dgm:pt modelId="{75BAD972-F609-46C0-8220-9BAF9763A38F}" type="sibTrans" cxnId="{8313B9C7-238C-4AD1-9476-B378DE3EA5BA}">
      <dgm:prSet/>
      <dgm:spPr/>
      <dgm:t>
        <a:bodyPr/>
        <a:lstStyle/>
        <a:p>
          <a:endParaRPr lang="es-EC"/>
        </a:p>
      </dgm:t>
    </dgm:pt>
    <dgm:pt modelId="{5FA86DC0-CD62-419F-B9D7-83C4EEF6E319}">
      <dgm:prSet phldrT="[Text]"/>
      <dgm:spPr/>
      <dgm:t>
        <a:bodyPr/>
        <a:lstStyle/>
        <a:p>
          <a:r>
            <a:rPr lang="es-EC" dirty="0"/>
            <a:t>Perder genes esenciales debido a su entorno de crecimiento</a:t>
          </a:r>
        </a:p>
      </dgm:t>
    </dgm:pt>
    <dgm:pt modelId="{20BBA7A0-686E-47E8-BCFD-7382682B10A0}" type="parTrans" cxnId="{64EDDD81-8D1A-44D0-9131-B795BD2F747C}">
      <dgm:prSet/>
      <dgm:spPr/>
      <dgm:t>
        <a:bodyPr/>
        <a:lstStyle/>
        <a:p>
          <a:endParaRPr lang="es-EC"/>
        </a:p>
      </dgm:t>
    </dgm:pt>
    <dgm:pt modelId="{01DBD764-20A4-49BC-97F9-CE2C70264B98}" type="sibTrans" cxnId="{64EDDD81-8D1A-44D0-9131-B795BD2F747C}">
      <dgm:prSet/>
      <dgm:spPr/>
      <dgm:t>
        <a:bodyPr/>
        <a:lstStyle/>
        <a:p>
          <a:endParaRPr lang="es-EC"/>
        </a:p>
      </dgm:t>
    </dgm:pt>
    <dgm:pt modelId="{2323AE68-CFBF-4015-849A-F45D64357911}" type="pres">
      <dgm:prSet presAssocID="{E8EE29B6-8219-464D-9CE4-3276882A59FB}" presName="Name0" presStyleCnt="0">
        <dgm:presLayoutVars>
          <dgm:dir/>
          <dgm:resizeHandles val="exact"/>
        </dgm:presLayoutVars>
      </dgm:prSet>
      <dgm:spPr/>
    </dgm:pt>
    <dgm:pt modelId="{98DEDB3F-5B5F-4AB7-AB71-F5D2C8F3145D}" type="pres">
      <dgm:prSet presAssocID="{246F8509-1104-49ED-8E1B-C1A87FD4EFAC}" presName="node" presStyleLbl="node1" presStyleIdx="0" presStyleCnt="3">
        <dgm:presLayoutVars>
          <dgm:bulletEnabled val="1"/>
        </dgm:presLayoutVars>
      </dgm:prSet>
      <dgm:spPr/>
    </dgm:pt>
    <dgm:pt modelId="{1A1A14A1-7321-4041-B4B0-623352257CB9}" type="pres">
      <dgm:prSet presAssocID="{CC3648F7-2A92-45A1-BAF6-3D8C05964A8B}" presName="sibTrans" presStyleLbl="sibTrans2D1" presStyleIdx="0" presStyleCnt="2"/>
      <dgm:spPr/>
    </dgm:pt>
    <dgm:pt modelId="{59FBEBA5-AE2A-46D7-AD5A-406BD16C8E12}" type="pres">
      <dgm:prSet presAssocID="{CC3648F7-2A92-45A1-BAF6-3D8C05964A8B}" presName="connectorText" presStyleLbl="sibTrans2D1" presStyleIdx="0" presStyleCnt="2"/>
      <dgm:spPr/>
    </dgm:pt>
    <dgm:pt modelId="{79E7A9D4-0D3C-4659-A2E3-F8C2C2EE9CAB}" type="pres">
      <dgm:prSet presAssocID="{087E71AB-6B2A-452C-9F7B-7677F7B633E6}" presName="node" presStyleLbl="node1" presStyleIdx="1" presStyleCnt="3">
        <dgm:presLayoutVars>
          <dgm:bulletEnabled val="1"/>
        </dgm:presLayoutVars>
      </dgm:prSet>
      <dgm:spPr/>
    </dgm:pt>
    <dgm:pt modelId="{F23EB631-BA1D-44E8-881B-54AE79606C10}" type="pres">
      <dgm:prSet presAssocID="{75BAD972-F609-46C0-8220-9BAF9763A38F}" presName="sibTrans" presStyleLbl="sibTrans2D1" presStyleIdx="1" presStyleCnt="2"/>
      <dgm:spPr/>
    </dgm:pt>
    <dgm:pt modelId="{2D468B83-71ED-444C-92DA-D5255D5CBEED}" type="pres">
      <dgm:prSet presAssocID="{75BAD972-F609-46C0-8220-9BAF9763A38F}" presName="connectorText" presStyleLbl="sibTrans2D1" presStyleIdx="1" presStyleCnt="2"/>
      <dgm:spPr/>
    </dgm:pt>
    <dgm:pt modelId="{30EB1205-28E6-42BC-8B13-2695F3178EEC}" type="pres">
      <dgm:prSet presAssocID="{5FA86DC0-CD62-419F-B9D7-83C4EEF6E319}" presName="node" presStyleLbl="node1" presStyleIdx="2" presStyleCnt="3">
        <dgm:presLayoutVars>
          <dgm:bulletEnabled val="1"/>
        </dgm:presLayoutVars>
      </dgm:prSet>
      <dgm:spPr/>
    </dgm:pt>
  </dgm:ptLst>
  <dgm:cxnLst>
    <dgm:cxn modelId="{404A9913-6820-4C91-888E-1E2648D0248E}" type="presOf" srcId="{E8EE29B6-8219-464D-9CE4-3276882A59FB}" destId="{2323AE68-CFBF-4015-849A-F45D64357911}" srcOrd="0" destOrd="0" presId="urn:microsoft.com/office/officeart/2005/8/layout/process1"/>
    <dgm:cxn modelId="{80AD3718-DC18-4BF7-9330-EB3464B42062}" type="presOf" srcId="{75BAD972-F609-46C0-8220-9BAF9763A38F}" destId="{F23EB631-BA1D-44E8-881B-54AE79606C10}" srcOrd="0" destOrd="0" presId="urn:microsoft.com/office/officeart/2005/8/layout/process1"/>
    <dgm:cxn modelId="{5287A845-55B9-4851-9B8C-19CF3B683FF5}" type="presOf" srcId="{246F8509-1104-49ED-8E1B-C1A87FD4EFAC}" destId="{98DEDB3F-5B5F-4AB7-AB71-F5D2C8F3145D}" srcOrd="0" destOrd="0" presId="urn:microsoft.com/office/officeart/2005/8/layout/process1"/>
    <dgm:cxn modelId="{A3FF916D-BF00-48DD-9158-681034BC9405}" srcId="{E8EE29B6-8219-464D-9CE4-3276882A59FB}" destId="{246F8509-1104-49ED-8E1B-C1A87FD4EFAC}" srcOrd="0" destOrd="0" parTransId="{8F8BEE38-617D-4E68-8F60-05BE622DEAC5}" sibTransId="{CC3648F7-2A92-45A1-BAF6-3D8C05964A8B}"/>
    <dgm:cxn modelId="{32FE2178-67FA-4F9C-9E5B-E0FE270B16FE}" type="presOf" srcId="{5FA86DC0-CD62-419F-B9D7-83C4EEF6E319}" destId="{30EB1205-28E6-42BC-8B13-2695F3178EEC}" srcOrd="0" destOrd="0" presId="urn:microsoft.com/office/officeart/2005/8/layout/process1"/>
    <dgm:cxn modelId="{0DE2C07B-8EBD-4CA3-BC32-0FE42454D1EE}" type="presOf" srcId="{75BAD972-F609-46C0-8220-9BAF9763A38F}" destId="{2D468B83-71ED-444C-92DA-D5255D5CBEED}" srcOrd="1" destOrd="0" presId="urn:microsoft.com/office/officeart/2005/8/layout/process1"/>
    <dgm:cxn modelId="{64EDDD81-8D1A-44D0-9131-B795BD2F747C}" srcId="{E8EE29B6-8219-464D-9CE4-3276882A59FB}" destId="{5FA86DC0-CD62-419F-B9D7-83C4EEF6E319}" srcOrd="2" destOrd="0" parTransId="{20BBA7A0-686E-47E8-BCFD-7382682B10A0}" sibTransId="{01DBD764-20A4-49BC-97F9-CE2C70264B98}"/>
    <dgm:cxn modelId="{E9D74E87-4AC6-40DE-8456-B01D62828765}" type="presOf" srcId="{087E71AB-6B2A-452C-9F7B-7677F7B633E6}" destId="{79E7A9D4-0D3C-4659-A2E3-F8C2C2EE9CAB}" srcOrd="0" destOrd="0" presId="urn:microsoft.com/office/officeart/2005/8/layout/process1"/>
    <dgm:cxn modelId="{92FAC394-70D7-47F9-A83D-BB3E948CE7C4}" type="presOf" srcId="{CC3648F7-2A92-45A1-BAF6-3D8C05964A8B}" destId="{59FBEBA5-AE2A-46D7-AD5A-406BD16C8E12}" srcOrd="1" destOrd="0" presId="urn:microsoft.com/office/officeart/2005/8/layout/process1"/>
    <dgm:cxn modelId="{8313B9C7-238C-4AD1-9476-B378DE3EA5BA}" srcId="{E8EE29B6-8219-464D-9CE4-3276882A59FB}" destId="{087E71AB-6B2A-452C-9F7B-7677F7B633E6}" srcOrd="1" destOrd="0" parTransId="{C50DF60D-BD09-4BA1-8651-8C0F9DE0B9BF}" sibTransId="{75BAD972-F609-46C0-8220-9BAF9763A38F}"/>
    <dgm:cxn modelId="{10EEAFEF-4451-4479-83F9-D4DF9848AF62}" type="presOf" srcId="{CC3648F7-2A92-45A1-BAF6-3D8C05964A8B}" destId="{1A1A14A1-7321-4041-B4B0-623352257CB9}" srcOrd="0" destOrd="0" presId="urn:microsoft.com/office/officeart/2005/8/layout/process1"/>
    <dgm:cxn modelId="{2F21D7E9-1EF6-45D0-B2E8-53AD1187F5B7}" type="presParOf" srcId="{2323AE68-CFBF-4015-849A-F45D64357911}" destId="{98DEDB3F-5B5F-4AB7-AB71-F5D2C8F3145D}" srcOrd="0" destOrd="0" presId="urn:microsoft.com/office/officeart/2005/8/layout/process1"/>
    <dgm:cxn modelId="{23A23F0B-D149-41EB-B75F-CF2699262D10}" type="presParOf" srcId="{2323AE68-CFBF-4015-849A-F45D64357911}" destId="{1A1A14A1-7321-4041-B4B0-623352257CB9}" srcOrd="1" destOrd="0" presId="urn:microsoft.com/office/officeart/2005/8/layout/process1"/>
    <dgm:cxn modelId="{2834E332-DA77-4E71-99B9-77580EBFD210}" type="presParOf" srcId="{1A1A14A1-7321-4041-B4B0-623352257CB9}" destId="{59FBEBA5-AE2A-46D7-AD5A-406BD16C8E12}" srcOrd="0" destOrd="0" presId="urn:microsoft.com/office/officeart/2005/8/layout/process1"/>
    <dgm:cxn modelId="{9776A505-81DF-4C83-AF5F-32D525B6FE0F}" type="presParOf" srcId="{2323AE68-CFBF-4015-849A-F45D64357911}" destId="{79E7A9D4-0D3C-4659-A2E3-F8C2C2EE9CAB}" srcOrd="2" destOrd="0" presId="urn:microsoft.com/office/officeart/2005/8/layout/process1"/>
    <dgm:cxn modelId="{27DEAF63-6A8F-4DEE-8980-9C06BE92B288}" type="presParOf" srcId="{2323AE68-CFBF-4015-849A-F45D64357911}" destId="{F23EB631-BA1D-44E8-881B-54AE79606C10}" srcOrd="3" destOrd="0" presId="urn:microsoft.com/office/officeart/2005/8/layout/process1"/>
    <dgm:cxn modelId="{6B125004-AD44-41E0-8A40-FD641056F38D}" type="presParOf" srcId="{F23EB631-BA1D-44E8-881B-54AE79606C10}" destId="{2D468B83-71ED-444C-92DA-D5255D5CBEED}" srcOrd="0" destOrd="0" presId="urn:microsoft.com/office/officeart/2005/8/layout/process1"/>
    <dgm:cxn modelId="{810CCB9E-1029-4EDA-ACDD-87235DEA86A6}" type="presParOf" srcId="{2323AE68-CFBF-4015-849A-F45D64357911}" destId="{30EB1205-28E6-42BC-8B13-2695F3178EE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8872B66-BB90-4D5D-9BE6-0F72F0AD368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</dgm:pt>
    <dgm:pt modelId="{13D38F2F-2A27-4FC4-BF38-25A3EE38389E}">
      <dgm:prSet phldrT="[Text]"/>
      <dgm:spPr/>
      <dgm:t>
        <a:bodyPr/>
        <a:lstStyle/>
        <a:p>
          <a:r>
            <a:rPr lang="es-EC" b="0" dirty="0"/>
            <a:t>Introducción</a:t>
          </a:r>
        </a:p>
      </dgm:t>
    </dgm:pt>
    <dgm:pt modelId="{24084277-2D6E-4A5D-8B40-3FEDC7F26C33}" type="parTrans" cxnId="{0E1C0FA7-5162-4585-8305-720475A03129}">
      <dgm:prSet/>
      <dgm:spPr/>
      <dgm:t>
        <a:bodyPr/>
        <a:lstStyle/>
        <a:p>
          <a:endParaRPr lang="es-EC"/>
        </a:p>
      </dgm:t>
    </dgm:pt>
    <dgm:pt modelId="{088510DB-0504-4834-BEFF-260A988165E0}" type="sibTrans" cxnId="{0E1C0FA7-5162-4585-8305-720475A03129}">
      <dgm:prSet/>
      <dgm:spPr/>
      <dgm:t>
        <a:bodyPr/>
        <a:lstStyle/>
        <a:p>
          <a:endParaRPr lang="es-EC"/>
        </a:p>
      </dgm:t>
    </dgm:pt>
    <dgm:pt modelId="{A7370823-F39B-4B16-98E5-C73F9C355529}">
      <dgm:prSet phldrT="[Text]"/>
      <dgm:spPr/>
      <dgm:t>
        <a:bodyPr/>
        <a:lstStyle/>
        <a:p>
          <a:r>
            <a:rPr lang="es-EC" b="0" dirty="0"/>
            <a:t>Objetivos</a:t>
          </a:r>
        </a:p>
      </dgm:t>
    </dgm:pt>
    <dgm:pt modelId="{7C11E3B9-43A2-459C-89B1-FCAE8408C683}" type="parTrans" cxnId="{0C660D4C-A415-4715-8274-C69B7BA6C159}">
      <dgm:prSet/>
      <dgm:spPr/>
      <dgm:t>
        <a:bodyPr/>
        <a:lstStyle/>
        <a:p>
          <a:endParaRPr lang="es-EC"/>
        </a:p>
      </dgm:t>
    </dgm:pt>
    <dgm:pt modelId="{E0438B1E-1228-41BC-9AB4-54707D24BA8D}" type="sibTrans" cxnId="{0C660D4C-A415-4715-8274-C69B7BA6C159}">
      <dgm:prSet/>
      <dgm:spPr/>
      <dgm:t>
        <a:bodyPr/>
        <a:lstStyle/>
        <a:p>
          <a:endParaRPr lang="es-EC"/>
        </a:p>
      </dgm:t>
    </dgm:pt>
    <dgm:pt modelId="{F5785195-148F-41CE-9884-889B8E2D3FE2}">
      <dgm:prSet phldrT="[Text]"/>
      <dgm:spPr/>
      <dgm:t>
        <a:bodyPr/>
        <a:lstStyle/>
        <a:p>
          <a:r>
            <a:rPr lang="es-EC" b="0" dirty="0"/>
            <a:t>Materiales y métodos</a:t>
          </a:r>
        </a:p>
      </dgm:t>
    </dgm:pt>
    <dgm:pt modelId="{701D1919-1A69-411C-A076-BB9724235295}" type="parTrans" cxnId="{92326A03-0F53-47FE-828A-E2688A8AF004}">
      <dgm:prSet/>
      <dgm:spPr/>
      <dgm:t>
        <a:bodyPr/>
        <a:lstStyle/>
        <a:p>
          <a:endParaRPr lang="es-EC"/>
        </a:p>
      </dgm:t>
    </dgm:pt>
    <dgm:pt modelId="{1788F3A0-87C2-41D3-A384-8E50FE940D8F}" type="sibTrans" cxnId="{92326A03-0F53-47FE-828A-E2688A8AF004}">
      <dgm:prSet/>
      <dgm:spPr/>
      <dgm:t>
        <a:bodyPr/>
        <a:lstStyle/>
        <a:p>
          <a:endParaRPr lang="es-EC"/>
        </a:p>
      </dgm:t>
    </dgm:pt>
    <dgm:pt modelId="{D659CB4A-4C4B-4012-8408-99E3FEA64CA2}">
      <dgm:prSet phldrT="[Text]"/>
      <dgm:spPr/>
      <dgm:t>
        <a:bodyPr/>
        <a:lstStyle/>
        <a:p>
          <a:r>
            <a:rPr lang="es-EC" b="0" dirty="0"/>
            <a:t>Resultados y discusión</a:t>
          </a:r>
        </a:p>
      </dgm:t>
    </dgm:pt>
    <dgm:pt modelId="{CA5CC867-A39D-42CF-88A5-9563A6091CE9}" type="parTrans" cxnId="{AFA50743-7738-421C-8C0B-D39B072A0589}">
      <dgm:prSet/>
      <dgm:spPr/>
      <dgm:t>
        <a:bodyPr/>
        <a:lstStyle/>
        <a:p>
          <a:endParaRPr lang="es-EC"/>
        </a:p>
      </dgm:t>
    </dgm:pt>
    <dgm:pt modelId="{9170754D-48AB-42DA-A007-4AF72C23E583}" type="sibTrans" cxnId="{AFA50743-7738-421C-8C0B-D39B072A0589}">
      <dgm:prSet/>
      <dgm:spPr/>
      <dgm:t>
        <a:bodyPr/>
        <a:lstStyle/>
        <a:p>
          <a:endParaRPr lang="es-EC"/>
        </a:p>
      </dgm:t>
    </dgm:pt>
    <dgm:pt modelId="{B5711504-BF7D-415C-A60F-93F4D226195F}">
      <dgm:prSet phldrT="[Text]"/>
      <dgm:spPr/>
      <dgm:t>
        <a:bodyPr/>
        <a:lstStyle/>
        <a:p>
          <a:r>
            <a:rPr lang="es-EC" b="1" dirty="0"/>
            <a:t>Conclusiones</a:t>
          </a:r>
        </a:p>
      </dgm:t>
    </dgm:pt>
    <dgm:pt modelId="{94C1F0AC-44D8-4893-856F-AD51D48C5F88}" type="parTrans" cxnId="{9664409E-9E2A-4EF2-BDF6-D855BB5C60A3}">
      <dgm:prSet/>
      <dgm:spPr/>
      <dgm:t>
        <a:bodyPr/>
        <a:lstStyle/>
        <a:p>
          <a:endParaRPr lang="es-EC"/>
        </a:p>
      </dgm:t>
    </dgm:pt>
    <dgm:pt modelId="{B9DB030F-EFED-4393-89A3-45013FD9971C}" type="sibTrans" cxnId="{9664409E-9E2A-4EF2-BDF6-D855BB5C60A3}">
      <dgm:prSet/>
      <dgm:spPr/>
      <dgm:t>
        <a:bodyPr/>
        <a:lstStyle/>
        <a:p>
          <a:endParaRPr lang="es-EC"/>
        </a:p>
      </dgm:t>
    </dgm:pt>
    <dgm:pt modelId="{5DD04923-5BFF-4A5A-AC9A-13FFDD19C9EA}">
      <dgm:prSet phldrT="[Text]"/>
      <dgm:spPr/>
      <dgm:t>
        <a:bodyPr/>
        <a:lstStyle/>
        <a:p>
          <a:r>
            <a:rPr lang="es-EC" dirty="0"/>
            <a:t>Recomendaciones</a:t>
          </a:r>
        </a:p>
      </dgm:t>
    </dgm:pt>
    <dgm:pt modelId="{132E27F6-3406-4678-92A0-29CFE26F36F9}" type="parTrans" cxnId="{6162A684-2530-41C9-88D0-CC910BA3A1D0}">
      <dgm:prSet/>
      <dgm:spPr/>
      <dgm:t>
        <a:bodyPr/>
        <a:lstStyle/>
        <a:p>
          <a:endParaRPr lang="es-EC"/>
        </a:p>
      </dgm:t>
    </dgm:pt>
    <dgm:pt modelId="{5D47F171-C939-45E0-A8F1-B72763BE3A2B}" type="sibTrans" cxnId="{6162A684-2530-41C9-88D0-CC910BA3A1D0}">
      <dgm:prSet/>
      <dgm:spPr/>
      <dgm:t>
        <a:bodyPr/>
        <a:lstStyle/>
        <a:p>
          <a:endParaRPr lang="es-EC"/>
        </a:p>
      </dgm:t>
    </dgm:pt>
    <dgm:pt modelId="{40141AA8-10FD-40A5-B36C-D37DD9BF49AA}">
      <dgm:prSet phldrT="[Text]"/>
      <dgm:spPr/>
      <dgm:t>
        <a:bodyPr/>
        <a:lstStyle/>
        <a:p>
          <a:r>
            <a:rPr lang="es-EC" dirty="0"/>
            <a:t>Agradecimientos</a:t>
          </a:r>
        </a:p>
      </dgm:t>
    </dgm:pt>
    <dgm:pt modelId="{334E93A4-6BEC-43ED-9267-05F123C9758A}" type="parTrans" cxnId="{4E4EF002-FD04-4729-8A9C-2CD59FE93D7E}">
      <dgm:prSet/>
      <dgm:spPr/>
      <dgm:t>
        <a:bodyPr/>
        <a:lstStyle/>
        <a:p>
          <a:endParaRPr lang="es-EC"/>
        </a:p>
      </dgm:t>
    </dgm:pt>
    <dgm:pt modelId="{4B07697B-3ACB-4BD4-8EB1-CC48910728FE}" type="sibTrans" cxnId="{4E4EF002-FD04-4729-8A9C-2CD59FE93D7E}">
      <dgm:prSet/>
      <dgm:spPr/>
      <dgm:t>
        <a:bodyPr/>
        <a:lstStyle/>
        <a:p>
          <a:endParaRPr lang="es-EC"/>
        </a:p>
      </dgm:t>
    </dgm:pt>
    <dgm:pt modelId="{3ECD35BB-B536-4109-906E-D24EEF56BD24}" type="pres">
      <dgm:prSet presAssocID="{D8872B66-BB90-4D5D-9BE6-0F72F0AD3689}" presName="Name0" presStyleCnt="0">
        <dgm:presLayoutVars>
          <dgm:chMax val="7"/>
          <dgm:chPref val="7"/>
          <dgm:dir/>
        </dgm:presLayoutVars>
      </dgm:prSet>
      <dgm:spPr/>
    </dgm:pt>
    <dgm:pt modelId="{344A09E6-AE64-4A90-8BA6-5115D893C7DF}" type="pres">
      <dgm:prSet presAssocID="{D8872B66-BB90-4D5D-9BE6-0F72F0AD3689}" presName="Name1" presStyleCnt="0"/>
      <dgm:spPr/>
    </dgm:pt>
    <dgm:pt modelId="{78342014-69C5-416F-B595-F8266228217C}" type="pres">
      <dgm:prSet presAssocID="{D8872B66-BB90-4D5D-9BE6-0F72F0AD3689}" presName="cycle" presStyleCnt="0"/>
      <dgm:spPr/>
    </dgm:pt>
    <dgm:pt modelId="{D19F173B-0D22-4B14-8E66-0CF27D49C62C}" type="pres">
      <dgm:prSet presAssocID="{D8872B66-BB90-4D5D-9BE6-0F72F0AD3689}" presName="srcNode" presStyleLbl="node1" presStyleIdx="0" presStyleCnt="7"/>
      <dgm:spPr/>
    </dgm:pt>
    <dgm:pt modelId="{D20BADB6-699D-47B7-A6B1-1E61C6A73AA6}" type="pres">
      <dgm:prSet presAssocID="{D8872B66-BB90-4D5D-9BE6-0F72F0AD3689}" presName="conn" presStyleLbl="parChTrans1D2" presStyleIdx="0" presStyleCnt="1"/>
      <dgm:spPr/>
    </dgm:pt>
    <dgm:pt modelId="{55E8EB2C-E525-4705-8874-9B89DC070F47}" type="pres">
      <dgm:prSet presAssocID="{D8872B66-BB90-4D5D-9BE6-0F72F0AD3689}" presName="extraNode" presStyleLbl="node1" presStyleIdx="0" presStyleCnt="7"/>
      <dgm:spPr/>
    </dgm:pt>
    <dgm:pt modelId="{C38BEF00-C1C1-4C5A-B0EB-5D71EBAFBD58}" type="pres">
      <dgm:prSet presAssocID="{D8872B66-BB90-4D5D-9BE6-0F72F0AD3689}" presName="dstNode" presStyleLbl="node1" presStyleIdx="0" presStyleCnt="7"/>
      <dgm:spPr/>
    </dgm:pt>
    <dgm:pt modelId="{697F4259-8AAB-4C66-A52F-68801480510D}" type="pres">
      <dgm:prSet presAssocID="{13D38F2F-2A27-4FC4-BF38-25A3EE38389E}" presName="text_1" presStyleLbl="node1" presStyleIdx="0" presStyleCnt="7">
        <dgm:presLayoutVars>
          <dgm:bulletEnabled val="1"/>
        </dgm:presLayoutVars>
      </dgm:prSet>
      <dgm:spPr/>
    </dgm:pt>
    <dgm:pt modelId="{80A24962-63D0-46D5-B670-487DE9532F98}" type="pres">
      <dgm:prSet presAssocID="{13D38F2F-2A27-4FC4-BF38-25A3EE38389E}" presName="accent_1" presStyleCnt="0"/>
      <dgm:spPr/>
    </dgm:pt>
    <dgm:pt modelId="{6AA8D488-952E-4B9A-8314-64E4A45DBF82}" type="pres">
      <dgm:prSet presAssocID="{13D38F2F-2A27-4FC4-BF38-25A3EE38389E}" presName="accentRepeatNode" presStyleLbl="solidFgAcc1" presStyleIdx="0" presStyleCnt="7"/>
      <dgm:spPr/>
    </dgm:pt>
    <dgm:pt modelId="{A6884985-5F03-4B80-B317-98101CEAE1B5}" type="pres">
      <dgm:prSet presAssocID="{A7370823-F39B-4B16-98E5-C73F9C355529}" presName="text_2" presStyleLbl="node1" presStyleIdx="1" presStyleCnt="7">
        <dgm:presLayoutVars>
          <dgm:bulletEnabled val="1"/>
        </dgm:presLayoutVars>
      </dgm:prSet>
      <dgm:spPr/>
    </dgm:pt>
    <dgm:pt modelId="{DCC369AA-F8E0-4F19-8DE0-8CEB8F0EE10F}" type="pres">
      <dgm:prSet presAssocID="{A7370823-F39B-4B16-98E5-C73F9C355529}" presName="accent_2" presStyleCnt="0"/>
      <dgm:spPr/>
    </dgm:pt>
    <dgm:pt modelId="{DC39D472-0250-4A30-A8C0-BA24184809A0}" type="pres">
      <dgm:prSet presAssocID="{A7370823-F39B-4B16-98E5-C73F9C355529}" presName="accentRepeatNode" presStyleLbl="solidFgAcc1" presStyleIdx="1" presStyleCnt="7"/>
      <dgm:spPr/>
    </dgm:pt>
    <dgm:pt modelId="{26F13AC5-EACA-43EE-9220-31D938CC79AE}" type="pres">
      <dgm:prSet presAssocID="{F5785195-148F-41CE-9884-889B8E2D3FE2}" presName="text_3" presStyleLbl="node1" presStyleIdx="2" presStyleCnt="7">
        <dgm:presLayoutVars>
          <dgm:bulletEnabled val="1"/>
        </dgm:presLayoutVars>
      </dgm:prSet>
      <dgm:spPr/>
    </dgm:pt>
    <dgm:pt modelId="{D9B066CD-455D-4B71-81C0-CB2028030E7E}" type="pres">
      <dgm:prSet presAssocID="{F5785195-148F-41CE-9884-889B8E2D3FE2}" presName="accent_3" presStyleCnt="0"/>
      <dgm:spPr/>
    </dgm:pt>
    <dgm:pt modelId="{1F2E4B72-EBDC-4AEF-B918-A603FF6F8E9A}" type="pres">
      <dgm:prSet presAssocID="{F5785195-148F-41CE-9884-889B8E2D3FE2}" presName="accentRepeatNode" presStyleLbl="solidFgAcc1" presStyleIdx="2" presStyleCnt="7"/>
      <dgm:spPr/>
    </dgm:pt>
    <dgm:pt modelId="{C75D5AB8-7E41-4755-A942-B0C0394190D9}" type="pres">
      <dgm:prSet presAssocID="{D659CB4A-4C4B-4012-8408-99E3FEA64CA2}" presName="text_4" presStyleLbl="node1" presStyleIdx="3" presStyleCnt="7">
        <dgm:presLayoutVars>
          <dgm:bulletEnabled val="1"/>
        </dgm:presLayoutVars>
      </dgm:prSet>
      <dgm:spPr/>
    </dgm:pt>
    <dgm:pt modelId="{7F5A7155-8DF9-43C1-BC4F-7015CF736F0B}" type="pres">
      <dgm:prSet presAssocID="{D659CB4A-4C4B-4012-8408-99E3FEA64CA2}" presName="accent_4" presStyleCnt="0"/>
      <dgm:spPr/>
    </dgm:pt>
    <dgm:pt modelId="{674D744F-CF8A-42D3-B43C-6FD7A0105B0B}" type="pres">
      <dgm:prSet presAssocID="{D659CB4A-4C4B-4012-8408-99E3FEA64CA2}" presName="accentRepeatNode" presStyleLbl="solidFgAcc1" presStyleIdx="3" presStyleCnt="7"/>
      <dgm:spPr/>
    </dgm:pt>
    <dgm:pt modelId="{FBFA7F44-F221-4E94-BF04-8C931B422A70}" type="pres">
      <dgm:prSet presAssocID="{B5711504-BF7D-415C-A60F-93F4D226195F}" presName="text_5" presStyleLbl="node1" presStyleIdx="4" presStyleCnt="7">
        <dgm:presLayoutVars>
          <dgm:bulletEnabled val="1"/>
        </dgm:presLayoutVars>
      </dgm:prSet>
      <dgm:spPr/>
    </dgm:pt>
    <dgm:pt modelId="{C1F66F3F-E46B-44CB-B837-896CA3E4F258}" type="pres">
      <dgm:prSet presAssocID="{B5711504-BF7D-415C-A60F-93F4D226195F}" presName="accent_5" presStyleCnt="0"/>
      <dgm:spPr/>
    </dgm:pt>
    <dgm:pt modelId="{A9E9A9EA-48E3-487B-920F-2246BADC2221}" type="pres">
      <dgm:prSet presAssocID="{B5711504-BF7D-415C-A60F-93F4D226195F}" presName="accentRepeatNode" presStyleLbl="solidFgAcc1" presStyleIdx="4" presStyleCnt="7"/>
      <dgm:spPr/>
    </dgm:pt>
    <dgm:pt modelId="{3AC60110-95F3-4214-85FA-9CD72297AC87}" type="pres">
      <dgm:prSet presAssocID="{5DD04923-5BFF-4A5A-AC9A-13FFDD19C9EA}" presName="text_6" presStyleLbl="node1" presStyleIdx="5" presStyleCnt="7">
        <dgm:presLayoutVars>
          <dgm:bulletEnabled val="1"/>
        </dgm:presLayoutVars>
      </dgm:prSet>
      <dgm:spPr/>
    </dgm:pt>
    <dgm:pt modelId="{5C14A5E0-8B63-45C2-8BD0-E877889F2A9C}" type="pres">
      <dgm:prSet presAssocID="{5DD04923-5BFF-4A5A-AC9A-13FFDD19C9EA}" presName="accent_6" presStyleCnt="0"/>
      <dgm:spPr/>
    </dgm:pt>
    <dgm:pt modelId="{BF570F49-8B5F-4F6C-9285-26D45C198242}" type="pres">
      <dgm:prSet presAssocID="{5DD04923-5BFF-4A5A-AC9A-13FFDD19C9EA}" presName="accentRepeatNode" presStyleLbl="solidFgAcc1" presStyleIdx="5" presStyleCnt="7"/>
      <dgm:spPr/>
    </dgm:pt>
    <dgm:pt modelId="{2AC74E10-45A1-4E43-9C9C-48DB3C621524}" type="pres">
      <dgm:prSet presAssocID="{40141AA8-10FD-40A5-B36C-D37DD9BF49AA}" presName="text_7" presStyleLbl="node1" presStyleIdx="6" presStyleCnt="7">
        <dgm:presLayoutVars>
          <dgm:bulletEnabled val="1"/>
        </dgm:presLayoutVars>
      </dgm:prSet>
      <dgm:spPr/>
    </dgm:pt>
    <dgm:pt modelId="{1C6BA2FE-47FD-4965-82A4-4BFD3507FBA8}" type="pres">
      <dgm:prSet presAssocID="{40141AA8-10FD-40A5-B36C-D37DD9BF49AA}" presName="accent_7" presStyleCnt="0"/>
      <dgm:spPr/>
    </dgm:pt>
    <dgm:pt modelId="{0326944E-3CDB-46ED-A4CB-87834708FBFE}" type="pres">
      <dgm:prSet presAssocID="{40141AA8-10FD-40A5-B36C-D37DD9BF49AA}" presName="accentRepeatNode" presStyleLbl="solidFgAcc1" presStyleIdx="6" presStyleCnt="7"/>
      <dgm:spPr/>
    </dgm:pt>
  </dgm:ptLst>
  <dgm:cxnLst>
    <dgm:cxn modelId="{4E4EF002-FD04-4729-8A9C-2CD59FE93D7E}" srcId="{D8872B66-BB90-4D5D-9BE6-0F72F0AD3689}" destId="{40141AA8-10FD-40A5-B36C-D37DD9BF49AA}" srcOrd="6" destOrd="0" parTransId="{334E93A4-6BEC-43ED-9267-05F123C9758A}" sibTransId="{4B07697B-3ACB-4BD4-8EB1-CC48910728FE}"/>
    <dgm:cxn modelId="{92326A03-0F53-47FE-828A-E2688A8AF004}" srcId="{D8872B66-BB90-4D5D-9BE6-0F72F0AD3689}" destId="{F5785195-148F-41CE-9884-889B8E2D3FE2}" srcOrd="2" destOrd="0" parTransId="{701D1919-1A69-411C-A076-BB9724235295}" sibTransId="{1788F3A0-87C2-41D3-A384-8E50FE940D8F}"/>
    <dgm:cxn modelId="{724F0A10-49C6-4A09-84D7-DF9FFEDE4C47}" type="presOf" srcId="{088510DB-0504-4834-BEFF-260A988165E0}" destId="{D20BADB6-699D-47B7-A6B1-1E61C6A73AA6}" srcOrd="0" destOrd="0" presId="urn:microsoft.com/office/officeart/2008/layout/VerticalCurvedList"/>
    <dgm:cxn modelId="{5B2FDA5E-B922-4856-8E9B-FED87A3C8EBC}" type="presOf" srcId="{D659CB4A-4C4B-4012-8408-99E3FEA64CA2}" destId="{C75D5AB8-7E41-4755-A942-B0C0394190D9}" srcOrd="0" destOrd="0" presId="urn:microsoft.com/office/officeart/2008/layout/VerticalCurvedList"/>
    <dgm:cxn modelId="{AFA50743-7738-421C-8C0B-D39B072A0589}" srcId="{D8872B66-BB90-4D5D-9BE6-0F72F0AD3689}" destId="{D659CB4A-4C4B-4012-8408-99E3FEA64CA2}" srcOrd="3" destOrd="0" parTransId="{CA5CC867-A39D-42CF-88A5-9563A6091CE9}" sibTransId="{9170754D-48AB-42DA-A007-4AF72C23E583}"/>
    <dgm:cxn modelId="{0C660D4C-A415-4715-8274-C69B7BA6C159}" srcId="{D8872B66-BB90-4D5D-9BE6-0F72F0AD3689}" destId="{A7370823-F39B-4B16-98E5-C73F9C355529}" srcOrd="1" destOrd="0" parTransId="{7C11E3B9-43A2-459C-89B1-FCAE8408C683}" sibTransId="{E0438B1E-1228-41BC-9AB4-54707D24BA8D}"/>
    <dgm:cxn modelId="{C253336E-63FC-492F-81B6-3FBC7F3CFC1A}" type="presOf" srcId="{F5785195-148F-41CE-9884-889B8E2D3FE2}" destId="{26F13AC5-EACA-43EE-9220-31D938CC79AE}" srcOrd="0" destOrd="0" presId="urn:microsoft.com/office/officeart/2008/layout/VerticalCurvedList"/>
    <dgm:cxn modelId="{5092B580-55F3-4E2D-9ADE-EA66D1397EA4}" type="presOf" srcId="{B5711504-BF7D-415C-A60F-93F4D226195F}" destId="{FBFA7F44-F221-4E94-BF04-8C931B422A70}" srcOrd="0" destOrd="0" presId="urn:microsoft.com/office/officeart/2008/layout/VerticalCurvedList"/>
    <dgm:cxn modelId="{6162A684-2530-41C9-88D0-CC910BA3A1D0}" srcId="{D8872B66-BB90-4D5D-9BE6-0F72F0AD3689}" destId="{5DD04923-5BFF-4A5A-AC9A-13FFDD19C9EA}" srcOrd="5" destOrd="0" parTransId="{132E27F6-3406-4678-92A0-29CFE26F36F9}" sibTransId="{5D47F171-C939-45E0-A8F1-B72763BE3A2B}"/>
    <dgm:cxn modelId="{9664409E-9E2A-4EF2-BDF6-D855BB5C60A3}" srcId="{D8872B66-BB90-4D5D-9BE6-0F72F0AD3689}" destId="{B5711504-BF7D-415C-A60F-93F4D226195F}" srcOrd="4" destOrd="0" parTransId="{94C1F0AC-44D8-4893-856F-AD51D48C5F88}" sibTransId="{B9DB030F-EFED-4393-89A3-45013FD9971C}"/>
    <dgm:cxn modelId="{77640DA0-D851-4384-AC0A-219ABAE23FCB}" type="presOf" srcId="{5DD04923-5BFF-4A5A-AC9A-13FFDD19C9EA}" destId="{3AC60110-95F3-4214-85FA-9CD72297AC87}" srcOrd="0" destOrd="0" presId="urn:microsoft.com/office/officeart/2008/layout/VerticalCurvedList"/>
    <dgm:cxn modelId="{0E1C0FA7-5162-4585-8305-720475A03129}" srcId="{D8872B66-BB90-4D5D-9BE6-0F72F0AD3689}" destId="{13D38F2F-2A27-4FC4-BF38-25A3EE38389E}" srcOrd="0" destOrd="0" parTransId="{24084277-2D6E-4A5D-8B40-3FEDC7F26C33}" sibTransId="{088510DB-0504-4834-BEFF-260A988165E0}"/>
    <dgm:cxn modelId="{80C409C4-E1A8-4A3C-91DD-706B912E171E}" type="presOf" srcId="{13D38F2F-2A27-4FC4-BF38-25A3EE38389E}" destId="{697F4259-8AAB-4C66-A52F-68801480510D}" srcOrd="0" destOrd="0" presId="urn:microsoft.com/office/officeart/2008/layout/VerticalCurvedList"/>
    <dgm:cxn modelId="{B59B03DB-A4E4-4822-B390-8F8B77990679}" type="presOf" srcId="{D8872B66-BB90-4D5D-9BE6-0F72F0AD3689}" destId="{3ECD35BB-B536-4109-906E-D24EEF56BD24}" srcOrd="0" destOrd="0" presId="urn:microsoft.com/office/officeart/2008/layout/VerticalCurvedList"/>
    <dgm:cxn modelId="{6731EEDE-761A-40B1-8901-D2107C2A1500}" type="presOf" srcId="{A7370823-F39B-4B16-98E5-C73F9C355529}" destId="{A6884985-5F03-4B80-B317-98101CEAE1B5}" srcOrd="0" destOrd="0" presId="urn:microsoft.com/office/officeart/2008/layout/VerticalCurvedList"/>
    <dgm:cxn modelId="{4500EBFA-197F-471B-864D-6A0340D6EC34}" type="presOf" srcId="{40141AA8-10FD-40A5-B36C-D37DD9BF49AA}" destId="{2AC74E10-45A1-4E43-9C9C-48DB3C621524}" srcOrd="0" destOrd="0" presId="urn:microsoft.com/office/officeart/2008/layout/VerticalCurvedList"/>
    <dgm:cxn modelId="{3B70D937-2945-4F15-B84C-4FB5DE6CBAD8}" type="presParOf" srcId="{3ECD35BB-B536-4109-906E-D24EEF56BD24}" destId="{344A09E6-AE64-4A90-8BA6-5115D893C7DF}" srcOrd="0" destOrd="0" presId="urn:microsoft.com/office/officeart/2008/layout/VerticalCurvedList"/>
    <dgm:cxn modelId="{EF2EE7C8-6AB0-4B65-AA4C-0A300F453985}" type="presParOf" srcId="{344A09E6-AE64-4A90-8BA6-5115D893C7DF}" destId="{78342014-69C5-416F-B595-F8266228217C}" srcOrd="0" destOrd="0" presId="urn:microsoft.com/office/officeart/2008/layout/VerticalCurvedList"/>
    <dgm:cxn modelId="{92B0D11D-B835-450D-B26C-6736C093ADDD}" type="presParOf" srcId="{78342014-69C5-416F-B595-F8266228217C}" destId="{D19F173B-0D22-4B14-8E66-0CF27D49C62C}" srcOrd="0" destOrd="0" presId="urn:microsoft.com/office/officeart/2008/layout/VerticalCurvedList"/>
    <dgm:cxn modelId="{485F3EF7-98BA-4A34-8FF0-05D1C5E523CF}" type="presParOf" srcId="{78342014-69C5-416F-B595-F8266228217C}" destId="{D20BADB6-699D-47B7-A6B1-1E61C6A73AA6}" srcOrd="1" destOrd="0" presId="urn:microsoft.com/office/officeart/2008/layout/VerticalCurvedList"/>
    <dgm:cxn modelId="{1DE1C009-7C28-4EDF-AD81-918A4E091101}" type="presParOf" srcId="{78342014-69C5-416F-B595-F8266228217C}" destId="{55E8EB2C-E525-4705-8874-9B89DC070F47}" srcOrd="2" destOrd="0" presId="urn:microsoft.com/office/officeart/2008/layout/VerticalCurvedList"/>
    <dgm:cxn modelId="{E41B6B53-4901-47A6-84A5-A895C50E6E28}" type="presParOf" srcId="{78342014-69C5-416F-B595-F8266228217C}" destId="{C38BEF00-C1C1-4C5A-B0EB-5D71EBAFBD58}" srcOrd="3" destOrd="0" presId="urn:microsoft.com/office/officeart/2008/layout/VerticalCurvedList"/>
    <dgm:cxn modelId="{0F347D06-C751-46C5-A4AC-D6C585BEB0C8}" type="presParOf" srcId="{344A09E6-AE64-4A90-8BA6-5115D893C7DF}" destId="{697F4259-8AAB-4C66-A52F-68801480510D}" srcOrd="1" destOrd="0" presId="urn:microsoft.com/office/officeart/2008/layout/VerticalCurvedList"/>
    <dgm:cxn modelId="{87C983CB-17F2-4DF3-AD88-2A267039347B}" type="presParOf" srcId="{344A09E6-AE64-4A90-8BA6-5115D893C7DF}" destId="{80A24962-63D0-46D5-B670-487DE9532F98}" srcOrd="2" destOrd="0" presId="urn:microsoft.com/office/officeart/2008/layout/VerticalCurvedList"/>
    <dgm:cxn modelId="{83BFA24A-E322-4C2C-BF4D-392457DE14C2}" type="presParOf" srcId="{80A24962-63D0-46D5-B670-487DE9532F98}" destId="{6AA8D488-952E-4B9A-8314-64E4A45DBF82}" srcOrd="0" destOrd="0" presId="urn:microsoft.com/office/officeart/2008/layout/VerticalCurvedList"/>
    <dgm:cxn modelId="{BB5318B9-D30E-4B65-B6E8-467BD3EC6E2C}" type="presParOf" srcId="{344A09E6-AE64-4A90-8BA6-5115D893C7DF}" destId="{A6884985-5F03-4B80-B317-98101CEAE1B5}" srcOrd="3" destOrd="0" presId="urn:microsoft.com/office/officeart/2008/layout/VerticalCurvedList"/>
    <dgm:cxn modelId="{36C4C393-E632-4B10-A34D-FE36508DB63B}" type="presParOf" srcId="{344A09E6-AE64-4A90-8BA6-5115D893C7DF}" destId="{DCC369AA-F8E0-4F19-8DE0-8CEB8F0EE10F}" srcOrd="4" destOrd="0" presId="urn:microsoft.com/office/officeart/2008/layout/VerticalCurvedList"/>
    <dgm:cxn modelId="{F59C9A1B-D042-4501-9596-05C6B12E6911}" type="presParOf" srcId="{DCC369AA-F8E0-4F19-8DE0-8CEB8F0EE10F}" destId="{DC39D472-0250-4A30-A8C0-BA24184809A0}" srcOrd="0" destOrd="0" presId="urn:microsoft.com/office/officeart/2008/layout/VerticalCurvedList"/>
    <dgm:cxn modelId="{3B386732-E0CE-48A8-B68C-B889A18B9413}" type="presParOf" srcId="{344A09E6-AE64-4A90-8BA6-5115D893C7DF}" destId="{26F13AC5-EACA-43EE-9220-31D938CC79AE}" srcOrd="5" destOrd="0" presId="urn:microsoft.com/office/officeart/2008/layout/VerticalCurvedList"/>
    <dgm:cxn modelId="{31D2C013-E7E3-450A-B294-DB260D759C81}" type="presParOf" srcId="{344A09E6-AE64-4A90-8BA6-5115D893C7DF}" destId="{D9B066CD-455D-4B71-81C0-CB2028030E7E}" srcOrd="6" destOrd="0" presId="urn:microsoft.com/office/officeart/2008/layout/VerticalCurvedList"/>
    <dgm:cxn modelId="{56B94AD5-5A05-4EE2-B5C5-991906BAEC6D}" type="presParOf" srcId="{D9B066CD-455D-4B71-81C0-CB2028030E7E}" destId="{1F2E4B72-EBDC-4AEF-B918-A603FF6F8E9A}" srcOrd="0" destOrd="0" presId="urn:microsoft.com/office/officeart/2008/layout/VerticalCurvedList"/>
    <dgm:cxn modelId="{BB2D7F5A-7221-46B8-859F-CF8E9E161F67}" type="presParOf" srcId="{344A09E6-AE64-4A90-8BA6-5115D893C7DF}" destId="{C75D5AB8-7E41-4755-A942-B0C0394190D9}" srcOrd="7" destOrd="0" presId="urn:microsoft.com/office/officeart/2008/layout/VerticalCurvedList"/>
    <dgm:cxn modelId="{BF90D702-9342-4C1E-83AD-B64E53F2F945}" type="presParOf" srcId="{344A09E6-AE64-4A90-8BA6-5115D893C7DF}" destId="{7F5A7155-8DF9-43C1-BC4F-7015CF736F0B}" srcOrd="8" destOrd="0" presId="urn:microsoft.com/office/officeart/2008/layout/VerticalCurvedList"/>
    <dgm:cxn modelId="{BA325754-E2CE-4CB0-AEEE-0D88DCE78809}" type="presParOf" srcId="{7F5A7155-8DF9-43C1-BC4F-7015CF736F0B}" destId="{674D744F-CF8A-42D3-B43C-6FD7A0105B0B}" srcOrd="0" destOrd="0" presId="urn:microsoft.com/office/officeart/2008/layout/VerticalCurvedList"/>
    <dgm:cxn modelId="{1F5D1DB1-F1A3-450E-9533-8D3E77976664}" type="presParOf" srcId="{344A09E6-AE64-4A90-8BA6-5115D893C7DF}" destId="{FBFA7F44-F221-4E94-BF04-8C931B422A70}" srcOrd="9" destOrd="0" presId="urn:microsoft.com/office/officeart/2008/layout/VerticalCurvedList"/>
    <dgm:cxn modelId="{64FB7C12-1C6A-4519-A78F-4ADA5A121AA4}" type="presParOf" srcId="{344A09E6-AE64-4A90-8BA6-5115D893C7DF}" destId="{C1F66F3F-E46B-44CB-B837-896CA3E4F258}" srcOrd="10" destOrd="0" presId="urn:microsoft.com/office/officeart/2008/layout/VerticalCurvedList"/>
    <dgm:cxn modelId="{FAB2FC4E-E9A5-4CD3-AF51-528CC623B9D0}" type="presParOf" srcId="{C1F66F3F-E46B-44CB-B837-896CA3E4F258}" destId="{A9E9A9EA-48E3-487B-920F-2246BADC2221}" srcOrd="0" destOrd="0" presId="urn:microsoft.com/office/officeart/2008/layout/VerticalCurvedList"/>
    <dgm:cxn modelId="{0FE5C725-A98F-4FF7-A114-F5559E4E5575}" type="presParOf" srcId="{344A09E6-AE64-4A90-8BA6-5115D893C7DF}" destId="{3AC60110-95F3-4214-85FA-9CD72297AC87}" srcOrd="11" destOrd="0" presId="urn:microsoft.com/office/officeart/2008/layout/VerticalCurvedList"/>
    <dgm:cxn modelId="{FCD8003B-92A7-4A82-AE84-727BB57C07B6}" type="presParOf" srcId="{344A09E6-AE64-4A90-8BA6-5115D893C7DF}" destId="{5C14A5E0-8B63-45C2-8BD0-E877889F2A9C}" srcOrd="12" destOrd="0" presId="urn:microsoft.com/office/officeart/2008/layout/VerticalCurvedList"/>
    <dgm:cxn modelId="{BFC6EAD2-722E-4565-86F8-5C53BE76AED6}" type="presParOf" srcId="{5C14A5E0-8B63-45C2-8BD0-E877889F2A9C}" destId="{BF570F49-8B5F-4F6C-9285-26D45C198242}" srcOrd="0" destOrd="0" presId="urn:microsoft.com/office/officeart/2008/layout/VerticalCurvedList"/>
    <dgm:cxn modelId="{E8A9247E-C49B-4BD5-A09B-BB4CA56454E3}" type="presParOf" srcId="{344A09E6-AE64-4A90-8BA6-5115D893C7DF}" destId="{2AC74E10-45A1-4E43-9C9C-48DB3C621524}" srcOrd="13" destOrd="0" presId="urn:microsoft.com/office/officeart/2008/layout/VerticalCurvedList"/>
    <dgm:cxn modelId="{B7A95542-95B0-47C4-B2D8-95D21F6F0D5A}" type="presParOf" srcId="{344A09E6-AE64-4A90-8BA6-5115D893C7DF}" destId="{1C6BA2FE-47FD-4965-82A4-4BFD3507FBA8}" srcOrd="14" destOrd="0" presId="urn:microsoft.com/office/officeart/2008/layout/VerticalCurvedList"/>
    <dgm:cxn modelId="{B2062C07-ACC2-4C95-B0EC-538A600B6DBA}" type="presParOf" srcId="{1C6BA2FE-47FD-4965-82A4-4BFD3507FBA8}" destId="{0326944E-3CDB-46ED-A4CB-87834708FB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8872B66-BB90-4D5D-9BE6-0F72F0AD368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</dgm:pt>
    <dgm:pt modelId="{13D38F2F-2A27-4FC4-BF38-25A3EE38389E}">
      <dgm:prSet phldrT="[Text]"/>
      <dgm:spPr/>
      <dgm:t>
        <a:bodyPr/>
        <a:lstStyle/>
        <a:p>
          <a:r>
            <a:rPr lang="es-EC" b="0" dirty="0"/>
            <a:t>Introducción</a:t>
          </a:r>
        </a:p>
      </dgm:t>
    </dgm:pt>
    <dgm:pt modelId="{24084277-2D6E-4A5D-8B40-3FEDC7F26C33}" type="parTrans" cxnId="{0E1C0FA7-5162-4585-8305-720475A03129}">
      <dgm:prSet/>
      <dgm:spPr/>
      <dgm:t>
        <a:bodyPr/>
        <a:lstStyle/>
        <a:p>
          <a:endParaRPr lang="es-EC"/>
        </a:p>
      </dgm:t>
    </dgm:pt>
    <dgm:pt modelId="{088510DB-0504-4834-BEFF-260A988165E0}" type="sibTrans" cxnId="{0E1C0FA7-5162-4585-8305-720475A03129}">
      <dgm:prSet/>
      <dgm:spPr/>
      <dgm:t>
        <a:bodyPr/>
        <a:lstStyle/>
        <a:p>
          <a:endParaRPr lang="es-EC"/>
        </a:p>
      </dgm:t>
    </dgm:pt>
    <dgm:pt modelId="{A7370823-F39B-4B16-98E5-C73F9C355529}">
      <dgm:prSet phldrT="[Text]"/>
      <dgm:spPr/>
      <dgm:t>
        <a:bodyPr/>
        <a:lstStyle/>
        <a:p>
          <a:r>
            <a:rPr lang="es-EC" b="0" dirty="0"/>
            <a:t>Objetivos</a:t>
          </a:r>
        </a:p>
      </dgm:t>
    </dgm:pt>
    <dgm:pt modelId="{7C11E3B9-43A2-459C-89B1-FCAE8408C683}" type="parTrans" cxnId="{0C660D4C-A415-4715-8274-C69B7BA6C159}">
      <dgm:prSet/>
      <dgm:spPr/>
      <dgm:t>
        <a:bodyPr/>
        <a:lstStyle/>
        <a:p>
          <a:endParaRPr lang="es-EC"/>
        </a:p>
      </dgm:t>
    </dgm:pt>
    <dgm:pt modelId="{E0438B1E-1228-41BC-9AB4-54707D24BA8D}" type="sibTrans" cxnId="{0C660D4C-A415-4715-8274-C69B7BA6C159}">
      <dgm:prSet/>
      <dgm:spPr/>
      <dgm:t>
        <a:bodyPr/>
        <a:lstStyle/>
        <a:p>
          <a:endParaRPr lang="es-EC"/>
        </a:p>
      </dgm:t>
    </dgm:pt>
    <dgm:pt modelId="{F5785195-148F-41CE-9884-889B8E2D3FE2}">
      <dgm:prSet phldrT="[Text]"/>
      <dgm:spPr/>
      <dgm:t>
        <a:bodyPr/>
        <a:lstStyle/>
        <a:p>
          <a:r>
            <a:rPr lang="es-EC" b="0" dirty="0"/>
            <a:t>Materiales y métodos</a:t>
          </a:r>
        </a:p>
      </dgm:t>
    </dgm:pt>
    <dgm:pt modelId="{701D1919-1A69-411C-A076-BB9724235295}" type="parTrans" cxnId="{92326A03-0F53-47FE-828A-E2688A8AF004}">
      <dgm:prSet/>
      <dgm:spPr/>
      <dgm:t>
        <a:bodyPr/>
        <a:lstStyle/>
        <a:p>
          <a:endParaRPr lang="es-EC"/>
        </a:p>
      </dgm:t>
    </dgm:pt>
    <dgm:pt modelId="{1788F3A0-87C2-41D3-A384-8E50FE940D8F}" type="sibTrans" cxnId="{92326A03-0F53-47FE-828A-E2688A8AF004}">
      <dgm:prSet/>
      <dgm:spPr/>
      <dgm:t>
        <a:bodyPr/>
        <a:lstStyle/>
        <a:p>
          <a:endParaRPr lang="es-EC"/>
        </a:p>
      </dgm:t>
    </dgm:pt>
    <dgm:pt modelId="{D659CB4A-4C4B-4012-8408-99E3FEA64CA2}">
      <dgm:prSet phldrT="[Text]"/>
      <dgm:spPr/>
      <dgm:t>
        <a:bodyPr/>
        <a:lstStyle/>
        <a:p>
          <a:r>
            <a:rPr lang="es-EC" b="0" dirty="0"/>
            <a:t>Resultados y discusión</a:t>
          </a:r>
        </a:p>
      </dgm:t>
    </dgm:pt>
    <dgm:pt modelId="{CA5CC867-A39D-42CF-88A5-9563A6091CE9}" type="parTrans" cxnId="{AFA50743-7738-421C-8C0B-D39B072A0589}">
      <dgm:prSet/>
      <dgm:spPr/>
      <dgm:t>
        <a:bodyPr/>
        <a:lstStyle/>
        <a:p>
          <a:endParaRPr lang="es-EC"/>
        </a:p>
      </dgm:t>
    </dgm:pt>
    <dgm:pt modelId="{9170754D-48AB-42DA-A007-4AF72C23E583}" type="sibTrans" cxnId="{AFA50743-7738-421C-8C0B-D39B072A0589}">
      <dgm:prSet/>
      <dgm:spPr/>
      <dgm:t>
        <a:bodyPr/>
        <a:lstStyle/>
        <a:p>
          <a:endParaRPr lang="es-EC"/>
        </a:p>
      </dgm:t>
    </dgm:pt>
    <dgm:pt modelId="{B5711504-BF7D-415C-A60F-93F4D226195F}">
      <dgm:prSet phldrT="[Text]"/>
      <dgm:spPr/>
      <dgm:t>
        <a:bodyPr/>
        <a:lstStyle/>
        <a:p>
          <a:r>
            <a:rPr lang="es-EC" b="0" dirty="0"/>
            <a:t>Conclusiones</a:t>
          </a:r>
        </a:p>
      </dgm:t>
    </dgm:pt>
    <dgm:pt modelId="{94C1F0AC-44D8-4893-856F-AD51D48C5F88}" type="parTrans" cxnId="{9664409E-9E2A-4EF2-BDF6-D855BB5C60A3}">
      <dgm:prSet/>
      <dgm:spPr/>
      <dgm:t>
        <a:bodyPr/>
        <a:lstStyle/>
        <a:p>
          <a:endParaRPr lang="es-EC"/>
        </a:p>
      </dgm:t>
    </dgm:pt>
    <dgm:pt modelId="{B9DB030F-EFED-4393-89A3-45013FD9971C}" type="sibTrans" cxnId="{9664409E-9E2A-4EF2-BDF6-D855BB5C60A3}">
      <dgm:prSet/>
      <dgm:spPr/>
      <dgm:t>
        <a:bodyPr/>
        <a:lstStyle/>
        <a:p>
          <a:endParaRPr lang="es-EC"/>
        </a:p>
      </dgm:t>
    </dgm:pt>
    <dgm:pt modelId="{5DD04923-5BFF-4A5A-AC9A-13FFDD19C9EA}">
      <dgm:prSet phldrT="[Text]"/>
      <dgm:spPr/>
      <dgm:t>
        <a:bodyPr/>
        <a:lstStyle/>
        <a:p>
          <a:r>
            <a:rPr lang="es-EC" b="1" dirty="0"/>
            <a:t>Recomendaciones</a:t>
          </a:r>
        </a:p>
      </dgm:t>
    </dgm:pt>
    <dgm:pt modelId="{132E27F6-3406-4678-92A0-29CFE26F36F9}" type="parTrans" cxnId="{6162A684-2530-41C9-88D0-CC910BA3A1D0}">
      <dgm:prSet/>
      <dgm:spPr/>
      <dgm:t>
        <a:bodyPr/>
        <a:lstStyle/>
        <a:p>
          <a:endParaRPr lang="es-EC"/>
        </a:p>
      </dgm:t>
    </dgm:pt>
    <dgm:pt modelId="{5D47F171-C939-45E0-A8F1-B72763BE3A2B}" type="sibTrans" cxnId="{6162A684-2530-41C9-88D0-CC910BA3A1D0}">
      <dgm:prSet/>
      <dgm:spPr/>
      <dgm:t>
        <a:bodyPr/>
        <a:lstStyle/>
        <a:p>
          <a:endParaRPr lang="es-EC"/>
        </a:p>
      </dgm:t>
    </dgm:pt>
    <dgm:pt modelId="{40141AA8-10FD-40A5-B36C-D37DD9BF49AA}">
      <dgm:prSet phldrT="[Text]"/>
      <dgm:spPr/>
      <dgm:t>
        <a:bodyPr/>
        <a:lstStyle/>
        <a:p>
          <a:r>
            <a:rPr lang="es-EC" dirty="0"/>
            <a:t>Agradecimientos</a:t>
          </a:r>
        </a:p>
      </dgm:t>
    </dgm:pt>
    <dgm:pt modelId="{334E93A4-6BEC-43ED-9267-05F123C9758A}" type="parTrans" cxnId="{4E4EF002-FD04-4729-8A9C-2CD59FE93D7E}">
      <dgm:prSet/>
      <dgm:spPr/>
      <dgm:t>
        <a:bodyPr/>
        <a:lstStyle/>
        <a:p>
          <a:endParaRPr lang="es-EC"/>
        </a:p>
      </dgm:t>
    </dgm:pt>
    <dgm:pt modelId="{4B07697B-3ACB-4BD4-8EB1-CC48910728FE}" type="sibTrans" cxnId="{4E4EF002-FD04-4729-8A9C-2CD59FE93D7E}">
      <dgm:prSet/>
      <dgm:spPr/>
      <dgm:t>
        <a:bodyPr/>
        <a:lstStyle/>
        <a:p>
          <a:endParaRPr lang="es-EC"/>
        </a:p>
      </dgm:t>
    </dgm:pt>
    <dgm:pt modelId="{3ECD35BB-B536-4109-906E-D24EEF56BD24}" type="pres">
      <dgm:prSet presAssocID="{D8872B66-BB90-4D5D-9BE6-0F72F0AD3689}" presName="Name0" presStyleCnt="0">
        <dgm:presLayoutVars>
          <dgm:chMax val="7"/>
          <dgm:chPref val="7"/>
          <dgm:dir/>
        </dgm:presLayoutVars>
      </dgm:prSet>
      <dgm:spPr/>
    </dgm:pt>
    <dgm:pt modelId="{344A09E6-AE64-4A90-8BA6-5115D893C7DF}" type="pres">
      <dgm:prSet presAssocID="{D8872B66-BB90-4D5D-9BE6-0F72F0AD3689}" presName="Name1" presStyleCnt="0"/>
      <dgm:spPr/>
    </dgm:pt>
    <dgm:pt modelId="{78342014-69C5-416F-B595-F8266228217C}" type="pres">
      <dgm:prSet presAssocID="{D8872B66-BB90-4D5D-9BE6-0F72F0AD3689}" presName="cycle" presStyleCnt="0"/>
      <dgm:spPr/>
    </dgm:pt>
    <dgm:pt modelId="{D19F173B-0D22-4B14-8E66-0CF27D49C62C}" type="pres">
      <dgm:prSet presAssocID="{D8872B66-BB90-4D5D-9BE6-0F72F0AD3689}" presName="srcNode" presStyleLbl="node1" presStyleIdx="0" presStyleCnt="7"/>
      <dgm:spPr/>
    </dgm:pt>
    <dgm:pt modelId="{D20BADB6-699D-47B7-A6B1-1E61C6A73AA6}" type="pres">
      <dgm:prSet presAssocID="{D8872B66-BB90-4D5D-9BE6-0F72F0AD3689}" presName="conn" presStyleLbl="parChTrans1D2" presStyleIdx="0" presStyleCnt="1"/>
      <dgm:spPr/>
    </dgm:pt>
    <dgm:pt modelId="{55E8EB2C-E525-4705-8874-9B89DC070F47}" type="pres">
      <dgm:prSet presAssocID="{D8872B66-BB90-4D5D-9BE6-0F72F0AD3689}" presName="extraNode" presStyleLbl="node1" presStyleIdx="0" presStyleCnt="7"/>
      <dgm:spPr/>
    </dgm:pt>
    <dgm:pt modelId="{C38BEF00-C1C1-4C5A-B0EB-5D71EBAFBD58}" type="pres">
      <dgm:prSet presAssocID="{D8872B66-BB90-4D5D-9BE6-0F72F0AD3689}" presName="dstNode" presStyleLbl="node1" presStyleIdx="0" presStyleCnt="7"/>
      <dgm:spPr/>
    </dgm:pt>
    <dgm:pt modelId="{697F4259-8AAB-4C66-A52F-68801480510D}" type="pres">
      <dgm:prSet presAssocID="{13D38F2F-2A27-4FC4-BF38-25A3EE38389E}" presName="text_1" presStyleLbl="node1" presStyleIdx="0" presStyleCnt="7">
        <dgm:presLayoutVars>
          <dgm:bulletEnabled val="1"/>
        </dgm:presLayoutVars>
      </dgm:prSet>
      <dgm:spPr/>
    </dgm:pt>
    <dgm:pt modelId="{80A24962-63D0-46D5-B670-487DE9532F98}" type="pres">
      <dgm:prSet presAssocID="{13D38F2F-2A27-4FC4-BF38-25A3EE38389E}" presName="accent_1" presStyleCnt="0"/>
      <dgm:spPr/>
    </dgm:pt>
    <dgm:pt modelId="{6AA8D488-952E-4B9A-8314-64E4A45DBF82}" type="pres">
      <dgm:prSet presAssocID="{13D38F2F-2A27-4FC4-BF38-25A3EE38389E}" presName="accentRepeatNode" presStyleLbl="solidFgAcc1" presStyleIdx="0" presStyleCnt="7"/>
      <dgm:spPr/>
    </dgm:pt>
    <dgm:pt modelId="{A6884985-5F03-4B80-B317-98101CEAE1B5}" type="pres">
      <dgm:prSet presAssocID="{A7370823-F39B-4B16-98E5-C73F9C355529}" presName="text_2" presStyleLbl="node1" presStyleIdx="1" presStyleCnt="7">
        <dgm:presLayoutVars>
          <dgm:bulletEnabled val="1"/>
        </dgm:presLayoutVars>
      </dgm:prSet>
      <dgm:spPr/>
    </dgm:pt>
    <dgm:pt modelId="{DCC369AA-F8E0-4F19-8DE0-8CEB8F0EE10F}" type="pres">
      <dgm:prSet presAssocID="{A7370823-F39B-4B16-98E5-C73F9C355529}" presName="accent_2" presStyleCnt="0"/>
      <dgm:spPr/>
    </dgm:pt>
    <dgm:pt modelId="{DC39D472-0250-4A30-A8C0-BA24184809A0}" type="pres">
      <dgm:prSet presAssocID="{A7370823-F39B-4B16-98E5-C73F9C355529}" presName="accentRepeatNode" presStyleLbl="solidFgAcc1" presStyleIdx="1" presStyleCnt="7"/>
      <dgm:spPr/>
    </dgm:pt>
    <dgm:pt modelId="{26F13AC5-EACA-43EE-9220-31D938CC79AE}" type="pres">
      <dgm:prSet presAssocID="{F5785195-148F-41CE-9884-889B8E2D3FE2}" presName="text_3" presStyleLbl="node1" presStyleIdx="2" presStyleCnt="7">
        <dgm:presLayoutVars>
          <dgm:bulletEnabled val="1"/>
        </dgm:presLayoutVars>
      </dgm:prSet>
      <dgm:spPr/>
    </dgm:pt>
    <dgm:pt modelId="{D9B066CD-455D-4B71-81C0-CB2028030E7E}" type="pres">
      <dgm:prSet presAssocID="{F5785195-148F-41CE-9884-889B8E2D3FE2}" presName="accent_3" presStyleCnt="0"/>
      <dgm:spPr/>
    </dgm:pt>
    <dgm:pt modelId="{1F2E4B72-EBDC-4AEF-B918-A603FF6F8E9A}" type="pres">
      <dgm:prSet presAssocID="{F5785195-148F-41CE-9884-889B8E2D3FE2}" presName="accentRepeatNode" presStyleLbl="solidFgAcc1" presStyleIdx="2" presStyleCnt="7"/>
      <dgm:spPr/>
    </dgm:pt>
    <dgm:pt modelId="{C75D5AB8-7E41-4755-A942-B0C0394190D9}" type="pres">
      <dgm:prSet presAssocID="{D659CB4A-4C4B-4012-8408-99E3FEA64CA2}" presName="text_4" presStyleLbl="node1" presStyleIdx="3" presStyleCnt="7">
        <dgm:presLayoutVars>
          <dgm:bulletEnabled val="1"/>
        </dgm:presLayoutVars>
      </dgm:prSet>
      <dgm:spPr/>
    </dgm:pt>
    <dgm:pt modelId="{7F5A7155-8DF9-43C1-BC4F-7015CF736F0B}" type="pres">
      <dgm:prSet presAssocID="{D659CB4A-4C4B-4012-8408-99E3FEA64CA2}" presName="accent_4" presStyleCnt="0"/>
      <dgm:spPr/>
    </dgm:pt>
    <dgm:pt modelId="{674D744F-CF8A-42D3-B43C-6FD7A0105B0B}" type="pres">
      <dgm:prSet presAssocID="{D659CB4A-4C4B-4012-8408-99E3FEA64CA2}" presName="accentRepeatNode" presStyleLbl="solidFgAcc1" presStyleIdx="3" presStyleCnt="7"/>
      <dgm:spPr/>
    </dgm:pt>
    <dgm:pt modelId="{FBFA7F44-F221-4E94-BF04-8C931B422A70}" type="pres">
      <dgm:prSet presAssocID="{B5711504-BF7D-415C-A60F-93F4D226195F}" presName="text_5" presStyleLbl="node1" presStyleIdx="4" presStyleCnt="7">
        <dgm:presLayoutVars>
          <dgm:bulletEnabled val="1"/>
        </dgm:presLayoutVars>
      </dgm:prSet>
      <dgm:spPr/>
    </dgm:pt>
    <dgm:pt modelId="{C1F66F3F-E46B-44CB-B837-896CA3E4F258}" type="pres">
      <dgm:prSet presAssocID="{B5711504-BF7D-415C-A60F-93F4D226195F}" presName="accent_5" presStyleCnt="0"/>
      <dgm:spPr/>
    </dgm:pt>
    <dgm:pt modelId="{A9E9A9EA-48E3-487B-920F-2246BADC2221}" type="pres">
      <dgm:prSet presAssocID="{B5711504-BF7D-415C-A60F-93F4D226195F}" presName="accentRepeatNode" presStyleLbl="solidFgAcc1" presStyleIdx="4" presStyleCnt="7"/>
      <dgm:spPr/>
    </dgm:pt>
    <dgm:pt modelId="{3AC60110-95F3-4214-85FA-9CD72297AC87}" type="pres">
      <dgm:prSet presAssocID="{5DD04923-5BFF-4A5A-AC9A-13FFDD19C9EA}" presName="text_6" presStyleLbl="node1" presStyleIdx="5" presStyleCnt="7">
        <dgm:presLayoutVars>
          <dgm:bulletEnabled val="1"/>
        </dgm:presLayoutVars>
      </dgm:prSet>
      <dgm:spPr/>
    </dgm:pt>
    <dgm:pt modelId="{5C14A5E0-8B63-45C2-8BD0-E877889F2A9C}" type="pres">
      <dgm:prSet presAssocID="{5DD04923-5BFF-4A5A-AC9A-13FFDD19C9EA}" presName="accent_6" presStyleCnt="0"/>
      <dgm:spPr/>
    </dgm:pt>
    <dgm:pt modelId="{BF570F49-8B5F-4F6C-9285-26D45C198242}" type="pres">
      <dgm:prSet presAssocID="{5DD04923-5BFF-4A5A-AC9A-13FFDD19C9EA}" presName="accentRepeatNode" presStyleLbl="solidFgAcc1" presStyleIdx="5" presStyleCnt="7"/>
      <dgm:spPr/>
    </dgm:pt>
    <dgm:pt modelId="{2AC74E10-45A1-4E43-9C9C-48DB3C621524}" type="pres">
      <dgm:prSet presAssocID="{40141AA8-10FD-40A5-B36C-D37DD9BF49AA}" presName="text_7" presStyleLbl="node1" presStyleIdx="6" presStyleCnt="7">
        <dgm:presLayoutVars>
          <dgm:bulletEnabled val="1"/>
        </dgm:presLayoutVars>
      </dgm:prSet>
      <dgm:spPr/>
    </dgm:pt>
    <dgm:pt modelId="{1C6BA2FE-47FD-4965-82A4-4BFD3507FBA8}" type="pres">
      <dgm:prSet presAssocID="{40141AA8-10FD-40A5-B36C-D37DD9BF49AA}" presName="accent_7" presStyleCnt="0"/>
      <dgm:spPr/>
    </dgm:pt>
    <dgm:pt modelId="{0326944E-3CDB-46ED-A4CB-87834708FBFE}" type="pres">
      <dgm:prSet presAssocID="{40141AA8-10FD-40A5-B36C-D37DD9BF49AA}" presName="accentRepeatNode" presStyleLbl="solidFgAcc1" presStyleIdx="6" presStyleCnt="7"/>
      <dgm:spPr/>
    </dgm:pt>
  </dgm:ptLst>
  <dgm:cxnLst>
    <dgm:cxn modelId="{4E4EF002-FD04-4729-8A9C-2CD59FE93D7E}" srcId="{D8872B66-BB90-4D5D-9BE6-0F72F0AD3689}" destId="{40141AA8-10FD-40A5-B36C-D37DD9BF49AA}" srcOrd="6" destOrd="0" parTransId="{334E93A4-6BEC-43ED-9267-05F123C9758A}" sibTransId="{4B07697B-3ACB-4BD4-8EB1-CC48910728FE}"/>
    <dgm:cxn modelId="{92326A03-0F53-47FE-828A-E2688A8AF004}" srcId="{D8872B66-BB90-4D5D-9BE6-0F72F0AD3689}" destId="{F5785195-148F-41CE-9884-889B8E2D3FE2}" srcOrd="2" destOrd="0" parTransId="{701D1919-1A69-411C-A076-BB9724235295}" sibTransId="{1788F3A0-87C2-41D3-A384-8E50FE940D8F}"/>
    <dgm:cxn modelId="{724F0A10-49C6-4A09-84D7-DF9FFEDE4C47}" type="presOf" srcId="{088510DB-0504-4834-BEFF-260A988165E0}" destId="{D20BADB6-699D-47B7-A6B1-1E61C6A73AA6}" srcOrd="0" destOrd="0" presId="urn:microsoft.com/office/officeart/2008/layout/VerticalCurvedList"/>
    <dgm:cxn modelId="{5B2FDA5E-B922-4856-8E9B-FED87A3C8EBC}" type="presOf" srcId="{D659CB4A-4C4B-4012-8408-99E3FEA64CA2}" destId="{C75D5AB8-7E41-4755-A942-B0C0394190D9}" srcOrd="0" destOrd="0" presId="urn:microsoft.com/office/officeart/2008/layout/VerticalCurvedList"/>
    <dgm:cxn modelId="{AFA50743-7738-421C-8C0B-D39B072A0589}" srcId="{D8872B66-BB90-4D5D-9BE6-0F72F0AD3689}" destId="{D659CB4A-4C4B-4012-8408-99E3FEA64CA2}" srcOrd="3" destOrd="0" parTransId="{CA5CC867-A39D-42CF-88A5-9563A6091CE9}" sibTransId="{9170754D-48AB-42DA-A007-4AF72C23E583}"/>
    <dgm:cxn modelId="{0C660D4C-A415-4715-8274-C69B7BA6C159}" srcId="{D8872B66-BB90-4D5D-9BE6-0F72F0AD3689}" destId="{A7370823-F39B-4B16-98E5-C73F9C355529}" srcOrd="1" destOrd="0" parTransId="{7C11E3B9-43A2-459C-89B1-FCAE8408C683}" sibTransId="{E0438B1E-1228-41BC-9AB4-54707D24BA8D}"/>
    <dgm:cxn modelId="{C253336E-63FC-492F-81B6-3FBC7F3CFC1A}" type="presOf" srcId="{F5785195-148F-41CE-9884-889B8E2D3FE2}" destId="{26F13AC5-EACA-43EE-9220-31D938CC79AE}" srcOrd="0" destOrd="0" presId="urn:microsoft.com/office/officeart/2008/layout/VerticalCurvedList"/>
    <dgm:cxn modelId="{5092B580-55F3-4E2D-9ADE-EA66D1397EA4}" type="presOf" srcId="{B5711504-BF7D-415C-A60F-93F4D226195F}" destId="{FBFA7F44-F221-4E94-BF04-8C931B422A70}" srcOrd="0" destOrd="0" presId="urn:microsoft.com/office/officeart/2008/layout/VerticalCurvedList"/>
    <dgm:cxn modelId="{6162A684-2530-41C9-88D0-CC910BA3A1D0}" srcId="{D8872B66-BB90-4D5D-9BE6-0F72F0AD3689}" destId="{5DD04923-5BFF-4A5A-AC9A-13FFDD19C9EA}" srcOrd="5" destOrd="0" parTransId="{132E27F6-3406-4678-92A0-29CFE26F36F9}" sibTransId="{5D47F171-C939-45E0-A8F1-B72763BE3A2B}"/>
    <dgm:cxn modelId="{9664409E-9E2A-4EF2-BDF6-D855BB5C60A3}" srcId="{D8872B66-BB90-4D5D-9BE6-0F72F0AD3689}" destId="{B5711504-BF7D-415C-A60F-93F4D226195F}" srcOrd="4" destOrd="0" parTransId="{94C1F0AC-44D8-4893-856F-AD51D48C5F88}" sibTransId="{B9DB030F-EFED-4393-89A3-45013FD9971C}"/>
    <dgm:cxn modelId="{77640DA0-D851-4384-AC0A-219ABAE23FCB}" type="presOf" srcId="{5DD04923-5BFF-4A5A-AC9A-13FFDD19C9EA}" destId="{3AC60110-95F3-4214-85FA-9CD72297AC87}" srcOrd="0" destOrd="0" presId="urn:microsoft.com/office/officeart/2008/layout/VerticalCurvedList"/>
    <dgm:cxn modelId="{0E1C0FA7-5162-4585-8305-720475A03129}" srcId="{D8872B66-BB90-4D5D-9BE6-0F72F0AD3689}" destId="{13D38F2F-2A27-4FC4-BF38-25A3EE38389E}" srcOrd="0" destOrd="0" parTransId="{24084277-2D6E-4A5D-8B40-3FEDC7F26C33}" sibTransId="{088510DB-0504-4834-BEFF-260A988165E0}"/>
    <dgm:cxn modelId="{80C409C4-E1A8-4A3C-91DD-706B912E171E}" type="presOf" srcId="{13D38F2F-2A27-4FC4-BF38-25A3EE38389E}" destId="{697F4259-8AAB-4C66-A52F-68801480510D}" srcOrd="0" destOrd="0" presId="urn:microsoft.com/office/officeart/2008/layout/VerticalCurvedList"/>
    <dgm:cxn modelId="{B59B03DB-A4E4-4822-B390-8F8B77990679}" type="presOf" srcId="{D8872B66-BB90-4D5D-9BE6-0F72F0AD3689}" destId="{3ECD35BB-B536-4109-906E-D24EEF56BD24}" srcOrd="0" destOrd="0" presId="urn:microsoft.com/office/officeart/2008/layout/VerticalCurvedList"/>
    <dgm:cxn modelId="{6731EEDE-761A-40B1-8901-D2107C2A1500}" type="presOf" srcId="{A7370823-F39B-4B16-98E5-C73F9C355529}" destId="{A6884985-5F03-4B80-B317-98101CEAE1B5}" srcOrd="0" destOrd="0" presId="urn:microsoft.com/office/officeart/2008/layout/VerticalCurvedList"/>
    <dgm:cxn modelId="{4500EBFA-197F-471B-864D-6A0340D6EC34}" type="presOf" srcId="{40141AA8-10FD-40A5-B36C-D37DD9BF49AA}" destId="{2AC74E10-45A1-4E43-9C9C-48DB3C621524}" srcOrd="0" destOrd="0" presId="urn:microsoft.com/office/officeart/2008/layout/VerticalCurvedList"/>
    <dgm:cxn modelId="{3B70D937-2945-4F15-B84C-4FB5DE6CBAD8}" type="presParOf" srcId="{3ECD35BB-B536-4109-906E-D24EEF56BD24}" destId="{344A09E6-AE64-4A90-8BA6-5115D893C7DF}" srcOrd="0" destOrd="0" presId="urn:microsoft.com/office/officeart/2008/layout/VerticalCurvedList"/>
    <dgm:cxn modelId="{EF2EE7C8-6AB0-4B65-AA4C-0A300F453985}" type="presParOf" srcId="{344A09E6-AE64-4A90-8BA6-5115D893C7DF}" destId="{78342014-69C5-416F-B595-F8266228217C}" srcOrd="0" destOrd="0" presId="urn:microsoft.com/office/officeart/2008/layout/VerticalCurvedList"/>
    <dgm:cxn modelId="{92B0D11D-B835-450D-B26C-6736C093ADDD}" type="presParOf" srcId="{78342014-69C5-416F-B595-F8266228217C}" destId="{D19F173B-0D22-4B14-8E66-0CF27D49C62C}" srcOrd="0" destOrd="0" presId="urn:microsoft.com/office/officeart/2008/layout/VerticalCurvedList"/>
    <dgm:cxn modelId="{485F3EF7-98BA-4A34-8FF0-05D1C5E523CF}" type="presParOf" srcId="{78342014-69C5-416F-B595-F8266228217C}" destId="{D20BADB6-699D-47B7-A6B1-1E61C6A73AA6}" srcOrd="1" destOrd="0" presId="urn:microsoft.com/office/officeart/2008/layout/VerticalCurvedList"/>
    <dgm:cxn modelId="{1DE1C009-7C28-4EDF-AD81-918A4E091101}" type="presParOf" srcId="{78342014-69C5-416F-B595-F8266228217C}" destId="{55E8EB2C-E525-4705-8874-9B89DC070F47}" srcOrd="2" destOrd="0" presId="urn:microsoft.com/office/officeart/2008/layout/VerticalCurvedList"/>
    <dgm:cxn modelId="{E41B6B53-4901-47A6-84A5-A895C50E6E28}" type="presParOf" srcId="{78342014-69C5-416F-B595-F8266228217C}" destId="{C38BEF00-C1C1-4C5A-B0EB-5D71EBAFBD58}" srcOrd="3" destOrd="0" presId="urn:microsoft.com/office/officeart/2008/layout/VerticalCurvedList"/>
    <dgm:cxn modelId="{0F347D06-C751-46C5-A4AC-D6C585BEB0C8}" type="presParOf" srcId="{344A09E6-AE64-4A90-8BA6-5115D893C7DF}" destId="{697F4259-8AAB-4C66-A52F-68801480510D}" srcOrd="1" destOrd="0" presId="urn:microsoft.com/office/officeart/2008/layout/VerticalCurvedList"/>
    <dgm:cxn modelId="{87C983CB-17F2-4DF3-AD88-2A267039347B}" type="presParOf" srcId="{344A09E6-AE64-4A90-8BA6-5115D893C7DF}" destId="{80A24962-63D0-46D5-B670-487DE9532F98}" srcOrd="2" destOrd="0" presId="urn:microsoft.com/office/officeart/2008/layout/VerticalCurvedList"/>
    <dgm:cxn modelId="{83BFA24A-E322-4C2C-BF4D-392457DE14C2}" type="presParOf" srcId="{80A24962-63D0-46D5-B670-487DE9532F98}" destId="{6AA8D488-952E-4B9A-8314-64E4A45DBF82}" srcOrd="0" destOrd="0" presId="urn:microsoft.com/office/officeart/2008/layout/VerticalCurvedList"/>
    <dgm:cxn modelId="{BB5318B9-D30E-4B65-B6E8-467BD3EC6E2C}" type="presParOf" srcId="{344A09E6-AE64-4A90-8BA6-5115D893C7DF}" destId="{A6884985-5F03-4B80-B317-98101CEAE1B5}" srcOrd="3" destOrd="0" presId="urn:microsoft.com/office/officeart/2008/layout/VerticalCurvedList"/>
    <dgm:cxn modelId="{36C4C393-E632-4B10-A34D-FE36508DB63B}" type="presParOf" srcId="{344A09E6-AE64-4A90-8BA6-5115D893C7DF}" destId="{DCC369AA-F8E0-4F19-8DE0-8CEB8F0EE10F}" srcOrd="4" destOrd="0" presId="urn:microsoft.com/office/officeart/2008/layout/VerticalCurvedList"/>
    <dgm:cxn modelId="{F59C9A1B-D042-4501-9596-05C6B12E6911}" type="presParOf" srcId="{DCC369AA-F8E0-4F19-8DE0-8CEB8F0EE10F}" destId="{DC39D472-0250-4A30-A8C0-BA24184809A0}" srcOrd="0" destOrd="0" presId="urn:microsoft.com/office/officeart/2008/layout/VerticalCurvedList"/>
    <dgm:cxn modelId="{3B386732-E0CE-48A8-B68C-B889A18B9413}" type="presParOf" srcId="{344A09E6-AE64-4A90-8BA6-5115D893C7DF}" destId="{26F13AC5-EACA-43EE-9220-31D938CC79AE}" srcOrd="5" destOrd="0" presId="urn:microsoft.com/office/officeart/2008/layout/VerticalCurvedList"/>
    <dgm:cxn modelId="{31D2C013-E7E3-450A-B294-DB260D759C81}" type="presParOf" srcId="{344A09E6-AE64-4A90-8BA6-5115D893C7DF}" destId="{D9B066CD-455D-4B71-81C0-CB2028030E7E}" srcOrd="6" destOrd="0" presId="urn:microsoft.com/office/officeart/2008/layout/VerticalCurvedList"/>
    <dgm:cxn modelId="{56B94AD5-5A05-4EE2-B5C5-991906BAEC6D}" type="presParOf" srcId="{D9B066CD-455D-4B71-81C0-CB2028030E7E}" destId="{1F2E4B72-EBDC-4AEF-B918-A603FF6F8E9A}" srcOrd="0" destOrd="0" presId="urn:microsoft.com/office/officeart/2008/layout/VerticalCurvedList"/>
    <dgm:cxn modelId="{BB2D7F5A-7221-46B8-859F-CF8E9E161F67}" type="presParOf" srcId="{344A09E6-AE64-4A90-8BA6-5115D893C7DF}" destId="{C75D5AB8-7E41-4755-A942-B0C0394190D9}" srcOrd="7" destOrd="0" presId="urn:microsoft.com/office/officeart/2008/layout/VerticalCurvedList"/>
    <dgm:cxn modelId="{BF90D702-9342-4C1E-83AD-B64E53F2F945}" type="presParOf" srcId="{344A09E6-AE64-4A90-8BA6-5115D893C7DF}" destId="{7F5A7155-8DF9-43C1-BC4F-7015CF736F0B}" srcOrd="8" destOrd="0" presId="urn:microsoft.com/office/officeart/2008/layout/VerticalCurvedList"/>
    <dgm:cxn modelId="{BA325754-E2CE-4CB0-AEEE-0D88DCE78809}" type="presParOf" srcId="{7F5A7155-8DF9-43C1-BC4F-7015CF736F0B}" destId="{674D744F-CF8A-42D3-B43C-6FD7A0105B0B}" srcOrd="0" destOrd="0" presId="urn:microsoft.com/office/officeart/2008/layout/VerticalCurvedList"/>
    <dgm:cxn modelId="{1F5D1DB1-F1A3-450E-9533-8D3E77976664}" type="presParOf" srcId="{344A09E6-AE64-4A90-8BA6-5115D893C7DF}" destId="{FBFA7F44-F221-4E94-BF04-8C931B422A70}" srcOrd="9" destOrd="0" presId="urn:microsoft.com/office/officeart/2008/layout/VerticalCurvedList"/>
    <dgm:cxn modelId="{64FB7C12-1C6A-4519-A78F-4ADA5A121AA4}" type="presParOf" srcId="{344A09E6-AE64-4A90-8BA6-5115D893C7DF}" destId="{C1F66F3F-E46B-44CB-B837-896CA3E4F258}" srcOrd="10" destOrd="0" presId="urn:microsoft.com/office/officeart/2008/layout/VerticalCurvedList"/>
    <dgm:cxn modelId="{FAB2FC4E-E9A5-4CD3-AF51-528CC623B9D0}" type="presParOf" srcId="{C1F66F3F-E46B-44CB-B837-896CA3E4F258}" destId="{A9E9A9EA-48E3-487B-920F-2246BADC2221}" srcOrd="0" destOrd="0" presId="urn:microsoft.com/office/officeart/2008/layout/VerticalCurvedList"/>
    <dgm:cxn modelId="{0FE5C725-A98F-4FF7-A114-F5559E4E5575}" type="presParOf" srcId="{344A09E6-AE64-4A90-8BA6-5115D893C7DF}" destId="{3AC60110-95F3-4214-85FA-9CD72297AC87}" srcOrd="11" destOrd="0" presId="urn:microsoft.com/office/officeart/2008/layout/VerticalCurvedList"/>
    <dgm:cxn modelId="{FCD8003B-92A7-4A82-AE84-727BB57C07B6}" type="presParOf" srcId="{344A09E6-AE64-4A90-8BA6-5115D893C7DF}" destId="{5C14A5E0-8B63-45C2-8BD0-E877889F2A9C}" srcOrd="12" destOrd="0" presId="urn:microsoft.com/office/officeart/2008/layout/VerticalCurvedList"/>
    <dgm:cxn modelId="{BFC6EAD2-722E-4565-86F8-5C53BE76AED6}" type="presParOf" srcId="{5C14A5E0-8B63-45C2-8BD0-E877889F2A9C}" destId="{BF570F49-8B5F-4F6C-9285-26D45C198242}" srcOrd="0" destOrd="0" presId="urn:microsoft.com/office/officeart/2008/layout/VerticalCurvedList"/>
    <dgm:cxn modelId="{E8A9247E-C49B-4BD5-A09B-BB4CA56454E3}" type="presParOf" srcId="{344A09E6-AE64-4A90-8BA6-5115D893C7DF}" destId="{2AC74E10-45A1-4E43-9C9C-48DB3C621524}" srcOrd="13" destOrd="0" presId="urn:microsoft.com/office/officeart/2008/layout/VerticalCurvedList"/>
    <dgm:cxn modelId="{B7A95542-95B0-47C4-B2D8-95D21F6F0D5A}" type="presParOf" srcId="{344A09E6-AE64-4A90-8BA6-5115D893C7DF}" destId="{1C6BA2FE-47FD-4965-82A4-4BFD3507FBA8}" srcOrd="14" destOrd="0" presId="urn:microsoft.com/office/officeart/2008/layout/VerticalCurvedList"/>
    <dgm:cxn modelId="{B2062C07-ACC2-4C95-B0EC-538A600B6DBA}" type="presParOf" srcId="{1C6BA2FE-47FD-4965-82A4-4BFD3507FBA8}" destId="{0326944E-3CDB-46ED-A4CB-87834708FB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8872B66-BB90-4D5D-9BE6-0F72F0AD368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</dgm:pt>
    <dgm:pt modelId="{13D38F2F-2A27-4FC4-BF38-25A3EE38389E}">
      <dgm:prSet phldrT="[Text]"/>
      <dgm:spPr/>
      <dgm:t>
        <a:bodyPr/>
        <a:lstStyle/>
        <a:p>
          <a:r>
            <a:rPr lang="es-EC" b="0" dirty="0"/>
            <a:t>Introducción</a:t>
          </a:r>
        </a:p>
      </dgm:t>
    </dgm:pt>
    <dgm:pt modelId="{24084277-2D6E-4A5D-8B40-3FEDC7F26C33}" type="parTrans" cxnId="{0E1C0FA7-5162-4585-8305-720475A03129}">
      <dgm:prSet/>
      <dgm:spPr/>
      <dgm:t>
        <a:bodyPr/>
        <a:lstStyle/>
        <a:p>
          <a:endParaRPr lang="es-EC"/>
        </a:p>
      </dgm:t>
    </dgm:pt>
    <dgm:pt modelId="{088510DB-0504-4834-BEFF-260A988165E0}" type="sibTrans" cxnId="{0E1C0FA7-5162-4585-8305-720475A03129}">
      <dgm:prSet/>
      <dgm:spPr/>
      <dgm:t>
        <a:bodyPr/>
        <a:lstStyle/>
        <a:p>
          <a:endParaRPr lang="es-EC"/>
        </a:p>
      </dgm:t>
    </dgm:pt>
    <dgm:pt modelId="{A7370823-F39B-4B16-98E5-C73F9C355529}">
      <dgm:prSet phldrT="[Text]"/>
      <dgm:spPr/>
      <dgm:t>
        <a:bodyPr/>
        <a:lstStyle/>
        <a:p>
          <a:r>
            <a:rPr lang="es-EC" b="0" dirty="0"/>
            <a:t>Objetivos</a:t>
          </a:r>
        </a:p>
      </dgm:t>
    </dgm:pt>
    <dgm:pt modelId="{7C11E3B9-43A2-459C-89B1-FCAE8408C683}" type="parTrans" cxnId="{0C660D4C-A415-4715-8274-C69B7BA6C159}">
      <dgm:prSet/>
      <dgm:spPr/>
      <dgm:t>
        <a:bodyPr/>
        <a:lstStyle/>
        <a:p>
          <a:endParaRPr lang="es-EC"/>
        </a:p>
      </dgm:t>
    </dgm:pt>
    <dgm:pt modelId="{E0438B1E-1228-41BC-9AB4-54707D24BA8D}" type="sibTrans" cxnId="{0C660D4C-A415-4715-8274-C69B7BA6C159}">
      <dgm:prSet/>
      <dgm:spPr/>
      <dgm:t>
        <a:bodyPr/>
        <a:lstStyle/>
        <a:p>
          <a:endParaRPr lang="es-EC"/>
        </a:p>
      </dgm:t>
    </dgm:pt>
    <dgm:pt modelId="{F5785195-148F-41CE-9884-889B8E2D3FE2}">
      <dgm:prSet phldrT="[Text]"/>
      <dgm:spPr/>
      <dgm:t>
        <a:bodyPr/>
        <a:lstStyle/>
        <a:p>
          <a:r>
            <a:rPr lang="es-EC" b="0" dirty="0"/>
            <a:t>Materiales y métodos</a:t>
          </a:r>
        </a:p>
      </dgm:t>
    </dgm:pt>
    <dgm:pt modelId="{701D1919-1A69-411C-A076-BB9724235295}" type="parTrans" cxnId="{92326A03-0F53-47FE-828A-E2688A8AF004}">
      <dgm:prSet/>
      <dgm:spPr/>
      <dgm:t>
        <a:bodyPr/>
        <a:lstStyle/>
        <a:p>
          <a:endParaRPr lang="es-EC"/>
        </a:p>
      </dgm:t>
    </dgm:pt>
    <dgm:pt modelId="{1788F3A0-87C2-41D3-A384-8E50FE940D8F}" type="sibTrans" cxnId="{92326A03-0F53-47FE-828A-E2688A8AF004}">
      <dgm:prSet/>
      <dgm:spPr/>
      <dgm:t>
        <a:bodyPr/>
        <a:lstStyle/>
        <a:p>
          <a:endParaRPr lang="es-EC"/>
        </a:p>
      </dgm:t>
    </dgm:pt>
    <dgm:pt modelId="{D659CB4A-4C4B-4012-8408-99E3FEA64CA2}">
      <dgm:prSet phldrT="[Text]"/>
      <dgm:spPr/>
      <dgm:t>
        <a:bodyPr/>
        <a:lstStyle/>
        <a:p>
          <a:r>
            <a:rPr lang="es-EC" b="0" dirty="0"/>
            <a:t>Resultados y discusión</a:t>
          </a:r>
        </a:p>
      </dgm:t>
    </dgm:pt>
    <dgm:pt modelId="{CA5CC867-A39D-42CF-88A5-9563A6091CE9}" type="parTrans" cxnId="{AFA50743-7738-421C-8C0B-D39B072A0589}">
      <dgm:prSet/>
      <dgm:spPr/>
      <dgm:t>
        <a:bodyPr/>
        <a:lstStyle/>
        <a:p>
          <a:endParaRPr lang="es-EC"/>
        </a:p>
      </dgm:t>
    </dgm:pt>
    <dgm:pt modelId="{9170754D-48AB-42DA-A007-4AF72C23E583}" type="sibTrans" cxnId="{AFA50743-7738-421C-8C0B-D39B072A0589}">
      <dgm:prSet/>
      <dgm:spPr/>
      <dgm:t>
        <a:bodyPr/>
        <a:lstStyle/>
        <a:p>
          <a:endParaRPr lang="es-EC"/>
        </a:p>
      </dgm:t>
    </dgm:pt>
    <dgm:pt modelId="{B5711504-BF7D-415C-A60F-93F4D226195F}">
      <dgm:prSet phldrT="[Text]"/>
      <dgm:spPr/>
      <dgm:t>
        <a:bodyPr/>
        <a:lstStyle/>
        <a:p>
          <a:r>
            <a:rPr lang="es-EC" b="0" dirty="0"/>
            <a:t>Conclusiones</a:t>
          </a:r>
        </a:p>
      </dgm:t>
    </dgm:pt>
    <dgm:pt modelId="{94C1F0AC-44D8-4893-856F-AD51D48C5F88}" type="parTrans" cxnId="{9664409E-9E2A-4EF2-BDF6-D855BB5C60A3}">
      <dgm:prSet/>
      <dgm:spPr/>
      <dgm:t>
        <a:bodyPr/>
        <a:lstStyle/>
        <a:p>
          <a:endParaRPr lang="es-EC"/>
        </a:p>
      </dgm:t>
    </dgm:pt>
    <dgm:pt modelId="{B9DB030F-EFED-4393-89A3-45013FD9971C}" type="sibTrans" cxnId="{9664409E-9E2A-4EF2-BDF6-D855BB5C60A3}">
      <dgm:prSet/>
      <dgm:spPr/>
      <dgm:t>
        <a:bodyPr/>
        <a:lstStyle/>
        <a:p>
          <a:endParaRPr lang="es-EC"/>
        </a:p>
      </dgm:t>
    </dgm:pt>
    <dgm:pt modelId="{5DD04923-5BFF-4A5A-AC9A-13FFDD19C9EA}">
      <dgm:prSet phldrT="[Text]"/>
      <dgm:spPr/>
      <dgm:t>
        <a:bodyPr/>
        <a:lstStyle/>
        <a:p>
          <a:r>
            <a:rPr lang="es-EC" b="0" dirty="0"/>
            <a:t>Recomendaciones</a:t>
          </a:r>
        </a:p>
      </dgm:t>
    </dgm:pt>
    <dgm:pt modelId="{132E27F6-3406-4678-92A0-29CFE26F36F9}" type="parTrans" cxnId="{6162A684-2530-41C9-88D0-CC910BA3A1D0}">
      <dgm:prSet/>
      <dgm:spPr/>
      <dgm:t>
        <a:bodyPr/>
        <a:lstStyle/>
        <a:p>
          <a:endParaRPr lang="es-EC"/>
        </a:p>
      </dgm:t>
    </dgm:pt>
    <dgm:pt modelId="{5D47F171-C939-45E0-A8F1-B72763BE3A2B}" type="sibTrans" cxnId="{6162A684-2530-41C9-88D0-CC910BA3A1D0}">
      <dgm:prSet/>
      <dgm:spPr/>
      <dgm:t>
        <a:bodyPr/>
        <a:lstStyle/>
        <a:p>
          <a:endParaRPr lang="es-EC"/>
        </a:p>
      </dgm:t>
    </dgm:pt>
    <dgm:pt modelId="{40141AA8-10FD-40A5-B36C-D37DD9BF49AA}">
      <dgm:prSet phldrT="[Text]"/>
      <dgm:spPr/>
      <dgm:t>
        <a:bodyPr/>
        <a:lstStyle/>
        <a:p>
          <a:r>
            <a:rPr lang="es-EC" b="1" dirty="0"/>
            <a:t>Agradecimientos</a:t>
          </a:r>
        </a:p>
      </dgm:t>
    </dgm:pt>
    <dgm:pt modelId="{334E93A4-6BEC-43ED-9267-05F123C9758A}" type="parTrans" cxnId="{4E4EF002-FD04-4729-8A9C-2CD59FE93D7E}">
      <dgm:prSet/>
      <dgm:spPr/>
      <dgm:t>
        <a:bodyPr/>
        <a:lstStyle/>
        <a:p>
          <a:endParaRPr lang="es-EC"/>
        </a:p>
      </dgm:t>
    </dgm:pt>
    <dgm:pt modelId="{4B07697B-3ACB-4BD4-8EB1-CC48910728FE}" type="sibTrans" cxnId="{4E4EF002-FD04-4729-8A9C-2CD59FE93D7E}">
      <dgm:prSet/>
      <dgm:spPr/>
      <dgm:t>
        <a:bodyPr/>
        <a:lstStyle/>
        <a:p>
          <a:endParaRPr lang="es-EC"/>
        </a:p>
      </dgm:t>
    </dgm:pt>
    <dgm:pt modelId="{3ECD35BB-B536-4109-906E-D24EEF56BD24}" type="pres">
      <dgm:prSet presAssocID="{D8872B66-BB90-4D5D-9BE6-0F72F0AD3689}" presName="Name0" presStyleCnt="0">
        <dgm:presLayoutVars>
          <dgm:chMax val="7"/>
          <dgm:chPref val="7"/>
          <dgm:dir/>
        </dgm:presLayoutVars>
      </dgm:prSet>
      <dgm:spPr/>
    </dgm:pt>
    <dgm:pt modelId="{344A09E6-AE64-4A90-8BA6-5115D893C7DF}" type="pres">
      <dgm:prSet presAssocID="{D8872B66-BB90-4D5D-9BE6-0F72F0AD3689}" presName="Name1" presStyleCnt="0"/>
      <dgm:spPr/>
    </dgm:pt>
    <dgm:pt modelId="{78342014-69C5-416F-B595-F8266228217C}" type="pres">
      <dgm:prSet presAssocID="{D8872B66-BB90-4D5D-9BE6-0F72F0AD3689}" presName="cycle" presStyleCnt="0"/>
      <dgm:spPr/>
    </dgm:pt>
    <dgm:pt modelId="{D19F173B-0D22-4B14-8E66-0CF27D49C62C}" type="pres">
      <dgm:prSet presAssocID="{D8872B66-BB90-4D5D-9BE6-0F72F0AD3689}" presName="srcNode" presStyleLbl="node1" presStyleIdx="0" presStyleCnt="7"/>
      <dgm:spPr/>
    </dgm:pt>
    <dgm:pt modelId="{D20BADB6-699D-47B7-A6B1-1E61C6A73AA6}" type="pres">
      <dgm:prSet presAssocID="{D8872B66-BB90-4D5D-9BE6-0F72F0AD3689}" presName="conn" presStyleLbl="parChTrans1D2" presStyleIdx="0" presStyleCnt="1"/>
      <dgm:spPr/>
    </dgm:pt>
    <dgm:pt modelId="{55E8EB2C-E525-4705-8874-9B89DC070F47}" type="pres">
      <dgm:prSet presAssocID="{D8872B66-BB90-4D5D-9BE6-0F72F0AD3689}" presName="extraNode" presStyleLbl="node1" presStyleIdx="0" presStyleCnt="7"/>
      <dgm:spPr/>
    </dgm:pt>
    <dgm:pt modelId="{C38BEF00-C1C1-4C5A-B0EB-5D71EBAFBD58}" type="pres">
      <dgm:prSet presAssocID="{D8872B66-BB90-4D5D-9BE6-0F72F0AD3689}" presName="dstNode" presStyleLbl="node1" presStyleIdx="0" presStyleCnt="7"/>
      <dgm:spPr/>
    </dgm:pt>
    <dgm:pt modelId="{697F4259-8AAB-4C66-A52F-68801480510D}" type="pres">
      <dgm:prSet presAssocID="{13D38F2F-2A27-4FC4-BF38-25A3EE38389E}" presName="text_1" presStyleLbl="node1" presStyleIdx="0" presStyleCnt="7">
        <dgm:presLayoutVars>
          <dgm:bulletEnabled val="1"/>
        </dgm:presLayoutVars>
      </dgm:prSet>
      <dgm:spPr/>
    </dgm:pt>
    <dgm:pt modelId="{80A24962-63D0-46D5-B670-487DE9532F98}" type="pres">
      <dgm:prSet presAssocID="{13D38F2F-2A27-4FC4-BF38-25A3EE38389E}" presName="accent_1" presStyleCnt="0"/>
      <dgm:spPr/>
    </dgm:pt>
    <dgm:pt modelId="{6AA8D488-952E-4B9A-8314-64E4A45DBF82}" type="pres">
      <dgm:prSet presAssocID="{13D38F2F-2A27-4FC4-BF38-25A3EE38389E}" presName="accentRepeatNode" presStyleLbl="solidFgAcc1" presStyleIdx="0" presStyleCnt="7"/>
      <dgm:spPr/>
    </dgm:pt>
    <dgm:pt modelId="{A6884985-5F03-4B80-B317-98101CEAE1B5}" type="pres">
      <dgm:prSet presAssocID="{A7370823-F39B-4B16-98E5-C73F9C355529}" presName="text_2" presStyleLbl="node1" presStyleIdx="1" presStyleCnt="7">
        <dgm:presLayoutVars>
          <dgm:bulletEnabled val="1"/>
        </dgm:presLayoutVars>
      </dgm:prSet>
      <dgm:spPr/>
    </dgm:pt>
    <dgm:pt modelId="{DCC369AA-F8E0-4F19-8DE0-8CEB8F0EE10F}" type="pres">
      <dgm:prSet presAssocID="{A7370823-F39B-4B16-98E5-C73F9C355529}" presName="accent_2" presStyleCnt="0"/>
      <dgm:spPr/>
    </dgm:pt>
    <dgm:pt modelId="{DC39D472-0250-4A30-A8C0-BA24184809A0}" type="pres">
      <dgm:prSet presAssocID="{A7370823-F39B-4B16-98E5-C73F9C355529}" presName="accentRepeatNode" presStyleLbl="solidFgAcc1" presStyleIdx="1" presStyleCnt="7"/>
      <dgm:spPr/>
    </dgm:pt>
    <dgm:pt modelId="{26F13AC5-EACA-43EE-9220-31D938CC79AE}" type="pres">
      <dgm:prSet presAssocID="{F5785195-148F-41CE-9884-889B8E2D3FE2}" presName="text_3" presStyleLbl="node1" presStyleIdx="2" presStyleCnt="7">
        <dgm:presLayoutVars>
          <dgm:bulletEnabled val="1"/>
        </dgm:presLayoutVars>
      </dgm:prSet>
      <dgm:spPr/>
    </dgm:pt>
    <dgm:pt modelId="{D9B066CD-455D-4B71-81C0-CB2028030E7E}" type="pres">
      <dgm:prSet presAssocID="{F5785195-148F-41CE-9884-889B8E2D3FE2}" presName="accent_3" presStyleCnt="0"/>
      <dgm:spPr/>
    </dgm:pt>
    <dgm:pt modelId="{1F2E4B72-EBDC-4AEF-B918-A603FF6F8E9A}" type="pres">
      <dgm:prSet presAssocID="{F5785195-148F-41CE-9884-889B8E2D3FE2}" presName="accentRepeatNode" presStyleLbl="solidFgAcc1" presStyleIdx="2" presStyleCnt="7"/>
      <dgm:spPr/>
    </dgm:pt>
    <dgm:pt modelId="{C75D5AB8-7E41-4755-A942-B0C0394190D9}" type="pres">
      <dgm:prSet presAssocID="{D659CB4A-4C4B-4012-8408-99E3FEA64CA2}" presName="text_4" presStyleLbl="node1" presStyleIdx="3" presStyleCnt="7">
        <dgm:presLayoutVars>
          <dgm:bulletEnabled val="1"/>
        </dgm:presLayoutVars>
      </dgm:prSet>
      <dgm:spPr/>
    </dgm:pt>
    <dgm:pt modelId="{7F5A7155-8DF9-43C1-BC4F-7015CF736F0B}" type="pres">
      <dgm:prSet presAssocID="{D659CB4A-4C4B-4012-8408-99E3FEA64CA2}" presName="accent_4" presStyleCnt="0"/>
      <dgm:spPr/>
    </dgm:pt>
    <dgm:pt modelId="{674D744F-CF8A-42D3-B43C-6FD7A0105B0B}" type="pres">
      <dgm:prSet presAssocID="{D659CB4A-4C4B-4012-8408-99E3FEA64CA2}" presName="accentRepeatNode" presStyleLbl="solidFgAcc1" presStyleIdx="3" presStyleCnt="7"/>
      <dgm:spPr/>
    </dgm:pt>
    <dgm:pt modelId="{FBFA7F44-F221-4E94-BF04-8C931B422A70}" type="pres">
      <dgm:prSet presAssocID="{B5711504-BF7D-415C-A60F-93F4D226195F}" presName="text_5" presStyleLbl="node1" presStyleIdx="4" presStyleCnt="7">
        <dgm:presLayoutVars>
          <dgm:bulletEnabled val="1"/>
        </dgm:presLayoutVars>
      </dgm:prSet>
      <dgm:spPr/>
    </dgm:pt>
    <dgm:pt modelId="{C1F66F3F-E46B-44CB-B837-896CA3E4F258}" type="pres">
      <dgm:prSet presAssocID="{B5711504-BF7D-415C-A60F-93F4D226195F}" presName="accent_5" presStyleCnt="0"/>
      <dgm:spPr/>
    </dgm:pt>
    <dgm:pt modelId="{A9E9A9EA-48E3-487B-920F-2246BADC2221}" type="pres">
      <dgm:prSet presAssocID="{B5711504-BF7D-415C-A60F-93F4D226195F}" presName="accentRepeatNode" presStyleLbl="solidFgAcc1" presStyleIdx="4" presStyleCnt="7"/>
      <dgm:spPr/>
    </dgm:pt>
    <dgm:pt modelId="{3AC60110-95F3-4214-85FA-9CD72297AC87}" type="pres">
      <dgm:prSet presAssocID="{5DD04923-5BFF-4A5A-AC9A-13FFDD19C9EA}" presName="text_6" presStyleLbl="node1" presStyleIdx="5" presStyleCnt="7">
        <dgm:presLayoutVars>
          <dgm:bulletEnabled val="1"/>
        </dgm:presLayoutVars>
      </dgm:prSet>
      <dgm:spPr/>
    </dgm:pt>
    <dgm:pt modelId="{5C14A5E0-8B63-45C2-8BD0-E877889F2A9C}" type="pres">
      <dgm:prSet presAssocID="{5DD04923-5BFF-4A5A-AC9A-13FFDD19C9EA}" presName="accent_6" presStyleCnt="0"/>
      <dgm:spPr/>
    </dgm:pt>
    <dgm:pt modelId="{BF570F49-8B5F-4F6C-9285-26D45C198242}" type="pres">
      <dgm:prSet presAssocID="{5DD04923-5BFF-4A5A-AC9A-13FFDD19C9EA}" presName="accentRepeatNode" presStyleLbl="solidFgAcc1" presStyleIdx="5" presStyleCnt="7"/>
      <dgm:spPr/>
    </dgm:pt>
    <dgm:pt modelId="{2AC74E10-45A1-4E43-9C9C-48DB3C621524}" type="pres">
      <dgm:prSet presAssocID="{40141AA8-10FD-40A5-B36C-D37DD9BF49AA}" presName="text_7" presStyleLbl="node1" presStyleIdx="6" presStyleCnt="7">
        <dgm:presLayoutVars>
          <dgm:bulletEnabled val="1"/>
        </dgm:presLayoutVars>
      </dgm:prSet>
      <dgm:spPr/>
    </dgm:pt>
    <dgm:pt modelId="{1C6BA2FE-47FD-4965-82A4-4BFD3507FBA8}" type="pres">
      <dgm:prSet presAssocID="{40141AA8-10FD-40A5-B36C-D37DD9BF49AA}" presName="accent_7" presStyleCnt="0"/>
      <dgm:spPr/>
    </dgm:pt>
    <dgm:pt modelId="{0326944E-3CDB-46ED-A4CB-87834708FBFE}" type="pres">
      <dgm:prSet presAssocID="{40141AA8-10FD-40A5-B36C-D37DD9BF49AA}" presName="accentRepeatNode" presStyleLbl="solidFgAcc1" presStyleIdx="6" presStyleCnt="7"/>
      <dgm:spPr/>
    </dgm:pt>
  </dgm:ptLst>
  <dgm:cxnLst>
    <dgm:cxn modelId="{4E4EF002-FD04-4729-8A9C-2CD59FE93D7E}" srcId="{D8872B66-BB90-4D5D-9BE6-0F72F0AD3689}" destId="{40141AA8-10FD-40A5-B36C-D37DD9BF49AA}" srcOrd="6" destOrd="0" parTransId="{334E93A4-6BEC-43ED-9267-05F123C9758A}" sibTransId="{4B07697B-3ACB-4BD4-8EB1-CC48910728FE}"/>
    <dgm:cxn modelId="{92326A03-0F53-47FE-828A-E2688A8AF004}" srcId="{D8872B66-BB90-4D5D-9BE6-0F72F0AD3689}" destId="{F5785195-148F-41CE-9884-889B8E2D3FE2}" srcOrd="2" destOrd="0" parTransId="{701D1919-1A69-411C-A076-BB9724235295}" sibTransId="{1788F3A0-87C2-41D3-A384-8E50FE940D8F}"/>
    <dgm:cxn modelId="{724F0A10-49C6-4A09-84D7-DF9FFEDE4C47}" type="presOf" srcId="{088510DB-0504-4834-BEFF-260A988165E0}" destId="{D20BADB6-699D-47B7-A6B1-1E61C6A73AA6}" srcOrd="0" destOrd="0" presId="urn:microsoft.com/office/officeart/2008/layout/VerticalCurvedList"/>
    <dgm:cxn modelId="{5B2FDA5E-B922-4856-8E9B-FED87A3C8EBC}" type="presOf" srcId="{D659CB4A-4C4B-4012-8408-99E3FEA64CA2}" destId="{C75D5AB8-7E41-4755-A942-B0C0394190D9}" srcOrd="0" destOrd="0" presId="urn:microsoft.com/office/officeart/2008/layout/VerticalCurvedList"/>
    <dgm:cxn modelId="{AFA50743-7738-421C-8C0B-D39B072A0589}" srcId="{D8872B66-BB90-4D5D-9BE6-0F72F0AD3689}" destId="{D659CB4A-4C4B-4012-8408-99E3FEA64CA2}" srcOrd="3" destOrd="0" parTransId="{CA5CC867-A39D-42CF-88A5-9563A6091CE9}" sibTransId="{9170754D-48AB-42DA-A007-4AF72C23E583}"/>
    <dgm:cxn modelId="{0C660D4C-A415-4715-8274-C69B7BA6C159}" srcId="{D8872B66-BB90-4D5D-9BE6-0F72F0AD3689}" destId="{A7370823-F39B-4B16-98E5-C73F9C355529}" srcOrd="1" destOrd="0" parTransId="{7C11E3B9-43A2-459C-89B1-FCAE8408C683}" sibTransId="{E0438B1E-1228-41BC-9AB4-54707D24BA8D}"/>
    <dgm:cxn modelId="{C253336E-63FC-492F-81B6-3FBC7F3CFC1A}" type="presOf" srcId="{F5785195-148F-41CE-9884-889B8E2D3FE2}" destId="{26F13AC5-EACA-43EE-9220-31D938CC79AE}" srcOrd="0" destOrd="0" presId="urn:microsoft.com/office/officeart/2008/layout/VerticalCurvedList"/>
    <dgm:cxn modelId="{5092B580-55F3-4E2D-9ADE-EA66D1397EA4}" type="presOf" srcId="{B5711504-BF7D-415C-A60F-93F4D226195F}" destId="{FBFA7F44-F221-4E94-BF04-8C931B422A70}" srcOrd="0" destOrd="0" presId="urn:microsoft.com/office/officeart/2008/layout/VerticalCurvedList"/>
    <dgm:cxn modelId="{6162A684-2530-41C9-88D0-CC910BA3A1D0}" srcId="{D8872B66-BB90-4D5D-9BE6-0F72F0AD3689}" destId="{5DD04923-5BFF-4A5A-AC9A-13FFDD19C9EA}" srcOrd="5" destOrd="0" parTransId="{132E27F6-3406-4678-92A0-29CFE26F36F9}" sibTransId="{5D47F171-C939-45E0-A8F1-B72763BE3A2B}"/>
    <dgm:cxn modelId="{9664409E-9E2A-4EF2-BDF6-D855BB5C60A3}" srcId="{D8872B66-BB90-4D5D-9BE6-0F72F0AD3689}" destId="{B5711504-BF7D-415C-A60F-93F4D226195F}" srcOrd="4" destOrd="0" parTransId="{94C1F0AC-44D8-4893-856F-AD51D48C5F88}" sibTransId="{B9DB030F-EFED-4393-89A3-45013FD9971C}"/>
    <dgm:cxn modelId="{77640DA0-D851-4384-AC0A-219ABAE23FCB}" type="presOf" srcId="{5DD04923-5BFF-4A5A-AC9A-13FFDD19C9EA}" destId="{3AC60110-95F3-4214-85FA-9CD72297AC87}" srcOrd="0" destOrd="0" presId="urn:microsoft.com/office/officeart/2008/layout/VerticalCurvedList"/>
    <dgm:cxn modelId="{0E1C0FA7-5162-4585-8305-720475A03129}" srcId="{D8872B66-BB90-4D5D-9BE6-0F72F0AD3689}" destId="{13D38F2F-2A27-4FC4-BF38-25A3EE38389E}" srcOrd="0" destOrd="0" parTransId="{24084277-2D6E-4A5D-8B40-3FEDC7F26C33}" sibTransId="{088510DB-0504-4834-BEFF-260A988165E0}"/>
    <dgm:cxn modelId="{80C409C4-E1A8-4A3C-91DD-706B912E171E}" type="presOf" srcId="{13D38F2F-2A27-4FC4-BF38-25A3EE38389E}" destId="{697F4259-8AAB-4C66-A52F-68801480510D}" srcOrd="0" destOrd="0" presId="urn:microsoft.com/office/officeart/2008/layout/VerticalCurvedList"/>
    <dgm:cxn modelId="{B59B03DB-A4E4-4822-B390-8F8B77990679}" type="presOf" srcId="{D8872B66-BB90-4D5D-9BE6-0F72F0AD3689}" destId="{3ECD35BB-B536-4109-906E-D24EEF56BD24}" srcOrd="0" destOrd="0" presId="urn:microsoft.com/office/officeart/2008/layout/VerticalCurvedList"/>
    <dgm:cxn modelId="{6731EEDE-761A-40B1-8901-D2107C2A1500}" type="presOf" srcId="{A7370823-F39B-4B16-98E5-C73F9C355529}" destId="{A6884985-5F03-4B80-B317-98101CEAE1B5}" srcOrd="0" destOrd="0" presId="urn:microsoft.com/office/officeart/2008/layout/VerticalCurvedList"/>
    <dgm:cxn modelId="{4500EBFA-197F-471B-864D-6A0340D6EC34}" type="presOf" srcId="{40141AA8-10FD-40A5-B36C-D37DD9BF49AA}" destId="{2AC74E10-45A1-4E43-9C9C-48DB3C621524}" srcOrd="0" destOrd="0" presId="urn:microsoft.com/office/officeart/2008/layout/VerticalCurvedList"/>
    <dgm:cxn modelId="{3B70D937-2945-4F15-B84C-4FB5DE6CBAD8}" type="presParOf" srcId="{3ECD35BB-B536-4109-906E-D24EEF56BD24}" destId="{344A09E6-AE64-4A90-8BA6-5115D893C7DF}" srcOrd="0" destOrd="0" presId="urn:microsoft.com/office/officeart/2008/layout/VerticalCurvedList"/>
    <dgm:cxn modelId="{EF2EE7C8-6AB0-4B65-AA4C-0A300F453985}" type="presParOf" srcId="{344A09E6-AE64-4A90-8BA6-5115D893C7DF}" destId="{78342014-69C5-416F-B595-F8266228217C}" srcOrd="0" destOrd="0" presId="urn:microsoft.com/office/officeart/2008/layout/VerticalCurvedList"/>
    <dgm:cxn modelId="{92B0D11D-B835-450D-B26C-6736C093ADDD}" type="presParOf" srcId="{78342014-69C5-416F-B595-F8266228217C}" destId="{D19F173B-0D22-4B14-8E66-0CF27D49C62C}" srcOrd="0" destOrd="0" presId="urn:microsoft.com/office/officeart/2008/layout/VerticalCurvedList"/>
    <dgm:cxn modelId="{485F3EF7-98BA-4A34-8FF0-05D1C5E523CF}" type="presParOf" srcId="{78342014-69C5-416F-B595-F8266228217C}" destId="{D20BADB6-699D-47B7-A6B1-1E61C6A73AA6}" srcOrd="1" destOrd="0" presId="urn:microsoft.com/office/officeart/2008/layout/VerticalCurvedList"/>
    <dgm:cxn modelId="{1DE1C009-7C28-4EDF-AD81-918A4E091101}" type="presParOf" srcId="{78342014-69C5-416F-B595-F8266228217C}" destId="{55E8EB2C-E525-4705-8874-9B89DC070F47}" srcOrd="2" destOrd="0" presId="urn:microsoft.com/office/officeart/2008/layout/VerticalCurvedList"/>
    <dgm:cxn modelId="{E41B6B53-4901-47A6-84A5-A895C50E6E28}" type="presParOf" srcId="{78342014-69C5-416F-B595-F8266228217C}" destId="{C38BEF00-C1C1-4C5A-B0EB-5D71EBAFBD58}" srcOrd="3" destOrd="0" presId="urn:microsoft.com/office/officeart/2008/layout/VerticalCurvedList"/>
    <dgm:cxn modelId="{0F347D06-C751-46C5-A4AC-D6C585BEB0C8}" type="presParOf" srcId="{344A09E6-AE64-4A90-8BA6-5115D893C7DF}" destId="{697F4259-8AAB-4C66-A52F-68801480510D}" srcOrd="1" destOrd="0" presId="urn:microsoft.com/office/officeart/2008/layout/VerticalCurvedList"/>
    <dgm:cxn modelId="{87C983CB-17F2-4DF3-AD88-2A267039347B}" type="presParOf" srcId="{344A09E6-AE64-4A90-8BA6-5115D893C7DF}" destId="{80A24962-63D0-46D5-B670-487DE9532F98}" srcOrd="2" destOrd="0" presId="urn:microsoft.com/office/officeart/2008/layout/VerticalCurvedList"/>
    <dgm:cxn modelId="{83BFA24A-E322-4C2C-BF4D-392457DE14C2}" type="presParOf" srcId="{80A24962-63D0-46D5-B670-487DE9532F98}" destId="{6AA8D488-952E-4B9A-8314-64E4A45DBF82}" srcOrd="0" destOrd="0" presId="urn:microsoft.com/office/officeart/2008/layout/VerticalCurvedList"/>
    <dgm:cxn modelId="{BB5318B9-D30E-4B65-B6E8-467BD3EC6E2C}" type="presParOf" srcId="{344A09E6-AE64-4A90-8BA6-5115D893C7DF}" destId="{A6884985-5F03-4B80-B317-98101CEAE1B5}" srcOrd="3" destOrd="0" presId="urn:microsoft.com/office/officeart/2008/layout/VerticalCurvedList"/>
    <dgm:cxn modelId="{36C4C393-E632-4B10-A34D-FE36508DB63B}" type="presParOf" srcId="{344A09E6-AE64-4A90-8BA6-5115D893C7DF}" destId="{DCC369AA-F8E0-4F19-8DE0-8CEB8F0EE10F}" srcOrd="4" destOrd="0" presId="urn:microsoft.com/office/officeart/2008/layout/VerticalCurvedList"/>
    <dgm:cxn modelId="{F59C9A1B-D042-4501-9596-05C6B12E6911}" type="presParOf" srcId="{DCC369AA-F8E0-4F19-8DE0-8CEB8F0EE10F}" destId="{DC39D472-0250-4A30-A8C0-BA24184809A0}" srcOrd="0" destOrd="0" presId="urn:microsoft.com/office/officeart/2008/layout/VerticalCurvedList"/>
    <dgm:cxn modelId="{3B386732-E0CE-48A8-B68C-B889A18B9413}" type="presParOf" srcId="{344A09E6-AE64-4A90-8BA6-5115D893C7DF}" destId="{26F13AC5-EACA-43EE-9220-31D938CC79AE}" srcOrd="5" destOrd="0" presId="urn:microsoft.com/office/officeart/2008/layout/VerticalCurvedList"/>
    <dgm:cxn modelId="{31D2C013-E7E3-450A-B294-DB260D759C81}" type="presParOf" srcId="{344A09E6-AE64-4A90-8BA6-5115D893C7DF}" destId="{D9B066CD-455D-4B71-81C0-CB2028030E7E}" srcOrd="6" destOrd="0" presId="urn:microsoft.com/office/officeart/2008/layout/VerticalCurvedList"/>
    <dgm:cxn modelId="{56B94AD5-5A05-4EE2-B5C5-991906BAEC6D}" type="presParOf" srcId="{D9B066CD-455D-4B71-81C0-CB2028030E7E}" destId="{1F2E4B72-EBDC-4AEF-B918-A603FF6F8E9A}" srcOrd="0" destOrd="0" presId="urn:microsoft.com/office/officeart/2008/layout/VerticalCurvedList"/>
    <dgm:cxn modelId="{BB2D7F5A-7221-46B8-859F-CF8E9E161F67}" type="presParOf" srcId="{344A09E6-AE64-4A90-8BA6-5115D893C7DF}" destId="{C75D5AB8-7E41-4755-A942-B0C0394190D9}" srcOrd="7" destOrd="0" presId="urn:microsoft.com/office/officeart/2008/layout/VerticalCurvedList"/>
    <dgm:cxn modelId="{BF90D702-9342-4C1E-83AD-B64E53F2F945}" type="presParOf" srcId="{344A09E6-AE64-4A90-8BA6-5115D893C7DF}" destId="{7F5A7155-8DF9-43C1-BC4F-7015CF736F0B}" srcOrd="8" destOrd="0" presId="urn:microsoft.com/office/officeart/2008/layout/VerticalCurvedList"/>
    <dgm:cxn modelId="{BA325754-E2CE-4CB0-AEEE-0D88DCE78809}" type="presParOf" srcId="{7F5A7155-8DF9-43C1-BC4F-7015CF736F0B}" destId="{674D744F-CF8A-42D3-B43C-6FD7A0105B0B}" srcOrd="0" destOrd="0" presId="urn:microsoft.com/office/officeart/2008/layout/VerticalCurvedList"/>
    <dgm:cxn modelId="{1F5D1DB1-F1A3-450E-9533-8D3E77976664}" type="presParOf" srcId="{344A09E6-AE64-4A90-8BA6-5115D893C7DF}" destId="{FBFA7F44-F221-4E94-BF04-8C931B422A70}" srcOrd="9" destOrd="0" presId="urn:microsoft.com/office/officeart/2008/layout/VerticalCurvedList"/>
    <dgm:cxn modelId="{64FB7C12-1C6A-4519-A78F-4ADA5A121AA4}" type="presParOf" srcId="{344A09E6-AE64-4A90-8BA6-5115D893C7DF}" destId="{C1F66F3F-E46B-44CB-B837-896CA3E4F258}" srcOrd="10" destOrd="0" presId="urn:microsoft.com/office/officeart/2008/layout/VerticalCurvedList"/>
    <dgm:cxn modelId="{FAB2FC4E-E9A5-4CD3-AF51-528CC623B9D0}" type="presParOf" srcId="{C1F66F3F-E46B-44CB-B837-896CA3E4F258}" destId="{A9E9A9EA-48E3-487B-920F-2246BADC2221}" srcOrd="0" destOrd="0" presId="urn:microsoft.com/office/officeart/2008/layout/VerticalCurvedList"/>
    <dgm:cxn modelId="{0FE5C725-A98F-4FF7-A114-F5559E4E5575}" type="presParOf" srcId="{344A09E6-AE64-4A90-8BA6-5115D893C7DF}" destId="{3AC60110-95F3-4214-85FA-9CD72297AC87}" srcOrd="11" destOrd="0" presId="urn:microsoft.com/office/officeart/2008/layout/VerticalCurvedList"/>
    <dgm:cxn modelId="{FCD8003B-92A7-4A82-AE84-727BB57C07B6}" type="presParOf" srcId="{344A09E6-AE64-4A90-8BA6-5115D893C7DF}" destId="{5C14A5E0-8B63-45C2-8BD0-E877889F2A9C}" srcOrd="12" destOrd="0" presId="urn:microsoft.com/office/officeart/2008/layout/VerticalCurvedList"/>
    <dgm:cxn modelId="{BFC6EAD2-722E-4565-86F8-5C53BE76AED6}" type="presParOf" srcId="{5C14A5E0-8B63-45C2-8BD0-E877889F2A9C}" destId="{BF570F49-8B5F-4F6C-9285-26D45C198242}" srcOrd="0" destOrd="0" presId="urn:microsoft.com/office/officeart/2008/layout/VerticalCurvedList"/>
    <dgm:cxn modelId="{E8A9247E-C49B-4BD5-A09B-BB4CA56454E3}" type="presParOf" srcId="{344A09E6-AE64-4A90-8BA6-5115D893C7DF}" destId="{2AC74E10-45A1-4E43-9C9C-48DB3C621524}" srcOrd="13" destOrd="0" presId="urn:microsoft.com/office/officeart/2008/layout/VerticalCurvedList"/>
    <dgm:cxn modelId="{B7A95542-95B0-47C4-B2D8-95D21F6F0D5A}" type="presParOf" srcId="{344A09E6-AE64-4A90-8BA6-5115D893C7DF}" destId="{1C6BA2FE-47FD-4965-82A4-4BFD3507FBA8}" srcOrd="14" destOrd="0" presId="urn:microsoft.com/office/officeart/2008/layout/VerticalCurvedList"/>
    <dgm:cxn modelId="{B2062C07-ACC2-4C95-B0EC-538A600B6DBA}" type="presParOf" srcId="{1C6BA2FE-47FD-4965-82A4-4BFD3507FBA8}" destId="{0326944E-3CDB-46ED-A4CB-87834708FB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872B66-BB90-4D5D-9BE6-0F72F0AD368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</dgm:pt>
    <dgm:pt modelId="{13D38F2F-2A27-4FC4-BF38-25A3EE38389E}">
      <dgm:prSet phldrT="[Text]"/>
      <dgm:spPr/>
      <dgm:t>
        <a:bodyPr/>
        <a:lstStyle/>
        <a:p>
          <a:r>
            <a:rPr lang="es-EC" b="1" dirty="0"/>
            <a:t>Introducción</a:t>
          </a:r>
        </a:p>
      </dgm:t>
    </dgm:pt>
    <dgm:pt modelId="{24084277-2D6E-4A5D-8B40-3FEDC7F26C33}" type="parTrans" cxnId="{0E1C0FA7-5162-4585-8305-720475A03129}">
      <dgm:prSet/>
      <dgm:spPr/>
      <dgm:t>
        <a:bodyPr/>
        <a:lstStyle/>
        <a:p>
          <a:endParaRPr lang="es-EC"/>
        </a:p>
      </dgm:t>
    </dgm:pt>
    <dgm:pt modelId="{088510DB-0504-4834-BEFF-260A988165E0}" type="sibTrans" cxnId="{0E1C0FA7-5162-4585-8305-720475A03129}">
      <dgm:prSet/>
      <dgm:spPr/>
      <dgm:t>
        <a:bodyPr/>
        <a:lstStyle/>
        <a:p>
          <a:endParaRPr lang="es-EC"/>
        </a:p>
      </dgm:t>
    </dgm:pt>
    <dgm:pt modelId="{A7370823-F39B-4B16-98E5-C73F9C355529}">
      <dgm:prSet phldrT="[Text]"/>
      <dgm:spPr/>
      <dgm:t>
        <a:bodyPr/>
        <a:lstStyle/>
        <a:p>
          <a:r>
            <a:rPr lang="es-EC" dirty="0"/>
            <a:t>Objetivos</a:t>
          </a:r>
        </a:p>
      </dgm:t>
    </dgm:pt>
    <dgm:pt modelId="{7C11E3B9-43A2-459C-89B1-FCAE8408C683}" type="parTrans" cxnId="{0C660D4C-A415-4715-8274-C69B7BA6C159}">
      <dgm:prSet/>
      <dgm:spPr/>
      <dgm:t>
        <a:bodyPr/>
        <a:lstStyle/>
        <a:p>
          <a:endParaRPr lang="es-EC"/>
        </a:p>
      </dgm:t>
    </dgm:pt>
    <dgm:pt modelId="{E0438B1E-1228-41BC-9AB4-54707D24BA8D}" type="sibTrans" cxnId="{0C660D4C-A415-4715-8274-C69B7BA6C159}">
      <dgm:prSet/>
      <dgm:spPr/>
      <dgm:t>
        <a:bodyPr/>
        <a:lstStyle/>
        <a:p>
          <a:endParaRPr lang="es-EC"/>
        </a:p>
      </dgm:t>
    </dgm:pt>
    <dgm:pt modelId="{F5785195-148F-41CE-9884-889B8E2D3FE2}">
      <dgm:prSet phldrT="[Text]"/>
      <dgm:spPr/>
      <dgm:t>
        <a:bodyPr/>
        <a:lstStyle/>
        <a:p>
          <a:r>
            <a:rPr lang="es-EC" dirty="0"/>
            <a:t>Materiales y métodos</a:t>
          </a:r>
        </a:p>
      </dgm:t>
    </dgm:pt>
    <dgm:pt modelId="{701D1919-1A69-411C-A076-BB9724235295}" type="parTrans" cxnId="{92326A03-0F53-47FE-828A-E2688A8AF004}">
      <dgm:prSet/>
      <dgm:spPr/>
      <dgm:t>
        <a:bodyPr/>
        <a:lstStyle/>
        <a:p>
          <a:endParaRPr lang="es-EC"/>
        </a:p>
      </dgm:t>
    </dgm:pt>
    <dgm:pt modelId="{1788F3A0-87C2-41D3-A384-8E50FE940D8F}" type="sibTrans" cxnId="{92326A03-0F53-47FE-828A-E2688A8AF004}">
      <dgm:prSet/>
      <dgm:spPr/>
      <dgm:t>
        <a:bodyPr/>
        <a:lstStyle/>
        <a:p>
          <a:endParaRPr lang="es-EC"/>
        </a:p>
      </dgm:t>
    </dgm:pt>
    <dgm:pt modelId="{D659CB4A-4C4B-4012-8408-99E3FEA64CA2}">
      <dgm:prSet phldrT="[Text]"/>
      <dgm:spPr/>
      <dgm:t>
        <a:bodyPr/>
        <a:lstStyle/>
        <a:p>
          <a:r>
            <a:rPr lang="es-EC" dirty="0"/>
            <a:t>Resultados y discusión</a:t>
          </a:r>
        </a:p>
      </dgm:t>
    </dgm:pt>
    <dgm:pt modelId="{CA5CC867-A39D-42CF-88A5-9563A6091CE9}" type="parTrans" cxnId="{AFA50743-7738-421C-8C0B-D39B072A0589}">
      <dgm:prSet/>
      <dgm:spPr/>
      <dgm:t>
        <a:bodyPr/>
        <a:lstStyle/>
        <a:p>
          <a:endParaRPr lang="es-EC"/>
        </a:p>
      </dgm:t>
    </dgm:pt>
    <dgm:pt modelId="{9170754D-48AB-42DA-A007-4AF72C23E583}" type="sibTrans" cxnId="{AFA50743-7738-421C-8C0B-D39B072A0589}">
      <dgm:prSet/>
      <dgm:spPr/>
      <dgm:t>
        <a:bodyPr/>
        <a:lstStyle/>
        <a:p>
          <a:endParaRPr lang="es-EC"/>
        </a:p>
      </dgm:t>
    </dgm:pt>
    <dgm:pt modelId="{B5711504-BF7D-415C-A60F-93F4D226195F}">
      <dgm:prSet phldrT="[Text]"/>
      <dgm:spPr/>
      <dgm:t>
        <a:bodyPr/>
        <a:lstStyle/>
        <a:p>
          <a:r>
            <a:rPr lang="es-EC" dirty="0"/>
            <a:t>Conclusiones</a:t>
          </a:r>
        </a:p>
      </dgm:t>
    </dgm:pt>
    <dgm:pt modelId="{94C1F0AC-44D8-4893-856F-AD51D48C5F88}" type="parTrans" cxnId="{9664409E-9E2A-4EF2-BDF6-D855BB5C60A3}">
      <dgm:prSet/>
      <dgm:spPr/>
      <dgm:t>
        <a:bodyPr/>
        <a:lstStyle/>
        <a:p>
          <a:endParaRPr lang="es-EC"/>
        </a:p>
      </dgm:t>
    </dgm:pt>
    <dgm:pt modelId="{B9DB030F-EFED-4393-89A3-45013FD9971C}" type="sibTrans" cxnId="{9664409E-9E2A-4EF2-BDF6-D855BB5C60A3}">
      <dgm:prSet/>
      <dgm:spPr/>
      <dgm:t>
        <a:bodyPr/>
        <a:lstStyle/>
        <a:p>
          <a:endParaRPr lang="es-EC"/>
        </a:p>
      </dgm:t>
    </dgm:pt>
    <dgm:pt modelId="{5DD04923-5BFF-4A5A-AC9A-13FFDD19C9EA}">
      <dgm:prSet phldrT="[Text]"/>
      <dgm:spPr/>
      <dgm:t>
        <a:bodyPr/>
        <a:lstStyle/>
        <a:p>
          <a:r>
            <a:rPr lang="es-EC" dirty="0"/>
            <a:t>Recomendaciones</a:t>
          </a:r>
        </a:p>
      </dgm:t>
    </dgm:pt>
    <dgm:pt modelId="{132E27F6-3406-4678-92A0-29CFE26F36F9}" type="parTrans" cxnId="{6162A684-2530-41C9-88D0-CC910BA3A1D0}">
      <dgm:prSet/>
      <dgm:spPr/>
      <dgm:t>
        <a:bodyPr/>
        <a:lstStyle/>
        <a:p>
          <a:endParaRPr lang="es-EC"/>
        </a:p>
      </dgm:t>
    </dgm:pt>
    <dgm:pt modelId="{5D47F171-C939-45E0-A8F1-B72763BE3A2B}" type="sibTrans" cxnId="{6162A684-2530-41C9-88D0-CC910BA3A1D0}">
      <dgm:prSet/>
      <dgm:spPr/>
      <dgm:t>
        <a:bodyPr/>
        <a:lstStyle/>
        <a:p>
          <a:endParaRPr lang="es-EC"/>
        </a:p>
      </dgm:t>
    </dgm:pt>
    <dgm:pt modelId="{40141AA8-10FD-40A5-B36C-D37DD9BF49AA}">
      <dgm:prSet phldrT="[Text]"/>
      <dgm:spPr/>
      <dgm:t>
        <a:bodyPr/>
        <a:lstStyle/>
        <a:p>
          <a:r>
            <a:rPr lang="es-EC" dirty="0"/>
            <a:t>Agradecimientos</a:t>
          </a:r>
        </a:p>
      </dgm:t>
    </dgm:pt>
    <dgm:pt modelId="{334E93A4-6BEC-43ED-9267-05F123C9758A}" type="parTrans" cxnId="{4E4EF002-FD04-4729-8A9C-2CD59FE93D7E}">
      <dgm:prSet/>
      <dgm:spPr/>
      <dgm:t>
        <a:bodyPr/>
        <a:lstStyle/>
        <a:p>
          <a:endParaRPr lang="es-EC"/>
        </a:p>
      </dgm:t>
    </dgm:pt>
    <dgm:pt modelId="{4B07697B-3ACB-4BD4-8EB1-CC48910728FE}" type="sibTrans" cxnId="{4E4EF002-FD04-4729-8A9C-2CD59FE93D7E}">
      <dgm:prSet/>
      <dgm:spPr/>
      <dgm:t>
        <a:bodyPr/>
        <a:lstStyle/>
        <a:p>
          <a:endParaRPr lang="es-EC"/>
        </a:p>
      </dgm:t>
    </dgm:pt>
    <dgm:pt modelId="{3ECD35BB-B536-4109-906E-D24EEF56BD24}" type="pres">
      <dgm:prSet presAssocID="{D8872B66-BB90-4D5D-9BE6-0F72F0AD3689}" presName="Name0" presStyleCnt="0">
        <dgm:presLayoutVars>
          <dgm:chMax val="7"/>
          <dgm:chPref val="7"/>
          <dgm:dir/>
        </dgm:presLayoutVars>
      </dgm:prSet>
      <dgm:spPr/>
    </dgm:pt>
    <dgm:pt modelId="{344A09E6-AE64-4A90-8BA6-5115D893C7DF}" type="pres">
      <dgm:prSet presAssocID="{D8872B66-BB90-4D5D-9BE6-0F72F0AD3689}" presName="Name1" presStyleCnt="0"/>
      <dgm:spPr/>
    </dgm:pt>
    <dgm:pt modelId="{78342014-69C5-416F-B595-F8266228217C}" type="pres">
      <dgm:prSet presAssocID="{D8872B66-BB90-4D5D-9BE6-0F72F0AD3689}" presName="cycle" presStyleCnt="0"/>
      <dgm:spPr/>
    </dgm:pt>
    <dgm:pt modelId="{D19F173B-0D22-4B14-8E66-0CF27D49C62C}" type="pres">
      <dgm:prSet presAssocID="{D8872B66-BB90-4D5D-9BE6-0F72F0AD3689}" presName="srcNode" presStyleLbl="node1" presStyleIdx="0" presStyleCnt="7"/>
      <dgm:spPr/>
    </dgm:pt>
    <dgm:pt modelId="{D20BADB6-699D-47B7-A6B1-1E61C6A73AA6}" type="pres">
      <dgm:prSet presAssocID="{D8872B66-BB90-4D5D-9BE6-0F72F0AD3689}" presName="conn" presStyleLbl="parChTrans1D2" presStyleIdx="0" presStyleCnt="1"/>
      <dgm:spPr/>
    </dgm:pt>
    <dgm:pt modelId="{55E8EB2C-E525-4705-8874-9B89DC070F47}" type="pres">
      <dgm:prSet presAssocID="{D8872B66-BB90-4D5D-9BE6-0F72F0AD3689}" presName="extraNode" presStyleLbl="node1" presStyleIdx="0" presStyleCnt="7"/>
      <dgm:spPr/>
    </dgm:pt>
    <dgm:pt modelId="{C38BEF00-C1C1-4C5A-B0EB-5D71EBAFBD58}" type="pres">
      <dgm:prSet presAssocID="{D8872B66-BB90-4D5D-9BE6-0F72F0AD3689}" presName="dstNode" presStyleLbl="node1" presStyleIdx="0" presStyleCnt="7"/>
      <dgm:spPr/>
    </dgm:pt>
    <dgm:pt modelId="{697F4259-8AAB-4C66-A52F-68801480510D}" type="pres">
      <dgm:prSet presAssocID="{13D38F2F-2A27-4FC4-BF38-25A3EE38389E}" presName="text_1" presStyleLbl="node1" presStyleIdx="0" presStyleCnt="7">
        <dgm:presLayoutVars>
          <dgm:bulletEnabled val="1"/>
        </dgm:presLayoutVars>
      </dgm:prSet>
      <dgm:spPr/>
    </dgm:pt>
    <dgm:pt modelId="{80A24962-63D0-46D5-B670-487DE9532F98}" type="pres">
      <dgm:prSet presAssocID="{13D38F2F-2A27-4FC4-BF38-25A3EE38389E}" presName="accent_1" presStyleCnt="0"/>
      <dgm:spPr/>
    </dgm:pt>
    <dgm:pt modelId="{6AA8D488-952E-4B9A-8314-64E4A45DBF82}" type="pres">
      <dgm:prSet presAssocID="{13D38F2F-2A27-4FC4-BF38-25A3EE38389E}" presName="accentRepeatNode" presStyleLbl="solidFgAcc1" presStyleIdx="0" presStyleCnt="7"/>
      <dgm:spPr/>
    </dgm:pt>
    <dgm:pt modelId="{A6884985-5F03-4B80-B317-98101CEAE1B5}" type="pres">
      <dgm:prSet presAssocID="{A7370823-F39B-4B16-98E5-C73F9C355529}" presName="text_2" presStyleLbl="node1" presStyleIdx="1" presStyleCnt="7">
        <dgm:presLayoutVars>
          <dgm:bulletEnabled val="1"/>
        </dgm:presLayoutVars>
      </dgm:prSet>
      <dgm:spPr/>
    </dgm:pt>
    <dgm:pt modelId="{DCC369AA-F8E0-4F19-8DE0-8CEB8F0EE10F}" type="pres">
      <dgm:prSet presAssocID="{A7370823-F39B-4B16-98E5-C73F9C355529}" presName="accent_2" presStyleCnt="0"/>
      <dgm:spPr/>
    </dgm:pt>
    <dgm:pt modelId="{DC39D472-0250-4A30-A8C0-BA24184809A0}" type="pres">
      <dgm:prSet presAssocID="{A7370823-F39B-4B16-98E5-C73F9C355529}" presName="accentRepeatNode" presStyleLbl="solidFgAcc1" presStyleIdx="1" presStyleCnt="7"/>
      <dgm:spPr/>
    </dgm:pt>
    <dgm:pt modelId="{26F13AC5-EACA-43EE-9220-31D938CC79AE}" type="pres">
      <dgm:prSet presAssocID="{F5785195-148F-41CE-9884-889B8E2D3FE2}" presName="text_3" presStyleLbl="node1" presStyleIdx="2" presStyleCnt="7">
        <dgm:presLayoutVars>
          <dgm:bulletEnabled val="1"/>
        </dgm:presLayoutVars>
      </dgm:prSet>
      <dgm:spPr/>
    </dgm:pt>
    <dgm:pt modelId="{D9B066CD-455D-4B71-81C0-CB2028030E7E}" type="pres">
      <dgm:prSet presAssocID="{F5785195-148F-41CE-9884-889B8E2D3FE2}" presName="accent_3" presStyleCnt="0"/>
      <dgm:spPr/>
    </dgm:pt>
    <dgm:pt modelId="{1F2E4B72-EBDC-4AEF-B918-A603FF6F8E9A}" type="pres">
      <dgm:prSet presAssocID="{F5785195-148F-41CE-9884-889B8E2D3FE2}" presName="accentRepeatNode" presStyleLbl="solidFgAcc1" presStyleIdx="2" presStyleCnt="7"/>
      <dgm:spPr/>
    </dgm:pt>
    <dgm:pt modelId="{C75D5AB8-7E41-4755-A942-B0C0394190D9}" type="pres">
      <dgm:prSet presAssocID="{D659CB4A-4C4B-4012-8408-99E3FEA64CA2}" presName="text_4" presStyleLbl="node1" presStyleIdx="3" presStyleCnt="7">
        <dgm:presLayoutVars>
          <dgm:bulletEnabled val="1"/>
        </dgm:presLayoutVars>
      </dgm:prSet>
      <dgm:spPr/>
    </dgm:pt>
    <dgm:pt modelId="{7F5A7155-8DF9-43C1-BC4F-7015CF736F0B}" type="pres">
      <dgm:prSet presAssocID="{D659CB4A-4C4B-4012-8408-99E3FEA64CA2}" presName="accent_4" presStyleCnt="0"/>
      <dgm:spPr/>
    </dgm:pt>
    <dgm:pt modelId="{674D744F-CF8A-42D3-B43C-6FD7A0105B0B}" type="pres">
      <dgm:prSet presAssocID="{D659CB4A-4C4B-4012-8408-99E3FEA64CA2}" presName="accentRepeatNode" presStyleLbl="solidFgAcc1" presStyleIdx="3" presStyleCnt="7"/>
      <dgm:spPr/>
    </dgm:pt>
    <dgm:pt modelId="{FBFA7F44-F221-4E94-BF04-8C931B422A70}" type="pres">
      <dgm:prSet presAssocID="{B5711504-BF7D-415C-A60F-93F4D226195F}" presName="text_5" presStyleLbl="node1" presStyleIdx="4" presStyleCnt="7">
        <dgm:presLayoutVars>
          <dgm:bulletEnabled val="1"/>
        </dgm:presLayoutVars>
      </dgm:prSet>
      <dgm:spPr/>
    </dgm:pt>
    <dgm:pt modelId="{C1F66F3F-E46B-44CB-B837-896CA3E4F258}" type="pres">
      <dgm:prSet presAssocID="{B5711504-BF7D-415C-A60F-93F4D226195F}" presName="accent_5" presStyleCnt="0"/>
      <dgm:spPr/>
    </dgm:pt>
    <dgm:pt modelId="{A9E9A9EA-48E3-487B-920F-2246BADC2221}" type="pres">
      <dgm:prSet presAssocID="{B5711504-BF7D-415C-A60F-93F4D226195F}" presName="accentRepeatNode" presStyleLbl="solidFgAcc1" presStyleIdx="4" presStyleCnt="7"/>
      <dgm:spPr/>
    </dgm:pt>
    <dgm:pt modelId="{3AC60110-95F3-4214-85FA-9CD72297AC87}" type="pres">
      <dgm:prSet presAssocID="{5DD04923-5BFF-4A5A-AC9A-13FFDD19C9EA}" presName="text_6" presStyleLbl="node1" presStyleIdx="5" presStyleCnt="7">
        <dgm:presLayoutVars>
          <dgm:bulletEnabled val="1"/>
        </dgm:presLayoutVars>
      </dgm:prSet>
      <dgm:spPr/>
    </dgm:pt>
    <dgm:pt modelId="{5C14A5E0-8B63-45C2-8BD0-E877889F2A9C}" type="pres">
      <dgm:prSet presAssocID="{5DD04923-5BFF-4A5A-AC9A-13FFDD19C9EA}" presName="accent_6" presStyleCnt="0"/>
      <dgm:spPr/>
    </dgm:pt>
    <dgm:pt modelId="{BF570F49-8B5F-4F6C-9285-26D45C198242}" type="pres">
      <dgm:prSet presAssocID="{5DD04923-5BFF-4A5A-AC9A-13FFDD19C9EA}" presName="accentRepeatNode" presStyleLbl="solidFgAcc1" presStyleIdx="5" presStyleCnt="7"/>
      <dgm:spPr/>
    </dgm:pt>
    <dgm:pt modelId="{2AC74E10-45A1-4E43-9C9C-48DB3C621524}" type="pres">
      <dgm:prSet presAssocID="{40141AA8-10FD-40A5-B36C-D37DD9BF49AA}" presName="text_7" presStyleLbl="node1" presStyleIdx="6" presStyleCnt="7">
        <dgm:presLayoutVars>
          <dgm:bulletEnabled val="1"/>
        </dgm:presLayoutVars>
      </dgm:prSet>
      <dgm:spPr/>
    </dgm:pt>
    <dgm:pt modelId="{1C6BA2FE-47FD-4965-82A4-4BFD3507FBA8}" type="pres">
      <dgm:prSet presAssocID="{40141AA8-10FD-40A5-B36C-D37DD9BF49AA}" presName="accent_7" presStyleCnt="0"/>
      <dgm:spPr/>
    </dgm:pt>
    <dgm:pt modelId="{0326944E-3CDB-46ED-A4CB-87834708FBFE}" type="pres">
      <dgm:prSet presAssocID="{40141AA8-10FD-40A5-B36C-D37DD9BF49AA}" presName="accentRepeatNode" presStyleLbl="solidFgAcc1" presStyleIdx="6" presStyleCnt="7"/>
      <dgm:spPr/>
    </dgm:pt>
  </dgm:ptLst>
  <dgm:cxnLst>
    <dgm:cxn modelId="{4E4EF002-FD04-4729-8A9C-2CD59FE93D7E}" srcId="{D8872B66-BB90-4D5D-9BE6-0F72F0AD3689}" destId="{40141AA8-10FD-40A5-B36C-D37DD9BF49AA}" srcOrd="6" destOrd="0" parTransId="{334E93A4-6BEC-43ED-9267-05F123C9758A}" sibTransId="{4B07697B-3ACB-4BD4-8EB1-CC48910728FE}"/>
    <dgm:cxn modelId="{92326A03-0F53-47FE-828A-E2688A8AF004}" srcId="{D8872B66-BB90-4D5D-9BE6-0F72F0AD3689}" destId="{F5785195-148F-41CE-9884-889B8E2D3FE2}" srcOrd="2" destOrd="0" parTransId="{701D1919-1A69-411C-A076-BB9724235295}" sibTransId="{1788F3A0-87C2-41D3-A384-8E50FE940D8F}"/>
    <dgm:cxn modelId="{724F0A10-49C6-4A09-84D7-DF9FFEDE4C47}" type="presOf" srcId="{088510DB-0504-4834-BEFF-260A988165E0}" destId="{D20BADB6-699D-47B7-A6B1-1E61C6A73AA6}" srcOrd="0" destOrd="0" presId="urn:microsoft.com/office/officeart/2008/layout/VerticalCurvedList"/>
    <dgm:cxn modelId="{5B2FDA5E-B922-4856-8E9B-FED87A3C8EBC}" type="presOf" srcId="{D659CB4A-4C4B-4012-8408-99E3FEA64CA2}" destId="{C75D5AB8-7E41-4755-A942-B0C0394190D9}" srcOrd="0" destOrd="0" presId="urn:microsoft.com/office/officeart/2008/layout/VerticalCurvedList"/>
    <dgm:cxn modelId="{AFA50743-7738-421C-8C0B-D39B072A0589}" srcId="{D8872B66-BB90-4D5D-9BE6-0F72F0AD3689}" destId="{D659CB4A-4C4B-4012-8408-99E3FEA64CA2}" srcOrd="3" destOrd="0" parTransId="{CA5CC867-A39D-42CF-88A5-9563A6091CE9}" sibTransId="{9170754D-48AB-42DA-A007-4AF72C23E583}"/>
    <dgm:cxn modelId="{0C660D4C-A415-4715-8274-C69B7BA6C159}" srcId="{D8872B66-BB90-4D5D-9BE6-0F72F0AD3689}" destId="{A7370823-F39B-4B16-98E5-C73F9C355529}" srcOrd="1" destOrd="0" parTransId="{7C11E3B9-43A2-459C-89B1-FCAE8408C683}" sibTransId="{E0438B1E-1228-41BC-9AB4-54707D24BA8D}"/>
    <dgm:cxn modelId="{C253336E-63FC-492F-81B6-3FBC7F3CFC1A}" type="presOf" srcId="{F5785195-148F-41CE-9884-889B8E2D3FE2}" destId="{26F13AC5-EACA-43EE-9220-31D938CC79AE}" srcOrd="0" destOrd="0" presId="urn:microsoft.com/office/officeart/2008/layout/VerticalCurvedList"/>
    <dgm:cxn modelId="{5092B580-55F3-4E2D-9ADE-EA66D1397EA4}" type="presOf" srcId="{B5711504-BF7D-415C-A60F-93F4D226195F}" destId="{FBFA7F44-F221-4E94-BF04-8C931B422A70}" srcOrd="0" destOrd="0" presId="urn:microsoft.com/office/officeart/2008/layout/VerticalCurvedList"/>
    <dgm:cxn modelId="{6162A684-2530-41C9-88D0-CC910BA3A1D0}" srcId="{D8872B66-BB90-4D5D-9BE6-0F72F0AD3689}" destId="{5DD04923-5BFF-4A5A-AC9A-13FFDD19C9EA}" srcOrd="5" destOrd="0" parTransId="{132E27F6-3406-4678-92A0-29CFE26F36F9}" sibTransId="{5D47F171-C939-45E0-A8F1-B72763BE3A2B}"/>
    <dgm:cxn modelId="{9664409E-9E2A-4EF2-BDF6-D855BB5C60A3}" srcId="{D8872B66-BB90-4D5D-9BE6-0F72F0AD3689}" destId="{B5711504-BF7D-415C-A60F-93F4D226195F}" srcOrd="4" destOrd="0" parTransId="{94C1F0AC-44D8-4893-856F-AD51D48C5F88}" sibTransId="{B9DB030F-EFED-4393-89A3-45013FD9971C}"/>
    <dgm:cxn modelId="{77640DA0-D851-4384-AC0A-219ABAE23FCB}" type="presOf" srcId="{5DD04923-5BFF-4A5A-AC9A-13FFDD19C9EA}" destId="{3AC60110-95F3-4214-85FA-9CD72297AC87}" srcOrd="0" destOrd="0" presId="urn:microsoft.com/office/officeart/2008/layout/VerticalCurvedList"/>
    <dgm:cxn modelId="{0E1C0FA7-5162-4585-8305-720475A03129}" srcId="{D8872B66-BB90-4D5D-9BE6-0F72F0AD3689}" destId="{13D38F2F-2A27-4FC4-BF38-25A3EE38389E}" srcOrd="0" destOrd="0" parTransId="{24084277-2D6E-4A5D-8B40-3FEDC7F26C33}" sibTransId="{088510DB-0504-4834-BEFF-260A988165E0}"/>
    <dgm:cxn modelId="{80C409C4-E1A8-4A3C-91DD-706B912E171E}" type="presOf" srcId="{13D38F2F-2A27-4FC4-BF38-25A3EE38389E}" destId="{697F4259-8AAB-4C66-A52F-68801480510D}" srcOrd="0" destOrd="0" presId="urn:microsoft.com/office/officeart/2008/layout/VerticalCurvedList"/>
    <dgm:cxn modelId="{B59B03DB-A4E4-4822-B390-8F8B77990679}" type="presOf" srcId="{D8872B66-BB90-4D5D-9BE6-0F72F0AD3689}" destId="{3ECD35BB-B536-4109-906E-D24EEF56BD24}" srcOrd="0" destOrd="0" presId="urn:microsoft.com/office/officeart/2008/layout/VerticalCurvedList"/>
    <dgm:cxn modelId="{6731EEDE-761A-40B1-8901-D2107C2A1500}" type="presOf" srcId="{A7370823-F39B-4B16-98E5-C73F9C355529}" destId="{A6884985-5F03-4B80-B317-98101CEAE1B5}" srcOrd="0" destOrd="0" presId="urn:microsoft.com/office/officeart/2008/layout/VerticalCurvedList"/>
    <dgm:cxn modelId="{4500EBFA-197F-471B-864D-6A0340D6EC34}" type="presOf" srcId="{40141AA8-10FD-40A5-B36C-D37DD9BF49AA}" destId="{2AC74E10-45A1-4E43-9C9C-48DB3C621524}" srcOrd="0" destOrd="0" presId="urn:microsoft.com/office/officeart/2008/layout/VerticalCurvedList"/>
    <dgm:cxn modelId="{3B70D937-2945-4F15-B84C-4FB5DE6CBAD8}" type="presParOf" srcId="{3ECD35BB-B536-4109-906E-D24EEF56BD24}" destId="{344A09E6-AE64-4A90-8BA6-5115D893C7DF}" srcOrd="0" destOrd="0" presId="urn:microsoft.com/office/officeart/2008/layout/VerticalCurvedList"/>
    <dgm:cxn modelId="{EF2EE7C8-6AB0-4B65-AA4C-0A300F453985}" type="presParOf" srcId="{344A09E6-AE64-4A90-8BA6-5115D893C7DF}" destId="{78342014-69C5-416F-B595-F8266228217C}" srcOrd="0" destOrd="0" presId="urn:microsoft.com/office/officeart/2008/layout/VerticalCurvedList"/>
    <dgm:cxn modelId="{92B0D11D-B835-450D-B26C-6736C093ADDD}" type="presParOf" srcId="{78342014-69C5-416F-B595-F8266228217C}" destId="{D19F173B-0D22-4B14-8E66-0CF27D49C62C}" srcOrd="0" destOrd="0" presId="urn:microsoft.com/office/officeart/2008/layout/VerticalCurvedList"/>
    <dgm:cxn modelId="{485F3EF7-98BA-4A34-8FF0-05D1C5E523CF}" type="presParOf" srcId="{78342014-69C5-416F-B595-F8266228217C}" destId="{D20BADB6-699D-47B7-A6B1-1E61C6A73AA6}" srcOrd="1" destOrd="0" presId="urn:microsoft.com/office/officeart/2008/layout/VerticalCurvedList"/>
    <dgm:cxn modelId="{1DE1C009-7C28-4EDF-AD81-918A4E091101}" type="presParOf" srcId="{78342014-69C5-416F-B595-F8266228217C}" destId="{55E8EB2C-E525-4705-8874-9B89DC070F47}" srcOrd="2" destOrd="0" presId="urn:microsoft.com/office/officeart/2008/layout/VerticalCurvedList"/>
    <dgm:cxn modelId="{E41B6B53-4901-47A6-84A5-A895C50E6E28}" type="presParOf" srcId="{78342014-69C5-416F-B595-F8266228217C}" destId="{C38BEF00-C1C1-4C5A-B0EB-5D71EBAFBD58}" srcOrd="3" destOrd="0" presId="urn:microsoft.com/office/officeart/2008/layout/VerticalCurvedList"/>
    <dgm:cxn modelId="{0F347D06-C751-46C5-A4AC-D6C585BEB0C8}" type="presParOf" srcId="{344A09E6-AE64-4A90-8BA6-5115D893C7DF}" destId="{697F4259-8AAB-4C66-A52F-68801480510D}" srcOrd="1" destOrd="0" presId="urn:microsoft.com/office/officeart/2008/layout/VerticalCurvedList"/>
    <dgm:cxn modelId="{87C983CB-17F2-4DF3-AD88-2A267039347B}" type="presParOf" srcId="{344A09E6-AE64-4A90-8BA6-5115D893C7DF}" destId="{80A24962-63D0-46D5-B670-487DE9532F98}" srcOrd="2" destOrd="0" presId="urn:microsoft.com/office/officeart/2008/layout/VerticalCurvedList"/>
    <dgm:cxn modelId="{83BFA24A-E322-4C2C-BF4D-392457DE14C2}" type="presParOf" srcId="{80A24962-63D0-46D5-B670-487DE9532F98}" destId="{6AA8D488-952E-4B9A-8314-64E4A45DBF82}" srcOrd="0" destOrd="0" presId="urn:microsoft.com/office/officeart/2008/layout/VerticalCurvedList"/>
    <dgm:cxn modelId="{BB5318B9-D30E-4B65-B6E8-467BD3EC6E2C}" type="presParOf" srcId="{344A09E6-AE64-4A90-8BA6-5115D893C7DF}" destId="{A6884985-5F03-4B80-B317-98101CEAE1B5}" srcOrd="3" destOrd="0" presId="urn:microsoft.com/office/officeart/2008/layout/VerticalCurvedList"/>
    <dgm:cxn modelId="{36C4C393-E632-4B10-A34D-FE36508DB63B}" type="presParOf" srcId="{344A09E6-AE64-4A90-8BA6-5115D893C7DF}" destId="{DCC369AA-F8E0-4F19-8DE0-8CEB8F0EE10F}" srcOrd="4" destOrd="0" presId="urn:microsoft.com/office/officeart/2008/layout/VerticalCurvedList"/>
    <dgm:cxn modelId="{F59C9A1B-D042-4501-9596-05C6B12E6911}" type="presParOf" srcId="{DCC369AA-F8E0-4F19-8DE0-8CEB8F0EE10F}" destId="{DC39D472-0250-4A30-A8C0-BA24184809A0}" srcOrd="0" destOrd="0" presId="urn:microsoft.com/office/officeart/2008/layout/VerticalCurvedList"/>
    <dgm:cxn modelId="{3B386732-E0CE-48A8-B68C-B889A18B9413}" type="presParOf" srcId="{344A09E6-AE64-4A90-8BA6-5115D893C7DF}" destId="{26F13AC5-EACA-43EE-9220-31D938CC79AE}" srcOrd="5" destOrd="0" presId="urn:microsoft.com/office/officeart/2008/layout/VerticalCurvedList"/>
    <dgm:cxn modelId="{31D2C013-E7E3-450A-B294-DB260D759C81}" type="presParOf" srcId="{344A09E6-AE64-4A90-8BA6-5115D893C7DF}" destId="{D9B066CD-455D-4B71-81C0-CB2028030E7E}" srcOrd="6" destOrd="0" presId="urn:microsoft.com/office/officeart/2008/layout/VerticalCurvedList"/>
    <dgm:cxn modelId="{56B94AD5-5A05-4EE2-B5C5-991906BAEC6D}" type="presParOf" srcId="{D9B066CD-455D-4B71-81C0-CB2028030E7E}" destId="{1F2E4B72-EBDC-4AEF-B918-A603FF6F8E9A}" srcOrd="0" destOrd="0" presId="urn:microsoft.com/office/officeart/2008/layout/VerticalCurvedList"/>
    <dgm:cxn modelId="{BB2D7F5A-7221-46B8-859F-CF8E9E161F67}" type="presParOf" srcId="{344A09E6-AE64-4A90-8BA6-5115D893C7DF}" destId="{C75D5AB8-7E41-4755-A942-B0C0394190D9}" srcOrd="7" destOrd="0" presId="urn:microsoft.com/office/officeart/2008/layout/VerticalCurvedList"/>
    <dgm:cxn modelId="{BF90D702-9342-4C1E-83AD-B64E53F2F945}" type="presParOf" srcId="{344A09E6-AE64-4A90-8BA6-5115D893C7DF}" destId="{7F5A7155-8DF9-43C1-BC4F-7015CF736F0B}" srcOrd="8" destOrd="0" presId="urn:microsoft.com/office/officeart/2008/layout/VerticalCurvedList"/>
    <dgm:cxn modelId="{BA325754-E2CE-4CB0-AEEE-0D88DCE78809}" type="presParOf" srcId="{7F5A7155-8DF9-43C1-BC4F-7015CF736F0B}" destId="{674D744F-CF8A-42D3-B43C-6FD7A0105B0B}" srcOrd="0" destOrd="0" presId="urn:microsoft.com/office/officeart/2008/layout/VerticalCurvedList"/>
    <dgm:cxn modelId="{1F5D1DB1-F1A3-450E-9533-8D3E77976664}" type="presParOf" srcId="{344A09E6-AE64-4A90-8BA6-5115D893C7DF}" destId="{FBFA7F44-F221-4E94-BF04-8C931B422A70}" srcOrd="9" destOrd="0" presId="urn:microsoft.com/office/officeart/2008/layout/VerticalCurvedList"/>
    <dgm:cxn modelId="{64FB7C12-1C6A-4519-A78F-4ADA5A121AA4}" type="presParOf" srcId="{344A09E6-AE64-4A90-8BA6-5115D893C7DF}" destId="{C1F66F3F-E46B-44CB-B837-896CA3E4F258}" srcOrd="10" destOrd="0" presId="urn:microsoft.com/office/officeart/2008/layout/VerticalCurvedList"/>
    <dgm:cxn modelId="{FAB2FC4E-E9A5-4CD3-AF51-528CC623B9D0}" type="presParOf" srcId="{C1F66F3F-E46B-44CB-B837-896CA3E4F258}" destId="{A9E9A9EA-48E3-487B-920F-2246BADC2221}" srcOrd="0" destOrd="0" presId="urn:microsoft.com/office/officeart/2008/layout/VerticalCurvedList"/>
    <dgm:cxn modelId="{0FE5C725-A98F-4FF7-A114-F5559E4E5575}" type="presParOf" srcId="{344A09E6-AE64-4A90-8BA6-5115D893C7DF}" destId="{3AC60110-95F3-4214-85FA-9CD72297AC87}" srcOrd="11" destOrd="0" presId="urn:microsoft.com/office/officeart/2008/layout/VerticalCurvedList"/>
    <dgm:cxn modelId="{FCD8003B-92A7-4A82-AE84-727BB57C07B6}" type="presParOf" srcId="{344A09E6-AE64-4A90-8BA6-5115D893C7DF}" destId="{5C14A5E0-8B63-45C2-8BD0-E877889F2A9C}" srcOrd="12" destOrd="0" presId="urn:microsoft.com/office/officeart/2008/layout/VerticalCurvedList"/>
    <dgm:cxn modelId="{BFC6EAD2-722E-4565-86F8-5C53BE76AED6}" type="presParOf" srcId="{5C14A5E0-8B63-45C2-8BD0-E877889F2A9C}" destId="{BF570F49-8B5F-4F6C-9285-26D45C198242}" srcOrd="0" destOrd="0" presId="urn:microsoft.com/office/officeart/2008/layout/VerticalCurvedList"/>
    <dgm:cxn modelId="{E8A9247E-C49B-4BD5-A09B-BB4CA56454E3}" type="presParOf" srcId="{344A09E6-AE64-4A90-8BA6-5115D893C7DF}" destId="{2AC74E10-45A1-4E43-9C9C-48DB3C621524}" srcOrd="13" destOrd="0" presId="urn:microsoft.com/office/officeart/2008/layout/VerticalCurvedList"/>
    <dgm:cxn modelId="{B7A95542-95B0-47C4-B2D8-95D21F6F0D5A}" type="presParOf" srcId="{344A09E6-AE64-4A90-8BA6-5115D893C7DF}" destId="{1C6BA2FE-47FD-4965-82A4-4BFD3507FBA8}" srcOrd="14" destOrd="0" presId="urn:microsoft.com/office/officeart/2008/layout/VerticalCurvedList"/>
    <dgm:cxn modelId="{B2062C07-ACC2-4C95-B0EC-538A600B6DBA}" type="presParOf" srcId="{1C6BA2FE-47FD-4965-82A4-4BFD3507FBA8}" destId="{0326944E-3CDB-46ED-A4CB-87834708FB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A7E444-467A-4220-B8D8-C8B55CE9F39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97194FB7-54A9-42B0-BA44-DC35A51CDB7D}">
      <dgm:prSet phldrT="[Text]"/>
      <dgm:spPr/>
      <dgm:t>
        <a:bodyPr/>
        <a:lstStyle/>
        <a:p>
          <a:r>
            <a:rPr lang="es-EC" dirty="0"/>
            <a:t>22,600 especies</a:t>
          </a:r>
        </a:p>
      </dgm:t>
    </dgm:pt>
    <dgm:pt modelId="{766C4DBE-0112-4EA0-8A62-1221D68339BD}" type="parTrans" cxnId="{7A16E35C-58AA-4661-9A6D-512414302C44}">
      <dgm:prSet/>
      <dgm:spPr/>
      <dgm:t>
        <a:bodyPr/>
        <a:lstStyle/>
        <a:p>
          <a:endParaRPr lang="es-EC"/>
        </a:p>
      </dgm:t>
    </dgm:pt>
    <dgm:pt modelId="{BF243209-F466-456F-8769-70B0B82BA182}" type="sibTrans" cxnId="{7A16E35C-58AA-4661-9A6D-512414302C44}">
      <dgm:prSet/>
      <dgm:spPr/>
      <dgm:t>
        <a:bodyPr/>
        <a:lstStyle/>
        <a:p>
          <a:endParaRPr lang="es-EC"/>
        </a:p>
      </dgm:t>
    </dgm:pt>
    <dgm:pt modelId="{2DE80BDA-B2BA-4C10-8E2F-3BE9D19EEA05}">
      <dgm:prSet phldrT="[Text]"/>
      <dgm:spPr/>
      <dgm:t>
        <a:bodyPr/>
        <a:lstStyle/>
        <a:p>
          <a:r>
            <a:rPr lang="es-EC" dirty="0"/>
            <a:t>19 subfamilias</a:t>
          </a:r>
        </a:p>
      </dgm:t>
    </dgm:pt>
    <dgm:pt modelId="{016EA126-37AB-4B88-914E-06DC94FE256E}" type="parTrans" cxnId="{2A2C9233-6EA7-4370-AB70-9D93D09993E1}">
      <dgm:prSet/>
      <dgm:spPr/>
      <dgm:t>
        <a:bodyPr/>
        <a:lstStyle/>
        <a:p>
          <a:endParaRPr lang="es-EC"/>
        </a:p>
      </dgm:t>
    </dgm:pt>
    <dgm:pt modelId="{3048A3C9-A376-4D5F-9EC1-6D0221B826E9}" type="sibTrans" cxnId="{2A2C9233-6EA7-4370-AB70-9D93D09993E1}">
      <dgm:prSet/>
      <dgm:spPr/>
      <dgm:t>
        <a:bodyPr/>
        <a:lstStyle/>
        <a:p>
          <a:endParaRPr lang="es-EC"/>
        </a:p>
      </dgm:t>
    </dgm:pt>
    <dgm:pt modelId="{F5390519-028E-4223-8DBE-0F0FC3DDDE85}">
      <dgm:prSet phldrT="[Text]"/>
      <dgm:spPr/>
      <dgm:t>
        <a:bodyPr/>
        <a:lstStyle/>
        <a:p>
          <a:r>
            <a:rPr lang="es-EC" dirty="0"/>
            <a:t>8 consideradas plagas</a:t>
          </a:r>
        </a:p>
      </dgm:t>
    </dgm:pt>
    <dgm:pt modelId="{407821B7-706F-409D-A79F-691F5B9EA1B7}" type="sibTrans" cxnId="{E3B5199F-6347-42D6-94EE-5CC957304920}">
      <dgm:prSet/>
      <dgm:spPr/>
      <dgm:t>
        <a:bodyPr/>
        <a:lstStyle/>
        <a:p>
          <a:endParaRPr lang="es-EC"/>
        </a:p>
      </dgm:t>
    </dgm:pt>
    <dgm:pt modelId="{E49E0ABC-5F1C-4DCC-A5EE-3DD6E4AFE30E}" type="parTrans" cxnId="{E3B5199F-6347-42D6-94EE-5CC957304920}">
      <dgm:prSet/>
      <dgm:spPr/>
      <dgm:t>
        <a:bodyPr/>
        <a:lstStyle/>
        <a:p>
          <a:endParaRPr lang="es-EC"/>
        </a:p>
      </dgm:t>
    </dgm:pt>
    <dgm:pt modelId="{EC3FC270-A039-4F59-8366-43E3F7DAEE6E}">
      <dgm:prSet phldrT="[Text]"/>
      <dgm:spPr/>
      <dgm:t>
        <a:bodyPr/>
        <a:lstStyle/>
        <a:p>
          <a:r>
            <a:rPr lang="es-EC" dirty="0"/>
            <a:t>Virus – Fitoplasmas</a:t>
          </a:r>
        </a:p>
      </dgm:t>
    </dgm:pt>
    <dgm:pt modelId="{837D6D24-52D3-4D9A-B947-E4B22398769F}" type="sibTrans" cxnId="{2DEC58E3-B86C-432D-A898-EDB9D6E5F74D}">
      <dgm:prSet/>
      <dgm:spPr/>
      <dgm:t>
        <a:bodyPr/>
        <a:lstStyle/>
        <a:p>
          <a:endParaRPr lang="es-EC"/>
        </a:p>
      </dgm:t>
    </dgm:pt>
    <dgm:pt modelId="{072B6950-B1C2-4428-B4E7-7DB580EC23FF}" type="parTrans" cxnId="{2DEC58E3-B86C-432D-A898-EDB9D6E5F74D}">
      <dgm:prSet/>
      <dgm:spPr/>
      <dgm:t>
        <a:bodyPr/>
        <a:lstStyle/>
        <a:p>
          <a:endParaRPr lang="es-EC"/>
        </a:p>
      </dgm:t>
    </dgm:pt>
    <dgm:pt modelId="{B9484312-26A4-4A98-8B93-654368446AB0}">
      <dgm:prSet phldrT="[Text]"/>
      <dgm:spPr/>
      <dgm:t>
        <a:bodyPr/>
        <a:lstStyle/>
        <a:p>
          <a:r>
            <a:rPr lang="es-EC" dirty="0"/>
            <a:t>Deltocephalinae</a:t>
          </a:r>
        </a:p>
      </dgm:t>
    </dgm:pt>
    <dgm:pt modelId="{2260A57B-E171-49A3-BA43-3EB1A07011A7}" type="parTrans" cxnId="{A62DC1F7-626E-44D1-8ED3-5E67F2E26523}">
      <dgm:prSet/>
      <dgm:spPr/>
    </dgm:pt>
    <dgm:pt modelId="{4F36BF5D-2CEE-4DF8-96F1-7C74308F0FE8}" type="sibTrans" cxnId="{A62DC1F7-626E-44D1-8ED3-5E67F2E26523}">
      <dgm:prSet/>
      <dgm:spPr/>
    </dgm:pt>
    <dgm:pt modelId="{55C3974D-F0DC-4200-B418-EC9A2E4DF344}" type="pres">
      <dgm:prSet presAssocID="{09A7E444-467A-4220-B8D8-C8B55CE9F399}" presName="linear" presStyleCnt="0">
        <dgm:presLayoutVars>
          <dgm:animLvl val="lvl"/>
          <dgm:resizeHandles val="exact"/>
        </dgm:presLayoutVars>
      </dgm:prSet>
      <dgm:spPr/>
    </dgm:pt>
    <dgm:pt modelId="{E167FDEA-25F8-402A-B765-F4A7D405E6B2}" type="pres">
      <dgm:prSet presAssocID="{97194FB7-54A9-42B0-BA44-DC35A51CDB7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9E40A01-AA9E-40CC-B32F-D7288178D96F}" type="pres">
      <dgm:prSet presAssocID="{BF243209-F466-456F-8769-70B0B82BA182}" presName="spacer" presStyleCnt="0"/>
      <dgm:spPr/>
    </dgm:pt>
    <dgm:pt modelId="{EBCC6F28-FED6-448A-B301-A57BB56764FC}" type="pres">
      <dgm:prSet presAssocID="{2DE80BDA-B2BA-4C10-8E2F-3BE9D19EEA0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838016F-4ECB-47CF-B9B1-FAC878E7CBC7}" type="pres">
      <dgm:prSet presAssocID="{2DE80BDA-B2BA-4C10-8E2F-3BE9D19EEA05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A45A1107-0BCC-446D-A42B-ED12D0A9311F}" type="presOf" srcId="{EC3FC270-A039-4F59-8366-43E3F7DAEE6E}" destId="{E838016F-4ECB-47CF-B9B1-FAC878E7CBC7}" srcOrd="0" destOrd="1" presId="urn:microsoft.com/office/officeart/2005/8/layout/vList2"/>
    <dgm:cxn modelId="{6A00FB16-5863-417D-84B7-D39F6F4718EF}" type="presOf" srcId="{B9484312-26A4-4A98-8B93-654368446AB0}" destId="{E838016F-4ECB-47CF-B9B1-FAC878E7CBC7}" srcOrd="0" destOrd="2" presId="urn:microsoft.com/office/officeart/2005/8/layout/vList2"/>
    <dgm:cxn modelId="{2A2C9233-6EA7-4370-AB70-9D93D09993E1}" srcId="{09A7E444-467A-4220-B8D8-C8B55CE9F399}" destId="{2DE80BDA-B2BA-4C10-8E2F-3BE9D19EEA05}" srcOrd="1" destOrd="0" parTransId="{016EA126-37AB-4B88-914E-06DC94FE256E}" sibTransId="{3048A3C9-A376-4D5F-9EC1-6D0221B826E9}"/>
    <dgm:cxn modelId="{C332423A-1FC6-4C5B-93DB-20AEC5D605FD}" type="presOf" srcId="{F5390519-028E-4223-8DBE-0F0FC3DDDE85}" destId="{E838016F-4ECB-47CF-B9B1-FAC878E7CBC7}" srcOrd="0" destOrd="0" presId="urn:microsoft.com/office/officeart/2005/8/layout/vList2"/>
    <dgm:cxn modelId="{7A16E35C-58AA-4661-9A6D-512414302C44}" srcId="{09A7E444-467A-4220-B8D8-C8B55CE9F399}" destId="{97194FB7-54A9-42B0-BA44-DC35A51CDB7D}" srcOrd="0" destOrd="0" parTransId="{766C4DBE-0112-4EA0-8A62-1221D68339BD}" sibTransId="{BF243209-F466-456F-8769-70B0B82BA182}"/>
    <dgm:cxn modelId="{E3B5199F-6347-42D6-94EE-5CC957304920}" srcId="{2DE80BDA-B2BA-4C10-8E2F-3BE9D19EEA05}" destId="{F5390519-028E-4223-8DBE-0F0FC3DDDE85}" srcOrd="0" destOrd="0" parTransId="{E49E0ABC-5F1C-4DCC-A5EE-3DD6E4AFE30E}" sibTransId="{407821B7-706F-409D-A79F-691F5B9EA1B7}"/>
    <dgm:cxn modelId="{C2A523A1-C137-488B-B6EB-F11548EFB008}" type="presOf" srcId="{97194FB7-54A9-42B0-BA44-DC35A51CDB7D}" destId="{E167FDEA-25F8-402A-B765-F4A7D405E6B2}" srcOrd="0" destOrd="0" presId="urn:microsoft.com/office/officeart/2005/8/layout/vList2"/>
    <dgm:cxn modelId="{DD621DBC-8270-48C0-A9CE-55EC53BAA656}" type="presOf" srcId="{2DE80BDA-B2BA-4C10-8E2F-3BE9D19EEA05}" destId="{EBCC6F28-FED6-448A-B301-A57BB56764FC}" srcOrd="0" destOrd="0" presId="urn:microsoft.com/office/officeart/2005/8/layout/vList2"/>
    <dgm:cxn modelId="{2DEC58E3-B86C-432D-A898-EDB9D6E5F74D}" srcId="{2DE80BDA-B2BA-4C10-8E2F-3BE9D19EEA05}" destId="{EC3FC270-A039-4F59-8366-43E3F7DAEE6E}" srcOrd="1" destOrd="0" parTransId="{072B6950-B1C2-4428-B4E7-7DB580EC23FF}" sibTransId="{837D6D24-52D3-4D9A-B947-E4B22398769F}"/>
    <dgm:cxn modelId="{00A610E8-FB49-41C1-98AB-8C0858066322}" type="presOf" srcId="{09A7E444-467A-4220-B8D8-C8B55CE9F399}" destId="{55C3974D-F0DC-4200-B418-EC9A2E4DF344}" srcOrd="0" destOrd="0" presId="urn:microsoft.com/office/officeart/2005/8/layout/vList2"/>
    <dgm:cxn modelId="{A62DC1F7-626E-44D1-8ED3-5E67F2E26523}" srcId="{2DE80BDA-B2BA-4C10-8E2F-3BE9D19EEA05}" destId="{B9484312-26A4-4A98-8B93-654368446AB0}" srcOrd="2" destOrd="0" parTransId="{2260A57B-E171-49A3-BA43-3EB1A07011A7}" sibTransId="{4F36BF5D-2CEE-4DF8-96F1-7C74308F0FE8}"/>
    <dgm:cxn modelId="{625366DB-60A7-4853-B85E-8233FB6AEC04}" type="presParOf" srcId="{55C3974D-F0DC-4200-B418-EC9A2E4DF344}" destId="{E167FDEA-25F8-402A-B765-F4A7D405E6B2}" srcOrd="0" destOrd="0" presId="urn:microsoft.com/office/officeart/2005/8/layout/vList2"/>
    <dgm:cxn modelId="{FE5DE9D8-048C-4BFD-9667-EADAB985D325}" type="presParOf" srcId="{55C3974D-F0DC-4200-B418-EC9A2E4DF344}" destId="{A9E40A01-AA9E-40CC-B32F-D7288178D96F}" srcOrd="1" destOrd="0" presId="urn:microsoft.com/office/officeart/2005/8/layout/vList2"/>
    <dgm:cxn modelId="{23B89010-C643-4CB9-B400-2429E3A305C2}" type="presParOf" srcId="{55C3974D-F0DC-4200-B418-EC9A2E4DF344}" destId="{EBCC6F28-FED6-448A-B301-A57BB56764FC}" srcOrd="2" destOrd="0" presId="urn:microsoft.com/office/officeart/2005/8/layout/vList2"/>
    <dgm:cxn modelId="{711D9A93-7547-445E-BD05-D54EBCA91F28}" type="presParOf" srcId="{55C3974D-F0DC-4200-B418-EC9A2E4DF344}" destId="{E838016F-4ECB-47CF-B9B1-FAC878E7CBC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284ADA1-D2A7-4873-8C8A-AEDA64D2A90B}" type="doc">
      <dgm:prSet loTypeId="urn:microsoft.com/office/officeart/2005/8/layout/chevron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837F854C-C6A1-41AB-8135-89DA51A84FC1}">
      <dgm:prSet phldrT="[Text]"/>
      <dgm:spPr/>
      <dgm:t>
        <a:bodyPr/>
        <a:lstStyle/>
        <a:p>
          <a:r>
            <a:rPr lang="es-EC" dirty="0"/>
            <a:t>Vector</a:t>
          </a:r>
        </a:p>
      </dgm:t>
    </dgm:pt>
    <dgm:pt modelId="{F819CD05-2155-49B1-8F38-2B1F1AD47137}" type="parTrans" cxnId="{E582A498-A69C-4D1C-9631-4A5401C5DE33}">
      <dgm:prSet/>
      <dgm:spPr/>
      <dgm:t>
        <a:bodyPr/>
        <a:lstStyle/>
        <a:p>
          <a:endParaRPr lang="es-EC"/>
        </a:p>
      </dgm:t>
    </dgm:pt>
    <dgm:pt modelId="{C387FDCC-25B8-4FC7-A9DA-DAC522A83190}" type="sibTrans" cxnId="{E582A498-A69C-4D1C-9631-4A5401C5DE33}">
      <dgm:prSet/>
      <dgm:spPr/>
      <dgm:t>
        <a:bodyPr/>
        <a:lstStyle/>
        <a:p>
          <a:endParaRPr lang="es-EC"/>
        </a:p>
      </dgm:t>
    </dgm:pt>
    <dgm:pt modelId="{EA7D44EA-8C20-460B-8C09-75C8CBF736DA}">
      <dgm:prSet phldrT="[Text]"/>
      <dgm:spPr/>
      <dgm:t>
        <a:bodyPr/>
        <a:lstStyle/>
        <a:p>
          <a:r>
            <a:rPr lang="es-EC" dirty="0"/>
            <a:t>Virus del enanismo clorótico del maíz (MCDV)</a:t>
          </a:r>
        </a:p>
      </dgm:t>
    </dgm:pt>
    <dgm:pt modelId="{0E1B5D01-07E4-4D51-B37F-3ABB52E84921}" type="parTrans" cxnId="{DABF6261-ED89-493C-A644-8BD9E86EBEE1}">
      <dgm:prSet/>
      <dgm:spPr/>
      <dgm:t>
        <a:bodyPr/>
        <a:lstStyle/>
        <a:p>
          <a:endParaRPr lang="es-EC"/>
        </a:p>
      </dgm:t>
    </dgm:pt>
    <dgm:pt modelId="{79502D7B-1D2C-44C9-9A84-704F51D549D6}" type="sibTrans" cxnId="{DABF6261-ED89-493C-A644-8BD9E86EBEE1}">
      <dgm:prSet/>
      <dgm:spPr/>
      <dgm:t>
        <a:bodyPr/>
        <a:lstStyle/>
        <a:p>
          <a:endParaRPr lang="es-EC"/>
        </a:p>
      </dgm:t>
    </dgm:pt>
    <dgm:pt modelId="{D1CF5713-07D5-4D51-A417-9BAB24A22BD7}">
      <dgm:prSet/>
      <dgm:spPr/>
      <dgm:t>
        <a:bodyPr/>
        <a:lstStyle/>
        <a:p>
          <a:r>
            <a:rPr lang="es-EC" i="1" dirty="0" err="1"/>
            <a:t>Spiroplasma</a:t>
          </a:r>
          <a:r>
            <a:rPr lang="es-EC" i="1" dirty="0"/>
            <a:t> </a:t>
          </a:r>
          <a:r>
            <a:rPr lang="es-EC" i="1" dirty="0" err="1"/>
            <a:t>kunkelii</a:t>
          </a:r>
          <a:r>
            <a:rPr lang="es-EC" dirty="0"/>
            <a:t> </a:t>
          </a:r>
        </a:p>
      </dgm:t>
    </dgm:pt>
    <dgm:pt modelId="{F1FE0C43-E51B-4511-B7F6-0EEC13C1E36E}" type="parTrans" cxnId="{46E32449-047B-4BB3-8CB9-CD90685A08B5}">
      <dgm:prSet/>
      <dgm:spPr/>
      <dgm:t>
        <a:bodyPr/>
        <a:lstStyle/>
        <a:p>
          <a:endParaRPr lang="es-EC"/>
        </a:p>
      </dgm:t>
    </dgm:pt>
    <dgm:pt modelId="{B5726072-E3B4-4F0F-8151-219BCCD484FD}" type="sibTrans" cxnId="{46E32449-047B-4BB3-8CB9-CD90685A08B5}">
      <dgm:prSet/>
      <dgm:spPr/>
      <dgm:t>
        <a:bodyPr/>
        <a:lstStyle/>
        <a:p>
          <a:endParaRPr lang="es-EC"/>
        </a:p>
      </dgm:t>
    </dgm:pt>
    <dgm:pt modelId="{42BDAE60-EE61-4CCC-A1E0-1CD8F900EEDD}">
      <dgm:prSet/>
      <dgm:spPr/>
      <dgm:t>
        <a:bodyPr/>
        <a:lstStyle/>
        <a:p>
          <a:r>
            <a:rPr lang="es-EC" dirty="0"/>
            <a:t>Alimentación</a:t>
          </a:r>
        </a:p>
      </dgm:t>
    </dgm:pt>
    <dgm:pt modelId="{60ED05E0-6FA8-438D-AC07-2B4F5AD6E81E}" type="parTrans" cxnId="{C09FF666-7238-4781-B220-FA04E1AB7CB9}">
      <dgm:prSet/>
      <dgm:spPr/>
      <dgm:t>
        <a:bodyPr/>
        <a:lstStyle/>
        <a:p>
          <a:endParaRPr lang="es-EC"/>
        </a:p>
      </dgm:t>
    </dgm:pt>
    <dgm:pt modelId="{2EF62EC0-2DED-4A7E-83BD-2D0874FD672A}" type="sibTrans" cxnId="{C09FF666-7238-4781-B220-FA04E1AB7CB9}">
      <dgm:prSet/>
      <dgm:spPr/>
      <dgm:t>
        <a:bodyPr/>
        <a:lstStyle/>
        <a:p>
          <a:endParaRPr lang="es-EC"/>
        </a:p>
      </dgm:t>
    </dgm:pt>
    <dgm:pt modelId="{1C87BC38-FC0B-4ADB-A0F6-12434DE7F733}">
      <dgm:prSet/>
      <dgm:spPr/>
      <dgm:t>
        <a:bodyPr/>
        <a:lstStyle/>
        <a:p>
          <a:r>
            <a:rPr lang="es-EC" dirty="0"/>
            <a:t>Savia (Sales minerales, carbohidratos y aminoácidos no esenciales)</a:t>
          </a:r>
        </a:p>
      </dgm:t>
    </dgm:pt>
    <dgm:pt modelId="{5A4D30F5-9698-481A-87BC-2265F91A64A0}" type="parTrans" cxnId="{AA8CFD6E-690D-475C-B747-21B7EE41D998}">
      <dgm:prSet/>
      <dgm:spPr/>
      <dgm:t>
        <a:bodyPr/>
        <a:lstStyle/>
        <a:p>
          <a:endParaRPr lang="es-EC"/>
        </a:p>
      </dgm:t>
    </dgm:pt>
    <dgm:pt modelId="{7533A916-1E10-49E7-AFE0-8F41413B9AD6}" type="sibTrans" cxnId="{AA8CFD6E-690D-475C-B747-21B7EE41D998}">
      <dgm:prSet/>
      <dgm:spPr/>
      <dgm:t>
        <a:bodyPr/>
        <a:lstStyle/>
        <a:p>
          <a:endParaRPr lang="es-EC"/>
        </a:p>
      </dgm:t>
    </dgm:pt>
    <dgm:pt modelId="{22D5FECF-2941-4F96-AEA6-0F0C5E8E3B33}">
      <dgm:prSet/>
      <dgm:spPr/>
      <dgm:t>
        <a:bodyPr/>
        <a:lstStyle/>
        <a:p>
          <a:r>
            <a:rPr lang="es-EC" dirty="0"/>
            <a:t>Dieta desequilibrada</a:t>
          </a:r>
        </a:p>
      </dgm:t>
    </dgm:pt>
    <dgm:pt modelId="{EE724338-3BA7-4F96-9DA9-B2316194CFA7}" type="parTrans" cxnId="{FB4E4F51-81A0-44B4-B935-10C6641C2441}">
      <dgm:prSet/>
      <dgm:spPr/>
      <dgm:t>
        <a:bodyPr/>
        <a:lstStyle/>
        <a:p>
          <a:endParaRPr lang="es-EC"/>
        </a:p>
      </dgm:t>
    </dgm:pt>
    <dgm:pt modelId="{1A8BBCC6-8E77-4E28-80CE-F37239DDD3E1}" type="sibTrans" cxnId="{FB4E4F51-81A0-44B4-B935-10C6641C2441}">
      <dgm:prSet/>
      <dgm:spPr/>
      <dgm:t>
        <a:bodyPr/>
        <a:lstStyle/>
        <a:p>
          <a:endParaRPr lang="es-EC"/>
        </a:p>
      </dgm:t>
    </dgm:pt>
    <dgm:pt modelId="{A0F32720-B112-41F8-B97E-60526E479BA7}">
      <dgm:prSet/>
      <dgm:spPr/>
      <dgm:t>
        <a:bodyPr/>
        <a:lstStyle/>
        <a:p>
          <a:r>
            <a:rPr lang="es-EC" dirty="0"/>
            <a:t>Simbiosis con bacterias que les proporciona nutrientes</a:t>
          </a:r>
        </a:p>
      </dgm:t>
    </dgm:pt>
    <dgm:pt modelId="{CFF48AFF-7955-4A36-BDD0-49C9FCF443B4}" type="parTrans" cxnId="{EB089E95-8065-46B6-AA0E-A26B346DF61C}">
      <dgm:prSet/>
      <dgm:spPr/>
      <dgm:t>
        <a:bodyPr/>
        <a:lstStyle/>
        <a:p>
          <a:endParaRPr lang="es-EC"/>
        </a:p>
      </dgm:t>
    </dgm:pt>
    <dgm:pt modelId="{54B7C872-4460-4C07-BC04-48E958C7470F}" type="sibTrans" cxnId="{EB089E95-8065-46B6-AA0E-A26B346DF61C}">
      <dgm:prSet/>
      <dgm:spPr/>
      <dgm:t>
        <a:bodyPr/>
        <a:lstStyle/>
        <a:p>
          <a:endParaRPr lang="es-EC"/>
        </a:p>
      </dgm:t>
    </dgm:pt>
    <dgm:pt modelId="{A4D28BF0-3EED-431D-A45B-DB2EB5D712AA}">
      <dgm:prSet phldrT="[Text]"/>
      <dgm:spPr/>
      <dgm:t>
        <a:bodyPr/>
        <a:lstStyle/>
        <a:p>
          <a:r>
            <a:rPr lang="es-EC"/>
            <a:t>Gramíneas</a:t>
          </a:r>
          <a:endParaRPr lang="es-EC" dirty="0"/>
        </a:p>
      </dgm:t>
    </dgm:pt>
    <dgm:pt modelId="{C0A70AD8-8087-4543-9730-F4CB335A5B9B}" type="parTrans" cxnId="{F3C0AD1D-02DF-4BB3-9F3E-7A3D5BCF692D}">
      <dgm:prSet/>
      <dgm:spPr/>
      <dgm:t>
        <a:bodyPr/>
        <a:lstStyle/>
        <a:p>
          <a:endParaRPr lang="es-EC"/>
        </a:p>
      </dgm:t>
    </dgm:pt>
    <dgm:pt modelId="{3BD4DFAE-C7A4-4777-895D-C19CD4B3D452}" type="sibTrans" cxnId="{F3C0AD1D-02DF-4BB3-9F3E-7A3D5BCF692D}">
      <dgm:prSet/>
      <dgm:spPr/>
      <dgm:t>
        <a:bodyPr/>
        <a:lstStyle/>
        <a:p>
          <a:endParaRPr lang="es-EC"/>
        </a:p>
      </dgm:t>
    </dgm:pt>
    <dgm:pt modelId="{45A6E157-7EDE-4611-B054-D8E977A11A40}">
      <dgm:prSet phldrT="[Text]"/>
      <dgm:spPr/>
      <dgm:t>
        <a:bodyPr/>
        <a:lstStyle/>
        <a:p>
          <a:r>
            <a:rPr lang="es-EC" dirty="0"/>
            <a:t>Avena (</a:t>
          </a:r>
          <a:r>
            <a:rPr lang="es-EC" i="1" dirty="0"/>
            <a:t>Avena sativa </a:t>
          </a:r>
          <a:r>
            <a:rPr lang="es-EC" dirty="0"/>
            <a:t>L.</a:t>
          </a:r>
          <a:r>
            <a:rPr lang="es-EC" i="1" dirty="0"/>
            <a:t>)</a:t>
          </a:r>
          <a:endParaRPr lang="es-EC" dirty="0"/>
        </a:p>
      </dgm:t>
    </dgm:pt>
    <dgm:pt modelId="{7B826332-7798-48F3-9EE7-D22A7544865D}" type="parTrans" cxnId="{7C578FDF-CC6C-4618-83C9-CC56F7E5DD14}">
      <dgm:prSet/>
      <dgm:spPr/>
      <dgm:t>
        <a:bodyPr/>
        <a:lstStyle/>
        <a:p>
          <a:endParaRPr lang="es-EC"/>
        </a:p>
      </dgm:t>
    </dgm:pt>
    <dgm:pt modelId="{0DFBBB9D-2F67-45EA-B501-344565424F72}" type="sibTrans" cxnId="{7C578FDF-CC6C-4618-83C9-CC56F7E5DD14}">
      <dgm:prSet/>
      <dgm:spPr/>
      <dgm:t>
        <a:bodyPr/>
        <a:lstStyle/>
        <a:p>
          <a:endParaRPr lang="es-EC"/>
        </a:p>
      </dgm:t>
    </dgm:pt>
    <dgm:pt modelId="{87FA011E-AC54-436A-A5C3-01AE854D3A94}">
      <dgm:prSet phldrT="[Text]"/>
      <dgm:spPr/>
      <dgm:t>
        <a:bodyPr/>
        <a:lstStyle/>
        <a:p>
          <a:r>
            <a:rPr lang="es-EC" dirty="0"/>
            <a:t>Cebada (</a:t>
          </a:r>
          <a:r>
            <a:rPr lang="es-EC" i="1" dirty="0" err="1"/>
            <a:t>Hordem</a:t>
          </a:r>
          <a:r>
            <a:rPr lang="es-EC" i="1" dirty="0"/>
            <a:t> </a:t>
          </a:r>
          <a:r>
            <a:rPr lang="es-EC" i="1" dirty="0" err="1"/>
            <a:t>vulgare</a:t>
          </a:r>
          <a:r>
            <a:rPr lang="es-EC" dirty="0"/>
            <a:t> L.)</a:t>
          </a:r>
        </a:p>
      </dgm:t>
    </dgm:pt>
    <dgm:pt modelId="{26A03DD1-02B3-44EE-93EF-676FB1B7D820}" type="parTrans" cxnId="{9B455A27-CEAB-4ACD-95EB-A007A46835AA}">
      <dgm:prSet/>
      <dgm:spPr/>
      <dgm:t>
        <a:bodyPr/>
        <a:lstStyle/>
        <a:p>
          <a:endParaRPr lang="es-EC"/>
        </a:p>
      </dgm:t>
    </dgm:pt>
    <dgm:pt modelId="{2FC7D15F-C4AE-4070-85D1-119992E70AAD}" type="sibTrans" cxnId="{9B455A27-CEAB-4ACD-95EB-A007A46835AA}">
      <dgm:prSet/>
      <dgm:spPr/>
      <dgm:t>
        <a:bodyPr/>
        <a:lstStyle/>
        <a:p>
          <a:endParaRPr lang="es-EC"/>
        </a:p>
      </dgm:t>
    </dgm:pt>
    <dgm:pt modelId="{B2372B94-F117-4C93-A15C-3D9CF1174896}">
      <dgm:prSet phldrT="[Text]"/>
      <dgm:spPr/>
      <dgm:t>
        <a:bodyPr/>
        <a:lstStyle/>
        <a:p>
          <a:r>
            <a:rPr lang="es-EC" dirty="0"/>
            <a:t>Trigo (</a:t>
          </a:r>
          <a:r>
            <a:rPr lang="es-EC" i="1" dirty="0" err="1"/>
            <a:t>Tritricum</a:t>
          </a:r>
          <a:r>
            <a:rPr lang="es-EC" i="1" dirty="0"/>
            <a:t> </a:t>
          </a:r>
          <a:r>
            <a:rPr lang="es-EC" i="1" dirty="0" err="1"/>
            <a:t>aestivum</a:t>
          </a:r>
          <a:r>
            <a:rPr lang="es-EC" i="1" dirty="0"/>
            <a:t> </a:t>
          </a:r>
          <a:r>
            <a:rPr lang="es-EC" dirty="0"/>
            <a:t>L.) </a:t>
          </a:r>
        </a:p>
      </dgm:t>
    </dgm:pt>
    <dgm:pt modelId="{64EEBBA0-2E2C-446C-A4EF-EF100476CDF2}" type="parTrans" cxnId="{57990365-113B-40E5-860A-F8B732EE996F}">
      <dgm:prSet/>
      <dgm:spPr/>
      <dgm:t>
        <a:bodyPr/>
        <a:lstStyle/>
        <a:p>
          <a:endParaRPr lang="es-EC"/>
        </a:p>
      </dgm:t>
    </dgm:pt>
    <dgm:pt modelId="{B1CEE1EA-9794-43EC-90D4-DE1501C57461}" type="sibTrans" cxnId="{57990365-113B-40E5-860A-F8B732EE996F}">
      <dgm:prSet/>
      <dgm:spPr/>
      <dgm:t>
        <a:bodyPr/>
        <a:lstStyle/>
        <a:p>
          <a:endParaRPr lang="es-EC"/>
        </a:p>
      </dgm:t>
    </dgm:pt>
    <dgm:pt modelId="{B69EC0E6-8DD5-4626-A190-BDB6C81405EF}">
      <dgm:prSet phldrT="[Text]"/>
      <dgm:spPr/>
      <dgm:t>
        <a:bodyPr/>
        <a:lstStyle/>
        <a:p>
          <a:r>
            <a:rPr lang="es-EC" dirty="0"/>
            <a:t>Maíz </a:t>
          </a:r>
          <a:r>
            <a:rPr lang="en-US" dirty="0"/>
            <a:t>(</a:t>
          </a:r>
          <a:r>
            <a:rPr lang="en-US" i="1" dirty="0" err="1"/>
            <a:t>Zea</a:t>
          </a:r>
          <a:r>
            <a:rPr lang="en-US" i="1" dirty="0"/>
            <a:t> mays</a:t>
          </a:r>
          <a:r>
            <a:rPr lang="en-US" dirty="0"/>
            <a:t> L.) </a:t>
          </a:r>
          <a:endParaRPr lang="es-EC" dirty="0"/>
        </a:p>
      </dgm:t>
    </dgm:pt>
    <dgm:pt modelId="{43F39E0F-9D25-4BFE-BC9A-EF8AABB1E7A0}" type="parTrans" cxnId="{75DA757F-BD29-4914-8C44-7F0F6BD31DC3}">
      <dgm:prSet/>
      <dgm:spPr/>
      <dgm:t>
        <a:bodyPr/>
        <a:lstStyle/>
        <a:p>
          <a:endParaRPr lang="es-EC"/>
        </a:p>
      </dgm:t>
    </dgm:pt>
    <dgm:pt modelId="{E46F4519-A835-4E90-9809-8AECA49CE7B1}" type="sibTrans" cxnId="{75DA757F-BD29-4914-8C44-7F0F6BD31DC3}">
      <dgm:prSet/>
      <dgm:spPr/>
      <dgm:t>
        <a:bodyPr/>
        <a:lstStyle/>
        <a:p>
          <a:endParaRPr lang="es-EC"/>
        </a:p>
      </dgm:t>
    </dgm:pt>
    <dgm:pt modelId="{2F26269A-1EFD-49AC-8556-9CDCB5475AD0}">
      <dgm:prSet phldrT="[Text]"/>
      <dgm:spPr/>
      <dgm:t>
        <a:bodyPr/>
        <a:lstStyle/>
        <a:p>
          <a:r>
            <a:rPr lang="es-EC" dirty="0"/>
            <a:t>Pasto bermuda </a:t>
          </a:r>
          <a:r>
            <a:rPr lang="en-US" dirty="0"/>
            <a:t>(</a:t>
          </a:r>
          <a:r>
            <a:rPr lang="en-US" i="1" dirty="0" err="1"/>
            <a:t>Cynodon</a:t>
          </a:r>
          <a:r>
            <a:rPr lang="en-US" i="1" dirty="0"/>
            <a:t> </a:t>
          </a:r>
          <a:r>
            <a:rPr lang="en-US" i="1" dirty="0" err="1"/>
            <a:t>dactylon</a:t>
          </a:r>
          <a:r>
            <a:rPr lang="en-US" dirty="0"/>
            <a:t> L.) </a:t>
          </a:r>
          <a:endParaRPr lang="es-EC" dirty="0"/>
        </a:p>
      </dgm:t>
    </dgm:pt>
    <dgm:pt modelId="{25310E52-70A7-4520-A8E6-36931CAE605F}" type="parTrans" cxnId="{0A294BCC-19ED-4C18-870F-569777042DF5}">
      <dgm:prSet/>
      <dgm:spPr/>
      <dgm:t>
        <a:bodyPr/>
        <a:lstStyle/>
        <a:p>
          <a:endParaRPr lang="es-EC"/>
        </a:p>
      </dgm:t>
    </dgm:pt>
    <dgm:pt modelId="{8949EC9F-F290-44C5-8D1B-6A267DCE852C}" type="sibTrans" cxnId="{0A294BCC-19ED-4C18-870F-569777042DF5}">
      <dgm:prSet/>
      <dgm:spPr/>
      <dgm:t>
        <a:bodyPr/>
        <a:lstStyle/>
        <a:p>
          <a:endParaRPr lang="es-EC"/>
        </a:p>
      </dgm:t>
    </dgm:pt>
    <dgm:pt modelId="{E4610761-B64A-4A81-B8D1-032894B7BDDC}" type="pres">
      <dgm:prSet presAssocID="{E284ADA1-D2A7-4873-8C8A-AEDA64D2A90B}" presName="linearFlow" presStyleCnt="0">
        <dgm:presLayoutVars>
          <dgm:dir/>
          <dgm:animLvl val="lvl"/>
          <dgm:resizeHandles val="exact"/>
        </dgm:presLayoutVars>
      </dgm:prSet>
      <dgm:spPr/>
    </dgm:pt>
    <dgm:pt modelId="{181255D4-2093-4575-9546-0AD8F3917F1D}" type="pres">
      <dgm:prSet presAssocID="{837F854C-C6A1-41AB-8135-89DA51A84FC1}" presName="composite" presStyleCnt="0"/>
      <dgm:spPr/>
    </dgm:pt>
    <dgm:pt modelId="{0732815E-D7A0-4432-8BE4-10D5BA7D0E1A}" type="pres">
      <dgm:prSet presAssocID="{837F854C-C6A1-41AB-8135-89DA51A84FC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DE19BC8-B386-4E5E-AAA0-0B6C4306EF8A}" type="pres">
      <dgm:prSet presAssocID="{837F854C-C6A1-41AB-8135-89DA51A84FC1}" presName="descendantText" presStyleLbl="alignAcc1" presStyleIdx="0" presStyleCnt="3">
        <dgm:presLayoutVars>
          <dgm:bulletEnabled val="1"/>
        </dgm:presLayoutVars>
      </dgm:prSet>
      <dgm:spPr/>
    </dgm:pt>
    <dgm:pt modelId="{86871B04-48B4-41BF-9119-873C09981A8A}" type="pres">
      <dgm:prSet presAssocID="{C387FDCC-25B8-4FC7-A9DA-DAC522A83190}" presName="sp" presStyleCnt="0"/>
      <dgm:spPr/>
    </dgm:pt>
    <dgm:pt modelId="{3860B681-6217-451D-B344-339CF29E982D}" type="pres">
      <dgm:prSet presAssocID="{A4D28BF0-3EED-431D-A45B-DB2EB5D712AA}" presName="composite" presStyleCnt="0"/>
      <dgm:spPr/>
    </dgm:pt>
    <dgm:pt modelId="{17446AAE-603E-45A4-BEBA-E04D21A888D8}" type="pres">
      <dgm:prSet presAssocID="{A4D28BF0-3EED-431D-A45B-DB2EB5D712AA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1C4D076-1F0D-4C8D-A553-CFF06ED19630}" type="pres">
      <dgm:prSet presAssocID="{A4D28BF0-3EED-431D-A45B-DB2EB5D712AA}" presName="descendantText" presStyleLbl="alignAcc1" presStyleIdx="1" presStyleCnt="3">
        <dgm:presLayoutVars>
          <dgm:bulletEnabled val="1"/>
        </dgm:presLayoutVars>
      </dgm:prSet>
      <dgm:spPr/>
    </dgm:pt>
    <dgm:pt modelId="{245D6605-B64D-45D8-9060-071B57C82D4F}" type="pres">
      <dgm:prSet presAssocID="{3BD4DFAE-C7A4-4777-895D-C19CD4B3D452}" presName="sp" presStyleCnt="0"/>
      <dgm:spPr/>
    </dgm:pt>
    <dgm:pt modelId="{E5BE8EC6-2F97-4040-A91C-D60343A318A1}" type="pres">
      <dgm:prSet presAssocID="{42BDAE60-EE61-4CCC-A1E0-1CD8F900EEDD}" presName="composite" presStyleCnt="0"/>
      <dgm:spPr/>
    </dgm:pt>
    <dgm:pt modelId="{625C51D1-D492-4EAA-9543-4D6CFA2B587C}" type="pres">
      <dgm:prSet presAssocID="{42BDAE60-EE61-4CCC-A1E0-1CD8F900EED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58D27FB-DB6C-439B-B7A9-18D5F6D1AAED}" type="pres">
      <dgm:prSet presAssocID="{42BDAE60-EE61-4CCC-A1E0-1CD8F900EED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9983C11-4FC6-437A-BDAC-AA40579E6F72}" type="presOf" srcId="{A4D28BF0-3EED-431D-A45B-DB2EB5D712AA}" destId="{17446AAE-603E-45A4-BEBA-E04D21A888D8}" srcOrd="0" destOrd="0" presId="urn:microsoft.com/office/officeart/2005/8/layout/chevron2"/>
    <dgm:cxn modelId="{28EF6819-8E72-4127-AB3F-60ECFC2D7C3F}" type="presOf" srcId="{D1CF5713-07D5-4D51-A417-9BAB24A22BD7}" destId="{3DE19BC8-B386-4E5E-AAA0-0B6C4306EF8A}" srcOrd="0" destOrd="1" presId="urn:microsoft.com/office/officeart/2005/8/layout/chevron2"/>
    <dgm:cxn modelId="{2B7A921D-1D27-44A0-9D19-577A15857811}" type="presOf" srcId="{837F854C-C6A1-41AB-8135-89DA51A84FC1}" destId="{0732815E-D7A0-4432-8BE4-10D5BA7D0E1A}" srcOrd="0" destOrd="0" presId="urn:microsoft.com/office/officeart/2005/8/layout/chevron2"/>
    <dgm:cxn modelId="{F3C0AD1D-02DF-4BB3-9F3E-7A3D5BCF692D}" srcId="{E284ADA1-D2A7-4873-8C8A-AEDA64D2A90B}" destId="{A4D28BF0-3EED-431D-A45B-DB2EB5D712AA}" srcOrd="1" destOrd="0" parTransId="{C0A70AD8-8087-4543-9730-F4CB335A5B9B}" sibTransId="{3BD4DFAE-C7A4-4777-895D-C19CD4B3D452}"/>
    <dgm:cxn modelId="{9B455A27-CEAB-4ACD-95EB-A007A46835AA}" srcId="{A4D28BF0-3EED-431D-A45B-DB2EB5D712AA}" destId="{87FA011E-AC54-436A-A5C3-01AE854D3A94}" srcOrd="1" destOrd="0" parTransId="{26A03DD1-02B3-44EE-93EF-676FB1B7D820}" sibTransId="{2FC7D15F-C4AE-4070-85D1-119992E70AAD}"/>
    <dgm:cxn modelId="{54DC2137-6685-4450-BA0E-A2341CAB9D28}" type="presOf" srcId="{B2372B94-F117-4C93-A15C-3D9CF1174896}" destId="{01C4D076-1F0D-4C8D-A553-CFF06ED19630}" srcOrd="0" destOrd="2" presId="urn:microsoft.com/office/officeart/2005/8/layout/chevron2"/>
    <dgm:cxn modelId="{DABF6261-ED89-493C-A644-8BD9E86EBEE1}" srcId="{837F854C-C6A1-41AB-8135-89DA51A84FC1}" destId="{EA7D44EA-8C20-460B-8C09-75C8CBF736DA}" srcOrd="0" destOrd="0" parTransId="{0E1B5D01-07E4-4D51-B37F-3ABB52E84921}" sibTransId="{79502D7B-1D2C-44C9-9A84-704F51D549D6}"/>
    <dgm:cxn modelId="{57990365-113B-40E5-860A-F8B732EE996F}" srcId="{A4D28BF0-3EED-431D-A45B-DB2EB5D712AA}" destId="{B2372B94-F117-4C93-A15C-3D9CF1174896}" srcOrd="2" destOrd="0" parTransId="{64EEBBA0-2E2C-446C-A4EF-EF100476CDF2}" sibTransId="{B1CEE1EA-9794-43EC-90D4-DE1501C57461}"/>
    <dgm:cxn modelId="{C09FF666-7238-4781-B220-FA04E1AB7CB9}" srcId="{E284ADA1-D2A7-4873-8C8A-AEDA64D2A90B}" destId="{42BDAE60-EE61-4CCC-A1E0-1CD8F900EEDD}" srcOrd="2" destOrd="0" parTransId="{60ED05E0-6FA8-438D-AC07-2B4F5AD6E81E}" sibTransId="{2EF62EC0-2DED-4A7E-83BD-2D0874FD672A}"/>
    <dgm:cxn modelId="{F6D1C568-0801-454E-A7EE-83C34F4D23E2}" type="presOf" srcId="{1C87BC38-FC0B-4ADB-A0F6-12434DE7F733}" destId="{858D27FB-DB6C-439B-B7A9-18D5F6D1AAED}" srcOrd="0" destOrd="0" presId="urn:microsoft.com/office/officeart/2005/8/layout/chevron2"/>
    <dgm:cxn modelId="{4B98D648-AE81-467A-8741-683E8378B38C}" type="presOf" srcId="{B69EC0E6-8DD5-4626-A190-BDB6C81405EF}" destId="{01C4D076-1F0D-4C8D-A553-CFF06ED19630}" srcOrd="0" destOrd="3" presId="urn:microsoft.com/office/officeart/2005/8/layout/chevron2"/>
    <dgm:cxn modelId="{46E32449-047B-4BB3-8CB9-CD90685A08B5}" srcId="{837F854C-C6A1-41AB-8135-89DA51A84FC1}" destId="{D1CF5713-07D5-4D51-A417-9BAB24A22BD7}" srcOrd="1" destOrd="0" parTransId="{F1FE0C43-E51B-4511-B7F6-0EEC13C1E36E}" sibTransId="{B5726072-E3B4-4F0F-8151-219BCCD484FD}"/>
    <dgm:cxn modelId="{AA8CFD6E-690D-475C-B747-21B7EE41D998}" srcId="{42BDAE60-EE61-4CCC-A1E0-1CD8F900EEDD}" destId="{1C87BC38-FC0B-4ADB-A0F6-12434DE7F733}" srcOrd="0" destOrd="0" parTransId="{5A4D30F5-9698-481A-87BC-2265F91A64A0}" sibTransId="{7533A916-1E10-49E7-AFE0-8F41413B9AD6}"/>
    <dgm:cxn modelId="{FB4E4F51-81A0-44B4-B935-10C6641C2441}" srcId="{42BDAE60-EE61-4CCC-A1E0-1CD8F900EEDD}" destId="{22D5FECF-2941-4F96-AEA6-0F0C5E8E3B33}" srcOrd="1" destOrd="0" parTransId="{EE724338-3BA7-4F96-9DA9-B2316194CFA7}" sibTransId="{1A8BBCC6-8E77-4E28-80CE-F37239DDD3E1}"/>
    <dgm:cxn modelId="{75DA757F-BD29-4914-8C44-7F0F6BD31DC3}" srcId="{A4D28BF0-3EED-431D-A45B-DB2EB5D712AA}" destId="{B69EC0E6-8DD5-4626-A190-BDB6C81405EF}" srcOrd="3" destOrd="0" parTransId="{43F39E0F-9D25-4BFE-BC9A-EF8AABB1E7A0}" sibTransId="{E46F4519-A835-4E90-9809-8AECA49CE7B1}"/>
    <dgm:cxn modelId="{F4A2B589-D637-4C9B-AD04-04F335C0AAD8}" type="presOf" srcId="{E284ADA1-D2A7-4873-8C8A-AEDA64D2A90B}" destId="{E4610761-B64A-4A81-B8D1-032894B7BDDC}" srcOrd="0" destOrd="0" presId="urn:microsoft.com/office/officeart/2005/8/layout/chevron2"/>
    <dgm:cxn modelId="{C69EC88A-6C65-4406-A164-195DEC5CE1C0}" type="presOf" srcId="{42BDAE60-EE61-4CCC-A1E0-1CD8F900EEDD}" destId="{625C51D1-D492-4EAA-9543-4D6CFA2B587C}" srcOrd="0" destOrd="0" presId="urn:microsoft.com/office/officeart/2005/8/layout/chevron2"/>
    <dgm:cxn modelId="{DE6AEA8C-3A4C-4B71-990B-D62FD079EBC9}" type="presOf" srcId="{2F26269A-1EFD-49AC-8556-9CDCB5475AD0}" destId="{01C4D076-1F0D-4C8D-A553-CFF06ED19630}" srcOrd="0" destOrd="4" presId="urn:microsoft.com/office/officeart/2005/8/layout/chevron2"/>
    <dgm:cxn modelId="{EB089E95-8065-46B6-AA0E-A26B346DF61C}" srcId="{42BDAE60-EE61-4CCC-A1E0-1CD8F900EEDD}" destId="{A0F32720-B112-41F8-B97E-60526E479BA7}" srcOrd="2" destOrd="0" parTransId="{CFF48AFF-7955-4A36-BDD0-49C9FCF443B4}" sibTransId="{54B7C872-4460-4C07-BC04-48E958C7470F}"/>
    <dgm:cxn modelId="{E582A498-A69C-4D1C-9631-4A5401C5DE33}" srcId="{E284ADA1-D2A7-4873-8C8A-AEDA64D2A90B}" destId="{837F854C-C6A1-41AB-8135-89DA51A84FC1}" srcOrd="0" destOrd="0" parTransId="{F819CD05-2155-49B1-8F38-2B1F1AD47137}" sibTransId="{C387FDCC-25B8-4FC7-A9DA-DAC522A83190}"/>
    <dgm:cxn modelId="{E8C4679B-85BD-430C-AAB3-A98212E6B213}" type="presOf" srcId="{45A6E157-7EDE-4611-B054-D8E977A11A40}" destId="{01C4D076-1F0D-4C8D-A553-CFF06ED19630}" srcOrd="0" destOrd="0" presId="urn:microsoft.com/office/officeart/2005/8/layout/chevron2"/>
    <dgm:cxn modelId="{4203EDB2-3D26-483F-937B-5A88793F4433}" type="presOf" srcId="{EA7D44EA-8C20-460B-8C09-75C8CBF736DA}" destId="{3DE19BC8-B386-4E5E-AAA0-0B6C4306EF8A}" srcOrd="0" destOrd="0" presId="urn:microsoft.com/office/officeart/2005/8/layout/chevron2"/>
    <dgm:cxn modelId="{786F4FCB-13CF-4AA5-ABCC-CDC1266164A8}" type="presOf" srcId="{87FA011E-AC54-436A-A5C3-01AE854D3A94}" destId="{01C4D076-1F0D-4C8D-A553-CFF06ED19630}" srcOrd="0" destOrd="1" presId="urn:microsoft.com/office/officeart/2005/8/layout/chevron2"/>
    <dgm:cxn modelId="{0A294BCC-19ED-4C18-870F-569777042DF5}" srcId="{A4D28BF0-3EED-431D-A45B-DB2EB5D712AA}" destId="{2F26269A-1EFD-49AC-8556-9CDCB5475AD0}" srcOrd="4" destOrd="0" parTransId="{25310E52-70A7-4520-A8E6-36931CAE605F}" sibTransId="{8949EC9F-F290-44C5-8D1B-6A267DCE852C}"/>
    <dgm:cxn modelId="{7C578FDF-CC6C-4618-83C9-CC56F7E5DD14}" srcId="{A4D28BF0-3EED-431D-A45B-DB2EB5D712AA}" destId="{45A6E157-7EDE-4611-B054-D8E977A11A40}" srcOrd="0" destOrd="0" parTransId="{7B826332-7798-48F3-9EE7-D22A7544865D}" sibTransId="{0DFBBB9D-2F67-45EA-B501-344565424F72}"/>
    <dgm:cxn modelId="{AAE19FE0-2625-4CF9-B085-C972B1CDFA10}" type="presOf" srcId="{22D5FECF-2941-4F96-AEA6-0F0C5E8E3B33}" destId="{858D27FB-DB6C-439B-B7A9-18D5F6D1AAED}" srcOrd="0" destOrd="1" presId="urn:microsoft.com/office/officeart/2005/8/layout/chevron2"/>
    <dgm:cxn modelId="{FE44A4EC-4E22-46E5-8DF9-0331DECD0012}" type="presOf" srcId="{A0F32720-B112-41F8-B97E-60526E479BA7}" destId="{858D27FB-DB6C-439B-B7A9-18D5F6D1AAED}" srcOrd="0" destOrd="2" presId="urn:microsoft.com/office/officeart/2005/8/layout/chevron2"/>
    <dgm:cxn modelId="{105A4614-6D0C-4493-A9B6-F4A097AC4CB3}" type="presParOf" srcId="{E4610761-B64A-4A81-B8D1-032894B7BDDC}" destId="{181255D4-2093-4575-9546-0AD8F3917F1D}" srcOrd="0" destOrd="0" presId="urn:microsoft.com/office/officeart/2005/8/layout/chevron2"/>
    <dgm:cxn modelId="{DDF44678-3A93-4063-A736-D83803D2C990}" type="presParOf" srcId="{181255D4-2093-4575-9546-0AD8F3917F1D}" destId="{0732815E-D7A0-4432-8BE4-10D5BA7D0E1A}" srcOrd="0" destOrd="0" presId="urn:microsoft.com/office/officeart/2005/8/layout/chevron2"/>
    <dgm:cxn modelId="{66D81ED8-3ECA-48D9-91AB-980957BF6569}" type="presParOf" srcId="{181255D4-2093-4575-9546-0AD8F3917F1D}" destId="{3DE19BC8-B386-4E5E-AAA0-0B6C4306EF8A}" srcOrd="1" destOrd="0" presId="urn:microsoft.com/office/officeart/2005/8/layout/chevron2"/>
    <dgm:cxn modelId="{E2AA85C0-05E3-47DB-BDFE-473DBDBAFB69}" type="presParOf" srcId="{E4610761-B64A-4A81-B8D1-032894B7BDDC}" destId="{86871B04-48B4-41BF-9119-873C09981A8A}" srcOrd="1" destOrd="0" presId="urn:microsoft.com/office/officeart/2005/8/layout/chevron2"/>
    <dgm:cxn modelId="{CD0D8764-FB14-42D5-9F77-EBE2988BB4B4}" type="presParOf" srcId="{E4610761-B64A-4A81-B8D1-032894B7BDDC}" destId="{3860B681-6217-451D-B344-339CF29E982D}" srcOrd="2" destOrd="0" presId="urn:microsoft.com/office/officeart/2005/8/layout/chevron2"/>
    <dgm:cxn modelId="{EB4E72D6-63CB-4E20-BF97-8CDD4D84AFA0}" type="presParOf" srcId="{3860B681-6217-451D-B344-339CF29E982D}" destId="{17446AAE-603E-45A4-BEBA-E04D21A888D8}" srcOrd="0" destOrd="0" presId="urn:microsoft.com/office/officeart/2005/8/layout/chevron2"/>
    <dgm:cxn modelId="{95543B87-C82C-43E7-88E1-CE0FF4EAF9CA}" type="presParOf" srcId="{3860B681-6217-451D-B344-339CF29E982D}" destId="{01C4D076-1F0D-4C8D-A553-CFF06ED19630}" srcOrd="1" destOrd="0" presId="urn:microsoft.com/office/officeart/2005/8/layout/chevron2"/>
    <dgm:cxn modelId="{425BCB7F-4F7F-4ADE-82E3-9107318E2412}" type="presParOf" srcId="{E4610761-B64A-4A81-B8D1-032894B7BDDC}" destId="{245D6605-B64D-45D8-9060-071B57C82D4F}" srcOrd="3" destOrd="0" presId="urn:microsoft.com/office/officeart/2005/8/layout/chevron2"/>
    <dgm:cxn modelId="{67D09642-283D-445A-9E0F-AB367A19A620}" type="presParOf" srcId="{E4610761-B64A-4A81-B8D1-032894B7BDDC}" destId="{E5BE8EC6-2F97-4040-A91C-D60343A318A1}" srcOrd="4" destOrd="0" presId="urn:microsoft.com/office/officeart/2005/8/layout/chevron2"/>
    <dgm:cxn modelId="{F628044A-CE08-4673-BBD2-E779345A2638}" type="presParOf" srcId="{E5BE8EC6-2F97-4040-A91C-D60343A318A1}" destId="{625C51D1-D492-4EAA-9543-4D6CFA2B587C}" srcOrd="0" destOrd="0" presId="urn:microsoft.com/office/officeart/2005/8/layout/chevron2"/>
    <dgm:cxn modelId="{3206DB0F-FFE2-4EA8-85A3-9D719F9EFDBA}" type="presParOf" srcId="{E5BE8EC6-2F97-4040-A91C-D60343A318A1}" destId="{858D27FB-DB6C-439B-B7A9-18D5F6D1AAE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872B66-BB90-4D5D-9BE6-0F72F0AD368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</dgm:pt>
    <dgm:pt modelId="{13D38F2F-2A27-4FC4-BF38-25A3EE38389E}">
      <dgm:prSet phldrT="[Text]"/>
      <dgm:spPr/>
      <dgm:t>
        <a:bodyPr/>
        <a:lstStyle/>
        <a:p>
          <a:r>
            <a:rPr lang="es-EC" b="0" dirty="0"/>
            <a:t>Introducción</a:t>
          </a:r>
        </a:p>
      </dgm:t>
    </dgm:pt>
    <dgm:pt modelId="{24084277-2D6E-4A5D-8B40-3FEDC7F26C33}" type="parTrans" cxnId="{0E1C0FA7-5162-4585-8305-720475A03129}">
      <dgm:prSet/>
      <dgm:spPr/>
      <dgm:t>
        <a:bodyPr/>
        <a:lstStyle/>
        <a:p>
          <a:endParaRPr lang="es-EC"/>
        </a:p>
      </dgm:t>
    </dgm:pt>
    <dgm:pt modelId="{088510DB-0504-4834-BEFF-260A988165E0}" type="sibTrans" cxnId="{0E1C0FA7-5162-4585-8305-720475A03129}">
      <dgm:prSet/>
      <dgm:spPr/>
      <dgm:t>
        <a:bodyPr/>
        <a:lstStyle/>
        <a:p>
          <a:endParaRPr lang="es-EC"/>
        </a:p>
      </dgm:t>
    </dgm:pt>
    <dgm:pt modelId="{A7370823-F39B-4B16-98E5-C73F9C355529}">
      <dgm:prSet phldrT="[Text]"/>
      <dgm:spPr/>
      <dgm:t>
        <a:bodyPr/>
        <a:lstStyle/>
        <a:p>
          <a:r>
            <a:rPr lang="es-EC" b="1" dirty="0"/>
            <a:t>Objetivos</a:t>
          </a:r>
        </a:p>
      </dgm:t>
    </dgm:pt>
    <dgm:pt modelId="{7C11E3B9-43A2-459C-89B1-FCAE8408C683}" type="parTrans" cxnId="{0C660D4C-A415-4715-8274-C69B7BA6C159}">
      <dgm:prSet/>
      <dgm:spPr/>
      <dgm:t>
        <a:bodyPr/>
        <a:lstStyle/>
        <a:p>
          <a:endParaRPr lang="es-EC"/>
        </a:p>
      </dgm:t>
    </dgm:pt>
    <dgm:pt modelId="{E0438B1E-1228-41BC-9AB4-54707D24BA8D}" type="sibTrans" cxnId="{0C660D4C-A415-4715-8274-C69B7BA6C159}">
      <dgm:prSet/>
      <dgm:spPr/>
      <dgm:t>
        <a:bodyPr/>
        <a:lstStyle/>
        <a:p>
          <a:endParaRPr lang="es-EC"/>
        </a:p>
      </dgm:t>
    </dgm:pt>
    <dgm:pt modelId="{F5785195-148F-41CE-9884-889B8E2D3FE2}">
      <dgm:prSet phldrT="[Text]"/>
      <dgm:spPr/>
      <dgm:t>
        <a:bodyPr/>
        <a:lstStyle/>
        <a:p>
          <a:r>
            <a:rPr lang="es-EC" dirty="0"/>
            <a:t>Materiales y métodos</a:t>
          </a:r>
        </a:p>
      </dgm:t>
    </dgm:pt>
    <dgm:pt modelId="{701D1919-1A69-411C-A076-BB9724235295}" type="parTrans" cxnId="{92326A03-0F53-47FE-828A-E2688A8AF004}">
      <dgm:prSet/>
      <dgm:spPr/>
      <dgm:t>
        <a:bodyPr/>
        <a:lstStyle/>
        <a:p>
          <a:endParaRPr lang="es-EC"/>
        </a:p>
      </dgm:t>
    </dgm:pt>
    <dgm:pt modelId="{1788F3A0-87C2-41D3-A384-8E50FE940D8F}" type="sibTrans" cxnId="{92326A03-0F53-47FE-828A-E2688A8AF004}">
      <dgm:prSet/>
      <dgm:spPr/>
      <dgm:t>
        <a:bodyPr/>
        <a:lstStyle/>
        <a:p>
          <a:endParaRPr lang="es-EC"/>
        </a:p>
      </dgm:t>
    </dgm:pt>
    <dgm:pt modelId="{D659CB4A-4C4B-4012-8408-99E3FEA64CA2}">
      <dgm:prSet phldrT="[Text]"/>
      <dgm:spPr/>
      <dgm:t>
        <a:bodyPr/>
        <a:lstStyle/>
        <a:p>
          <a:r>
            <a:rPr lang="es-EC" dirty="0"/>
            <a:t>Resultados y discusión</a:t>
          </a:r>
        </a:p>
      </dgm:t>
    </dgm:pt>
    <dgm:pt modelId="{CA5CC867-A39D-42CF-88A5-9563A6091CE9}" type="parTrans" cxnId="{AFA50743-7738-421C-8C0B-D39B072A0589}">
      <dgm:prSet/>
      <dgm:spPr/>
      <dgm:t>
        <a:bodyPr/>
        <a:lstStyle/>
        <a:p>
          <a:endParaRPr lang="es-EC"/>
        </a:p>
      </dgm:t>
    </dgm:pt>
    <dgm:pt modelId="{9170754D-48AB-42DA-A007-4AF72C23E583}" type="sibTrans" cxnId="{AFA50743-7738-421C-8C0B-D39B072A0589}">
      <dgm:prSet/>
      <dgm:spPr/>
      <dgm:t>
        <a:bodyPr/>
        <a:lstStyle/>
        <a:p>
          <a:endParaRPr lang="es-EC"/>
        </a:p>
      </dgm:t>
    </dgm:pt>
    <dgm:pt modelId="{B5711504-BF7D-415C-A60F-93F4D226195F}">
      <dgm:prSet phldrT="[Text]"/>
      <dgm:spPr/>
      <dgm:t>
        <a:bodyPr/>
        <a:lstStyle/>
        <a:p>
          <a:r>
            <a:rPr lang="es-EC" dirty="0"/>
            <a:t>Conclusiones</a:t>
          </a:r>
        </a:p>
      </dgm:t>
    </dgm:pt>
    <dgm:pt modelId="{94C1F0AC-44D8-4893-856F-AD51D48C5F88}" type="parTrans" cxnId="{9664409E-9E2A-4EF2-BDF6-D855BB5C60A3}">
      <dgm:prSet/>
      <dgm:spPr/>
      <dgm:t>
        <a:bodyPr/>
        <a:lstStyle/>
        <a:p>
          <a:endParaRPr lang="es-EC"/>
        </a:p>
      </dgm:t>
    </dgm:pt>
    <dgm:pt modelId="{B9DB030F-EFED-4393-89A3-45013FD9971C}" type="sibTrans" cxnId="{9664409E-9E2A-4EF2-BDF6-D855BB5C60A3}">
      <dgm:prSet/>
      <dgm:spPr/>
      <dgm:t>
        <a:bodyPr/>
        <a:lstStyle/>
        <a:p>
          <a:endParaRPr lang="es-EC"/>
        </a:p>
      </dgm:t>
    </dgm:pt>
    <dgm:pt modelId="{5DD04923-5BFF-4A5A-AC9A-13FFDD19C9EA}">
      <dgm:prSet phldrT="[Text]"/>
      <dgm:spPr/>
      <dgm:t>
        <a:bodyPr/>
        <a:lstStyle/>
        <a:p>
          <a:r>
            <a:rPr lang="es-EC" dirty="0"/>
            <a:t>Recomendaciones</a:t>
          </a:r>
        </a:p>
      </dgm:t>
    </dgm:pt>
    <dgm:pt modelId="{132E27F6-3406-4678-92A0-29CFE26F36F9}" type="parTrans" cxnId="{6162A684-2530-41C9-88D0-CC910BA3A1D0}">
      <dgm:prSet/>
      <dgm:spPr/>
      <dgm:t>
        <a:bodyPr/>
        <a:lstStyle/>
        <a:p>
          <a:endParaRPr lang="es-EC"/>
        </a:p>
      </dgm:t>
    </dgm:pt>
    <dgm:pt modelId="{5D47F171-C939-45E0-A8F1-B72763BE3A2B}" type="sibTrans" cxnId="{6162A684-2530-41C9-88D0-CC910BA3A1D0}">
      <dgm:prSet/>
      <dgm:spPr/>
      <dgm:t>
        <a:bodyPr/>
        <a:lstStyle/>
        <a:p>
          <a:endParaRPr lang="es-EC"/>
        </a:p>
      </dgm:t>
    </dgm:pt>
    <dgm:pt modelId="{40141AA8-10FD-40A5-B36C-D37DD9BF49AA}">
      <dgm:prSet phldrT="[Text]"/>
      <dgm:spPr/>
      <dgm:t>
        <a:bodyPr/>
        <a:lstStyle/>
        <a:p>
          <a:r>
            <a:rPr lang="es-EC" dirty="0"/>
            <a:t>Agradecimientos</a:t>
          </a:r>
        </a:p>
      </dgm:t>
    </dgm:pt>
    <dgm:pt modelId="{334E93A4-6BEC-43ED-9267-05F123C9758A}" type="parTrans" cxnId="{4E4EF002-FD04-4729-8A9C-2CD59FE93D7E}">
      <dgm:prSet/>
      <dgm:spPr/>
      <dgm:t>
        <a:bodyPr/>
        <a:lstStyle/>
        <a:p>
          <a:endParaRPr lang="es-EC"/>
        </a:p>
      </dgm:t>
    </dgm:pt>
    <dgm:pt modelId="{4B07697B-3ACB-4BD4-8EB1-CC48910728FE}" type="sibTrans" cxnId="{4E4EF002-FD04-4729-8A9C-2CD59FE93D7E}">
      <dgm:prSet/>
      <dgm:spPr/>
      <dgm:t>
        <a:bodyPr/>
        <a:lstStyle/>
        <a:p>
          <a:endParaRPr lang="es-EC"/>
        </a:p>
      </dgm:t>
    </dgm:pt>
    <dgm:pt modelId="{3ECD35BB-B536-4109-906E-D24EEF56BD24}" type="pres">
      <dgm:prSet presAssocID="{D8872B66-BB90-4D5D-9BE6-0F72F0AD3689}" presName="Name0" presStyleCnt="0">
        <dgm:presLayoutVars>
          <dgm:chMax val="7"/>
          <dgm:chPref val="7"/>
          <dgm:dir/>
        </dgm:presLayoutVars>
      </dgm:prSet>
      <dgm:spPr/>
    </dgm:pt>
    <dgm:pt modelId="{344A09E6-AE64-4A90-8BA6-5115D893C7DF}" type="pres">
      <dgm:prSet presAssocID="{D8872B66-BB90-4D5D-9BE6-0F72F0AD3689}" presName="Name1" presStyleCnt="0"/>
      <dgm:spPr/>
    </dgm:pt>
    <dgm:pt modelId="{78342014-69C5-416F-B595-F8266228217C}" type="pres">
      <dgm:prSet presAssocID="{D8872B66-BB90-4D5D-9BE6-0F72F0AD3689}" presName="cycle" presStyleCnt="0"/>
      <dgm:spPr/>
    </dgm:pt>
    <dgm:pt modelId="{D19F173B-0D22-4B14-8E66-0CF27D49C62C}" type="pres">
      <dgm:prSet presAssocID="{D8872B66-BB90-4D5D-9BE6-0F72F0AD3689}" presName="srcNode" presStyleLbl="node1" presStyleIdx="0" presStyleCnt="7"/>
      <dgm:spPr/>
    </dgm:pt>
    <dgm:pt modelId="{D20BADB6-699D-47B7-A6B1-1E61C6A73AA6}" type="pres">
      <dgm:prSet presAssocID="{D8872B66-BB90-4D5D-9BE6-0F72F0AD3689}" presName="conn" presStyleLbl="parChTrans1D2" presStyleIdx="0" presStyleCnt="1"/>
      <dgm:spPr/>
    </dgm:pt>
    <dgm:pt modelId="{55E8EB2C-E525-4705-8874-9B89DC070F47}" type="pres">
      <dgm:prSet presAssocID="{D8872B66-BB90-4D5D-9BE6-0F72F0AD3689}" presName="extraNode" presStyleLbl="node1" presStyleIdx="0" presStyleCnt="7"/>
      <dgm:spPr/>
    </dgm:pt>
    <dgm:pt modelId="{C38BEF00-C1C1-4C5A-B0EB-5D71EBAFBD58}" type="pres">
      <dgm:prSet presAssocID="{D8872B66-BB90-4D5D-9BE6-0F72F0AD3689}" presName="dstNode" presStyleLbl="node1" presStyleIdx="0" presStyleCnt="7"/>
      <dgm:spPr/>
    </dgm:pt>
    <dgm:pt modelId="{697F4259-8AAB-4C66-A52F-68801480510D}" type="pres">
      <dgm:prSet presAssocID="{13D38F2F-2A27-4FC4-BF38-25A3EE38389E}" presName="text_1" presStyleLbl="node1" presStyleIdx="0" presStyleCnt="7">
        <dgm:presLayoutVars>
          <dgm:bulletEnabled val="1"/>
        </dgm:presLayoutVars>
      </dgm:prSet>
      <dgm:spPr/>
    </dgm:pt>
    <dgm:pt modelId="{80A24962-63D0-46D5-B670-487DE9532F98}" type="pres">
      <dgm:prSet presAssocID="{13D38F2F-2A27-4FC4-BF38-25A3EE38389E}" presName="accent_1" presStyleCnt="0"/>
      <dgm:spPr/>
    </dgm:pt>
    <dgm:pt modelId="{6AA8D488-952E-4B9A-8314-64E4A45DBF82}" type="pres">
      <dgm:prSet presAssocID="{13D38F2F-2A27-4FC4-BF38-25A3EE38389E}" presName="accentRepeatNode" presStyleLbl="solidFgAcc1" presStyleIdx="0" presStyleCnt="7"/>
      <dgm:spPr/>
    </dgm:pt>
    <dgm:pt modelId="{A6884985-5F03-4B80-B317-98101CEAE1B5}" type="pres">
      <dgm:prSet presAssocID="{A7370823-F39B-4B16-98E5-C73F9C355529}" presName="text_2" presStyleLbl="node1" presStyleIdx="1" presStyleCnt="7">
        <dgm:presLayoutVars>
          <dgm:bulletEnabled val="1"/>
        </dgm:presLayoutVars>
      </dgm:prSet>
      <dgm:spPr/>
    </dgm:pt>
    <dgm:pt modelId="{DCC369AA-F8E0-4F19-8DE0-8CEB8F0EE10F}" type="pres">
      <dgm:prSet presAssocID="{A7370823-F39B-4B16-98E5-C73F9C355529}" presName="accent_2" presStyleCnt="0"/>
      <dgm:spPr/>
    </dgm:pt>
    <dgm:pt modelId="{DC39D472-0250-4A30-A8C0-BA24184809A0}" type="pres">
      <dgm:prSet presAssocID="{A7370823-F39B-4B16-98E5-C73F9C355529}" presName="accentRepeatNode" presStyleLbl="solidFgAcc1" presStyleIdx="1" presStyleCnt="7"/>
      <dgm:spPr/>
    </dgm:pt>
    <dgm:pt modelId="{26F13AC5-EACA-43EE-9220-31D938CC79AE}" type="pres">
      <dgm:prSet presAssocID="{F5785195-148F-41CE-9884-889B8E2D3FE2}" presName="text_3" presStyleLbl="node1" presStyleIdx="2" presStyleCnt="7">
        <dgm:presLayoutVars>
          <dgm:bulletEnabled val="1"/>
        </dgm:presLayoutVars>
      </dgm:prSet>
      <dgm:spPr/>
    </dgm:pt>
    <dgm:pt modelId="{D9B066CD-455D-4B71-81C0-CB2028030E7E}" type="pres">
      <dgm:prSet presAssocID="{F5785195-148F-41CE-9884-889B8E2D3FE2}" presName="accent_3" presStyleCnt="0"/>
      <dgm:spPr/>
    </dgm:pt>
    <dgm:pt modelId="{1F2E4B72-EBDC-4AEF-B918-A603FF6F8E9A}" type="pres">
      <dgm:prSet presAssocID="{F5785195-148F-41CE-9884-889B8E2D3FE2}" presName="accentRepeatNode" presStyleLbl="solidFgAcc1" presStyleIdx="2" presStyleCnt="7"/>
      <dgm:spPr/>
    </dgm:pt>
    <dgm:pt modelId="{C75D5AB8-7E41-4755-A942-B0C0394190D9}" type="pres">
      <dgm:prSet presAssocID="{D659CB4A-4C4B-4012-8408-99E3FEA64CA2}" presName="text_4" presStyleLbl="node1" presStyleIdx="3" presStyleCnt="7">
        <dgm:presLayoutVars>
          <dgm:bulletEnabled val="1"/>
        </dgm:presLayoutVars>
      </dgm:prSet>
      <dgm:spPr/>
    </dgm:pt>
    <dgm:pt modelId="{7F5A7155-8DF9-43C1-BC4F-7015CF736F0B}" type="pres">
      <dgm:prSet presAssocID="{D659CB4A-4C4B-4012-8408-99E3FEA64CA2}" presName="accent_4" presStyleCnt="0"/>
      <dgm:spPr/>
    </dgm:pt>
    <dgm:pt modelId="{674D744F-CF8A-42D3-B43C-6FD7A0105B0B}" type="pres">
      <dgm:prSet presAssocID="{D659CB4A-4C4B-4012-8408-99E3FEA64CA2}" presName="accentRepeatNode" presStyleLbl="solidFgAcc1" presStyleIdx="3" presStyleCnt="7"/>
      <dgm:spPr/>
    </dgm:pt>
    <dgm:pt modelId="{FBFA7F44-F221-4E94-BF04-8C931B422A70}" type="pres">
      <dgm:prSet presAssocID="{B5711504-BF7D-415C-A60F-93F4D226195F}" presName="text_5" presStyleLbl="node1" presStyleIdx="4" presStyleCnt="7">
        <dgm:presLayoutVars>
          <dgm:bulletEnabled val="1"/>
        </dgm:presLayoutVars>
      </dgm:prSet>
      <dgm:spPr/>
    </dgm:pt>
    <dgm:pt modelId="{C1F66F3F-E46B-44CB-B837-896CA3E4F258}" type="pres">
      <dgm:prSet presAssocID="{B5711504-BF7D-415C-A60F-93F4D226195F}" presName="accent_5" presStyleCnt="0"/>
      <dgm:spPr/>
    </dgm:pt>
    <dgm:pt modelId="{A9E9A9EA-48E3-487B-920F-2246BADC2221}" type="pres">
      <dgm:prSet presAssocID="{B5711504-BF7D-415C-A60F-93F4D226195F}" presName="accentRepeatNode" presStyleLbl="solidFgAcc1" presStyleIdx="4" presStyleCnt="7"/>
      <dgm:spPr/>
    </dgm:pt>
    <dgm:pt modelId="{3AC60110-95F3-4214-85FA-9CD72297AC87}" type="pres">
      <dgm:prSet presAssocID="{5DD04923-5BFF-4A5A-AC9A-13FFDD19C9EA}" presName="text_6" presStyleLbl="node1" presStyleIdx="5" presStyleCnt="7">
        <dgm:presLayoutVars>
          <dgm:bulletEnabled val="1"/>
        </dgm:presLayoutVars>
      </dgm:prSet>
      <dgm:spPr/>
    </dgm:pt>
    <dgm:pt modelId="{5C14A5E0-8B63-45C2-8BD0-E877889F2A9C}" type="pres">
      <dgm:prSet presAssocID="{5DD04923-5BFF-4A5A-AC9A-13FFDD19C9EA}" presName="accent_6" presStyleCnt="0"/>
      <dgm:spPr/>
    </dgm:pt>
    <dgm:pt modelId="{BF570F49-8B5F-4F6C-9285-26D45C198242}" type="pres">
      <dgm:prSet presAssocID="{5DD04923-5BFF-4A5A-AC9A-13FFDD19C9EA}" presName="accentRepeatNode" presStyleLbl="solidFgAcc1" presStyleIdx="5" presStyleCnt="7"/>
      <dgm:spPr/>
    </dgm:pt>
    <dgm:pt modelId="{2AC74E10-45A1-4E43-9C9C-48DB3C621524}" type="pres">
      <dgm:prSet presAssocID="{40141AA8-10FD-40A5-B36C-D37DD9BF49AA}" presName="text_7" presStyleLbl="node1" presStyleIdx="6" presStyleCnt="7">
        <dgm:presLayoutVars>
          <dgm:bulletEnabled val="1"/>
        </dgm:presLayoutVars>
      </dgm:prSet>
      <dgm:spPr/>
    </dgm:pt>
    <dgm:pt modelId="{1C6BA2FE-47FD-4965-82A4-4BFD3507FBA8}" type="pres">
      <dgm:prSet presAssocID="{40141AA8-10FD-40A5-B36C-D37DD9BF49AA}" presName="accent_7" presStyleCnt="0"/>
      <dgm:spPr/>
    </dgm:pt>
    <dgm:pt modelId="{0326944E-3CDB-46ED-A4CB-87834708FBFE}" type="pres">
      <dgm:prSet presAssocID="{40141AA8-10FD-40A5-B36C-D37DD9BF49AA}" presName="accentRepeatNode" presStyleLbl="solidFgAcc1" presStyleIdx="6" presStyleCnt="7"/>
      <dgm:spPr/>
    </dgm:pt>
  </dgm:ptLst>
  <dgm:cxnLst>
    <dgm:cxn modelId="{4E4EF002-FD04-4729-8A9C-2CD59FE93D7E}" srcId="{D8872B66-BB90-4D5D-9BE6-0F72F0AD3689}" destId="{40141AA8-10FD-40A5-B36C-D37DD9BF49AA}" srcOrd="6" destOrd="0" parTransId="{334E93A4-6BEC-43ED-9267-05F123C9758A}" sibTransId="{4B07697B-3ACB-4BD4-8EB1-CC48910728FE}"/>
    <dgm:cxn modelId="{92326A03-0F53-47FE-828A-E2688A8AF004}" srcId="{D8872B66-BB90-4D5D-9BE6-0F72F0AD3689}" destId="{F5785195-148F-41CE-9884-889B8E2D3FE2}" srcOrd="2" destOrd="0" parTransId="{701D1919-1A69-411C-A076-BB9724235295}" sibTransId="{1788F3A0-87C2-41D3-A384-8E50FE940D8F}"/>
    <dgm:cxn modelId="{724F0A10-49C6-4A09-84D7-DF9FFEDE4C47}" type="presOf" srcId="{088510DB-0504-4834-BEFF-260A988165E0}" destId="{D20BADB6-699D-47B7-A6B1-1E61C6A73AA6}" srcOrd="0" destOrd="0" presId="urn:microsoft.com/office/officeart/2008/layout/VerticalCurvedList"/>
    <dgm:cxn modelId="{5B2FDA5E-B922-4856-8E9B-FED87A3C8EBC}" type="presOf" srcId="{D659CB4A-4C4B-4012-8408-99E3FEA64CA2}" destId="{C75D5AB8-7E41-4755-A942-B0C0394190D9}" srcOrd="0" destOrd="0" presId="urn:microsoft.com/office/officeart/2008/layout/VerticalCurvedList"/>
    <dgm:cxn modelId="{AFA50743-7738-421C-8C0B-D39B072A0589}" srcId="{D8872B66-BB90-4D5D-9BE6-0F72F0AD3689}" destId="{D659CB4A-4C4B-4012-8408-99E3FEA64CA2}" srcOrd="3" destOrd="0" parTransId="{CA5CC867-A39D-42CF-88A5-9563A6091CE9}" sibTransId="{9170754D-48AB-42DA-A007-4AF72C23E583}"/>
    <dgm:cxn modelId="{0C660D4C-A415-4715-8274-C69B7BA6C159}" srcId="{D8872B66-BB90-4D5D-9BE6-0F72F0AD3689}" destId="{A7370823-F39B-4B16-98E5-C73F9C355529}" srcOrd="1" destOrd="0" parTransId="{7C11E3B9-43A2-459C-89B1-FCAE8408C683}" sibTransId="{E0438B1E-1228-41BC-9AB4-54707D24BA8D}"/>
    <dgm:cxn modelId="{C253336E-63FC-492F-81B6-3FBC7F3CFC1A}" type="presOf" srcId="{F5785195-148F-41CE-9884-889B8E2D3FE2}" destId="{26F13AC5-EACA-43EE-9220-31D938CC79AE}" srcOrd="0" destOrd="0" presId="urn:microsoft.com/office/officeart/2008/layout/VerticalCurvedList"/>
    <dgm:cxn modelId="{5092B580-55F3-4E2D-9ADE-EA66D1397EA4}" type="presOf" srcId="{B5711504-BF7D-415C-A60F-93F4D226195F}" destId="{FBFA7F44-F221-4E94-BF04-8C931B422A70}" srcOrd="0" destOrd="0" presId="urn:microsoft.com/office/officeart/2008/layout/VerticalCurvedList"/>
    <dgm:cxn modelId="{6162A684-2530-41C9-88D0-CC910BA3A1D0}" srcId="{D8872B66-BB90-4D5D-9BE6-0F72F0AD3689}" destId="{5DD04923-5BFF-4A5A-AC9A-13FFDD19C9EA}" srcOrd="5" destOrd="0" parTransId="{132E27F6-3406-4678-92A0-29CFE26F36F9}" sibTransId="{5D47F171-C939-45E0-A8F1-B72763BE3A2B}"/>
    <dgm:cxn modelId="{9664409E-9E2A-4EF2-BDF6-D855BB5C60A3}" srcId="{D8872B66-BB90-4D5D-9BE6-0F72F0AD3689}" destId="{B5711504-BF7D-415C-A60F-93F4D226195F}" srcOrd="4" destOrd="0" parTransId="{94C1F0AC-44D8-4893-856F-AD51D48C5F88}" sibTransId="{B9DB030F-EFED-4393-89A3-45013FD9971C}"/>
    <dgm:cxn modelId="{77640DA0-D851-4384-AC0A-219ABAE23FCB}" type="presOf" srcId="{5DD04923-5BFF-4A5A-AC9A-13FFDD19C9EA}" destId="{3AC60110-95F3-4214-85FA-9CD72297AC87}" srcOrd="0" destOrd="0" presId="urn:microsoft.com/office/officeart/2008/layout/VerticalCurvedList"/>
    <dgm:cxn modelId="{0E1C0FA7-5162-4585-8305-720475A03129}" srcId="{D8872B66-BB90-4D5D-9BE6-0F72F0AD3689}" destId="{13D38F2F-2A27-4FC4-BF38-25A3EE38389E}" srcOrd="0" destOrd="0" parTransId="{24084277-2D6E-4A5D-8B40-3FEDC7F26C33}" sibTransId="{088510DB-0504-4834-BEFF-260A988165E0}"/>
    <dgm:cxn modelId="{80C409C4-E1A8-4A3C-91DD-706B912E171E}" type="presOf" srcId="{13D38F2F-2A27-4FC4-BF38-25A3EE38389E}" destId="{697F4259-8AAB-4C66-A52F-68801480510D}" srcOrd="0" destOrd="0" presId="urn:microsoft.com/office/officeart/2008/layout/VerticalCurvedList"/>
    <dgm:cxn modelId="{B59B03DB-A4E4-4822-B390-8F8B77990679}" type="presOf" srcId="{D8872B66-BB90-4D5D-9BE6-0F72F0AD3689}" destId="{3ECD35BB-B536-4109-906E-D24EEF56BD24}" srcOrd="0" destOrd="0" presId="urn:microsoft.com/office/officeart/2008/layout/VerticalCurvedList"/>
    <dgm:cxn modelId="{6731EEDE-761A-40B1-8901-D2107C2A1500}" type="presOf" srcId="{A7370823-F39B-4B16-98E5-C73F9C355529}" destId="{A6884985-5F03-4B80-B317-98101CEAE1B5}" srcOrd="0" destOrd="0" presId="urn:microsoft.com/office/officeart/2008/layout/VerticalCurvedList"/>
    <dgm:cxn modelId="{4500EBFA-197F-471B-864D-6A0340D6EC34}" type="presOf" srcId="{40141AA8-10FD-40A5-B36C-D37DD9BF49AA}" destId="{2AC74E10-45A1-4E43-9C9C-48DB3C621524}" srcOrd="0" destOrd="0" presId="urn:microsoft.com/office/officeart/2008/layout/VerticalCurvedList"/>
    <dgm:cxn modelId="{3B70D937-2945-4F15-B84C-4FB5DE6CBAD8}" type="presParOf" srcId="{3ECD35BB-B536-4109-906E-D24EEF56BD24}" destId="{344A09E6-AE64-4A90-8BA6-5115D893C7DF}" srcOrd="0" destOrd="0" presId="urn:microsoft.com/office/officeart/2008/layout/VerticalCurvedList"/>
    <dgm:cxn modelId="{EF2EE7C8-6AB0-4B65-AA4C-0A300F453985}" type="presParOf" srcId="{344A09E6-AE64-4A90-8BA6-5115D893C7DF}" destId="{78342014-69C5-416F-B595-F8266228217C}" srcOrd="0" destOrd="0" presId="urn:microsoft.com/office/officeart/2008/layout/VerticalCurvedList"/>
    <dgm:cxn modelId="{92B0D11D-B835-450D-B26C-6736C093ADDD}" type="presParOf" srcId="{78342014-69C5-416F-B595-F8266228217C}" destId="{D19F173B-0D22-4B14-8E66-0CF27D49C62C}" srcOrd="0" destOrd="0" presId="urn:microsoft.com/office/officeart/2008/layout/VerticalCurvedList"/>
    <dgm:cxn modelId="{485F3EF7-98BA-4A34-8FF0-05D1C5E523CF}" type="presParOf" srcId="{78342014-69C5-416F-B595-F8266228217C}" destId="{D20BADB6-699D-47B7-A6B1-1E61C6A73AA6}" srcOrd="1" destOrd="0" presId="urn:microsoft.com/office/officeart/2008/layout/VerticalCurvedList"/>
    <dgm:cxn modelId="{1DE1C009-7C28-4EDF-AD81-918A4E091101}" type="presParOf" srcId="{78342014-69C5-416F-B595-F8266228217C}" destId="{55E8EB2C-E525-4705-8874-9B89DC070F47}" srcOrd="2" destOrd="0" presId="urn:microsoft.com/office/officeart/2008/layout/VerticalCurvedList"/>
    <dgm:cxn modelId="{E41B6B53-4901-47A6-84A5-A895C50E6E28}" type="presParOf" srcId="{78342014-69C5-416F-B595-F8266228217C}" destId="{C38BEF00-C1C1-4C5A-B0EB-5D71EBAFBD58}" srcOrd="3" destOrd="0" presId="urn:microsoft.com/office/officeart/2008/layout/VerticalCurvedList"/>
    <dgm:cxn modelId="{0F347D06-C751-46C5-A4AC-D6C585BEB0C8}" type="presParOf" srcId="{344A09E6-AE64-4A90-8BA6-5115D893C7DF}" destId="{697F4259-8AAB-4C66-A52F-68801480510D}" srcOrd="1" destOrd="0" presId="urn:microsoft.com/office/officeart/2008/layout/VerticalCurvedList"/>
    <dgm:cxn modelId="{87C983CB-17F2-4DF3-AD88-2A267039347B}" type="presParOf" srcId="{344A09E6-AE64-4A90-8BA6-5115D893C7DF}" destId="{80A24962-63D0-46D5-B670-487DE9532F98}" srcOrd="2" destOrd="0" presId="urn:microsoft.com/office/officeart/2008/layout/VerticalCurvedList"/>
    <dgm:cxn modelId="{83BFA24A-E322-4C2C-BF4D-392457DE14C2}" type="presParOf" srcId="{80A24962-63D0-46D5-B670-487DE9532F98}" destId="{6AA8D488-952E-4B9A-8314-64E4A45DBF82}" srcOrd="0" destOrd="0" presId="urn:microsoft.com/office/officeart/2008/layout/VerticalCurvedList"/>
    <dgm:cxn modelId="{BB5318B9-D30E-4B65-B6E8-467BD3EC6E2C}" type="presParOf" srcId="{344A09E6-AE64-4A90-8BA6-5115D893C7DF}" destId="{A6884985-5F03-4B80-B317-98101CEAE1B5}" srcOrd="3" destOrd="0" presId="urn:microsoft.com/office/officeart/2008/layout/VerticalCurvedList"/>
    <dgm:cxn modelId="{36C4C393-E632-4B10-A34D-FE36508DB63B}" type="presParOf" srcId="{344A09E6-AE64-4A90-8BA6-5115D893C7DF}" destId="{DCC369AA-F8E0-4F19-8DE0-8CEB8F0EE10F}" srcOrd="4" destOrd="0" presId="urn:microsoft.com/office/officeart/2008/layout/VerticalCurvedList"/>
    <dgm:cxn modelId="{F59C9A1B-D042-4501-9596-05C6B12E6911}" type="presParOf" srcId="{DCC369AA-F8E0-4F19-8DE0-8CEB8F0EE10F}" destId="{DC39D472-0250-4A30-A8C0-BA24184809A0}" srcOrd="0" destOrd="0" presId="urn:microsoft.com/office/officeart/2008/layout/VerticalCurvedList"/>
    <dgm:cxn modelId="{3B386732-E0CE-48A8-B68C-B889A18B9413}" type="presParOf" srcId="{344A09E6-AE64-4A90-8BA6-5115D893C7DF}" destId="{26F13AC5-EACA-43EE-9220-31D938CC79AE}" srcOrd="5" destOrd="0" presId="urn:microsoft.com/office/officeart/2008/layout/VerticalCurvedList"/>
    <dgm:cxn modelId="{31D2C013-E7E3-450A-B294-DB260D759C81}" type="presParOf" srcId="{344A09E6-AE64-4A90-8BA6-5115D893C7DF}" destId="{D9B066CD-455D-4B71-81C0-CB2028030E7E}" srcOrd="6" destOrd="0" presId="urn:microsoft.com/office/officeart/2008/layout/VerticalCurvedList"/>
    <dgm:cxn modelId="{56B94AD5-5A05-4EE2-B5C5-991906BAEC6D}" type="presParOf" srcId="{D9B066CD-455D-4B71-81C0-CB2028030E7E}" destId="{1F2E4B72-EBDC-4AEF-B918-A603FF6F8E9A}" srcOrd="0" destOrd="0" presId="urn:microsoft.com/office/officeart/2008/layout/VerticalCurvedList"/>
    <dgm:cxn modelId="{BB2D7F5A-7221-46B8-859F-CF8E9E161F67}" type="presParOf" srcId="{344A09E6-AE64-4A90-8BA6-5115D893C7DF}" destId="{C75D5AB8-7E41-4755-A942-B0C0394190D9}" srcOrd="7" destOrd="0" presId="urn:microsoft.com/office/officeart/2008/layout/VerticalCurvedList"/>
    <dgm:cxn modelId="{BF90D702-9342-4C1E-83AD-B64E53F2F945}" type="presParOf" srcId="{344A09E6-AE64-4A90-8BA6-5115D893C7DF}" destId="{7F5A7155-8DF9-43C1-BC4F-7015CF736F0B}" srcOrd="8" destOrd="0" presId="urn:microsoft.com/office/officeart/2008/layout/VerticalCurvedList"/>
    <dgm:cxn modelId="{BA325754-E2CE-4CB0-AEEE-0D88DCE78809}" type="presParOf" srcId="{7F5A7155-8DF9-43C1-BC4F-7015CF736F0B}" destId="{674D744F-CF8A-42D3-B43C-6FD7A0105B0B}" srcOrd="0" destOrd="0" presId="urn:microsoft.com/office/officeart/2008/layout/VerticalCurvedList"/>
    <dgm:cxn modelId="{1F5D1DB1-F1A3-450E-9533-8D3E77976664}" type="presParOf" srcId="{344A09E6-AE64-4A90-8BA6-5115D893C7DF}" destId="{FBFA7F44-F221-4E94-BF04-8C931B422A70}" srcOrd="9" destOrd="0" presId="urn:microsoft.com/office/officeart/2008/layout/VerticalCurvedList"/>
    <dgm:cxn modelId="{64FB7C12-1C6A-4519-A78F-4ADA5A121AA4}" type="presParOf" srcId="{344A09E6-AE64-4A90-8BA6-5115D893C7DF}" destId="{C1F66F3F-E46B-44CB-B837-896CA3E4F258}" srcOrd="10" destOrd="0" presId="urn:microsoft.com/office/officeart/2008/layout/VerticalCurvedList"/>
    <dgm:cxn modelId="{FAB2FC4E-E9A5-4CD3-AF51-528CC623B9D0}" type="presParOf" srcId="{C1F66F3F-E46B-44CB-B837-896CA3E4F258}" destId="{A9E9A9EA-48E3-487B-920F-2246BADC2221}" srcOrd="0" destOrd="0" presId="urn:microsoft.com/office/officeart/2008/layout/VerticalCurvedList"/>
    <dgm:cxn modelId="{0FE5C725-A98F-4FF7-A114-F5559E4E5575}" type="presParOf" srcId="{344A09E6-AE64-4A90-8BA6-5115D893C7DF}" destId="{3AC60110-95F3-4214-85FA-9CD72297AC87}" srcOrd="11" destOrd="0" presId="urn:microsoft.com/office/officeart/2008/layout/VerticalCurvedList"/>
    <dgm:cxn modelId="{FCD8003B-92A7-4A82-AE84-727BB57C07B6}" type="presParOf" srcId="{344A09E6-AE64-4A90-8BA6-5115D893C7DF}" destId="{5C14A5E0-8B63-45C2-8BD0-E877889F2A9C}" srcOrd="12" destOrd="0" presId="urn:microsoft.com/office/officeart/2008/layout/VerticalCurvedList"/>
    <dgm:cxn modelId="{BFC6EAD2-722E-4565-86F8-5C53BE76AED6}" type="presParOf" srcId="{5C14A5E0-8B63-45C2-8BD0-E877889F2A9C}" destId="{BF570F49-8B5F-4F6C-9285-26D45C198242}" srcOrd="0" destOrd="0" presId="urn:microsoft.com/office/officeart/2008/layout/VerticalCurvedList"/>
    <dgm:cxn modelId="{E8A9247E-C49B-4BD5-A09B-BB4CA56454E3}" type="presParOf" srcId="{344A09E6-AE64-4A90-8BA6-5115D893C7DF}" destId="{2AC74E10-45A1-4E43-9C9C-48DB3C621524}" srcOrd="13" destOrd="0" presId="urn:microsoft.com/office/officeart/2008/layout/VerticalCurvedList"/>
    <dgm:cxn modelId="{B7A95542-95B0-47C4-B2D8-95D21F6F0D5A}" type="presParOf" srcId="{344A09E6-AE64-4A90-8BA6-5115D893C7DF}" destId="{1C6BA2FE-47FD-4965-82A4-4BFD3507FBA8}" srcOrd="14" destOrd="0" presId="urn:microsoft.com/office/officeart/2008/layout/VerticalCurvedList"/>
    <dgm:cxn modelId="{B2062C07-ACC2-4C95-B0EC-538A600B6DBA}" type="presParOf" srcId="{1C6BA2FE-47FD-4965-82A4-4BFD3507FBA8}" destId="{0326944E-3CDB-46ED-A4CB-87834708FB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93C3B47-AD01-4E00-B264-133D161F28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EC"/>
        </a:p>
      </dgm:t>
    </dgm:pt>
    <dgm:pt modelId="{82147029-008E-4111-90F0-FDF9E8FF5F71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MX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Ensamblar los genomas de </a:t>
          </a:r>
          <a:r>
            <a:rPr lang="es-MX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Candidatus Sulcia muelleri </a:t>
          </a:r>
          <a:r>
            <a:rPr lang="es-MX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y </a:t>
          </a:r>
          <a:r>
            <a:rPr lang="es-MX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Candidatus Nasuia deltocephalinicola </a:t>
          </a:r>
          <a:r>
            <a:rPr lang="es-MX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 partir de scaffolds obtenidos por secuenciación de alto rendimiento de ADN total del saltahojas de césped gris (</a:t>
          </a:r>
          <a:r>
            <a:rPr lang="es-MX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Exitianus exitiosus</a:t>
          </a:r>
          <a:r>
            <a:rPr lang="es-MX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).</a:t>
          </a:r>
          <a:endParaRPr lang="es-EC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07DA3D-FC05-4BCB-86CD-3B5A2C2688CA}" type="parTrans" cxnId="{544C9F23-A50C-4AAF-B801-58B6162FE2DE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654D08-BA09-4DAA-84C9-7A684A77EBD5}" type="sibTrans" cxnId="{544C9F23-A50C-4AAF-B801-58B6162FE2DE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578FF69-BD09-45FF-970F-EEF7A6BD08FB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MX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Anotar los genomas de los endosimbiontes </a:t>
          </a:r>
          <a:r>
            <a:rPr lang="es-MX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Candidatus Sulcia muelleri </a:t>
          </a:r>
          <a:r>
            <a:rPr lang="es-MX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y </a:t>
          </a:r>
          <a:r>
            <a:rPr lang="es-MX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Candidatus Nasuia deltocephalinicola </a:t>
          </a:r>
          <a:r>
            <a:rPr lang="es-MX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del saltahojas de césped gris (</a:t>
          </a:r>
          <a:r>
            <a:rPr lang="es-MX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Exitianus exitiosus</a:t>
          </a:r>
          <a:r>
            <a:rPr lang="es-MX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). </a:t>
          </a:r>
          <a:endParaRPr lang="es-EC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32B3412-4F28-4609-853D-ECDC6D1A3EF7}" type="parTrans" cxnId="{730DB42D-93A8-4032-9DD1-3E3131C702AC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C54403D-BC08-4A90-BCAB-26723A55BF19}" type="sibTrans" cxnId="{730DB42D-93A8-4032-9DD1-3E3131C702AC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A3256B6-551B-4954-AA56-C653C264EEA4}">
      <dgm:prSet phldrT="[Text]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MX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Realizar un análisis filogenético de las bacterias </a:t>
          </a:r>
          <a:r>
            <a:rPr lang="es-MX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Candidatus Sulcia muelleri </a:t>
          </a:r>
          <a:r>
            <a:rPr lang="es-MX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y </a:t>
          </a:r>
          <a:r>
            <a:rPr lang="es-MX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Candidatus Nasuia deltocephalinicola</a:t>
          </a:r>
          <a:r>
            <a:rPr lang="es-MX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endParaRPr lang="es-EC" i="1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435FDF6-1502-4011-9BB6-C7AB6EDA0560}" type="parTrans" cxnId="{F1D8CA17-1367-4F61-B0AF-F888450B4699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FBEC880-B506-442C-9491-30DC56106341}" type="sibTrans" cxnId="{F1D8CA17-1367-4F61-B0AF-F888450B4699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9214DE-BD89-4559-AB32-7D59C264AC9A}" type="pres">
      <dgm:prSet presAssocID="{693C3B47-AD01-4E00-B264-133D161F282B}" presName="root" presStyleCnt="0">
        <dgm:presLayoutVars>
          <dgm:dir/>
          <dgm:resizeHandles val="exact"/>
        </dgm:presLayoutVars>
      </dgm:prSet>
      <dgm:spPr/>
    </dgm:pt>
    <dgm:pt modelId="{1357D1FB-2DB0-4F7B-9071-FDFDE7070BD4}" type="pres">
      <dgm:prSet presAssocID="{82147029-008E-4111-90F0-FDF9E8FF5F71}" presName="compNode" presStyleCnt="0"/>
      <dgm:spPr/>
    </dgm:pt>
    <dgm:pt modelId="{773C8502-7D61-4E9E-9F73-A5BFFA2870AA}" type="pres">
      <dgm:prSet presAssocID="{82147029-008E-4111-90F0-FDF9E8FF5F71}" presName="bgRect" presStyleLbl="bgShp" presStyleIdx="0" presStyleCnt="3"/>
      <dgm:spPr/>
    </dgm:pt>
    <dgm:pt modelId="{A4103A4B-645C-4FE6-AE6B-8518A939C680}" type="pres">
      <dgm:prSet presAssocID="{82147029-008E-4111-90F0-FDF9E8FF5F7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NA"/>
        </a:ext>
      </dgm:extLst>
    </dgm:pt>
    <dgm:pt modelId="{45E1A788-41F5-4A37-A2B9-C13840C9349C}" type="pres">
      <dgm:prSet presAssocID="{82147029-008E-4111-90F0-FDF9E8FF5F71}" presName="spaceRect" presStyleCnt="0"/>
      <dgm:spPr/>
    </dgm:pt>
    <dgm:pt modelId="{FBDBC47B-8842-4ECA-B368-1277874C9346}" type="pres">
      <dgm:prSet presAssocID="{82147029-008E-4111-90F0-FDF9E8FF5F71}" presName="parTx" presStyleLbl="revTx" presStyleIdx="0" presStyleCnt="3">
        <dgm:presLayoutVars>
          <dgm:chMax val="0"/>
          <dgm:chPref val="0"/>
        </dgm:presLayoutVars>
      </dgm:prSet>
      <dgm:spPr/>
    </dgm:pt>
    <dgm:pt modelId="{F6EC8BDF-7306-4739-B786-33A56BADC672}" type="pres">
      <dgm:prSet presAssocID="{BE654D08-BA09-4DAA-84C9-7A684A77EBD5}" presName="sibTrans" presStyleCnt="0"/>
      <dgm:spPr/>
    </dgm:pt>
    <dgm:pt modelId="{4AF3D03F-5C5D-4084-B504-8B21E68BF2F0}" type="pres">
      <dgm:prSet presAssocID="{B578FF69-BD09-45FF-970F-EEF7A6BD08FB}" presName="compNode" presStyleCnt="0"/>
      <dgm:spPr/>
    </dgm:pt>
    <dgm:pt modelId="{3BB5FA4D-E241-47C2-8925-A5F3175E3553}" type="pres">
      <dgm:prSet presAssocID="{B578FF69-BD09-45FF-970F-EEF7A6BD08FB}" presName="bgRect" presStyleLbl="bgShp" presStyleIdx="1" presStyleCnt="3"/>
      <dgm:spPr/>
    </dgm:pt>
    <dgm:pt modelId="{58555327-B7A6-4A9B-BA41-B0E5766CC207}" type="pres">
      <dgm:prSet presAssocID="{B578FF69-BD09-45FF-970F-EEF7A6BD08FB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 Print"/>
        </a:ext>
      </dgm:extLst>
    </dgm:pt>
    <dgm:pt modelId="{B2799271-8F51-4F1D-B837-DBE4ED3A99F8}" type="pres">
      <dgm:prSet presAssocID="{B578FF69-BD09-45FF-970F-EEF7A6BD08FB}" presName="spaceRect" presStyleCnt="0"/>
      <dgm:spPr/>
    </dgm:pt>
    <dgm:pt modelId="{DD7224E1-E468-4237-A7C9-A044D01737A7}" type="pres">
      <dgm:prSet presAssocID="{B578FF69-BD09-45FF-970F-EEF7A6BD08FB}" presName="parTx" presStyleLbl="revTx" presStyleIdx="1" presStyleCnt="3">
        <dgm:presLayoutVars>
          <dgm:chMax val="0"/>
          <dgm:chPref val="0"/>
        </dgm:presLayoutVars>
      </dgm:prSet>
      <dgm:spPr/>
    </dgm:pt>
    <dgm:pt modelId="{402FFACE-DF06-41CC-8B7B-38DF4EC5DB46}" type="pres">
      <dgm:prSet presAssocID="{FC54403D-BC08-4A90-BCAB-26723A55BF19}" presName="sibTrans" presStyleCnt="0"/>
      <dgm:spPr/>
    </dgm:pt>
    <dgm:pt modelId="{F7A26377-B45A-49C1-BF9F-4B9F992022E0}" type="pres">
      <dgm:prSet presAssocID="{BA3256B6-551B-4954-AA56-C653C264EEA4}" presName="compNode" presStyleCnt="0"/>
      <dgm:spPr/>
    </dgm:pt>
    <dgm:pt modelId="{5113693C-7D44-4056-A821-834F7FCC66BB}" type="pres">
      <dgm:prSet presAssocID="{BA3256B6-551B-4954-AA56-C653C264EEA4}" presName="bgRect" presStyleLbl="bgShp" presStyleIdx="2" presStyleCnt="3"/>
      <dgm:spPr/>
    </dgm:pt>
    <dgm:pt modelId="{56F2EA7B-67A0-48B6-9327-79367A8AB9AE}" type="pres">
      <dgm:prSet presAssocID="{BA3256B6-551B-4954-AA56-C653C264EEA4}" presName="iconRect" presStyleLbl="node1" presStyleIdx="2" presStyleCnt="3" custScaleX="139125" custScaleY="150437" custLinFactNeighborY="1872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>
          <a:noFill/>
        </a:ln>
      </dgm:spPr>
    </dgm:pt>
    <dgm:pt modelId="{7EF6577A-ECEF-4FAA-BF20-D5856E9A0532}" type="pres">
      <dgm:prSet presAssocID="{BA3256B6-551B-4954-AA56-C653C264EEA4}" presName="spaceRect" presStyleCnt="0"/>
      <dgm:spPr/>
    </dgm:pt>
    <dgm:pt modelId="{C8894596-4335-4F51-9722-C86AFFCC6CE6}" type="pres">
      <dgm:prSet presAssocID="{BA3256B6-551B-4954-AA56-C653C264EEA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1D8CA17-1367-4F61-B0AF-F888450B4699}" srcId="{693C3B47-AD01-4E00-B264-133D161F282B}" destId="{BA3256B6-551B-4954-AA56-C653C264EEA4}" srcOrd="2" destOrd="0" parTransId="{E435FDF6-1502-4011-9BB6-C7AB6EDA0560}" sibTransId="{9FBEC880-B506-442C-9491-30DC56106341}"/>
    <dgm:cxn modelId="{544C9F23-A50C-4AAF-B801-58B6162FE2DE}" srcId="{693C3B47-AD01-4E00-B264-133D161F282B}" destId="{82147029-008E-4111-90F0-FDF9E8FF5F71}" srcOrd="0" destOrd="0" parTransId="{3F07DA3D-FC05-4BCB-86CD-3B5A2C2688CA}" sibTransId="{BE654D08-BA09-4DAA-84C9-7A684A77EBD5}"/>
    <dgm:cxn modelId="{730DB42D-93A8-4032-9DD1-3E3131C702AC}" srcId="{693C3B47-AD01-4E00-B264-133D161F282B}" destId="{B578FF69-BD09-45FF-970F-EEF7A6BD08FB}" srcOrd="1" destOrd="0" parTransId="{532B3412-4F28-4609-853D-ECDC6D1A3EF7}" sibTransId="{FC54403D-BC08-4A90-BCAB-26723A55BF19}"/>
    <dgm:cxn modelId="{13825174-3F77-4A3A-9D92-3D04980D6F77}" type="presOf" srcId="{B578FF69-BD09-45FF-970F-EEF7A6BD08FB}" destId="{DD7224E1-E468-4237-A7C9-A044D01737A7}" srcOrd="0" destOrd="0" presId="urn:microsoft.com/office/officeart/2018/2/layout/IconVerticalSolidList"/>
    <dgm:cxn modelId="{7666DC93-C807-4B83-8E76-63044059772C}" type="presOf" srcId="{82147029-008E-4111-90F0-FDF9E8FF5F71}" destId="{FBDBC47B-8842-4ECA-B368-1277874C9346}" srcOrd="0" destOrd="0" presId="urn:microsoft.com/office/officeart/2018/2/layout/IconVerticalSolidList"/>
    <dgm:cxn modelId="{40375EB7-3518-492E-BF8F-2FD22179CD65}" type="presOf" srcId="{693C3B47-AD01-4E00-B264-133D161F282B}" destId="{879214DE-BD89-4559-AB32-7D59C264AC9A}" srcOrd="0" destOrd="0" presId="urn:microsoft.com/office/officeart/2018/2/layout/IconVerticalSolidList"/>
    <dgm:cxn modelId="{CB2304DB-6986-4A66-B816-EA66A2C1B09E}" type="presOf" srcId="{BA3256B6-551B-4954-AA56-C653C264EEA4}" destId="{C8894596-4335-4F51-9722-C86AFFCC6CE6}" srcOrd="0" destOrd="0" presId="urn:microsoft.com/office/officeart/2018/2/layout/IconVerticalSolidList"/>
    <dgm:cxn modelId="{8CD91BD1-3194-4546-973C-B1DDCED75773}" type="presParOf" srcId="{879214DE-BD89-4559-AB32-7D59C264AC9A}" destId="{1357D1FB-2DB0-4F7B-9071-FDFDE7070BD4}" srcOrd="0" destOrd="0" presId="urn:microsoft.com/office/officeart/2018/2/layout/IconVerticalSolidList"/>
    <dgm:cxn modelId="{428F370C-B52D-4D3B-B690-A340CA103409}" type="presParOf" srcId="{1357D1FB-2DB0-4F7B-9071-FDFDE7070BD4}" destId="{773C8502-7D61-4E9E-9F73-A5BFFA2870AA}" srcOrd="0" destOrd="0" presId="urn:microsoft.com/office/officeart/2018/2/layout/IconVerticalSolidList"/>
    <dgm:cxn modelId="{F6737709-4B3D-456F-AA84-9716DFC4A9A2}" type="presParOf" srcId="{1357D1FB-2DB0-4F7B-9071-FDFDE7070BD4}" destId="{A4103A4B-645C-4FE6-AE6B-8518A939C680}" srcOrd="1" destOrd="0" presId="urn:microsoft.com/office/officeart/2018/2/layout/IconVerticalSolidList"/>
    <dgm:cxn modelId="{4BC185EE-F2F0-44BE-818B-982139ECBA67}" type="presParOf" srcId="{1357D1FB-2DB0-4F7B-9071-FDFDE7070BD4}" destId="{45E1A788-41F5-4A37-A2B9-C13840C9349C}" srcOrd="2" destOrd="0" presId="urn:microsoft.com/office/officeart/2018/2/layout/IconVerticalSolidList"/>
    <dgm:cxn modelId="{F64AB472-1A2E-4FAA-B430-B6BE7F1ECAB8}" type="presParOf" srcId="{1357D1FB-2DB0-4F7B-9071-FDFDE7070BD4}" destId="{FBDBC47B-8842-4ECA-B368-1277874C9346}" srcOrd="3" destOrd="0" presId="urn:microsoft.com/office/officeart/2018/2/layout/IconVerticalSolidList"/>
    <dgm:cxn modelId="{89F30B9C-97FF-4B4E-BD2C-E7E024E5204D}" type="presParOf" srcId="{879214DE-BD89-4559-AB32-7D59C264AC9A}" destId="{F6EC8BDF-7306-4739-B786-33A56BADC672}" srcOrd="1" destOrd="0" presId="urn:microsoft.com/office/officeart/2018/2/layout/IconVerticalSolidList"/>
    <dgm:cxn modelId="{99E9E94F-0DCB-4C03-BC8A-BFE92B1B7EC1}" type="presParOf" srcId="{879214DE-BD89-4559-AB32-7D59C264AC9A}" destId="{4AF3D03F-5C5D-4084-B504-8B21E68BF2F0}" srcOrd="2" destOrd="0" presId="urn:microsoft.com/office/officeart/2018/2/layout/IconVerticalSolidList"/>
    <dgm:cxn modelId="{7D625705-EFBA-44BF-9295-BE36A966B1D8}" type="presParOf" srcId="{4AF3D03F-5C5D-4084-B504-8B21E68BF2F0}" destId="{3BB5FA4D-E241-47C2-8925-A5F3175E3553}" srcOrd="0" destOrd="0" presId="urn:microsoft.com/office/officeart/2018/2/layout/IconVerticalSolidList"/>
    <dgm:cxn modelId="{91BE6FD6-530D-4340-BA6B-AE8BF65C3117}" type="presParOf" srcId="{4AF3D03F-5C5D-4084-B504-8B21E68BF2F0}" destId="{58555327-B7A6-4A9B-BA41-B0E5766CC207}" srcOrd="1" destOrd="0" presId="urn:microsoft.com/office/officeart/2018/2/layout/IconVerticalSolidList"/>
    <dgm:cxn modelId="{205EEFEF-9C54-46C4-B5EF-FB673D5EAAB7}" type="presParOf" srcId="{4AF3D03F-5C5D-4084-B504-8B21E68BF2F0}" destId="{B2799271-8F51-4F1D-B837-DBE4ED3A99F8}" srcOrd="2" destOrd="0" presId="urn:microsoft.com/office/officeart/2018/2/layout/IconVerticalSolidList"/>
    <dgm:cxn modelId="{02984B85-D925-410F-A259-CCBE9F4D4B1E}" type="presParOf" srcId="{4AF3D03F-5C5D-4084-B504-8B21E68BF2F0}" destId="{DD7224E1-E468-4237-A7C9-A044D01737A7}" srcOrd="3" destOrd="0" presId="urn:microsoft.com/office/officeart/2018/2/layout/IconVerticalSolidList"/>
    <dgm:cxn modelId="{4BCC05E3-D691-4485-980C-F68069F2DD4E}" type="presParOf" srcId="{879214DE-BD89-4559-AB32-7D59C264AC9A}" destId="{402FFACE-DF06-41CC-8B7B-38DF4EC5DB46}" srcOrd="3" destOrd="0" presId="urn:microsoft.com/office/officeart/2018/2/layout/IconVerticalSolidList"/>
    <dgm:cxn modelId="{6B8913C3-0F25-42A4-A099-FA5B2A8F03FA}" type="presParOf" srcId="{879214DE-BD89-4559-AB32-7D59C264AC9A}" destId="{F7A26377-B45A-49C1-BF9F-4B9F992022E0}" srcOrd="4" destOrd="0" presId="urn:microsoft.com/office/officeart/2018/2/layout/IconVerticalSolidList"/>
    <dgm:cxn modelId="{B243892D-1074-47ED-9574-6A799FE9D6B5}" type="presParOf" srcId="{F7A26377-B45A-49C1-BF9F-4B9F992022E0}" destId="{5113693C-7D44-4056-A821-834F7FCC66BB}" srcOrd="0" destOrd="0" presId="urn:microsoft.com/office/officeart/2018/2/layout/IconVerticalSolidList"/>
    <dgm:cxn modelId="{EF2642AA-0FAF-49A6-8BAA-A46363D569B3}" type="presParOf" srcId="{F7A26377-B45A-49C1-BF9F-4B9F992022E0}" destId="{56F2EA7B-67A0-48B6-9327-79367A8AB9AE}" srcOrd="1" destOrd="0" presId="urn:microsoft.com/office/officeart/2018/2/layout/IconVerticalSolidList"/>
    <dgm:cxn modelId="{5C7C69C0-8F4D-437F-9D30-992B7929D914}" type="presParOf" srcId="{F7A26377-B45A-49C1-BF9F-4B9F992022E0}" destId="{7EF6577A-ECEF-4FAA-BF20-D5856E9A0532}" srcOrd="2" destOrd="0" presId="urn:microsoft.com/office/officeart/2018/2/layout/IconVerticalSolidList"/>
    <dgm:cxn modelId="{5F16991F-9CCE-4A23-A159-35C3B18D0A9B}" type="presParOf" srcId="{F7A26377-B45A-49C1-BF9F-4B9F992022E0}" destId="{C8894596-4335-4F51-9722-C86AFFCC6CE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93C3B47-AD01-4E00-B264-133D161F282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s-EC"/>
        </a:p>
      </dgm:t>
    </dgm:pt>
    <dgm:pt modelId="{82147029-008E-4111-90F0-FDF9E8FF5F71}">
      <dgm:prSet phldrT="[Text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100000"/>
            </a:lnSpc>
          </a:pPr>
          <a:r>
            <a:rPr lang="es-MX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Ensamblar y anotar los endosimbiontes bacterianos </a:t>
          </a:r>
          <a:r>
            <a:rPr lang="es-MX" sz="17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Candidatus Sulcia muelleri </a:t>
          </a:r>
          <a:r>
            <a:rPr lang="es-MX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y </a:t>
          </a:r>
          <a:r>
            <a:rPr lang="es-MX" sz="17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Candidatus Nasuia deltocephalinicola</a:t>
          </a:r>
          <a:r>
            <a:rPr lang="es-MX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del saltahojas de césped gris (</a:t>
          </a:r>
          <a:r>
            <a:rPr lang="es-MX" sz="17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Exitianus exitiosus</a:t>
          </a:r>
          <a:r>
            <a:rPr lang="es-MX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).</a:t>
          </a:r>
          <a:endParaRPr lang="es-EC" sz="1700" b="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07DA3D-FC05-4BCB-86CD-3B5A2C2688CA}" type="parTrans" cxnId="{544C9F23-A50C-4AAF-B801-58B6162FE2DE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E654D08-BA09-4DAA-84C9-7A684A77EBD5}" type="sibTrans" cxnId="{544C9F23-A50C-4AAF-B801-58B6162FE2DE}">
      <dgm:prSet/>
      <dgm:spPr/>
      <dgm:t>
        <a:bodyPr/>
        <a:lstStyle/>
        <a:p>
          <a:endParaRPr lang="es-EC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79214DE-BD89-4559-AB32-7D59C264AC9A}" type="pres">
      <dgm:prSet presAssocID="{693C3B47-AD01-4E00-B264-133D161F282B}" presName="root" presStyleCnt="0">
        <dgm:presLayoutVars>
          <dgm:dir/>
          <dgm:resizeHandles val="exact"/>
        </dgm:presLayoutVars>
      </dgm:prSet>
      <dgm:spPr/>
    </dgm:pt>
    <dgm:pt modelId="{1357D1FB-2DB0-4F7B-9071-FDFDE7070BD4}" type="pres">
      <dgm:prSet presAssocID="{82147029-008E-4111-90F0-FDF9E8FF5F71}" presName="compNode" presStyleCnt="0"/>
      <dgm:spPr/>
    </dgm:pt>
    <dgm:pt modelId="{773C8502-7D61-4E9E-9F73-A5BFFA2870AA}" type="pres">
      <dgm:prSet presAssocID="{82147029-008E-4111-90F0-FDF9E8FF5F71}" presName="bgRect" presStyleLbl="bgShp" presStyleIdx="0" presStyleCnt="1"/>
      <dgm:spPr/>
    </dgm:pt>
    <dgm:pt modelId="{A4103A4B-645C-4FE6-AE6B-8518A939C680}" type="pres">
      <dgm:prSet presAssocID="{82147029-008E-4111-90F0-FDF9E8FF5F71}" presName="iconRect" presStyleLbl="node1" presStyleIdx="0" presStyleCnt="1" custScaleX="146685" custScaleY="14596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45E1A788-41F5-4A37-A2B9-C13840C9349C}" type="pres">
      <dgm:prSet presAssocID="{82147029-008E-4111-90F0-FDF9E8FF5F71}" presName="spaceRect" presStyleCnt="0"/>
      <dgm:spPr/>
    </dgm:pt>
    <dgm:pt modelId="{FBDBC47B-8842-4ECA-B368-1277874C9346}" type="pres">
      <dgm:prSet presAssocID="{82147029-008E-4111-90F0-FDF9E8FF5F71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544C9F23-A50C-4AAF-B801-58B6162FE2DE}" srcId="{693C3B47-AD01-4E00-B264-133D161F282B}" destId="{82147029-008E-4111-90F0-FDF9E8FF5F71}" srcOrd="0" destOrd="0" parTransId="{3F07DA3D-FC05-4BCB-86CD-3B5A2C2688CA}" sibTransId="{BE654D08-BA09-4DAA-84C9-7A684A77EBD5}"/>
    <dgm:cxn modelId="{7666DC93-C807-4B83-8E76-63044059772C}" type="presOf" srcId="{82147029-008E-4111-90F0-FDF9E8FF5F71}" destId="{FBDBC47B-8842-4ECA-B368-1277874C9346}" srcOrd="0" destOrd="0" presId="urn:microsoft.com/office/officeart/2018/2/layout/IconVerticalSolidList"/>
    <dgm:cxn modelId="{40375EB7-3518-492E-BF8F-2FD22179CD65}" type="presOf" srcId="{693C3B47-AD01-4E00-B264-133D161F282B}" destId="{879214DE-BD89-4559-AB32-7D59C264AC9A}" srcOrd="0" destOrd="0" presId="urn:microsoft.com/office/officeart/2018/2/layout/IconVerticalSolidList"/>
    <dgm:cxn modelId="{8CD91BD1-3194-4546-973C-B1DDCED75773}" type="presParOf" srcId="{879214DE-BD89-4559-AB32-7D59C264AC9A}" destId="{1357D1FB-2DB0-4F7B-9071-FDFDE7070BD4}" srcOrd="0" destOrd="0" presId="urn:microsoft.com/office/officeart/2018/2/layout/IconVerticalSolidList"/>
    <dgm:cxn modelId="{428F370C-B52D-4D3B-B690-A340CA103409}" type="presParOf" srcId="{1357D1FB-2DB0-4F7B-9071-FDFDE7070BD4}" destId="{773C8502-7D61-4E9E-9F73-A5BFFA2870AA}" srcOrd="0" destOrd="0" presId="urn:microsoft.com/office/officeart/2018/2/layout/IconVerticalSolidList"/>
    <dgm:cxn modelId="{F6737709-4B3D-456F-AA84-9716DFC4A9A2}" type="presParOf" srcId="{1357D1FB-2DB0-4F7B-9071-FDFDE7070BD4}" destId="{A4103A4B-645C-4FE6-AE6B-8518A939C680}" srcOrd="1" destOrd="0" presId="urn:microsoft.com/office/officeart/2018/2/layout/IconVerticalSolidList"/>
    <dgm:cxn modelId="{4BC185EE-F2F0-44BE-818B-982139ECBA67}" type="presParOf" srcId="{1357D1FB-2DB0-4F7B-9071-FDFDE7070BD4}" destId="{45E1A788-41F5-4A37-A2B9-C13840C9349C}" srcOrd="2" destOrd="0" presId="urn:microsoft.com/office/officeart/2018/2/layout/IconVerticalSolidList"/>
    <dgm:cxn modelId="{F64AB472-1A2E-4FAA-B430-B6BE7F1ECAB8}" type="presParOf" srcId="{1357D1FB-2DB0-4F7B-9071-FDFDE7070BD4}" destId="{FBDBC47B-8842-4ECA-B368-1277874C93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872B66-BB90-4D5D-9BE6-0F72F0AD368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</dgm:pt>
    <dgm:pt modelId="{13D38F2F-2A27-4FC4-BF38-25A3EE38389E}">
      <dgm:prSet phldrT="[Text]"/>
      <dgm:spPr/>
      <dgm:t>
        <a:bodyPr/>
        <a:lstStyle/>
        <a:p>
          <a:r>
            <a:rPr lang="es-EC" b="0" dirty="0"/>
            <a:t>Introducción</a:t>
          </a:r>
        </a:p>
      </dgm:t>
    </dgm:pt>
    <dgm:pt modelId="{24084277-2D6E-4A5D-8B40-3FEDC7F26C33}" type="parTrans" cxnId="{0E1C0FA7-5162-4585-8305-720475A03129}">
      <dgm:prSet/>
      <dgm:spPr/>
      <dgm:t>
        <a:bodyPr/>
        <a:lstStyle/>
        <a:p>
          <a:endParaRPr lang="es-EC"/>
        </a:p>
      </dgm:t>
    </dgm:pt>
    <dgm:pt modelId="{088510DB-0504-4834-BEFF-260A988165E0}" type="sibTrans" cxnId="{0E1C0FA7-5162-4585-8305-720475A03129}">
      <dgm:prSet/>
      <dgm:spPr/>
      <dgm:t>
        <a:bodyPr/>
        <a:lstStyle/>
        <a:p>
          <a:endParaRPr lang="es-EC"/>
        </a:p>
      </dgm:t>
    </dgm:pt>
    <dgm:pt modelId="{A7370823-F39B-4B16-98E5-C73F9C355529}">
      <dgm:prSet phldrT="[Text]"/>
      <dgm:spPr/>
      <dgm:t>
        <a:bodyPr/>
        <a:lstStyle/>
        <a:p>
          <a:r>
            <a:rPr lang="es-EC" b="0" dirty="0"/>
            <a:t>Objetivos</a:t>
          </a:r>
        </a:p>
      </dgm:t>
    </dgm:pt>
    <dgm:pt modelId="{7C11E3B9-43A2-459C-89B1-FCAE8408C683}" type="parTrans" cxnId="{0C660D4C-A415-4715-8274-C69B7BA6C159}">
      <dgm:prSet/>
      <dgm:spPr/>
      <dgm:t>
        <a:bodyPr/>
        <a:lstStyle/>
        <a:p>
          <a:endParaRPr lang="es-EC"/>
        </a:p>
      </dgm:t>
    </dgm:pt>
    <dgm:pt modelId="{E0438B1E-1228-41BC-9AB4-54707D24BA8D}" type="sibTrans" cxnId="{0C660D4C-A415-4715-8274-C69B7BA6C159}">
      <dgm:prSet/>
      <dgm:spPr/>
      <dgm:t>
        <a:bodyPr/>
        <a:lstStyle/>
        <a:p>
          <a:endParaRPr lang="es-EC"/>
        </a:p>
      </dgm:t>
    </dgm:pt>
    <dgm:pt modelId="{F5785195-148F-41CE-9884-889B8E2D3FE2}">
      <dgm:prSet phldrT="[Text]"/>
      <dgm:spPr/>
      <dgm:t>
        <a:bodyPr/>
        <a:lstStyle/>
        <a:p>
          <a:r>
            <a:rPr lang="es-EC" b="1" dirty="0"/>
            <a:t>Materiales y métodos</a:t>
          </a:r>
        </a:p>
      </dgm:t>
    </dgm:pt>
    <dgm:pt modelId="{701D1919-1A69-411C-A076-BB9724235295}" type="parTrans" cxnId="{92326A03-0F53-47FE-828A-E2688A8AF004}">
      <dgm:prSet/>
      <dgm:spPr/>
      <dgm:t>
        <a:bodyPr/>
        <a:lstStyle/>
        <a:p>
          <a:endParaRPr lang="es-EC"/>
        </a:p>
      </dgm:t>
    </dgm:pt>
    <dgm:pt modelId="{1788F3A0-87C2-41D3-A384-8E50FE940D8F}" type="sibTrans" cxnId="{92326A03-0F53-47FE-828A-E2688A8AF004}">
      <dgm:prSet/>
      <dgm:spPr/>
      <dgm:t>
        <a:bodyPr/>
        <a:lstStyle/>
        <a:p>
          <a:endParaRPr lang="es-EC"/>
        </a:p>
      </dgm:t>
    </dgm:pt>
    <dgm:pt modelId="{D659CB4A-4C4B-4012-8408-99E3FEA64CA2}">
      <dgm:prSet phldrT="[Text]"/>
      <dgm:spPr/>
      <dgm:t>
        <a:bodyPr/>
        <a:lstStyle/>
        <a:p>
          <a:r>
            <a:rPr lang="es-EC" dirty="0"/>
            <a:t>Resultados y discusión</a:t>
          </a:r>
        </a:p>
      </dgm:t>
    </dgm:pt>
    <dgm:pt modelId="{CA5CC867-A39D-42CF-88A5-9563A6091CE9}" type="parTrans" cxnId="{AFA50743-7738-421C-8C0B-D39B072A0589}">
      <dgm:prSet/>
      <dgm:spPr/>
      <dgm:t>
        <a:bodyPr/>
        <a:lstStyle/>
        <a:p>
          <a:endParaRPr lang="es-EC"/>
        </a:p>
      </dgm:t>
    </dgm:pt>
    <dgm:pt modelId="{9170754D-48AB-42DA-A007-4AF72C23E583}" type="sibTrans" cxnId="{AFA50743-7738-421C-8C0B-D39B072A0589}">
      <dgm:prSet/>
      <dgm:spPr/>
      <dgm:t>
        <a:bodyPr/>
        <a:lstStyle/>
        <a:p>
          <a:endParaRPr lang="es-EC"/>
        </a:p>
      </dgm:t>
    </dgm:pt>
    <dgm:pt modelId="{B5711504-BF7D-415C-A60F-93F4D226195F}">
      <dgm:prSet phldrT="[Text]"/>
      <dgm:spPr/>
      <dgm:t>
        <a:bodyPr/>
        <a:lstStyle/>
        <a:p>
          <a:r>
            <a:rPr lang="es-EC" dirty="0"/>
            <a:t>Conclusiones</a:t>
          </a:r>
        </a:p>
      </dgm:t>
    </dgm:pt>
    <dgm:pt modelId="{94C1F0AC-44D8-4893-856F-AD51D48C5F88}" type="parTrans" cxnId="{9664409E-9E2A-4EF2-BDF6-D855BB5C60A3}">
      <dgm:prSet/>
      <dgm:spPr/>
      <dgm:t>
        <a:bodyPr/>
        <a:lstStyle/>
        <a:p>
          <a:endParaRPr lang="es-EC"/>
        </a:p>
      </dgm:t>
    </dgm:pt>
    <dgm:pt modelId="{B9DB030F-EFED-4393-89A3-45013FD9971C}" type="sibTrans" cxnId="{9664409E-9E2A-4EF2-BDF6-D855BB5C60A3}">
      <dgm:prSet/>
      <dgm:spPr/>
      <dgm:t>
        <a:bodyPr/>
        <a:lstStyle/>
        <a:p>
          <a:endParaRPr lang="es-EC"/>
        </a:p>
      </dgm:t>
    </dgm:pt>
    <dgm:pt modelId="{5DD04923-5BFF-4A5A-AC9A-13FFDD19C9EA}">
      <dgm:prSet phldrT="[Text]"/>
      <dgm:spPr/>
      <dgm:t>
        <a:bodyPr/>
        <a:lstStyle/>
        <a:p>
          <a:r>
            <a:rPr lang="es-EC" dirty="0"/>
            <a:t>Recomendaciones</a:t>
          </a:r>
        </a:p>
      </dgm:t>
    </dgm:pt>
    <dgm:pt modelId="{132E27F6-3406-4678-92A0-29CFE26F36F9}" type="parTrans" cxnId="{6162A684-2530-41C9-88D0-CC910BA3A1D0}">
      <dgm:prSet/>
      <dgm:spPr/>
      <dgm:t>
        <a:bodyPr/>
        <a:lstStyle/>
        <a:p>
          <a:endParaRPr lang="es-EC"/>
        </a:p>
      </dgm:t>
    </dgm:pt>
    <dgm:pt modelId="{5D47F171-C939-45E0-A8F1-B72763BE3A2B}" type="sibTrans" cxnId="{6162A684-2530-41C9-88D0-CC910BA3A1D0}">
      <dgm:prSet/>
      <dgm:spPr/>
      <dgm:t>
        <a:bodyPr/>
        <a:lstStyle/>
        <a:p>
          <a:endParaRPr lang="es-EC"/>
        </a:p>
      </dgm:t>
    </dgm:pt>
    <dgm:pt modelId="{40141AA8-10FD-40A5-B36C-D37DD9BF49AA}">
      <dgm:prSet phldrT="[Text]"/>
      <dgm:spPr/>
      <dgm:t>
        <a:bodyPr/>
        <a:lstStyle/>
        <a:p>
          <a:r>
            <a:rPr lang="es-EC" dirty="0"/>
            <a:t>Agradecimientos</a:t>
          </a:r>
        </a:p>
      </dgm:t>
    </dgm:pt>
    <dgm:pt modelId="{334E93A4-6BEC-43ED-9267-05F123C9758A}" type="parTrans" cxnId="{4E4EF002-FD04-4729-8A9C-2CD59FE93D7E}">
      <dgm:prSet/>
      <dgm:spPr/>
      <dgm:t>
        <a:bodyPr/>
        <a:lstStyle/>
        <a:p>
          <a:endParaRPr lang="es-EC"/>
        </a:p>
      </dgm:t>
    </dgm:pt>
    <dgm:pt modelId="{4B07697B-3ACB-4BD4-8EB1-CC48910728FE}" type="sibTrans" cxnId="{4E4EF002-FD04-4729-8A9C-2CD59FE93D7E}">
      <dgm:prSet/>
      <dgm:spPr/>
      <dgm:t>
        <a:bodyPr/>
        <a:lstStyle/>
        <a:p>
          <a:endParaRPr lang="es-EC"/>
        </a:p>
      </dgm:t>
    </dgm:pt>
    <dgm:pt modelId="{3ECD35BB-B536-4109-906E-D24EEF56BD24}" type="pres">
      <dgm:prSet presAssocID="{D8872B66-BB90-4D5D-9BE6-0F72F0AD3689}" presName="Name0" presStyleCnt="0">
        <dgm:presLayoutVars>
          <dgm:chMax val="7"/>
          <dgm:chPref val="7"/>
          <dgm:dir/>
        </dgm:presLayoutVars>
      </dgm:prSet>
      <dgm:spPr/>
    </dgm:pt>
    <dgm:pt modelId="{344A09E6-AE64-4A90-8BA6-5115D893C7DF}" type="pres">
      <dgm:prSet presAssocID="{D8872B66-BB90-4D5D-9BE6-0F72F0AD3689}" presName="Name1" presStyleCnt="0"/>
      <dgm:spPr/>
    </dgm:pt>
    <dgm:pt modelId="{78342014-69C5-416F-B595-F8266228217C}" type="pres">
      <dgm:prSet presAssocID="{D8872B66-BB90-4D5D-9BE6-0F72F0AD3689}" presName="cycle" presStyleCnt="0"/>
      <dgm:spPr/>
    </dgm:pt>
    <dgm:pt modelId="{D19F173B-0D22-4B14-8E66-0CF27D49C62C}" type="pres">
      <dgm:prSet presAssocID="{D8872B66-BB90-4D5D-9BE6-0F72F0AD3689}" presName="srcNode" presStyleLbl="node1" presStyleIdx="0" presStyleCnt="7"/>
      <dgm:spPr/>
    </dgm:pt>
    <dgm:pt modelId="{D20BADB6-699D-47B7-A6B1-1E61C6A73AA6}" type="pres">
      <dgm:prSet presAssocID="{D8872B66-BB90-4D5D-9BE6-0F72F0AD3689}" presName="conn" presStyleLbl="parChTrans1D2" presStyleIdx="0" presStyleCnt="1"/>
      <dgm:spPr/>
    </dgm:pt>
    <dgm:pt modelId="{55E8EB2C-E525-4705-8874-9B89DC070F47}" type="pres">
      <dgm:prSet presAssocID="{D8872B66-BB90-4D5D-9BE6-0F72F0AD3689}" presName="extraNode" presStyleLbl="node1" presStyleIdx="0" presStyleCnt="7"/>
      <dgm:spPr/>
    </dgm:pt>
    <dgm:pt modelId="{C38BEF00-C1C1-4C5A-B0EB-5D71EBAFBD58}" type="pres">
      <dgm:prSet presAssocID="{D8872B66-BB90-4D5D-9BE6-0F72F0AD3689}" presName="dstNode" presStyleLbl="node1" presStyleIdx="0" presStyleCnt="7"/>
      <dgm:spPr/>
    </dgm:pt>
    <dgm:pt modelId="{697F4259-8AAB-4C66-A52F-68801480510D}" type="pres">
      <dgm:prSet presAssocID="{13D38F2F-2A27-4FC4-BF38-25A3EE38389E}" presName="text_1" presStyleLbl="node1" presStyleIdx="0" presStyleCnt="7">
        <dgm:presLayoutVars>
          <dgm:bulletEnabled val="1"/>
        </dgm:presLayoutVars>
      </dgm:prSet>
      <dgm:spPr/>
    </dgm:pt>
    <dgm:pt modelId="{80A24962-63D0-46D5-B670-487DE9532F98}" type="pres">
      <dgm:prSet presAssocID="{13D38F2F-2A27-4FC4-BF38-25A3EE38389E}" presName="accent_1" presStyleCnt="0"/>
      <dgm:spPr/>
    </dgm:pt>
    <dgm:pt modelId="{6AA8D488-952E-4B9A-8314-64E4A45DBF82}" type="pres">
      <dgm:prSet presAssocID="{13D38F2F-2A27-4FC4-BF38-25A3EE38389E}" presName="accentRepeatNode" presStyleLbl="solidFgAcc1" presStyleIdx="0" presStyleCnt="7"/>
      <dgm:spPr/>
    </dgm:pt>
    <dgm:pt modelId="{A6884985-5F03-4B80-B317-98101CEAE1B5}" type="pres">
      <dgm:prSet presAssocID="{A7370823-F39B-4B16-98E5-C73F9C355529}" presName="text_2" presStyleLbl="node1" presStyleIdx="1" presStyleCnt="7">
        <dgm:presLayoutVars>
          <dgm:bulletEnabled val="1"/>
        </dgm:presLayoutVars>
      </dgm:prSet>
      <dgm:spPr/>
    </dgm:pt>
    <dgm:pt modelId="{DCC369AA-F8E0-4F19-8DE0-8CEB8F0EE10F}" type="pres">
      <dgm:prSet presAssocID="{A7370823-F39B-4B16-98E5-C73F9C355529}" presName="accent_2" presStyleCnt="0"/>
      <dgm:spPr/>
    </dgm:pt>
    <dgm:pt modelId="{DC39D472-0250-4A30-A8C0-BA24184809A0}" type="pres">
      <dgm:prSet presAssocID="{A7370823-F39B-4B16-98E5-C73F9C355529}" presName="accentRepeatNode" presStyleLbl="solidFgAcc1" presStyleIdx="1" presStyleCnt="7"/>
      <dgm:spPr/>
    </dgm:pt>
    <dgm:pt modelId="{26F13AC5-EACA-43EE-9220-31D938CC79AE}" type="pres">
      <dgm:prSet presAssocID="{F5785195-148F-41CE-9884-889B8E2D3FE2}" presName="text_3" presStyleLbl="node1" presStyleIdx="2" presStyleCnt="7">
        <dgm:presLayoutVars>
          <dgm:bulletEnabled val="1"/>
        </dgm:presLayoutVars>
      </dgm:prSet>
      <dgm:spPr/>
    </dgm:pt>
    <dgm:pt modelId="{D9B066CD-455D-4B71-81C0-CB2028030E7E}" type="pres">
      <dgm:prSet presAssocID="{F5785195-148F-41CE-9884-889B8E2D3FE2}" presName="accent_3" presStyleCnt="0"/>
      <dgm:spPr/>
    </dgm:pt>
    <dgm:pt modelId="{1F2E4B72-EBDC-4AEF-B918-A603FF6F8E9A}" type="pres">
      <dgm:prSet presAssocID="{F5785195-148F-41CE-9884-889B8E2D3FE2}" presName="accentRepeatNode" presStyleLbl="solidFgAcc1" presStyleIdx="2" presStyleCnt="7"/>
      <dgm:spPr/>
    </dgm:pt>
    <dgm:pt modelId="{C75D5AB8-7E41-4755-A942-B0C0394190D9}" type="pres">
      <dgm:prSet presAssocID="{D659CB4A-4C4B-4012-8408-99E3FEA64CA2}" presName="text_4" presStyleLbl="node1" presStyleIdx="3" presStyleCnt="7">
        <dgm:presLayoutVars>
          <dgm:bulletEnabled val="1"/>
        </dgm:presLayoutVars>
      </dgm:prSet>
      <dgm:spPr/>
    </dgm:pt>
    <dgm:pt modelId="{7F5A7155-8DF9-43C1-BC4F-7015CF736F0B}" type="pres">
      <dgm:prSet presAssocID="{D659CB4A-4C4B-4012-8408-99E3FEA64CA2}" presName="accent_4" presStyleCnt="0"/>
      <dgm:spPr/>
    </dgm:pt>
    <dgm:pt modelId="{674D744F-CF8A-42D3-B43C-6FD7A0105B0B}" type="pres">
      <dgm:prSet presAssocID="{D659CB4A-4C4B-4012-8408-99E3FEA64CA2}" presName="accentRepeatNode" presStyleLbl="solidFgAcc1" presStyleIdx="3" presStyleCnt="7"/>
      <dgm:spPr/>
    </dgm:pt>
    <dgm:pt modelId="{FBFA7F44-F221-4E94-BF04-8C931B422A70}" type="pres">
      <dgm:prSet presAssocID="{B5711504-BF7D-415C-A60F-93F4D226195F}" presName="text_5" presStyleLbl="node1" presStyleIdx="4" presStyleCnt="7">
        <dgm:presLayoutVars>
          <dgm:bulletEnabled val="1"/>
        </dgm:presLayoutVars>
      </dgm:prSet>
      <dgm:spPr/>
    </dgm:pt>
    <dgm:pt modelId="{C1F66F3F-E46B-44CB-B837-896CA3E4F258}" type="pres">
      <dgm:prSet presAssocID="{B5711504-BF7D-415C-A60F-93F4D226195F}" presName="accent_5" presStyleCnt="0"/>
      <dgm:spPr/>
    </dgm:pt>
    <dgm:pt modelId="{A9E9A9EA-48E3-487B-920F-2246BADC2221}" type="pres">
      <dgm:prSet presAssocID="{B5711504-BF7D-415C-A60F-93F4D226195F}" presName="accentRepeatNode" presStyleLbl="solidFgAcc1" presStyleIdx="4" presStyleCnt="7"/>
      <dgm:spPr/>
    </dgm:pt>
    <dgm:pt modelId="{3AC60110-95F3-4214-85FA-9CD72297AC87}" type="pres">
      <dgm:prSet presAssocID="{5DD04923-5BFF-4A5A-AC9A-13FFDD19C9EA}" presName="text_6" presStyleLbl="node1" presStyleIdx="5" presStyleCnt="7">
        <dgm:presLayoutVars>
          <dgm:bulletEnabled val="1"/>
        </dgm:presLayoutVars>
      </dgm:prSet>
      <dgm:spPr/>
    </dgm:pt>
    <dgm:pt modelId="{5C14A5E0-8B63-45C2-8BD0-E877889F2A9C}" type="pres">
      <dgm:prSet presAssocID="{5DD04923-5BFF-4A5A-AC9A-13FFDD19C9EA}" presName="accent_6" presStyleCnt="0"/>
      <dgm:spPr/>
    </dgm:pt>
    <dgm:pt modelId="{BF570F49-8B5F-4F6C-9285-26D45C198242}" type="pres">
      <dgm:prSet presAssocID="{5DD04923-5BFF-4A5A-AC9A-13FFDD19C9EA}" presName="accentRepeatNode" presStyleLbl="solidFgAcc1" presStyleIdx="5" presStyleCnt="7"/>
      <dgm:spPr/>
    </dgm:pt>
    <dgm:pt modelId="{2AC74E10-45A1-4E43-9C9C-48DB3C621524}" type="pres">
      <dgm:prSet presAssocID="{40141AA8-10FD-40A5-B36C-D37DD9BF49AA}" presName="text_7" presStyleLbl="node1" presStyleIdx="6" presStyleCnt="7">
        <dgm:presLayoutVars>
          <dgm:bulletEnabled val="1"/>
        </dgm:presLayoutVars>
      </dgm:prSet>
      <dgm:spPr/>
    </dgm:pt>
    <dgm:pt modelId="{1C6BA2FE-47FD-4965-82A4-4BFD3507FBA8}" type="pres">
      <dgm:prSet presAssocID="{40141AA8-10FD-40A5-B36C-D37DD9BF49AA}" presName="accent_7" presStyleCnt="0"/>
      <dgm:spPr/>
    </dgm:pt>
    <dgm:pt modelId="{0326944E-3CDB-46ED-A4CB-87834708FBFE}" type="pres">
      <dgm:prSet presAssocID="{40141AA8-10FD-40A5-B36C-D37DD9BF49AA}" presName="accentRepeatNode" presStyleLbl="solidFgAcc1" presStyleIdx="6" presStyleCnt="7"/>
      <dgm:spPr/>
    </dgm:pt>
  </dgm:ptLst>
  <dgm:cxnLst>
    <dgm:cxn modelId="{4E4EF002-FD04-4729-8A9C-2CD59FE93D7E}" srcId="{D8872B66-BB90-4D5D-9BE6-0F72F0AD3689}" destId="{40141AA8-10FD-40A5-B36C-D37DD9BF49AA}" srcOrd="6" destOrd="0" parTransId="{334E93A4-6BEC-43ED-9267-05F123C9758A}" sibTransId="{4B07697B-3ACB-4BD4-8EB1-CC48910728FE}"/>
    <dgm:cxn modelId="{92326A03-0F53-47FE-828A-E2688A8AF004}" srcId="{D8872B66-BB90-4D5D-9BE6-0F72F0AD3689}" destId="{F5785195-148F-41CE-9884-889B8E2D3FE2}" srcOrd="2" destOrd="0" parTransId="{701D1919-1A69-411C-A076-BB9724235295}" sibTransId="{1788F3A0-87C2-41D3-A384-8E50FE940D8F}"/>
    <dgm:cxn modelId="{724F0A10-49C6-4A09-84D7-DF9FFEDE4C47}" type="presOf" srcId="{088510DB-0504-4834-BEFF-260A988165E0}" destId="{D20BADB6-699D-47B7-A6B1-1E61C6A73AA6}" srcOrd="0" destOrd="0" presId="urn:microsoft.com/office/officeart/2008/layout/VerticalCurvedList"/>
    <dgm:cxn modelId="{5B2FDA5E-B922-4856-8E9B-FED87A3C8EBC}" type="presOf" srcId="{D659CB4A-4C4B-4012-8408-99E3FEA64CA2}" destId="{C75D5AB8-7E41-4755-A942-B0C0394190D9}" srcOrd="0" destOrd="0" presId="urn:microsoft.com/office/officeart/2008/layout/VerticalCurvedList"/>
    <dgm:cxn modelId="{AFA50743-7738-421C-8C0B-D39B072A0589}" srcId="{D8872B66-BB90-4D5D-9BE6-0F72F0AD3689}" destId="{D659CB4A-4C4B-4012-8408-99E3FEA64CA2}" srcOrd="3" destOrd="0" parTransId="{CA5CC867-A39D-42CF-88A5-9563A6091CE9}" sibTransId="{9170754D-48AB-42DA-A007-4AF72C23E583}"/>
    <dgm:cxn modelId="{0C660D4C-A415-4715-8274-C69B7BA6C159}" srcId="{D8872B66-BB90-4D5D-9BE6-0F72F0AD3689}" destId="{A7370823-F39B-4B16-98E5-C73F9C355529}" srcOrd="1" destOrd="0" parTransId="{7C11E3B9-43A2-459C-89B1-FCAE8408C683}" sibTransId="{E0438B1E-1228-41BC-9AB4-54707D24BA8D}"/>
    <dgm:cxn modelId="{C253336E-63FC-492F-81B6-3FBC7F3CFC1A}" type="presOf" srcId="{F5785195-148F-41CE-9884-889B8E2D3FE2}" destId="{26F13AC5-EACA-43EE-9220-31D938CC79AE}" srcOrd="0" destOrd="0" presId="urn:microsoft.com/office/officeart/2008/layout/VerticalCurvedList"/>
    <dgm:cxn modelId="{5092B580-55F3-4E2D-9ADE-EA66D1397EA4}" type="presOf" srcId="{B5711504-BF7D-415C-A60F-93F4D226195F}" destId="{FBFA7F44-F221-4E94-BF04-8C931B422A70}" srcOrd="0" destOrd="0" presId="urn:microsoft.com/office/officeart/2008/layout/VerticalCurvedList"/>
    <dgm:cxn modelId="{6162A684-2530-41C9-88D0-CC910BA3A1D0}" srcId="{D8872B66-BB90-4D5D-9BE6-0F72F0AD3689}" destId="{5DD04923-5BFF-4A5A-AC9A-13FFDD19C9EA}" srcOrd="5" destOrd="0" parTransId="{132E27F6-3406-4678-92A0-29CFE26F36F9}" sibTransId="{5D47F171-C939-45E0-A8F1-B72763BE3A2B}"/>
    <dgm:cxn modelId="{9664409E-9E2A-4EF2-BDF6-D855BB5C60A3}" srcId="{D8872B66-BB90-4D5D-9BE6-0F72F0AD3689}" destId="{B5711504-BF7D-415C-A60F-93F4D226195F}" srcOrd="4" destOrd="0" parTransId="{94C1F0AC-44D8-4893-856F-AD51D48C5F88}" sibTransId="{B9DB030F-EFED-4393-89A3-45013FD9971C}"/>
    <dgm:cxn modelId="{77640DA0-D851-4384-AC0A-219ABAE23FCB}" type="presOf" srcId="{5DD04923-5BFF-4A5A-AC9A-13FFDD19C9EA}" destId="{3AC60110-95F3-4214-85FA-9CD72297AC87}" srcOrd="0" destOrd="0" presId="urn:microsoft.com/office/officeart/2008/layout/VerticalCurvedList"/>
    <dgm:cxn modelId="{0E1C0FA7-5162-4585-8305-720475A03129}" srcId="{D8872B66-BB90-4D5D-9BE6-0F72F0AD3689}" destId="{13D38F2F-2A27-4FC4-BF38-25A3EE38389E}" srcOrd="0" destOrd="0" parTransId="{24084277-2D6E-4A5D-8B40-3FEDC7F26C33}" sibTransId="{088510DB-0504-4834-BEFF-260A988165E0}"/>
    <dgm:cxn modelId="{80C409C4-E1A8-4A3C-91DD-706B912E171E}" type="presOf" srcId="{13D38F2F-2A27-4FC4-BF38-25A3EE38389E}" destId="{697F4259-8AAB-4C66-A52F-68801480510D}" srcOrd="0" destOrd="0" presId="urn:microsoft.com/office/officeart/2008/layout/VerticalCurvedList"/>
    <dgm:cxn modelId="{B59B03DB-A4E4-4822-B390-8F8B77990679}" type="presOf" srcId="{D8872B66-BB90-4D5D-9BE6-0F72F0AD3689}" destId="{3ECD35BB-B536-4109-906E-D24EEF56BD24}" srcOrd="0" destOrd="0" presId="urn:microsoft.com/office/officeart/2008/layout/VerticalCurvedList"/>
    <dgm:cxn modelId="{6731EEDE-761A-40B1-8901-D2107C2A1500}" type="presOf" srcId="{A7370823-F39B-4B16-98E5-C73F9C355529}" destId="{A6884985-5F03-4B80-B317-98101CEAE1B5}" srcOrd="0" destOrd="0" presId="urn:microsoft.com/office/officeart/2008/layout/VerticalCurvedList"/>
    <dgm:cxn modelId="{4500EBFA-197F-471B-864D-6A0340D6EC34}" type="presOf" srcId="{40141AA8-10FD-40A5-B36C-D37DD9BF49AA}" destId="{2AC74E10-45A1-4E43-9C9C-48DB3C621524}" srcOrd="0" destOrd="0" presId="urn:microsoft.com/office/officeart/2008/layout/VerticalCurvedList"/>
    <dgm:cxn modelId="{3B70D937-2945-4F15-B84C-4FB5DE6CBAD8}" type="presParOf" srcId="{3ECD35BB-B536-4109-906E-D24EEF56BD24}" destId="{344A09E6-AE64-4A90-8BA6-5115D893C7DF}" srcOrd="0" destOrd="0" presId="urn:microsoft.com/office/officeart/2008/layout/VerticalCurvedList"/>
    <dgm:cxn modelId="{EF2EE7C8-6AB0-4B65-AA4C-0A300F453985}" type="presParOf" srcId="{344A09E6-AE64-4A90-8BA6-5115D893C7DF}" destId="{78342014-69C5-416F-B595-F8266228217C}" srcOrd="0" destOrd="0" presId="urn:microsoft.com/office/officeart/2008/layout/VerticalCurvedList"/>
    <dgm:cxn modelId="{92B0D11D-B835-450D-B26C-6736C093ADDD}" type="presParOf" srcId="{78342014-69C5-416F-B595-F8266228217C}" destId="{D19F173B-0D22-4B14-8E66-0CF27D49C62C}" srcOrd="0" destOrd="0" presId="urn:microsoft.com/office/officeart/2008/layout/VerticalCurvedList"/>
    <dgm:cxn modelId="{485F3EF7-98BA-4A34-8FF0-05D1C5E523CF}" type="presParOf" srcId="{78342014-69C5-416F-B595-F8266228217C}" destId="{D20BADB6-699D-47B7-A6B1-1E61C6A73AA6}" srcOrd="1" destOrd="0" presId="urn:microsoft.com/office/officeart/2008/layout/VerticalCurvedList"/>
    <dgm:cxn modelId="{1DE1C009-7C28-4EDF-AD81-918A4E091101}" type="presParOf" srcId="{78342014-69C5-416F-B595-F8266228217C}" destId="{55E8EB2C-E525-4705-8874-9B89DC070F47}" srcOrd="2" destOrd="0" presId="urn:microsoft.com/office/officeart/2008/layout/VerticalCurvedList"/>
    <dgm:cxn modelId="{E41B6B53-4901-47A6-84A5-A895C50E6E28}" type="presParOf" srcId="{78342014-69C5-416F-B595-F8266228217C}" destId="{C38BEF00-C1C1-4C5A-B0EB-5D71EBAFBD58}" srcOrd="3" destOrd="0" presId="urn:microsoft.com/office/officeart/2008/layout/VerticalCurvedList"/>
    <dgm:cxn modelId="{0F347D06-C751-46C5-A4AC-D6C585BEB0C8}" type="presParOf" srcId="{344A09E6-AE64-4A90-8BA6-5115D893C7DF}" destId="{697F4259-8AAB-4C66-A52F-68801480510D}" srcOrd="1" destOrd="0" presId="urn:microsoft.com/office/officeart/2008/layout/VerticalCurvedList"/>
    <dgm:cxn modelId="{87C983CB-17F2-4DF3-AD88-2A267039347B}" type="presParOf" srcId="{344A09E6-AE64-4A90-8BA6-5115D893C7DF}" destId="{80A24962-63D0-46D5-B670-487DE9532F98}" srcOrd="2" destOrd="0" presId="urn:microsoft.com/office/officeart/2008/layout/VerticalCurvedList"/>
    <dgm:cxn modelId="{83BFA24A-E322-4C2C-BF4D-392457DE14C2}" type="presParOf" srcId="{80A24962-63D0-46D5-B670-487DE9532F98}" destId="{6AA8D488-952E-4B9A-8314-64E4A45DBF82}" srcOrd="0" destOrd="0" presId="urn:microsoft.com/office/officeart/2008/layout/VerticalCurvedList"/>
    <dgm:cxn modelId="{BB5318B9-D30E-4B65-B6E8-467BD3EC6E2C}" type="presParOf" srcId="{344A09E6-AE64-4A90-8BA6-5115D893C7DF}" destId="{A6884985-5F03-4B80-B317-98101CEAE1B5}" srcOrd="3" destOrd="0" presId="urn:microsoft.com/office/officeart/2008/layout/VerticalCurvedList"/>
    <dgm:cxn modelId="{36C4C393-E632-4B10-A34D-FE36508DB63B}" type="presParOf" srcId="{344A09E6-AE64-4A90-8BA6-5115D893C7DF}" destId="{DCC369AA-F8E0-4F19-8DE0-8CEB8F0EE10F}" srcOrd="4" destOrd="0" presId="urn:microsoft.com/office/officeart/2008/layout/VerticalCurvedList"/>
    <dgm:cxn modelId="{F59C9A1B-D042-4501-9596-05C6B12E6911}" type="presParOf" srcId="{DCC369AA-F8E0-4F19-8DE0-8CEB8F0EE10F}" destId="{DC39D472-0250-4A30-A8C0-BA24184809A0}" srcOrd="0" destOrd="0" presId="urn:microsoft.com/office/officeart/2008/layout/VerticalCurvedList"/>
    <dgm:cxn modelId="{3B386732-E0CE-48A8-B68C-B889A18B9413}" type="presParOf" srcId="{344A09E6-AE64-4A90-8BA6-5115D893C7DF}" destId="{26F13AC5-EACA-43EE-9220-31D938CC79AE}" srcOrd="5" destOrd="0" presId="urn:microsoft.com/office/officeart/2008/layout/VerticalCurvedList"/>
    <dgm:cxn modelId="{31D2C013-E7E3-450A-B294-DB260D759C81}" type="presParOf" srcId="{344A09E6-AE64-4A90-8BA6-5115D893C7DF}" destId="{D9B066CD-455D-4B71-81C0-CB2028030E7E}" srcOrd="6" destOrd="0" presId="urn:microsoft.com/office/officeart/2008/layout/VerticalCurvedList"/>
    <dgm:cxn modelId="{56B94AD5-5A05-4EE2-B5C5-991906BAEC6D}" type="presParOf" srcId="{D9B066CD-455D-4B71-81C0-CB2028030E7E}" destId="{1F2E4B72-EBDC-4AEF-B918-A603FF6F8E9A}" srcOrd="0" destOrd="0" presId="urn:microsoft.com/office/officeart/2008/layout/VerticalCurvedList"/>
    <dgm:cxn modelId="{BB2D7F5A-7221-46B8-859F-CF8E9E161F67}" type="presParOf" srcId="{344A09E6-AE64-4A90-8BA6-5115D893C7DF}" destId="{C75D5AB8-7E41-4755-A942-B0C0394190D9}" srcOrd="7" destOrd="0" presId="urn:microsoft.com/office/officeart/2008/layout/VerticalCurvedList"/>
    <dgm:cxn modelId="{BF90D702-9342-4C1E-83AD-B64E53F2F945}" type="presParOf" srcId="{344A09E6-AE64-4A90-8BA6-5115D893C7DF}" destId="{7F5A7155-8DF9-43C1-BC4F-7015CF736F0B}" srcOrd="8" destOrd="0" presId="urn:microsoft.com/office/officeart/2008/layout/VerticalCurvedList"/>
    <dgm:cxn modelId="{BA325754-E2CE-4CB0-AEEE-0D88DCE78809}" type="presParOf" srcId="{7F5A7155-8DF9-43C1-BC4F-7015CF736F0B}" destId="{674D744F-CF8A-42D3-B43C-6FD7A0105B0B}" srcOrd="0" destOrd="0" presId="urn:microsoft.com/office/officeart/2008/layout/VerticalCurvedList"/>
    <dgm:cxn modelId="{1F5D1DB1-F1A3-450E-9533-8D3E77976664}" type="presParOf" srcId="{344A09E6-AE64-4A90-8BA6-5115D893C7DF}" destId="{FBFA7F44-F221-4E94-BF04-8C931B422A70}" srcOrd="9" destOrd="0" presId="urn:microsoft.com/office/officeart/2008/layout/VerticalCurvedList"/>
    <dgm:cxn modelId="{64FB7C12-1C6A-4519-A78F-4ADA5A121AA4}" type="presParOf" srcId="{344A09E6-AE64-4A90-8BA6-5115D893C7DF}" destId="{C1F66F3F-E46B-44CB-B837-896CA3E4F258}" srcOrd="10" destOrd="0" presId="urn:microsoft.com/office/officeart/2008/layout/VerticalCurvedList"/>
    <dgm:cxn modelId="{FAB2FC4E-E9A5-4CD3-AF51-528CC623B9D0}" type="presParOf" srcId="{C1F66F3F-E46B-44CB-B837-896CA3E4F258}" destId="{A9E9A9EA-48E3-487B-920F-2246BADC2221}" srcOrd="0" destOrd="0" presId="urn:microsoft.com/office/officeart/2008/layout/VerticalCurvedList"/>
    <dgm:cxn modelId="{0FE5C725-A98F-4FF7-A114-F5559E4E5575}" type="presParOf" srcId="{344A09E6-AE64-4A90-8BA6-5115D893C7DF}" destId="{3AC60110-95F3-4214-85FA-9CD72297AC87}" srcOrd="11" destOrd="0" presId="urn:microsoft.com/office/officeart/2008/layout/VerticalCurvedList"/>
    <dgm:cxn modelId="{FCD8003B-92A7-4A82-AE84-727BB57C07B6}" type="presParOf" srcId="{344A09E6-AE64-4A90-8BA6-5115D893C7DF}" destId="{5C14A5E0-8B63-45C2-8BD0-E877889F2A9C}" srcOrd="12" destOrd="0" presId="urn:microsoft.com/office/officeart/2008/layout/VerticalCurvedList"/>
    <dgm:cxn modelId="{BFC6EAD2-722E-4565-86F8-5C53BE76AED6}" type="presParOf" srcId="{5C14A5E0-8B63-45C2-8BD0-E877889F2A9C}" destId="{BF570F49-8B5F-4F6C-9285-26D45C198242}" srcOrd="0" destOrd="0" presId="urn:microsoft.com/office/officeart/2008/layout/VerticalCurvedList"/>
    <dgm:cxn modelId="{E8A9247E-C49B-4BD5-A09B-BB4CA56454E3}" type="presParOf" srcId="{344A09E6-AE64-4A90-8BA6-5115D893C7DF}" destId="{2AC74E10-45A1-4E43-9C9C-48DB3C621524}" srcOrd="13" destOrd="0" presId="urn:microsoft.com/office/officeart/2008/layout/VerticalCurvedList"/>
    <dgm:cxn modelId="{B7A95542-95B0-47C4-B2D8-95D21F6F0D5A}" type="presParOf" srcId="{344A09E6-AE64-4A90-8BA6-5115D893C7DF}" destId="{1C6BA2FE-47FD-4965-82A4-4BFD3507FBA8}" srcOrd="14" destOrd="0" presId="urn:microsoft.com/office/officeart/2008/layout/VerticalCurvedList"/>
    <dgm:cxn modelId="{B2062C07-ACC2-4C95-B0EC-538A600B6DBA}" type="presParOf" srcId="{1C6BA2FE-47FD-4965-82A4-4BFD3507FBA8}" destId="{0326944E-3CDB-46ED-A4CB-87834708FB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8872B66-BB90-4D5D-9BE6-0F72F0AD368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</dgm:pt>
    <dgm:pt modelId="{13D38F2F-2A27-4FC4-BF38-25A3EE38389E}">
      <dgm:prSet phldrT="[Text]"/>
      <dgm:spPr/>
      <dgm:t>
        <a:bodyPr/>
        <a:lstStyle/>
        <a:p>
          <a:r>
            <a:rPr lang="es-EC" b="0" dirty="0"/>
            <a:t>Introducción</a:t>
          </a:r>
        </a:p>
      </dgm:t>
    </dgm:pt>
    <dgm:pt modelId="{24084277-2D6E-4A5D-8B40-3FEDC7F26C33}" type="parTrans" cxnId="{0E1C0FA7-5162-4585-8305-720475A03129}">
      <dgm:prSet/>
      <dgm:spPr/>
      <dgm:t>
        <a:bodyPr/>
        <a:lstStyle/>
        <a:p>
          <a:endParaRPr lang="es-EC"/>
        </a:p>
      </dgm:t>
    </dgm:pt>
    <dgm:pt modelId="{088510DB-0504-4834-BEFF-260A988165E0}" type="sibTrans" cxnId="{0E1C0FA7-5162-4585-8305-720475A03129}">
      <dgm:prSet/>
      <dgm:spPr/>
      <dgm:t>
        <a:bodyPr/>
        <a:lstStyle/>
        <a:p>
          <a:endParaRPr lang="es-EC"/>
        </a:p>
      </dgm:t>
    </dgm:pt>
    <dgm:pt modelId="{A7370823-F39B-4B16-98E5-C73F9C355529}">
      <dgm:prSet phldrT="[Text]"/>
      <dgm:spPr/>
      <dgm:t>
        <a:bodyPr/>
        <a:lstStyle/>
        <a:p>
          <a:r>
            <a:rPr lang="es-EC" b="0" dirty="0"/>
            <a:t>Objetivos</a:t>
          </a:r>
        </a:p>
      </dgm:t>
    </dgm:pt>
    <dgm:pt modelId="{7C11E3B9-43A2-459C-89B1-FCAE8408C683}" type="parTrans" cxnId="{0C660D4C-A415-4715-8274-C69B7BA6C159}">
      <dgm:prSet/>
      <dgm:spPr/>
      <dgm:t>
        <a:bodyPr/>
        <a:lstStyle/>
        <a:p>
          <a:endParaRPr lang="es-EC"/>
        </a:p>
      </dgm:t>
    </dgm:pt>
    <dgm:pt modelId="{E0438B1E-1228-41BC-9AB4-54707D24BA8D}" type="sibTrans" cxnId="{0C660D4C-A415-4715-8274-C69B7BA6C159}">
      <dgm:prSet/>
      <dgm:spPr/>
      <dgm:t>
        <a:bodyPr/>
        <a:lstStyle/>
        <a:p>
          <a:endParaRPr lang="es-EC"/>
        </a:p>
      </dgm:t>
    </dgm:pt>
    <dgm:pt modelId="{F5785195-148F-41CE-9884-889B8E2D3FE2}">
      <dgm:prSet phldrT="[Text]"/>
      <dgm:spPr/>
      <dgm:t>
        <a:bodyPr/>
        <a:lstStyle/>
        <a:p>
          <a:r>
            <a:rPr lang="es-EC" b="0" dirty="0"/>
            <a:t>Materiales y métodos</a:t>
          </a:r>
        </a:p>
      </dgm:t>
    </dgm:pt>
    <dgm:pt modelId="{701D1919-1A69-411C-A076-BB9724235295}" type="parTrans" cxnId="{92326A03-0F53-47FE-828A-E2688A8AF004}">
      <dgm:prSet/>
      <dgm:spPr/>
      <dgm:t>
        <a:bodyPr/>
        <a:lstStyle/>
        <a:p>
          <a:endParaRPr lang="es-EC"/>
        </a:p>
      </dgm:t>
    </dgm:pt>
    <dgm:pt modelId="{1788F3A0-87C2-41D3-A384-8E50FE940D8F}" type="sibTrans" cxnId="{92326A03-0F53-47FE-828A-E2688A8AF004}">
      <dgm:prSet/>
      <dgm:spPr/>
      <dgm:t>
        <a:bodyPr/>
        <a:lstStyle/>
        <a:p>
          <a:endParaRPr lang="es-EC"/>
        </a:p>
      </dgm:t>
    </dgm:pt>
    <dgm:pt modelId="{D659CB4A-4C4B-4012-8408-99E3FEA64CA2}">
      <dgm:prSet phldrT="[Text]"/>
      <dgm:spPr/>
      <dgm:t>
        <a:bodyPr/>
        <a:lstStyle/>
        <a:p>
          <a:r>
            <a:rPr lang="es-EC" b="1" dirty="0"/>
            <a:t>Resultados y discusión</a:t>
          </a:r>
        </a:p>
      </dgm:t>
    </dgm:pt>
    <dgm:pt modelId="{CA5CC867-A39D-42CF-88A5-9563A6091CE9}" type="parTrans" cxnId="{AFA50743-7738-421C-8C0B-D39B072A0589}">
      <dgm:prSet/>
      <dgm:spPr/>
      <dgm:t>
        <a:bodyPr/>
        <a:lstStyle/>
        <a:p>
          <a:endParaRPr lang="es-EC"/>
        </a:p>
      </dgm:t>
    </dgm:pt>
    <dgm:pt modelId="{9170754D-48AB-42DA-A007-4AF72C23E583}" type="sibTrans" cxnId="{AFA50743-7738-421C-8C0B-D39B072A0589}">
      <dgm:prSet/>
      <dgm:spPr/>
      <dgm:t>
        <a:bodyPr/>
        <a:lstStyle/>
        <a:p>
          <a:endParaRPr lang="es-EC"/>
        </a:p>
      </dgm:t>
    </dgm:pt>
    <dgm:pt modelId="{B5711504-BF7D-415C-A60F-93F4D226195F}">
      <dgm:prSet phldrT="[Text]"/>
      <dgm:spPr/>
      <dgm:t>
        <a:bodyPr/>
        <a:lstStyle/>
        <a:p>
          <a:r>
            <a:rPr lang="es-EC" dirty="0"/>
            <a:t>Conclusiones</a:t>
          </a:r>
        </a:p>
      </dgm:t>
    </dgm:pt>
    <dgm:pt modelId="{94C1F0AC-44D8-4893-856F-AD51D48C5F88}" type="parTrans" cxnId="{9664409E-9E2A-4EF2-BDF6-D855BB5C60A3}">
      <dgm:prSet/>
      <dgm:spPr/>
      <dgm:t>
        <a:bodyPr/>
        <a:lstStyle/>
        <a:p>
          <a:endParaRPr lang="es-EC"/>
        </a:p>
      </dgm:t>
    </dgm:pt>
    <dgm:pt modelId="{B9DB030F-EFED-4393-89A3-45013FD9971C}" type="sibTrans" cxnId="{9664409E-9E2A-4EF2-BDF6-D855BB5C60A3}">
      <dgm:prSet/>
      <dgm:spPr/>
      <dgm:t>
        <a:bodyPr/>
        <a:lstStyle/>
        <a:p>
          <a:endParaRPr lang="es-EC"/>
        </a:p>
      </dgm:t>
    </dgm:pt>
    <dgm:pt modelId="{5DD04923-5BFF-4A5A-AC9A-13FFDD19C9EA}">
      <dgm:prSet phldrT="[Text]"/>
      <dgm:spPr/>
      <dgm:t>
        <a:bodyPr/>
        <a:lstStyle/>
        <a:p>
          <a:r>
            <a:rPr lang="es-EC" dirty="0"/>
            <a:t>Recomendaciones</a:t>
          </a:r>
        </a:p>
      </dgm:t>
    </dgm:pt>
    <dgm:pt modelId="{132E27F6-3406-4678-92A0-29CFE26F36F9}" type="parTrans" cxnId="{6162A684-2530-41C9-88D0-CC910BA3A1D0}">
      <dgm:prSet/>
      <dgm:spPr/>
      <dgm:t>
        <a:bodyPr/>
        <a:lstStyle/>
        <a:p>
          <a:endParaRPr lang="es-EC"/>
        </a:p>
      </dgm:t>
    </dgm:pt>
    <dgm:pt modelId="{5D47F171-C939-45E0-A8F1-B72763BE3A2B}" type="sibTrans" cxnId="{6162A684-2530-41C9-88D0-CC910BA3A1D0}">
      <dgm:prSet/>
      <dgm:spPr/>
      <dgm:t>
        <a:bodyPr/>
        <a:lstStyle/>
        <a:p>
          <a:endParaRPr lang="es-EC"/>
        </a:p>
      </dgm:t>
    </dgm:pt>
    <dgm:pt modelId="{40141AA8-10FD-40A5-B36C-D37DD9BF49AA}">
      <dgm:prSet phldrT="[Text]"/>
      <dgm:spPr/>
      <dgm:t>
        <a:bodyPr/>
        <a:lstStyle/>
        <a:p>
          <a:r>
            <a:rPr lang="es-EC" dirty="0"/>
            <a:t>Agradecimientos</a:t>
          </a:r>
        </a:p>
      </dgm:t>
    </dgm:pt>
    <dgm:pt modelId="{334E93A4-6BEC-43ED-9267-05F123C9758A}" type="parTrans" cxnId="{4E4EF002-FD04-4729-8A9C-2CD59FE93D7E}">
      <dgm:prSet/>
      <dgm:spPr/>
      <dgm:t>
        <a:bodyPr/>
        <a:lstStyle/>
        <a:p>
          <a:endParaRPr lang="es-EC"/>
        </a:p>
      </dgm:t>
    </dgm:pt>
    <dgm:pt modelId="{4B07697B-3ACB-4BD4-8EB1-CC48910728FE}" type="sibTrans" cxnId="{4E4EF002-FD04-4729-8A9C-2CD59FE93D7E}">
      <dgm:prSet/>
      <dgm:spPr/>
      <dgm:t>
        <a:bodyPr/>
        <a:lstStyle/>
        <a:p>
          <a:endParaRPr lang="es-EC"/>
        </a:p>
      </dgm:t>
    </dgm:pt>
    <dgm:pt modelId="{3ECD35BB-B536-4109-906E-D24EEF56BD24}" type="pres">
      <dgm:prSet presAssocID="{D8872B66-BB90-4D5D-9BE6-0F72F0AD3689}" presName="Name0" presStyleCnt="0">
        <dgm:presLayoutVars>
          <dgm:chMax val="7"/>
          <dgm:chPref val="7"/>
          <dgm:dir/>
        </dgm:presLayoutVars>
      </dgm:prSet>
      <dgm:spPr/>
    </dgm:pt>
    <dgm:pt modelId="{344A09E6-AE64-4A90-8BA6-5115D893C7DF}" type="pres">
      <dgm:prSet presAssocID="{D8872B66-BB90-4D5D-9BE6-0F72F0AD3689}" presName="Name1" presStyleCnt="0"/>
      <dgm:spPr/>
    </dgm:pt>
    <dgm:pt modelId="{78342014-69C5-416F-B595-F8266228217C}" type="pres">
      <dgm:prSet presAssocID="{D8872B66-BB90-4D5D-9BE6-0F72F0AD3689}" presName="cycle" presStyleCnt="0"/>
      <dgm:spPr/>
    </dgm:pt>
    <dgm:pt modelId="{D19F173B-0D22-4B14-8E66-0CF27D49C62C}" type="pres">
      <dgm:prSet presAssocID="{D8872B66-BB90-4D5D-9BE6-0F72F0AD3689}" presName="srcNode" presStyleLbl="node1" presStyleIdx="0" presStyleCnt="7"/>
      <dgm:spPr/>
    </dgm:pt>
    <dgm:pt modelId="{D20BADB6-699D-47B7-A6B1-1E61C6A73AA6}" type="pres">
      <dgm:prSet presAssocID="{D8872B66-BB90-4D5D-9BE6-0F72F0AD3689}" presName="conn" presStyleLbl="parChTrans1D2" presStyleIdx="0" presStyleCnt="1"/>
      <dgm:spPr/>
    </dgm:pt>
    <dgm:pt modelId="{55E8EB2C-E525-4705-8874-9B89DC070F47}" type="pres">
      <dgm:prSet presAssocID="{D8872B66-BB90-4D5D-9BE6-0F72F0AD3689}" presName="extraNode" presStyleLbl="node1" presStyleIdx="0" presStyleCnt="7"/>
      <dgm:spPr/>
    </dgm:pt>
    <dgm:pt modelId="{C38BEF00-C1C1-4C5A-B0EB-5D71EBAFBD58}" type="pres">
      <dgm:prSet presAssocID="{D8872B66-BB90-4D5D-9BE6-0F72F0AD3689}" presName="dstNode" presStyleLbl="node1" presStyleIdx="0" presStyleCnt="7"/>
      <dgm:spPr/>
    </dgm:pt>
    <dgm:pt modelId="{697F4259-8AAB-4C66-A52F-68801480510D}" type="pres">
      <dgm:prSet presAssocID="{13D38F2F-2A27-4FC4-BF38-25A3EE38389E}" presName="text_1" presStyleLbl="node1" presStyleIdx="0" presStyleCnt="7">
        <dgm:presLayoutVars>
          <dgm:bulletEnabled val="1"/>
        </dgm:presLayoutVars>
      </dgm:prSet>
      <dgm:spPr/>
    </dgm:pt>
    <dgm:pt modelId="{80A24962-63D0-46D5-B670-487DE9532F98}" type="pres">
      <dgm:prSet presAssocID="{13D38F2F-2A27-4FC4-BF38-25A3EE38389E}" presName="accent_1" presStyleCnt="0"/>
      <dgm:spPr/>
    </dgm:pt>
    <dgm:pt modelId="{6AA8D488-952E-4B9A-8314-64E4A45DBF82}" type="pres">
      <dgm:prSet presAssocID="{13D38F2F-2A27-4FC4-BF38-25A3EE38389E}" presName="accentRepeatNode" presStyleLbl="solidFgAcc1" presStyleIdx="0" presStyleCnt="7"/>
      <dgm:spPr/>
    </dgm:pt>
    <dgm:pt modelId="{A6884985-5F03-4B80-B317-98101CEAE1B5}" type="pres">
      <dgm:prSet presAssocID="{A7370823-F39B-4B16-98E5-C73F9C355529}" presName="text_2" presStyleLbl="node1" presStyleIdx="1" presStyleCnt="7">
        <dgm:presLayoutVars>
          <dgm:bulletEnabled val="1"/>
        </dgm:presLayoutVars>
      </dgm:prSet>
      <dgm:spPr/>
    </dgm:pt>
    <dgm:pt modelId="{DCC369AA-F8E0-4F19-8DE0-8CEB8F0EE10F}" type="pres">
      <dgm:prSet presAssocID="{A7370823-F39B-4B16-98E5-C73F9C355529}" presName="accent_2" presStyleCnt="0"/>
      <dgm:spPr/>
    </dgm:pt>
    <dgm:pt modelId="{DC39D472-0250-4A30-A8C0-BA24184809A0}" type="pres">
      <dgm:prSet presAssocID="{A7370823-F39B-4B16-98E5-C73F9C355529}" presName="accentRepeatNode" presStyleLbl="solidFgAcc1" presStyleIdx="1" presStyleCnt="7"/>
      <dgm:spPr/>
    </dgm:pt>
    <dgm:pt modelId="{26F13AC5-EACA-43EE-9220-31D938CC79AE}" type="pres">
      <dgm:prSet presAssocID="{F5785195-148F-41CE-9884-889B8E2D3FE2}" presName="text_3" presStyleLbl="node1" presStyleIdx="2" presStyleCnt="7">
        <dgm:presLayoutVars>
          <dgm:bulletEnabled val="1"/>
        </dgm:presLayoutVars>
      </dgm:prSet>
      <dgm:spPr/>
    </dgm:pt>
    <dgm:pt modelId="{D9B066CD-455D-4B71-81C0-CB2028030E7E}" type="pres">
      <dgm:prSet presAssocID="{F5785195-148F-41CE-9884-889B8E2D3FE2}" presName="accent_3" presStyleCnt="0"/>
      <dgm:spPr/>
    </dgm:pt>
    <dgm:pt modelId="{1F2E4B72-EBDC-4AEF-B918-A603FF6F8E9A}" type="pres">
      <dgm:prSet presAssocID="{F5785195-148F-41CE-9884-889B8E2D3FE2}" presName="accentRepeatNode" presStyleLbl="solidFgAcc1" presStyleIdx="2" presStyleCnt="7"/>
      <dgm:spPr/>
    </dgm:pt>
    <dgm:pt modelId="{C75D5AB8-7E41-4755-A942-B0C0394190D9}" type="pres">
      <dgm:prSet presAssocID="{D659CB4A-4C4B-4012-8408-99E3FEA64CA2}" presName="text_4" presStyleLbl="node1" presStyleIdx="3" presStyleCnt="7">
        <dgm:presLayoutVars>
          <dgm:bulletEnabled val="1"/>
        </dgm:presLayoutVars>
      </dgm:prSet>
      <dgm:spPr/>
    </dgm:pt>
    <dgm:pt modelId="{7F5A7155-8DF9-43C1-BC4F-7015CF736F0B}" type="pres">
      <dgm:prSet presAssocID="{D659CB4A-4C4B-4012-8408-99E3FEA64CA2}" presName="accent_4" presStyleCnt="0"/>
      <dgm:spPr/>
    </dgm:pt>
    <dgm:pt modelId="{674D744F-CF8A-42D3-B43C-6FD7A0105B0B}" type="pres">
      <dgm:prSet presAssocID="{D659CB4A-4C4B-4012-8408-99E3FEA64CA2}" presName="accentRepeatNode" presStyleLbl="solidFgAcc1" presStyleIdx="3" presStyleCnt="7"/>
      <dgm:spPr/>
    </dgm:pt>
    <dgm:pt modelId="{FBFA7F44-F221-4E94-BF04-8C931B422A70}" type="pres">
      <dgm:prSet presAssocID="{B5711504-BF7D-415C-A60F-93F4D226195F}" presName="text_5" presStyleLbl="node1" presStyleIdx="4" presStyleCnt="7">
        <dgm:presLayoutVars>
          <dgm:bulletEnabled val="1"/>
        </dgm:presLayoutVars>
      </dgm:prSet>
      <dgm:spPr/>
    </dgm:pt>
    <dgm:pt modelId="{C1F66F3F-E46B-44CB-B837-896CA3E4F258}" type="pres">
      <dgm:prSet presAssocID="{B5711504-BF7D-415C-A60F-93F4D226195F}" presName="accent_5" presStyleCnt="0"/>
      <dgm:spPr/>
    </dgm:pt>
    <dgm:pt modelId="{A9E9A9EA-48E3-487B-920F-2246BADC2221}" type="pres">
      <dgm:prSet presAssocID="{B5711504-BF7D-415C-A60F-93F4D226195F}" presName="accentRepeatNode" presStyleLbl="solidFgAcc1" presStyleIdx="4" presStyleCnt="7"/>
      <dgm:spPr/>
    </dgm:pt>
    <dgm:pt modelId="{3AC60110-95F3-4214-85FA-9CD72297AC87}" type="pres">
      <dgm:prSet presAssocID="{5DD04923-5BFF-4A5A-AC9A-13FFDD19C9EA}" presName="text_6" presStyleLbl="node1" presStyleIdx="5" presStyleCnt="7">
        <dgm:presLayoutVars>
          <dgm:bulletEnabled val="1"/>
        </dgm:presLayoutVars>
      </dgm:prSet>
      <dgm:spPr/>
    </dgm:pt>
    <dgm:pt modelId="{5C14A5E0-8B63-45C2-8BD0-E877889F2A9C}" type="pres">
      <dgm:prSet presAssocID="{5DD04923-5BFF-4A5A-AC9A-13FFDD19C9EA}" presName="accent_6" presStyleCnt="0"/>
      <dgm:spPr/>
    </dgm:pt>
    <dgm:pt modelId="{BF570F49-8B5F-4F6C-9285-26D45C198242}" type="pres">
      <dgm:prSet presAssocID="{5DD04923-5BFF-4A5A-AC9A-13FFDD19C9EA}" presName="accentRepeatNode" presStyleLbl="solidFgAcc1" presStyleIdx="5" presStyleCnt="7"/>
      <dgm:spPr/>
    </dgm:pt>
    <dgm:pt modelId="{2AC74E10-45A1-4E43-9C9C-48DB3C621524}" type="pres">
      <dgm:prSet presAssocID="{40141AA8-10FD-40A5-B36C-D37DD9BF49AA}" presName="text_7" presStyleLbl="node1" presStyleIdx="6" presStyleCnt="7">
        <dgm:presLayoutVars>
          <dgm:bulletEnabled val="1"/>
        </dgm:presLayoutVars>
      </dgm:prSet>
      <dgm:spPr/>
    </dgm:pt>
    <dgm:pt modelId="{1C6BA2FE-47FD-4965-82A4-4BFD3507FBA8}" type="pres">
      <dgm:prSet presAssocID="{40141AA8-10FD-40A5-B36C-D37DD9BF49AA}" presName="accent_7" presStyleCnt="0"/>
      <dgm:spPr/>
    </dgm:pt>
    <dgm:pt modelId="{0326944E-3CDB-46ED-A4CB-87834708FBFE}" type="pres">
      <dgm:prSet presAssocID="{40141AA8-10FD-40A5-B36C-D37DD9BF49AA}" presName="accentRepeatNode" presStyleLbl="solidFgAcc1" presStyleIdx="6" presStyleCnt="7"/>
      <dgm:spPr/>
    </dgm:pt>
  </dgm:ptLst>
  <dgm:cxnLst>
    <dgm:cxn modelId="{4E4EF002-FD04-4729-8A9C-2CD59FE93D7E}" srcId="{D8872B66-BB90-4D5D-9BE6-0F72F0AD3689}" destId="{40141AA8-10FD-40A5-B36C-D37DD9BF49AA}" srcOrd="6" destOrd="0" parTransId="{334E93A4-6BEC-43ED-9267-05F123C9758A}" sibTransId="{4B07697B-3ACB-4BD4-8EB1-CC48910728FE}"/>
    <dgm:cxn modelId="{92326A03-0F53-47FE-828A-E2688A8AF004}" srcId="{D8872B66-BB90-4D5D-9BE6-0F72F0AD3689}" destId="{F5785195-148F-41CE-9884-889B8E2D3FE2}" srcOrd="2" destOrd="0" parTransId="{701D1919-1A69-411C-A076-BB9724235295}" sibTransId="{1788F3A0-87C2-41D3-A384-8E50FE940D8F}"/>
    <dgm:cxn modelId="{724F0A10-49C6-4A09-84D7-DF9FFEDE4C47}" type="presOf" srcId="{088510DB-0504-4834-BEFF-260A988165E0}" destId="{D20BADB6-699D-47B7-A6B1-1E61C6A73AA6}" srcOrd="0" destOrd="0" presId="urn:microsoft.com/office/officeart/2008/layout/VerticalCurvedList"/>
    <dgm:cxn modelId="{5B2FDA5E-B922-4856-8E9B-FED87A3C8EBC}" type="presOf" srcId="{D659CB4A-4C4B-4012-8408-99E3FEA64CA2}" destId="{C75D5AB8-7E41-4755-A942-B0C0394190D9}" srcOrd="0" destOrd="0" presId="urn:microsoft.com/office/officeart/2008/layout/VerticalCurvedList"/>
    <dgm:cxn modelId="{AFA50743-7738-421C-8C0B-D39B072A0589}" srcId="{D8872B66-BB90-4D5D-9BE6-0F72F0AD3689}" destId="{D659CB4A-4C4B-4012-8408-99E3FEA64CA2}" srcOrd="3" destOrd="0" parTransId="{CA5CC867-A39D-42CF-88A5-9563A6091CE9}" sibTransId="{9170754D-48AB-42DA-A007-4AF72C23E583}"/>
    <dgm:cxn modelId="{0C660D4C-A415-4715-8274-C69B7BA6C159}" srcId="{D8872B66-BB90-4D5D-9BE6-0F72F0AD3689}" destId="{A7370823-F39B-4B16-98E5-C73F9C355529}" srcOrd="1" destOrd="0" parTransId="{7C11E3B9-43A2-459C-89B1-FCAE8408C683}" sibTransId="{E0438B1E-1228-41BC-9AB4-54707D24BA8D}"/>
    <dgm:cxn modelId="{C253336E-63FC-492F-81B6-3FBC7F3CFC1A}" type="presOf" srcId="{F5785195-148F-41CE-9884-889B8E2D3FE2}" destId="{26F13AC5-EACA-43EE-9220-31D938CC79AE}" srcOrd="0" destOrd="0" presId="urn:microsoft.com/office/officeart/2008/layout/VerticalCurvedList"/>
    <dgm:cxn modelId="{5092B580-55F3-4E2D-9ADE-EA66D1397EA4}" type="presOf" srcId="{B5711504-BF7D-415C-A60F-93F4D226195F}" destId="{FBFA7F44-F221-4E94-BF04-8C931B422A70}" srcOrd="0" destOrd="0" presId="urn:microsoft.com/office/officeart/2008/layout/VerticalCurvedList"/>
    <dgm:cxn modelId="{6162A684-2530-41C9-88D0-CC910BA3A1D0}" srcId="{D8872B66-BB90-4D5D-9BE6-0F72F0AD3689}" destId="{5DD04923-5BFF-4A5A-AC9A-13FFDD19C9EA}" srcOrd="5" destOrd="0" parTransId="{132E27F6-3406-4678-92A0-29CFE26F36F9}" sibTransId="{5D47F171-C939-45E0-A8F1-B72763BE3A2B}"/>
    <dgm:cxn modelId="{9664409E-9E2A-4EF2-BDF6-D855BB5C60A3}" srcId="{D8872B66-BB90-4D5D-9BE6-0F72F0AD3689}" destId="{B5711504-BF7D-415C-A60F-93F4D226195F}" srcOrd="4" destOrd="0" parTransId="{94C1F0AC-44D8-4893-856F-AD51D48C5F88}" sibTransId="{B9DB030F-EFED-4393-89A3-45013FD9971C}"/>
    <dgm:cxn modelId="{77640DA0-D851-4384-AC0A-219ABAE23FCB}" type="presOf" srcId="{5DD04923-5BFF-4A5A-AC9A-13FFDD19C9EA}" destId="{3AC60110-95F3-4214-85FA-9CD72297AC87}" srcOrd="0" destOrd="0" presId="urn:microsoft.com/office/officeart/2008/layout/VerticalCurvedList"/>
    <dgm:cxn modelId="{0E1C0FA7-5162-4585-8305-720475A03129}" srcId="{D8872B66-BB90-4D5D-9BE6-0F72F0AD3689}" destId="{13D38F2F-2A27-4FC4-BF38-25A3EE38389E}" srcOrd="0" destOrd="0" parTransId="{24084277-2D6E-4A5D-8B40-3FEDC7F26C33}" sibTransId="{088510DB-0504-4834-BEFF-260A988165E0}"/>
    <dgm:cxn modelId="{80C409C4-E1A8-4A3C-91DD-706B912E171E}" type="presOf" srcId="{13D38F2F-2A27-4FC4-BF38-25A3EE38389E}" destId="{697F4259-8AAB-4C66-A52F-68801480510D}" srcOrd="0" destOrd="0" presId="urn:microsoft.com/office/officeart/2008/layout/VerticalCurvedList"/>
    <dgm:cxn modelId="{B59B03DB-A4E4-4822-B390-8F8B77990679}" type="presOf" srcId="{D8872B66-BB90-4D5D-9BE6-0F72F0AD3689}" destId="{3ECD35BB-B536-4109-906E-D24EEF56BD24}" srcOrd="0" destOrd="0" presId="urn:microsoft.com/office/officeart/2008/layout/VerticalCurvedList"/>
    <dgm:cxn modelId="{6731EEDE-761A-40B1-8901-D2107C2A1500}" type="presOf" srcId="{A7370823-F39B-4B16-98E5-C73F9C355529}" destId="{A6884985-5F03-4B80-B317-98101CEAE1B5}" srcOrd="0" destOrd="0" presId="urn:microsoft.com/office/officeart/2008/layout/VerticalCurvedList"/>
    <dgm:cxn modelId="{4500EBFA-197F-471B-864D-6A0340D6EC34}" type="presOf" srcId="{40141AA8-10FD-40A5-B36C-D37DD9BF49AA}" destId="{2AC74E10-45A1-4E43-9C9C-48DB3C621524}" srcOrd="0" destOrd="0" presId="urn:microsoft.com/office/officeart/2008/layout/VerticalCurvedList"/>
    <dgm:cxn modelId="{3B70D937-2945-4F15-B84C-4FB5DE6CBAD8}" type="presParOf" srcId="{3ECD35BB-B536-4109-906E-D24EEF56BD24}" destId="{344A09E6-AE64-4A90-8BA6-5115D893C7DF}" srcOrd="0" destOrd="0" presId="urn:microsoft.com/office/officeart/2008/layout/VerticalCurvedList"/>
    <dgm:cxn modelId="{EF2EE7C8-6AB0-4B65-AA4C-0A300F453985}" type="presParOf" srcId="{344A09E6-AE64-4A90-8BA6-5115D893C7DF}" destId="{78342014-69C5-416F-B595-F8266228217C}" srcOrd="0" destOrd="0" presId="urn:microsoft.com/office/officeart/2008/layout/VerticalCurvedList"/>
    <dgm:cxn modelId="{92B0D11D-B835-450D-B26C-6736C093ADDD}" type="presParOf" srcId="{78342014-69C5-416F-B595-F8266228217C}" destId="{D19F173B-0D22-4B14-8E66-0CF27D49C62C}" srcOrd="0" destOrd="0" presId="urn:microsoft.com/office/officeart/2008/layout/VerticalCurvedList"/>
    <dgm:cxn modelId="{485F3EF7-98BA-4A34-8FF0-05D1C5E523CF}" type="presParOf" srcId="{78342014-69C5-416F-B595-F8266228217C}" destId="{D20BADB6-699D-47B7-A6B1-1E61C6A73AA6}" srcOrd="1" destOrd="0" presId="urn:microsoft.com/office/officeart/2008/layout/VerticalCurvedList"/>
    <dgm:cxn modelId="{1DE1C009-7C28-4EDF-AD81-918A4E091101}" type="presParOf" srcId="{78342014-69C5-416F-B595-F8266228217C}" destId="{55E8EB2C-E525-4705-8874-9B89DC070F47}" srcOrd="2" destOrd="0" presId="urn:microsoft.com/office/officeart/2008/layout/VerticalCurvedList"/>
    <dgm:cxn modelId="{E41B6B53-4901-47A6-84A5-A895C50E6E28}" type="presParOf" srcId="{78342014-69C5-416F-B595-F8266228217C}" destId="{C38BEF00-C1C1-4C5A-B0EB-5D71EBAFBD58}" srcOrd="3" destOrd="0" presId="urn:microsoft.com/office/officeart/2008/layout/VerticalCurvedList"/>
    <dgm:cxn modelId="{0F347D06-C751-46C5-A4AC-D6C585BEB0C8}" type="presParOf" srcId="{344A09E6-AE64-4A90-8BA6-5115D893C7DF}" destId="{697F4259-8AAB-4C66-A52F-68801480510D}" srcOrd="1" destOrd="0" presId="urn:microsoft.com/office/officeart/2008/layout/VerticalCurvedList"/>
    <dgm:cxn modelId="{87C983CB-17F2-4DF3-AD88-2A267039347B}" type="presParOf" srcId="{344A09E6-AE64-4A90-8BA6-5115D893C7DF}" destId="{80A24962-63D0-46D5-B670-487DE9532F98}" srcOrd="2" destOrd="0" presId="urn:microsoft.com/office/officeart/2008/layout/VerticalCurvedList"/>
    <dgm:cxn modelId="{83BFA24A-E322-4C2C-BF4D-392457DE14C2}" type="presParOf" srcId="{80A24962-63D0-46D5-B670-487DE9532F98}" destId="{6AA8D488-952E-4B9A-8314-64E4A45DBF82}" srcOrd="0" destOrd="0" presId="urn:microsoft.com/office/officeart/2008/layout/VerticalCurvedList"/>
    <dgm:cxn modelId="{BB5318B9-D30E-4B65-B6E8-467BD3EC6E2C}" type="presParOf" srcId="{344A09E6-AE64-4A90-8BA6-5115D893C7DF}" destId="{A6884985-5F03-4B80-B317-98101CEAE1B5}" srcOrd="3" destOrd="0" presId="urn:microsoft.com/office/officeart/2008/layout/VerticalCurvedList"/>
    <dgm:cxn modelId="{36C4C393-E632-4B10-A34D-FE36508DB63B}" type="presParOf" srcId="{344A09E6-AE64-4A90-8BA6-5115D893C7DF}" destId="{DCC369AA-F8E0-4F19-8DE0-8CEB8F0EE10F}" srcOrd="4" destOrd="0" presId="urn:microsoft.com/office/officeart/2008/layout/VerticalCurvedList"/>
    <dgm:cxn modelId="{F59C9A1B-D042-4501-9596-05C6B12E6911}" type="presParOf" srcId="{DCC369AA-F8E0-4F19-8DE0-8CEB8F0EE10F}" destId="{DC39D472-0250-4A30-A8C0-BA24184809A0}" srcOrd="0" destOrd="0" presId="urn:microsoft.com/office/officeart/2008/layout/VerticalCurvedList"/>
    <dgm:cxn modelId="{3B386732-E0CE-48A8-B68C-B889A18B9413}" type="presParOf" srcId="{344A09E6-AE64-4A90-8BA6-5115D893C7DF}" destId="{26F13AC5-EACA-43EE-9220-31D938CC79AE}" srcOrd="5" destOrd="0" presId="urn:microsoft.com/office/officeart/2008/layout/VerticalCurvedList"/>
    <dgm:cxn modelId="{31D2C013-E7E3-450A-B294-DB260D759C81}" type="presParOf" srcId="{344A09E6-AE64-4A90-8BA6-5115D893C7DF}" destId="{D9B066CD-455D-4B71-81C0-CB2028030E7E}" srcOrd="6" destOrd="0" presId="urn:microsoft.com/office/officeart/2008/layout/VerticalCurvedList"/>
    <dgm:cxn modelId="{56B94AD5-5A05-4EE2-B5C5-991906BAEC6D}" type="presParOf" srcId="{D9B066CD-455D-4B71-81C0-CB2028030E7E}" destId="{1F2E4B72-EBDC-4AEF-B918-A603FF6F8E9A}" srcOrd="0" destOrd="0" presId="urn:microsoft.com/office/officeart/2008/layout/VerticalCurvedList"/>
    <dgm:cxn modelId="{BB2D7F5A-7221-46B8-859F-CF8E9E161F67}" type="presParOf" srcId="{344A09E6-AE64-4A90-8BA6-5115D893C7DF}" destId="{C75D5AB8-7E41-4755-A942-B0C0394190D9}" srcOrd="7" destOrd="0" presId="urn:microsoft.com/office/officeart/2008/layout/VerticalCurvedList"/>
    <dgm:cxn modelId="{BF90D702-9342-4C1E-83AD-B64E53F2F945}" type="presParOf" srcId="{344A09E6-AE64-4A90-8BA6-5115D893C7DF}" destId="{7F5A7155-8DF9-43C1-BC4F-7015CF736F0B}" srcOrd="8" destOrd="0" presId="urn:microsoft.com/office/officeart/2008/layout/VerticalCurvedList"/>
    <dgm:cxn modelId="{BA325754-E2CE-4CB0-AEEE-0D88DCE78809}" type="presParOf" srcId="{7F5A7155-8DF9-43C1-BC4F-7015CF736F0B}" destId="{674D744F-CF8A-42D3-B43C-6FD7A0105B0B}" srcOrd="0" destOrd="0" presId="urn:microsoft.com/office/officeart/2008/layout/VerticalCurvedList"/>
    <dgm:cxn modelId="{1F5D1DB1-F1A3-450E-9533-8D3E77976664}" type="presParOf" srcId="{344A09E6-AE64-4A90-8BA6-5115D893C7DF}" destId="{FBFA7F44-F221-4E94-BF04-8C931B422A70}" srcOrd="9" destOrd="0" presId="urn:microsoft.com/office/officeart/2008/layout/VerticalCurvedList"/>
    <dgm:cxn modelId="{64FB7C12-1C6A-4519-A78F-4ADA5A121AA4}" type="presParOf" srcId="{344A09E6-AE64-4A90-8BA6-5115D893C7DF}" destId="{C1F66F3F-E46B-44CB-B837-896CA3E4F258}" srcOrd="10" destOrd="0" presId="urn:microsoft.com/office/officeart/2008/layout/VerticalCurvedList"/>
    <dgm:cxn modelId="{FAB2FC4E-E9A5-4CD3-AF51-528CC623B9D0}" type="presParOf" srcId="{C1F66F3F-E46B-44CB-B837-896CA3E4F258}" destId="{A9E9A9EA-48E3-487B-920F-2246BADC2221}" srcOrd="0" destOrd="0" presId="urn:microsoft.com/office/officeart/2008/layout/VerticalCurvedList"/>
    <dgm:cxn modelId="{0FE5C725-A98F-4FF7-A114-F5559E4E5575}" type="presParOf" srcId="{344A09E6-AE64-4A90-8BA6-5115D893C7DF}" destId="{3AC60110-95F3-4214-85FA-9CD72297AC87}" srcOrd="11" destOrd="0" presId="urn:microsoft.com/office/officeart/2008/layout/VerticalCurvedList"/>
    <dgm:cxn modelId="{FCD8003B-92A7-4A82-AE84-727BB57C07B6}" type="presParOf" srcId="{344A09E6-AE64-4A90-8BA6-5115D893C7DF}" destId="{5C14A5E0-8B63-45C2-8BD0-E877889F2A9C}" srcOrd="12" destOrd="0" presId="urn:microsoft.com/office/officeart/2008/layout/VerticalCurvedList"/>
    <dgm:cxn modelId="{BFC6EAD2-722E-4565-86F8-5C53BE76AED6}" type="presParOf" srcId="{5C14A5E0-8B63-45C2-8BD0-E877889F2A9C}" destId="{BF570F49-8B5F-4F6C-9285-26D45C198242}" srcOrd="0" destOrd="0" presId="urn:microsoft.com/office/officeart/2008/layout/VerticalCurvedList"/>
    <dgm:cxn modelId="{E8A9247E-C49B-4BD5-A09B-BB4CA56454E3}" type="presParOf" srcId="{344A09E6-AE64-4A90-8BA6-5115D893C7DF}" destId="{2AC74E10-45A1-4E43-9C9C-48DB3C621524}" srcOrd="13" destOrd="0" presId="urn:microsoft.com/office/officeart/2008/layout/VerticalCurvedList"/>
    <dgm:cxn modelId="{B7A95542-95B0-47C4-B2D8-95D21F6F0D5A}" type="presParOf" srcId="{344A09E6-AE64-4A90-8BA6-5115D893C7DF}" destId="{1C6BA2FE-47FD-4965-82A4-4BFD3507FBA8}" srcOrd="14" destOrd="0" presId="urn:microsoft.com/office/officeart/2008/layout/VerticalCurvedList"/>
    <dgm:cxn modelId="{B2062C07-ACC2-4C95-B0EC-538A600B6DBA}" type="presParOf" srcId="{1C6BA2FE-47FD-4965-82A4-4BFD3507FBA8}" destId="{0326944E-3CDB-46ED-A4CB-87834708FB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BADB6-699D-47B7-A6B1-1E61C6A73AA6}">
      <dsp:nvSpPr>
        <dsp:cNvPr id="0" name=""/>
        <dsp:cNvSpPr/>
      </dsp:nvSpPr>
      <dsp:spPr>
        <a:xfrm>
          <a:off x="-6046065" y="-925729"/>
          <a:ext cx="7202209" cy="7202209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F4259-8AAB-4C66-A52F-68801480510D}">
      <dsp:nvSpPr>
        <dsp:cNvPr id="0" name=""/>
        <dsp:cNvSpPr/>
      </dsp:nvSpPr>
      <dsp:spPr>
        <a:xfrm>
          <a:off x="375355" y="243245"/>
          <a:ext cx="6114752" cy="4862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Introducción</a:t>
          </a:r>
        </a:p>
      </dsp:txBody>
      <dsp:txXfrm>
        <a:off x="375355" y="243245"/>
        <a:ext cx="6114752" cy="486276"/>
      </dsp:txXfrm>
    </dsp:sp>
    <dsp:sp modelId="{6AA8D488-952E-4B9A-8314-64E4A45DBF82}">
      <dsp:nvSpPr>
        <dsp:cNvPr id="0" name=""/>
        <dsp:cNvSpPr/>
      </dsp:nvSpPr>
      <dsp:spPr>
        <a:xfrm>
          <a:off x="71432" y="182460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84985-5F03-4B80-B317-98101CEAE1B5}">
      <dsp:nvSpPr>
        <dsp:cNvPr id="0" name=""/>
        <dsp:cNvSpPr/>
      </dsp:nvSpPr>
      <dsp:spPr>
        <a:xfrm>
          <a:off x="815721" y="973087"/>
          <a:ext cx="5674385" cy="486276"/>
        </a:xfrm>
        <a:prstGeom prst="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Objetivos</a:t>
          </a:r>
        </a:p>
      </dsp:txBody>
      <dsp:txXfrm>
        <a:off x="815721" y="973087"/>
        <a:ext cx="5674385" cy="486276"/>
      </dsp:txXfrm>
    </dsp:sp>
    <dsp:sp modelId="{DC39D472-0250-4A30-A8C0-BA24184809A0}">
      <dsp:nvSpPr>
        <dsp:cNvPr id="0" name=""/>
        <dsp:cNvSpPr/>
      </dsp:nvSpPr>
      <dsp:spPr>
        <a:xfrm>
          <a:off x="511799" y="912303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13AC5-EACA-43EE-9220-31D938CC79AE}">
      <dsp:nvSpPr>
        <dsp:cNvPr id="0" name=""/>
        <dsp:cNvSpPr/>
      </dsp:nvSpPr>
      <dsp:spPr>
        <a:xfrm>
          <a:off x="1057040" y="1702394"/>
          <a:ext cx="5433066" cy="486276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Materiales y métodos</a:t>
          </a:r>
        </a:p>
      </dsp:txBody>
      <dsp:txXfrm>
        <a:off x="1057040" y="1702394"/>
        <a:ext cx="5433066" cy="486276"/>
      </dsp:txXfrm>
    </dsp:sp>
    <dsp:sp modelId="{1F2E4B72-EBDC-4AEF-B918-A603FF6F8E9A}">
      <dsp:nvSpPr>
        <dsp:cNvPr id="0" name=""/>
        <dsp:cNvSpPr/>
      </dsp:nvSpPr>
      <dsp:spPr>
        <a:xfrm>
          <a:off x="753118" y="1641610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D5AB8-7E41-4755-A942-B0C0394190D9}">
      <dsp:nvSpPr>
        <dsp:cNvPr id="0" name=""/>
        <dsp:cNvSpPr/>
      </dsp:nvSpPr>
      <dsp:spPr>
        <a:xfrm>
          <a:off x="1134091" y="2432237"/>
          <a:ext cx="5356015" cy="486276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Resultados y discusión</a:t>
          </a:r>
        </a:p>
      </dsp:txBody>
      <dsp:txXfrm>
        <a:off x="1134091" y="2432237"/>
        <a:ext cx="5356015" cy="486276"/>
      </dsp:txXfrm>
    </dsp:sp>
    <dsp:sp modelId="{674D744F-CF8A-42D3-B43C-6FD7A0105B0B}">
      <dsp:nvSpPr>
        <dsp:cNvPr id="0" name=""/>
        <dsp:cNvSpPr/>
      </dsp:nvSpPr>
      <dsp:spPr>
        <a:xfrm>
          <a:off x="830169" y="2371452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A7F44-F221-4E94-BF04-8C931B422A70}">
      <dsp:nvSpPr>
        <dsp:cNvPr id="0" name=""/>
        <dsp:cNvSpPr/>
      </dsp:nvSpPr>
      <dsp:spPr>
        <a:xfrm>
          <a:off x="1057040" y="3162079"/>
          <a:ext cx="5433066" cy="486276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Conclusiones</a:t>
          </a:r>
        </a:p>
      </dsp:txBody>
      <dsp:txXfrm>
        <a:off x="1057040" y="3162079"/>
        <a:ext cx="5433066" cy="486276"/>
      </dsp:txXfrm>
    </dsp:sp>
    <dsp:sp modelId="{A9E9A9EA-48E3-487B-920F-2246BADC2221}">
      <dsp:nvSpPr>
        <dsp:cNvPr id="0" name=""/>
        <dsp:cNvSpPr/>
      </dsp:nvSpPr>
      <dsp:spPr>
        <a:xfrm>
          <a:off x="753118" y="3101295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60110-95F3-4214-85FA-9CD72297AC87}">
      <dsp:nvSpPr>
        <dsp:cNvPr id="0" name=""/>
        <dsp:cNvSpPr/>
      </dsp:nvSpPr>
      <dsp:spPr>
        <a:xfrm>
          <a:off x="815721" y="3891387"/>
          <a:ext cx="5674385" cy="486276"/>
        </a:xfrm>
        <a:prstGeom prst="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Recomendaciones</a:t>
          </a:r>
        </a:p>
      </dsp:txBody>
      <dsp:txXfrm>
        <a:off x="815721" y="3891387"/>
        <a:ext cx="5674385" cy="486276"/>
      </dsp:txXfrm>
    </dsp:sp>
    <dsp:sp modelId="{BF570F49-8B5F-4F6C-9285-26D45C198242}">
      <dsp:nvSpPr>
        <dsp:cNvPr id="0" name=""/>
        <dsp:cNvSpPr/>
      </dsp:nvSpPr>
      <dsp:spPr>
        <a:xfrm>
          <a:off x="511799" y="3830602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74E10-45A1-4E43-9C9C-48DB3C621524}">
      <dsp:nvSpPr>
        <dsp:cNvPr id="0" name=""/>
        <dsp:cNvSpPr/>
      </dsp:nvSpPr>
      <dsp:spPr>
        <a:xfrm>
          <a:off x="375355" y="4621229"/>
          <a:ext cx="6114752" cy="48627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Agradecimientos</a:t>
          </a:r>
        </a:p>
      </dsp:txBody>
      <dsp:txXfrm>
        <a:off x="375355" y="4621229"/>
        <a:ext cx="6114752" cy="486276"/>
      </dsp:txXfrm>
    </dsp:sp>
    <dsp:sp modelId="{0326944E-3CDB-46ED-A4CB-87834708FBFE}">
      <dsp:nvSpPr>
        <dsp:cNvPr id="0" name=""/>
        <dsp:cNvSpPr/>
      </dsp:nvSpPr>
      <dsp:spPr>
        <a:xfrm>
          <a:off x="71432" y="4560445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BEFC7-D872-4E1B-8E0E-E5DBCBE382CC}">
      <dsp:nvSpPr>
        <dsp:cNvPr id="0" name=""/>
        <dsp:cNvSpPr/>
      </dsp:nvSpPr>
      <dsp:spPr>
        <a:xfrm>
          <a:off x="0" y="0"/>
          <a:ext cx="1195979" cy="1195979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A98A11-9AE7-45E5-94A0-80E01E1D480A}">
      <dsp:nvSpPr>
        <dsp:cNvPr id="0" name=""/>
        <dsp:cNvSpPr/>
      </dsp:nvSpPr>
      <dsp:spPr>
        <a:xfrm>
          <a:off x="597989" y="0"/>
          <a:ext cx="3039929" cy="119597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i="1" kern="1200" dirty="0"/>
            <a:t>Ca. Sulcia muelleri</a:t>
          </a:r>
        </a:p>
      </dsp:txBody>
      <dsp:txXfrm>
        <a:off x="597989" y="0"/>
        <a:ext cx="1519964" cy="568090"/>
      </dsp:txXfrm>
    </dsp:sp>
    <dsp:sp modelId="{55834172-3678-41D0-B379-1AE020EFE2F6}">
      <dsp:nvSpPr>
        <dsp:cNvPr id="0" name=""/>
        <dsp:cNvSpPr/>
      </dsp:nvSpPr>
      <dsp:spPr>
        <a:xfrm>
          <a:off x="313944" y="568090"/>
          <a:ext cx="568090" cy="56809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4923AF-3BE5-44A5-948C-EF5C83E1B8AA}">
      <dsp:nvSpPr>
        <dsp:cNvPr id="0" name=""/>
        <dsp:cNvSpPr/>
      </dsp:nvSpPr>
      <dsp:spPr>
        <a:xfrm>
          <a:off x="597989" y="568090"/>
          <a:ext cx="3039929" cy="5680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i="1" kern="1200" dirty="0"/>
            <a:t>Ca. Nasuia deltocephalinicola</a:t>
          </a:r>
        </a:p>
      </dsp:txBody>
      <dsp:txXfrm>
        <a:off x="597989" y="568090"/>
        <a:ext cx="1519964" cy="568090"/>
      </dsp:txXfrm>
    </dsp:sp>
    <dsp:sp modelId="{F2ADE603-E21A-40BA-99DD-3F688CB902D4}">
      <dsp:nvSpPr>
        <dsp:cNvPr id="0" name=""/>
        <dsp:cNvSpPr/>
      </dsp:nvSpPr>
      <dsp:spPr>
        <a:xfrm>
          <a:off x="2117954" y="0"/>
          <a:ext cx="1519964" cy="56809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/>
            <a:t>CP006060.1</a:t>
          </a:r>
        </a:p>
      </dsp:txBody>
      <dsp:txXfrm>
        <a:off x="2117954" y="0"/>
        <a:ext cx="1519964" cy="568090"/>
      </dsp:txXfrm>
    </dsp:sp>
    <dsp:sp modelId="{AA59723E-ED75-4BBC-86B4-FAE491128538}">
      <dsp:nvSpPr>
        <dsp:cNvPr id="0" name=""/>
        <dsp:cNvSpPr/>
      </dsp:nvSpPr>
      <dsp:spPr>
        <a:xfrm>
          <a:off x="2117954" y="568090"/>
          <a:ext cx="1519964" cy="56809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500" kern="1200" dirty="0"/>
            <a:t>CP006059.1</a:t>
          </a:r>
        </a:p>
      </dsp:txBody>
      <dsp:txXfrm>
        <a:off x="2117954" y="568090"/>
        <a:ext cx="1519964" cy="56809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1953A-3EBC-4862-AAB4-B9B0A1D0D0FD}">
      <dsp:nvSpPr>
        <dsp:cNvPr id="0" name=""/>
        <dsp:cNvSpPr/>
      </dsp:nvSpPr>
      <dsp:spPr>
        <a:xfrm>
          <a:off x="0" y="67243"/>
          <a:ext cx="2331453" cy="4032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Reemplazo</a:t>
          </a:r>
        </a:p>
      </dsp:txBody>
      <dsp:txXfrm>
        <a:off x="0" y="67243"/>
        <a:ext cx="2331453" cy="403200"/>
      </dsp:txXfrm>
    </dsp:sp>
    <dsp:sp modelId="{D3B8A694-87DC-4BD9-B51D-3D1C5A042132}">
      <dsp:nvSpPr>
        <dsp:cNvPr id="0" name=""/>
        <dsp:cNvSpPr/>
      </dsp:nvSpPr>
      <dsp:spPr>
        <a:xfrm>
          <a:off x="0" y="470444"/>
          <a:ext cx="2331453" cy="614879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400" kern="1200" dirty="0"/>
            <a:t>Pérdida de genes esenciales para la simbiosis</a:t>
          </a:r>
        </a:p>
      </dsp:txBody>
      <dsp:txXfrm>
        <a:off x="0" y="470444"/>
        <a:ext cx="2331453" cy="6148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DEDB3F-5B5F-4AB7-AB71-F5D2C8F3145D}">
      <dsp:nvSpPr>
        <dsp:cNvPr id="0" name=""/>
        <dsp:cNvSpPr/>
      </dsp:nvSpPr>
      <dsp:spPr>
        <a:xfrm>
          <a:off x="4632" y="0"/>
          <a:ext cx="1384625" cy="8088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Síntesis de pared celular y reparación del ADN</a:t>
          </a:r>
        </a:p>
      </dsp:txBody>
      <dsp:txXfrm>
        <a:off x="28321" y="23689"/>
        <a:ext cx="1337247" cy="761425"/>
      </dsp:txXfrm>
    </dsp:sp>
    <dsp:sp modelId="{1A1A14A1-7321-4041-B4B0-623352257CB9}">
      <dsp:nvSpPr>
        <dsp:cNvPr id="0" name=""/>
        <dsp:cNvSpPr/>
      </dsp:nvSpPr>
      <dsp:spPr>
        <a:xfrm>
          <a:off x="1527720" y="232707"/>
          <a:ext cx="293540" cy="343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/>
        </a:p>
      </dsp:txBody>
      <dsp:txXfrm>
        <a:off x="1527720" y="301384"/>
        <a:ext cx="205478" cy="206033"/>
      </dsp:txXfrm>
    </dsp:sp>
    <dsp:sp modelId="{79E7A9D4-0D3C-4659-A2E3-F8C2C2EE9CAB}">
      <dsp:nvSpPr>
        <dsp:cNvPr id="0" name=""/>
        <dsp:cNvSpPr/>
      </dsp:nvSpPr>
      <dsp:spPr>
        <a:xfrm>
          <a:off x="1943107" y="0"/>
          <a:ext cx="1384625" cy="8088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 err="1"/>
            <a:t>Presentan</a:t>
          </a:r>
          <a:r>
            <a:rPr lang="en-US" sz="1300" kern="1200" dirty="0"/>
            <a:t> </a:t>
          </a:r>
          <a:r>
            <a:rPr lang="en-US" sz="1300" kern="1200" dirty="0" err="1"/>
            <a:t>reducción</a:t>
          </a:r>
          <a:r>
            <a:rPr lang="en-US" sz="1300" kern="1200" dirty="0"/>
            <a:t> </a:t>
          </a:r>
          <a:r>
            <a:rPr lang="en-US" sz="1300" kern="1200" dirty="0" err="1"/>
            <a:t>en</a:t>
          </a:r>
          <a:r>
            <a:rPr lang="en-US" sz="1300" kern="1200" dirty="0"/>
            <a:t> </a:t>
          </a:r>
          <a:r>
            <a:rPr lang="en-US" sz="1300" kern="1200" dirty="0" err="1"/>
            <a:t>su</a:t>
          </a:r>
          <a:r>
            <a:rPr lang="en-US" sz="1300" kern="1200" dirty="0"/>
            <a:t> </a:t>
          </a:r>
          <a:r>
            <a:rPr lang="en-US" sz="1300" kern="1200" dirty="0" err="1"/>
            <a:t>genoma</a:t>
          </a:r>
          <a:endParaRPr lang="es-EC" sz="1300" kern="1200" dirty="0"/>
        </a:p>
      </dsp:txBody>
      <dsp:txXfrm>
        <a:off x="1966796" y="23689"/>
        <a:ext cx="1337247" cy="761425"/>
      </dsp:txXfrm>
    </dsp:sp>
    <dsp:sp modelId="{F23EB631-BA1D-44E8-881B-54AE79606C10}">
      <dsp:nvSpPr>
        <dsp:cNvPr id="0" name=""/>
        <dsp:cNvSpPr/>
      </dsp:nvSpPr>
      <dsp:spPr>
        <a:xfrm>
          <a:off x="3466195" y="232707"/>
          <a:ext cx="293540" cy="3433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/>
        </a:p>
      </dsp:txBody>
      <dsp:txXfrm>
        <a:off x="3466195" y="301384"/>
        <a:ext cx="205478" cy="206033"/>
      </dsp:txXfrm>
    </dsp:sp>
    <dsp:sp modelId="{30EB1205-28E6-42BC-8B13-2695F3178EEC}">
      <dsp:nvSpPr>
        <dsp:cNvPr id="0" name=""/>
        <dsp:cNvSpPr/>
      </dsp:nvSpPr>
      <dsp:spPr>
        <a:xfrm>
          <a:off x="3881583" y="0"/>
          <a:ext cx="1384625" cy="80880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300" kern="1200" dirty="0"/>
            <a:t>Perder genes esenciales debido a su entorno de crecimiento</a:t>
          </a:r>
        </a:p>
      </dsp:txBody>
      <dsp:txXfrm>
        <a:off x="3905272" y="23689"/>
        <a:ext cx="1337247" cy="76142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BADB6-699D-47B7-A6B1-1E61C6A73AA6}">
      <dsp:nvSpPr>
        <dsp:cNvPr id="0" name=""/>
        <dsp:cNvSpPr/>
      </dsp:nvSpPr>
      <dsp:spPr>
        <a:xfrm>
          <a:off x="-6046065" y="-925729"/>
          <a:ext cx="7202209" cy="7202209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F4259-8AAB-4C66-A52F-68801480510D}">
      <dsp:nvSpPr>
        <dsp:cNvPr id="0" name=""/>
        <dsp:cNvSpPr/>
      </dsp:nvSpPr>
      <dsp:spPr>
        <a:xfrm>
          <a:off x="375355" y="243245"/>
          <a:ext cx="6114752" cy="4862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b="0" kern="1200" dirty="0"/>
            <a:t>Introducción</a:t>
          </a:r>
        </a:p>
      </dsp:txBody>
      <dsp:txXfrm>
        <a:off x="375355" y="243245"/>
        <a:ext cx="6114752" cy="486276"/>
      </dsp:txXfrm>
    </dsp:sp>
    <dsp:sp modelId="{6AA8D488-952E-4B9A-8314-64E4A45DBF82}">
      <dsp:nvSpPr>
        <dsp:cNvPr id="0" name=""/>
        <dsp:cNvSpPr/>
      </dsp:nvSpPr>
      <dsp:spPr>
        <a:xfrm>
          <a:off x="71432" y="182460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84985-5F03-4B80-B317-98101CEAE1B5}">
      <dsp:nvSpPr>
        <dsp:cNvPr id="0" name=""/>
        <dsp:cNvSpPr/>
      </dsp:nvSpPr>
      <dsp:spPr>
        <a:xfrm>
          <a:off x="815721" y="973087"/>
          <a:ext cx="5674385" cy="486276"/>
        </a:xfrm>
        <a:prstGeom prst="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b="0" kern="1200" dirty="0"/>
            <a:t>Objetivos</a:t>
          </a:r>
        </a:p>
      </dsp:txBody>
      <dsp:txXfrm>
        <a:off x="815721" y="973087"/>
        <a:ext cx="5674385" cy="486276"/>
      </dsp:txXfrm>
    </dsp:sp>
    <dsp:sp modelId="{DC39D472-0250-4A30-A8C0-BA24184809A0}">
      <dsp:nvSpPr>
        <dsp:cNvPr id="0" name=""/>
        <dsp:cNvSpPr/>
      </dsp:nvSpPr>
      <dsp:spPr>
        <a:xfrm>
          <a:off x="511799" y="912303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13AC5-EACA-43EE-9220-31D938CC79AE}">
      <dsp:nvSpPr>
        <dsp:cNvPr id="0" name=""/>
        <dsp:cNvSpPr/>
      </dsp:nvSpPr>
      <dsp:spPr>
        <a:xfrm>
          <a:off x="1057040" y="1702394"/>
          <a:ext cx="5433066" cy="486276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b="0" kern="1200" dirty="0"/>
            <a:t>Materiales y métodos</a:t>
          </a:r>
        </a:p>
      </dsp:txBody>
      <dsp:txXfrm>
        <a:off x="1057040" y="1702394"/>
        <a:ext cx="5433066" cy="486276"/>
      </dsp:txXfrm>
    </dsp:sp>
    <dsp:sp modelId="{1F2E4B72-EBDC-4AEF-B918-A603FF6F8E9A}">
      <dsp:nvSpPr>
        <dsp:cNvPr id="0" name=""/>
        <dsp:cNvSpPr/>
      </dsp:nvSpPr>
      <dsp:spPr>
        <a:xfrm>
          <a:off x="753118" y="1641610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D5AB8-7E41-4755-A942-B0C0394190D9}">
      <dsp:nvSpPr>
        <dsp:cNvPr id="0" name=""/>
        <dsp:cNvSpPr/>
      </dsp:nvSpPr>
      <dsp:spPr>
        <a:xfrm>
          <a:off x="1134091" y="2432237"/>
          <a:ext cx="5356015" cy="486276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b="0" kern="1200" dirty="0"/>
            <a:t>Resultados y discusión</a:t>
          </a:r>
        </a:p>
      </dsp:txBody>
      <dsp:txXfrm>
        <a:off x="1134091" y="2432237"/>
        <a:ext cx="5356015" cy="486276"/>
      </dsp:txXfrm>
    </dsp:sp>
    <dsp:sp modelId="{674D744F-CF8A-42D3-B43C-6FD7A0105B0B}">
      <dsp:nvSpPr>
        <dsp:cNvPr id="0" name=""/>
        <dsp:cNvSpPr/>
      </dsp:nvSpPr>
      <dsp:spPr>
        <a:xfrm>
          <a:off x="830169" y="2371452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A7F44-F221-4E94-BF04-8C931B422A70}">
      <dsp:nvSpPr>
        <dsp:cNvPr id="0" name=""/>
        <dsp:cNvSpPr/>
      </dsp:nvSpPr>
      <dsp:spPr>
        <a:xfrm>
          <a:off x="1057040" y="3162079"/>
          <a:ext cx="5433066" cy="486276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b="1" kern="1200" dirty="0"/>
            <a:t>Conclusiones</a:t>
          </a:r>
        </a:p>
      </dsp:txBody>
      <dsp:txXfrm>
        <a:off x="1057040" y="3162079"/>
        <a:ext cx="5433066" cy="486276"/>
      </dsp:txXfrm>
    </dsp:sp>
    <dsp:sp modelId="{A9E9A9EA-48E3-487B-920F-2246BADC2221}">
      <dsp:nvSpPr>
        <dsp:cNvPr id="0" name=""/>
        <dsp:cNvSpPr/>
      </dsp:nvSpPr>
      <dsp:spPr>
        <a:xfrm>
          <a:off x="753118" y="3101295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60110-95F3-4214-85FA-9CD72297AC87}">
      <dsp:nvSpPr>
        <dsp:cNvPr id="0" name=""/>
        <dsp:cNvSpPr/>
      </dsp:nvSpPr>
      <dsp:spPr>
        <a:xfrm>
          <a:off x="815721" y="3891387"/>
          <a:ext cx="5674385" cy="486276"/>
        </a:xfrm>
        <a:prstGeom prst="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Recomendaciones</a:t>
          </a:r>
        </a:p>
      </dsp:txBody>
      <dsp:txXfrm>
        <a:off x="815721" y="3891387"/>
        <a:ext cx="5674385" cy="486276"/>
      </dsp:txXfrm>
    </dsp:sp>
    <dsp:sp modelId="{BF570F49-8B5F-4F6C-9285-26D45C198242}">
      <dsp:nvSpPr>
        <dsp:cNvPr id="0" name=""/>
        <dsp:cNvSpPr/>
      </dsp:nvSpPr>
      <dsp:spPr>
        <a:xfrm>
          <a:off x="511799" y="3830602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74E10-45A1-4E43-9C9C-48DB3C621524}">
      <dsp:nvSpPr>
        <dsp:cNvPr id="0" name=""/>
        <dsp:cNvSpPr/>
      </dsp:nvSpPr>
      <dsp:spPr>
        <a:xfrm>
          <a:off x="375355" y="4621229"/>
          <a:ext cx="6114752" cy="48627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Agradecimientos</a:t>
          </a:r>
        </a:p>
      </dsp:txBody>
      <dsp:txXfrm>
        <a:off x="375355" y="4621229"/>
        <a:ext cx="6114752" cy="486276"/>
      </dsp:txXfrm>
    </dsp:sp>
    <dsp:sp modelId="{0326944E-3CDB-46ED-A4CB-87834708FBFE}">
      <dsp:nvSpPr>
        <dsp:cNvPr id="0" name=""/>
        <dsp:cNvSpPr/>
      </dsp:nvSpPr>
      <dsp:spPr>
        <a:xfrm>
          <a:off x="71432" y="4560445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BADB6-699D-47B7-A6B1-1E61C6A73AA6}">
      <dsp:nvSpPr>
        <dsp:cNvPr id="0" name=""/>
        <dsp:cNvSpPr/>
      </dsp:nvSpPr>
      <dsp:spPr>
        <a:xfrm>
          <a:off x="-6046065" y="-925729"/>
          <a:ext cx="7202209" cy="7202209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F4259-8AAB-4C66-A52F-68801480510D}">
      <dsp:nvSpPr>
        <dsp:cNvPr id="0" name=""/>
        <dsp:cNvSpPr/>
      </dsp:nvSpPr>
      <dsp:spPr>
        <a:xfrm>
          <a:off x="375355" y="243245"/>
          <a:ext cx="6114752" cy="4862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b="0" kern="1200" dirty="0"/>
            <a:t>Introducción</a:t>
          </a:r>
        </a:p>
      </dsp:txBody>
      <dsp:txXfrm>
        <a:off x="375355" y="243245"/>
        <a:ext cx="6114752" cy="486276"/>
      </dsp:txXfrm>
    </dsp:sp>
    <dsp:sp modelId="{6AA8D488-952E-4B9A-8314-64E4A45DBF82}">
      <dsp:nvSpPr>
        <dsp:cNvPr id="0" name=""/>
        <dsp:cNvSpPr/>
      </dsp:nvSpPr>
      <dsp:spPr>
        <a:xfrm>
          <a:off x="71432" y="182460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84985-5F03-4B80-B317-98101CEAE1B5}">
      <dsp:nvSpPr>
        <dsp:cNvPr id="0" name=""/>
        <dsp:cNvSpPr/>
      </dsp:nvSpPr>
      <dsp:spPr>
        <a:xfrm>
          <a:off x="815721" y="973087"/>
          <a:ext cx="5674385" cy="486276"/>
        </a:xfrm>
        <a:prstGeom prst="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b="0" kern="1200" dirty="0"/>
            <a:t>Objetivos</a:t>
          </a:r>
        </a:p>
      </dsp:txBody>
      <dsp:txXfrm>
        <a:off x="815721" y="973087"/>
        <a:ext cx="5674385" cy="486276"/>
      </dsp:txXfrm>
    </dsp:sp>
    <dsp:sp modelId="{DC39D472-0250-4A30-A8C0-BA24184809A0}">
      <dsp:nvSpPr>
        <dsp:cNvPr id="0" name=""/>
        <dsp:cNvSpPr/>
      </dsp:nvSpPr>
      <dsp:spPr>
        <a:xfrm>
          <a:off x="511799" y="912303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13AC5-EACA-43EE-9220-31D938CC79AE}">
      <dsp:nvSpPr>
        <dsp:cNvPr id="0" name=""/>
        <dsp:cNvSpPr/>
      </dsp:nvSpPr>
      <dsp:spPr>
        <a:xfrm>
          <a:off x="1057040" y="1702394"/>
          <a:ext cx="5433066" cy="486276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b="0" kern="1200" dirty="0"/>
            <a:t>Materiales y métodos</a:t>
          </a:r>
        </a:p>
      </dsp:txBody>
      <dsp:txXfrm>
        <a:off x="1057040" y="1702394"/>
        <a:ext cx="5433066" cy="486276"/>
      </dsp:txXfrm>
    </dsp:sp>
    <dsp:sp modelId="{1F2E4B72-EBDC-4AEF-B918-A603FF6F8E9A}">
      <dsp:nvSpPr>
        <dsp:cNvPr id="0" name=""/>
        <dsp:cNvSpPr/>
      </dsp:nvSpPr>
      <dsp:spPr>
        <a:xfrm>
          <a:off x="753118" y="1641610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D5AB8-7E41-4755-A942-B0C0394190D9}">
      <dsp:nvSpPr>
        <dsp:cNvPr id="0" name=""/>
        <dsp:cNvSpPr/>
      </dsp:nvSpPr>
      <dsp:spPr>
        <a:xfrm>
          <a:off x="1134091" y="2432237"/>
          <a:ext cx="5356015" cy="486276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b="0" kern="1200" dirty="0"/>
            <a:t>Resultados y discusión</a:t>
          </a:r>
        </a:p>
      </dsp:txBody>
      <dsp:txXfrm>
        <a:off x="1134091" y="2432237"/>
        <a:ext cx="5356015" cy="486276"/>
      </dsp:txXfrm>
    </dsp:sp>
    <dsp:sp modelId="{674D744F-CF8A-42D3-B43C-6FD7A0105B0B}">
      <dsp:nvSpPr>
        <dsp:cNvPr id="0" name=""/>
        <dsp:cNvSpPr/>
      </dsp:nvSpPr>
      <dsp:spPr>
        <a:xfrm>
          <a:off x="830169" y="2371452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A7F44-F221-4E94-BF04-8C931B422A70}">
      <dsp:nvSpPr>
        <dsp:cNvPr id="0" name=""/>
        <dsp:cNvSpPr/>
      </dsp:nvSpPr>
      <dsp:spPr>
        <a:xfrm>
          <a:off x="1057040" y="3162079"/>
          <a:ext cx="5433066" cy="486276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b="0" kern="1200" dirty="0"/>
            <a:t>Conclusiones</a:t>
          </a:r>
        </a:p>
      </dsp:txBody>
      <dsp:txXfrm>
        <a:off x="1057040" y="3162079"/>
        <a:ext cx="5433066" cy="486276"/>
      </dsp:txXfrm>
    </dsp:sp>
    <dsp:sp modelId="{A9E9A9EA-48E3-487B-920F-2246BADC2221}">
      <dsp:nvSpPr>
        <dsp:cNvPr id="0" name=""/>
        <dsp:cNvSpPr/>
      </dsp:nvSpPr>
      <dsp:spPr>
        <a:xfrm>
          <a:off x="753118" y="3101295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60110-95F3-4214-85FA-9CD72297AC87}">
      <dsp:nvSpPr>
        <dsp:cNvPr id="0" name=""/>
        <dsp:cNvSpPr/>
      </dsp:nvSpPr>
      <dsp:spPr>
        <a:xfrm>
          <a:off x="815721" y="3891387"/>
          <a:ext cx="5674385" cy="486276"/>
        </a:xfrm>
        <a:prstGeom prst="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b="1" kern="1200" dirty="0"/>
            <a:t>Recomendaciones</a:t>
          </a:r>
        </a:p>
      </dsp:txBody>
      <dsp:txXfrm>
        <a:off x="815721" y="3891387"/>
        <a:ext cx="5674385" cy="486276"/>
      </dsp:txXfrm>
    </dsp:sp>
    <dsp:sp modelId="{BF570F49-8B5F-4F6C-9285-26D45C198242}">
      <dsp:nvSpPr>
        <dsp:cNvPr id="0" name=""/>
        <dsp:cNvSpPr/>
      </dsp:nvSpPr>
      <dsp:spPr>
        <a:xfrm>
          <a:off x="511799" y="3830602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74E10-45A1-4E43-9C9C-48DB3C621524}">
      <dsp:nvSpPr>
        <dsp:cNvPr id="0" name=""/>
        <dsp:cNvSpPr/>
      </dsp:nvSpPr>
      <dsp:spPr>
        <a:xfrm>
          <a:off x="375355" y="4621229"/>
          <a:ext cx="6114752" cy="48627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Agradecimientos</a:t>
          </a:r>
        </a:p>
      </dsp:txBody>
      <dsp:txXfrm>
        <a:off x="375355" y="4621229"/>
        <a:ext cx="6114752" cy="486276"/>
      </dsp:txXfrm>
    </dsp:sp>
    <dsp:sp modelId="{0326944E-3CDB-46ED-A4CB-87834708FBFE}">
      <dsp:nvSpPr>
        <dsp:cNvPr id="0" name=""/>
        <dsp:cNvSpPr/>
      </dsp:nvSpPr>
      <dsp:spPr>
        <a:xfrm>
          <a:off x="71432" y="4560445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BADB6-699D-47B7-A6B1-1E61C6A73AA6}">
      <dsp:nvSpPr>
        <dsp:cNvPr id="0" name=""/>
        <dsp:cNvSpPr/>
      </dsp:nvSpPr>
      <dsp:spPr>
        <a:xfrm>
          <a:off x="-6046065" y="-925729"/>
          <a:ext cx="7202209" cy="7202209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F4259-8AAB-4C66-A52F-68801480510D}">
      <dsp:nvSpPr>
        <dsp:cNvPr id="0" name=""/>
        <dsp:cNvSpPr/>
      </dsp:nvSpPr>
      <dsp:spPr>
        <a:xfrm>
          <a:off x="375355" y="243245"/>
          <a:ext cx="6114752" cy="4862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b="0" kern="1200" dirty="0"/>
            <a:t>Introducción</a:t>
          </a:r>
        </a:p>
      </dsp:txBody>
      <dsp:txXfrm>
        <a:off x="375355" y="243245"/>
        <a:ext cx="6114752" cy="486276"/>
      </dsp:txXfrm>
    </dsp:sp>
    <dsp:sp modelId="{6AA8D488-952E-4B9A-8314-64E4A45DBF82}">
      <dsp:nvSpPr>
        <dsp:cNvPr id="0" name=""/>
        <dsp:cNvSpPr/>
      </dsp:nvSpPr>
      <dsp:spPr>
        <a:xfrm>
          <a:off x="71432" y="182460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84985-5F03-4B80-B317-98101CEAE1B5}">
      <dsp:nvSpPr>
        <dsp:cNvPr id="0" name=""/>
        <dsp:cNvSpPr/>
      </dsp:nvSpPr>
      <dsp:spPr>
        <a:xfrm>
          <a:off x="815721" y="973087"/>
          <a:ext cx="5674385" cy="486276"/>
        </a:xfrm>
        <a:prstGeom prst="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b="0" kern="1200" dirty="0"/>
            <a:t>Objetivos</a:t>
          </a:r>
        </a:p>
      </dsp:txBody>
      <dsp:txXfrm>
        <a:off x="815721" y="973087"/>
        <a:ext cx="5674385" cy="486276"/>
      </dsp:txXfrm>
    </dsp:sp>
    <dsp:sp modelId="{DC39D472-0250-4A30-A8C0-BA24184809A0}">
      <dsp:nvSpPr>
        <dsp:cNvPr id="0" name=""/>
        <dsp:cNvSpPr/>
      </dsp:nvSpPr>
      <dsp:spPr>
        <a:xfrm>
          <a:off x="511799" y="912303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13AC5-EACA-43EE-9220-31D938CC79AE}">
      <dsp:nvSpPr>
        <dsp:cNvPr id="0" name=""/>
        <dsp:cNvSpPr/>
      </dsp:nvSpPr>
      <dsp:spPr>
        <a:xfrm>
          <a:off x="1057040" y="1702394"/>
          <a:ext cx="5433066" cy="486276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b="0" kern="1200" dirty="0"/>
            <a:t>Materiales y métodos</a:t>
          </a:r>
        </a:p>
      </dsp:txBody>
      <dsp:txXfrm>
        <a:off x="1057040" y="1702394"/>
        <a:ext cx="5433066" cy="486276"/>
      </dsp:txXfrm>
    </dsp:sp>
    <dsp:sp modelId="{1F2E4B72-EBDC-4AEF-B918-A603FF6F8E9A}">
      <dsp:nvSpPr>
        <dsp:cNvPr id="0" name=""/>
        <dsp:cNvSpPr/>
      </dsp:nvSpPr>
      <dsp:spPr>
        <a:xfrm>
          <a:off x="753118" y="1641610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D5AB8-7E41-4755-A942-B0C0394190D9}">
      <dsp:nvSpPr>
        <dsp:cNvPr id="0" name=""/>
        <dsp:cNvSpPr/>
      </dsp:nvSpPr>
      <dsp:spPr>
        <a:xfrm>
          <a:off x="1134091" y="2432237"/>
          <a:ext cx="5356015" cy="486276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b="0" kern="1200" dirty="0"/>
            <a:t>Resultados y discusión</a:t>
          </a:r>
        </a:p>
      </dsp:txBody>
      <dsp:txXfrm>
        <a:off x="1134091" y="2432237"/>
        <a:ext cx="5356015" cy="486276"/>
      </dsp:txXfrm>
    </dsp:sp>
    <dsp:sp modelId="{674D744F-CF8A-42D3-B43C-6FD7A0105B0B}">
      <dsp:nvSpPr>
        <dsp:cNvPr id="0" name=""/>
        <dsp:cNvSpPr/>
      </dsp:nvSpPr>
      <dsp:spPr>
        <a:xfrm>
          <a:off x="830169" y="2371452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A7F44-F221-4E94-BF04-8C931B422A70}">
      <dsp:nvSpPr>
        <dsp:cNvPr id="0" name=""/>
        <dsp:cNvSpPr/>
      </dsp:nvSpPr>
      <dsp:spPr>
        <a:xfrm>
          <a:off x="1057040" y="3162079"/>
          <a:ext cx="5433066" cy="486276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b="0" kern="1200" dirty="0"/>
            <a:t>Conclusiones</a:t>
          </a:r>
        </a:p>
      </dsp:txBody>
      <dsp:txXfrm>
        <a:off x="1057040" y="3162079"/>
        <a:ext cx="5433066" cy="486276"/>
      </dsp:txXfrm>
    </dsp:sp>
    <dsp:sp modelId="{A9E9A9EA-48E3-487B-920F-2246BADC2221}">
      <dsp:nvSpPr>
        <dsp:cNvPr id="0" name=""/>
        <dsp:cNvSpPr/>
      </dsp:nvSpPr>
      <dsp:spPr>
        <a:xfrm>
          <a:off x="753118" y="3101295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60110-95F3-4214-85FA-9CD72297AC87}">
      <dsp:nvSpPr>
        <dsp:cNvPr id="0" name=""/>
        <dsp:cNvSpPr/>
      </dsp:nvSpPr>
      <dsp:spPr>
        <a:xfrm>
          <a:off x="815721" y="3891387"/>
          <a:ext cx="5674385" cy="486276"/>
        </a:xfrm>
        <a:prstGeom prst="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b="0" kern="1200" dirty="0"/>
            <a:t>Recomendaciones</a:t>
          </a:r>
        </a:p>
      </dsp:txBody>
      <dsp:txXfrm>
        <a:off x="815721" y="3891387"/>
        <a:ext cx="5674385" cy="486276"/>
      </dsp:txXfrm>
    </dsp:sp>
    <dsp:sp modelId="{BF570F49-8B5F-4F6C-9285-26D45C198242}">
      <dsp:nvSpPr>
        <dsp:cNvPr id="0" name=""/>
        <dsp:cNvSpPr/>
      </dsp:nvSpPr>
      <dsp:spPr>
        <a:xfrm>
          <a:off x="511799" y="3830602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74E10-45A1-4E43-9C9C-48DB3C621524}">
      <dsp:nvSpPr>
        <dsp:cNvPr id="0" name=""/>
        <dsp:cNvSpPr/>
      </dsp:nvSpPr>
      <dsp:spPr>
        <a:xfrm>
          <a:off x="375355" y="4621229"/>
          <a:ext cx="6114752" cy="48627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b="1" kern="1200" dirty="0"/>
            <a:t>Agradecimientos</a:t>
          </a:r>
        </a:p>
      </dsp:txBody>
      <dsp:txXfrm>
        <a:off x="375355" y="4621229"/>
        <a:ext cx="6114752" cy="486276"/>
      </dsp:txXfrm>
    </dsp:sp>
    <dsp:sp modelId="{0326944E-3CDB-46ED-A4CB-87834708FBFE}">
      <dsp:nvSpPr>
        <dsp:cNvPr id="0" name=""/>
        <dsp:cNvSpPr/>
      </dsp:nvSpPr>
      <dsp:spPr>
        <a:xfrm>
          <a:off x="71432" y="4560445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BADB6-699D-47B7-A6B1-1E61C6A73AA6}">
      <dsp:nvSpPr>
        <dsp:cNvPr id="0" name=""/>
        <dsp:cNvSpPr/>
      </dsp:nvSpPr>
      <dsp:spPr>
        <a:xfrm>
          <a:off x="-6046065" y="-925729"/>
          <a:ext cx="7202209" cy="7202209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F4259-8AAB-4C66-A52F-68801480510D}">
      <dsp:nvSpPr>
        <dsp:cNvPr id="0" name=""/>
        <dsp:cNvSpPr/>
      </dsp:nvSpPr>
      <dsp:spPr>
        <a:xfrm>
          <a:off x="375355" y="243245"/>
          <a:ext cx="6114752" cy="4862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b="1" kern="1200" dirty="0"/>
            <a:t>Introducción</a:t>
          </a:r>
        </a:p>
      </dsp:txBody>
      <dsp:txXfrm>
        <a:off x="375355" y="243245"/>
        <a:ext cx="6114752" cy="486276"/>
      </dsp:txXfrm>
    </dsp:sp>
    <dsp:sp modelId="{6AA8D488-952E-4B9A-8314-64E4A45DBF82}">
      <dsp:nvSpPr>
        <dsp:cNvPr id="0" name=""/>
        <dsp:cNvSpPr/>
      </dsp:nvSpPr>
      <dsp:spPr>
        <a:xfrm>
          <a:off x="71432" y="182460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84985-5F03-4B80-B317-98101CEAE1B5}">
      <dsp:nvSpPr>
        <dsp:cNvPr id="0" name=""/>
        <dsp:cNvSpPr/>
      </dsp:nvSpPr>
      <dsp:spPr>
        <a:xfrm>
          <a:off x="815721" y="973087"/>
          <a:ext cx="5674385" cy="486276"/>
        </a:xfrm>
        <a:prstGeom prst="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Objetivos</a:t>
          </a:r>
        </a:p>
      </dsp:txBody>
      <dsp:txXfrm>
        <a:off x="815721" y="973087"/>
        <a:ext cx="5674385" cy="486276"/>
      </dsp:txXfrm>
    </dsp:sp>
    <dsp:sp modelId="{DC39D472-0250-4A30-A8C0-BA24184809A0}">
      <dsp:nvSpPr>
        <dsp:cNvPr id="0" name=""/>
        <dsp:cNvSpPr/>
      </dsp:nvSpPr>
      <dsp:spPr>
        <a:xfrm>
          <a:off x="511799" y="912303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13AC5-EACA-43EE-9220-31D938CC79AE}">
      <dsp:nvSpPr>
        <dsp:cNvPr id="0" name=""/>
        <dsp:cNvSpPr/>
      </dsp:nvSpPr>
      <dsp:spPr>
        <a:xfrm>
          <a:off x="1057040" y="1702394"/>
          <a:ext cx="5433066" cy="486276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Materiales y métodos</a:t>
          </a:r>
        </a:p>
      </dsp:txBody>
      <dsp:txXfrm>
        <a:off x="1057040" y="1702394"/>
        <a:ext cx="5433066" cy="486276"/>
      </dsp:txXfrm>
    </dsp:sp>
    <dsp:sp modelId="{1F2E4B72-EBDC-4AEF-B918-A603FF6F8E9A}">
      <dsp:nvSpPr>
        <dsp:cNvPr id="0" name=""/>
        <dsp:cNvSpPr/>
      </dsp:nvSpPr>
      <dsp:spPr>
        <a:xfrm>
          <a:off x="753118" y="1641610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D5AB8-7E41-4755-A942-B0C0394190D9}">
      <dsp:nvSpPr>
        <dsp:cNvPr id="0" name=""/>
        <dsp:cNvSpPr/>
      </dsp:nvSpPr>
      <dsp:spPr>
        <a:xfrm>
          <a:off x="1134091" y="2432237"/>
          <a:ext cx="5356015" cy="486276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Resultados y discusión</a:t>
          </a:r>
        </a:p>
      </dsp:txBody>
      <dsp:txXfrm>
        <a:off x="1134091" y="2432237"/>
        <a:ext cx="5356015" cy="486276"/>
      </dsp:txXfrm>
    </dsp:sp>
    <dsp:sp modelId="{674D744F-CF8A-42D3-B43C-6FD7A0105B0B}">
      <dsp:nvSpPr>
        <dsp:cNvPr id="0" name=""/>
        <dsp:cNvSpPr/>
      </dsp:nvSpPr>
      <dsp:spPr>
        <a:xfrm>
          <a:off x="830169" y="2371452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A7F44-F221-4E94-BF04-8C931B422A70}">
      <dsp:nvSpPr>
        <dsp:cNvPr id="0" name=""/>
        <dsp:cNvSpPr/>
      </dsp:nvSpPr>
      <dsp:spPr>
        <a:xfrm>
          <a:off x="1057040" y="3162079"/>
          <a:ext cx="5433066" cy="486276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Conclusiones</a:t>
          </a:r>
        </a:p>
      </dsp:txBody>
      <dsp:txXfrm>
        <a:off x="1057040" y="3162079"/>
        <a:ext cx="5433066" cy="486276"/>
      </dsp:txXfrm>
    </dsp:sp>
    <dsp:sp modelId="{A9E9A9EA-48E3-487B-920F-2246BADC2221}">
      <dsp:nvSpPr>
        <dsp:cNvPr id="0" name=""/>
        <dsp:cNvSpPr/>
      </dsp:nvSpPr>
      <dsp:spPr>
        <a:xfrm>
          <a:off x="753118" y="3101295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60110-95F3-4214-85FA-9CD72297AC87}">
      <dsp:nvSpPr>
        <dsp:cNvPr id="0" name=""/>
        <dsp:cNvSpPr/>
      </dsp:nvSpPr>
      <dsp:spPr>
        <a:xfrm>
          <a:off x="815721" y="3891387"/>
          <a:ext cx="5674385" cy="486276"/>
        </a:xfrm>
        <a:prstGeom prst="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Recomendaciones</a:t>
          </a:r>
        </a:p>
      </dsp:txBody>
      <dsp:txXfrm>
        <a:off x="815721" y="3891387"/>
        <a:ext cx="5674385" cy="486276"/>
      </dsp:txXfrm>
    </dsp:sp>
    <dsp:sp modelId="{BF570F49-8B5F-4F6C-9285-26D45C198242}">
      <dsp:nvSpPr>
        <dsp:cNvPr id="0" name=""/>
        <dsp:cNvSpPr/>
      </dsp:nvSpPr>
      <dsp:spPr>
        <a:xfrm>
          <a:off x="511799" y="3830602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74E10-45A1-4E43-9C9C-48DB3C621524}">
      <dsp:nvSpPr>
        <dsp:cNvPr id="0" name=""/>
        <dsp:cNvSpPr/>
      </dsp:nvSpPr>
      <dsp:spPr>
        <a:xfrm>
          <a:off x="375355" y="4621229"/>
          <a:ext cx="6114752" cy="48627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Agradecimientos</a:t>
          </a:r>
        </a:p>
      </dsp:txBody>
      <dsp:txXfrm>
        <a:off x="375355" y="4621229"/>
        <a:ext cx="6114752" cy="486276"/>
      </dsp:txXfrm>
    </dsp:sp>
    <dsp:sp modelId="{0326944E-3CDB-46ED-A4CB-87834708FBFE}">
      <dsp:nvSpPr>
        <dsp:cNvPr id="0" name=""/>
        <dsp:cNvSpPr/>
      </dsp:nvSpPr>
      <dsp:spPr>
        <a:xfrm>
          <a:off x="71432" y="4560445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67FDEA-25F8-402A-B765-F4A7D405E6B2}">
      <dsp:nvSpPr>
        <dsp:cNvPr id="0" name=""/>
        <dsp:cNvSpPr/>
      </dsp:nvSpPr>
      <dsp:spPr>
        <a:xfrm>
          <a:off x="0" y="61429"/>
          <a:ext cx="4078757" cy="84415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700" kern="1200" dirty="0"/>
            <a:t>22,600 especies</a:t>
          </a:r>
        </a:p>
      </dsp:txBody>
      <dsp:txXfrm>
        <a:off x="41208" y="102637"/>
        <a:ext cx="3996341" cy="761739"/>
      </dsp:txXfrm>
    </dsp:sp>
    <dsp:sp modelId="{EBCC6F28-FED6-448A-B301-A57BB56764FC}">
      <dsp:nvSpPr>
        <dsp:cNvPr id="0" name=""/>
        <dsp:cNvSpPr/>
      </dsp:nvSpPr>
      <dsp:spPr>
        <a:xfrm>
          <a:off x="0" y="1012144"/>
          <a:ext cx="4078757" cy="84415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3700" kern="1200" dirty="0"/>
            <a:t>19 subfamilias</a:t>
          </a:r>
        </a:p>
      </dsp:txBody>
      <dsp:txXfrm>
        <a:off x="41208" y="1053352"/>
        <a:ext cx="3996341" cy="761739"/>
      </dsp:txXfrm>
    </dsp:sp>
    <dsp:sp modelId="{E838016F-4ECB-47CF-B9B1-FAC878E7CBC7}">
      <dsp:nvSpPr>
        <dsp:cNvPr id="0" name=""/>
        <dsp:cNvSpPr/>
      </dsp:nvSpPr>
      <dsp:spPr>
        <a:xfrm>
          <a:off x="0" y="1856299"/>
          <a:ext cx="4078757" cy="1340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01" tIns="46990" rIns="263144" bIns="46990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2900" kern="1200" dirty="0"/>
            <a:t>8 consideradas plagas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2900" kern="1200" dirty="0"/>
            <a:t>Virus – Fitoplasmas</a:t>
          </a:r>
        </a:p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C" sz="2900" kern="1200" dirty="0"/>
            <a:t>Deltocephalinae</a:t>
          </a:r>
        </a:p>
      </dsp:txBody>
      <dsp:txXfrm>
        <a:off x="0" y="1856299"/>
        <a:ext cx="4078757" cy="13403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2815E-D7A0-4432-8BE4-10D5BA7D0E1A}">
      <dsp:nvSpPr>
        <dsp:cNvPr id="0" name=""/>
        <dsp:cNvSpPr/>
      </dsp:nvSpPr>
      <dsp:spPr>
        <a:xfrm rot="5400000">
          <a:off x="-271004" y="271098"/>
          <a:ext cx="1806694" cy="126468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Vector</a:t>
          </a:r>
        </a:p>
      </dsp:txBody>
      <dsp:txXfrm rot="-5400000">
        <a:off x="0" y="632437"/>
        <a:ext cx="1264686" cy="542008"/>
      </dsp:txXfrm>
    </dsp:sp>
    <dsp:sp modelId="{3DE19BC8-B386-4E5E-AAA0-0B6C4306EF8A}">
      <dsp:nvSpPr>
        <dsp:cNvPr id="0" name=""/>
        <dsp:cNvSpPr/>
      </dsp:nvSpPr>
      <dsp:spPr>
        <a:xfrm rot="5400000">
          <a:off x="2029353" y="-764573"/>
          <a:ext cx="1174351" cy="270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300" kern="1200" dirty="0"/>
            <a:t>Virus del enanismo clorótico del maíz (MCDV)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300" i="1" kern="1200" dirty="0" err="1"/>
            <a:t>Spiroplasma</a:t>
          </a:r>
          <a:r>
            <a:rPr lang="es-EC" sz="1300" i="1" kern="1200" dirty="0"/>
            <a:t> </a:t>
          </a:r>
          <a:r>
            <a:rPr lang="es-EC" sz="1300" i="1" kern="1200" dirty="0" err="1"/>
            <a:t>kunkelii</a:t>
          </a:r>
          <a:r>
            <a:rPr lang="es-EC" sz="1300" kern="1200" dirty="0"/>
            <a:t> </a:t>
          </a:r>
        </a:p>
      </dsp:txBody>
      <dsp:txXfrm rot="-5400000">
        <a:off x="1264686" y="57421"/>
        <a:ext cx="2646359" cy="1059697"/>
      </dsp:txXfrm>
    </dsp:sp>
    <dsp:sp modelId="{17446AAE-603E-45A4-BEBA-E04D21A888D8}">
      <dsp:nvSpPr>
        <dsp:cNvPr id="0" name=""/>
        <dsp:cNvSpPr/>
      </dsp:nvSpPr>
      <dsp:spPr>
        <a:xfrm rot="5400000">
          <a:off x="-271004" y="1874559"/>
          <a:ext cx="1806694" cy="1264686"/>
        </a:xfrm>
        <a:prstGeom prst="chevron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/>
            <a:t>Gramíneas</a:t>
          </a:r>
          <a:endParaRPr lang="es-EC" sz="1900" kern="1200" dirty="0"/>
        </a:p>
      </dsp:txBody>
      <dsp:txXfrm rot="-5400000">
        <a:off x="0" y="2235898"/>
        <a:ext cx="1264686" cy="542008"/>
      </dsp:txXfrm>
    </dsp:sp>
    <dsp:sp modelId="{01C4D076-1F0D-4C8D-A553-CFF06ED19630}">
      <dsp:nvSpPr>
        <dsp:cNvPr id="0" name=""/>
        <dsp:cNvSpPr/>
      </dsp:nvSpPr>
      <dsp:spPr>
        <a:xfrm rot="5400000">
          <a:off x="2029353" y="838887"/>
          <a:ext cx="1174351" cy="270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300" kern="1200" dirty="0"/>
            <a:t>Avena (</a:t>
          </a:r>
          <a:r>
            <a:rPr lang="es-EC" sz="1300" i="1" kern="1200" dirty="0"/>
            <a:t>Avena sativa </a:t>
          </a:r>
          <a:r>
            <a:rPr lang="es-EC" sz="1300" kern="1200" dirty="0"/>
            <a:t>L.</a:t>
          </a:r>
          <a:r>
            <a:rPr lang="es-EC" sz="1300" i="1" kern="1200" dirty="0"/>
            <a:t>)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300" kern="1200" dirty="0"/>
            <a:t>Cebada (</a:t>
          </a:r>
          <a:r>
            <a:rPr lang="es-EC" sz="1300" i="1" kern="1200" dirty="0" err="1"/>
            <a:t>Hordem</a:t>
          </a:r>
          <a:r>
            <a:rPr lang="es-EC" sz="1300" i="1" kern="1200" dirty="0"/>
            <a:t> </a:t>
          </a:r>
          <a:r>
            <a:rPr lang="es-EC" sz="1300" i="1" kern="1200" dirty="0" err="1"/>
            <a:t>vulgare</a:t>
          </a:r>
          <a:r>
            <a:rPr lang="es-EC" sz="1300" kern="1200" dirty="0"/>
            <a:t> L.)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300" kern="1200" dirty="0"/>
            <a:t>Trigo (</a:t>
          </a:r>
          <a:r>
            <a:rPr lang="es-EC" sz="1300" i="1" kern="1200" dirty="0" err="1"/>
            <a:t>Tritricum</a:t>
          </a:r>
          <a:r>
            <a:rPr lang="es-EC" sz="1300" i="1" kern="1200" dirty="0"/>
            <a:t> </a:t>
          </a:r>
          <a:r>
            <a:rPr lang="es-EC" sz="1300" i="1" kern="1200" dirty="0" err="1"/>
            <a:t>aestivum</a:t>
          </a:r>
          <a:r>
            <a:rPr lang="es-EC" sz="1300" i="1" kern="1200" dirty="0"/>
            <a:t> </a:t>
          </a:r>
          <a:r>
            <a:rPr lang="es-EC" sz="1300" kern="1200" dirty="0"/>
            <a:t>L.)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300" kern="1200" dirty="0"/>
            <a:t>Maíz </a:t>
          </a:r>
          <a:r>
            <a:rPr lang="en-US" sz="1300" kern="1200" dirty="0"/>
            <a:t>(</a:t>
          </a:r>
          <a:r>
            <a:rPr lang="en-US" sz="1300" i="1" kern="1200" dirty="0" err="1"/>
            <a:t>Zea</a:t>
          </a:r>
          <a:r>
            <a:rPr lang="en-US" sz="1300" i="1" kern="1200" dirty="0"/>
            <a:t> mays</a:t>
          </a:r>
          <a:r>
            <a:rPr lang="en-US" sz="1300" kern="1200" dirty="0"/>
            <a:t> L.) </a:t>
          </a:r>
          <a:endParaRPr lang="es-EC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300" kern="1200" dirty="0"/>
            <a:t>Pasto bermuda </a:t>
          </a:r>
          <a:r>
            <a:rPr lang="en-US" sz="1300" kern="1200" dirty="0"/>
            <a:t>(</a:t>
          </a:r>
          <a:r>
            <a:rPr lang="en-US" sz="1300" i="1" kern="1200" dirty="0" err="1"/>
            <a:t>Cynodon</a:t>
          </a:r>
          <a:r>
            <a:rPr lang="en-US" sz="1300" i="1" kern="1200" dirty="0"/>
            <a:t> </a:t>
          </a:r>
          <a:r>
            <a:rPr lang="en-US" sz="1300" i="1" kern="1200" dirty="0" err="1"/>
            <a:t>dactylon</a:t>
          </a:r>
          <a:r>
            <a:rPr lang="en-US" sz="1300" kern="1200" dirty="0"/>
            <a:t> L.) </a:t>
          </a:r>
          <a:endParaRPr lang="es-EC" sz="1300" kern="1200" dirty="0"/>
        </a:p>
      </dsp:txBody>
      <dsp:txXfrm rot="-5400000">
        <a:off x="1264686" y="1660882"/>
        <a:ext cx="2646359" cy="1059697"/>
      </dsp:txXfrm>
    </dsp:sp>
    <dsp:sp modelId="{625C51D1-D492-4EAA-9543-4D6CFA2B587C}">
      <dsp:nvSpPr>
        <dsp:cNvPr id="0" name=""/>
        <dsp:cNvSpPr/>
      </dsp:nvSpPr>
      <dsp:spPr>
        <a:xfrm rot="5400000">
          <a:off x="-271004" y="3478020"/>
          <a:ext cx="1806694" cy="1264686"/>
        </a:xfrm>
        <a:prstGeom prst="chevr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900" kern="1200" dirty="0"/>
            <a:t>Alimentación</a:t>
          </a:r>
        </a:p>
      </dsp:txBody>
      <dsp:txXfrm rot="-5400000">
        <a:off x="0" y="3839359"/>
        <a:ext cx="1264686" cy="542008"/>
      </dsp:txXfrm>
    </dsp:sp>
    <dsp:sp modelId="{858D27FB-DB6C-439B-B7A9-18D5F6D1AAED}">
      <dsp:nvSpPr>
        <dsp:cNvPr id="0" name=""/>
        <dsp:cNvSpPr/>
      </dsp:nvSpPr>
      <dsp:spPr>
        <a:xfrm rot="5400000">
          <a:off x="2029353" y="2442348"/>
          <a:ext cx="1174351" cy="270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300" kern="1200" dirty="0"/>
            <a:t>Savia (Sales minerales, carbohidratos y aminoácidos no esenciales)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300" kern="1200" dirty="0"/>
            <a:t>Dieta desequilibrada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300" kern="1200" dirty="0"/>
            <a:t>Simbiosis con bacterias que les proporciona nutrientes</a:t>
          </a:r>
        </a:p>
      </dsp:txBody>
      <dsp:txXfrm rot="-5400000">
        <a:off x="1264686" y="3264343"/>
        <a:ext cx="2646359" cy="10596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BADB6-699D-47B7-A6B1-1E61C6A73AA6}">
      <dsp:nvSpPr>
        <dsp:cNvPr id="0" name=""/>
        <dsp:cNvSpPr/>
      </dsp:nvSpPr>
      <dsp:spPr>
        <a:xfrm>
          <a:off x="-6046065" y="-925729"/>
          <a:ext cx="7202209" cy="7202209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F4259-8AAB-4C66-A52F-68801480510D}">
      <dsp:nvSpPr>
        <dsp:cNvPr id="0" name=""/>
        <dsp:cNvSpPr/>
      </dsp:nvSpPr>
      <dsp:spPr>
        <a:xfrm>
          <a:off x="375355" y="243245"/>
          <a:ext cx="6114752" cy="4862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b="0" kern="1200" dirty="0"/>
            <a:t>Introducción</a:t>
          </a:r>
        </a:p>
      </dsp:txBody>
      <dsp:txXfrm>
        <a:off x="375355" y="243245"/>
        <a:ext cx="6114752" cy="486276"/>
      </dsp:txXfrm>
    </dsp:sp>
    <dsp:sp modelId="{6AA8D488-952E-4B9A-8314-64E4A45DBF82}">
      <dsp:nvSpPr>
        <dsp:cNvPr id="0" name=""/>
        <dsp:cNvSpPr/>
      </dsp:nvSpPr>
      <dsp:spPr>
        <a:xfrm>
          <a:off x="71432" y="182460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84985-5F03-4B80-B317-98101CEAE1B5}">
      <dsp:nvSpPr>
        <dsp:cNvPr id="0" name=""/>
        <dsp:cNvSpPr/>
      </dsp:nvSpPr>
      <dsp:spPr>
        <a:xfrm>
          <a:off x="815721" y="973087"/>
          <a:ext cx="5674385" cy="486276"/>
        </a:xfrm>
        <a:prstGeom prst="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b="1" kern="1200" dirty="0"/>
            <a:t>Objetivos</a:t>
          </a:r>
        </a:p>
      </dsp:txBody>
      <dsp:txXfrm>
        <a:off x="815721" y="973087"/>
        <a:ext cx="5674385" cy="486276"/>
      </dsp:txXfrm>
    </dsp:sp>
    <dsp:sp modelId="{DC39D472-0250-4A30-A8C0-BA24184809A0}">
      <dsp:nvSpPr>
        <dsp:cNvPr id="0" name=""/>
        <dsp:cNvSpPr/>
      </dsp:nvSpPr>
      <dsp:spPr>
        <a:xfrm>
          <a:off x="511799" y="912303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13AC5-EACA-43EE-9220-31D938CC79AE}">
      <dsp:nvSpPr>
        <dsp:cNvPr id="0" name=""/>
        <dsp:cNvSpPr/>
      </dsp:nvSpPr>
      <dsp:spPr>
        <a:xfrm>
          <a:off x="1057040" y="1702394"/>
          <a:ext cx="5433066" cy="486276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Materiales y métodos</a:t>
          </a:r>
        </a:p>
      </dsp:txBody>
      <dsp:txXfrm>
        <a:off x="1057040" y="1702394"/>
        <a:ext cx="5433066" cy="486276"/>
      </dsp:txXfrm>
    </dsp:sp>
    <dsp:sp modelId="{1F2E4B72-EBDC-4AEF-B918-A603FF6F8E9A}">
      <dsp:nvSpPr>
        <dsp:cNvPr id="0" name=""/>
        <dsp:cNvSpPr/>
      </dsp:nvSpPr>
      <dsp:spPr>
        <a:xfrm>
          <a:off x="753118" y="1641610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D5AB8-7E41-4755-A942-B0C0394190D9}">
      <dsp:nvSpPr>
        <dsp:cNvPr id="0" name=""/>
        <dsp:cNvSpPr/>
      </dsp:nvSpPr>
      <dsp:spPr>
        <a:xfrm>
          <a:off x="1134091" y="2432237"/>
          <a:ext cx="5356015" cy="486276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Resultados y discusión</a:t>
          </a:r>
        </a:p>
      </dsp:txBody>
      <dsp:txXfrm>
        <a:off x="1134091" y="2432237"/>
        <a:ext cx="5356015" cy="486276"/>
      </dsp:txXfrm>
    </dsp:sp>
    <dsp:sp modelId="{674D744F-CF8A-42D3-B43C-6FD7A0105B0B}">
      <dsp:nvSpPr>
        <dsp:cNvPr id="0" name=""/>
        <dsp:cNvSpPr/>
      </dsp:nvSpPr>
      <dsp:spPr>
        <a:xfrm>
          <a:off x="830169" y="2371452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A7F44-F221-4E94-BF04-8C931B422A70}">
      <dsp:nvSpPr>
        <dsp:cNvPr id="0" name=""/>
        <dsp:cNvSpPr/>
      </dsp:nvSpPr>
      <dsp:spPr>
        <a:xfrm>
          <a:off x="1057040" y="3162079"/>
          <a:ext cx="5433066" cy="486276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Conclusiones</a:t>
          </a:r>
        </a:p>
      </dsp:txBody>
      <dsp:txXfrm>
        <a:off x="1057040" y="3162079"/>
        <a:ext cx="5433066" cy="486276"/>
      </dsp:txXfrm>
    </dsp:sp>
    <dsp:sp modelId="{A9E9A9EA-48E3-487B-920F-2246BADC2221}">
      <dsp:nvSpPr>
        <dsp:cNvPr id="0" name=""/>
        <dsp:cNvSpPr/>
      </dsp:nvSpPr>
      <dsp:spPr>
        <a:xfrm>
          <a:off x="753118" y="3101295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60110-95F3-4214-85FA-9CD72297AC87}">
      <dsp:nvSpPr>
        <dsp:cNvPr id="0" name=""/>
        <dsp:cNvSpPr/>
      </dsp:nvSpPr>
      <dsp:spPr>
        <a:xfrm>
          <a:off x="815721" y="3891387"/>
          <a:ext cx="5674385" cy="486276"/>
        </a:xfrm>
        <a:prstGeom prst="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Recomendaciones</a:t>
          </a:r>
        </a:p>
      </dsp:txBody>
      <dsp:txXfrm>
        <a:off x="815721" y="3891387"/>
        <a:ext cx="5674385" cy="486276"/>
      </dsp:txXfrm>
    </dsp:sp>
    <dsp:sp modelId="{BF570F49-8B5F-4F6C-9285-26D45C198242}">
      <dsp:nvSpPr>
        <dsp:cNvPr id="0" name=""/>
        <dsp:cNvSpPr/>
      </dsp:nvSpPr>
      <dsp:spPr>
        <a:xfrm>
          <a:off x="511799" y="3830602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74E10-45A1-4E43-9C9C-48DB3C621524}">
      <dsp:nvSpPr>
        <dsp:cNvPr id="0" name=""/>
        <dsp:cNvSpPr/>
      </dsp:nvSpPr>
      <dsp:spPr>
        <a:xfrm>
          <a:off x="375355" y="4621229"/>
          <a:ext cx="6114752" cy="48627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Agradecimientos</a:t>
          </a:r>
        </a:p>
      </dsp:txBody>
      <dsp:txXfrm>
        <a:off x="375355" y="4621229"/>
        <a:ext cx="6114752" cy="486276"/>
      </dsp:txXfrm>
    </dsp:sp>
    <dsp:sp modelId="{0326944E-3CDB-46ED-A4CB-87834708FBFE}">
      <dsp:nvSpPr>
        <dsp:cNvPr id="0" name=""/>
        <dsp:cNvSpPr/>
      </dsp:nvSpPr>
      <dsp:spPr>
        <a:xfrm>
          <a:off x="71432" y="4560445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C8502-7D61-4E9E-9F73-A5BFFA2870AA}">
      <dsp:nvSpPr>
        <dsp:cNvPr id="0" name=""/>
        <dsp:cNvSpPr/>
      </dsp:nvSpPr>
      <dsp:spPr>
        <a:xfrm>
          <a:off x="0" y="348"/>
          <a:ext cx="10555771" cy="8145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03A4B-645C-4FE6-AE6B-8518A939C680}">
      <dsp:nvSpPr>
        <dsp:cNvPr id="0" name=""/>
        <dsp:cNvSpPr/>
      </dsp:nvSpPr>
      <dsp:spPr>
        <a:xfrm>
          <a:off x="246410" y="183628"/>
          <a:ext cx="448019" cy="4480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BC47B-8842-4ECA-B368-1277874C9346}">
      <dsp:nvSpPr>
        <dsp:cNvPr id="0" name=""/>
        <dsp:cNvSpPr/>
      </dsp:nvSpPr>
      <dsp:spPr>
        <a:xfrm>
          <a:off x="940840" y="348"/>
          <a:ext cx="9614930" cy="81458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6210" tIns="86210" rIns="86210" bIns="8621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Ensamblar los genomas de </a:t>
          </a:r>
          <a:r>
            <a:rPr lang="es-MX" sz="1600" i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Candidatus Sulcia muelleri </a:t>
          </a:r>
          <a:r>
            <a:rPr lang="es-MX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y </a:t>
          </a:r>
          <a:r>
            <a:rPr lang="es-MX" sz="1600" i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Candidatus Nasuia deltocephalinicola </a:t>
          </a:r>
          <a:r>
            <a:rPr lang="es-MX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 partir de scaffolds obtenidos por secuenciación de alto rendimiento de ADN total del saltahojas de césped gris (</a:t>
          </a:r>
          <a:r>
            <a:rPr lang="es-MX" sz="1600" i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Exitianus exitiosus</a:t>
          </a:r>
          <a:r>
            <a:rPr lang="es-MX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).</a:t>
          </a:r>
          <a:endParaRPr lang="es-EC" sz="16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40840" y="348"/>
        <a:ext cx="9614930" cy="814580"/>
      </dsp:txXfrm>
    </dsp:sp>
    <dsp:sp modelId="{3BB5FA4D-E241-47C2-8925-A5F3175E3553}">
      <dsp:nvSpPr>
        <dsp:cNvPr id="0" name=""/>
        <dsp:cNvSpPr/>
      </dsp:nvSpPr>
      <dsp:spPr>
        <a:xfrm>
          <a:off x="0" y="1018573"/>
          <a:ext cx="10555771" cy="8145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555327-B7A6-4A9B-BA41-B0E5766CC207}">
      <dsp:nvSpPr>
        <dsp:cNvPr id="0" name=""/>
        <dsp:cNvSpPr/>
      </dsp:nvSpPr>
      <dsp:spPr>
        <a:xfrm>
          <a:off x="246410" y="1201854"/>
          <a:ext cx="448019" cy="4480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224E1-E468-4237-A7C9-A044D01737A7}">
      <dsp:nvSpPr>
        <dsp:cNvPr id="0" name=""/>
        <dsp:cNvSpPr/>
      </dsp:nvSpPr>
      <dsp:spPr>
        <a:xfrm>
          <a:off x="940840" y="1018573"/>
          <a:ext cx="9614930" cy="81458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6210" tIns="86210" rIns="86210" bIns="8621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Anotar los genomas de los endosimbiontes </a:t>
          </a:r>
          <a:r>
            <a:rPr lang="es-MX" sz="1600" i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Candidatus Sulcia muelleri </a:t>
          </a:r>
          <a:r>
            <a:rPr lang="es-MX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y </a:t>
          </a:r>
          <a:r>
            <a:rPr lang="es-MX" sz="1600" i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Candidatus Nasuia deltocephalinicola </a:t>
          </a:r>
          <a:r>
            <a:rPr lang="es-MX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del saltahojas de césped gris (</a:t>
          </a:r>
          <a:r>
            <a:rPr lang="es-MX" sz="1600" i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Exitianus exitiosus</a:t>
          </a:r>
          <a:r>
            <a:rPr lang="es-MX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). </a:t>
          </a:r>
          <a:endParaRPr lang="es-EC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40840" y="1018573"/>
        <a:ext cx="9614930" cy="814580"/>
      </dsp:txXfrm>
    </dsp:sp>
    <dsp:sp modelId="{5113693C-7D44-4056-A821-834F7FCC66BB}">
      <dsp:nvSpPr>
        <dsp:cNvPr id="0" name=""/>
        <dsp:cNvSpPr/>
      </dsp:nvSpPr>
      <dsp:spPr>
        <a:xfrm>
          <a:off x="0" y="2036799"/>
          <a:ext cx="10555771" cy="81458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F2EA7B-67A0-48B6-9327-79367A8AB9AE}">
      <dsp:nvSpPr>
        <dsp:cNvPr id="0" name=""/>
        <dsp:cNvSpPr/>
      </dsp:nvSpPr>
      <dsp:spPr>
        <a:xfrm>
          <a:off x="158766" y="2177741"/>
          <a:ext cx="623306" cy="6739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894596-4335-4F51-9722-C86AFFCC6CE6}">
      <dsp:nvSpPr>
        <dsp:cNvPr id="0" name=""/>
        <dsp:cNvSpPr/>
      </dsp:nvSpPr>
      <dsp:spPr>
        <a:xfrm>
          <a:off x="940840" y="2036799"/>
          <a:ext cx="9614930" cy="814580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6210" tIns="86210" rIns="86210" bIns="86210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Realizar un análisis filogenético de las bacterias </a:t>
          </a:r>
          <a:r>
            <a:rPr lang="es-MX" sz="1600" i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Candidatus Sulcia muelleri </a:t>
          </a:r>
          <a:r>
            <a:rPr lang="es-MX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y </a:t>
          </a:r>
          <a:r>
            <a:rPr lang="es-MX" sz="1600" i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Candidatus Nasuia deltocephalinicola</a:t>
          </a:r>
          <a:r>
            <a:rPr lang="es-MX" sz="16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endParaRPr lang="es-EC" sz="1600" i="1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40840" y="2036799"/>
        <a:ext cx="9614930" cy="8145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C8502-7D61-4E9E-9F73-A5BFFA2870AA}">
      <dsp:nvSpPr>
        <dsp:cNvPr id="0" name=""/>
        <dsp:cNvSpPr/>
      </dsp:nvSpPr>
      <dsp:spPr>
        <a:xfrm>
          <a:off x="0" y="961186"/>
          <a:ext cx="10555771" cy="823874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103A4B-645C-4FE6-AE6B-8518A939C680}">
      <dsp:nvSpPr>
        <dsp:cNvPr id="0" name=""/>
        <dsp:cNvSpPr/>
      </dsp:nvSpPr>
      <dsp:spPr>
        <a:xfrm>
          <a:off x="143449" y="1042415"/>
          <a:ext cx="664675" cy="66141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BC47B-8842-4ECA-B368-1277874C9346}">
      <dsp:nvSpPr>
        <dsp:cNvPr id="0" name=""/>
        <dsp:cNvSpPr/>
      </dsp:nvSpPr>
      <dsp:spPr>
        <a:xfrm>
          <a:off x="951574" y="961186"/>
          <a:ext cx="9604196" cy="82387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87193" tIns="87193" rIns="87193" bIns="87193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Ensamblar y anotar los endosimbiontes bacterianos </a:t>
          </a:r>
          <a:r>
            <a:rPr lang="es-MX" sz="1700" i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Candidatus Sulcia muelleri </a:t>
          </a:r>
          <a:r>
            <a:rPr lang="es-MX" sz="17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y </a:t>
          </a:r>
          <a:r>
            <a:rPr lang="es-MX" sz="1700" i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Candidatus Nasuia deltocephalinicola</a:t>
          </a:r>
          <a:r>
            <a:rPr lang="es-MX" sz="17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del saltahojas de césped gris (</a:t>
          </a:r>
          <a:r>
            <a:rPr lang="es-MX" sz="1700" i="1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Exitianus exitiosus</a:t>
          </a:r>
          <a:r>
            <a:rPr lang="es-MX" sz="1700" kern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).</a:t>
          </a:r>
          <a:endParaRPr lang="es-EC" sz="1700" b="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951574" y="961186"/>
        <a:ext cx="9604196" cy="82387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BADB6-699D-47B7-A6B1-1E61C6A73AA6}">
      <dsp:nvSpPr>
        <dsp:cNvPr id="0" name=""/>
        <dsp:cNvSpPr/>
      </dsp:nvSpPr>
      <dsp:spPr>
        <a:xfrm>
          <a:off x="-6046065" y="-925729"/>
          <a:ext cx="7202209" cy="7202209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F4259-8AAB-4C66-A52F-68801480510D}">
      <dsp:nvSpPr>
        <dsp:cNvPr id="0" name=""/>
        <dsp:cNvSpPr/>
      </dsp:nvSpPr>
      <dsp:spPr>
        <a:xfrm>
          <a:off x="375355" y="243245"/>
          <a:ext cx="6114752" cy="4862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b="0" kern="1200" dirty="0"/>
            <a:t>Introducción</a:t>
          </a:r>
        </a:p>
      </dsp:txBody>
      <dsp:txXfrm>
        <a:off x="375355" y="243245"/>
        <a:ext cx="6114752" cy="486276"/>
      </dsp:txXfrm>
    </dsp:sp>
    <dsp:sp modelId="{6AA8D488-952E-4B9A-8314-64E4A45DBF82}">
      <dsp:nvSpPr>
        <dsp:cNvPr id="0" name=""/>
        <dsp:cNvSpPr/>
      </dsp:nvSpPr>
      <dsp:spPr>
        <a:xfrm>
          <a:off x="71432" y="182460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84985-5F03-4B80-B317-98101CEAE1B5}">
      <dsp:nvSpPr>
        <dsp:cNvPr id="0" name=""/>
        <dsp:cNvSpPr/>
      </dsp:nvSpPr>
      <dsp:spPr>
        <a:xfrm>
          <a:off x="815721" y="973087"/>
          <a:ext cx="5674385" cy="486276"/>
        </a:xfrm>
        <a:prstGeom prst="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b="0" kern="1200" dirty="0"/>
            <a:t>Objetivos</a:t>
          </a:r>
        </a:p>
      </dsp:txBody>
      <dsp:txXfrm>
        <a:off x="815721" y="973087"/>
        <a:ext cx="5674385" cy="486276"/>
      </dsp:txXfrm>
    </dsp:sp>
    <dsp:sp modelId="{DC39D472-0250-4A30-A8C0-BA24184809A0}">
      <dsp:nvSpPr>
        <dsp:cNvPr id="0" name=""/>
        <dsp:cNvSpPr/>
      </dsp:nvSpPr>
      <dsp:spPr>
        <a:xfrm>
          <a:off x="511799" y="912303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13AC5-EACA-43EE-9220-31D938CC79AE}">
      <dsp:nvSpPr>
        <dsp:cNvPr id="0" name=""/>
        <dsp:cNvSpPr/>
      </dsp:nvSpPr>
      <dsp:spPr>
        <a:xfrm>
          <a:off x="1057040" y="1702394"/>
          <a:ext cx="5433066" cy="486276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b="1" kern="1200" dirty="0"/>
            <a:t>Materiales y métodos</a:t>
          </a:r>
        </a:p>
      </dsp:txBody>
      <dsp:txXfrm>
        <a:off x="1057040" y="1702394"/>
        <a:ext cx="5433066" cy="486276"/>
      </dsp:txXfrm>
    </dsp:sp>
    <dsp:sp modelId="{1F2E4B72-EBDC-4AEF-B918-A603FF6F8E9A}">
      <dsp:nvSpPr>
        <dsp:cNvPr id="0" name=""/>
        <dsp:cNvSpPr/>
      </dsp:nvSpPr>
      <dsp:spPr>
        <a:xfrm>
          <a:off x="753118" y="1641610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D5AB8-7E41-4755-A942-B0C0394190D9}">
      <dsp:nvSpPr>
        <dsp:cNvPr id="0" name=""/>
        <dsp:cNvSpPr/>
      </dsp:nvSpPr>
      <dsp:spPr>
        <a:xfrm>
          <a:off x="1134091" y="2432237"/>
          <a:ext cx="5356015" cy="486276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Resultados y discusión</a:t>
          </a:r>
        </a:p>
      </dsp:txBody>
      <dsp:txXfrm>
        <a:off x="1134091" y="2432237"/>
        <a:ext cx="5356015" cy="486276"/>
      </dsp:txXfrm>
    </dsp:sp>
    <dsp:sp modelId="{674D744F-CF8A-42D3-B43C-6FD7A0105B0B}">
      <dsp:nvSpPr>
        <dsp:cNvPr id="0" name=""/>
        <dsp:cNvSpPr/>
      </dsp:nvSpPr>
      <dsp:spPr>
        <a:xfrm>
          <a:off x="830169" y="2371452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A7F44-F221-4E94-BF04-8C931B422A70}">
      <dsp:nvSpPr>
        <dsp:cNvPr id="0" name=""/>
        <dsp:cNvSpPr/>
      </dsp:nvSpPr>
      <dsp:spPr>
        <a:xfrm>
          <a:off x="1057040" y="3162079"/>
          <a:ext cx="5433066" cy="486276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Conclusiones</a:t>
          </a:r>
        </a:p>
      </dsp:txBody>
      <dsp:txXfrm>
        <a:off x="1057040" y="3162079"/>
        <a:ext cx="5433066" cy="486276"/>
      </dsp:txXfrm>
    </dsp:sp>
    <dsp:sp modelId="{A9E9A9EA-48E3-487B-920F-2246BADC2221}">
      <dsp:nvSpPr>
        <dsp:cNvPr id="0" name=""/>
        <dsp:cNvSpPr/>
      </dsp:nvSpPr>
      <dsp:spPr>
        <a:xfrm>
          <a:off x="753118" y="3101295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60110-95F3-4214-85FA-9CD72297AC87}">
      <dsp:nvSpPr>
        <dsp:cNvPr id="0" name=""/>
        <dsp:cNvSpPr/>
      </dsp:nvSpPr>
      <dsp:spPr>
        <a:xfrm>
          <a:off x="815721" y="3891387"/>
          <a:ext cx="5674385" cy="486276"/>
        </a:xfrm>
        <a:prstGeom prst="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Recomendaciones</a:t>
          </a:r>
        </a:p>
      </dsp:txBody>
      <dsp:txXfrm>
        <a:off x="815721" y="3891387"/>
        <a:ext cx="5674385" cy="486276"/>
      </dsp:txXfrm>
    </dsp:sp>
    <dsp:sp modelId="{BF570F49-8B5F-4F6C-9285-26D45C198242}">
      <dsp:nvSpPr>
        <dsp:cNvPr id="0" name=""/>
        <dsp:cNvSpPr/>
      </dsp:nvSpPr>
      <dsp:spPr>
        <a:xfrm>
          <a:off x="511799" y="3830602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74E10-45A1-4E43-9C9C-48DB3C621524}">
      <dsp:nvSpPr>
        <dsp:cNvPr id="0" name=""/>
        <dsp:cNvSpPr/>
      </dsp:nvSpPr>
      <dsp:spPr>
        <a:xfrm>
          <a:off x="375355" y="4621229"/>
          <a:ext cx="6114752" cy="48627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Agradecimientos</a:t>
          </a:r>
        </a:p>
      </dsp:txBody>
      <dsp:txXfrm>
        <a:off x="375355" y="4621229"/>
        <a:ext cx="6114752" cy="486276"/>
      </dsp:txXfrm>
    </dsp:sp>
    <dsp:sp modelId="{0326944E-3CDB-46ED-A4CB-87834708FBFE}">
      <dsp:nvSpPr>
        <dsp:cNvPr id="0" name=""/>
        <dsp:cNvSpPr/>
      </dsp:nvSpPr>
      <dsp:spPr>
        <a:xfrm>
          <a:off x="71432" y="4560445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BADB6-699D-47B7-A6B1-1E61C6A73AA6}">
      <dsp:nvSpPr>
        <dsp:cNvPr id="0" name=""/>
        <dsp:cNvSpPr/>
      </dsp:nvSpPr>
      <dsp:spPr>
        <a:xfrm>
          <a:off x="-6046065" y="-925729"/>
          <a:ext cx="7202209" cy="7202209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F4259-8AAB-4C66-A52F-68801480510D}">
      <dsp:nvSpPr>
        <dsp:cNvPr id="0" name=""/>
        <dsp:cNvSpPr/>
      </dsp:nvSpPr>
      <dsp:spPr>
        <a:xfrm>
          <a:off x="375355" y="243245"/>
          <a:ext cx="6114752" cy="48627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b="0" kern="1200" dirty="0"/>
            <a:t>Introducción</a:t>
          </a:r>
        </a:p>
      </dsp:txBody>
      <dsp:txXfrm>
        <a:off x="375355" y="243245"/>
        <a:ext cx="6114752" cy="486276"/>
      </dsp:txXfrm>
    </dsp:sp>
    <dsp:sp modelId="{6AA8D488-952E-4B9A-8314-64E4A45DBF82}">
      <dsp:nvSpPr>
        <dsp:cNvPr id="0" name=""/>
        <dsp:cNvSpPr/>
      </dsp:nvSpPr>
      <dsp:spPr>
        <a:xfrm>
          <a:off x="71432" y="182460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84985-5F03-4B80-B317-98101CEAE1B5}">
      <dsp:nvSpPr>
        <dsp:cNvPr id="0" name=""/>
        <dsp:cNvSpPr/>
      </dsp:nvSpPr>
      <dsp:spPr>
        <a:xfrm>
          <a:off x="815721" y="973087"/>
          <a:ext cx="5674385" cy="486276"/>
        </a:xfrm>
        <a:prstGeom prst="rect">
          <a:avLst/>
        </a:prstGeom>
        <a:solidFill>
          <a:schemeClr val="accent2">
            <a:hueOff val="780253"/>
            <a:satOff val="-973"/>
            <a:lumOff val="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b="0" kern="1200" dirty="0"/>
            <a:t>Objetivos</a:t>
          </a:r>
        </a:p>
      </dsp:txBody>
      <dsp:txXfrm>
        <a:off x="815721" y="973087"/>
        <a:ext cx="5674385" cy="486276"/>
      </dsp:txXfrm>
    </dsp:sp>
    <dsp:sp modelId="{DC39D472-0250-4A30-A8C0-BA24184809A0}">
      <dsp:nvSpPr>
        <dsp:cNvPr id="0" name=""/>
        <dsp:cNvSpPr/>
      </dsp:nvSpPr>
      <dsp:spPr>
        <a:xfrm>
          <a:off x="511799" y="912303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780253"/>
              <a:satOff val="-973"/>
              <a:lumOff val="2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13AC5-EACA-43EE-9220-31D938CC79AE}">
      <dsp:nvSpPr>
        <dsp:cNvPr id="0" name=""/>
        <dsp:cNvSpPr/>
      </dsp:nvSpPr>
      <dsp:spPr>
        <a:xfrm>
          <a:off x="1057040" y="1702394"/>
          <a:ext cx="5433066" cy="486276"/>
        </a:xfrm>
        <a:prstGeom prst="rect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b="0" kern="1200" dirty="0"/>
            <a:t>Materiales y métodos</a:t>
          </a:r>
        </a:p>
      </dsp:txBody>
      <dsp:txXfrm>
        <a:off x="1057040" y="1702394"/>
        <a:ext cx="5433066" cy="486276"/>
      </dsp:txXfrm>
    </dsp:sp>
    <dsp:sp modelId="{1F2E4B72-EBDC-4AEF-B918-A603FF6F8E9A}">
      <dsp:nvSpPr>
        <dsp:cNvPr id="0" name=""/>
        <dsp:cNvSpPr/>
      </dsp:nvSpPr>
      <dsp:spPr>
        <a:xfrm>
          <a:off x="753118" y="1641610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560506"/>
              <a:satOff val="-1946"/>
              <a:lumOff val="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D5AB8-7E41-4755-A942-B0C0394190D9}">
      <dsp:nvSpPr>
        <dsp:cNvPr id="0" name=""/>
        <dsp:cNvSpPr/>
      </dsp:nvSpPr>
      <dsp:spPr>
        <a:xfrm>
          <a:off x="1134091" y="2432237"/>
          <a:ext cx="5356015" cy="486276"/>
        </a:xfrm>
        <a:prstGeom prst="rect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b="1" kern="1200" dirty="0"/>
            <a:t>Resultados y discusión</a:t>
          </a:r>
        </a:p>
      </dsp:txBody>
      <dsp:txXfrm>
        <a:off x="1134091" y="2432237"/>
        <a:ext cx="5356015" cy="486276"/>
      </dsp:txXfrm>
    </dsp:sp>
    <dsp:sp modelId="{674D744F-CF8A-42D3-B43C-6FD7A0105B0B}">
      <dsp:nvSpPr>
        <dsp:cNvPr id="0" name=""/>
        <dsp:cNvSpPr/>
      </dsp:nvSpPr>
      <dsp:spPr>
        <a:xfrm>
          <a:off x="830169" y="2371452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A7F44-F221-4E94-BF04-8C931B422A70}">
      <dsp:nvSpPr>
        <dsp:cNvPr id="0" name=""/>
        <dsp:cNvSpPr/>
      </dsp:nvSpPr>
      <dsp:spPr>
        <a:xfrm>
          <a:off x="1057040" y="3162079"/>
          <a:ext cx="5433066" cy="486276"/>
        </a:xfrm>
        <a:prstGeom prst="rect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Conclusiones</a:t>
          </a:r>
        </a:p>
      </dsp:txBody>
      <dsp:txXfrm>
        <a:off x="1057040" y="3162079"/>
        <a:ext cx="5433066" cy="486276"/>
      </dsp:txXfrm>
    </dsp:sp>
    <dsp:sp modelId="{A9E9A9EA-48E3-487B-920F-2246BADC2221}">
      <dsp:nvSpPr>
        <dsp:cNvPr id="0" name=""/>
        <dsp:cNvSpPr/>
      </dsp:nvSpPr>
      <dsp:spPr>
        <a:xfrm>
          <a:off x="753118" y="3101295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121013"/>
              <a:satOff val="-3893"/>
              <a:lumOff val="9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60110-95F3-4214-85FA-9CD72297AC87}">
      <dsp:nvSpPr>
        <dsp:cNvPr id="0" name=""/>
        <dsp:cNvSpPr/>
      </dsp:nvSpPr>
      <dsp:spPr>
        <a:xfrm>
          <a:off x="815721" y="3891387"/>
          <a:ext cx="5674385" cy="486276"/>
        </a:xfrm>
        <a:prstGeom prst="rect">
          <a:avLst/>
        </a:prstGeom>
        <a:solidFill>
          <a:schemeClr val="accent2">
            <a:hueOff val="3901266"/>
            <a:satOff val="-4866"/>
            <a:lumOff val="114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Recomendaciones</a:t>
          </a:r>
        </a:p>
      </dsp:txBody>
      <dsp:txXfrm>
        <a:off x="815721" y="3891387"/>
        <a:ext cx="5674385" cy="486276"/>
      </dsp:txXfrm>
    </dsp:sp>
    <dsp:sp modelId="{BF570F49-8B5F-4F6C-9285-26D45C198242}">
      <dsp:nvSpPr>
        <dsp:cNvPr id="0" name=""/>
        <dsp:cNvSpPr/>
      </dsp:nvSpPr>
      <dsp:spPr>
        <a:xfrm>
          <a:off x="511799" y="3830602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3901266"/>
              <a:satOff val="-4866"/>
              <a:lumOff val="11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74E10-45A1-4E43-9C9C-48DB3C621524}">
      <dsp:nvSpPr>
        <dsp:cNvPr id="0" name=""/>
        <dsp:cNvSpPr/>
      </dsp:nvSpPr>
      <dsp:spPr>
        <a:xfrm>
          <a:off x="375355" y="4621229"/>
          <a:ext cx="6114752" cy="486276"/>
        </a:xfrm>
        <a:prstGeom prst="rect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Agradecimientos</a:t>
          </a:r>
        </a:p>
      </dsp:txBody>
      <dsp:txXfrm>
        <a:off x="375355" y="4621229"/>
        <a:ext cx="6114752" cy="486276"/>
      </dsp:txXfrm>
    </dsp:sp>
    <dsp:sp modelId="{0326944E-3CDB-46ED-A4CB-87834708FBFE}">
      <dsp:nvSpPr>
        <dsp:cNvPr id="0" name=""/>
        <dsp:cNvSpPr/>
      </dsp:nvSpPr>
      <dsp:spPr>
        <a:xfrm>
          <a:off x="71432" y="4560445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23B0E4C-F602-43FB-8C80-0831C76474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09824E-49C3-43D6-ABCB-3CE19FB715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4D6BC-735B-409B-B54F-12A4FAEC0238}" type="datetimeFigureOut">
              <a:rPr lang="es-EC" smtClean="0"/>
              <a:t>13/3/2021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468ABC-F14D-48F7-A628-E6F9EF0FC5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2805F1-ABB9-4CD3-A118-06B1A05B09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B6CAD-5864-4F85-A8EE-427E99A87860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43579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39C28-9193-4562-9D7A-1EF010C15851}" type="datetimeFigureOut">
              <a:rPr lang="es-EC" smtClean="0"/>
              <a:t>13/3/2021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9DB09-8D2A-4D6E-9F24-FD44D7E0E9C9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84565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06892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95022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58718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076339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81235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071397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06178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03632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331036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63232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9901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51359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494738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68962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29147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53795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95297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10901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9880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73884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3924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1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9151920" imgH="5621400" progId="">
                  <p:embed/>
                </p:oleObj>
              </mc:Choice>
              <mc:Fallback>
                <p:oleObj name="CorelDRAW" r:id="rId2" imgW="9151920" imgH="5621400" progId="">
                  <p:embed/>
                  <p:pic>
                    <p:nvPicPr>
                      <p:cNvPr id="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90513" y="260350"/>
            <a:ext cx="1055687" cy="7921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5888"/>
            <a:ext cx="441642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04543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315548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003689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B105AC-5687-4D32-BF4C-3C4CB09FD13A}" type="slidenum">
              <a:rPr lang="es-EC" smtClean="0"/>
              <a:t>‹#›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1004319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501749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766062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184116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7350655" y="2707482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009874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79914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84481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5211257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496855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auto">
          <a:xfrm>
            <a:off x="0" y="0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7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105140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 rot="10800000" flipH="1">
            <a:off x="33338" y="6296025"/>
            <a:ext cx="88804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 rot="10800000" flipH="1">
            <a:off x="33338" y="6245225"/>
            <a:ext cx="888047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5949950"/>
            <a:ext cx="3073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7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push dir="u"/>
  </p:transition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8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7.png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11" Type="http://schemas.openxmlformats.org/officeDocument/2006/relationships/image" Target="../media/image8.png"/><Relationship Id="rId5" Type="http://schemas.openxmlformats.org/officeDocument/2006/relationships/image" Target="../media/image26.png"/><Relationship Id="rId10" Type="http://schemas.microsoft.com/office/2007/relationships/diagramDrawing" Target="../diagrams/drawing10.xml"/><Relationship Id="rId4" Type="http://schemas.openxmlformats.org/officeDocument/2006/relationships/image" Target="../media/image42.png"/><Relationship Id="rId9" Type="http://schemas.openxmlformats.org/officeDocument/2006/relationships/diagramColors" Target="../diagrams/colors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image" Target="../media/image7.png"/><Relationship Id="rId7" Type="http://schemas.openxmlformats.org/officeDocument/2006/relationships/diagramData" Target="../diagrams/data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microsoft.com/office/2007/relationships/diagramDrawing" Target="../diagrams/drawing11.xml"/><Relationship Id="rId5" Type="http://schemas.openxmlformats.org/officeDocument/2006/relationships/image" Target="../media/image44.png"/><Relationship Id="rId10" Type="http://schemas.openxmlformats.org/officeDocument/2006/relationships/diagramColors" Target="../diagrams/colors11.xml"/><Relationship Id="rId4" Type="http://schemas.openxmlformats.org/officeDocument/2006/relationships/image" Target="../media/image43.png"/><Relationship Id="rId9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image" Target="../media/image7.png"/><Relationship Id="rId7" Type="http://schemas.openxmlformats.org/officeDocument/2006/relationships/diagramData" Target="../diagrams/data12.xml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microsoft.com/office/2007/relationships/diagramDrawing" Target="../diagrams/drawing12.xml"/><Relationship Id="rId5" Type="http://schemas.openxmlformats.org/officeDocument/2006/relationships/image" Target="../media/image50.png"/><Relationship Id="rId10" Type="http://schemas.openxmlformats.org/officeDocument/2006/relationships/diagramColors" Target="../diagrams/colors12.xml"/><Relationship Id="rId4" Type="http://schemas.openxmlformats.org/officeDocument/2006/relationships/image" Target="../media/image49.png"/><Relationship Id="rId9" Type="http://schemas.openxmlformats.org/officeDocument/2006/relationships/diagramQuickStyle" Target="../diagrams/quickStyle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7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7.png"/><Relationship Id="rId10" Type="http://schemas.openxmlformats.org/officeDocument/2006/relationships/image" Target="../media/image53.png"/><Relationship Id="rId4" Type="http://schemas.openxmlformats.org/officeDocument/2006/relationships/image" Target="../media/image56.png"/><Relationship Id="rId9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Relationship Id="rId9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Layout" Target="../diagrams/layout4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3.xml"/><Relationship Id="rId12" Type="http://schemas.openxmlformats.org/officeDocument/2006/relationships/diagramData" Target="../diagrams/data4.xml"/><Relationship Id="rId2" Type="http://schemas.openxmlformats.org/officeDocument/2006/relationships/notesSlide" Target="../notesSlides/notesSlide3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image" Target="../media/image11.png"/><Relationship Id="rId5" Type="http://schemas.openxmlformats.org/officeDocument/2006/relationships/diagramData" Target="../diagrams/data3.xml"/><Relationship Id="rId15" Type="http://schemas.openxmlformats.org/officeDocument/2006/relationships/diagramColors" Target="../diagrams/colors4.xml"/><Relationship Id="rId10" Type="http://schemas.openxmlformats.org/officeDocument/2006/relationships/image" Target="../media/image10.jpeg"/><Relationship Id="rId4" Type="http://schemas.openxmlformats.org/officeDocument/2006/relationships/image" Target="../media/image7.png"/><Relationship Id="rId9" Type="http://schemas.microsoft.com/office/2007/relationships/diagramDrawing" Target="../diagrams/drawing3.xml"/><Relationship Id="rId1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DE68755-8565-47DD-98A1-C065A7ED0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" t="13897" r="964"/>
          <a:stretch/>
        </p:blipFill>
        <p:spPr>
          <a:xfrm>
            <a:off x="0" y="966684"/>
            <a:ext cx="12191999" cy="59049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545A711-E28C-49FF-AC2F-88B39BCA0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7" y="69668"/>
            <a:ext cx="3422552" cy="88336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B44BEE3-5E5C-4C87-BB8E-2FE82A95B143}"/>
              </a:ext>
            </a:extLst>
          </p:cNvPr>
          <p:cNvSpPr txBox="1"/>
          <p:nvPr/>
        </p:nvSpPr>
        <p:spPr>
          <a:xfrm>
            <a:off x="3715121" y="1084263"/>
            <a:ext cx="629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DEPARTAMENTO DE CIENCIAS DE LA VIDA Y DE LA AGRICULTURA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7CB54F-119B-41F1-B3A8-694B171B4F82}"/>
              </a:ext>
            </a:extLst>
          </p:cNvPr>
          <p:cNvSpPr txBox="1"/>
          <p:nvPr/>
        </p:nvSpPr>
        <p:spPr>
          <a:xfrm>
            <a:off x="5095114" y="1563384"/>
            <a:ext cx="327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INGENIERÍA EN BIOTECNOLOGÍA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277B6F-A647-444F-A31D-0F088D5CCB46}"/>
              </a:ext>
            </a:extLst>
          </p:cNvPr>
          <p:cNvSpPr txBox="1"/>
          <p:nvPr/>
        </p:nvSpPr>
        <p:spPr>
          <a:xfrm>
            <a:off x="1996251" y="2238362"/>
            <a:ext cx="94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TRABAJO DE TITULACIÓN PREVIO A LA OBTENCIÓN DEL TÍTULO DE INGENIERA EN BIOTECNOLOGÍA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18EB3D1-C123-498B-B6DB-5EDA155404EA}"/>
              </a:ext>
            </a:extLst>
          </p:cNvPr>
          <p:cNvSpPr txBox="1"/>
          <p:nvPr/>
        </p:nvSpPr>
        <p:spPr>
          <a:xfrm>
            <a:off x="2035693" y="4314838"/>
            <a:ext cx="3528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Autora: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Armas Jiménez, Arly Camila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60E6395-4E1E-47CE-B700-6351CF2939FA}"/>
              </a:ext>
            </a:extLst>
          </p:cNvPr>
          <p:cNvSpPr txBox="1"/>
          <p:nvPr/>
        </p:nvSpPr>
        <p:spPr>
          <a:xfrm>
            <a:off x="2035693" y="4652107"/>
            <a:ext cx="4254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Director: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Flores Flor, Francisco Javier PhD. 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10FB14D-D666-4105-A803-25B7A0CA27DC}"/>
              </a:ext>
            </a:extLst>
          </p:cNvPr>
          <p:cNvSpPr txBox="1"/>
          <p:nvPr/>
        </p:nvSpPr>
        <p:spPr>
          <a:xfrm>
            <a:off x="5470185" y="5176210"/>
            <a:ext cx="2603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Sangolquí, 15 marzo</a:t>
            </a:r>
            <a:r>
              <a:rPr lang="es-EC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2021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2FA0988-49D4-450F-8C9C-5B9497CFEB8D}"/>
              </a:ext>
            </a:extLst>
          </p:cNvPr>
          <p:cNvSpPr txBox="1"/>
          <p:nvPr/>
        </p:nvSpPr>
        <p:spPr>
          <a:xfrm>
            <a:off x="2035693" y="2874410"/>
            <a:ext cx="92102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/>
              <a:t> </a:t>
            </a:r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Ensamblaje y anotación de los endosimbiontes bacterianos </a:t>
            </a:r>
            <a:r>
              <a:rPr lang="es-EC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Candidatus Sulcia muelleri </a:t>
            </a:r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C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Candidatus Nasuia deltocephalinicola </a:t>
            </a:r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del saltahojas del césped gris (</a:t>
            </a:r>
            <a:r>
              <a:rPr lang="es-EC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Exitianus exitiosus</a:t>
            </a:r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9099387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B4E76D-2D35-48E5-90D6-69F81D4D0455}"/>
              </a:ext>
            </a:extLst>
          </p:cNvPr>
          <p:cNvSpPr txBox="1"/>
          <p:nvPr/>
        </p:nvSpPr>
        <p:spPr>
          <a:xfrm>
            <a:off x="238539" y="779130"/>
            <a:ext cx="10497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Ensamblaje de genomas de </a:t>
            </a:r>
            <a:r>
              <a:rPr lang="es-EC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Candidatus Sulcia muelleri</a:t>
            </a:r>
            <a:r>
              <a:rPr lang="es-EC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 </a:t>
            </a:r>
            <a:r>
              <a:rPr lang="es-EC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Candidatus Nasuia deltocephalinicola</a:t>
            </a:r>
            <a:endParaRPr lang="es-EC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4FEC98-01E4-4F2D-A853-39196D81A194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C64D538B-ADFC-4A88-8EDC-548E0FD70E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8" t="6479" r="11313" b="68146"/>
          <a:stretch/>
        </p:blipFill>
        <p:spPr>
          <a:xfrm>
            <a:off x="8300797" y="1744579"/>
            <a:ext cx="2478505" cy="1624516"/>
          </a:xfrm>
          <a:prstGeom prst="rect">
            <a:avLst/>
          </a:prstGeom>
        </p:spPr>
      </p:pic>
      <p:pic>
        <p:nvPicPr>
          <p:cNvPr id="24" name="Picture 23" descr="Diagram&#10;&#10;Description automatically generated">
            <a:extLst>
              <a:ext uri="{FF2B5EF4-FFF2-40B4-BE49-F238E27FC236}">
                <a16:creationId xmlns:a16="http://schemas.microsoft.com/office/drawing/2014/main" id="{F666D8FA-0194-4F5E-A6E2-53C8D6E68D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" t="42401" r="69856" b="29280"/>
          <a:stretch/>
        </p:blipFill>
        <p:spPr>
          <a:xfrm>
            <a:off x="760461" y="3985225"/>
            <a:ext cx="2686010" cy="1813078"/>
          </a:xfrm>
          <a:prstGeom prst="rect">
            <a:avLst/>
          </a:prstGeom>
        </p:spPr>
      </p:pic>
      <p:pic>
        <p:nvPicPr>
          <p:cNvPr id="28" name="Picture 27" descr="Diagram&#10;&#10;Description automatically generated">
            <a:extLst>
              <a:ext uri="{FF2B5EF4-FFF2-40B4-BE49-F238E27FC236}">
                <a16:creationId xmlns:a16="http://schemas.microsoft.com/office/drawing/2014/main" id="{61C6F593-544A-41F3-B712-4E9D90976E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52" r="69815"/>
          <a:stretch/>
        </p:blipFill>
        <p:spPr>
          <a:xfrm>
            <a:off x="8193271" y="4221838"/>
            <a:ext cx="2760716" cy="1251538"/>
          </a:xfrm>
          <a:prstGeom prst="rect">
            <a:avLst/>
          </a:prstGeom>
        </p:spPr>
      </p:pic>
      <p:pic>
        <p:nvPicPr>
          <p:cNvPr id="26" name="Picture 25" descr="Diagram&#10;&#10;Description automatically generated">
            <a:extLst>
              <a:ext uri="{FF2B5EF4-FFF2-40B4-BE49-F238E27FC236}">
                <a16:creationId xmlns:a16="http://schemas.microsoft.com/office/drawing/2014/main" id="{4933A4C1-E08D-4967-A83C-0BB2E35104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76" t="45290" r="39541" b="38783"/>
          <a:stretch/>
        </p:blipFill>
        <p:spPr>
          <a:xfrm>
            <a:off x="4398301" y="4430485"/>
            <a:ext cx="2586789" cy="101969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0E31446-B2E8-46CD-8C7D-D10E3309A667}"/>
              </a:ext>
            </a:extLst>
          </p:cNvPr>
          <p:cNvSpPr txBox="1"/>
          <p:nvPr/>
        </p:nvSpPr>
        <p:spPr>
          <a:xfrm>
            <a:off x="1766434" y="3042495"/>
            <a:ext cx="1262132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Exitianus exitiosus</a:t>
            </a:r>
            <a:endParaRPr lang="es-EC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F9D5585-9756-4DE3-8EA2-40222FA3D996}"/>
              </a:ext>
            </a:extLst>
          </p:cNvPr>
          <p:cNvSpPr txBox="1"/>
          <p:nvPr/>
        </p:nvSpPr>
        <p:spPr>
          <a:xfrm>
            <a:off x="9285393" y="1850925"/>
            <a:ext cx="1797093" cy="73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800"/>
              </a:spcAft>
              <a:buFontTx/>
              <a:buChar char="-"/>
            </a:pPr>
            <a:r>
              <a:rPr lang="es-EC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Ca. Sulcia muelleri</a:t>
            </a:r>
          </a:p>
          <a:p>
            <a:pPr marL="171450" indent="-171450">
              <a:spcAft>
                <a:spcPts val="800"/>
              </a:spcAft>
              <a:buFontTx/>
              <a:buChar char="-"/>
            </a:pPr>
            <a:r>
              <a:rPr lang="es-EC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Ca. Nasuia deltocephalinicola</a:t>
            </a:r>
            <a:endParaRPr lang="es-EC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2F5180A-16D0-400A-BABF-529742A8B8B1}"/>
              </a:ext>
            </a:extLst>
          </p:cNvPr>
          <p:cNvSpPr txBox="1"/>
          <p:nvPr/>
        </p:nvSpPr>
        <p:spPr>
          <a:xfrm>
            <a:off x="1766434" y="4203211"/>
            <a:ext cx="1797093" cy="73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800"/>
              </a:spcAft>
              <a:buFontTx/>
              <a:buChar char="-"/>
            </a:pPr>
            <a:r>
              <a:rPr lang="es-EC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Ca. Sulcia muelleri</a:t>
            </a:r>
          </a:p>
          <a:p>
            <a:pPr marL="171450" indent="-171450">
              <a:spcAft>
                <a:spcPts val="800"/>
              </a:spcAft>
              <a:buFontTx/>
              <a:buChar char="-"/>
            </a:pPr>
            <a:r>
              <a:rPr lang="es-EC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Ca. Nasuia deltocephalinicola</a:t>
            </a:r>
            <a:endParaRPr lang="es-EC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EAC8A91-6C89-4159-A30C-873FB1274D97}"/>
              </a:ext>
            </a:extLst>
          </p:cNvPr>
          <p:cNvSpPr txBox="1"/>
          <p:nvPr/>
        </p:nvSpPr>
        <p:spPr>
          <a:xfrm>
            <a:off x="5952449" y="4298830"/>
            <a:ext cx="915002" cy="702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Lecturas </a:t>
            </a:r>
          </a:p>
          <a:p>
            <a:pPr algn="ctr">
              <a:spcAft>
                <a:spcPts val="800"/>
              </a:spcAft>
            </a:pPr>
            <a:r>
              <a:rPr lang="es-EC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(k-mers: 21, 33, 55 y 77)</a:t>
            </a:r>
            <a:endParaRPr lang="es-EC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D23A66-8CFE-4CD9-B3B6-0193662B3FD7}"/>
              </a:ext>
            </a:extLst>
          </p:cNvPr>
          <p:cNvSpPr txBox="1"/>
          <p:nvPr/>
        </p:nvSpPr>
        <p:spPr>
          <a:xfrm>
            <a:off x="5941386" y="5099747"/>
            <a:ext cx="91500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Contigs &amp; Scaffolds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A8B638E-C212-40D2-A795-C79FCA4EE994}"/>
              </a:ext>
            </a:extLst>
          </p:cNvPr>
          <p:cNvSpPr/>
          <p:nvPr/>
        </p:nvSpPr>
        <p:spPr>
          <a:xfrm>
            <a:off x="3862137" y="2420371"/>
            <a:ext cx="699015" cy="4001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C97E46F9-50E7-4E2B-83AA-8637BD45DAC2}"/>
              </a:ext>
            </a:extLst>
          </p:cNvPr>
          <p:cNvSpPr/>
          <p:nvPr/>
        </p:nvSpPr>
        <p:spPr>
          <a:xfrm>
            <a:off x="7298598" y="2371043"/>
            <a:ext cx="699015" cy="4001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99FD9B49-3061-4299-9BB1-055ED8265985}"/>
              </a:ext>
            </a:extLst>
          </p:cNvPr>
          <p:cNvSpPr/>
          <p:nvPr/>
        </p:nvSpPr>
        <p:spPr>
          <a:xfrm>
            <a:off x="3558084" y="4517647"/>
            <a:ext cx="699015" cy="4001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6C0D243A-2DBF-4ABB-8E7D-3D5EFABEF257}"/>
              </a:ext>
            </a:extLst>
          </p:cNvPr>
          <p:cNvSpPr/>
          <p:nvPr/>
        </p:nvSpPr>
        <p:spPr>
          <a:xfrm>
            <a:off x="7802446" y="4450153"/>
            <a:ext cx="699015" cy="40011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4477C43-9BA5-4E1E-AE5A-3252BBC8ED09}"/>
              </a:ext>
            </a:extLst>
          </p:cNvPr>
          <p:cNvSpPr txBox="1"/>
          <p:nvPr/>
        </p:nvSpPr>
        <p:spPr>
          <a:xfrm>
            <a:off x="980661" y="1628259"/>
            <a:ext cx="3005413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SRA </a:t>
            </a:r>
            <a:r>
              <a:rPr lang="es-EC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Toolkit</a:t>
            </a:r>
            <a: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v2.10.8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7FBB18-AFFE-466E-B198-F8D23BA24A92}"/>
              </a:ext>
            </a:extLst>
          </p:cNvPr>
          <p:cNvSpPr txBox="1"/>
          <p:nvPr/>
        </p:nvSpPr>
        <p:spPr>
          <a:xfrm>
            <a:off x="4677355" y="1407821"/>
            <a:ext cx="2335465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s-EC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FastQC</a:t>
            </a:r>
            <a: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v0.11.9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5" name="Picture 44" descr="Diagram&#10;&#10;Description automatically generated">
            <a:extLst>
              <a:ext uri="{FF2B5EF4-FFF2-40B4-BE49-F238E27FC236}">
                <a16:creationId xmlns:a16="http://schemas.microsoft.com/office/drawing/2014/main" id="{F19B8667-B750-4646-B295-771D4A9398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9" t="80452" r="76524"/>
          <a:stretch/>
        </p:blipFill>
        <p:spPr>
          <a:xfrm>
            <a:off x="8335834" y="1707385"/>
            <a:ext cx="873427" cy="810478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FB85B0F-42A4-46C9-B753-D8330CC45C87}"/>
              </a:ext>
            </a:extLst>
          </p:cNvPr>
          <p:cNvSpPr txBox="1"/>
          <p:nvPr/>
        </p:nvSpPr>
        <p:spPr>
          <a:xfrm>
            <a:off x="8311558" y="1282332"/>
            <a:ext cx="2456981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Bowtie2 v2.2.6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B7A0E69-5860-49BD-B380-2CF28C87A45C}"/>
              </a:ext>
            </a:extLst>
          </p:cNvPr>
          <p:cNvSpPr txBox="1"/>
          <p:nvPr/>
        </p:nvSpPr>
        <p:spPr>
          <a:xfrm>
            <a:off x="747580" y="3598628"/>
            <a:ext cx="2835394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s-EC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SAMtools</a:t>
            </a:r>
            <a: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v1.3.1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3E5DF8CD-268E-4644-A58B-7FC6826E10C8}"/>
              </a:ext>
            </a:extLst>
          </p:cNvPr>
          <p:cNvSpPr txBox="1"/>
          <p:nvPr/>
        </p:nvSpPr>
        <p:spPr>
          <a:xfrm>
            <a:off x="4480149" y="3751838"/>
            <a:ext cx="2376239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SPAdes v3.14.1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716DF8A-3AFE-4C77-9F62-A524E378AFE9}"/>
              </a:ext>
            </a:extLst>
          </p:cNvPr>
          <p:cNvSpPr txBox="1"/>
          <p:nvPr/>
        </p:nvSpPr>
        <p:spPr>
          <a:xfrm>
            <a:off x="7082825" y="5078148"/>
            <a:ext cx="1439242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6. QUAST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5E368D2-D10C-4D38-A5FA-33C1E0339BBA}"/>
              </a:ext>
            </a:extLst>
          </p:cNvPr>
          <p:cNvSpPr txBox="1"/>
          <p:nvPr/>
        </p:nvSpPr>
        <p:spPr>
          <a:xfrm>
            <a:off x="8311558" y="3733211"/>
            <a:ext cx="3170830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 Geneious v2021.0.2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heckmark Clipart , Png Download , Transparent Cartoons, Png Download ,  Transparent Png Image - PNGitem">
            <a:extLst>
              <a:ext uri="{FF2B5EF4-FFF2-40B4-BE49-F238E27FC236}">
                <a16:creationId xmlns:a16="http://schemas.microsoft.com/office/drawing/2014/main" id="{792334CD-BE55-4F49-940C-8E3DCF020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896" y="5120423"/>
            <a:ext cx="347999" cy="32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er Base Sequence Quality">
            <a:extLst>
              <a:ext uri="{FF2B5EF4-FFF2-40B4-BE49-F238E27FC236}">
                <a16:creationId xmlns:a16="http://schemas.microsoft.com/office/drawing/2014/main" id="{EC2C0934-3C91-46C8-AD37-CDAC678499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4"/>
          <a:stretch/>
        </p:blipFill>
        <p:spPr bwMode="auto">
          <a:xfrm>
            <a:off x="4736599" y="1880865"/>
            <a:ext cx="2262630" cy="1606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 Download Icon, File, Download, Icon PNG Transparent Clipart Image and  PSD File for Free Download">
            <a:extLst>
              <a:ext uri="{FF2B5EF4-FFF2-40B4-BE49-F238E27FC236}">
                <a16:creationId xmlns:a16="http://schemas.microsoft.com/office/drawing/2014/main" id="{13C0C5B7-27DB-4C11-AA8E-8E2B91A4B2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0" t="16794" r="18805" b="16845"/>
          <a:stretch/>
        </p:blipFill>
        <p:spPr bwMode="auto">
          <a:xfrm>
            <a:off x="1200928" y="2371043"/>
            <a:ext cx="565506" cy="55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Resultado de imagen para leafhopper">
            <a:extLst>
              <a:ext uri="{FF2B5EF4-FFF2-40B4-BE49-F238E27FC236}">
                <a16:creationId xmlns:a16="http://schemas.microsoft.com/office/drawing/2014/main" id="{689AB178-CD2E-4DB8-8287-426D4629CE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8" b="16234"/>
          <a:stretch/>
        </p:blipFill>
        <p:spPr bwMode="auto">
          <a:xfrm flipH="1">
            <a:off x="1766434" y="2108948"/>
            <a:ext cx="1541487" cy="93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4E55D27-2F1D-4A44-8DCD-F518F9EAAEEA}"/>
              </a:ext>
            </a:extLst>
          </p:cNvPr>
          <p:cNvSpPr/>
          <p:nvPr/>
        </p:nvSpPr>
        <p:spPr>
          <a:xfrm>
            <a:off x="8640417" y="2486631"/>
            <a:ext cx="270495" cy="350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580F7BA-0BB7-498F-95FC-838CEC3E6BA7}"/>
              </a:ext>
            </a:extLst>
          </p:cNvPr>
          <p:cNvSpPr/>
          <p:nvPr/>
        </p:nvSpPr>
        <p:spPr>
          <a:xfrm>
            <a:off x="1118363" y="4878959"/>
            <a:ext cx="220107" cy="350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54CB98B-05B5-4A54-95C5-A4BC785E8D63}"/>
              </a:ext>
            </a:extLst>
          </p:cNvPr>
          <p:cNvSpPr/>
          <p:nvPr/>
        </p:nvSpPr>
        <p:spPr>
          <a:xfrm>
            <a:off x="5135093" y="4847607"/>
            <a:ext cx="270495" cy="350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30FDB99-97CF-4A74-B2C0-C7669344F9B8}"/>
              </a:ext>
            </a:extLst>
          </p:cNvPr>
          <p:cNvCxnSpPr>
            <a:stCxn id="4" idx="2"/>
            <a:endCxn id="4" idx="0"/>
          </p:cNvCxnSpPr>
          <p:nvPr/>
        </p:nvCxnSpPr>
        <p:spPr>
          <a:xfrm flipV="1">
            <a:off x="8775665" y="2486631"/>
            <a:ext cx="0" cy="33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FD7D9FC-79A5-4F5A-BD61-4EC87F427BC8}"/>
              </a:ext>
            </a:extLst>
          </p:cNvPr>
          <p:cNvCxnSpPr>
            <a:cxnSpLocks/>
          </p:cNvCxnSpPr>
          <p:nvPr/>
        </p:nvCxnSpPr>
        <p:spPr>
          <a:xfrm flipV="1">
            <a:off x="1228417" y="4902813"/>
            <a:ext cx="0" cy="3060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FD897990-27F0-4DAD-99DF-D1F50090C5E4}"/>
              </a:ext>
            </a:extLst>
          </p:cNvPr>
          <p:cNvCxnSpPr>
            <a:cxnSpLocks/>
          </p:cNvCxnSpPr>
          <p:nvPr/>
        </p:nvCxnSpPr>
        <p:spPr>
          <a:xfrm>
            <a:off x="5270340" y="4859880"/>
            <a:ext cx="0" cy="345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424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9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" grpId="0" animBg="1"/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B4E76D-2D35-48E5-90D6-69F81D4D0455}"/>
              </a:ext>
            </a:extLst>
          </p:cNvPr>
          <p:cNvSpPr txBox="1"/>
          <p:nvPr/>
        </p:nvSpPr>
        <p:spPr>
          <a:xfrm>
            <a:off x="238539" y="929693"/>
            <a:ext cx="5761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Anotación del genoma de </a:t>
            </a:r>
            <a:r>
              <a:rPr lang="es-EC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Candidatus Sulcia muelleri</a:t>
            </a:r>
          </a:p>
        </p:txBody>
      </p:sp>
      <p:pic>
        <p:nvPicPr>
          <p:cNvPr id="26" name="Picture 25" descr="Diagram&#10;&#10;Description automatically generated">
            <a:extLst>
              <a:ext uri="{FF2B5EF4-FFF2-40B4-BE49-F238E27FC236}">
                <a16:creationId xmlns:a16="http://schemas.microsoft.com/office/drawing/2014/main" id="{E16FA88C-DA4F-4D0F-9C16-F5B67DDE38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2243" r="13659" b="6273"/>
          <a:stretch/>
        </p:blipFill>
        <p:spPr>
          <a:xfrm>
            <a:off x="1431705" y="1794789"/>
            <a:ext cx="3323730" cy="329611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524FEC98-01E4-4F2D-A853-39196D81A194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BDDFE6-DEC1-4198-A391-6CAA02A23353}"/>
              </a:ext>
            </a:extLst>
          </p:cNvPr>
          <p:cNvSpPr txBox="1"/>
          <p:nvPr/>
        </p:nvSpPr>
        <p:spPr>
          <a:xfrm>
            <a:off x="4135412" y="1654684"/>
            <a:ext cx="704495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224322-F101-47A0-9ACD-3EA96592F327}"/>
              </a:ext>
            </a:extLst>
          </p:cNvPr>
          <p:cNvSpPr txBox="1"/>
          <p:nvPr/>
        </p:nvSpPr>
        <p:spPr>
          <a:xfrm>
            <a:off x="3942113" y="4843544"/>
            <a:ext cx="832137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ARNr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303B17-A614-4B96-8B65-24DFC726A371}"/>
              </a:ext>
            </a:extLst>
          </p:cNvPr>
          <p:cNvSpPr txBox="1"/>
          <p:nvPr/>
        </p:nvSpPr>
        <p:spPr>
          <a:xfrm>
            <a:off x="530345" y="3207844"/>
            <a:ext cx="832137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ARNt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3F30B5-DAA5-4469-A9B8-48D6CA26CB6F}"/>
              </a:ext>
            </a:extLst>
          </p:cNvPr>
          <p:cNvSpPr txBox="1"/>
          <p:nvPr/>
        </p:nvSpPr>
        <p:spPr>
          <a:xfrm>
            <a:off x="2276295" y="2710080"/>
            <a:ext cx="1768446" cy="1465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PROKKA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RAST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DFAST</a:t>
            </a:r>
            <a:endParaRPr lang="es-EC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Metabolic pathway - Wikipedia">
            <a:extLst>
              <a:ext uri="{FF2B5EF4-FFF2-40B4-BE49-F238E27FC236}">
                <a16:creationId xmlns:a16="http://schemas.microsoft.com/office/drawing/2014/main" id="{AD4C3F9B-5588-44BF-8D90-D6623B6D4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47" y="722019"/>
            <a:ext cx="5054119" cy="379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A1FD03AE-FE76-4B8A-9C58-17E0F1D8BD2A}"/>
              </a:ext>
            </a:extLst>
          </p:cNvPr>
          <p:cNvSpPr/>
          <p:nvPr/>
        </p:nvSpPr>
        <p:spPr>
          <a:xfrm>
            <a:off x="2276295" y="3207844"/>
            <a:ext cx="1182521" cy="47000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38" name="Picture 14" descr="The MetaCyc Database of Metabolic Pathways and Enzymes">
            <a:extLst>
              <a:ext uri="{FF2B5EF4-FFF2-40B4-BE49-F238E27FC236}">
                <a16:creationId xmlns:a16="http://schemas.microsoft.com/office/drawing/2014/main" id="{08F187F1-6BF3-401B-BD7C-259F91172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478" y="4659401"/>
            <a:ext cx="406717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Connector: Elbow 28">
            <a:extLst>
              <a:ext uri="{FF2B5EF4-FFF2-40B4-BE49-F238E27FC236}">
                <a16:creationId xmlns:a16="http://schemas.microsoft.com/office/drawing/2014/main" id="{48C15B84-CF21-4210-B6F1-AF9223484B1B}"/>
              </a:ext>
            </a:extLst>
          </p:cNvPr>
          <p:cNvCxnSpPr>
            <a:stCxn id="27" idx="3"/>
            <a:endCxn id="1030" idx="1"/>
          </p:cNvCxnSpPr>
          <p:nvPr/>
        </p:nvCxnSpPr>
        <p:spPr>
          <a:xfrm flipV="1">
            <a:off x="3458816" y="2617314"/>
            <a:ext cx="2783031" cy="825530"/>
          </a:xfrm>
          <a:prstGeom prst="bentConnector3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34" name="Picture 10" descr="KEGG - Wikipedia">
            <a:extLst>
              <a:ext uri="{FF2B5EF4-FFF2-40B4-BE49-F238E27FC236}">
                <a16:creationId xmlns:a16="http://schemas.microsoft.com/office/drawing/2014/main" id="{21E07863-AA32-41DA-A259-2613B3756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61" y="4830922"/>
            <a:ext cx="1285165" cy="922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FFABE950-B0D4-4790-91FB-CA7DDC9AAE5F}"/>
              </a:ext>
            </a:extLst>
          </p:cNvPr>
          <p:cNvSpPr/>
          <p:nvPr/>
        </p:nvSpPr>
        <p:spPr>
          <a:xfrm>
            <a:off x="6109253" y="4659401"/>
            <a:ext cx="5486400" cy="123722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5126853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7" grpId="0" animBg="1"/>
      <p:bldP spid="10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24FEC98-01E4-4F2D-A853-39196D81A194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</a:p>
        </p:txBody>
      </p:sp>
      <p:sp>
        <p:nvSpPr>
          <p:cNvPr id="30" name="CuadroTexto 1">
            <a:extLst>
              <a:ext uri="{FF2B5EF4-FFF2-40B4-BE49-F238E27FC236}">
                <a16:creationId xmlns:a16="http://schemas.microsoft.com/office/drawing/2014/main" id="{67AA9752-5F78-43C1-9B0C-7494B3CE976F}"/>
              </a:ext>
            </a:extLst>
          </p:cNvPr>
          <p:cNvSpPr txBox="1"/>
          <p:nvPr/>
        </p:nvSpPr>
        <p:spPr>
          <a:xfrm>
            <a:off x="331995" y="810573"/>
            <a:ext cx="5491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Análisis filogenético de </a:t>
            </a:r>
            <a:r>
              <a:rPr lang="es-EC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Candidatus Sulcia muelleri</a:t>
            </a:r>
          </a:p>
        </p:txBody>
      </p:sp>
      <p:pic>
        <p:nvPicPr>
          <p:cNvPr id="3074" name="Picture 2" descr="Substitution matrix based color schemes for sequence alignment  visualization | BMC Bioinformatics | Full Text">
            <a:extLst>
              <a:ext uri="{FF2B5EF4-FFF2-40B4-BE49-F238E27FC236}">
                <a16:creationId xmlns:a16="http://schemas.microsoft.com/office/drawing/2014/main" id="{C0217411-9946-4157-B4A8-3D5B093C3B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915" y="1909815"/>
            <a:ext cx="2451547" cy="134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DAF9A13-84B7-4B2E-A514-D5473ECEC7E9}"/>
              </a:ext>
            </a:extLst>
          </p:cNvPr>
          <p:cNvSpPr txBox="1"/>
          <p:nvPr/>
        </p:nvSpPr>
        <p:spPr>
          <a:xfrm>
            <a:off x="1178333" y="1416226"/>
            <a:ext cx="2111512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s-EC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AmphoraNet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1187251F-78C6-41DA-88DB-D566C4B2A8B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2433" r="1212" b="47464"/>
          <a:stretch/>
        </p:blipFill>
        <p:spPr>
          <a:xfrm>
            <a:off x="624001" y="1886226"/>
            <a:ext cx="3319959" cy="120119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60B7BB7-DC6D-4BBA-8935-3AEAED8619D7}"/>
              </a:ext>
            </a:extLst>
          </p:cNvPr>
          <p:cNvSpPr txBox="1"/>
          <p:nvPr/>
        </p:nvSpPr>
        <p:spPr>
          <a:xfrm>
            <a:off x="5180147" y="1424238"/>
            <a:ext cx="1541669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T-</a:t>
            </a:r>
            <a:r>
              <a:rPr lang="es-EC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Coffee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9E2F44-88B3-4E8C-9D4E-B1455CDD2B29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9" t="-1" b="48202"/>
          <a:stretch/>
        </p:blipFill>
        <p:spPr>
          <a:xfrm>
            <a:off x="8046267" y="1897783"/>
            <a:ext cx="3273287" cy="134208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CD05B9E-2E8A-48CD-8686-877514132CEF}"/>
              </a:ext>
            </a:extLst>
          </p:cNvPr>
          <p:cNvSpPr/>
          <p:nvPr/>
        </p:nvSpPr>
        <p:spPr>
          <a:xfrm>
            <a:off x="8103417" y="1907308"/>
            <a:ext cx="2149999" cy="134208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DB888C8-A45C-44FE-AB78-501548797210}"/>
              </a:ext>
            </a:extLst>
          </p:cNvPr>
          <p:cNvSpPr/>
          <p:nvPr/>
        </p:nvSpPr>
        <p:spPr>
          <a:xfrm>
            <a:off x="1618536" y="4350212"/>
            <a:ext cx="1659638" cy="12011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3D03D7-2AA9-4E61-BB1E-D7A3D2FC5490}"/>
              </a:ext>
            </a:extLst>
          </p:cNvPr>
          <p:cNvSpPr txBox="1"/>
          <p:nvPr/>
        </p:nvSpPr>
        <p:spPr>
          <a:xfrm>
            <a:off x="8912075" y="1412206"/>
            <a:ext cx="1541669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s-EC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Gblocks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3B2286A0-68D9-4E43-A0F8-A8F25FACC446}"/>
              </a:ext>
            </a:extLst>
          </p:cNvPr>
          <p:cNvSpPr/>
          <p:nvPr/>
        </p:nvSpPr>
        <p:spPr>
          <a:xfrm>
            <a:off x="4149713" y="2455539"/>
            <a:ext cx="397042" cy="2265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FF5DE2F5-618D-440C-A631-A80CDFC76CC8}"/>
              </a:ext>
            </a:extLst>
          </p:cNvPr>
          <p:cNvSpPr/>
          <p:nvPr/>
        </p:nvSpPr>
        <p:spPr>
          <a:xfrm>
            <a:off x="7454754" y="2455539"/>
            <a:ext cx="397042" cy="2265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8" name="Picture 2" descr="Substitution matrix based color schemes for sequence alignment  visualization | BMC Bioinformatics | Full Text">
            <a:extLst>
              <a:ext uri="{FF2B5EF4-FFF2-40B4-BE49-F238E27FC236}">
                <a16:creationId xmlns:a16="http://schemas.microsoft.com/office/drawing/2014/main" id="{00377E9C-B5DF-4CB7-886F-7CA70B3535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17" y="4028899"/>
            <a:ext cx="1342201" cy="73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Substitution matrix based color schemes for sequence alignment  visualization | BMC Bioinformatics | Full Text">
            <a:extLst>
              <a:ext uri="{FF2B5EF4-FFF2-40B4-BE49-F238E27FC236}">
                <a16:creationId xmlns:a16="http://schemas.microsoft.com/office/drawing/2014/main" id="{D04525BD-DE07-482A-A694-8A8A550382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074" y="4028899"/>
            <a:ext cx="1342201" cy="73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Substitution matrix based color schemes for sequence alignment  visualization | BMC Bioinformatics | Full Text">
            <a:extLst>
              <a:ext uri="{FF2B5EF4-FFF2-40B4-BE49-F238E27FC236}">
                <a16:creationId xmlns:a16="http://schemas.microsoft.com/office/drawing/2014/main" id="{FD909F8E-057D-467B-9790-DC4BA537F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853" y="4974107"/>
            <a:ext cx="1342201" cy="73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A57F5EC-1B12-446C-9858-D8B9FA96B7BE}"/>
              </a:ext>
            </a:extLst>
          </p:cNvPr>
          <p:cNvSpPr txBox="1"/>
          <p:nvPr/>
        </p:nvSpPr>
        <p:spPr>
          <a:xfrm>
            <a:off x="1013610" y="3509276"/>
            <a:ext cx="2971869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Geneious v2021.0.2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Phylogenetic trees | Evolutionary tree (article) | Khan Academy">
            <a:extLst>
              <a:ext uri="{FF2B5EF4-FFF2-40B4-BE49-F238E27FC236}">
                <a16:creationId xmlns:a16="http://schemas.microsoft.com/office/drawing/2014/main" id="{73A6DD77-6CC0-4BAB-B39F-FC589BE7F2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52560" y1="22497" x2="48293" y2="5202"/>
                        <a14:backgroundMark x1="48293" y1="5202" x2="28307" y2="1170"/>
                        <a14:backgroundMark x1="28307" y1="1170" x2="32504" y2="18466"/>
                        <a14:backgroundMark x1="32504" y1="18466" x2="51991" y2="23277"/>
                        <a14:backgroundMark x1="44452" y1="22107" x2="52987" y2="12224"/>
                        <a14:backgroundMark x1="52987" y1="12224" x2="45306" y2="130"/>
                        <a14:backgroundMark x1="45306" y1="130" x2="33855" y2="0"/>
                        <a14:backgroundMark x1="33855" y1="0" x2="35277" y2="0"/>
                        <a14:backgroundMark x1="27383" y1="1560" x2="34851" y2="16385"/>
                        <a14:backgroundMark x1="34851" y1="16385" x2="46728" y2="19376"/>
                        <a14:backgroundMark x1="46728" y1="19376" x2="42248" y2="260"/>
                        <a14:backgroundMark x1="42248" y1="260" x2="27738" y2="1170"/>
                        <a14:backgroundMark x1="26102" y1="6892" x2="26102" y2="6892"/>
                        <a14:backgroundMark x1="26102" y1="6892" x2="26102" y2="6892"/>
                        <a14:backgroundMark x1="26102" y1="6892" x2="26102" y2="689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37" t="13225" r="35089" b="17767"/>
          <a:stretch/>
        </p:blipFill>
        <p:spPr bwMode="auto">
          <a:xfrm>
            <a:off x="5124866" y="3952775"/>
            <a:ext cx="2451547" cy="203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C835F26-5020-495E-9B0F-6C48F4D07A8A}"/>
              </a:ext>
            </a:extLst>
          </p:cNvPr>
          <p:cNvSpPr txBox="1"/>
          <p:nvPr/>
        </p:nvSpPr>
        <p:spPr>
          <a:xfrm>
            <a:off x="4655011" y="3470112"/>
            <a:ext cx="6345085" cy="96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s-EC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RAxML</a:t>
            </a:r>
            <a: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-HPC </a:t>
            </a:r>
            <a:r>
              <a:rPr lang="es-EC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BlackBox</a:t>
            </a:r>
            <a: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v8.2.12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 BEAST v1.10.4 </a:t>
            </a:r>
            <a: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1923D46-F456-4B06-ABEB-9DA0F2F3C24A}"/>
              </a:ext>
            </a:extLst>
          </p:cNvPr>
          <p:cNvSpPr txBox="1"/>
          <p:nvPr/>
        </p:nvSpPr>
        <p:spPr>
          <a:xfrm>
            <a:off x="7664749" y="4253822"/>
            <a:ext cx="4145733" cy="1270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ModelTest</a:t>
            </a: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-NG v0.1.15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Bootstraps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Probabilidades posteriores</a:t>
            </a:r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CDD8C7BD-4C81-42F6-BAD3-1436534369AA}"/>
              </a:ext>
            </a:extLst>
          </p:cNvPr>
          <p:cNvSpPr/>
          <p:nvPr/>
        </p:nvSpPr>
        <p:spPr>
          <a:xfrm>
            <a:off x="4348234" y="4675272"/>
            <a:ext cx="397042" cy="22657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DBAA3DA-6DD0-45AF-AB2E-D7E67DA1CC44}"/>
              </a:ext>
            </a:extLst>
          </p:cNvPr>
          <p:cNvSpPr txBox="1"/>
          <p:nvPr/>
        </p:nvSpPr>
        <p:spPr>
          <a:xfrm>
            <a:off x="785034" y="2061624"/>
            <a:ext cx="975819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34 genomas</a:t>
            </a:r>
            <a:endParaRPr lang="es-EC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BD3AC22-16A8-4B51-A533-A7CCCF0D3962}"/>
              </a:ext>
            </a:extLst>
          </p:cNvPr>
          <p:cNvSpPr txBox="1"/>
          <p:nvPr/>
        </p:nvSpPr>
        <p:spPr>
          <a:xfrm>
            <a:off x="2782455" y="1778566"/>
            <a:ext cx="15384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Ca. </a:t>
            </a:r>
            <a:r>
              <a:rPr lang="es-EC" sz="9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Sulcia muelleri (</a:t>
            </a:r>
            <a:r>
              <a:rPr lang="es-EC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Exitianus exitiosus)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F02921B-9A26-44EB-B25B-B05D4FBA74C6}"/>
              </a:ext>
            </a:extLst>
          </p:cNvPr>
          <p:cNvSpPr txBox="1"/>
          <p:nvPr/>
        </p:nvSpPr>
        <p:spPr>
          <a:xfrm>
            <a:off x="2792125" y="2081920"/>
            <a:ext cx="18638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C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Ca. </a:t>
            </a:r>
            <a:r>
              <a:rPr lang="es-EC" sz="9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Uzinura</a:t>
            </a:r>
            <a:r>
              <a:rPr lang="es-EC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9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diaspidicola</a:t>
            </a:r>
            <a:r>
              <a:rPr lang="es-EC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s-EC" sz="9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Aspidiotus</a:t>
            </a:r>
            <a:r>
              <a:rPr lang="es-EC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C" sz="9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nerii</a:t>
            </a:r>
            <a:r>
              <a:rPr lang="es-EC" sz="9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s-EC" sz="9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53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8" grpId="0" animBg="1"/>
      <p:bldP spid="10" grpId="0" animBg="1"/>
      <p:bldP spid="15" grpId="0"/>
      <p:bldP spid="16" grpId="0" animBg="1"/>
      <p:bldP spid="17" grpId="0" animBg="1"/>
      <p:bldP spid="22" grpId="0"/>
      <p:bldP spid="24" grpId="0"/>
      <p:bldP spid="26" grpId="0"/>
      <p:bldP spid="27" grpId="0" animBg="1"/>
      <p:bldP spid="28" grpId="0"/>
      <p:bldP spid="29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AA56A7-7514-4275-8E50-ACC59E31B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1521157"/>
              </p:ext>
            </p:extLst>
          </p:nvPr>
        </p:nvGraphicFramePr>
        <p:xfrm>
          <a:off x="2584833" y="719666"/>
          <a:ext cx="6561540" cy="5350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2" descr="Resultado de imagen para leafhopper">
            <a:extLst>
              <a:ext uri="{FF2B5EF4-FFF2-40B4-BE49-F238E27FC236}">
                <a16:creationId xmlns:a16="http://schemas.microsoft.com/office/drawing/2014/main" id="{523E8D2E-B620-430D-8B43-BE87F7D12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8" b="16234"/>
          <a:stretch/>
        </p:blipFill>
        <p:spPr bwMode="auto">
          <a:xfrm flipH="1">
            <a:off x="3392552" y="3217002"/>
            <a:ext cx="630807" cy="3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96064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3A20CAB3-B329-4C54-A786-8B15D08A564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264" y="1597175"/>
            <a:ext cx="4205702" cy="3120643"/>
          </a:xfrm>
          <a:prstGeom prst="rect">
            <a:avLst/>
          </a:prstGeom>
        </p:spPr>
      </p:pic>
      <p:sp>
        <p:nvSpPr>
          <p:cNvPr id="36" name="CuadroTexto 1">
            <a:extLst>
              <a:ext uri="{FF2B5EF4-FFF2-40B4-BE49-F238E27FC236}">
                <a16:creationId xmlns:a16="http://schemas.microsoft.com/office/drawing/2014/main" id="{D52EA10D-84E7-47EF-9EDD-9AE5F3B371BB}"/>
              </a:ext>
            </a:extLst>
          </p:cNvPr>
          <p:cNvSpPr txBox="1"/>
          <p:nvPr/>
        </p:nvSpPr>
        <p:spPr>
          <a:xfrm>
            <a:off x="-7362" y="609030"/>
            <a:ext cx="6333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s-EC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álisis</a:t>
            </a:r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de calidad de las lecturas de </a:t>
            </a:r>
            <a:r>
              <a:rPr lang="es-EC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Exitianus exitiosus</a:t>
            </a:r>
          </a:p>
        </p:txBody>
      </p:sp>
      <p:sp>
        <p:nvSpPr>
          <p:cNvPr id="39" name="CuadroTexto 3">
            <a:extLst>
              <a:ext uri="{FF2B5EF4-FFF2-40B4-BE49-F238E27FC236}">
                <a16:creationId xmlns:a16="http://schemas.microsoft.com/office/drawing/2014/main" id="{38194C3C-67E0-4B21-984E-0BA43D9E905A}"/>
              </a:ext>
            </a:extLst>
          </p:cNvPr>
          <p:cNvSpPr txBox="1"/>
          <p:nvPr/>
        </p:nvSpPr>
        <p:spPr>
          <a:xfrm>
            <a:off x="6055117" y="1072625"/>
            <a:ext cx="1831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166,861,468 lecturas pareadas</a:t>
            </a:r>
          </a:p>
        </p:txBody>
      </p:sp>
      <p:cxnSp>
        <p:nvCxnSpPr>
          <p:cNvPr id="47" name="Conector recto de flecha 8">
            <a:extLst>
              <a:ext uri="{FF2B5EF4-FFF2-40B4-BE49-F238E27FC236}">
                <a16:creationId xmlns:a16="http://schemas.microsoft.com/office/drawing/2014/main" id="{20FD9800-1559-4697-BD93-838FEC037A7E}"/>
              </a:ext>
            </a:extLst>
          </p:cNvPr>
          <p:cNvCxnSpPr/>
          <p:nvPr/>
        </p:nvCxnSpPr>
        <p:spPr>
          <a:xfrm>
            <a:off x="7828097" y="1320688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CuadroTexto 3">
            <a:extLst>
              <a:ext uri="{FF2B5EF4-FFF2-40B4-BE49-F238E27FC236}">
                <a16:creationId xmlns:a16="http://schemas.microsoft.com/office/drawing/2014/main" id="{51A7FD21-2584-4A22-9866-AE6CA882CCB4}"/>
              </a:ext>
            </a:extLst>
          </p:cNvPr>
          <p:cNvSpPr txBox="1"/>
          <p:nvPr/>
        </p:nvSpPr>
        <p:spPr>
          <a:xfrm>
            <a:off x="8151004" y="1163659"/>
            <a:ext cx="1740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150 bp cada una</a:t>
            </a:r>
          </a:p>
        </p:txBody>
      </p:sp>
      <p:sp>
        <p:nvSpPr>
          <p:cNvPr id="51" name="CuadroTexto 3">
            <a:extLst>
              <a:ext uri="{FF2B5EF4-FFF2-40B4-BE49-F238E27FC236}">
                <a16:creationId xmlns:a16="http://schemas.microsoft.com/office/drawing/2014/main" id="{C02194B1-3C41-4016-92A5-829E11945457}"/>
              </a:ext>
            </a:extLst>
          </p:cNvPr>
          <p:cNvSpPr txBox="1"/>
          <p:nvPr/>
        </p:nvSpPr>
        <p:spPr>
          <a:xfrm>
            <a:off x="3835029" y="1148053"/>
            <a:ext cx="1831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err="1">
                <a:latin typeface="Arial" panose="020B0604020202020204" pitchFamily="34" charset="0"/>
                <a:cs typeface="Arial" panose="020B0604020202020204" pitchFamily="34" charset="0"/>
              </a:rPr>
              <a:t>Illumina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400" dirty="0" err="1">
                <a:latin typeface="Arial" panose="020B0604020202020204" pitchFamily="34" charset="0"/>
                <a:cs typeface="Arial" panose="020B0604020202020204" pitchFamily="34" charset="0"/>
              </a:rPr>
              <a:t>HiSeq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4000</a:t>
            </a:r>
          </a:p>
        </p:txBody>
      </p:sp>
      <p:cxnSp>
        <p:nvCxnSpPr>
          <p:cNvPr id="52" name="Conector recto de flecha 8">
            <a:extLst>
              <a:ext uri="{FF2B5EF4-FFF2-40B4-BE49-F238E27FC236}">
                <a16:creationId xmlns:a16="http://schemas.microsoft.com/office/drawing/2014/main" id="{36BC8D26-6F81-4E0D-B4B6-15E1B477AD74}"/>
              </a:ext>
            </a:extLst>
          </p:cNvPr>
          <p:cNvCxnSpPr/>
          <p:nvPr/>
        </p:nvCxnSpPr>
        <p:spPr>
          <a:xfrm>
            <a:off x="5757156" y="1322401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 3">
            <a:extLst>
              <a:ext uri="{FF2B5EF4-FFF2-40B4-BE49-F238E27FC236}">
                <a16:creationId xmlns:a16="http://schemas.microsoft.com/office/drawing/2014/main" id="{04AC8CAC-9F95-405B-AAB5-1B8479C2D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661" y="4707150"/>
            <a:ext cx="4648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bmk="_Toc1205208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Calidad de las lecturas de cadena sentido por base</a:t>
            </a:r>
            <a:endParaRPr kumimoji="0" 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5" name="Picture 2" descr="Resultado de imagen para leafhopper">
            <a:extLst>
              <a:ext uri="{FF2B5EF4-FFF2-40B4-BE49-F238E27FC236}">
                <a16:creationId xmlns:a16="http://schemas.microsoft.com/office/drawing/2014/main" id="{18CCDF6C-9777-4664-963B-3CB21EC91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8" b="16234"/>
          <a:stretch/>
        </p:blipFill>
        <p:spPr bwMode="auto">
          <a:xfrm flipH="1">
            <a:off x="2872096" y="1011070"/>
            <a:ext cx="962933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Chart, bar chart&#10;&#10;Description automatically generated">
            <a:extLst>
              <a:ext uri="{FF2B5EF4-FFF2-40B4-BE49-F238E27FC236}">
                <a16:creationId xmlns:a16="http://schemas.microsoft.com/office/drawing/2014/main" id="{331C48E5-3EEA-45AA-AEB2-89DE0CBD18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96" y="1592628"/>
            <a:ext cx="5773190" cy="3120643"/>
          </a:xfrm>
          <a:prstGeom prst="rect">
            <a:avLst/>
          </a:prstGeom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id="{6D5E6B9C-C51F-4AC3-8BC2-0C7E52632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5117" y="4722060"/>
            <a:ext cx="4648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bmk="_Toc1205208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Adaptadores en las lecturas de cadena sentido por base</a:t>
            </a:r>
            <a:endParaRPr kumimoji="0" 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695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50" grpId="0"/>
      <p:bldP spid="51" grpId="0"/>
      <p:bldP spid="53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</a:p>
        </p:txBody>
      </p:sp>
      <p:sp>
        <p:nvSpPr>
          <p:cNvPr id="36" name="CuadroTexto 1">
            <a:extLst>
              <a:ext uri="{FF2B5EF4-FFF2-40B4-BE49-F238E27FC236}">
                <a16:creationId xmlns:a16="http://schemas.microsoft.com/office/drawing/2014/main" id="{D52EA10D-84E7-47EF-9EDD-9AE5F3B371BB}"/>
              </a:ext>
            </a:extLst>
          </p:cNvPr>
          <p:cNvSpPr txBox="1"/>
          <p:nvPr/>
        </p:nvSpPr>
        <p:spPr>
          <a:xfrm>
            <a:off x="-7362" y="609030"/>
            <a:ext cx="6333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s-EC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álisis</a:t>
            </a:r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 de calidad de las lecturas de </a:t>
            </a:r>
            <a:r>
              <a:rPr lang="es-EC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Exitianus exitiosus</a:t>
            </a:r>
          </a:p>
        </p:txBody>
      </p:sp>
      <p:sp>
        <p:nvSpPr>
          <p:cNvPr id="39" name="CuadroTexto 3">
            <a:extLst>
              <a:ext uri="{FF2B5EF4-FFF2-40B4-BE49-F238E27FC236}">
                <a16:creationId xmlns:a16="http://schemas.microsoft.com/office/drawing/2014/main" id="{38194C3C-67E0-4B21-984E-0BA43D9E905A}"/>
              </a:ext>
            </a:extLst>
          </p:cNvPr>
          <p:cNvSpPr txBox="1"/>
          <p:nvPr/>
        </p:nvSpPr>
        <p:spPr>
          <a:xfrm>
            <a:off x="6055117" y="1072625"/>
            <a:ext cx="1831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166,861,468 lecturas pareadas</a:t>
            </a:r>
          </a:p>
        </p:txBody>
      </p:sp>
      <p:cxnSp>
        <p:nvCxnSpPr>
          <p:cNvPr id="47" name="Conector recto de flecha 8">
            <a:extLst>
              <a:ext uri="{FF2B5EF4-FFF2-40B4-BE49-F238E27FC236}">
                <a16:creationId xmlns:a16="http://schemas.microsoft.com/office/drawing/2014/main" id="{20FD9800-1559-4697-BD93-838FEC037A7E}"/>
              </a:ext>
            </a:extLst>
          </p:cNvPr>
          <p:cNvCxnSpPr/>
          <p:nvPr/>
        </p:nvCxnSpPr>
        <p:spPr>
          <a:xfrm>
            <a:off x="7828097" y="1320688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0" name="CuadroTexto 3">
            <a:extLst>
              <a:ext uri="{FF2B5EF4-FFF2-40B4-BE49-F238E27FC236}">
                <a16:creationId xmlns:a16="http://schemas.microsoft.com/office/drawing/2014/main" id="{51A7FD21-2584-4A22-9866-AE6CA882CCB4}"/>
              </a:ext>
            </a:extLst>
          </p:cNvPr>
          <p:cNvSpPr txBox="1"/>
          <p:nvPr/>
        </p:nvSpPr>
        <p:spPr>
          <a:xfrm>
            <a:off x="8151004" y="1163659"/>
            <a:ext cx="17403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150 bp cada una</a:t>
            </a:r>
          </a:p>
        </p:txBody>
      </p:sp>
      <p:sp>
        <p:nvSpPr>
          <p:cNvPr id="51" name="CuadroTexto 3">
            <a:extLst>
              <a:ext uri="{FF2B5EF4-FFF2-40B4-BE49-F238E27FC236}">
                <a16:creationId xmlns:a16="http://schemas.microsoft.com/office/drawing/2014/main" id="{C02194B1-3C41-4016-92A5-829E11945457}"/>
              </a:ext>
            </a:extLst>
          </p:cNvPr>
          <p:cNvSpPr txBox="1"/>
          <p:nvPr/>
        </p:nvSpPr>
        <p:spPr>
          <a:xfrm>
            <a:off x="3835029" y="1148053"/>
            <a:ext cx="1831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 err="1">
                <a:latin typeface="Arial" panose="020B0604020202020204" pitchFamily="34" charset="0"/>
                <a:cs typeface="Arial" panose="020B0604020202020204" pitchFamily="34" charset="0"/>
              </a:rPr>
              <a:t>Illumina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C" sz="1400" dirty="0" err="1">
                <a:latin typeface="Arial" panose="020B0604020202020204" pitchFamily="34" charset="0"/>
                <a:cs typeface="Arial" panose="020B0604020202020204" pitchFamily="34" charset="0"/>
              </a:rPr>
              <a:t>HiSeq</a:t>
            </a: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 4000</a:t>
            </a:r>
          </a:p>
        </p:txBody>
      </p:sp>
      <p:cxnSp>
        <p:nvCxnSpPr>
          <p:cNvPr id="52" name="Conector recto de flecha 8">
            <a:extLst>
              <a:ext uri="{FF2B5EF4-FFF2-40B4-BE49-F238E27FC236}">
                <a16:creationId xmlns:a16="http://schemas.microsoft.com/office/drawing/2014/main" id="{36BC8D26-6F81-4E0D-B4B6-15E1B477AD74}"/>
              </a:ext>
            </a:extLst>
          </p:cNvPr>
          <p:cNvCxnSpPr/>
          <p:nvPr/>
        </p:nvCxnSpPr>
        <p:spPr>
          <a:xfrm>
            <a:off x="5757156" y="1322401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Rectangle 3">
            <a:extLst>
              <a:ext uri="{FF2B5EF4-FFF2-40B4-BE49-F238E27FC236}">
                <a16:creationId xmlns:a16="http://schemas.microsoft.com/office/drawing/2014/main" id="{04AC8CAC-9F95-405B-AAB5-1B8479C2D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0661" y="4707150"/>
            <a:ext cx="4648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bmk="_Toc1205208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Calidad de las lecturas de cadena antisentido por base</a:t>
            </a:r>
            <a:endParaRPr kumimoji="0" 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5" name="Picture 2" descr="Resultado de imagen para leafhopper">
            <a:extLst>
              <a:ext uri="{FF2B5EF4-FFF2-40B4-BE49-F238E27FC236}">
                <a16:creationId xmlns:a16="http://schemas.microsoft.com/office/drawing/2014/main" id="{18CCDF6C-9777-4664-963B-3CB21EC9136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8" b="16234"/>
          <a:stretch/>
        </p:blipFill>
        <p:spPr bwMode="auto">
          <a:xfrm flipH="1">
            <a:off x="2872096" y="1011070"/>
            <a:ext cx="962933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id="{6D5E6B9C-C51F-4AC3-8BC2-0C7E52632E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5117" y="4722060"/>
            <a:ext cx="4648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bmk="_Toc1205208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Adaptadores en las lecturas de cadena antisentido por base</a:t>
            </a:r>
            <a:endParaRPr kumimoji="0" 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75CDAF-650B-4BF5-9215-F4897339FCE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61" y="1591230"/>
            <a:ext cx="4204800" cy="3121200"/>
          </a:xfrm>
          <a:prstGeom prst="rect">
            <a:avLst/>
          </a:prstGeom>
        </p:spPr>
      </p:pic>
      <p:pic>
        <p:nvPicPr>
          <p:cNvPr id="1026" name="Picture 2" descr="Adapter graph">
            <a:extLst>
              <a:ext uri="{FF2B5EF4-FFF2-40B4-BE49-F238E27FC236}">
                <a16:creationId xmlns:a16="http://schemas.microsoft.com/office/drawing/2014/main" id="{85C212B6-3240-4E68-9018-80CA11E2D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459" y="1585157"/>
            <a:ext cx="5774400" cy="3121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3">
            <a:extLst>
              <a:ext uri="{FF2B5EF4-FFF2-40B4-BE49-F238E27FC236}">
                <a16:creationId xmlns:a16="http://schemas.microsoft.com/office/drawing/2014/main" id="{EEB100C3-093A-4542-8BEF-FB96F39826E2}"/>
              </a:ext>
            </a:extLst>
          </p:cNvPr>
          <p:cNvSpPr txBox="1"/>
          <p:nvPr/>
        </p:nvSpPr>
        <p:spPr>
          <a:xfrm>
            <a:off x="3634595" y="5384223"/>
            <a:ext cx="978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Illumina</a:t>
            </a:r>
            <a:endParaRPr lang="es-EC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5F9BEF86-0CA3-4394-BBB5-554BE8A339D5}"/>
              </a:ext>
            </a:extLst>
          </p:cNvPr>
          <p:cNvSpPr/>
          <p:nvPr/>
        </p:nvSpPr>
        <p:spPr>
          <a:xfrm>
            <a:off x="4509117" y="5092504"/>
            <a:ext cx="324305" cy="90000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4" name="CuadroTexto 3">
            <a:extLst>
              <a:ext uri="{FF2B5EF4-FFF2-40B4-BE49-F238E27FC236}">
                <a16:creationId xmlns:a16="http://schemas.microsoft.com/office/drawing/2014/main" id="{E6CD384F-3687-4A38-811A-94B4ABAF2BA2}"/>
              </a:ext>
            </a:extLst>
          </p:cNvPr>
          <p:cNvSpPr txBox="1"/>
          <p:nvPr/>
        </p:nvSpPr>
        <p:spPr>
          <a:xfrm>
            <a:off x="4833422" y="5173247"/>
            <a:ext cx="2841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Longitud de las lecturas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Bases identificadas como 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Presencia de adaptadores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528D9F-CFCE-41F4-B4DC-FB4B7FA953E5}"/>
              </a:ext>
            </a:extLst>
          </p:cNvPr>
          <p:cNvSpPr txBox="1"/>
          <p:nvPr/>
        </p:nvSpPr>
        <p:spPr>
          <a:xfrm>
            <a:off x="3698569" y="5839399"/>
            <a:ext cx="14144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50" dirty="0"/>
              <a:t>(</a:t>
            </a:r>
            <a:r>
              <a:rPr lang="es-EC" sz="1050" dirty="0" err="1"/>
              <a:t>Pfeifer</a:t>
            </a:r>
            <a:r>
              <a:rPr lang="es-EC" sz="1050" dirty="0"/>
              <a:t>, 2017)</a:t>
            </a:r>
          </a:p>
        </p:txBody>
      </p:sp>
    </p:spTree>
    <p:extLst>
      <p:ext uri="{BB962C8B-B14F-4D97-AF65-F5344CB8AC3E}">
        <p14:creationId xmlns:p14="http://schemas.microsoft.com/office/powerpoint/2010/main" val="194430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13" name="CuadroTexto 1">
            <a:extLst>
              <a:ext uri="{FF2B5EF4-FFF2-40B4-BE49-F238E27FC236}">
                <a16:creationId xmlns:a16="http://schemas.microsoft.com/office/drawing/2014/main" id="{967395A9-B31A-4569-B6F3-E4AE39E664B8}"/>
              </a:ext>
            </a:extLst>
          </p:cNvPr>
          <p:cNvSpPr txBox="1"/>
          <p:nvPr/>
        </p:nvSpPr>
        <p:spPr>
          <a:xfrm>
            <a:off x="257628" y="734446"/>
            <a:ext cx="1150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Mapeo de las lecturas de </a:t>
            </a:r>
            <a:r>
              <a:rPr lang="es-EC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Exitianus exitiosus</a:t>
            </a:r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 a los genomas de </a:t>
            </a:r>
            <a:r>
              <a:rPr lang="es-EC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Candidatus Sulcia muelleri </a:t>
            </a:r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C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Candidatus Nasuia deltocephalinicola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7A563F4-903F-419C-A90E-36CBDA27C69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4" y="1442196"/>
            <a:ext cx="6068805" cy="4537203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EA114217-12A6-43CD-A6DB-99920D504D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88" t="6479" r="11313" b="68146"/>
          <a:stretch/>
        </p:blipFill>
        <p:spPr>
          <a:xfrm>
            <a:off x="6467061" y="1883542"/>
            <a:ext cx="2478505" cy="162451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B09721F-5922-49CC-B4D7-CFF690B764AA}"/>
              </a:ext>
            </a:extLst>
          </p:cNvPr>
          <p:cNvSpPr/>
          <p:nvPr/>
        </p:nvSpPr>
        <p:spPr>
          <a:xfrm>
            <a:off x="2449286" y="5208814"/>
            <a:ext cx="3951513" cy="861603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6E10280-D739-4086-BB1C-77911C9D6F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09371794"/>
              </p:ext>
            </p:extLst>
          </p:nvPr>
        </p:nvGraphicFramePr>
        <p:xfrm>
          <a:off x="7719359" y="1589621"/>
          <a:ext cx="3637919" cy="1195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30A7ED91-A727-41C7-9387-FEC8AEF0F1E0}"/>
              </a:ext>
            </a:extLst>
          </p:cNvPr>
          <p:cNvSpPr txBox="1"/>
          <p:nvPr/>
        </p:nvSpPr>
        <p:spPr>
          <a:xfrm>
            <a:off x="9285864" y="3060688"/>
            <a:ext cx="247850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(Bennett &amp; Moran, 2013), 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C" sz="1000" dirty="0" err="1">
                <a:latin typeface="Arial" panose="020B0604020202020204" pitchFamily="34" charset="0"/>
                <a:cs typeface="Arial" panose="020B0604020202020204" pitchFamily="34" charset="0"/>
              </a:rPr>
              <a:t>Pfeifer</a:t>
            </a:r>
            <a:r>
              <a:rPr lang="es-EC" sz="1000" dirty="0">
                <a:latin typeface="Arial" panose="020B0604020202020204" pitchFamily="34" charset="0"/>
                <a:cs typeface="Arial" panose="020B0604020202020204" pitchFamily="34" charset="0"/>
              </a:rPr>
              <a:t>, 2017)</a:t>
            </a:r>
          </a:p>
        </p:txBody>
      </p:sp>
      <p:pic>
        <p:nvPicPr>
          <p:cNvPr id="17" name="Picture 2" descr="Resultado de imagen para leafhopper">
            <a:extLst>
              <a:ext uri="{FF2B5EF4-FFF2-40B4-BE49-F238E27FC236}">
                <a16:creationId xmlns:a16="http://schemas.microsoft.com/office/drawing/2014/main" id="{8CC6F806-4602-4EFD-BB6A-7BBD8FF3E2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8" b="16234"/>
          <a:stretch/>
        </p:blipFill>
        <p:spPr bwMode="auto">
          <a:xfrm flipH="1">
            <a:off x="6807154" y="4299745"/>
            <a:ext cx="1348714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uadroTexto 3">
            <a:extLst>
              <a:ext uri="{FF2B5EF4-FFF2-40B4-BE49-F238E27FC236}">
                <a16:creationId xmlns:a16="http://schemas.microsoft.com/office/drawing/2014/main" id="{2CF16E92-F3C5-4B98-8ACD-5F1D018BBF3E}"/>
              </a:ext>
            </a:extLst>
          </p:cNvPr>
          <p:cNvSpPr txBox="1"/>
          <p:nvPr/>
        </p:nvSpPr>
        <p:spPr>
          <a:xfrm>
            <a:off x="8613574" y="3828984"/>
            <a:ext cx="2841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Datos metagenómicos desequilibrados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↑ hospedador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↓ simbiontes (genomas diminutos)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D4D1CE08-487E-4A1A-8BC5-C7A4610F0E80}"/>
              </a:ext>
            </a:extLst>
          </p:cNvPr>
          <p:cNvSpPr/>
          <p:nvPr/>
        </p:nvSpPr>
        <p:spPr>
          <a:xfrm>
            <a:off x="8213271" y="3902252"/>
            <a:ext cx="348952" cy="132635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2347C2-877E-43ED-A2BA-B30D15D06238}"/>
              </a:ext>
            </a:extLst>
          </p:cNvPr>
          <p:cNvSpPr txBox="1"/>
          <p:nvPr/>
        </p:nvSpPr>
        <p:spPr>
          <a:xfrm>
            <a:off x="7955675" y="5330490"/>
            <a:ext cx="14640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C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Guyomar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sz="1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., 2019)</a:t>
            </a:r>
            <a:endParaRPr lang="es-EC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275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  <p:bldP spid="14" grpId="0"/>
      <p:bldP spid="18" grpId="0"/>
      <p:bldP spid="12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</a:t>
            </a:r>
          </a:p>
        </p:txBody>
      </p:sp>
      <p:sp>
        <p:nvSpPr>
          <p:cNvPr id="13" name="CuadroTexto 1">
            <a:extLst>
              <a:ext uri="{FF2B5EF4-FFF2-40B4-BE49-F238E27FC236}">
                <a16:creationId xmlns:a16="http://schemas.microsoft.com/office/drawing/2014/main" id="{967395A9-B31A-4569-B6F3-E4AE39E664B8}"/>
              </a:ext>
            </a:extLst>
          </p:cNvPr>
          <p:cNvSpPr txBox="1"/>
          <p:nvPr/>
        </p:nvSpPr>
        <p:spPr>
          <a:xfrm>
            <a:off x="257628" y="751919"/>
            <a:ext cx="1150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Ensamblaje de las lecturas mapeadas</a:t>
            </a:r>
            <a:endParaRPr lang="es-EC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484135-CEAD-46F5-B2E0-773DC311543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8" y="1211357"/>
            <a:ext cx="6431930" cy="4403075"/>
          </a:xfrm>
          <a:prstGeom prst="rect">
            <a:avLst/>
          </a:prstGeom>
        </p:spPr>
      </p:pic>
      <p:sp>
        <p:nvSpPr>
          <p:cNvPr id="12" name="CuadroTexto 3">
            <a:extLst>
              <a:ext uri="{FF2B5EF4-FFF2-40B4-BE49-F238E27FC236}">
                <a16:creationId xmlns:a16="http://schemas.microsoft.com/office/drawing/2014/main" id="{6D1E14B9-FDE9-41E0-B295-DEBB6FB979F8}"/>
              </a:ext>
            </a:extLst>
          </p:cNvPr>
          <p:cNvSpPr txBox="1"/>
          <p:nvPr/>
        </p:nvSpPr>
        <p:spPr>
          <a:xfrm>
            <a:off x="1809540" y="5588568"/>
            <a:ext cx="1831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SPAdes v3.14.1</a:t>
            </a:r>
          </a:p>
        </p:txBody>
      </p:sp>
      <p:cxnSp>
        <p:nvCxnSpPr>
          <p:cNvPr id="14" name="Conector recto de flecha 8">
            <a:extLst>
              <a:ext uri="{FF2B5EF4-FFF2-40B4-BE49-F238E27FC236}">
                <a16:creationId xmlns:a16="http://schemas.microsoft.com/office/drawing/2014/main" id="{476F6671-9EE3-415C-B136-DC76D5F2888A}"/>
              </a:ext>
            </a:extLst>
          </p:cNvPr>
          <p:cNvCxnSpPr/>
          <p:nvPr/>
        </p:nvCxnSpPr>
        <p:spPr>
          <a:xfrm>
            <a:off x="3631999" y="5740132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CuadroTexto 3">
            <a:extLst>
              <a:ext uri="{FF2B5EF4-FFF2-40B4-BE49-F238E27FC236}">
                <a16:creationId xmlns:a16="http://schemas.microsoft.com/office/drawing/2014/main" id="{83237357-6887-41E0-828F-88ABF11A6142}"/>
              </a:ext>
            </a:extLst>
          </p:cNvPr>
          <p:cNvSpPr txBox="1"/>
          <p:nvPr/>
        </p:nvSpPr>
        <p:spPr>
          <a:xfrm>
            <a:off x="4187583" y="5582820"/>
            <a:ext cx="1106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Multi-k-mer</a:t>
            </a:r>
            <a:endParaRPr lang="es-EC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525255-A29C-4D65-8EE7-F01D25A5C193}"/>
              </a:ext>
            </a:extLst>
          </p:cNvPr>
          <p:cNvSpPr txBox="1"/>
          <p:nvPr/>
        </p:nvSpPr>
        <p:spPr>
          <a:xfrm>
            <a:off x="2313056" y="5907086"/>
            <a:ext cx="31708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Vollmers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C" sz="10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et al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., 2017; </a:t>
            </a:r>
            <a:r>
              <a:rPr lang="es-EC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Voshall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&amp; </a:t>
            </a:r>
            <a:r>
              <a:rPr lang="es-EC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Moriyama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2018)</a:t>
            </a:r>
            <a:endParaRPr lang="es-EC" sz="10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43A0AF-9242-45CF-916C-5B032C9578CE}"/>
              </a:ext>
            </a:extLst>
          </p:cNvPr>
          <p:cNvSpPr/>
          <p:nvPr/>
        </p:nvSpPr>
        <p:spPr>
          <a:xfrm>
            <a:off x="5598695" y="5165558"/>
            <a:ext cx="497305" cy="20854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44AEB59-5959-446B-80DE-9773EC16A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881287"/>
              </p:ext>
            </p:extLst>
          </p:nvPr>
        </p:nvGraphicFramePr>
        <p:xfrm>
          <a:off x="6663972" y="1287029"/>
          <a:ext cx="5270400" cy="255626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756593">
                  <a:extLst>
                    <a:ext uri="{9D8B030D-6E8A-4147-A177-3AD203B41FA5}">
                      <a16:colId xmlns:a16="http://schemas.microsoft.com/office/drawing/2014/main" val="848546721"/>
                    </a:ext>
                  </a:extLst>
                </a:gridCol>
                <a:gridCol w="1756593">
                  <a:extLst>
                    <a:ext uri="{9D8B030D-6E8A-4147-A177-3AD203B41FA5}">
                      <a16:colId xmlns:a16="http://schemas.microsoft.com/office/drawing/2014/main" val="3935643796"/>
                    </a:ext>
                  </a:extLst>
                </a:gridCol>
                <a:gridCol w="1757214">
                  <a:extLst>
                    <a:ext uri="{9D8B030D-6E8A-4147-A177-3AD203B41FA5}">
                      <a16:colId xmlns:a16="http://schemas.microsoft.com/office/drawing/2014/main" val="4169338857"/>
                    </a:ext>
                  </a:extLst>
                </a:gridCol>
              </a:tblGrid>
              <a:tr h="2192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Parámetros de calidad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Contigs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Scaffolds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extLst>
                  <a:ext uri="{0D108BD9-81ED-4DB2-BD59-A6C34878D82A}">
                    <a16:rowId xmlns:a16="http://schemas.microsoft.com/office/drawing/2014/main" val="408817120"/>
                  </a:ext>
                </a:extLst>
              </a:tr>
              <a:tr h="2192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</a:rPr>
                        <a:t>Número de secuencias</a:t>
                      </a:r>
                      <a:endParaRPr lang="es-EC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5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extLst>
                  <a:ext uri="{0D108BD9-81ED-4DB2-BD59-A6C34878D82A}">
                    <a16:rowId xmlns:a16="http://schemas.microsoft.com/office/drawing/2014/main" val="333121867"/>
                  </a:ext>
                </a:extLst>
              </a:tr>
              <a:tr h="2192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</a:rPr>
                        <a:t>Longitud total (bp)</a:t>
                      </a:r>
                      <a:endParaRPr lang="es-EC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189,964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190,004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extLst>
                  <a:ext uri="{0D108BD9-81ED-4DB2-BD59-A6C34878D82A}">
                    <a16:rowId xmlns:a16="http://schemas.microsoft.com/office/drawing/2014/main" val="1001306627"/>
                  </a:ext>
                </a:extLst>
              </a:tr>
              <a:tr h="4649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</a:rPr>
                        <a:t>Longitud del genoma de referencia (bp)</a:t>
                      </a:r>
                      <a:endParaRPr lang="es-EC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190,733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190,733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extLst>
                  <a:ext uri="{0D108BD9-81ED-4DB2-BD59-A6C34878D82A}">
                    <a16:rowId xmlns:a16="http://schemas.microsoft.com/office/drawing/2014/main" val="2699112856"/>
                  </a:ext>
                </a:extLst>
              </a:tr>
              <a:tr h="2192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</a:rPr>
                        <a:t>CG (%)</a:t>
                      </a:r>
                      <a:endParaRPr lang="es-EC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23.8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23.8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extLst>
                  <a:ext uri="{0D108BD9-81ED-4DB2-BD59-A6C34878D82A}">
                    <a16:rowId xmlns:a16="http://schemas.microsoft.com/office/drawing/2014/main" val="4133518687"/>
                  </a:ext>
                </a:extLst>
              </a:tr>
              <a:tr h="2192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</a:rPr>
                        <a:t>N50</a:t>
                      </a:r>
                      <a:endParaRPr lang="es-EC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45597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110410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extLst>
                  <a:ext uri="{0D108BD9-81ED-4DB2-BD59-A6C34878D82A}">
                    <a16:rowId xmlns:a16="http://schemas.microsoft.com/office/drawing/2014/main" val="2754932163"/>
                  </a:ext>
                </a:extLst>
              </a:tr>
              <a:tr h="4649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</a:rPr>
                        <a:t>Número de secuencias mal ensambladas</a:t>
                      </a:r>
                      <a:endParaRPr lang="es-EC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extLst>
                  <a:ext uri="{0D108BD9-81ED-4DB2-BD59-A6C34878D82A}">
                    <a16:rowId xmlns:a16="http://schemas.microsoft.com/office/drawing/2014/main" val="1429758303"/>
                  </a:ext>
                </a:extLst>
              </a:tr>
              <a:tr h="4649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</a:rPr>
                        <a:t>Número de secuencias no alineadas a la referencia</a:t>
                      </a:r>
                      <a:endParaRPr lang="es-EC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extLst>
                  <a:ext uri="{0D108BD9-81ED-4DB2-BD59-A6C34878D82A}">
                    <a16:rowId xmlns:a16="http://schemas.microsoft.com/office/drawing/2014/main" val="1166900885"/>
                  </a:ext>
                </a:extLst>
              </a:tr>
            </a:tbl>
          </a:graphicData>
        </a:graphic>
      </p:graphicFrame>
      <p:sp>
        <p:nvSpPr>
          <p:cNvPr id="18" name="CuadroTexto 3">
            <a:extLst>
              <a:ext uri="{FF2B5EF4-FFF2-40B4-BE49-F238E27FC236}">
                <a16:creationId xmlns:a16="http://schemas.microsoft.com/office/drawing/2014/main" id="{CF0B6569-F5BE-46F7-8DB3-DD89DA1DA466}"/>
              </a:ext>
            </a:extLst>
          </p:cNvPr>
          <p:cNvSpPr txBox="1"/>
          <p:nvPr/>
        </p:nvSpPr>
        <p:spPr>
          <a:xfrm>
            <a:off x="7897990" y="877841"/>
            <a:ext cx="282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Candidatus Sulcia muelleri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3D1D468-0B80-4942-A080-E45FC6050F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3220" y="4002155"/>
            <a:ext cx="2030632" cy="1042906"/>
          </a:xfrm>
          <a:prstGeom prst="rect">
            <a:avLst/>
          </a:prstGeom>
        </p:spPr>
      </p:pic>
      <p:sp>
        <p:nvSpPr>
          <p:cNvPr id="21" name="CuadroTexto 3">
            <a:extLst>
              <a:ext uri="{FF2B5EF4-FFF2-40B4-BE49-F238E27FC236}">
                <a16:creationId xmlns:a16="http://schemas.microsoft.com/office/drawing/2014/main" id="{E9970F82-0AD4-4FE1-A130-752599D10528}"/>
              </a:ext>
            </a:extLst>
          </p:cNvPr>
          <p:cNvSpPr txBox="1"/>
          <p:nvPr/>
        </p:nvSpPr>
        <p:spPr>
          <a:xfrm>
            <a:off x="9387037" y="5107624"/>
            <a:ext cx="23267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Candidatus Sulcia muelleri </a:t>
            </a: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ALF, NC y PUNC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&gt; 97,36%</a:t>
            </a:r>
            <a:endParaRPr lang="es-EC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Conector recto de flecha 8">
            <a:extLst>
              <a:ext uri="{FF2B5EF4-FFF2-40B4-BE49-F238E27FC236}">
                <a16:creationId xmlns:a16="http://schemas.microsoft.com/office/drawing/2014/main" id="{118D1634-B0FC-43B3-A4C3-2F4D1857181C}"/>
              </a:ext>
            </a:extLst>
          </p:cNvPr>
          <p:cNvCxnSpPr>
            <a:cxnSpLocks/>
          </p:cNvCxnSpPr>
          <p:nvPr/>
        </p:nvCxnSpPr>
        <p:spPr>
          <a:xfrm flipH="1">
            <a:off x="2350192" y="1479911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6" name="Picture 4">
            <a:extLst>
              <a:ext uri="{FF2B5EF4-FFF2-40B4-BE49-F238E27FC236}">
                <a16:creationId xmlns:a16="http://schemas.microsoft.com/office/drawing/2014/main" id="{89110A2C-08F5-4D14-9B1E-A67B49FAB0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85" t="31614" r="1469" b="15853"/>
          <a:stretch/>
        </p:blipFill>
        <p:spPr bwMode="auto">
          <a:xfrm>
            <a:off x="6831171" y="3948236"/>
            <a:ext cx="2383595" cy="2172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80711DD-B4D0-4153-B1F1-6227C880270F}"/>
              </a:ext>
            </a:extLst>
          </p:cNvPr>
          <p:cNvSpPr txBox="1"/>
          <p:nvPr/>
        </p:nvSpPr>
        <p:spPr>
          <a:xfrm>
            <a:off x="7438311" y="6367726"/>
            <a:ext cx="118576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Mao </a:t>
            </a:r>
            <a:r>
              <a:rPr lang="es-EC" sz="10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 al., 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2017)</a:t>
            </a:r>
            <a:endParaRPr lang="es-EC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6460F8F-7F17-4B33-B0F6-D46777425150}"/>
              </a:ext>
            </a:extLst>
          </p:cNvPr>
          <p:cNvSpPr/>
          <p:nvPr/>
        </p:nvSpPr>
        <p:spPr>
          <a:xfrm>
            <a:off x="10725940" y="1744578"/>
            <a:ext cx="692028" cy="234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8907F5B5-14E6-4D38-95D4-4159E353CD35}"/>
              </a:ext>
            </a:extLst>
          </p:cNvPr>
          <p:cNvSpPr/>
          <p:nvPr/>
        </p:nvSpPr>
        <p:spPr>
          <a:xfrm>
            <a:off x="10725940" y="2442759"/>
            <a:ext cx="692028" cy="234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8" name="Conector recto de flecha 8">
            <a:extLst>
              <a:ext uri="{FF2B5EF4-FFF2-40B4-BE49-F238E27FC236}">
                <a16:creationId xmlns:a16="http://schemas.microsoft.com/office/drawing/2014/main" id="{98599FF5-85D6-4C48-BEDE-5194B250F030}"/>
              </a:ext>
            </a:extLst>
          </p:cNvPr>
          <p:cNvCxnSpPr>
            <a:cxnSpLocks/>
          </p:cNvCxnSpPr>
          <p:nvPr/>
        </p:nvCxnSpPr>
        <p:spPr>
          <a:xfrm flipH="1">
            <a:off x="8172864" y="4318777"/>
            <a:ext cx="32789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578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3" grpId="0" animBg="1"/>
      <p:bldP spid="18" grpId="0"/>
      <p:bldP spid="21" grpId="0"/>
      <p:bldP spid="25" grpId="0"/>
      <p:bldP spid="23" grpId="0" animBg="1"/>
      <p:bldP spid="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8782631" y="5923129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</a:p>
        </p:txBody>
      </p:sp>
      <p:sp>
        <p:nvSpPr>
          <p:cNvPr id="13" name="CuadroTexto 1">
            <a:extLst>
              <a:ext uri="{FF2B5EF4-FFF2-40B4-BE49-F238E27FC236}">
                <a16:creationId xmlns:a16="http://schemas.microsoft.com/office/drawing/2014/main" id="{967395A9-B31A-4569-B6F3-E4AE39E664B8}"/>
              </a:ext>
            </a:extLst>
          </p:cNvPr>
          <p:cNvSpPr txBox="1"/>
          <p:nvPr/>
        </p:nvSpPr>
        <p:spPr>
          <a:xfrm>
            <a:off x="257628" y="751919"/>
            <a:ext cx="1150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Ensamblaje de las lecturas mapeadas</a:t>
            </a:r>
            <a:endParaRPr lang="es-EC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484135-CEAD-46F5-B2E0-773DC311543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8" y="1211357"/>
            <a:ext cx="6431930" cy="4403075"/>
          </a:xfrm>
          <a:prstGeom prst="rect">
            <a:avLst/>
          </a:prstGeom>
        </p:spPr>
      </p:pic>
      <p:sp>
        <p:nvSpPr>
          <p:cNvPr id="12" name="CuadroTexto 3">
            <a:extLst>
              <a:ext uri="{FF2B5EF4-FFF2-40B4-BE49-F238E27FC236}">
                <a16:creationId xmlns:a16="http://schemas.microsoft.com/office/drawing/2014/main" id="{6D1E14B9-FDE9-41E0-B295-DEBB6FB979F8}"/>
              </a:ext>
            </a:extLst>
          </p:cNvPr>
          <p:cNvSpPr txBox="1"/>
          <p:nvPr/>
        </p:nvSpPr>
        <p:spPr>
          <a:xfrm>
            <a:off x="1809540" y="5588568"/>
            <a:ext cx="1831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SPAdes v3.14.1</a:t>
            </a:r>
          </a:p>
        </p:txBody>
      </p:sp>
      <p:cxnSp>
        <p:nvCxnSpPr>
          <p:cNvPr id="14" name="Conector recto de flecha 8">
            <a:extLst>
              <a:ext uri="{FF2B5EF4-FFF2-40B4-BE49-F238E27FC236}">
                <a16:creationId xmlns:a16="http://schemas.microsoft.com/office/drawing/2014/main" id="{476F6671-9EE3-415C-B136-DC76D5F2888A}"/>
              </a:ext>
            </a:extLst>
          </p:cNvPr>
          <p:cNvCxnSpPr/>
          <p:nvPr/>
        </p:nvCxnSpPr>
        <p:spPr>
          <a:xfrm>
            <a:off x="3631999" y="5740132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CuadroTexto 3">
            <a:extLst>
              <a:ext uri="{FF2B5EF4-FFF2-40B4-BE49-F238E27FC236}">
                <a16:creationId xmlns:a16="http://schemas.microsoft.com/office/drawing/2014/main" id="{83237357-6887-41E0-828F-88ABF11A6142}"/>
              </a:ext>
            </a:extLst>
          </p:cNvPr>
          <p:cNvSpPr txBox="1"/>
          <p:nvPr/>
        </p:nvSpPr>
        <p:spPr>
          <a:xfrm>
            <a:off x="4187583" y="5582820"/>
            <a:ext cx="1106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Multi-k-mer</a:t>
            </a:r>
            <a:endParaRPr lang="es-EC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525255-A29C-4D65-8EE7-F01D25A5C193}"/>
              </a:ext>
            </a:extLst>
          </p:cNvPr>
          <p:cNvSpPr txBox="1"/>
          <p:nvPr/>
        </p:nvSpPr>
        <p:spPr>
          <a:xfrm>
            <a:off x="2313056" y="5907086"/>
            <a:ext cx="31708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Vollmers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C" sz="10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et al., 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2017; </a:t>
            </a:r>
            <a:r>
              <a:rPr lang="es-EC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Voshall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&amp; </a:t>
            </a:r>
            <a:r>
              <a:rPr lang="es-EC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Moriyama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2018)</a:t>
            </a:r>
            <a:endParaRPr lang="es-EC" sz="10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43A0AF-9242-45CF-916C-5B032C9578CE}"/>
              </a:ext>
            </a:extLst>
          </p:cNvPr>
          <p:cNvSpPr/>
          <p:nvPr/>
        </p:nvSpPr>
        <p:spPr>
          <a:xfrm>
            <a:off x="5598695" y="5165558"/>
            <a:ext cx="497305" cy="20854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44AEB59-5959-446B-80DE-9773EC16A5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247124"/>
              </p:ext>
            </p:extLst>
          </p:nvPr>
        </p:nvGraphicFramePr>
        <p:xfrm>
          <a:off x="6663972" y="1287029"/>
          <a:ext cx="5270400" cy="450470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1756593">
                  <a:extLst>
                    <a:ext uri="{9D8B030D-6E8A-4147-A177-3AD203B41FA5}">
                      <a16:colId xmlns:a16="http://schemas.microsoft.com/office/drawing/2014/main" val="848546721"/>
                    </a:ext>
                  </a:extLst>
                </a:gridCol>
                <a:gridCol w="1756593">
                  <a:extLst>
                    <a:ext uri="{9D8B030D-6E8A-4147-A177-3AD203B41FA5}">
                      <a16:colId xmlns:a16="http://schemas.microsoft.com/office/drawing/2014/main" val="3935643796"/>
                    </a:ext>
                  </a:extLst>
                </a:gridCol>
                <a:gridCol w="1757214">
                  <a:extLst>
                    <a:ext uri="{9D8B030D-6E8A-4147-A177-3AD203B41FA5}">
                      <a16:colId xmlns:a16="http://schemas.microsoft.com/office/drawing/2014/main" val="4169338857"/>
                    </a:ext>
                  </a:extLst>
                </a:gridCol>
              </a:tblGrid>
              <a:tr h="2192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Parámetros de calidad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Contigs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Scaffolds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extLst>
                  <a:ext uri="{0D108BD9-81ED-4DB2-BD59-A6C34878D82A}">
                    <a16:rowId xmlns:a16="http://schemas.microsoft.com/office/drawing/2014/main" val="408817120"/>
                  </a:ext>
                </a:extLst>
              </a:tr>
              <a:tr h="2192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</a:rPr>
                        <a:t>Número de secuencias</a:t>
                      </a:r>
                      <a:endParaRPr lang="es-EC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9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extLst>
                  <a:ext uri="{0D108BD9-81ED-4DB2-BD59-A6C34878D82A}">
                    <a16:rowId xmlns:a16="http://schemas.microsoft.com/office/drawing/2014/main" val="333121867"/>
                  </a:ext>
                </a:extLst>
              </a:tr>
            </a:tbl>
          </a:graphicData>
        </a:graphic>
      </p:graphicFrame>
      <p:sp>
        <p:nvSpPr>
          <p:cNvPr id="18" name="CuadroTexto 3">
            <a:extLst>
              <a:ext uri="{FF2B5EF4-FFF2-40B4-BE49-F238E27FC236}">
                <a16:creationId xmlns:a16="http://schemas.microsoft.com/office/drawing/2014/main" id="{CF0B6569-F5BE-46F7-8DB3-DD89DA1DA466}"/>
              </a:ext>
            </a:extLst>
          </p:cNvPr>
          <p:cNvSpPr txBox="1"/>
          <p:nvPr/>
        </p:nvSpPr>
        <p:spPr>
          <a:xfrm>
            <a:off x="7897990" y="877841"/>
            <a:ext cx="28279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Candidatus Sulcia muelleri</a:t>
            </a:r>
          </a:p>
        </p:txBody>
      </p:sp>
      <p:cxnSp>
        <p:nvCxnSpPr>
          <p:cNvPr id="22" name="Conector recto de flecha 8">
            <a:extLst>
              <a:ext uri="{FF2B5EF4-FFF2-40B4-BE49-F238E27FC236}">
                <a16:creationId xmlns:a16="http://schemas.microsoft.com/office/drawing/2014/main" id="{118D1634-B0FC-43B3-A4C3-2F4D1857181C}"/>
              </a:ext>
            </a:extLst>
          </p:cNvPr>
          <p:cNvCxnSpPr>
            <a:cxnSpLocks/>
          </p:cNvCxnSpPr>
          <p:nvPr/>
        </p:nvCxnSpPr>
        <p:spPr>
          <a:xfrm flipH="1">
            <a:off x="2350192" y="1479911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1E5EC9F4-333C-490A-B4D6-E468AF0E6A68}"/>
              </a:ext>
            </a:extLst>
          </p:cNvPr>
          <p:cNvSpPr/>
          <p:nvPr/>
        </p:nvSpPr>
        <p:spPr>
          <a:xfrm>
            <a:off x="10693856" y="1519990"/>
            <a:ext cx="692028" cy="2340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4FF6F5C-C410-46CE-811B-0F90D898BBCB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358" y="1938376"/>
            <a:ext cx="3391628" cy="3431564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35DACCC-A7A7-415B-90D2-99B99F345913}"/>
              </a:ext>
            </a:extLst>
          </p:cNvPr>
          <p:cNvSpPr txBox="1"/>
          <p:nvPr/>
        </p:nvSpPr>
        <p:spPr>
          <a:xfrm>
            <a:off x="8512017" y="5537754"/>
            <a:ext cx="16683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1,264 y 94 bp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5299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</a:p>
        </p:txBody>
      </p:sp>
      <p:sp>
        <p:nvSpPr>
          <p:cNvPr id="13" name="CuadroTexto 1">
            <a:extLst>
              <a:ext uri="{FF2B5EF4-FFF2-40B4-BE49-F238E27FC236}">
                <a16:creationId xmlns:a16="http://schemas.microsoft.com/office/drawing/2014/main" id="{967395A9-B31A-4569-B6F3-E4AE39E664B8}"/>
              </a:ext>
            </a:extLst>
          </p:cNvPr>
          <p:cNvSpPr txBox="1"/>
          <p:nvPr/>
        </p:nvSpPr>
        <p:spPr>
          <a:xfrm>
            <a:off x="257628" y="751919"/>
            <a:ext cx="64319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Ensamblaje de las lecturas mapeadas</a:t>
            </a:r>
            <a:endParaRPr lang="es-EC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484135-CEAD-46F5-B2E0-773DC311543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8" y="1211357"/>
            <a:ext cx="6431930" cy="4403075"/>
          </a:xfrm>
          <a:prstGeom prst="rect">
            <a:avLst/>
          </a:prstGeom>
        </p:spPr>
      </p:pic>
      <p:sp>
        <p:nvSpPr>
          <p:cNvPr id="12" name="CuadroTexto 3">
            <a:extLst>
              <a:ext uri="{FF2B5EF4-FFF2-40B4-BE49-F238E27FC236}">
                <a16:creationId xmlns:a16="http://schemas.microsoft.com/office/drawing/2014/main" id="{6D1E14B9-FDE9-41E0-B295-DEBB6FB979F8}"/>
              </a:ext>
            </a:extLst>
          </p:cNvPr>
          <p:cNvSpPr txBox="1"/>
          <p:nvPr/>
        </p:nvSpPr>
        <p:spPr>
          <a:xfrm>
            <a:off x="1809540" y="5588568"/>
            <a:ext cx="1831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SPAdes v3.14.1</a:t>
            </a:r>
          </a:p>
        </p:txBody>
      </p:sp>
      <p:cxnSp>
        <p:nvCxnSpPr>
          <p:cNvPr id="14" name="Conector recto de flecha 8">
            <a:extLst>
              <a:ext uri="{FF2B5EF4-FFF2-40B4-BE49-F238E27FC236}">
                <a16:creationId xmlns:a16="http://schemas.microsoft.com/office/drawing/2014/main" id="{476F6671-9EE3-415C-B136-DC76D5F2888A}"/>
              </a:ext>
            </a:extLst>
          </p:cNvPr>
          <p:cNvCxnSpPr/>
          <p:nvPr/>
        </p:nvCxnSpPr>
        <p:spPr>
          <a:xfrm>
            <a:off x="3631999" y="5740132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CuadroTexto 3">
            <a:extLst>
              <a:ext uri="{FF2B5EF4-FFF2-40B4-BE49-F238E27FC236}">
                <a16:creationId xmlns:a16="http://schemas.microsoft.com/office/drawing/2014/main" id="{83237357-6887-41E0-828F-88ABF11A6142}"/>
              </a:ext>
            </a:extLst>
          </p:cNvPr>
          <p:cNvSpPr txBox="1"/>
          <p:nvPr/>
        </p:nvSpPr>
        <p:spPr>
          <a:xfrm>
            <a:off x="4187583" y="5582820"/>
            <a:ext cx="1106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Multi-k-mer</a:t>
            </a:r>
            <a:endParaRPr lang="es-EC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7525255-A29C-4D65-8EE7-F01D25A5C193}"/>
              </a:ext>
            </a:extLst>
          </p:cNvPr>
          <p:cNvSpPr txBox="1"/>
          <p:nvPr/>
        </p:nvSpPr>
        <p:spPr>
          <a:xfrm>
            <a:off x="2313056" y="5907086"/>
            <a:ext cx="31708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Vollmers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C" sz="10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et al., 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2017; </a:t>
            </a:r>
            <a:r>
              <a:rPr lang="es-EC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Voshall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&amp; </a:t>
            </a:r>
            <a:r>
              <a:rPr lang="es-EC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Moriyama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2018)</a:t>
            </a:r>
            <a:endParaRPr lang="es-EC" sz="10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D43A0AF-9242-45CF-916C-5B032C9578CE}"/>
              </a:ext>
            </a:extLst>
          </p:cNvPr>
          <p:cNvSpPr/>
          <p:nvPr/>
        </p:nvSpPr>
        <p:spPr>
          <a:xfrm>
            <a:off x="5598695" y="5165558"/>
            <a:ext cx="497305" cy="208547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CuadroTexto 3">
            <a:extLst>
              <a:ext uri="{FF2B5EF4-FFF2-40B4-BE49-F238E27FC236}">
                <a16:creationId xmlns:a16="http://schemas.microsoft.com/office/drawing/2014/main" id="{CF0B6569-F5BE-46F7-8DB3-DD89DA1DA466}"/>
              </a:ext>
            </a:extLst>
          </p:cNvPr>
          <p:cNvSpPr txBox="1"/>
          <p:nvPr/>
        </p:nvSpPr>
        <p:spPr>
          <a:xfrm>
            <a:off x="6752446" y="893882"/>
            <a:ext cx="527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Candidatus Nasuia deltocephalinicola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02A24C5-70AA-4FA6-87E9-A24329D72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359277"/>
              </p:ext>
            </p:extLst>
          </p:nvPr>
        </p:nvGraphicFramePr>
        <p:xfrm>
          <a:off x="6736404" y="1303269"/>
          <a:ext cx="5270400" cy="255626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756593">
                  <a:extLst>
                    <a:ext uri="{9D8B030D-6E8A-4147-A177-3AD203B41FA5}">
                      <a16:colId xmlns:a16="http://schemas.microsoft.com/office/drawing/2014/main" val="1527934019"/>
                    </a:ext>
                  </a:extLst>
                </a:gridCol>
                <a:gridCol w="1756593">
                  <a:extLst>
                    <a:ext uri="{9D8B030D-6E8A-4147-A177-3AD203B41FA5}">
                      <a16:colId xmlns:a16="http://schemas.microsoft.com/office/drawing/2014/main" val="1220017090"/>
                    </a:ext>
                  </a:extLst>
                </a:gridCol>
                <a:gridCol w="1757214">
                  <a:extLst>
                    <a:ext uri="{9D8B030D-6E8A-4147-A177-3AD203B41FA5}">
                      <a16:colId xmlns:a16="http://schemas.microsoft.com/office/drawing/2014/main" val="49065957"/>
                    </a:ext>
                  </a:extLst>
                </a:gridCol>
              </a:tblGrid>
              <a:tr h="2192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Parámetros de calidad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Contigs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Scaffolds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extLst>
                  <a:ext uri="{0D108BD9-81ED-4DB2-BD59-A6C34878D82A}">
                    <a16:rowId xmlns:a16="http://schemas.microsoft.com/office/drawing/2014/main" val="319138818"/>
                  </a:ext>
                </a:extLst>
              </a:tr>
              <a:tr h="2192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</a:rPr>
                        <a:t>Número de secuencias</a:t>
                      </a:r>
                      <a:endParaRPr lang="es-EC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5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extLst>
                  <a:ext uri="{0D108BD9-81ED-4DB2-BD59-A6C34878D82A}">
                    <a16:rowId xmlns:a16="http://schemas.microsoft.com/office/drawing/2014/main" val="4109848477"/>
                  </a:ext>
                </a:extLst>
              </a:tr>
              <a:tr h="2192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</a:rPr>
                        <a:t>Longitud total (bp)</a:t>
                      </a:r>
                      <a:endParaRPr lang="es-EC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3386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3396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extLst>
                  <a:ext uri="{0D108BD9-81ED-4DB2-BD59-A6C34878D82A}">
                    <a16:rowId xmlns:a16="http://schemas.microsoft.com/office/drawing/2014/main" val="2217773588"/>
                  </a:ext>
                </a:extLst>
              </a:tr>
              <a:tr h="4649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</a:rPr>
                        <a:t>Longitud del genoma de referencia (bp)</a:t>
                      </a:r>
                      <a:endParaRPr lang="es-EC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112091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112091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extLst>
                  <a:ext uri="{0D108BD9-81ED-4DB2-BD59-A6C34878D82A}">
                    <a16:rowId xmlns:a16="http://schemas.microsoft.com/office/drawing/2014/main" val="2019191632"/>
                  </a:ext>
                </a:extLst>
              </a:tr>
              <a:tr h="2192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</a:rPr>
                        <a:t>CG (%)</a:t>
                      </a:r>
                      <a:endParaRPr lang="es-EC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39.10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39.10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extLst>
                  <a:ext uri="{0D108BD9-81ED-4DB2-BD59-A6C34878D82A}">
                    <a16:rowId xmlns:a16="http://schemas.microsoft.com/office/drawing/2014/main" val="2215117156"/>
                  </a:ext>
                </a:extLst>
              </a:tr>
              <a:tr h="21927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>
                          <a:effectLst/>
                        </a:rPr>
                        <a:t>N50</a:t>
                      </a:r>
                      <a:endParaRPr lang="es-EC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770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1104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extLst>
                  <a:ext uri="{0D108BD9-81ED-4DB2-BD59-A6C34878D82A}">
                    <a16:rowId xmlns:a16="http://schemas.microsoft.com/office/drawing/2014/main" val="3995924870"/>
                  </a:ext>
                </a:extLst>
              </a:tr>
              <a:tr h="4649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</a:rPr>
                        <a:t>Número de secuencias mal ensambladas</a:t>
                      </a:r>
                      <a:endParaRPr lang="es-EC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>
                          <a:effectLst/>
                        </a:rPr>
                        <a:t>0</a:t>
                      </a:r>
                      <a:endParaRPr lang="es-EC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0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extLst>
                  <a:ext uri="{0D108BD9-81ED-4DB2-BD59-A6C34878D82A}">
                    <a16:rowId xmlns:a16="http://schemas.microsoft.com/office/drawing/2014/main" val="2771543676"/>
                  </a:ext>
                </a:extLst>
              </a:tr>
              <a:tr h="4649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b="0" dirty="0">
                          <a:effectLst/>
                        </a:rPr>
                        <a:t>Número de secuencias no alineadas a la referencia</a:t>
                      </a:r>
                      <a:endParaRPr lang="es-EC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4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100" dirty="0">
                          <a:effectLst/>
                        </a:rPr>
                        <a:t>3</a:t>
                      </a:r>
                      <a:endParaRPr lang="es-EC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7012" marR="67012" marT="0" marB="0" anchor="ctr"/>
                </a:tc>
                <a:extLst>
                  <a:ext uri="{0D108BD9-81ED-4DB2-BD59-A6C34878D82A}">
                    <a16:rowId xmlns:a16="http://schemas.microsoft.com/office/drawing/2014/main" val="4185210872"/>
                  </a:ext>
                </a:extLst>
              </a:tr>
            </a:tbl>
          </a:graphicData>
        </a:graphic>
      </p:graphicFrame>
      <p:pic>
        <p:nvPicPr>
          <p:cNvPr id="23" name="Picture 22">
            <a:extLst>
              <a:ext uri="{FF2B5EF4-FFF2-40B4-BE49-F238E27FC236}">
                <a16:creationId xmlns:a16="http://schemas.microsoft.com/office/drawing/2014/main" id="{C3657252-8A86-4CDD-A8E9-1A95DD784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6062" y="3966985"/>
            <a:ext cx="1435218" cy="737109"/>
          </a:xfrm>
          <a:prstGeom prst="rect">
            <a:avLst/>
          </a:prstGeom>
        </p:spPr>
      </p:pic>
      <p:sp>
        <p:nvSpPr>
          <p:cNvPr id="25" name="CuadroTexto 3">
            <a:extLst>
              <a:ext uri="{FF2B5EF4-FFF2-40B4-BE49-F238E27FC236}">
                <a16:creationId xmlns:a16="http://schemas.microsoft.com/office/drawing/2014/main" id="{38FC0A04-CDBF-4C2C-9BEA-622DD9567449}"/>
              </a:ext>
            </a:extLst>
          </p:cNvPr>
          <p:cNvSpPr txBox="1"/>
          <p:nvPr/>
        </p:nvSpPr>
        <p:spPr>
          <a:xfrm>
            <a:off x="9396031" y="3920692"/>
            <a:ext cx="2774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200" i="1" dirty="0">
                <a:latin typeface="Arial" panose="020B0604020202020204" pitchFamily="34" charset="0"/>
                <a:cs typeface="Arial" panose="020B0604020202020204" pitchFamily="34" charset="0"/>
              </a:rPr>
              <a:t> Ca. Nasuia deltocephalinicola 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16S </a:t>
            </a:r>
            <a:r>
              <a:rPr lang="es-EC" sz="1200" dirty="0" err="1">
                <a:latin typeface="Arial" panose="020B0604020202020204" pitchFamily="34" charset="0"/>
                <a:cs typeface="Arial" panose="020B0604020202020204" pitchFamily="34" charset="0"/>
              </a:rPr>
              <a:t>rRNA</a:t>
            </a:r>
            <a:r>
              <a:rPr lang="es-EC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= 94,75%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2EBD8F-74CA-4C0C-883D-5A2444B30972}"/>
              </a:ext>
            </a:extLst>
          </p:cNvPr>
          <p:cNvSpPr txBox="1"/>
          <p:nvPr/>
        </p:nvSpPr>
        <p:spPr>
          <a:xfrm>
            <a:off x="9396031" y="4391146"/>
            <a:ext cx="27745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Ca.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Rickettsiella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viridis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98,97%</a:t>
            </a:r>
            <a:endParaRPr lang="es-EC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Conector recto de flecha 8">
            <a:extLst>
              <a:ext uri="{FF2B5EF4-FFF2-40B4-BE49-F238E27FC236}">
                <a16:creationId xmlns:a16="http://schemas.microsoft.com/office/drawing/2014/main" id="{FCE3E48B-32A5-47A9-802F-AC53DE10BE8D}"/>
              </a:ext>
            </a:extLst>
          </p:cNvPr>
          <p:cNvCxnSpPr>
            <a:cxnSpLocks/>
          </p:cNvCxnSpPr>
          <p:nvPr/>
        </p:nvCxnSpPr>
        <p:spPr>
          <a:xfrm flipH="1">
            <a:off x="2895620" y="1640331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2" name="Picture 31" descr="A picture containing text, insect&#10;&#10;Description automatically generated">
            <a:extLst>
              <a:ext uri="{FF2B5EF4-FFF2-40B4-BE49-F238E27FC236}">
                <a16:creationId xmlns:a16="http://schemas.microsoft.com/office/drawing/2014/main" id="{546B57A5-182E-4A92-AB8E-4F5C6DB03B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" t="18266" r="4886" b="15519"/>
          <a:stretch/>
        </p:blipFill>
        <p:spPr>
          <a:xfrm>
            <a:off x="6792723" y="4811550"/>
            <a:ext cx="2446305" cy="1287911"/>
          </a:xfrm>
          <a:prstGeom prst="rect">
            <a:avLst/>
          </a:prstGeom>
        </p:spPr>
      </p:pic>
      <p:cxnSp>
        <p:nvCxnSpPr>
          <p:cNvPr id="33" name="Conector recto de flecha 8">
            <a:extLst>
              <a:ext uri="{FF2B5EF4-FFF2-40B4-BE49-F238E27FC236}">
                <a16:creationId xmlns:a16="http://schemas.microsoft.com/office/drawing/2014/main" id="{BDA8A8C2-861F-4CC7-936A-2FB83391D5E4}"/>
              </a:ext>
            </a:extLst>
          </p:cNvPr>
          <p:cNvCxnSpPr/>
          <p:nvPr/>
        </p:nvCxnSpPr>
        <p:spPr>
          <a:xfrm>
            <a:off x="9005759" y="4296164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A14F2BF-631F-4045-A3CB-0CF5C480D6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624969"/>
              </p:ext>
            </p:extLst>
          </p:nvPr>
        </p:nvGraphicFramePr>
        <p:xfrm>
          <a:off x="9549787" y="4779466"/>
          <a:ext cx="2331453" cy="115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2A6C6D33-69C8-430C-93DF-EE67DA8C005C}"/>
              </a:ext>
            </a:extLst>
          </p:cNvPr>
          <p:cNvSpPr txBox="1"/>
          <p:nvPr/>
        </p:nvSpPr>
        <p:spPr>
          <a:xfrm>
            <a:off x="10009279" y="5699827"/>
            <a:ext cx="170688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(Bennett &amp; Moran, 2013)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53653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Graphic spid="9" grpId="0">
        <p:bldAsOne/>
      </p:bldGraphic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AA56A7-7514-4275-8E50-ACC59E31B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6916004"/>
              </p:ext>
            </p:extLst>
          </p:nvPr>
        </p:nvGraphicFramePr>
        <p:xfrm>
          <a:off x="2584833" y="719666"/>
          <a:ext cx="6561540" cy="5350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4492865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439338-4038-488E-824A-C395B5BC49C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95" y="1226065"/>
            <a:ext cx="6152866" cy="40930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6B4FB2-44AD-4B21-9CD1-E4B93072C9AE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t="1588" r="4751" b="12159"/>
          <a:stretch/>
        </p:blipFill>
        <p:spPr bwMode="auto">
          <a:xfrm>
            <a:off x="7001747" y="1606254"/>
            <a:ext cx="4437500" cy="40930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CuadroTexto 1">
            <a:extLst>
              <a:ext uri="{FF2B5EF4-FFF2-40B4-BE49-F238E27FC236}">
                <a16:creationId xmlns:a16="http://schemas.microsoft.com/office/drawing/2014/main" id="{183E5265-1ED4-495F-9828-479E06BAF804}"/>
              </a:ext>
            </a:extLst>
          </p:cNvPr>
          <p:cNvSpPr txBox="1"/>
          <p:nvPr/>
        </p:nvSpPr>
        <p:spPr>
          <a:xfrm>
            <a:off x="331995" y="756705"/>
            <a:ext cx="9194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Anotación del genoma de </a:t>
            </a:r>
            <a:r>
              <a:rPr lang="es-EC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Candidatus Sulcia muelleri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444B9680-48DB-4B7C-90AF-3A78941E7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1047" y="1233962"/>
            <a:ext cx="46482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bmk="_Toc1205208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Representación esquemática del cromosoma bacteriano</a:t>
            </a:r>
            <a:endParaRPr kumimoji="0" 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5DECB9FC-4313-4D1C-9C78-F3319DFE8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753" y="5388364"/>
            <a:ext cx="15708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sz="1400" dirty="0" bmk="_Toc1205208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190 CDS, 30 ARNt y 3 ARNr</a:t>
            </a:r>
            <a:endParaRPr kumimoji="0" lang="es-EC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A409EF-BAFC-4D60-9409-1370E1C5ED05}"/>
              </a:ext>
            </a:extLst>
          </p:cNvPr>
          <p:cNvSpPr txBox="1"/>
          <p:nvPr/>
        </p:nvSpPr>
        <p:spPr>
          <a:xfrm>
            <a:off x="2840441" y="5478046"/>
            <a:ext cx="21496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Bennett </a:t>
            </a:r>
            <a:r>
              <a:rPr lang="es-EC" sz="1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et al. </a:t>
            </a: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(2016)</a:t>
            </a:r>
            <a:endParaRPr lang="es-EC" sz="1400" dirty="0"/>
          </a:p>
        </p:txBody>
      </p:sp>
      <p:cxnSp>
        <p:nvCxnSpPr>
          <p:cNvPr id="18" name="Conector recto de flecha 8">
            <a:extLst>
              <a:ext uri="{FF2B5EF4-FFF2-40B4-BE49-F238E27FC236}">
                <a16:creationId xmlns:a16="http://schemas.microsoft.com/office/drawing/2014/main" id="{81B85615-6FF9-42E8-A94D-7122D6B99D02}"/>
              </a:ext>
            </a:extLst>
          </p:cNvPr>
          <p:cNvCxnSpPr/>
          <p:nvPr/>
        </p:nvCxnSpPr>
        <p:spPr>
          <a:xfrm>
            <a:off x="2326886" y="5644597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9" name="Picture 2" descr="Resultado de imagen para leafhopper">
            <a:extLst>
              <a:ext uri="{FF2B5EF4-FFF2-40B4-BE49-F238E27FC236}">
                <a16:creationId xmlns:a16="http://schemas.microsoft.com/office/drawing/2014/main" id="{5A50A20E-451B-4A42-97BF-DB8C094A44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8" b="16234"/>
          <a:stretch/>
        </p:blipFill>
        <p:spPr bwMode="auto">
          <a:xfrm flipH="1">
            <a:off x="4650628" y="5416491"/>
            <a:ext cx="962933" cy="5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88DA01F-1DCD-4D55-9DEC-1A9F0D1BA56D}"/>
              </a:ext>
            </a:extLst>
          </p:cNvPr>
          <p:cNvSpPr txBox="1"/>
          <p:nvPr/>
        </p:nvSpPr>
        <p:spPr>
          <a:xfrm>
            <a:off x="5613561" y="5396261"/>
            <a:ext cx="1977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Macrosteles</a:t>
            </a:r>
            <a:r>
              <a:rPr lang="es-EC" sz="14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C" sz="1400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quadripunctulatus</a:t>
            </a: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EC" sz="14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EF10BE-DC98-4AAE-A23E-266BEAEE1F82}"/>
              </a:ext>
            </a:extLst>
          </p:cNvPr>
          <p:cNvSpPr/>
          <p:nvPr/>
        </p:nvSpPr>
        <p:spPr>
          <a:xfrm>
            <a:off x="5149516" y="4780547"/>
            <a:ext cx="1106905" cy="533929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06331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7" grpId="0"/>
      <p:bldP spid="20" grpId="0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588637-8962-4B57-81FD-38873327045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3" t="10303" b="13636"/>
          <a:stretch>
            <a:fillRect/>
          </a:stretch>
        </p:blipFill>
        <p:spPr>
          <a:xfrm>
            <a:off x="471741" y="2295420"/>
            <a:ext cx="5181298" cy="293206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EA956D6-99C7-4EC8-9A8E-CFD393D6C94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562" y="1318811"/>
            <a:ext cx="6120000" cy="3770354"/>
          </a:xfrm>
          <a:prstGeom prst="rect">
            <a:avLst/>
          </a:prstGeom>
        </p:spPr>
      </p:pic>
      <p:sp>
        <p:nvSpPr>
          <p:cNvPr id="12" name="CuadroTexto 1">
            <a:extLst>
              <a:ext uri="{FF2B5EF4-FFF2-40B4-BE49-F238E27FC236}">
                <a16:creationId xmlns:a16="http://schemas.microsoft.com/office/drawing/2014/main" id="{B65BA435-4C03-42B0-AD42-23ADE34E37D4}"/>
              </a:ext>
            </a:extLst>
          </p:cNvPr>
          <p:cNvSpPr txBox="1"/>
          <p:nvPr/>
        </p:nvSpPr>
        <p:spPr>
          <a:xfrm>
            <a:off x="331995" y="710906"/>
            <a:ext cx="102586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Determinación de rutas metabólicas en el genoma anotado de </a:t>
            </a:r>
            <a:r>
              <a:rPr lang="es-EC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Candidatus Sulcia muelleri</a:t>
            </a:r>
          </a:p>
        </p:txBody>
      </p:sp>
      <p:sp>
        <p:nvSpPr>
          <p:cNvPr id="14" name="CuadroTexto 3">
            <a:extLst>
              <a:ext uri="{FF2B5EF4-FFF2-40B4-BE49-F238E27FC236}">
                <a16:creationId xmlns:a16="http://schemas.microsoft.com/office/drawing/2014/main" id="{1137CE6B-B868-4D7C-B223-31166B7ED518}"/>
              </a:ext>
            </a:extLst>
          </p:cNvPr>
          <p:cNvSpPr txBox="1"/>
          <p:nvPr/>
        </p:nvSpPr>
        <p:spPr>
          <a:xfrm>
            <a:off x="2778794" y="1908740"/>
            <a:ext cx="11344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98 genes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58F6103-4450-4754-B79F-D176826FB8C7}"/>
              </a:ext>
            </a:extLst>
          </p:cNvPr>
          <p:cNvCxnSpPr>
            <a:cxnSpLocks/>
          </p:cNvCxnSpPr>
          <p:nvPr/>
        </p:nvCxnSpPr>
        <p:spPr>
          <a:xfrm>
            <a:off x="2778794" y="1896010"/>
            <a:ext cx="0" cy="46026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0B524F0-A57A-4391-AF78-006B934532FC}"/>
              </a:ext>
            </a:extLst>
          </p:cNvPr>
          <p:cNvSpPr/>
          <p:nvPr/>
        </p:nvSpPr>
        <p:spPr>
          <a:xfrm>
            <a:off x="491385" y="4281567"/>
            <a:ext cx="1167180" cy="204717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0C1E483-9AFE-43A5-BBB9-804D3EBBFCAA}"/>
              </a:ext>
            </a:extLst>
          </p:cNvPr>
          <p:cNvSpPr/>
          <p:nvPr/>
        </p:nvSpPr>
        <p:spPr>
          <a:xfrm>
            <a:off x="6372070" y="4689569"/>
            <a:ext cx="332096" cy="23201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E41E030-8276-40F3-B0B6-726FDBF86352}"/>
              </a:ext>
            </a:extLst>
          </p:cNvPr>
          <p:cNvSpPr/>
          <p:nvPr/>
        </p:nvSpPr>
        <p:spPr>
          <a:xfrm>
            <a:off x="9213376" y="4689569"/>
            <a:ext cx="332096" cy="232012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2378CA-0D93-408B-9E5E-37D8210469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351" y="1196379"/>
            <a:ext cx="3562847" cy="562053"/>
          </a:xfrm>
          <a:prstGeom prst="rect">
            <a:avLst/>
          </a:prstGeom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C259DF8F-2DEE-4748-BEFC-9A4F587979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1782448"/>
              </p:ext>
            </p:extLst>
          </p:nvPr>
        </p:nvGraphicFramePr>
        <p:xfrm>
          <a:off x="382198" y="5227484"/>
          <a:ext cx="5270841" cy="808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8" name="Picture 2" descr="Resultado de imagen para leafhopper">
            <a:extLst>
              <a:ext uri="{FF2B5EF4-FFF2-40B4-BE49-F238E27FC236}">
                <a16:creationId xmlns:a16="http://schemas.microsoft.com/office/drawing/2014/main" id="{019D9E5A-D450-43E7-A7C4-94DDA05CA4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8" b="16234"/>
          <a:stretch/>
        </p:blipFill>
        <p:spPr bwMode="auto">
          <a:xfrm flipH="1">
            <a:off x="428274" y="3472763"/>
            <a:ext cx="1145701" cy="69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90AA5CF-9F92-45F9-AD2A-403981E8063A}"/>
              </a:ext>
            </a:extLst>
          </p:cNvPr>
          <p:cNvSpPr txBox="1"/>
          <p:nvPr/>
        </p:nvSpPr>
        <p:spPr>
          <a:xfrm>
            <a:off x="918447" y="6361147"/>
            <a:ext cx="40193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(Mao </a:t>
            </a:r>
            <a:r>
              <a:rPr lang="es-EC" sz="10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et al., 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2018; </a:t>
            </a:r>
            <a:r>
              <a:rPr lang="es-EC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McCutcheon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&amp; Moran, 2010; </a:t>
            </a:r>
            <a:r>
              <a:rPr lang="es-EC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Wernegreen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2012)</a:t>
            </a:r>
            <a:endParaRPr lang="es-EC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0240FD-0662-4EE3-BB9D-9DB5ABE4BADE}"/>
              </a:ext>
            </a:extLst>
          </p:cNvPr>
          <p:cNvSpPr txBox="1"/>
          <p:nvPr/>
        </p:nvSpPr>
        <p:spPr>
          <a:xfrm>
            <a:off x="6538118" y="5023348"/>
            <a:ext cx="477352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McCutcheon &amp; Moran (2010), McCutcheon </a:t>
            </a:r>
            <a:r>
              <a:rPr lang="en-US" sz="10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et al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(2009)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y Bennett &amp; Moran (2013)</a:t>
            </a:r>
            <a:endParaRPr lang="es-EC" sz="1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B486E3D-675B-416C-A354-E07F5933D31E}"/>
              </a:ext>
            </a:extLst>
          </p:cNvPr>
          <p:cNvSpPr txBox="1"/>
          <p:nvPr/>
        </p:nvSpPr>
        <p:spPr>
          <a:xfrm>
            <a:off x="6540390" y="5395188"/>
            <a:ext cx="16683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1,264 y 94 bp</a:t>
            </a:r>
            <a:endParaRPr lang="es-EC" sz="1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8C038C-42D9-4A47-ACC2-FDE4985CDE6E}"/>
              </a:ext>
            </a:extLst>
          </p:cNvPr>
          <p:cNvSpPr txBox="1"/>
          <p:nvPr/>
        </p:nvSpPr>
        <p:spPr>
          <a:xfrm>
            <a:off x="8549412" y="5301968"/>
            <a:ext cx="30623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latin typeface="Arial" panose="020B0604020202020204" pitchFamily="34" charset="0"/>
              </a:rPr>
              <a:t>Colaboración metabólica hospedador/endosimbionte</a:t>
            </a:r>
            <a:endParaRPr lang="es-EC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9092183-BB2C-410E-B43B-6B41662FC80A}"/>
              </a:ext>
            </a:extLst>
          </p:cNvPr>
          <p:cNvSpPr txBox="1"/>
          <p:nvPr/>
        </p:nvSpPr>
        <p:spPr>
          <a:xfrm>
            <a:off x="9172432" y="5742971"/>
            <a:ext cx="1634319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(Wilson &amp; Duncan, 2015)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1716471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" grpId="0" animBg="1"/>
      <p:bldP spid="15" grpId="0" animBg="1"/>
      <p:bldP spid="16" grpId="0" animBg="1"/>
      <p:bldGraphic spid="13" grpId="0">
        <p:bldAsOne/>
      </p:bldGraphic>
      <p:bldP spid="24" grpId="0"/>
      <p:bldP spid="26" grpId="0"/>
      <p:bldP spid="27" grpId="0"/>
      <p:bldP spid="28" grpId="0"/>
      <p:bldP spid="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38A587C-E0A9-4F70-89CC-56DF5B210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822" y="3590607"/>
            <a:ext cx="3057356" cy="127685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5ECE42D-6AE3-4F90-9D17-CEDD23DFC3B7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22F8AD-2A65-4412-A8AC-1E9D4394D8C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8" y="1129749"/>
            <a:ext cx="9578093" cy="4921716"/>
          </a:xfrm>
          <a:prstGeom prst="rect">
            <a:avLst/>
          </a:prstGeom>
        </p:spPr>
      </p:pic>
      <p:sp>
        <p:nvSpPr>
          <p:cNvPr id="10" name="CuadroTexto 1">
            <a:extLst>
              <a:ext uri="{FF2B5EF4-FFF2-40B4-BE49-F238E27FC236}">
                <a16:creationId xmlns:a16="http://schemas.microsoft.com/office/drawing/2014/main" id="{E4C68563-BD75-4235-827B-67A603417AEA}"/>
              </a:ext>
            </a:extLst>
          </p:cNvPr>
          <p:cNvSpPr txBox="1"/>
          <p:nvPr/>
        </p:nvSpPr>
        <p:spPr>
          <a:xfrm>
            <a:off x="331995" y="754173"/>
            <a:ext cx="9194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Análisis filogenético de </a:t>
            </a:r>
            <a:r>
              <a:rPr lang="es-EC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Candidatus Sulcia muelleri</a:t>
            </a:r>
          </a:p>
        </p:txBody>
      </p:sp>
      <p:sp>
        <p:nvSpPr>
          <p:cNvPr id="13" name="CuadroTexto 3">
            <a:extLst>
              <a:ext uri="{FF2B5EF4-FFF2-40B4-BE49-F238E27FC236}">
                <a16:creationId xmlns:a16="http://schemas.microsoft.com/office/drawing/2014/main" id="{A937BE29-5366-4C64-BE08-482A3D08A02E}"/>
              </a:ext>
            </a:extLst>
          </p:cNvPr>
          <p:cNvSpPr txBox="1"/>
          <p:nvPr/>
        </p:nvSpPr>
        <p:spPr>
          <a:xfrm>
            <a:off x="2228757" y="1596702"/>
            <a:ext cx="206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4715 residuos de </a:t>
            </a:r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aminácidos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3">
            <a:extLst>
              <a:ext uri="{FF2B5EF4-FFF2-40B4-BE49-F238E27FC236}">
                <a16:creationId xmlns:a16="http://schemas.microsoft.com/office/drawing/2014/main" id="{1E0003F9-EBA8-4D63-80DA-B2DB06C551EF}"/>
              </a:ext>
            </a:extLst>
          </p:cNvPr>
          <p:cNvSpPr txBox="1"/>
          <p:nvPr/>
        </p:nvSpPr>
        <p:spPr>
          <a:xfrm>
            <a:off x="466280" y="1596703"/>
            <a:ext cx="1831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24 genes ortólogos</a:t>
            </a:r>
          </a:p>
        </p:txBody>
      </p:sp>
      <p:cxnSp>
        <p:nvCxnSpPr>
          <p:cNvPr id="15" name="Conector recto de flecha 8">
            <a:extLst>
              <a:ext uri="{FF2B5EF4-FFF2-40B4-BE49-F238E27FC236}">
                <a16:creationId xmlns:a16="http://schemas.microsoft.com/office/drawing/2014/main" id="{34BEDBB8-A952-44CD-8E84-51E8400E8862}"/>
              </a:ext>
            </a:extLst>
          </p:cNvPr>
          <p:cNvCxnSpPr/>
          <p:nvPr/>
        </p:nvCxnSpPr>
        <p:spPr>
          <a:xfrm>
            <a:off x="1933155" y="1877624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CuadroTexto 3">
            <a:extLst>
              <a:ext uri="{FF2B5EF4-FFF2-40B4-BE49-F238E27FC236}">
                <a16:creationId xmlns:a16="http://schemas.microsoft.com/office/drawing/2014/main" id="{F70997B4-D2CD-4FB9-A6DA-DAA0B996FF85}"/>
              </a:ext>
            </a:extLst>
          </p:cNvPr>
          <p:cNvSpPr txBox="1"/>
          <p:nvPr/>
        </p:nvSpPr>
        <p:spPr>
          <a:xfrm>
            <a:off x="1219757" y="2574692"/>
            <a:ext cx="206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Filograma</a:t>
            </a:r>
            <a:endParaRPr lang="es-EC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Conector recto de flecha 8">
            <a:extLst>
              <a:ext uri="{FF2B5EF4-FFF2-40B4-BE49-F238E27FC236}">
                <a16:creationId xmlns:a16="http://schemas.microsoft.com/office/drawing/2014/main" id="{EF09CE4B-38E9-4CF9-B45A-80323DE25458}"/>
              </a:ext>
            </a:extLst>
          </p:cNvPr>
          <p:cNvCxnSpPr>
            <a:cxnSpLocks/>
          </p:cNvCxnSpPr>
          <p:nvPr/>
        </p:nvCxnSpPr>
        <p:spPr>
          <a:xfrm flipH="1">
            <a:off x="7262964" y="5094066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60CF346-228D-4CE6-AC9C-2EFF17084A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2580" y="986597"/>
            <a:ext cx="3126657" cy="1002370"/>
          </a:xfrm>
          <a:prstGeom prst="rect">
            <a:avLst/>
          </a:prstGeom>
        </p:spPr>
      </p:pic>
      <p:sp>
        <p:nvSpPr>
          <p:cNvPr id="18" name="CuadroTexto 3">
            <a:extLst>
              <a:ext uri="{FF2B5EF4-FFF2-40B4-BE49-F238E27FC236}">
                <a16:creationId xmlns:a16="http://schemas.microsoft.com/office/drawing/2014/main" id="{31F539CF-846E-4166-B587-786D9B1B212E}"/>
              </a:ext>
            </a:extLst>
          </p:cNvPr>
          <p:cNvSpPr txBox="1"/>
          <p:nvPr/>
        </p:nvSpPr>
        <p:spPr>
          <a:xfrm>
            <a:off x="8914014" y="932128"/>
            <a:ext cx="1831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16S ARNr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4B17BD7-4446-4A99-9EC8-C18BDA7AB082}"/>
              </a:ext>
            </a:extLst>
          </p:cNvPr>
          <p:cNvSpPr txBox="1"/>
          <p:nvPr/>
        </p:nvSpPr>
        <p:spPr>
          <a:xfrm>
            <a:off x="9775403" y="1739032"/>
            <a:ext cx="1464845" cy="244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</a:t>
            </a:r>
            <a:r>
              <a:rPr lang="es-EC" sz="10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Brentassi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C" sz="10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et al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., 2017) </a:t>
            </a:r>
            <a:endParaRPr lang="es-EC" sz="1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130F36-3E3B-44DF-8B5C-F6C5C664C434}"/>
              </a:ext>
            </a:extLst>
          </p:cNvPr>
          <p:cNvSpPr txBox="1"/>
          <p:nvPr/>
        </p:nvSpPr>
        <p:spPr>
          <a:xfrm>
            <a:off x="8978865" y="2950941"/>
            <a:ext cx="27832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b="1" dirty="0">
                <a:latin typeface="Arial" panose="020B0604020202020204" pitchFamily="34" charset="0"/>
                <a:ea typeface="Calibri" panose="020F0502020204030204" pitchFamily="34" charset="0"/>
              </a:rPr>
              <a:t>T</a:t>
            </a:r>
            <a:r>
              <a:rPr lang="es-EC" sz="14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ransferencia vertical por transmisión transovárica </a:t>
            </a:r>
            <a:endParaRPr lang="es-EC" sz="14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27FA794-6B7C-4401-B043-7304FE71CDE3}"/>
              </a:ext>
            </a:extLst>
          </p:cNvPr>
          <p:cNvSpPr txBox="1"/>
          <p:nvPr/>
        </p:nvSpPr>
        <p:spPr>
          <a:xfrm>
            <a:off x="9924178" y="5026634"/>
            <a:ext cx="148264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latin typeface="Arial" panose="020B0604020202020204" pitchFamily="34" charset="0"/>
              </a:rPr>
              <a:t>Primarios</a:t>
            </a:r>
          </a:p>
          <a:p>
            <a:endParaRPr lang="es-EC" sz="1400" dirty="0"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400" dirty="0">
                <a:latin typeface="Arial" panose="020B0604020202020204" pitchFamily="34" charset="0"/>
              </a:rPr>
              <a:t>Secundarios</a:t>
            </a:r>
            <a:endParaRPr lang="es-EC" sz="1400" dirty="0"/>
          </a:p>
        </p:txBody>
      </p:sp>
      <p:pic>
        <p:nvPicPr>
          <p:cNvPr id="5122" name="Picture 2" descr="Checkmark Clipart , Png Download , Transparent Cartoons, Png Download ,  Transparent Png Image - PNGitem">
            <a:extLst>
              <a:ext uri="{FF2B5EF4-FFF2-40B4-BE49-F238E27FC236}">
                <a16:creationId xmlns:a16="http://schemas.microsoft.com/office/drawing/2014/main" id="{D45BD7EF-EAB7-4C8F-B65F-19EFDA877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056" y="5037631"/>
            <a:ext cx="296779" cy="28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X mark Cross Computer Icons Clip art - cartoon geometry png download -  830*768 - Free Transparent X Mark png Download. - Clip Art Library">
            <a:extLst>
              <a:ext uri="{FF2B5EF4-FFF2-40B4-BE49-F238E27FC236}">
                <a16:creationId xmlns:a16="http://schemas.microsoft.com/office/drawing/2014/main" id="{EC88E3B1-3ECA-403A-B26E-4BBB7B692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7837" y="5451766"/>
            <a:ext cx="312100" cy="28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4AF9C28-E20F-4412-9A88-3D5A5A8227D2}"/>
              </a:ext>
            </a:extLst>
          </p:cNvPr>
          <p:cNvSpPr txBox="1"/>
          <p:nvPr/>
        </p:nvSpPr>
        <p:spPr>
          <a:xfrm>
            <a:off x="8677453" y="2086054"/>
            <a:ext cx="3431213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300" dirty="0">
                <a:latin typeface="Arial" panose="020B0604020202020204" pitchFamily="34" charset="0"/>
              </a:rPr>
              <a:t>Superar las barreras del insecto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300" dirty="0">
                <a:latin typeface="Arial" panose="020B0604020202020204" pitchFamily="34" charset="0"/>
              </a:rPr>
              <a:t>Internalizarse, sobrevivir y replicarse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300" dirty="0">
                <a:latin typeface="Arial" panose="020B0604020202020204" pitchFamily="34" charset="0"/>
              </a:rPr>
              <a:t>Garantizar su propagación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0CFFD7-CAE7-41EB-A741-059A443B16E4}"/>
              </a:ext>
            </a:extLst>
          </p:cNvPr>
          <p:cNvSpPr txBox="1"/>
          <p:nvPr/>
        </p:nvSpPr>
        <p:spPr>
          <a:xfrm>
            <a:off x="9572578" y="4673294"/>
            <a:ext cx="11702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(Gil </a:t>
            </a:r>
            <a:r>
              <a:rPr lang="es-EC" sz="1000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et al</a:t>
            </a:r>
            <a:r>
              <a:rPr lang="es-EC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., 2004)</a:t>
            </a:r>
            <a:endParaRPr lang="es-EC" sz="1000" dirty="0"/>
          </a:p>
        </p:txBody>
      </p:sp>
    </p:spTree>
    <p:extLst>
      <p:ext uri="{BB962C8B-B14F-4D97-AF65-F5344CB8AC3E}">
        <p14:creationId xmlns:p14="http://schemas.microsoft.com/office/powerpoint/2010/main" val="37580357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8" grpId="0"/>
      <p:bldP spid="19" grpId="0"/>
      <p:bldP spid="24" grpId="0"/>
      <p:bldP spid="25" grpId="0"/>
      <p:bldP spid="28" grpId="0"/>
      <p:bldP spid="3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AA56A7-7514-4275-8E50-ACC59E31B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4860308"/>
              </p:ext>
            </p:extLst>
          </p:nvPr>
        </p:nvGraphicFramePr>
        <p:xfrm>
          <a:off x="2584833" y="719666"/>
          <a:ext cx="6561540" cy="5350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2" descr="Resultado de imagen para leafhopper">
            <a:extLst>
              <a:ext uri="{FF2B5EF4-FFF2-40B4-BE49-F238E27FC236}">
                <a16:creationId xmlns:a16="http://schemas.microsoft.com/office/drawing/2014/main" id="{523E8D2E-B620-430D-8B43-BE87F7D12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8" b="16234"/>
          <a:stretch/>
        </p:blipFill>
        <p:spPr bwMode="auto">
          <a:xfrm flipH="1">
            <a:off x="3346832" y="3963762"/>
            <a:ext cx="630807" cy="3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093428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8C194FC-1095-4B0D-8F74-5915B8BB88D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0D37921-A9ED-486C-AA5E-F207559FF6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696EE6C-A987-479F-A06F-427569F398B2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5C18EE3-7747-4254-99FC-A7D517DA65D4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966909-E886-411D-9C08-E9F569345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839" y="673178"/>
            <a:ext cx="1659734" cy="1483167"/>
          </a:xfrm>
          <a:prstGeom prst="rect">
            <a:avLst/>
          </a:prstGeom>
        </p:spPr>
      </p:pic>
      <p:sp>
        <p:nvSpPr>
          <p:cNvPr id="11" name="CuadroTexto 3">
            <a:extLst>
              <a:ext uri="{FF2B5EF4-FFF2-40B4-BE49-F238E27FC236}">
                <a16:creationId xmlns:a16="http://schemas.microsoft.com/office/drawing/2014/main" id="{E595D170-DFBD-4FF5-80DF-D76C4704F18C}"/>
              </a:ext>
            </a:extLst>
          </p:cNvPr>
          <p:cNvSpPr txBox="1"/>
          <p:nvPr/>
        </p:nvSpPr>
        <p:spPr>
          <a:xfrm>
            <a:off x="163587" y="1034212"/>
            <a:ext cx="1831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Candidatus Sulcia muelleri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FF93AC35-F2C5-4188-BE9A-02A0DAF5FB3A}"/>
              </a:ext>
            </a:extLst>
          </p:cNvPr>
          <p:cNvSpPr/>
          <p:nvPr/>
        </p:nvSpPr>
        <p:spPr>
          <a:xfrm>
            <a:off x="2096417" y="791568"/>
            <a:ext cx="202638" cy="136477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245440-5027-4EA0-9B28-30BD11450703}"/>
              </a:ext>
            </a:extLst>
          </p:cNvPr>
          <p:cNvSpPr txBox="1"/>
          <p:nvPr/>
        </p:nvSpPr>
        <p:spPr>
          <a:xfrm>
            <a:off x="630472" y="1618987"/>
            <a:ext cx="10065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(0,79%)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3E6058-DB4C-4BD3-A8B5-28B609720229}"/>
              </a:ext>
            </a:extLst>
          </p:cNvPr>
          <p:cNvSpPr txBox="1"/>
          <p:nvPr/>
        </p:nvSpPr>
        <p:spPr>
          <a:xfrm>
            <a:off x="4012310" y="834999"/>
            <a:ext cx="10065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9 contigs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2E4AB7-7BFF-45EA-9482-FED8A3FDFC88}"/>
              </a:ext>
            </a:extLst>
          </p:cNvPr>
          <p:cNvSpPr txBox="1"/>
          <p:nvPr/>
        </p:nvSpPr>
        <p:spPr>
          <a:xfrm>
            <a:off x="4152979" y="1816178"/>
            <a:ext cx="11677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5 scaffolds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529FAE-731A-48E9-AE37-B191B3358D68}"/>
              </a:ext>
            </a:extLst>
          </p:cNvPr>
          <p:cNvSpPr txBox="1"/>
          <p:nvPr/>
        </p:nvSpPr>
        <p:spPr>
          <a:xfrm>
            <a:off x="5164686" y="1293584"/>
            <a:ext cx="16277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190,004 bp</a:t>
            </a:r>
          </a:p>
        </p:txBody>
      </p:sp>
      <p:pic>
        <p:nvPicPr>
          <p:cNvPr id="19" name="Picture 2" descr="Checkmark Clipart , Png Download , Transparent Cartoons, Png Download ,  Transparent Png Image - PNGitem">
            <a:extLst>
              <a:ext uri="{FF2B5EF4-FFF2-40B4-BE49-F238E27FC236}">
                <a16:creationId xmlns:a16="http://schemas.microsoft.com/office/drawing/2014/main" id="{1201B4BA-E207-40EB-839E-B0D56C0A4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12" y="1337766"/>
            <a:ext cx="296779" cy="28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C0A7EAB4-EAC7-4B61-9CCF-94F4EA443B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80452" r="76474" b="1695"/>
          <a:stretch/>
        </p:blipFill>
        <p:spPr>
          <a:xfrm>
            <a:off x="8185603" y="936906"/>
            <a:ext cx="1323834" cy="1143000"/>
          </a:xfrm>
          <a:prstGeom prst="rect">
            <a:avLst/>
          </a:prstGeom>
        </p:spPr>
      </p:pic>
      <p:cxnSp>
        <p:nvCxnSpPr>
          <p:cNvPr id="21" name="Conector recto de flecha 8">
            <a:extLst>
              <a:ext uri="{FF2B5EF4-FFF2-40B4-BE49-F238E27FC236}">
                <a16:creationId xmlns:a16="http://schemas.microsoft.com/office/drawing/2014/main" id="{B8848C7F-6C86-4CDB-AD7B-BCCBE2E3B1A0}"/>
              </a:ext>
            </a:extLst>
          </p:cNvPr>
          <p:cNvCxnSpPr/>
          <p:nvPr/>
        </p:nvCxnSpPr>
        <p:spPr>
          <a:xfrm>
            <a:off x="7511993" y="1508406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F2FE9A2-A193-4D7C-BAF1-2C942BDBA648}"/>
              </a:ext>
            </a:extLst>
          </p:cNvPr>
          <p:cNvSpPr txBox="1"/>
          <p:nvPr/>
        </p:nvSpPr>
        <p:spPr>
          <a:xfrm>
            <a:off x="9813339" y="1216019"/>
            <a:ext cx="16683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1,264 bp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94 bp</a:t>
            </a:r>
            <a:endParaRPr lang="es-EC" sz="16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6568960-B7E2-47DC-AE9D-7DA3D12BA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895" y="2445041"/>
            <a:ext cx="1659734" cy="1483167"/>
          </a:xfrm>
          <a:prstGeom prst="rect">
            <a:avLst/>
          </a:prstGeom>
        </p:spPr>
      </p:pic>
      <p:sp>
        <p:nvSpPr>
          <p:cNvPr id="24" name="CuadroTexto 3">
            <a:extLst>
              <a:ext uri="{FF2B5EF4-FFF2-40B4-BE49-F238E27FC236}">
                <a16:creationId xmlns:a16="http://schemas.microsoft.com/office/drawing/2014/main" id="{2BC48A03-403B-4D86-AAA1-C3E4E891897A}"/>
              </a:ext>
            </a:extLst>
          </p:cNvPr>
          <p:cNvSpPr txBox="1"/>
          <p:nvPr/>
        </p:nvSpPr>
        <p:spPr>
          <a:xfrm>
            <a:off x="122643" y="2806075"/>
            <a:ext cx="2246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Candidatus Nasuia deltocephalinicola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BEE0F481-1A6C-482D-87A7-766FD8C69C74}"/>
              </a:ext>
            </a:extLst>
          </p:cNvPr>
          <p:cNvSpPr/>
          <p:nvPr/>
        </p:nvSpPr>
        <p:spPr>
          <a:xfrm>
            <a:off x="2258814" y="2563431"/>
            <a:ext cx="202638" cy="136477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94499C-13E9-4E64-85E9-862223F5F56C}"/>
              </a:ext>
            </a:extLst>
          </p:cNvPr>
          <p:cNvSpPr txBox="1"/>
          <p:nvPr/>
        </p:nvSpPr>
        <p:spPr>
          <a:xfrm>
            <a:off x="690365" y="3390850"/>
            <a:ext cx="12792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(0,004%)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3087DE-08CE-4F7F-8B19-E1764A2D5B8E}"/>
              </a:ext>
            </a:extLst>
          </p:cNvPr>
          <p:cNvSpPr txBox="1"/>
          <p:nvPr/>
        </p:nvSpPr>
        <p:spPr>
          <a:xfrm>
            <a:off x="3971366" y="2606862"/>
            <a:ext cx="10065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5 contigs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309FC4-8D1D-4FE8-9F91-5DF55F209DCC}"/>
              </a:ext>
            </a:extLst>
          </p:cNvPr>
          <p:cNvSpPr txBox="1"/>
          <p:nvPr/>
        </p:nvSpPr>
        <p:spPr>
          <a:xfrm>
            <a:off x="3981723" y="3589654"/>
            <a:ext cx="130844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4 scaffolds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ACEEB6-5A4A-43B2-B8D3-BF8734DA2359}"/>
              </a:ext>
            </a:extLst>
          </p:cNvPr>
          <p:cNvSpPr txBox="1"/>
          <p:nvPr/>
        </p:nvSpPr>
        <p:spPr>
          <a:xfrm>
            <a:off x="5164852" y="2975352"/>
            <a:ext cx="16277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3,396</a:t>
            </a:r>
            <a:r>
              <a:rPr lang="es-EC" sz="16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112,091 bp</a:t>
            </a:r>
          </a:p>
        </p:txBody>
      </p:sp>
      <p:pic>
        <p:nvPicPr>
          <p:cNvPr id="44" name="Picture 4" descr="X mark Cross Computer Icons Clip art - cartoon geometry png download -  830*768 - Free Transparent X Mark png Download. - Clip Art Library">
            <a:extLst>
              <a:ext uri="{FF2B5EF4-FFF2-40B4-BE49-F238E27FC236}">
                <a16:creationId xmlns:a16="http://schemas.microsoft.com/office/drawing/2014/main" id="{67DEDFE0-FB6B-4BC7-BB2C-06C8FAECB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422" y="3140064"/>
            <a:ext cx="312100" cy="28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2695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/>
      <p:bldP spid="15" grpId="0"/>
      <p:bldP spid="16" grpId="0"/>
      <p:bldP spid="18" grpId="0"/>
      <p:bldP spid="22" grpId="0"/>
      <p:bldP spid="24" grpId="0"/>
      <p:bldP spid="25" grpId="0" animBg="1"/>
      <p:bldP spid="26" grpId="0"/>
      <p:bldP spid="27" grpId="0"/>
      <p:bldP spid="28" grpId="0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88C194FC-1095-4B0D-8F74-5915B8BB88D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0D37921-A9ED-486C-AA5E-F207559FF6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696EE6C-A987-479F-A06F-427569F398B2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5C18EE3-7747-4254-99FC-A7D517DA65D4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966909-E886-411D-9C08-E9F569345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2839" y="673178"/>
            <a:ext cx="1659734" cy="1483167"/>
          </a:xfrm>
          <a:prstGeom prst="rect">
            <a:avLst/>
          </a:prstGeom>
        </p:spPr>
      </p:pic>
      <p:sp>
        <p:nvSpPr>
          <p:cNvPr id="11" name="CuadroTexto 3">
            <a:extLst>
              <a:ext uri="{FF2B5EF4-FFF2-40B4-BE49-F238E27FC236}">
                <a16:creationId xmlns:a16="http://schemas.microsoft.com/office/drawing/2014/main" id="{E595D170-DFBD-4FF5-80DF-D76C4704F18C}"/>
              </a:ext>
            </a:extLst>
          </p:cNvPr>
          <p:cNvSpPr txBox="1"/>
          <p:nvPr/>
        </p:nvSpPr>
        <p:spPr>
          <a:xfrm>
            <a:off x="163587" y="1034212"/>
            <a:ext cx="1831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Candidatus Sulcia muelleri</a:t>
            </a:r>
          </a:p>
        </p:txBody>
      </p:sp>
      <p:sp>
        <p:nvSpPr>
          <p:cNvPr id="12" name="Left Brace 11">
            <a:extLst>
              <a:ext uri="{FF2B5EF4-FFF2-40B4-BE49-F238E27FC236}">
                <a16:creationId xmlns:a16="http://schemas.microsoft.com/office/drawing/2014/main" id="{FF93AC35-F2C5-4188-BE9A-02A0DAF5FB3A}"/>
              </a:ext>
            </a:extLst>
          </p:cNvPr>
          <p:cNvSpPr/>
          <p:nvPr/>
        </p:nvSpPr>
        <p:spPr>
          <a:xfrm>
            <a:off x="2096417" y="791568"/>
            <a:ext cx="202638" cy="1364777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245440-5027-4EA0-9B28-30BD11450703}"/>
              </a:ext>
            </a:extLst>
          </p:cNvPr>
          <p:cNvSpPr txBox="1"/>
          <p:nvPr/>
        </p:nvSpPr>
        <p:spPr>
          <a:xfrm>
            <a:off x="630472" y="1618987"/>
            <a:ext cx="10065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(0,79%)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3E6058-DB4C-4BD3-A8B5-28B609720229}"/>
              </a:ext>
            </a:extLst>
          </p:cNvPr>
          <p:cNvSpPr txBox="1"/>
          <p:nvPr/>
        </p:nvSpPr>
        <p:spPr>
          <a:xfrm>
            <a:off x="4012310" y="834999"/>
            <a:ext cx="10065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9 contigs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2E4AB7-7BFF-45EA-9482-FED8A3FDFC88}"/>
              </a:ext>
            </a:extLst>
          </p:cNvPr>
          <p:cNvSpPr txBox="1"/>
          <p:nvPr/>
        </p:nvSpPr>
        <p:spPr>
          <a:xfrm>
            <a:off x="4152979" y="1816178"/>
            <a:ext cx="11677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5 scaffolds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529FAE-731A-48E9-AE37-B191B3358D68}"/>
              </a:ext>
            </a:extLst>
          </p:cNvPr>
          <p:cNvSpPr txBox="1"/>
          <p:nvPr/>
        </p:nvSpPr>
        <p:spPr>
          <a:xfrm>
            <a:off x="5151204" y="1310169"/>
            <a:ext cx="16277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190,004 bp</a:t>
            </a:r>
          </a:p>
        </p:txBody>
      </p:sp>
      <p:pic>
        <p:nvPicPr>
          <p:cNvPr id="19" name="Picture 2" descr="Checkmark Clipart , Png Download , Transparent Cartoons, Png Download ,  Transparent Png Image - PNGitem">
            <a:extLst>
              <a:ext uri="{FF2B5EF4-FFF2-40B4-BE49-F238E27FC236}">
                <a16:creationId xmlns:a16="http://schemas.microsoft.com/office/drawing/2014/main" id="{1201B4BA-E207-40EB-839E-B0D56C0A4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312" y="1337766"/>
            <a:ext cx="296779" cy="28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C0A7EAB4-EAC7-4B61-9CCF-94F4EA443B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80452" r="76474" b="1695"/>
          <a:stretch/>
        </p:blipFill>
        <p:spPr>
          <a:xfrm>
            <a:off x="8185603" y="936906"/>
            <a:ext cx="1323834" cy="1143000"/>
          </a:xfrm>
          <a:prstGeom prst="rect">
            <a:avLst/>
          </a:prstGeom>
        </p:spPr>
      </p:pic>
      <p:cxnSp>
        <p:nvCxnSpPr>
          <p:cNvPr id="21" name="Conector recto de flecha 8">
            <a:extLst>
              <a:ext uri="{FF2B5EF4-FFF2-40B4-BE49-F238E27FC236}">
                <a16:creationId xmlns:a16="http://schemas.microsoft.com/office/drawing/2014/main" id="{B8848C7F-6C86-4CDB-AD7B-BCCBE2E3B1A0}"/>
              </a:ext>
            </a:extLst>
          </p:cNvPr>
          <p:cNvCxnSpPr/>
          <p:nvPr/>
        </p:nvCxnSpPr>
        <p:spPr>
          <a:xfrm>
            <a:off x="7511993" y="1508406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F2FE9A2-A193-4D7C-BAF1-2C942BDBA648}"/>
              </a:ext>
            </a:extLst>
          </p:cNvPr>
          <p:cNvSpPr txBox="1"/>
          <p:nvPr/>
        </p:nvSpPr>
        <p:spPr>
          <a:xfrm>
            <a:off x="9813339" y="1216019"/>
            <a:ext cx="16683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1,264 bp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94 bp</a:t>
            </a:r>
            <a:endParaRPr lang="es-EC" sz="16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013EC36-3F79-4189-85A8-72677C72C6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7117" y="2620311"/>
            <a:ext cx="1674463" cy="161320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96A12585-7DA1-4812-9933-A547545A538D}"/>
              </a:ext>
            </a:extLst>
          </p:cNvPr>
          <p:cNvSpPr txBox="1"/>
          <p:nvPr/>
        </p:nvSpPr>
        <p:spPr>
          <a:xfrm>
            <a:off x="1889860" y="2397158"/>
            <a:ext cx="10065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/>
              <a:t>190 CDS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F85929F-DB6A-43EE-8858-4653817BA26B}"/>
              </a:ext>
            </a:extLst>
          </p:cNvPr>
          <p:cNvSpPr txBox="1"/>
          <p:nvPr/>
        </p:nvSpPr>
        <p:spPr>
          <a:xfrm>
            <a:off x="308595" y="2871521"/>
            <a:ext cx="10065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/>
              <a:t>  30 </a:t>
            </a:r>
          </a:p>
          <a:p>
            <a:r>
              <a:rPr lang="es-EC" sz="1600" dirty="0"/>
              <a:t>ARNt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990D37D-F27C-495A-9231-E40173AA63D0}"/>
              </a:ext>
            </a:extLst>
          </p:cNvPr>
          <p:cNvSpPr txBox="1"/>
          <p:nvPr/>
        </p:nvSpPr>
        <p:spPr>
          <a:xfrm>
            <a:off x="1177571" y="4230774"/>
            <a:ext cx="10065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/>
              <a:t>3 ARNr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B7E4E1-B9AE-4E33-84E3-781290DF5A4B}"/>
              </a:ext>
            </a:extLst>
          </p:cNvPr>
          <p:cNvSpPr txBox="1"/>
          <p:nvPr/>
        </p:nvSpPr>
        <p:spPr>
          <a:xfrm>
            <a:off x="2393121" y="3355709"/>
            <a:ext cx="100652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/>
              <a:t>   1</a:t>
            </a:r>
          </a:p>
          <a:p>
            <a:r>
              <a:rPr lang="es-EC" sz="1600" dirty="0"/>
              <a:t>ARNtm</a:t>
            </a:r>
          </a:p>
        </p:txBody>
      </p:sp>
      <p:sp>
        <p:nvSpPr>
          <p:cNvPr id="35" name="Right Brace 34">
            <a:extLst>
              <a:ext uri="{FF2B5EF4-FFF2-40B4-BE49-F238E27FC236}">
                <a16:creationId xmlns:a16="http://schemas.microsoft.com/office/drawing/2014/main" id="{1B3C73C4-2777-4AE9-8946-74656B652D47}"/>
              </a:ext>
            </a:extLst>
          </p:cNvPr>
          <p:cNvSpPr/>
          <p:nvPr/>
        </p:nvSpPr>
        <p:spPr>
          <a:xfrm>
            <a:off x="3242566" y="2397158"/>
            <a:ext cx="379957" cy="2249906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738E14-0378-4510-A77E-5D570B5B3BAF}"/>
              </a:ext>
            </a:extLst>
          </p:cNvPr>
          <p:cNvSpPr txBox="1"/>
          <p:nvPr/>
        </p:nvSpPr>
        <p:spPr>
          <a:xfrm>
            <a:off x="3756842" y="3073178"/>
            <a:ext cx="25053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98 genes (rutas metabólicas)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63,3% (metabolismo de aminoácidos)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C577D1CF-5B72-4FF5-91BE-1D0C032CA1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5803" y="4911150"/>
            <a:ext cx="2576974" cy="8261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2A0279-C914-43E2-A498-206A2D67A02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8356" y="2247460"/>
            <a:ext cx="6075712" cy="205313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F3DF786C-0D76-4005-B8E3-E9B87069BC71}"/>
              </a:ext>
            </a:extLst>
          </p:cNvPr>
          <p:cNvSpPr txBox="1"/>
          <p:nvPr/>
        </p:nvSpPr>
        <p:spPr>
          <a:xfrm>
            <a:off x="6744541" y="3039267"/>
            <a:ext cx="11677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Lisina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CE6D614-5563-4C6B-A316-0BA089A01CEB}"/>
              </a:ext>
            </a:extLst>
          </p:cNvPr>
          <p:cNvSpPr txBox="1"/>
          <p:nvPr/>
        </p:nvSpPr>
        <p:spPr>
          <a:xfrm>
            <a:off x="8171955" y="3039266"/>
            <a:ext cx="11677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Leucina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17ACC5C-0D4C-4626-B04E-C6A5598C2654}"/>
              </a:ext>
            </a:extLst>
          </p:cNvPr>
          <p:cNvSpPr txBox="1"/>
          <p:nvPr/>
        </p:nvSpPr>
        <p:spPr>
          <a:xfrm>
            <a:off x="9509437" y="3039266"/>
            <a:ext cx="11677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Isoleucina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5DB758E-1109-4EA7-80E2-E3DAB302870E}"/>
              </a:ext>
            </a:extLst>
          </p:cNvPr>
          <p:cNvSpPr txBox="1"/>
          <p:nvPr/>
        </p:nvSpPr>
        <p:spPr>
          <a:xfrm>
            <a:off x="10601436" y="3039266"/>
            <a:ext cx="11677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Valina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5841AC8-2964-421D-8123-B8143191E1C4}"/>
              </a:ext>
            </a:extLst>
          </p:cNvPr>
          <p:cNvSpPr txBox="1"/>
          <p:nvPr/>
        </p:nvSpPr>
        <p:spPr>
          <a:xfrm>
            <a:off x="5878278" y="4231601"/>
            <a:ext cx="11677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Treonina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1D0B446-7D1C-4AC6-8B41-D97FFCA845A8}"/>
              </a:ext>
            </a:extLst>
          </p:cNvPr>
          <p:cNvSpPr txBox="1"/>
          <p:nvPr/>
        </p:nvSpPr>
        <p:spPr>
          <a:xfrm>
            <a:off x="7498345" y="4231601"/>
            <a:ext cx="11677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Arginina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79FF715-022B-43FF-982D-499DE2545A70}"/>
              </a:ext>
            </a:extLst>
          </p:cNvPr>
          <p:cNvSpPr txBox="1"/>
          <p:nvPr/>
        </p:nvSpPr>
        <p:spPr>
          <a:xfrm>
            <a:off x="9215803" y="4226275"/>
            <a:ext cx="11677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Triptófano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3F8E13D-9B07-4EA5-AB5F-1FE1AB1916DA}"/>
              </a:ext>
            </a:extLst>
          </p:cNvPr>
          <p:cNvSpPr txBox="1"/>
          <p:nvPr/>
        </p:nvSpPr>
        <p:spPr>
          <a:xfrm>
            <a:off x="10684841" y="4231600"/>
            <a:ext cx="11677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400" dirty="0">
                <a:latin typeface="Arial" panose="020B0604020202020204" pitchFamily="34" charset="0"/>
                <a:cs typeface="Arial" panose="020B0604020202020204" pitchFamily="34" charset="0"/>
              </a:rPr>
              <a:t>Fenilalanina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96BE34D-A53D-435E-B1A7-EB8A0411F023}"/>
              </a:ext>
            </a:extLst>
          </p:cNvPr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87" t="76498" b="12412"/>
          <a:stretch/>
        </p:blipFill>
        <p:spPr>
          <a:xfrm>
            <a:off x="4012310" y="4874195"/>
            <a:ext cx="5236292" cy="861645"/>
          </a:xfrm>
          <a:prstGeom prst="rect">
            <a:avLst/>
          </a:prstGeom>
        </p:spPr>
      </p:pic>
      <p:cxnSp>
        <p:nvCxnSpPr>
          <p:cNvPr id="49" name="Conector recto de flecha 8">
            <a:extLst>
              <a:ext uri="{FF2B5EF4-FFF2-40B4-BE49-F238E27FC236}">
                <a16:creationId xmlns:a16="http://schemas.microsoft.com/office/drawing/2014/main" id="{678CD373-5889-4DC1-8066-68D5E55915E9}"/>
              </a:ext>
            </a:extLst>
          </p:cNvPr>
          <p:cNvCxnSpPr>
            <a:cxnSpLocks/>
          </p:cNvCxnSpPr>
          <p:nvPr/>
        </p:nvCxnSpPr>
        <p:spPr>
          <a:xfrm flipH="1">
            <a:off x="6003253" y="5174932"/>
            <a:ext cx="413971" cy="34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90D4594-E22B-4EBD-8BB1-8F6777A43C99}"/>
              </a:ext>
            </a:extLst>
          </p:cNvPr>
          <p:cNvSpPr txBox="1"/>
          <p:nvPr/>
        </p:nvSpPr>
        <p:spPr>
          <a:xfrm>
            <a:off x="323107" y="4875808"/>
            <a:ext cx="38298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24 genes ortólogos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Soporte de bootstraps (99-100%)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Probabilidad posterior (1)</a:t>
            </a:r>
          </a:p>
        </p:txBody>
      </p:sp>
    </p:spTree>
    <p:extLst>
      <p:ext uri="{BB962C8B-B14F-4D97-AF65-F5344CB8AC3E}">
        <p14:creationId xmlns:p14="http://schemas.microsoft.com/office/powerpoint/2010/main" val="1013900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 animBg="1"/>
      <p:bldP spid="36" grpId="0"/>
      <p:bldP spid="38" grpId="0"/>
      <p:bldP spid="40" grpId="0"/>
      <p:bldP spid="41" grpId="0"/>
      <p:bldP spid="42" grpId="0"/>
      <p:bldP spid="43" grpId="0"/>
      <p:bldP spid="45" grpId="0"/>
      <p:bldP spid="46" grpId="0"/>
      <p:bldP spid="47" grpId="0"/>
      <p:bldP spid="5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AA56A7-7514-4275-8E50-ACC59E31B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9162912"/>
              </p:ext>
            </p:extLst>
          </p:nvPr>
        </p:nvGraphicFramePr>
        <p:xfrm>
          <a:off x="2584833" y="719666"/>
          <a:ext cx="6561540" cy="5350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2" descr="Resultado de imagen para leafhopper">
            <a:extLst>
              <a:ext uri="{FF2B5EF4-FFF2-40B4-BE49-F238E27FC236}">
                <a16:creationId xmlns:a16="http://schemas.microsoft.com/office/drawing/2014/main" id="{523E8D2E-B620-430D-8B43-BE87F7D12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8" b="16234"/>
          <a:stretch/>
        </p:blipFill>
        <p:spPr bwMode="auto">
          <a:xfrm flipH="1">
            <a:off x="3102992" y="4664802"/>
            <a:ext cx="630807" cy="3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779900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70D78D1F-2EDB-4642-917A-B1D4F5C44FC3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21B9285-934F-4245-ABCC-AC67C7F66E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DB371766-32B8-4D50-AF68-1892B9D5D43E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RECOMENDACIONES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844A8A5-1FCE-499A-9729-ED2D9D361CA0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FF39635-883C-45A9-8D6F-A1BCEF1258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310" y="1030575"/>
            <a:ext cx="1659734" cy="1483167"/>
          </a:xfrm>
          <a:prstGeom prst="rect">
            <a:avLst/>
          </a:prstGeom>
        </p:spPr>
      </p:pic>
      <p:sp>
        <p:nvSpPr>
          <p:cNvPr id="11" name="Right Brace 10">
            <a:extLst>
              <a:ext uri="{FF2B5EF4-FFF2-40B4-BE49-F238E27FC236}">
                <a16:creationId xmlns:a16="http://schemas.microsoft.com/office/drawing/2014/main" id="{C5095460-F19C-4230-8464-10DFC82637BE}"/>
              </a:ext>
            </a:extLst>
          </p:cNvPr>
          <p:cNvSpPr/>
          <p:nvPr/>
        </p:nvSpPr>
        <p:spPr>
          <a:xfrm>
            <a:off x="4620044" y="1030574"/>
            <a:ext cx="223965" cy="148316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FDFD4D-F11D-4F6E-BDB2-B8A462EAA9C3}"/>
              </a:ext>
            </a:extLst>
          </p:cNvPr>
          <p:cNvSpPr txBox="1"/>
          <p:nvPr/>
        </p:nvSpPr>
        <p:spPr>
          <a:xfrm>
            <a:off x="4857657" y="1494306"/>
            <a:ext cx="11677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600" i="1" dirty="0">
                <a:latin typeface="Arial" panose="020B0604020202020204" pitchFamily="34" charset="0"/>
                <a:cs typeface="Arial" panose="020B0604020202020204" pitchFamily="34" charset="0"/>
              </a:rPr>
              <a:t>Exitianus exitiosus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4CFBE76-1A95-4535-8944-EA7C5A7E4FCB}"/>
              </a:ext>
            </a:extLst>
          </p:cNvPr>
          <p:cNvCxnSpPr>
            <a:stCxn id="12" idx="3"/>
          </p:cNvCxnSpPr>
          <p:nvPr/>
        </p:nvCxnSpPr>
        <p:spPr>
          <a:xfrm flipV="1">
            <a:off x="6025432" y="1786693"/>
            <a:ext cx="724600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653B22A-9C3C-4C15-A1E3-ED0BE16177BA}"/>
              </a:ext>
            </a:extLst>
          </p:cNvPr>
          <p:cNvSpPr txBox="1"/>
          <p:nvPr/>
        </p:nvSpPr>
        <p:spPr>
          <a:xfrm>
            <a:off x="2541607" y="1030574"/>
            <a:ext cx="5188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7F26DDB-B922-4888-902B-B2CD459AC2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549" y="997014"/>
            <a:ext cx="2716661" cy="162068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2F7533-182A-4343-9804-1AD550AEF4CD}"/>
              </a:ext>
            </a:extLst>
          </p:cNvPr>
          <p:cNvSpPr txBox="1"/>
          <p:nvPr/>
        </p:nvSpPr>
        <p:spPr>
          <a:xfrm>
            <a:off x="1319178" y="2881998"/>
            <a:ext cx="5188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4376945-1129-4543-A39B-3296B4B564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8949" y="3036384"/>
            <a:ext cx="3543795" cy="600159"/>
          </a:xfrm>
          <a:prstGeom prst="rect">
            <a:avLst/>
          </a:prstGeom>
        </p:spPr>
      </p:pic>
      <p:pic>
        <p:nvPicPr>
          <p:cNvPr id="26" name="Picture 25" descr="Diagram&#10;&#10;Description automatically generated">
            <a:extLst>
              <a:ext uri="{FF2B5EF4-FFF2-40B4-BE49-F238E27FC236}">
                <a16:creationId xmlns:a16="http://schemas.microsoft.com/office/drawing/2014/main" id="{E46D5D28-DD4A-45F2-B50B-CE95404438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86" b="55809"/>
          <a:stretch/>
        </p:blipFill>
        <p:spPr>
          <a:xfrm>
            <a:off x="1938949" y="3763431"/>
            <a:ext cx="2006213" cy="1798087"/>
          </a:xfrm>
          <a:prstGeom prst="rect">
            <a:avLst/>
          </a:prstGeom>
        </p:spPr>
      </p:pic>
      <p:sp>
        <p:nvSpPr>
          <p:cNvPr id="27" name="Right Brace 26">
            <a:extLst>
              <a:ext uri="{FF2B5EF4-FFF2-40B4-BE49-F238E27FC236}">
                <a16:creationId xmlns:a16="http://schemas.microsoft.com/office/drawing/2014/main" id="{0C5D05DC-9851-454A-8E53-AAF8037A14DE}"/>
              </a:ext>
            </a:extLst>
          </p:cNvPr>
          <p:cNvSpPr/>
          <p:nvPr/>
        </p:nvSpPr>
        <p:spPr>
          <a:xfrm>
            <a:off x="3951319" y="3920890"/>
            <a:ext cx="223965" cy="148316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01823DD-7348-4B1A-A912-142A6E19FFC6}"/>
              </a:ext>
            </a:extLst>
          </p:cNvPr>
          <p:cNvSpPr txBox="1"/>
          <p:nvPr/>
        </p:nvSpPr>
        <p:spPr>
          <a:xfrm>
            <a:off x="3981491" y="4277144"/>
            <a:ext cx="17003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Simbiontes primarios y secundarios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DFE356-6A98-4F8D-8B78-ABC7E7BDE5E5}"/>
              </a:ext>
            </a:extLst>
          </p:cNvPr>
          <p:cNvSpPr txBox="1"/>
          <p:nvPr/>
        </p:nvSpPr>
        <p:spPr>
          <a:xfrm>
            <a:off x="6867719" y="2941409"/>
            <a:ext cx="5188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8452FA6-999F-4B49-ABE3-57E1728B37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5081" y="2964758"/>
            <a:ext cx="2006099" cy="101089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EACEE09-80F8-4DF5-AEEF-5642535DEDD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5815" b="52382"/>
          <a:stretch/>
        </p:blipFill>
        <p:spPr>
          <a:xfrm>
            <a:off x="7569513" y="4030952"/>
            <a:ext cx="1989511" cy="1653249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04C422C9-6B3A-4654-9450-E906AC259991}"/>
              </a:ext>
            </a:extLst>
          </p:cNvPr>
          <p:cNvSpPr txBox="1"/>
          <p:nvPr/>
        </p:nvSpPr>
        <p:spPr>
          <a:xfrm>
            <a:off x="7569513" y="1173799"/>
            <a:ext cx="1797093" cy="730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800"/>
              </a:spcAft>
              <a:buFontTx/>
              <a:buChar char="-"/>
            </a:pPr>
            <a:r>
              <a:rPr lang="es-EC" sz="11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Ca. Sulcia muelleri</a:t>
            </a:r>
          </a:p>
          <a:p>
            <a:pPr marL="171450" indent="-171450">
              <a:spcAft>
                <a:spcPts val="800"/>
              </a:spcAft>
              <a:buFontTx/>
              <a:buChar char="-"/>
            </a:pPr>
            <a:r>
              <a:rPr lang="es-EC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Ca. Nasuia deltocephalinicola</a:t>
            </a:r>
            <a:endParaRPr lang="es-EC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3370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6" grpId="0"/>
      <p:bldP spid="23" grpId="0"/>
      <p:bldP spid="27" grpId="0" animBg="1"/>
      <p:bldP spid="28" grpId="0"/>
      <p:bldP spid="29" grpId="0"/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AA56A7-7514-4275-8E50-ACC59E31B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6763473"/>
              </p:ext>
            </p:extLst>
          </p:nvPr>
        </p:nvGraphicFramePr>
        <p:xfrm>
          <a:off x="2584833" y="719666"/>
          <a:ext cx="6561540" cy="5350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2" descr="Resultado de imagen para leafhopper">
            <a:extLst>
              <a:ext uri="{FF2B5EF4-FFF2-40B4-BE49-F238E27FC236}">
                <a16:creationId xmlns:a16="http://schemas.microsoft.com/office/drawing/2014/main" id="{523E8D2E-B620-430D-8B43-BE87F7D12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8" b="16234"/>
          <a:stretch/>
        </p:blipFill>
        <p:spPr bwMode="auto">
          <a:xfrm flipH="1">
            <a:off x="2645793" y="5394700"/>
            <a:ext cx="630807" cy="3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619819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8786235-09E1-46A3-B81A-63587B93781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B11818-7B07-469F-85DF-AA2538B894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3ECF378-14B1-4C65-8249-67A6EC9EC1E5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AGRADECIMIENTOS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48722F2-0153-4C14-B2A5-B1FC5783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75" y="1913099"/>
            <a:ext cx="1785646" cy="180966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8934B26-25E7-4006-BCA6-9994B5A5A7B9}"/>
              </a:ext>
            </a:extLst>
          </p:cNvPr>
          <p:cNvSpPr txBox="1"/>
          <p:nvPr/>
        </p:nvSpPr>
        <p:spPr>
          <a:xfrm>
            <a:off x="6394917" y="927599"/>
            <a:ext cx="3855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Francisco Javier Flores Flor, </a:t>
            </a:r>
            <a:r>
              <a:rPr lang="es-EC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Ph.D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Director del proyecto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84A929F-70AC-417E-9619-541B1A1D5F8B}"/>
              </a:ext>
            </a:extLst>
          </p:cNvPr>
          <p:cNvSpPr txBox="1"/>
          <p:nvPr/>
        </p:nvSpPr>
        <p:spPr>
          <a:xfrm>
            <a:off x="6490833" y="4336444"/>
            <a:ext cx="39917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Cristian Ayala M.Sc</a:t>
            </a:r>
            <a:r>
              <a:rPr lang="es-EC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Asesor externo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1C7F3BC-9FAD-485D-83F7-AB120E9E0D62}"/>
              </a:ext>
            </a:extLst>
          </p:cNvPr>
          <p:cNvSpPr txBox="1"/>
          <p:nvPr/>
        </p:nvSpPr>
        <p:spPr>
          <a:xfrm>
            <a:off x="6351705" y="3239960"/>
            <a:ext cx="42700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Astri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Wayadande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C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Ph.D</a:t>
            </a:r>
            <a:r>
              <a:rPr lang="es-EC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Asesor externo</a:t>
            </a:r>
            <a:endParaRPr lang="es-EC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0B74522-61C8-4927-BACE-4264BC763515}"/>
              </a:ext>
            </a:extLst>
          </p:cNvPr>
          <p:cNvSpPr txBox="1"/>
          <p:nvPr/>
        </p:nvSpPr>
        <p:spPr>
          <a:xfrm>
            <a:off x="122643" y="10893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228AC45-9529-447D-B7FA-B63EEE4E5A4D}"/>
              </a:ext>
            </a:extLst>
          </p:cNvPr>
          <p:cNvSpPr txBox="1"/>
          <p:nvPr/>
        </p:nvSpPr>
        <p:spPr>
          <a:xfrm>
            <a:off x="6779007" y="2024083"/>
            <a:ext cx="30877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Alma Koch Kaiser M.Sc.</a:t>
            </a:r>
            <a:endParaRPr lang="es-EC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Codirectora del proyecto</a:t>
            </a:r>
          </a:p>
        </p:txBody>
      </p:sp>
      <p:pic>
        <p:nvPicPr>
          <p:cNvPr id="12" name="Picture 6" descr="http://ugi.espe.edu.ec/ugi/wp-content/uploads/2014/06/Logo-RP-UFA-ESPE2.jpg">
            <a:extLst>
              <a:ext uri="{FF2B5EF4-FFF2-40B4-BE49-F238E27FC236}">
                <a16:creationId xmlns:a16="http://schemas.microsoft.com/office/drawing/2014/main" id="{2E030578-4707-45FA-B63A-53D1B18C8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029" y="770099"/>
            <a:ext cx="3855939" cy="1051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o 13">
            <a:extLst>
              <a:ext uri="{FF2B5EF4-FFF2-40B4-BE49-F238E27FC236}">
                <a16:creationId xmlns:a16="http://schemas.microsoft.com/office/drawing/2014/main" id="{AAB728DB-340A-407F-8C9D-D773EDE89ED9}"/>
              </a:ext>
            </a:extLst>
          </p:cNvPr>
          <p:cNvGrpSpPr/>
          <p:nvPr/>
        </p:nvGrpSpPr>
        <p:grpSpPr>
          <a:xfrm>
            <a:off x="1635758" y="3850399"/>
            <a:ext cx="4270011" cy="1809668"/>
            <a:chOff x="581748" y="3688889"/>
            <a:chExt cx="3259246" cy="1440000"/>
          </a:xfrm>
        </p:grpSpPr>
        <p:pic>
          <p:nvPicPr>
            <p:cNvPr id="16" name="Imagen 9">
              <a:extLst>
                <a:ext uri="{FF2B5EF4-FFF2-40B4-BE49-F238E27FC236}">
                  <a16:creationId xmlns:a16="http://schemas.microsoft.com/office/drawing/2014/main" id="{9A2EF57C-F42B-4CB4-9AAB-56D2DDE44B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134" r="65681" b="16508"/>
            <a:stretch/>
          </p:blipFill>
          <p:spPr>
            <a:xfrm>
              <a:off x="581748" y="3688889"/>
              <a:ext cx="1819246" cy="1440000"/>
            </a:xfrm>
            <a:prstGeom prst="rect">
              <a:avLst/>
            </a:prstGeom>
          </p:spPr>
        </p:pic>
        <p:pic>
          <p:nvPicPr>
            <p:cNvPr id="17" name="Imagen 10">
              <a:extLst>
                <a:ext uri="{FF2B5EF4-FFF2-40B4-BE49-F238E27FC236}">
                  <a16:creationId xmlns:a16="http://schemas.microsoft.com/office/drawing/2014/main" id="{01A0D353-101D-456D-AEA3-96F4DFCF88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0994" y="3688889"/>
              <a:ext cx="1440000" cy="144000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7D31BA14-7590-4BED-90B5-B28347EBF051}"/>
              </a:ext>
            </a:extLst>
          </p:cNvPr>
          <p:cNvSpPr txBox="1"/>
          <p:nvPr/>
        </p:nvSpPr>
        <p:spPr>
          <a:xfrm>
            <a:off x="5439848" y="5279037"/>
            <a:ext cx="60937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FAMILIA Y AMIGOS</a:t>
            </a:r>
          </a:p>
        </p:txBody>
      </p:sp>
    </p:spTree>
    <p:extLst>
      <p:ext uri="{BB962C8B-B14F-4D97-AF65-F5344CB8AC3E}">
        <p14:creationId xmlns:p14="http://schemas.microsoft.com/office/powerpoint/2010/main" val="387313999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AA56A7-7514-4275-8E50-ACC59E31B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664142"/>
              </p:ext>
            </p:extLst>
          </p:nvPr>
        </p:nvGraphicFramePr>
        <p:xfrm>
          <a:off x="2584833" y="719666"/>
          <a:ext cx="6561540" cy="5350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2" descr="Resultado de imagen para leafhopper">
            <a:extLst>
              <a:ext uri="{FF2B5EF4-FFF2-40B4-BE49-F238E27FC236}">
                <a16:creationId xmlns:a16="http://schemas.microsoft.com/office/drawing/2014/main" id="{523E8D2E-B620-430D-8B43-BE87F7D12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8" b="16234"/>
          <a:stretch/>
        </p:blipFill>
        <p:spPr bwMode="auto">
          <a:xfrm flipH="1">
            <a:off x="2661032" y="1040296"/>
            <a:ext cx="630807" cy="3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36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050" name="Picture 2" descr="leafhopper species? - Draeculacephala robinsoni">
            <a:extLst>
              <a:ext uri="{FF2B5EF4-FFF2-40B4-BE49-F238E27FC236}">
                <a16:creationId xmlns:a16="http://schemas.microsoft.com/office/drawing/2014/main" id="{0C26CFEF-9DD4-4126-83BA-2BEC81C8AC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6253" r="1786" b="8436"/>
          <a:stretch/>
        </p:blipFill>
        <p:spPr bwMode="auto">
          <a:xfrm>
            <a:off x="433946" y="1107013"/>
            <a:ext cx="4078756" cy="182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19303A5-DECC-49DD-8221-BE52D72657C9}"/>
              </a:ext>
            </a:extLst>
          </p:cNvPr>
          <p:cNvSpPr txBox="1"/>
          <p:nvPr/>
        </p:nvSpPr>
        <p:spPr>
          <a:xfrm>
            <a:off x="177422" y="6394950"/>
            <a:ext cx="492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/>
              <a:t> (</a:t>
            </a:r>
            <a:r>
              <a:rPr lang="es-EC" sz="1600" dirty="0" err="1"/>
              <a:t>Bertaccini</a:t>
            </a:r>
            <a:r>
              <a:rPr lang="es-EC" sz="1600" dirty="0"/>
              <a:t> </a:t>
            </a:r>
            <a:r>
              <a:rPr lang="es-EC" sz="1600" i="1" dirty="0"/>
              <a:t>et al</a:t>
            </a:r>
            <a:r>
              <a:rPr lang="es-EC" sz="1600" dirty="0"/>
              <a:t>., 2019), (</a:t>
            </a:r>
            <a:r>
              <a:rPr lang="es-EC" sz="1600" dirty="0" err="1">
                <a:effectLst/>
                <a:ea typeface="Calibri" panose="020F0502020204030204" pitchFamily="34" charset="0"/>
              </a:rPr>
              <a:t>Ishii</a:t>
            </a:r>
            <a:r>
              <a:rPr lang="es-EC" sz="1600" dirty="0">
                <a:effectLst/>
                <a:ea typeface="Calibri" panose="020F0502020204030204" pitchFamily="34" charset="0"/>
              </a:rPr>
              <a:t> </a:t>
            </a:r>
            <a:r>
              <a:rPr lang="es-EC" sz="1600" i="1" dirty="0">
                <a:effectLst/>
                <a:ea typeface="Calibri" panose="020F0502020204030204" pitchFamily="34" charset="0"/>
              </a:rPr>
              <a:t>et al</a:t>
            </a:r>
            <a:r>
              <a:rPr lang="es-EC" sz="1600" dirty="0">
                <a:effectLst/>
                <a:ea typeface="Calibri" panose="020F0502020204030204" pitchFamily="34" charset="0"/>
              </a:rPr>
              <a:t>., 2013), (</a:t>
            </a:r>
            <a:r>
              <a:rPr lang="es-EC" sz="1600" dirty="0" err="1">
                <a:effectLst/>
                <a:ea typeface="Calibri" panose="020F0502020204030204" pitchFamily="34" charset="0"/>
              </a:rPr>
              <a:t>Stiller</a:t>
            </a:r>
            <a:r>
              <a:rPr lang="es-EC" sz="1600" dirty="0">
                <a:effectLst/>
                <a:ea typeface="Calibri" panose="020F0502020204030204" pitchFamily="34" charset="0"/>
              </a:rPr>
              <a:t>, 2009)</a:t>
            </a:r>
            <a:endParaRPr lang="es-EC" sz="1600" dirty="0">
              <a:cs typeface="Calibri" panose="020F05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66758CF-858C-4184-B1C3-242C46FAED91}"/>
              </a:ext>
            </a:extLst>
          </p:cNvPr>
          <p:cNvSpPr/>
          <p:nvPr/>
        </p:nvSpPr>
        <p:spPr>
          <a:xfrm>
            <a:off x="202703" y="1145790"/>
            <a:ext cx="20235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Hemíptera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Cicadellidae</a:t>
            </a:r>
            <a:endParaRPr lang="es-EC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72047C0-ED23-4FA9-AA57-B26EC9F327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4459004"/>
              </p:ext>
            </p:extLst>
          </p:nvPr>
        </p:nvGraphicFramePr>
        <p:xfrm>
          <a:off x="433946" y="2956740"/>
          <a:ext cx="4078757" cy="3258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6" name="CuadroTexto 5">
            <a:extLst>
              <a:ext uri="{FF2B5EF4-FFF2-40B4-BE49-F238E27FC236}">
                <a16:creationId xmlns:a16="http://schemas.microsoft.com/office/drawing/2014/main" id="{CB17E6EB-741F-4AD8-83E7-503E7EF69AD4}"/>
              </a:ext>
            </a:extLst>
          </p:cNvPr>
          <p:cNvSpPr txBox="1"/>
          <p:nvPr/>
        </p:nvSpPr>
        <p:spPr>
          <a:xfrm>
            <a:off x="238539" y="658810"/>
            <a:ext cx="35364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Generalidades de los saltahojas</a:t>
            </a:r>
          </a:p>
        </p:txBody>
      </p:sp>
      <p:sp>
        <p:nvSpPr>
          <p:cNvPr id="42" name="CuadroTexto 5">
            <a:extLst>
              <a:ext uri="{FF2B5EF4-FFF2-40B4-BE49-F238E27FC236}">
                <a16:creationId xmlns:a16="http://schemas.microsoft.com/office/drawing/2014/main" id="{AEB3CB31-31CA-43D3-AEE2-42C3B36F2C08}"/>
              </a:ext>
            </a:extLst>
          </p:cNvPr>
          <p:cNvSpPr txBox="1"/>
          <p:nvPr/>
        </p:nvSpPr>
        <p:spPr>
          <a:xfrm>
            <a:off x="4880629" y="678322"/>
            <a:ext cx="5129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Saltahojas del césped gris (</a:t>
            </a:r>
            <a:r>
              <a:rPr lang="es-EC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Exitianus exitiosus</a:t>
            </a:r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3078" name="Picture 6" descr="Cicadellidae - Exitianus exitiosus">
            <a:extLst>
              <a:ext uri="{FF2B5EF4-FFF2-40B4-BE49-F238E27FC236}">
                <a16:creationId xmlns:a16="http://schemas.microsoft.com/office/drawing/2014/main" id="{4861C6CB-EA62-4003-9EB0-C2FE72B9B3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6" b="8835"/>
          <a:stretch/>
        </p:blipFill>
        <p:spPr bwMode="auto">
          <a:xfrm>
            <a:off x="4970052" y="1145790"/>
            <a:ext cx="2783793" cy="192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48735E54-DE47-4388-A4E8-86DA18C45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357" y="3190185"/>
            <a:ext cx="2493615" cy="2902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" name="Diagram 19">
            <a:extLst>
              <a:ext uri="{FF2B5EF4-FFF2-40B4-BE49-F238E27FC236}">
                <a16:creationId xmlns:a16="http://schemas.microsoft.com/office/drawing/2014/main" id="{66437E39-F6E1-4F20-83EC-6094D2B70A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2812106"/>
              </p:ext>
            </p:extLst>
          </p:nvPr>
        </p:nvGraphicFramePr>
        <p:xfrm>
          <a:off x="7985088" y="1078432"/>
          <a:ext cx="3968373" cy="5013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D2E01773-4408-4E14-8C85-AB63A41FF8C2}"/>
              </a:ext>
            </a:extLst>
          </p:cNvPr>
          <p:cNvSpPr txBox="1"/>
          <p:nvPr/>
        </p:nvSpPr>
        <p:spPr>
          <a:xfrm>
            <a:off x="6892972" y="3035962"/>
            <a:ext cx="99917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 dirty="0">
                <a:effectLst/>
                <a:ea typeface="Calibri" panose="020F0502020204030204" pitchFamily="34" charset="0"/>
              </a:rPr>
              <a:t>(</a:t>
            </a:r>
            <a:r>
              <a:rPr lang="es-EC" sz="1100" dirty="0">
                <a:ea typeface="Calibri" panose="020F0502020204030204" pitchFamily="34" charset="0"/>
              </a:rPr>
              <a:t>Quinn</a:t>
            </a:r>
            <a:r>
              <a:rPr lang="es-EC" sz="1100" dirty="0">
                <a:effectLst/>
                <a:ea typeface="Calibri" panose="020F0502020204030204" pitchFamily="34" charset="0"/>
              </a:rPr>
              <a:t>, 2009)</a:t>
            </a:r>
            <a:endParaRPr lang="es-EC" sz="11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A8C248-72E0-4025-990D-2FA07B491398}"/>
              </a:ext>
            </a:extLst>
          </p:cNvPr>
          <p:cNvSpPr txBox="1"/>
          <p:nvPr/>
        </p:nvSpPr>
        <p:spPr>
          <a:xfrm>
            <a:off x="2737461" y="2667713"/>
            <a:ext cx="121937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 dirty="0">
                <a:effectLst/>
                <a:ea typeface="Calibri" panose="020F0502020204030204" pitchFamily="34" charset="0"/>
              </a:rPr>
              <a:t>(</a:t>
            </a:r>
            <a:r>
              <a:rPr lang="es-EC" sz="1100" dirty="0" err="1">
                <a:effectLst/>
                <a:ea typeface="Calibri" panose="020F0502020204030204" pitchFamily="34" charset="0"/>
              </a:rPr>
              <a:t>Siskind</a:t>
            </a:r>
            <a:r>
              <a:rPr lang="es-EC" sz="1100" dirty="0">
                <a:effectLst/>
                <a:ea typeface="Calibri" panose="020F0502020204030204" pitchFamily="34" charset="0"/>
              </a:rPr>
              <a:t>, 2017)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132529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2" grpId="0"/>
      <p:bldGraphic spid="20" grpId="0">
        <p:bldAsOne/>
      </p:bldGraphic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6CC1EA6-471A-4889-8418-8424C9D7BB06}"/>
              </a:ext>
            </a:extLst>
          </p:cNvPr>
          <p:cNvSpPr txBox="1"/>
          <p:nvPr/>
        </p:nvSpPr>
        <p:spPr>
          <a:xfrm>
            <a:off x="238539" y="658810"/>
            <a:ext cx="26718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Simbiontes bacterianos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8" name="Picture 7" descr="A picture containing text, insect&#10;&#10;Description automatically generated">
            <a:extLst>
              <a:ext uri="{FF2B5EF4-FFF2-40B4-BE49-F238E27FC236}">
                <a16:creationId xmlns:a16="http://schemas.microsoft.com/office/drawing/2014/main" id="{EC3BB954-9178-4C61-9072-5CAE74B3E9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5" t="18266" r="4886" b="15519"/>
          <a:stretch/>
        </p:blipFill>
        <p:spPr>
          <a:xfrm>
            <a:off x="2103001" y="3924992"/>
            <a:ext cx="3569916" cy="1879461"/>
          </a:xfrm>
          <a:prstGeom prst="rect">
            <a:avLst/>
          </a:prstGeom>
        </p:spPr>
      </p:pic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1C518595-A7A2-4180-AB51-58E0955CFF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809"/>
          <a:stretch/>
        </p:blipFill>
        <p:spPr>
          <a:xfrm>
            <a:off x="283302" y="1186746"/>
            <a:ext cx="5812698" cy="1798087"/>
          </a:xfrm>
          <a:prstGeom prst="rect">
            <a:avLst/>
          </a:prstGeom>
        </p:spPr>
      </p:pic>
      <p:sp>
        <p:nvSpPr>
          <p:cNvPr id="36" name="CuadroTexto 5">
            <a:extLst>
              <a:ext uri="{FF2B5EF4-FFF2-40B4-BE49-F238E27FC236}">
                <a16:creationId xmlns:a16="http://schemas.microsoft.com/office/drawing/2014/main" id="{80034145-976E-4C7F-A5E7-ED099C230D72}"/>
              </a:ext>
            </a:extLst>
          </p:cNvPr>
          <p:cNvSpPr txBox="1"/>
          <p:nvPr/>
        </p:nvSpPr>
        <p:spPr>
          <a:xfrm>
            <a:off x="1574481" y="3164374"/>
            <a:ext cx="31014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Primarios - Endosimbiontes</a:t>
            </a:r>
          </a:p>
        </p:txBody>
      </p:sp>
      <p:sp>
        <p:nvSpPr>
          <p:cNvPr id="14" name="CuadroTexto 5">
            <a:extLst>
              <a:ext uri="{FF2B5EF4-FFF2-40B4-BE49-F238E27FC236}">
                <a16:creationId xmlns:a16="http://schemas.microsoft.com/office/drawing/2014/main" id="{DF8AB2CC-AD76-4DC6-921B-AAEC17FB28FF}"/>
              </a:ext>
            </a:extLst>
          </p:cNvPr>
          <p:cNvSpPr txBox="1"/>
          <p:nvPr/>
        </p:nvSpPr>
        <p:spPr>
          <a:xfrm>
            <a:off x="143003" y="3841547"/>
            <a:ext cx="1959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Relación obligatoria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9E0E1FF-F293-4E6F-B2E5-8F48ABAF5A74}"/>
              </a:ext>
            </a:extLst>
          </p:cNvPr>
          <p:cNvSpPr txBox="1"/>
          <p:nvPr/>
        </p:nvSpPr>
        <p:spPr>
          <a:xfrm>
            <a:off x="122643" y="4864723"/>
            <a:ext cx="19803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dirty="0">
                <a:latin typeface="Calibri" panose="020F0502020204030204" pitchFamily="34" charset="0"/>
                <a:cs typeface="Calibri" panose="020F0502020204030204" pitchFamily="34" charset="0"/>
              </a:rPr>
              <a:t>Transferencia vertical</a:t>
            </a:r>
          </a:p>
        </p:txBody>
      </p:sp>
      <p:graphicFrame>
        <p:nvGraphicFramePr>
          <p:cNvPr id="12" name="Table 3">
            <a:extLst>
              <a:ext uri="{FF2B5EF4-FFF2-40B4-BE49-F238E27FC236}">
                <a16:creationId xmlns:a16="http://schemas.microsoft.com/office/drawing/2014/main" id="{C6531B9A-E003-42E5-A715-781B95E319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508657"/>
              </p:ext>
            </p:extLst>
          </p:nvPr>
        </p:nvGraphicFramePr>
        <p:xfrm>
          <a:off x="6236299" y="729907"/>
          <a:ext cx="5812699" cy="278156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1397762">
                  <a:extLst>
                    <a:ext uri="{9D8B030D-6E8A-4147-A177-3AD203B41FA5}">
                      <a16:colId xmlns:a16="http://schemas.microsoft.com/office/drawing/2014/main" val="2956856410"/>
                    </a:ext>
                  </a:extLst>
                </a:gridCol>
                <a:gridCol w="2093035">
                  <a:extLst>
                    <a:ext uri="{9D8B030D-6E8A-4147-A177-3AD203B41FA5}">
                      <a16:colId xmlns:a16="http://schemas.microsoft.com/office/drawing/2014/main" val="3832048415"/>
                    </a:ext>
                  </a:extLst>
                </a:gridCol>
                <a:gridCol w="2321902">
                  <a:extLst>
                    <a:ext uri="{9D8B030D-6E8A-4147-A177-3AD203B41FA5}">
                      <a16:colId xmlns:a16="http://schemas.microsoft.com/office/drawing/2014/main" val="3223218206"/>
                    </a:ext>
                  </a:extLst>
                </a:gridCol>
              </a:tblGrid>
              <a:tr h="567029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Características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i="1" dirty="0"/>
                        <a:t>Candidatus Sulcia muelleri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i="1" dirty="0"/>
                        <a:t>Candidatus Nasuia deltocephalinicola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7608326"/>
                  </a:ext>
                </a:extLst>
              </a:tr>
              <a:tr h="418735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Filo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Bacteroidetes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Proteobacteria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1533204"/>
                  </a:ext>
                </a:extLst>
              </a:tr>
              <a:tr h="418735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Clase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EC" sz="1400" dirty="0" err="1">
                          <a:effectLst/>
                        </a:rPr>
                        <a:t>Flavobacteriia</a:t>
                      </a:r>
                      <a:endParaRPr lang="es-EC" sz="1400" dirty="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err="1"/>
                        <a:t>Betaproteobacteria</a:t>
                      </a:r>
                      <a:endParaRPr lang="es-EC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0436575"/>
                  </a:ext>
                </a:extLst>
              </a:tr>
              <a:tr h="810041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Aminoácidos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Leu, </a:t>
                      </a:r>
                      <a:r>
                        <a:rPr lang="es-EC" sz="1400" dirty="0" err="1"/>
                        <a:t>Ile</a:t>
                      </a:r>
                      <a:r>
                        <a:rPr lang="es-EC" sz="1400" dirty="0"/>
                        <a:t>, Val, </a:t>
                      </a:r>
                      <a:r>
                        <a:rPr lang="es-EC" sz="1400" dirty="0" err="1"/>
                        <a:t>Thr</a:t>
                      </a:r>
                      <a:r>
                        <a:rPr lang="es-EC" sz="1400" dirty="0"/>
                        <a:t>, </a:t>
                      </a:r>
                      <a:r>
                        <a:rPr lang="es-EC" sz="1400" dirty="0" err="1"/>
                        <a:t>Arg</a:t>
                      </a:r>
                      <a:r>
                        <a:rPr lang="es-EC" sz="1400" dirty="0"/>
                        <a:t>, </a:t>
                      </a:r>
                      <a:r>
                        <a:rPr lang="es-EC" sz="1400" dirty="0" err="1"/>
                        <a:t>Phe</a:t>
                      </a:r>
                      <a:r>
                        <a:rPr lang="es-EC" sz="1400" dirty="0"/>
                        <a:t>, </a:t>
                      </a:r>
                      <a:r>
                        <a:rPr lang="es-EC" sz="1400" dirty="0" err="1"/>
                        <a:t>Trp</a:t>
                      </a:r>
                      <a:r>
                        <a:rPr lang="es-EC" sz="1400" dirty="0"/>
                        <a:t>, Lys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 err="1"/>
                        <a:t>His</a:t>
                      </a:r>
                      <a:r>
                        <a:rPr lang="es-EC" sz="1400" dirty="0"/>
                        <a:t> y </a:t>
                      </a:r>
                      <a:r>
                        <a:rPr lang="es-EC" sz="1400" dirty="0" err="1"/>
                        <a:t>Met</a:t>
                      </a:r>
                      <a:endParaRPr lang="es-EC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8044595"/>
                  </a:ext>
                </a:extLst>
              </a:tr>
              <a:tr h="567029"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Longitud del genoma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190,000 – 277,000 bp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dirty="0"/>
                        <a:t>112,000 bp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5163570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055C88CB-9A48-45DE-B8D5-592E481BEC3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70" y="3643574"/>
            <a:ext cx="2344993" cy="219466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72BC60B-9FC6-470A-9C10-0410998987C7}"/>
              </a:ext>
            </a:extLst>
          </p:cNvPr>
          <p:cNvSpPr txBox="1"/>
          <p:nvPr/>
        </p:nvSpPr>
        <p:spPr>
          <a:xfrm>
            <a:off x="6928692" y="5923910"/>
            <a:ext cx="1262132" cy="265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(Noda </a:t>
            </a:r>
            <a:r>
              <a:rPr lang="es-EC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 al</a:t>
            </a:r>
            <a:r>
              <a:rPr lang="es-EC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., 2012)</a:t>
            </a:r>
            <a:endParaRPr lang="es-EC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58625014-BDE1-4316-AF03-C16FB0925E0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" t="43304" r="46043" b="4127"/>
          <a:stretch/>
        </p:blipFill>
        <p:spPr>
          <a:xfrm>
            <a:off x="8868993" y="3747191"/>
            <a:ext cx="2958208" cy="211160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595B24F-326C-42A0-B05D-33EEDBD558E4}"/>
              </a:ext>
            </a:extLst>
          </p:cNvPr>
          <p:cNvSpPr txBox="1"/>
          <p:nvPr/>
        </p:nvSpPr>
        <p:spPr>
          <a:xfrm>
            <a:off x="147069" y="6347111"/>
            <a:ext cx="7308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effectLst/>
                <a:ea typeface="Calibri" panose="020F0502020204030204" pitchFamily="34" charset="0"/>
              </a:rPr>
              <a:t>(</a:t>
            </a:r>
            <a:r>
              <a:rPr lang="es-EC" sz="1600" dirty="0" err="1">
                <a:effectLst/>
                <a:ea typeface="Calibri" panose="020F0502020204030204" pitchFamily="34" charset="0"/>
              </a:rPr>
              <a:t>Szklarzewicz</a:t>
            </a:r>
            <a:r>
              <a:rPr lang="es-EC" sz="1600" dirty="0">
                <a:effectLst/>
                <a:ea typeface="Calibri" panose="020F0502020204030204" pitchFamily="34" charset="0"/>
              </a:rPr>
              <a:t> </a:t>
            </a:r>
            <a:r>
              <a:rPr lang="es-EC" sz="1600" i="1" dirty="0">
                <a:effectLst/>
                <a:ea typeface="Calibri" panose="020F0502020204030204" pitchFamily="34" charset="0"/>
              </a:rPr>
              <a:t>et al</a:t>
            </a:r>
            <a:r>
              <a:rPr lang="es-EC" sz="1600" dirty="0">
                <a:effectLst/>
                <a:ea typeface="Calibri" panose="020F0502020204030204" pitchFamily="34" charset="0"/>
              </a:rPr>
              <a:t>., 2016), (</a:t>
            </a:r>
            <a:r>
              <a:rPr lang="es-EC" sz="1600" dirty="0" err="1">
                <a:effectLst/>
                <a:ea typeface="Calibri" panose="020F0502020204030204" pitchFamily="34" charset="0"/>
              </a:rPr>
              <a:t>Wernegreen</a:t>
            </a:r>
            <a:r>
              <a:rPr lang="es-EC" sz="1600" dirty="0">
                <a:effectLst/>
                <a:ea typeface="Calibri" panose="020F0502020204030204" pitchFamily="34" charset="0"/>
              </a:rPr>
              <a:t>, 2012), (Bennett &amp; Moran, 2013)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270984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14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pic>
        <p:nvPicPr>
          <p:cNvPr id="15" name="Picture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CD89006-AD6F-4942-8068-751765263D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7" b="99802" l="694" r="90000">
                        <a14:foregroundMark x1="43472" y1="1190" x2="50139" y2="81548"/>
                        <a14:foregroundMark x1="50139" y1="81548" x2="46111" y2="99802"/>
                        <a14:foregroundMark x1="46111" y1="99802" x2="46111" y2="99802"/>
                        <a14:foregroundMark x1="42222" y1="99802" x2="12917" y2="93849"/>
                        <a14:foregroundMark x1="12917" y1="93849" x2="21111" y2="97619"/>
                        <a14:foregroundMark x1="21111" y1="97619" x2="2222" y2="97817"/>
                        <a14:foregroundMark x1="2222" y1="97817" x2="2222" y2="35317"/>
                        <a14:foregroundMark x1="2222" y1="35317" x2="972" y2="8730"/>
                        <a14:foregroundMark x1="972" y1="8730" x2="3750" y2="1587"/>
                        <a14:foregroundMark x1="3750" y1="1587" x2="10417" y2="1984"/>
                        <a14:foregroundMark x1="10417" y1="1984" x2="15694" y2="1389"/>
                        <a14:foregroundMark x1="15694" y1="1389" x2="23056" y2="3175"/>
                        <a14:foregroundMark x1="23056" y1="3175" x2="30833" y2="2976"/>
                        <a14:foregroundMark x1="30833" y1="2976" x2="36389" y2="3373"/>
                        <a14:foregroundMark x1="36389" y1="3373" x2="40972" y2="7143"/>
                        <a14:foregroundMark x1="40972" y1="7143" x2="41111" y2="8135"/>
                        <a14:foregroundMark x1="35417" y1="3373" x2="30000" y2="1389"/>
                        <a14:foregroundMark x1="30000" y1="1389" x2="25000" y2="6746"/>
                        <a14:foregroundMark x1="25000" y1="6746" x2="27222" y2="16071"/>
                        <a14:foregroundMark x1="27222" y1="16071" x2="35278" y2="18452"/>
                        <a14:foregroundMark x1="35278" y1="18452" x2="40556" y2="11706"/>
                        <a14:foregroundMark x1="40556" y1="11706" x2="43056" y2="2976"/>
                        <a14:foregroundMark x1="43056" y1="2976" x2="37917" y2="198"/>
                        <a14:foregroundMark x1="37917" y1="198" x2="30694" y2="595"/>
                        <a14:foregroundMark x1="30694" y1="595" x2="30694" y2="992"/>
                        <a14:foregroundMark x1="14028" y1="1389" x2="13472" y2="12500"/>
                        <a14:foregroundMark x1="13472" y1="12500" x2="17500" y2="20833"/>
                        <a14:foregroundMark x1="17500" y1="20833" x2="24722" y2="27579"/>
                        <a14:foregroundMark x1="24722" y1="27579" x2="37361" y2="30159"/>
                        <a14:foregroundMark x1="37361" y1="30159" x2="46944" y2="19048"/>
                        <a14:foregroundMark x1="46944" y1="19048" x2="46250" y2="12897"/>
                        <a14:foregroundMark x1="15833" y1="3175" x2="12500" y2="9524"/>
                        <a14:foregroundMark x1="12500" y1="9524" x2="17778" y2="12698"/>
                        <a14:foregroundMark x1="17778" y1="12698" x2="23056" y2="9325"/>
                        <a14:foregroundMark x1="23056" y1="9325" x2="23194" y2="397"/>
                        <a14:foregroundMark x1="23194" y1="397" x2="15139" y2="1190"/>
                        <a14:foregroundMark x1="15139" y1="1190" x2="11944" y2="6548"/>
                        <a14:foregroundMark x1="6111" y1="595" x2="1250" y2="3373"/>
                        <a14:foregroundMark x1="1250" y1="3373" x2="5833" y2="11905"/>
                        <a14:foregroundMark x1="5833" y1="11905" x2="11111" y2="10714"/>
                        <a14:foregroundMark x1="11111" y1="10714" x2="6250" y2="2778"/>
                        <a14:foregroundMark x1="6250" y1="2778" x2="694" y2="992"/>
                        <a14:foregroundMark x1="694" y1="992" x2="694" y2="1190"/>
                        <a14:foregroundMark x1="26667" y1="12103" x2="20694" y2="13294"/>
                        <a14:foregroundMark x1="20694" y1="13294" x2="25139" y2="20437"/>
                        <a14:foregroundMark x1="25139" y1="20437" x2="25556" y2="13095"/>
                        <a14:foregroundMark x1="23056" y1="2976" x2="16667" y2="2778"/>
                        <a14:foregroundMark x1="16667" y1="2778" x2="15417" y2="10714"/>
                        <a14:foregroundMark x1="15417" y1="10714" x2="20972" y2="11310"/>
                        <a14:foregroundMark x1="20972" y1="11310" x2="22222" y2="3175"/>
                        <a14:foregroundMark x1="22222" y1="3175" x2="20278" y2="2183"/>
                        <a14:foregroundMark x1="7917" y1="28373" x2="2361" y2="30754"/>
                        <a14:foregroundMark x1="2361" y1="30754" x2="4444" y2="38095"/>
                        <a14:foregroundMark x1="4444" y1="38095" x2="10278" y2="34722"/>
                        <a14:foregroundMark x1="10278" y1="34722" x2="27222" y2="41468"/>
                        <a14:foregroundMark x1="27222" y1="41468" x2="39444" y2="40476"/>
                        <a14:foregroundMark x1="39444" y1="40476" x2="43611" y2="35516"/>
                        <a14:foregroundMark x1="43611" y1="35516" x2="39861" y2="28175"/>
                        <a14:foregroundMark x1="39861" y1="28175" x2="6944" y2="28571"/>
                        <a14:foregroundMark x1="8472" y1="35913" x2="7639" y2="27976"/>
                        <a14:foregroundMark x1="7639" y1="27976" x2="1528" y2="31151"/>
                        <a14:foregroundMark x1="1528" y1="31151" x2="4167" y2="38095"/>
                        <a14:foregroundMark x1="4167" y1="38095" x2="8472" y2="35516"/>
                        <a14:foregroundMark x1="5694" y1="39087" x2="10556" y2="35516"/>
                        <a14:foregroundMark x1="10556" y1="35516" x2="5000" y2="27579"/>
                        <a14:foregroundMark x1="5000" y1="27579" x2="556" y2="33333"/>
                        <a14:foregroundMark x1="556" y1="33333" x2="4861" y2="38690"/>
                        <a14:foregroundMark x1="4861" y1="38690" x2="5556" y2="39087"/>
                        <a14:foregroundMark x1="6111" y1="42659" x2="1667" y2="48413"/>
                        <a14:foregroundMark x1="1667" y1="48413" x2="5278" y2="54563"/>
                        <a14:foregroundMark x1="5278" y1="54563" x2="9861" y2="50198"/>
                        <a14:foregroundMark x1="9861" y1="50198" x2="4722" y2="42063"/>
                        <a14:foregroundMark x1="9583" y1="46230" x2="4167" y2="43849"/>
                        <a14:foregroundMark x1="4167" y1="43849" x2="2361" y2="51786"/>
                        <a14:foregroundMark x1="2361" y1="51786" x2="7639" y2="53175"/>
                        <a14:foregroundMark x1="7639" y1="53175" x2="9722" y2="46032"/>
                        <a14:foregroundMark x1="9722" y1="46032" x2="9722" y2="44643"/>
                        <a14:foregroundMark x1="8750" y1="49603" x2="5417" y2="43254"/>
                        <a14:foregroundMark x1="5417" y1="43254" x2="972" y2="49008"/>
                        <a14:foregroundMark x1="972" y1="49008" x2="2917" y2="57937"/>
                        <a14:foregroundMark x1="2917" y1="57937" x2="10000" y2="59325"/>
                        <a14:foregroundMark x1="10000" y1="59325" x2="12778" y2="49802"/>
                        <a14:foregroundMark x1="12778" y1="49802" x2="8194" y2="45238"/>
                        <a14:foregroundMark x1="9306" y1="57341" x2="9028" y2="65476"/>
                        <a14:foregroundMark x1="9028" y1="65476" x2="27639" y2="68254"/>
                        <a14:foregroundMark x1="27639" y1="68254" x2="34722" y2="68056"/>
                        <a14:foregroundMark x1="34722" y1="68056" x2="40278" y2="69048"/>
                        <a14:foregroundMark x1="40278" y1="69048" x2="45556" y2="67460"/>
                        <a14:foregroundMark x1="45556" y1="67460" x2="46528" y2="57341"/>
                        <a14:foregroundMark x1="46528" y1="57341" x2="43472" y2="48413"/>
                        <a14:foregroundMark x1="43472" y1="48413" x2="37500" y2="45238"/>
                        <a14:foregroundMark x1="37500" y1="45238" x2="19444" y2="46627"/>
                        <a14:foregroundMark x1="19444" y1="46627" x2="8750" y2="55357"/>
                        <a14:foregroundMark x1="8750" y1="55357" x2="8056" y2="57937"/>
                        <a14:foregroundMark x1="27500" y1="43056" x2="36806" y2="42857"/>
                        <a14:foregroundMark x1="36806" y1="42857" x2="41111" y2="37897"/>
                        <a14:foregroundMark x1="41111" y1="37897" x2="34444" y2="34325"/>
                        <a14:foregroundMark x1="34444" y1="34325" x2="29028" y2="34127"/>
                        <a14:foregroundMark x1="29028" y1="34127" x2="24583" y2="39087"/>
                        <a14:foregroundMark x1="24583" y1="39087" x2="28611" y2="43056"/>
                        <a14:foregroundMark x1="4583" y1="71032" x2="1944" y2="78770"/>
                        <a14:foregroundMark x1="1944" y1="78770" x2="7500" y2="80754"/>
                        <a14:foregroundMark x1="7500" y1="80754" x2="8611" y2="73214"/>
                        <a14:foregroundMark x1="8611" y1="73214" x2="2639" y2="68651"/>
                        <a14:foregroundMark x1="2639" y1="68651" x2="556" y2="69444"/>
                        <a14:foregroundMark x1="8056" y1="73810" x2="2500" y2="75397"/>
                        <a14:foregroundMark x1="2500" y1="75397" x2="4167" y2="84524"/>
                        <a14:foregroundMark x1="4167" y1="84524" x2="9306" y2="87698"/>
                        <a14:foregroundMark x1="9306" y1="87698" x2="11250" y2="75992"/>
                        <a14:foregroundMark x1="11250" y1="75992" x2="7778" y2="68849"/>
                        <a14:foregroundMark x1="7778" y1="68849" x2="2639" y2="66270"/>
                        <a14:foregroundMark x1="2639" y1="66270" x2="2500" y2="66667"/>
                        <a14:foregroundMark x1="9028" y1="71627" x2="18750" y2="69841"/>
                        <a14:foregroundMark x1="18750" y1="69841" x2="27778" y2="74603"/>
                        <a14:foregroundMark x1="27778" y1="74603" x2="30278" y2="85317"/>
                        <a14:foregroundMark x1="30278" y1="85317" x2="30139" y2="96627"/>
                        <a14:foregroundMark x1="30139" y1="96627" x2="20972" y2="99206"/>
                        <a14:foregroundMark x1="20972" y1="99206" x2="3889" y2="93452"/>
                        <a14:foregroundMark x1="3889" y1="93452" x2="1528" y2="85317"/>
                        <a14:foregroundMark x1="1528" y1="85317" x2="5417" y2="74405"/>
                        <a14:foregroundMark x1="5417" y1="74405" x2="9861" y2="67659"/>
                        <a14:foregroundMark x1="12083" y1="73016" x2="20000" y2="73413"/>
                        <a14:foregroundMark x1="20000" y1="73413" x2="24861" y2="76587"/>
                        <a14:foregroundMark x1="24861" y1="76587" x2="26111" y2="88889"/>
                        <a14:foregroundMark x1="26111" y1="88889" x2="23889" y2="97222"/>
                        <a14:foregroundMark x1="23889" y1="97222" x2="16528" y2="99008"/>
                        <a14:foregroundMark x1="16528" y1="99008" x2="10972" y2="95040"/>
                        <a14:foregroundMark x1="10972" y1="95040" x2="10000" y2="83532"/>
                        <a14:foregroundMark x1="10000" y1="83532" x2="11806" y2="73214"/>
                        <a14:foregroundMark x1="11806" y1="73214" x2="20417" y2="70833"/>
                        <a14:foregroundMark x1="20417" y1="70833" x2="26806" y2="75198"/>
                        <a14:foregroundMark x1="26806" y1="75198" x2="28333" y2="85516"/>
                        <a14:foregroundMark x1="28333" y1="85516" x2="27917" y2="96032"/>
                        <a14:foregroundMark x1="27917" y1="96032" x2="12361" y2="97024"/>
                        <a14:foregroundMark x1="12361" y1="97024" x2="7361" y2="87302"/>
                        <a14:foregroundMark x1="7361" y1="87302" x2="9861" y2="70040"/>
                        <a14:foregroundMark x1="9861" y1="70040" x2="12917" y2="65675"/>
                        <a14:foregroundMark x1="13750" y1="71825" x2="21250" y2="72024"/>
                        <a14:foregroundMark x1="21250" y1="72024" x2="26250" y2="76389"/>
                        <a14:foregroundMark x1="26250" y1="76389" x2="28889" y2="86111"/>
                        <a14:foregroundMark x1="28889" y1="86111" x2="27083" y2="94643"/>
                        <a14:foregroundMark x1="27083" y1="94643" x2="21111" y2="97222"/>
                        <a14:foregroundMark x1="21111" y1="97222" x2="14722" y2="96627"/>
                        <a14:foregroundMark x1="14722" y1="96627" x2="9028" y2="90476"/>
                        <a14:foregroundMark x1="9028" y1="90476" x2="4861" y2="81548"/>
                        <a14:foregroundMark x1="4861" y1="81548" x2="6944" y2="70040"/>
                        <a14:foregroundMark x1="6944" y1="70040" x2="13889" y2="65675"/>
                        <a14:foregroundMark x1="13889" y1="65675" x2="15833" y2="67857"/>
                        <a14:foregroundMark x1="15833" y1="73611" x2="21806" y2="74206"/>
                        <a14:foregroundMark x1="21806" y1="74206" x2="26250" y2="80556"/>
                        <a14:foregroundMark x1="26250" y1="80556" x2="26250" y2="89286"/>
                        <a14:foregroundMark x1="26250" y1="89286" x2="21806" y2="97421"/>
                        <a14:foregroundMark x1="21806" y1="97421" x2="13472" y2="92262"/>
                        <a14:foregroundMark x1="13472" y1="92262" x2="10556" y2="85317"/>
                        <a14:foregroundMark x1="10556" y1="85317" x2="10139" y2="75794"/>
                        <a14:foregroundMark x1="10139" y1="75794" x2="14028" y2="70635"/>
                        <a14:foregroundMark x1="14028" y1="70635" x2="17500" y2="73016"/>
                        <a14:foregroundMark x1="15972" y1="73016" x2="25833" y2="74008"/>
                        <a14:foregroundMark x1="25833" y1="74008" x2="30278" y2="82341"/>
                        <a14:foregroundMark x1="30278" y1="82341" x2="27083" y2="98214"/>
                        <a14:foregroundMark x1="27083" y1="98214" x2="2639" y2="95238"/>
                        <a14:foregroundMark x1="2639" y1="95238" x2="2222" y2="86111"/>
                        <a14:foregroundMark x1="2222" y1="86111" x2="4028" y2="78373"/>
                        <a14:foregroundMark x1="4028" y1="78373" x2="7361" y2="72421"/>
                        <a14:foregroundMark x1="7361" y1="72421" x2="15556" y2="67063"/>
                        <a14:foregroundMark x1="15556" y1="67063" x2="19028" y2="71627"/>
                        <a14:foregroundMark x1="14861" y1="73810" x2="21944" y2="72619"/>
                        <a14:foregroundMark x1="21944" y1="72619" x2="27361" y2="77778"/>
                        <a14:foregroundMark x1="27361" y1="77778" x2="27917" y2="88492"/>
                        <a14:foregroundMark x1="27917" y1="88492" x2="25000" y2="95040"/>
                        <a14:foregroundMark x1="25000" y1="95040" x2="20556" y2="99008"/>
                        <a14:foregroundMark x1="20556" y1="99008" x2="13056" y2="99405"/>
                        <a14:foregroundMark x1="13056" y1="99405" x2="2778" y2="92659"/>
                        <a14:foregroundMark x1="2778" y1="92659" x2="3472" y2="84921"/>
                        <a14:foregroundMark x1="3472" y1="84921" x2="6250" y2="78175"/>
                        <a14:foregroundMark x1="6250" y1="78175" x2="10278" y2="73214"/>
                        <a14:foregroundMark x1="10278" y1="73214" x2="17222" y2="71032"/>
                        <a14:foregroundMark x1="17222" y1="71032" x2="20972" y2="71627"/>
                        <a14:foregroundMark x1="14167" y1="72222" x2="20139" y2="74206"/>
                        <a14:foregroundMark x1="20139" y1="74206" x2="24028" y2="80754"/>
                        <a14:foregroundMark x1="24028" y1="80754" x2="24306" y2="88889"/>
                        <a14:foregroundMark x1="24306" y1="88889" x2="12500" y2="90079"/>
                        <a14:foregroundMark x1="12500" y1="90079" x2="9167" y2="83730"/>
                        <a14:foregroundMark x1="9167" y1="83730" x2="16944" y2="72222"/>
                        <a14:foregroundMark x1="16944" y1="72222" x2="19583" y2="69643"/>
                        <a14:foregroundMark x1="15278" y1="72817" x2="21806" y2="73214"/>
                        <a14:foregroundMark x1="21806" y1="73214" x2="25000" y2="83929"/>
                        <a14:foregroundMark x1="25000" y1="83929" x2="25000" y2="93651"/>
                        <a14:foregroundMark x1="25000" y1="93651" x2="18611" y2="95437"/>
                        <a14:foregroundMark x1="18611" y1="95437" x2="11250" y2="91468"/>
                        <a14:foregroundMark x1="11250" y1="91468" x2="8472" y2="84127"/>
                        <a14:foregroundMark x1="8472" y1="84127" x2="12639" y2="75000"/>
                        <a14:foregroundMark x1="12639" y1="75000" x2="16111" y2="70833"/>
                        <a14:foregroundMark x1="16528" y1="73016" x2="21806" y2="73214"/>
                        <a14:foregroundMark x1="21806" y1="73214" x2="24861" y2="79167"/>
                        <a14:foregroundMark x1="24861" y1="79167" x2="24444" y2="87302"/>
                        <a14:foregroundMark x1="24444" y1="87302" x2="19583" y2="91468"/>
                        <a14:foregroundMark x1="19583" y1="91468" x2="13611" y2="90675"/>
                        <a14:foregroundMark x1="13611" y1="90675" x2="12361" y2="81746"/>
                        <a14:foregroundMark x1="12361" y1="81746" x2="14722" y2="74603"/>
                        <a14:foregroundMark x1="14722" y1="74603" x2="16528" y2="73214"/>
                        <a14:foregroundMark x1="17083" y1="72619" x2="22500" y2="73810"/>
                        <a14:foregroundMark x1="22500" y1="73810" x2="25000" y2="82341"/>
                        <a14:foregroundMark x1="25000" y1="82341" x2="25278" y2="90079"/>
                        <a14:foregroundMark x1="25278" y1="90079" x2="19028" y2="93254"/>
                        <a14:foregroundMark x1="19028" y1="93254" x2="13472" y2="92659"/>
                        <a14:foregroundMark x1="13472" y1="92659" x2="9583" y2="87302"/>
                        <a14:foregroundMark x1="9583" y1="87302" x2="12083" y2="77976"/>
                        <a14:foregroundMark x1="12083" y1="77976" x2="15972" y2="70635"/>
                        <a14:foregroundMark x1="15972" y1="70635" x2="18333" y2="73214"/>
                        <a14:foregroundMark x1="17361" y1="73611" x2="23889" y2="74206"/>
                        <a14:foregroundMark x1="23889" y1="74206" x2="25972" y2="82143"/>
                        <a14:foregroundMark x1="25972" y1="82143" x2="25694" y2="90476"/>
                        <a14:foregroundMark x1="25694" y1="90476" x2="20556" y2="92659"/>
                        <a14:foregroundMark x1="20556" y1="92659" x2="14583" y2="91468"/>
                        <a14:foregroundMark x1="14583" y1="91468" x2="9583" y2="88294"/>
                        <a14:foregroundMark x1="9583" y1="88294" x2="10972" y2="79762"/>
                        <a14:foregroundMark x1="10972" y1="79762" x2="18472" y2="71429"/>
                        <a14:foregroundMark x1="17222" y1="73413" x2="22778" y2="74802"/>
                        <a14:foregroundMark x1="22778" y1="74802" x2="24722" y2="90476"/>
                        <a14:foregroundMark x1="24722" y1="90476" x2="19861" y2="93452"/>
                        <a14:foregroundMark x1="19861" y1="93452" x2="14028" y2="92460"/>
                        <a14:foregroundMark x1="14028" y1="92460" x2="10694" y2="86508"/>
                        <a14:foregroundMark x1="10694" y1="86508" x2="12222" y2="79167"/>
                        <a14:foregroundMark x1="12222" y1="79167" x2="15972" y2="72619"/>
                        <a14:foregroundMark x1="15972" y1="72619" x2="17500" y2="72619"/>
                        <a14:foregroundMark x1="16667" y1="73016" x2="24167" y2="76587"/>
                        <a14:foregroundMark x1="24167" y1="76587" x2="27083" y2="84127"/>
                        <a14:foregroundMark x1="27083" y1="84127" x2="28194" y2="94444"/>
                        <a14:foregroundMark x1="28194" y1="94444" x2="23194" y2="99405"/>
                        <a14:foregroundMark x1="23194" y1="99405" x2="10000" y2="94643"/>
                        <a14:foregroundMark x1="10000" y1="94643" x2="5972" y2="89484"/>
                        <a14:foregroundMark x1="5972" y1="89484" x2="9444" y2="78175"/>
                        <a14:foregroundMark x1="9444" y1="78175" x2="15694" y2="73810"/>
                        <a14:foregroundMark x1="15694" y1="73810" x2="17222" y2="73611"/>
                        <a14:foregroundMark x1="17222" y1="72619" x2="25278" y2="76389"/>
                        <a14:foregroundMark x1="25278" y1="76389" x2="26944" y2="83730"/>
                        <a14:foregroundMark x1="26944" y1="83730" x2="26528" y2="93452"/>
                        <a14:foregroundMark x1="26528" y1="93452" x2="23750" y2="99802"/>
                        <a14:foregroundMark x1="23750" y1="99802" x2="14861" y2="97421"/>
                        <a14:foregroundMark x1="14861" y1="97421" x2="10000" y2="93452"/>
                        <a14:foregroundMark x1="10000" y1="93452" x2="6528" y2="85714"/>
                        <a14:foregroundMark x1="6528" y1="85714" x2="9444" y2="75595"/>
                        <a14:foregroundMark x1="9444" y1="75595" x2="14444" y2="68651"/>
                        <a14:foregroundMark x1="14444" y1="68651" x2="17917" y2="68056"/>
                        <a14:foregroundMark x1="18333" y1="72222" x2="19583" y2="80159"/>
                        <a14:foregroundMark x1="19583" y1="80159" x2="17500" y2="73810"/>
                        <a14:foregroundMark x1="19167" y1="78770" x2="13750" y2="80357"/>
                        <a14:foregroundMark x1="13750" y1="80357" x2="10417" y2="87897"/>
                        <a14:foregroundMark x1="10417" y1="87897" x2="19028" y2="91270"/>
                        <a14:foregroundMark x1="19028" y1="91270" x2="24028" y2="88690"/>
                        <a14:foregroundMark x1="24028" y1="88690" x2="23889" y2="80754"/>
                        <a14:foregroundMark x1="23889" y1="80754" x2="15278" y2="77183"/>
                        <a14:foregroundMark x1="15278" y1="77183" x2="13056" y2="77183"/>
                        <a14:foregroundMark x1="17778" y1="79167" x2="7639" y2="83333"/>
                        <a14:foregroundMark x1="7639" y1="83333" x2="10417" y2="89881"/>
                        <a14:foregroundMark x1="10417" y1="89881" x2="16250" y2="90675"/>
                        <a14:foregroundMark x1="16250" y1="90675" x2="21528" y2="89683"/>
                        <a14:foregroundMark x1="21528" y1="89683" x2="24583" y2="83532"/>
                        <a14:foregroundMark x1="24583" y1="83532" x2="17083" y2="799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9" t="1454" r="54861" b="72750"/>
          <a:stretch/>
        </p:blipFill>
        <p:spPr>
          <a:xfrm>
            <a:off x="738655" y="1058921"/>
            <a:ext cx="3210979" cy="1343086"/>
          </a:xfrm>
          <a:prstGeom prst="rect">
            <a:avLst/>
          </a:prstGeom>
        </p:spPr>
      </p:pic>
      <p:sp>
        <p:nvSpPr>
          <p:cNvPr id="16" name="CuadroTexto 5">
            <a:extLst>
              <a:ext uri="{FF2B5EF4-FFF2-40B4-BE49-F238E27FC236}">
                <a16:creationId xmlns:a16="http://schemas.microsoft.com/office/drawing/2014/main" id="{56B565A7-CC9C-4137-B25E-A468DBCD4678}"/>
              </a:ext>
            </a:extLst>
          </p:cNvPr>
          <p:cNvSpPr txBox="1"/>
          <p:nvPr/>
        </p:nvSpPr>
        <p:spPr>
          <a:xfrm>
            <a:off x="195675" y="658810"/>
            <a:ext cx="45364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Secuenciación de alto rendimiento (HTS)</a:t>
            </a:r>
          </a:p>
        </p:txBody>
      </p:sp>
      <p:sp>
        <p:nvSpPr>
          <p:cNvPr id="17" name="CuadroTexto 5">
            <a:extLst>
              <a:ext uri="{FF2B5EF4-FFF2-40B4-BE49-F238E27FC236}">
                <a16:creationId xmlns:a16="http://schemas.microsoft.com/office/drawing/2014/main" id="{ABFCBB4B-3742-4912-99FF-65D507CA2499}"/>
              </a:ext>
            </a:extLst>
          </p:cNvPr>
          <p:cNvSpPr txBox="1"/>
          <p:nvPr/>
        </p:nvSpPr>
        <p:spPr>
          <a:xfrm>
            <a:off x="5013388" y="730250"/>
            <a:ext cx="2753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Ensamblaje de genomas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A674768-419D-412F-BD63-BD22DCB8B74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5809"/>
          <a:stretch/>
        </p:blipFill>
        <p:spPr>
          <a:xfrm>
            <a:off x="4535840" y="1201188"/>
            <a:ext cx="3404654" cy="2407811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C0C5C95-EE20-4562-A168-2FFD013ACB75}"/>
              </a:ext>
            </a:extLst>
          </p:cNvPr>
          <p:cNvSpPr/>
          <p:nvPr/>
        </p:nvSpPr>
        <p:spPr>
          <a:xfrm>
            <a:off x="11764370" y="2653976"/>
            <a:ext cx="189091" cy="3321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CuadroTexto 5">
            <a:extLst>
              <a:ext uri="{FF2B5EF4-FFF2-40B4-BE49-F238E27FC236}">
                <a16:creationId xmlns:a16="http://schemas.microsoft.com/office/drawing/2014/main" id="{FB955F52-6E54-425B-9199-37150FEA796D}"/>
              </a:ext>
            </a:extLst>
          </p:cNvPr>
          <p:cNvSpPr txBox="1"/>
          <p:nvPr/>
        </p:nvSpPr>
        <p:spPr>
          <a:xfrm>
            <a:off x="8549053" y="730250"/>
            <a:ext cx="26191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Anotación de genomas</a:t>
            </a: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B07E456E-5C89-403C-8D3A-2C8F0B86A2A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" t="47350" r="52603" b="2467"/>
          <a:stretch/>
        </p:blipFill>
        <p:spPr>
          <a:xfrm>
            <a:off x="8242366" y="1201188"/>
            <a:ext cx="3210979" cy="2489837"/>
          </a:xfrm>
          <a:prstGeom prst="rect">
            <a:avLst/>
          </a:prstGeom>
        </p:spPr>
      </p:pic>
      <p:sp>
        <p:nvSpPr>
          <p:cNvPr id="20" name="CuadroTexto 5">
            <a:extLst>
              <a:ext uri="{FF2B5EF4-FFF2-40B4-BE49-F238E27FC236}">
                <a16:creationId xmlns:a16="http://schemas.microsoft.com/office/drawing/2014/main" id="{7284E2E5-B0F1-4171-8070-11152E9509CF}"/>
              </a:ext>
            </a:extLst>
          </p:cNvPr>
          <p:cNvSpPr txBox="1"/>
          <p:nvPr/>
        </p:nvSpPr>
        <p:spPr>
          <a:xfrm>
            <a:off x="5013388" y="3646407"/>
            <a:ext cx="2411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Análisis filogenéticos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D1E9E5F-F0E6-46FE-B7A9-321365FE9C9A}"/>
              </a:ext>
            </a:extLst>
          </p:cNvPr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7" t="5838" r="5810" b="41985"/>
          <a:stretch/>
        </p:blipFill>
        <p:spPr bwMode="auto">
          <a:xfrm>
            <a:off x="5013388" y="4257749"/>
            <a:ext cx="5192122" cy="15843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E98635-7663-438F-9F6E-5D6F25F86E57}"/>
              </a:ext>
            </a:extLst>
          </p:cNvPr>
          <p:cNvSpPr/>
          <p:nvPr/>
        </p:nvSpPr>
        <p:spPr>
          <a:xfrm>
            <a:off x="7766514" y="1129748"/>
            <a:ext cx="277074" cy="274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8" name="Picture 1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FAF41C1-1A2C-4E74-BD52-EA018582C5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7" b="99802" l="694" r="90000">
                        <a14:foregroundMark x1="43472" y1="1190" x2="50139" y2="81548"/>
                        <a14:foregroundMark x1="50139" y1="81548" x2="46111" y2="99802"/>
                        <a14:foregroundMark x1="46111" y1="99802" x2="46111" y2="99802"/>
                        <a14:foregroundMark x1="42222" y1="99802" x2="12917" y2="93849"/>
                        <a14:foregroundMark x1="12917" y1="93849" x2="21111" y2="97619"/>
                        <a14:foregroundMark x1="21111" y1="97619" x2="2222" y2="97817"/>
                        <a14:foregroundMark x1="2222" y1="97817" x2="2222" y2="35317"/>
                        <a14:foregroundMark x1="2222" y1="35317" x2="972" y2="8730"/>
                        <a14:foregroundMark x1="972" y1="8730" x2="3750" y2="1587"/>
                        <a14:foregroundMark x1="3750" y1="1587" x2="10417" y2="1984"/>
                        <a14:foregroundMark x1="10417" y1="1984" x2="15694" y2="1389"/>
                        <a14:foregroundMark x1="15694" y1="1389" x2="23056" y2="3175"/>
                        <a14:foregroundMark x1="23056" y1="3175" x2="30833" y2="2976"/>
                        <a14:foregroundMark x1="30833" y1="2976" x2="36389" y2="3373"/>
                        <a14:foregroundMark x1="36389" y1="3373" x2="40972" y2="7143"/>
                        <a14:foregroundMark x1="40972" y1="7143" x2="41111" y2="8135"/>
                        <a14:foregroundMark x1="35417" y1="3373" x2="30000" y2="1389"/>
                        <a14:foregroundMark x1="30000" y1="1389" x2="25000" y2="6746"/>
                        <a14:foregroundMark x1="25000" y1="6746" x2="27222" y2="16071"/>
                        <a14:foregroundMark x1="27222" y1="16071" x2="35278" y2="18452"/>
                        <a14:foregroundMark x1="35278" y1="18452" x2="40556" y2="11706"/>
                        <a14:foregroundMark x1="40556" y1="11706" x2="43056" y2="2976"/>
                        <a14:foregroundMark x1="43056" y1="2976" x2="37917" y2="198"/>
                        <a14:foregroundMark x1="37917" y1="198" x2="30694" y2="595"/>
                        <a14:foregroundMark x1="30694" y1="595" x2="30694" y2="992"/>
                        <a14:foregroundMark x1="14028" y1="1389" x2="13472" y2="12500"/>
                        <a14:foregroundMark x1="13472" y1="12500" x2="17500" y2="20833"/>
                        <a14:foregroundMark x1="17500" y1="20833" x2="24722" y2="27579"/>
                        <a14:foregroundMark x1="24722" y1="27579" x2="37361" y2="30159"/>
                        <a14:foregroundMark x1="37361" y1="30159" x2="46944" y2="19048"/>
                        <a14:foregroundMark x1="46944" y1="19048" x2="46250" y2="12897"/>
                        <a14:foregroundMark x1="15833" y1="3175" x2="12500" y2="9524"/>
                        <a14:foregroundMark x1="12500" y1="9524" x2="17778" y2="12698"/>
                        <a14:foregroundMark x1="17778" y1="12698" x2="23056" y2="9325"/>
                        <a14:foregroundMark x1="23056" y1="9325" x2="23194" y2="397"/>
                        <a14:foregroundMark x1="23194" y1="397" x2="15139" y2="1190"/>
                        <a14:foregroundMark x1="15139" y1="1190" x2="11944" y2="6548"/>
                        <a14:foregroundMark x1="6111" y1="595" x2="1250" y2="3373"/>
                        <a14:foregroundMark x1="1250" y1="3373" x2="5833" y2="11905"/>
                        <a14:foregroundMark x1="5833" y1="11905" x2="11111" y2="10714"/>
                        <a14:foregroundMark x1="11111" y1="10714" x2="6250" y2="2778"/>
                        <a14:foregroundMark x1="6250" y1="2778" x2="694" y2="992"/>
                        <a14:foregroundMark x1="694" y1="992" x2="694" y2="1190"/>
                        <a14:foregroundMark x1="26667" y1="12103" x2="20694" y2="13294"/>
                        <a14:foregroundMark x1="20694" y1="13294" x2="25139" y2="20437"/>
                        <a14:foregroundMark x1="25139" y1="20437" x2="25556" y2="13095"/>
                        <a14:foregroundMark x1="23056" y1="2976" x2="16667" y2="2778"/>
                        <a14:foregroundMark x1="16667" y1="2778" x2="15417" y2="10714"/>
                        <a14:foregroundMark x1="15417" y1="10714" x2="20972" y2="11310"/>
                        <a14:foregroundMark x1="20972" y1="11310" x2="22222" y2="3175"/>
                        <a14:foregroundMark x1="22222" y1="3175" x2="20278" y2="2183"/>
                        <a14:foregroundMark x1="7917" y1="28373" x2="2361" y2="30754"/>
                        <a14:foregroundMark x1="2361" y1="30754" x2="4444" y2="38095"/>
                        <a14:foregroundMark x1="4444" y1="38095" x2="10278" y2="34722"/>
                        <a14:foregroundMark x1="10278" y1="34722" x2="27222" y2="41468"/>
                        <a14:foregroundMark x1="27222" y1="41468" x2="39444" y2="40476"/>
                        <a14:foregroundMark x1="39444" y1="40476" x2="43611" y2="35516"/>
                        <a14:foregroundMark x1="43611" y1="35516" x2="39861" y2="28175"/>
                        <a14:foregroundMark x1="39861" y1="28175" x2="6944" y2="28571"/>
                        <a14:foregroundMark x1="8472" y1="35913" x2="7639" y2="27976"/>
                        <a14:foregroundMark x1="7639" y1="27976" x2="1528" y2="31151"/>
                        <a14:foregroundMark x1="1528" y1="31151" x2="4167" y2="38095"/>
                        <a14:foregroundMark x1="4167" y1="38095" x2="8472" y2="35516"/>
                        <a14:foregroundMark x1="5694" y1="39087" x2="10556" y2="35516"/>
                        <a14:foregroundMark x1="10556" y1="35516" x2="5000" y2="27579"/>
                        <a14:foregroundMark x1="5000" y1="27579" x2="556" y2="33333"/>
                        <a14:foregroundMark x1="556" y1="33333" x2="4861" y2="38690"/>
                        <a14:foregroundMark x1="4861" y1="38690" x2="5556" y2="39087"/>
                        <a14:foregroundMark x1="6111" y1="42659" x2="1667" y2="48413"/>
                        <a14:foregroundMark x1="1667" y1="48413" x2="5278" y2="54563"/>
                        <a14:foregroundMark x1="5278" y1="54563" x2="9861" y2="50198"/>
                        <a14:foregroundMark x1="9861" y1="50198" x2="4722" y2="42063"/>
                        <a14:foregroundMark x1="9583" y1="46230" x2="4167" y2="43849"/>
                        <a14:foregroundMark x1="4167" y1="43849" x2="2361" y2="51786"/>
                        <a14:foregroundMark x1="2361" y1="51786" x2="7639" y2="53175"/>
                        <a14:foregroundMark x1="7639" y1="53175" x2="9722" y2="46032"/>
                        <a14:foregroundMark x1="9722" y1="46032" x2="9722" y2="44643"/>
                        <a14:foregroundMark x1="8750" y1="49603" x2="5417" y2="43254"/>
                        <a14:foregroundMark x1="5417" y1="43254" x2="972" y2="49008"/>
                        <a14:foregroundMark x1="972" y1="49008" x2="2917" y2="57937"/>
                        <a14:foregroundMark x1="2917" y1="57937" x2="10000" y2="59325"/>
                        <a14:foregroundMark x1="10000" y1="59325" x2="12778" y2="49802"/>
                        <a14:foregroundMark x1="12778" y1="49802" x2="8194" y2="45238"/>
                        <a14:foregroundMark x1="9306" y1="57341" x2="9028" y2="65476"/>
                        <a14:foregroundMark x1="9028" y1="65476" x2="27639" y2="68254"/>
                        <a14:foregroundMark x1="27639" y1="68254" x2="34722" y2="68056"/>
                        <a14:foregroundMark x1="34722" y1="68056" x2="40278" y2="69048"/>
                        <a14:foregroundMark x1="40278" y1="69048" x2="45556" y2="67460"/>
                        <a14:foregroundMark x1="45556" y1="67460" x2="46528" y2="57341"/>
                        <a14:foregroundMark x1="46528" y1="57341" x2="43472" y2="48413"/>
                        <a14:foregroundMark x1="43472" y1="48413" x2="37500" y2="45238"/>
                        <a14:foregroundMark x1="37500" y1="45238" x2="19444" y2="46627"/>
                        <a14:foregroundMark x1="19444" y1="46627" x2="8750" y2="55357"/>
                        <a14:foregroundMark x1="8750" y1="55357" x2="8056" y2="57937"/>
                        <a14:foregroundMark x1="27500" y1="43056" x2="36806" y2="42857"/>
                        <a14:foregroundMark x1="36806" y1="42857" x2="41111" y2="37897"/>
                        <a14:foregroundMark x1="41111" y1="37897" x2="34444" y2="34325"/>
                        <a14:foregroundMark x1="34444" y1="34325" x2="29028" y2="34127"/>
                        <a14:foregroundMark x1="29028" y1="34127" x2="24583" y2="39087"/>
                        <a14:foregroundMark x1="24583" y1="39087" x2="28611" y2="43056"/>
                        <a14:foregroundMark x1="4583" y1="71032" x2="1944" y2="78770"/>
                        <a14:foregroundMark x1="1944" y1="78770" x2="7500" y2="80754"/>
                        <a14:foregroundMark x1="7500" y1="80754" x2="8611" y2="73214"/>
                        <a14:foregroundMark x1="8611" y1="73214" x2="2639" y2="68651"/>
                        <a14:foregroundMark x1="2639" y1="68651" x2="556" y2="69444"/>
                        <a14:foregroundMark x1="8056" y1="73810" x2="2500" y2="75397"/>
                        <a14:foregroundMark x1="2500" y1="75397" x2="4167" y2="84524"/>
                        <a14:foregroundMark x1="4167" y1="84524" x2="9306" y2="87698"/>
                        <a14:foregroundMark x1="9306" y1="87698" x2="11250" y2="75992"/>
                        <a14:foregroundMark x1="11250" y1="75992" x2="7778" y2="68849"/>
                        <a14:foregroundMark x1="7778" y1="68849" x2="2639" y2="66270"/>
                        <a14:foregroundMark x1="2639" y1="66270" x2="2500" y2="66667"/>
                        <a14:foregroundMark x1="9028" y1="71627" x2="18750" y2="69841"/>
                        <a14:foregroundMark x1="18750" y1="69841" x2="27778" y2="74603"/>
                        <a14:foregroundMark x1="27778" y1="74603" x2="30278" y2="85317"/>
                        <a14:foregroundMark x1="30278" y1="85317" x2="30139" y2="96627"/>
                        <a14:foregroundMark x1="30139" y1="96627" x2="20972" y2="99206"/>
                        <a14:foregroundMark x1="20972" y1="99206" x2="3889" y2="93452"/>
                        <a14:foregroundMark x1="3889" y1="93452" x2="1528" y2="85317"/>
                        <a14:foregroundMark x1="1528" y1="85317" x2="5417" y2="74405"/>
                        <a14:foregroundMark x1="5417" y1="74405" x2="9861" y2="67659"/>
                        <a14:foregroundMark x1="12083" y1="73016" x2="20000" y2="73413"/>
                        <a14:foregroundMark x1="20000" y1="73413" x2="24861" y2="76587"/>
                        <a14:foregroundMark x1="24861" y1="76587" x2="26111" y2="88889"/>
                        <a14:foregroundMark x1="26111" y1="88889" x2="23889" y2="97222"/>
                        <a14:foregroundMark x1="23889" y1="97222" x2="16528" y2="99008"/>
                        <a14:foregroundMark x1="16528" y1="99008" x2="10972" y2="95040"/>
                        <a14:foregroundMark x1="10972" y1="95040" x2="10000" y2="83532"/>
                        <a14:foregroundMark x1="10000" y1="83532" x2="11806" y2="73214"/>
                        <a14:foregroundMark x1="11806" y1="73214" x2="20417" y2="70833"/>
                        <a14:foregroundMark x1="20417" y1="70833" x2="26806" y2="75198"/>
                        <a14:foregroundMark x1="26806" y1="75198" x2="28333" y2="85516"/>
                        <a14:foregroundMark x1="28333" y1="85516" x2="27917" y2="96032"/>
                        <a14:foregroundMark x1="27917" y1="96032" x2="12361" y2="97024"/>
                        <a14:foregroundMark x1="12361" y1="97024" x2="7361" y2="87302"/>
                        <a14:foregroundMark x1="7361" y1="87302" x2="9861" y2="70040"/>
                        <a14:foregroundMark x1="9861" y1="70040" x2="12917" y2="65675"/>
                        <a14:foregroundMark x1="13750" y1="71825" x2="21250" y2="72024"/>
                        <a14:foregroundMark x1="21250" y1="72024" x2="26250" y2="76389"/>
                        <a14:foregroundMark x1="26250" y1="76389" x2="28889" y2="86111"/>
                        <a14:foregroundMark x1="28889" y1="86111" x2="27083" y2="94643"/>
                        <a14:foregroundMark x1="27083" y1="94643" x2="21111" y2="97222"/>
                        <a14:foregroundMark x1="21111" y1="97222" x2="14722" y2="96627"/>
                        <a14:foregroundMark x1="14722" y1="96627" x2="9028" y2="90476"/>
                        <a14:foregroundMark x1="9028" y1="90476" x2="4861" y2="81548"/>
                        <a14:foregroundMark x1="4861" y1="81548" x2="6944" y2="70040"/>
                        <a14:foregroundMark x1="6944" y1="70040" x2="13889" y2="65675"/>
                        <a14:foregroundMark x1="13889" y1="65675" x2="15833" y2="67857"/>
                        <a14:foregroundMark x1="15833" y1="73611" x2="21806" y2="74206"/>
                        <a14:foregroundMark x1="21806" y1="74206" x2="26250" y2="80556"/>
                        <a14:foregroundMark x1="26250" y1="80556" x2="26250" y2="89286"/>
                        <a14:foregroundMark x1="26250" y1="89286" x2="21806" y2="97421"/>
                        <a14:foregroundMark x1="21806" y1="97421" x2="13472" y2="92262"/>
                        <a14:foregroundMark x1="13472" y1="92262" x2="10556" y2="85317"/>
                        <a14:foregroundMark x1="10556" y1="85317" x2="10139" y2="75794"/>
                        <a14:foregroundMark x1="10139" y1="75794" x2="14028" y2="70635"/>
                        <a14:foregroundMark x1="14028" y1="70635" x2="17500" y2="73016"/>
                        <a14:foregroundMark x1="15972" y1="73016" x2="25833" y2="74008"/>
                        <a14:foregroundMark x1="25833" y1="74008" x2="30278" y2="82341"/>
                        <a14:foregroundMark x1="30278" y1="82341" x2="27083" y2="98214"/>
                        <a14:foregroundMark x1="27083" y1="98214" x2="2639" y2="95238"/>
                        <a14:foregroundMark x1="2639" y1="95238" x2="2222" y2="86111"/>
                        <a14:foregroundMark x1="2222" y1="86111" x2="4028" y2="78373"/>
                        <a14:foregroundMark x1="4028" y1="78373" x2="7361" y2="72421"/>
                        <a14:foregroundMark x1="7361" y1="72421" x2="15556" y2="67063"/>
                        <a14:foregroundMark x1="15556" y1="67063" x2="19028" y2="71627"/>
                        <a14:foregroundMark x1="14861" y1="73810" x2="21944" y2="72619"/>
                        <a14:foregroundMark x1="21944" y1="72619" x2="27361" y2="77778"/>
                        <a14:foregroundMark x1="27361" y1="77778" x2="27917" y2="88492"/>
                        <a14:foregroundMark x1="27917" y1="88492" x2="25000" y2="95040"/>
                        <a14:foregroundMark x1="25000" y1="95040" x2="20556" y2="99008"/>
                        <a14:foregroundMark x1="20556" y1="99008" x2="13056" y2="99405"/>
                        <a14:foregroundMark x1="13056" y1="99405" x2="2778" y2="92659"/>
                        <a14:foregroundMark x1="2778" y1="92659" x2="3472" y2="84921"/>
                        <a14:foregroundMark x1="3472" y1="84921" x2="6250" y2="78175"/>
                        <a14:foregroundMark x1="6250" y1="78175" x2="10278" y2="73214"/>
                        <a14:foregroundMark x1="10278" y1="73214" x2="17222" y2="71032"/>
                        <a14:foregroundMark x1="17222" y1="71032" x2="20972" y2="71627"/>
                        <a14:foregroundMark x1="14167" y1="72222" x2="20139" y2="74206"/>
                        <a14:foregroundMark x1="20139" y1="74206" x2="24028" y2="80754"/>
                        <a14:foregroundMark x1="24028" y1="80754" x2="24306" y2="88889"/>
                        <a14:foregroundMark x1="24306" y1="88889" x2="12500" y2="90079"/>
                        <a14:foregroundMark x1="12500" y1="90079" x2="9167" y2="83730"/>
                        <a14:foregroundMark x1="9167" y1="83730" x2="16944" y2="72222"/>
                        <a14:foregroundMark x1="16944" y1="72222" x2="19583" y2="69643"/>
                        <a14:foregroundMark x1="15278" y1="72817" x2="21806" y2="73214"/>
                        <a14:foregroundMark x1="21806" y1="73214" x2="25000" y2="83929"/>
                        <a14:foregroundMark x1="25000" y1="83929" x2="25000" y2="93651"/>
                        <a14:foregroundMark x1="25000" y1="93651" x2="18611" y2="95437"/>
                        <a14:foregroundMark x1="18611" y1="95437" x2="11250" y2="91468"/>
                        <a14:foregroundMark x1="11250" y1="91468" x2="8472" y2="84127"/>
                        <a14:foregroundMark x1="8472" y1="84127" x2="12639" y2="75000"/>
                        <a14:foregroundMark x1="12639" y1="75000" x2="16111" y2="70833"/>
                        <a14:foregroundMark x1="16528" y1="73016" x2="21806" y2="73214"/>
                        <a14:foregroundMark x1="21806" y1="73214" x2="24861" y2="79167"/>
                        <a14:foregroundMark x1="24861" y1="79167" x2="24444" y2="87302"/>
                        <a14:foregroundMark x1="24444" y1="87302" x2="19583" y2="91468"/>
                        <a14:foregroundMark x1="19583" y1="91468" x2="13611" y2="90675"/>
                        <a14:foregroundMark x1="13611" y1="90675" x2="12361" y2="81746"/>
                        <a14:foregroundMark x1="12361" y1="81746" x2="14722" y2="74603"/>
                        <a14:foregroundMark x1="14722" y1="74603" x2="16528" y2="73214"/>
                        <a14:foregroundMark x1="17083" y1="72619" x2="22500" y2="73810"/>
                        <a14:foregroundMark x1="22500" y1="73810" x2="25000" y2="82341"/>
                        <a14:foregroundMark x1="25000" y1="82341" x2="25278" y2="90079"/>
                        <a14:foregroundMark x1="25278" y1="90079" x2="19028" y2="93254"/>
                        <a14:foregroundMark x1="19028" y1="93254" x2="13472" y2="92659"/>
                        <a14:foregroundMark x1="13472" y1="92659" x2="9583" y2="87302"/>
                        <a14:foregroundMark x1="9583" y1="87302" x2="12083" y2="77976"/>
                        <a14:foregroundMark x1="12083" y1="77976" x2="15972" y2="70635"/>
                        <a14:foregroundMark x1="15972" y1="70635" x2="18333" y2="73214"/>
                        <a14:foregroundMark x1="17361" y1="73611" x2="23889" y2="74206"/>
                        <a14:foregroundMark x1="23889" y1="74206" x2="25972" y2="82143"/>
                        <a14:foregroundMark x1="25972" y1="82143" x2="25694" y2="90476"/>
                        <a14:foregroundMark x1="25694" y1="90476" x2="20556" y2="92659"/>
                        <a14:foregroundMark x1="20556" y1="92659" x2="14583" y2="91468"/>
                        <a14:foregroundMark x1="14583" y1="91468" x2="9583" y2="88294"/>
                        <a14:foregroundMark x1="9583" y1="88294" x2="10972" y2="79762"/>
                        <a14:foregroundMark x1="10972" y1="79762" x2="18472" y2="71429"/>
                        <a14:foregroundMark x1="17222" y1="73413" x2="22778" y2="74802"/>
                        <a14:foregroundMark x1="22778" y1="74802" x2="24722" y2="90476"/>
                        <a14:foregroundMark x1="24722" y1="90476" x2="19861" y2="93452"/>
                        <a14:foregroundMark x1="19861" y1="93452" x2="14028" y2="92460"/>
                        <a14:foregroundMark x1="14028" y1="92460" x2="10694" y2="86508"/>
                        <a14:foregroundMark x1="10694" y1="86508" x2="12222" y2="79167"/>
                        <a14:foregroundMark x1="12222" y1="79167" x2="15972" y2="72619"/>
                        <a14:foregroundMark x1="15972" y1="72619" x2="17500" y2="72619"/>
                        <a14:foregroundMark x1="16667" y1="73016" x2="24167" y2="76587"/>
                        <a14:foregroundMark x1="24167" y1="76587" x2="27083" y2="84127"/>
                        <a14:foregroundMark x1="27083" y1="84127" x2="28194" y2="94444"/>
                        <a14:foregroundMark x1="28194" y1="94444" x2="23194" y2="99405"/>
                        <a14:foregroundMark x1="23194" y1="99405" x2="10000" y2="94643"/>
                        <a14:foregroundMark x1="10000" y1="94643" x2="5972" y2="89484"/>
                        <a14:foregroundMark x1="5972" y1="89484" x2="9444" y2="78175"/>
                        <a14:foregroundMark x1="9444" y1="78175" x2="15694" y2="73810"/>
                        <a14:foregroundMark x1="15694" y1="73810" x2="17222" y2="73611"/>
                        <a14:foregroundMark x1="17222" y1="72619" x2="25278" y2="76389"/>
                        <a14:foregroundMark x1="25278" y1="76389" x2="26944" y2="83730"/>
                        <a14:foregroundMark x1="26944" y1="83730" x2="26528" y2="93452"/>
                        <a14:foregroundMark x1="26528" y1="93452" x2="23750" y2="99802"/>
                        <a14:foregroundMark x1="23750" y1="99802" x2="14861" y2="97421"/>
                        <a14:foregroundMark x1="14861" y1="97421" x2="10000" y2="93452"/>
                        <a14:foregroundMark x1="10000" y1="93452" x2="6528" y2="85714"/>
                        <a14:foregroundMark x1="6528" y1="85714" x2="9444" y2="75595"/>
                        <a14:foregroundMark x1="9444" y1="75595" x2="14444" y2="68651"/>
                        <a14:foregroundMark x1="14444" y1="68651" x2="17917" y2="68056"/>
                        <a14:foregroundMark x1="18333" y1="72222" x2="19583" y2="80159"/>
                        <a14:foregroundMark x1="19583" y1="80159" x2="17500" y2="73810"/>
                        <a14:foregroundMark x1="19167" y1="78770" x2="13750" y2="80357"/>
                        <a14:foregroundMark x1="13750" y1="80357" x2="10417" y2="87897"/>
                        <a14:foregroundMark x1="10417" y1="87897" x2="19028" y2="91270"/>
                        <a14:foregroundMark x1="19028" y1="91270" x2="24028" y2="88690"/>
                        <a14:foregroundMark x1="24028" y1="88690" x2="23889" y2="80754"/>
                        <a14:foregroundMark x1="23889" y1="80754" x2="15278" y2="77183"/>
                        <a14:foregroundMark x1="15278" y1="77183" x2="13056" y2="77183"/>
                        <a14:foregroundMark x1="17778" y1="79167" x2="7639" y2="83333"/>
                        <a14:foregroundMark x1="7639" y1="83333" x2="10417" y2="89881"/>
                        <a14:foregroundMark x1="10417" y1="89881" x2="16250" y2="90675"/>
                        <a14:foregroundMark x1="16250" y1="90675" x2="21528" y2="89683"/>
                        <a14:foregroundMark x1="21528" y1="89683" x2="24583" y2="83532"/>
                        <a14:foregroundMark x1="24583" y1="83532" x2="17083" y2="799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9" t="27251" r="54861" b="56497"/>
          <a:stretch/>
        </p:blipFill>
        <p:spPr>
          <a:xfrm>
            <a:off x="750779" y="2402007"/>
            <a:ext cx="3210979" cy="846160"/>
          </a:xfrm>
          <a:prstGeom prst="rect">
            <a:avLst/>
          </a:prstGeom>
        </p:spPr>
      </p:pic>
      <p:pic>
        <p:nvPicPr>
          <p:cNvPr id="19" name="Picture 1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4AD2B8D-B237-4681-B15B-F6DA034A72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7" b="99802" l="694" r="90000">
                        <a14:foregroundMark x1="43472" y1="1190" x2="50139" y2="81548"/>
                        <a14:foregroundMark x1="50139" y1="81548" x2="46111" y2="99802"/>
                        <a14:foregroundMark x1="46111" y1="99802" x2="46111" y2="99802"/>
                        <a14:foregroundMark x1="42222" y1="99802" x2="12917" y2="93849"/>
                        <a14:foregroundMark x1="12917" y1="93849" x2="21111" y2="97619"/>
                        <a14:foregroundMark x1="21111" y1="97619" x2="2222" y2="97817"/>
                        <a14:foregroundMark x1="2222" y1="97817" x2="2222" y2="35317"/>
                        <a14:foregroundMark x1="2222" y1="35317" x2="972" y2="8730"/>
                        <a14:foregroundMark x1="972" y1="8730" x2="3750" y2="1587"/>
                        <a14:foregroundMark x1="3750" y1="1587" x2="10417" y2="1984"/>
                        <a14:foregroundMark x1="10417" y1="1984" x2="15694" y2="1389"/>
                        <a14:foregroundMark x1="15694" y1="1389" x2="23056" y2="3175"/>
                        <a14:foregroundMark x1="23056" y1="3175" x2="30833" y2="2976"/>
                        <a14:foregroundMark x1="30833" y1="2976" x2="36389" y2="3373"/>
                        <a14:foregroundMark x1="36389" y1="3373" x2="40972" y2="7143"/>
                        <a14:foregroundMark x1="40972" y1="7143" x2="41111" y2="8135"/>
                        <a14:foregroundMark x1="35417" y1="3373" x2="30000" y2="1389"/>
                        <a14:foregroundMark x1="30000" y1="1389" x2="25000" y2="6746"/>
                        <a14:foregroundMark x1="25000" y1="6746" x2="27222" y2="16071"/>
                        <a14:foregroundMark x1="27222" y1="16071" x2="35278" y2="18452"/>
                        <a14:foregroundMark x1="35278" y1="18452" x2="40556" y2="11706"/>
                        <a14:foregroundMark x1="40556" y1="11706" x2="43056" y2="2976"/>
                        <a14:foregroundMark x1="43056" y1="2976" x2="37917" y2="198"/>
                        <a14:foregroundMark x1="37917" y1="198" x2="30694" y2="595"/>
                        <a14:foregroundMark x1="30694" y1="595" x2="30694" y2="992"/>
                        <a14:foregroundMark x1="14028" y1="1389" x2="13472" y2="12500"/>
                        <a14:foregroundMark x1="13472" y1="12500" x2="17500" y2="20833"/>
                        <a14:foregroundMark x1="17500" y1="20833" x2="24722" y2="27579"/>
                        <a14:foregroundMark x1="24722" y1="27579" x2="37361" y2="30159"/>
                        <a14:foregroundMark x1="37361" y1="30159" x2="46944" y2="19048"/>
                        <a14:foregroundMark x1="46944" y1="19048" x2="46250" y2="12897"/>
                        <a14:foregroundMark x1="15833" y1="3175" x2="12500" y2="9524"/>
                        <a14:foregroundMark x1="12500" y1="9524" x2="17778" y2="12698"/>
                        <a14:foregroundMark x1="17778" y1="12698" x2="23056" y2="9325"/>
                        <a14:foregroundMark x1="23056" y1="9325" x2="23194" y2="397"/>
                        <a14:foregroundMark x1="23194" y1="397" x2="15139" y2="1190"/>
                        <a14:foregroundMark x1="15139" y1="1190" x2="11944" y2="6548"/>
                        <a14:foregroundMark x1="6111" y1="595" x2="1250" y2="3373"/>
                        <a14:foregroundMark x1="1250" y1="3373" x2="5833" y2="11905"/>
                        <a14:foregroundMark x1="5833" y1="11905" x2="11111" y2="10714"/>
                        <a14:foregroundMark x1="11111" y1="10714" x2="6250" y2="2778"/>
                        <a14:foregroundMark x1="6250" y1="2778" x2="694" y2="992"/>
                        <a14:foregroundMark x1="694" y1="992" x2="694" y2="1190"/>
                        <a14:foregroundMark x1="26667" y1="12103" x2="20694" y2="13294"/>
                        <a14:foregroundMark x1="20694" y1="13294" x2="25139" y2="20437"/>
                        <a14:foregroundMark x1="25139" y1="20437" x2="25556" y2="13095"/>
                        <a14:foregroundMark x1="23056" y1="2976" x2="16667" y2="2778"/>
                        <a14:foregroundMark x1="16667" y1="2778" x2="15417" y2="10714"/>
                        <a14:foregroundMark x1="15417" y1="10714" x2="20972" y2="11310"/>
                        <a14:foregroundMark x1="20972" y1="11310" x2="22222" y2="3175"/>
                        <a14:foregroundMark x1="22222" y1="3175" x2="20278" y2="2183"/>
                        <a14:foregroundMark x1="7917" y1="28373" x2="2361" y2="30754"/>
                        <a14:foregroundMark x1="2361" y1="30754" x2="4444" y2="38095"/>
                        <a14:foregroundMark x1="4444" y1="38095" x2="10278" y2="34722"/>
                        <a14:foregroundMark x1="10278" y1="34722" x2="27222" y2="41468"/>
                        <a14:foregroundMark x1="27222" y1="41468" x2="39444" y2="40476"/>
                        <a14:foregroundMark x1="39444" y1="40476" x2="43611" y2="35516"/>
                        <a14:foregroundMark x1="43611" y1="35516" x2="39861" y2="28175"/>
                        <a14:foregroundMark x1="39861" y1="28175" x2="6944" y2="28571"/>
                        <a14:foregroundMark x1="8472" y1="35913" x2="7639" y2="27976"/>
                        <a14:foregroundMark x1="7639" y1="27976" x2="1528" y2="31151"/>
                        <a14:foregroundMark x1="1528" y1="31151" x2="4167" y2="38095"/>
                        <a14:foregroundMark x1="4167" y1="38095" x2="8472" y2="35516"/>
                        <a14:foregroundMark x1="5694" y1="39087" x2="10556" y2="35516"/>
                        <a14:foregroundMark x1="10556" y1="35516" x2="5000" y2="27579"/>
                        <a14:foregroundMark x1="5000" y1="27579" x2="556" y2="33333"/>
                        <a14:foregroundMark x1="556" y1="33333" x2="4861" y2="38690"/>
                        <a14:foregroundMark x1="4861" y1="38690" x2="5556" y2="39087"/>
                        <a14:foregroundMark x1="6111" y1="42659" x2="1667" y2="48413"/>
                        <a14:foregroundMark x1="1667" y1="48413" x2="5278" y2="54563"/>
                        <a14:foregroundMark x1="5278" y1="54563" x2="9861" y2="50198"/>
                        <a14:foregroundMark x1="9861" y1="50198" x2="4722" y2="42063"/>
                        <a14:foregroundMark x1="9583" y1="46230" x2="4167" y2="43849"/>
                        <a14:foregroundMark x1="4167" y1="43849" x2="2361" y2="51786"/>
                        <a14:foregroundMark x1="2361" y1="51786" x2="7639" y2="53175"/>
                        <a14:foregroundMark x1="7639" y1="53175" x2="9722" y2="46032"/>
                        <a14:foregroundMark x1="9722" y1="46032" x2="9722" y2="44643"/>
                        <a14:foregroundMark x1="8750" y1="49603" x2="5417" y2="43254"/>
                        <a14:foregroundMark x1="5417" y1="43254" x2="972" y2="49008"/>
                        <a14:foregroundMark x1="972" y1="49008" x2="2917" y2="57937"/>
                        <a14:foregroundMark x1="2917" y1="57937" x2="10000" y2="59325"/>
                        <a14:foregroundMark x1="10000" y1="59325" x2="12778" y2="49802"/>
                        <a14:foregroundMark x1="12778" y1="49802" x2="8194" y2="45238"/>
                        <a14:foregroundMark x1="9306" y1="57341" x2="9028" y2="65476"/>
                        <a14:foregroundMark x1="9028" y1="65476" x2="27639" y2="68254"/>
                        <a14:foregroundMark x1="27639" y1="68254" x2="34722" y2="68056"/>
                        <a14:foregroundMark x1="34722" y1="68056" x2="40278" y2="69048"/>
                        <a14:foregroundMark x1="40278" y1="69048" x2="45556" y2="67460"/>
                        <a14:foregroundMark x1="45556" y1="67460" x2="46528" y2="57341"/>
                        <a14:foregroundMark x1="46528" y1="57341" x2="43472" y2="48413"/>
                        <a14:foregroundMark x1="43472" y1="48413" x2="37500" y2="45238"/>
                        <a14:foregroundMark x1="37500" y1="45238" x2="19444" y2="46627"/>
                        <a14:foregroundMark x1="19444" y1="46627" x2="8750" y2="55357"/>
                        <a14:foregroundMark x1="8750" y1="55357" x2="8056" y2="57937"/>
                        <a14:foregroundMark x1="27500" y1="43056" x2="36806" y2="42857"/>
                        <a14:foregroundMark x1="36806" y1="42857" x2="41111" y2="37897"/>
                        <a14:foregroundMark x1="41111" y1="37897" x2="34444" y2="34325"/>
                        <a14:foregroundMark x1="34444" y1="34325" x2="29028" y2="34127"/>
                        <a14:foregroundMark x1="29028" y1="34127" x2="24583" y2="39087"/>
                        <a14:foregroundMark x1="24583" y1="39087" x2="28611" y2="43056"/>
                        <a14:foregroundMark x1="4583" y1="71032" x2="1944" y2="78770"/>
                        <a14:foregroundMark x1="1944" y1="78770" x2="7500" y2="80754"/>
                        <a14:foregroundMark x1="7500" y1="80754" x2="8611" y2="73214"/>
                        <a14:foregroundMark x1="8611" y1="73214" x2="2639" y2="68651"/>
                        <a14:foregroundMark x1="2639" y1="68651" x2="556" y2="69444"/>
                        <a14:foregroundMark x1="8056" y1="73810" x2="2500" y2="75397"/>
                        <a14:foregroundMark x1="2500" y1="75397" x2="4167" y2="84524"/>
                        <a14:foregroundMark x1="4167" y1="84524" x2="9306" y2="87698"/>
                        <a14:foregroundMark x1="9306" y1="87698" x2="11250" y2="75992"/>
                        <a14:foregroundMark x1="11250" y1="75992" x2="7778" y2="68849"/>
                        <a14:foregroundMark x1="7778" y1="68849" x2="2639" y2="66270"/>
                        <a14:foregroundMark x1="2639" y1="66270" x2="2500" y2="66667"/>
                        <a14:foregroundMark x1="9028" y1="71627" x2="18750" y2="69841"/>
                        <a14:foregroundMark x1="18750" y1="69841" x2="27778" y2="74603"/>
                        <a14:foregroundMark x1="27778" y1="74603" x2="30278" y2="85317"/>
                        <a14:foregroundMark x1="30278" y1="85317" x2="30139" y2="96627"/>
                        <a14:foregroundMark x1="30139" y1="96627" x2="20972" y2="99206"/>
                        <a14:foregroundMark x1="20972" y1="99206" x2="3889" y2="93452"/>
                        <a14:foregroundMark x1="3889" y1="93452" x2="1528" y2="85317"/>
                        <a14:foregroundMark x1="1528" y1="85317" x2="5417" y2="74405"/>
                        <a14:foregroundMark x1="5417" y1="74405" x2="9861" y2="67659"/>
                        <a14:foregroundMark x1="12083" y1="73016" x2="20000" y2="73413"/>
                        <a14:foregroundMark x1="20000" y1="73413" x2="24861" y2="76587"/>
                        <a14:foregroundMark x1="24861" y1="76587" x2="26111" y2="88889"/>
                        <a14:foregroundMark x1="26111" y1="88889" x2="23889" y2="97222"/>
                        <a14:foregroundMark x1="23889" y1="97222" x2="16528" y2="99008"/>
                        <a14:foregroundMark x1="16528" y1="99008" x2="10972" y2="95040"/>
                        <a14:foregroundMark x1="10972" y1="95040" x2="10000" y2="83532"/>
                        <a14:foregroundMark x1="10000" y1="83532" x2="11806" y2="73214"/>
                        <a14:foregroundMark x1="11806" y1="73214" x2="20417" y2="70833"/>
                        <a14:foregroundMark x1="20417" y1="70833" x2="26806" y2="75198"/>
                        <a14:foregroundMark x1="26806" y1="75198" x2="28333" y2="85516"/>
                        <a14:foregroundMark x1="28333" y1="85516" x2="27917" y2="96032"/>
                        <a14:foregroundMark x1="27917" y1="96032" x2="12361" y2="97024"/>
                        <a14:foregroundMark x1="12361" y1="97024" x2="7361" y2="87302"/>
                        <a14:foregroundMark x1="7361" y1="87302" x2="9861" y2="70040"/>
                        <a14:foregroundMark x1="9861" y1="70040" x2="12917" y2="65675"/>
                        <a14:foregroundMark x1="13750" y1="71825" x2="21250" y2="72024"/>
                        <a14:foregroundMark x1="21250" y1="72024" x2="26250" y2="76389"/>
                        <a14:foregroundMark x1="26250" y1="76389" x2="28889" y2="86111"/>
                        <a14:foregroundMark x1="28889" y1="86111" x2="27083" y2="94643"/>
                        <a14:foregroundMark x1="27083" y1="94643" x2="21111" y2="97222"/>
                        <a14:foregroundMark x1="21111" y1="97222" x2="14722" y2="96627"/>
                        <a14:foregroundMark x1="14722" y1="96627" x2="9028" y2="90476"/>
                        <a14:foregroundMark x1="9028" y1="90476" x2="4861" y2="81548"/>
                        <a14:foregroundMark x1="4861" y1="81548" x2="6944" y2="70040"/>
                        <a14:foregroundMark x1="6944" y1="70040" x2="13889" y2="65675"/>
                        <a14:foregroundMark x1="13889" y1="65675" x2="15833" y2="67857"/>
                        <a14:foregroundMark x1="15833" y1="73611" x2="21806" y2="74206"/>
                        <a14:foregroundMark x1="21806" y1="74206" x2="26250" y2="80556"/>
                        <a14:foregroundMark x1="26250" y1="80556" x2="26250" y2="89286"/>
                        <a14:foregroundMark x1="26250" y1="89286" x2="21806" y2="97421"/>
                        <a14:foregroundMark x1="21806" y1="97421" x2="13472" y2="92262"/>
                        <a14:foregroundMark x1="13472" y1="92262" x2="10556" y2="85317"/>
                        <a14:foregroundMark x1="10556" y1="85317" x2="10139" y2="75794"/>
                        <a14:foregroundMark x1="10139" y1="75794" x2="14028" y2="70635"/>
                        <a14:foregroundMark x1="14028" y1="70635" x2="17500" y2="73016"/>
                        <a14:foregroundMark x1="15972" y1="73016" x2="25833" y2="74008"/>
                        <a14:foregroundMark x1="25833" y1="74008" x2="30278" y2="82341"/>
                        <a14:foregroundMark x1="30278" y1="82341" x2="27083" y2="98214"/>
                        <a14:foregroundMark x1="27083" y1="98214" x2="2639" y2="95238"/>
                        <a14:foregroundMark x1="2639" y1="95238" x2="2222" y2="86111"/>
                        <a14:foregroundMark x1="2222" y1="86111" x2="4028" y2="78373"/>
                        <a14:foregroundMark x1="4028" y1="78373" x2="7361" y2="72421"/>
                        <a14:foregroundMark x1="7361" y1="72421" x2="15556" y2="67063"/>
                        <a14:foregroundMark x1="15556" y1="67063" x2="19028" y2="71627"/>
                        <a14:foregroundMark x1="14861" y1="73810" x2="21944" y2="72619"/>
                        <a14:foregroundMark x1="21944" y1="72619" x2="27361" y2="77778"/>
                        <a14:foregroundMark x1="27361" y1="77778" x2="27917" y2="88492"/>
                        <a14:foregroundMark x1="27917" y1="88492" x2="25000" y2="95040"/>
                        <a14:foregroundMark x1="25000" y1="95040" x2="20556" y2="99008"/>
                        <a14:foregroundMark x1="20556" y1="99008" x2="13056" y2="99405"/>
                        <a14:foregroundMark x1="13056" y1="99405" x2="2778" y2="92659"/>
                        <a14:foregroundMark x1="2778" y1="92659" x2="3472" y2="84921"/>
                        <a14:foregroundMark x1="3472" y1="84921" x2="6250" y2="78175"/>
                        <a14:foregroundMark x1="6250" y1="78175" x2="10278" y2="73214"/>
                        <a14:foregroundMark x1="10278" y1="73214" x2="17222" y2="71032"/>
                        <a14:foregroundMark x1="17222" y1="71032" x2="20972" y2="71627"/>
                        <a14:foregroundMark x1="14167" y1="72222" x2="20139" y2="74206"/>
                        <a14:foregroundMark x1="20139" y1="74206" x2="24028" y2="80754"/>
                        <a14:foregroundMark x1="24028" y1="80754" x2="24306" y2="88889"/>
                        <a14:foregroundMark x1="24306" y1="88889" x2="12500" y2="90079"/>
                        <a14:foregroundMark x1="12500" y1="90079" x2="9167" y2="83730"/>
                        <a14:foregroundMark x1="9167" y1="83730" x2="16944" y2="72222"/>
                        <a14:foregroundMark x1="16944" y1="72222" x2="19583" y2="69643"/>
                        <a14:foregroundMark x1="15278" y1="72817" x2="21806" y2="73214"/>
                        <a14:foregroundMark x1="21806" y1="73214" x2="25000" y2="83929"/>
                        <a14:foregroundMark x1="25000" y1="83929" x2="25000" y2="93651"/>
                        <a14:foregroundMark x1="25000" y1="93651" x2="18611" y2="95437"/>
                        <a14:foregroundMark x1="18611" y1="95437" x2="11250" y2="91468"/>
                        <a14:foregroundMark x1="11250" y1="91468" x2="8472" y2="84127"/>
                        <a14:foregroundMark x1="8472" y1="84127" x2="12639" y2="75000"/>
                        <a14:foregroundMark x1="12639" y1="75000" x2="16111" y2="70833"/>
                        <a14:foregroundMark x1="16528" y1="73016" x2="21806" y2="73214"/>
                        <a14:foregroundMark x1="21806" y1="73214" x2="24861" y2="79167"/>
                        <a14:foregroundMark x1="24861" y1="79167" x2="24444" y2="87302"/>
                        <a14:foregroundMark x1="24444" y1="87302" x2="19583" y2="91468"/>
                        <a14:foregroundMark x1="19583" y1="91468" x2="13611" y2="90675"/>
                        <a14:foregroundMark x1="13611" y1="90675" x2="12361" y2="81746"/>
                        <a14:foregroundMark x1="12361" y1="81746" x2="14722" y2="74603"/>
                        <a14:foregroundMark x1="14722" y1="74603" x2="16528" y2="73214"/>
                        <a14:foregroundMark x1="17083" y1="72619" x2="22500" y2="73810"/>
                        <a14:foregroundMark x1="22500" y1="73810" x2="25000" y2="82341"/>
                        <a14:foregroundMark x1="25000" y1="82341" x2="25278" y2="90079"/>
                        <a14:foregroundMark x1="25278" y1="90079" x2="19028" y2="93254"/>
                        <a14:foregroundMark x1="19028" y1="93254" x2="13472" y2="92659"/>
                        <a14:foregroundMark x1="13472" y1="92659" x2="9583" y2="87302"/>
                        <a14:foregroundMark x1="9583" y1="87302" x2="12083" y2="77976"/>
                        <a14:foregroundMark x1="12083" y1="77976" x2="15972" y2="70635"/>
                        <a14:foregroundMark x1="15972" y1="70635" x2="18333" y2="73214"/>
                        <a14:foregroundMark x1="17361" y1="73611" x2="23889" y2="74206"/>
                        <a14:foregroundMark x1="23889" y1="74206" x2="25972" y2="82143"/>
                        <a14:foregroundMark x1="25972" y1="82143" x2="25694" y2="90476"/>
                        <a14:foregroundMark x1="25694" y1="90476" x2="20556" y2="92659"/>
                        <a14:foregroundMark x1="20556" y1="92659" x2="14583" y2="91468"/>
                        <a14:foregroundMark x1="14583" y1="91468" x2="9583" y2="88294"/>
                        <a14:foregroundMark x1="9583" y1="88294" x2="10972" y2="79762"/>
                        <a14:foregroundMark x1="10972" y1="79762" x2="18472" y2="71429"/>
                        <a14:foregroundMark x1="17222" y1="73413" x2="22778" y2="74802"/>
                        <a14:foregroundMark x1="22778" y1="74802" x2="24722" y2="90476"/>
                        <a14:foregroundMark x1="24722" y1="90476" x2="19861" y2="93452"/>
                        <a14:foregroundMark x1="19861" y1="93452" x2="14028" y2="92460"/>
                        <a14:foregroundMark x1="14028" y1="92460" x2="10694" y2="86508"/>
                        <a14:foregroundMark x1="10694" y1="86508" x2="12222" y2="79167"/>
                        <a14:foregroundMark x1="12222" y1="79167" x2="15972" y2="72619"/>
                        <a14:foregroundMark x1="15972" y1="72619" x2="17500" y2="72619"/>
                        <a14:foregroundMark x1="16667" y1="73016" x2="24167" y2="76587"/>
                        <a14:foregroundMark x1="24167" y1="76587" x2="27083" y2="84127"/>
                        <a14:foregroundMark x1="27083" y1="84127" x2="28194" y2="94444"/>
                        <a14:foregroundMark x1="28194" y1="94444" x2="23194" y2="99405"/>
                        <a14:foregroundMark x1="23194" y1="99405" x2="10000" y2="94643"/>
                        <a14:foregroundMark x1="10000" y1="94643" x2="5972" y2="89484"/>
                        <a14:foregroundMark x1="5972" y1="89484" x2="9444" y2="78175"/>
                        <a14:foregroundMark x1="9444" y1="78175" x2="15694" y2="73810"/>
                        <a14:foregroundMark x1="15694" y1="73810" x2="17222" y2="73611"/>
                        <a14:foregroundMark x1="17222" y1="72619" x2="25278" y2="76389"/>
                        <a14:foregroundMark x1="25278" y1="76389" x2="26944" y2="83730"/>
                        <a14:foregroundMark x1="26944" y1="83730" x2="26528" y2="93452"/>
                        <a14:foregroundMark x1="26528" y1="93452" x2="23750" y2="99802"/>
                        <a14:foregroundMark x1="23750" y1="99802" x2="14861" y2="97421"/>
                        <a14:foregroundMark x1="14861" y1="97421" x2="10000" y2="93452"/>
                        <a14:foregroundMark x1="10000" y1="93452" x2="6528" y2="85714"/>
                        <a14:foregroundMark x1="6528" y1="85714" x2="9444" y2="75595"/>
                        <a14:foregroundMark x1="9444" y1="75595" x2="14444" y2="68651"/>
                        <a14:foregroundMark x1="14444" y1="68651" x2="17917" y2="68056"/>
                        <a14:foregroundMark x1="18333" y1="72222" x2="19583" y2="80159"/>
                        <a14:foregroundMark x1="19583" y1="80159" x2="17500" y2="73810"/>
                        <a14:foregroundMark x1="19167" y1="78770" x2="13750" y2="80357"/>
                        <a14:foregroundMark x1="13750" y1="80357" x2="10417" y2="87897"/>
                        <a14:foregroundMark x1="10417" y1="87897" x2="19028" y2="91270"/>
                        <a14:foregroundMark x1="19028" y1="91270" x2="24028" y2="88690"/>
                        <a14:foregroundMark x1="24028" y1="88690" x2="23889" y2="80754"/>
                        <a14:foregroundMark x1="23889" y1="80754" x2="15278" y2="77183"/>
                        <a14:foregroundMark x1="15278" y1="77183" x2="13056" y2="77183"/>
                        <a14:foregroundMark x1="17778" y1="79167" x2="7639" y2="83333"/>
                        <a14:foregroundMark x1="7639" y1="83333" x2="10417" y2="89881"/>
                        <a14:foregroundMark x1="10417" y1="89881" x2="16250" y2="90675"/>
                        <a14:foregroundMark x1="16250" y1="90675" x2="21528" y2="89683"/>
                        <a14:foregroundMark x1="21528" y1="89683" x2="24583" y2="83532"/>
                        <a14:foregroundMark x1="24583" y1="83532" x2="17083" y2="799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9" t="44567" r="54861" b="33020"/>
          <a:stretch/>
        </p:blipFill>
        <p:spPr>
          <a:xfrm>
            <a:off x="769171" y="3276646"/>
            <a:ext cx="3210979" cy="1166928"/>
          </a:xfrm>
          <a:prstGeom prst="rect">
            <a:avLst/>
          </a:prstGeom>
        </p:spPr>
      </p:pic>
      <p:pic>
        <p:nvPicPr>
          <p:cNvPr id="21" name="Picture 2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339B2B9-E941-497F-A505-88A027FEB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7" b="99802" l="694" r="90000">
                        <a14:foregroundMark x1="43472" y1="1190" x2="50139" y2="81548"/>
                        <a14:foregroundMark x1="50139" y1="81548" x2="46111" y2="99802"/>
                        <a14:foregroundMark x1="46111" y1="99802" x2="46111" y2="99802"/>
                        <a14:foregroundMark x1="42222" y1="99802" x2="12917" y2="93849"/>
                        <a14:foregroundMark x1="12917" y1="93849" x2="21111" y2="97619"/>
                        <a14:foregroundMark x1="21111" y1="97619" x2="2222" y2="97817"/>
                        <a14:foregroundMark x1="2222" y1="97817" x2="2222" y2="35317"/>
                        <a14:foregroundMark x1="2222" y1="35317" x2="972" y2="8730"/>
                        <a14:foregroundMark x1="972" y1="8730" x2="3750" y2="1587"/>
                        <a14:foregroundMark x1="3750" y1="1587" x2="10417" y2="1984"/>
                        <a14:foregroundMark x1="10417" y1="1984" x2="15694" y2="1389"/>
                        <a14:foregroundMark x1="15694" y1="1389" x2="23056" y2="3175"/>
                        <a14:foregroundMark x1="23056" y1="3175" x2="30833" y2="2976"/>
                        <a14:foregroundMark x1="30833" y1="2976" x2="36389" y2="3373"/>
                        <a14:foregroundMark x1="36389" y1="3373" x2="40972" y2="7143"/>
                        <a14:foregroundMark x1="40972" y1="7143" x2="41111" y2="8135"/>
                        <a14:foregroundMark x1="35417" y1="3373" x2="30000" y2="1389"/>
                        <a14:foregroundMark x1="30000" y1="1389" x2="25000" y2="6746"/>
                        <a14:foregroundMark x1="25000" y1="6746" x2="27222" y2="16071"/>
                        <a14:foregroundMark x1="27222" y1="16071" x2="35278" y2="18452"/>
                        <a14:foregroundMark x1="35278" y1="18452" x2="40556" y2="11706"/>
                        <a14:foregroundMark x1="40556" y1="11706" x2="43056" y2="2976"/>
                        <a14:foregroundMark x1="43056" y1="2976" x2="37917" y2="198"/>
                        <a14:foregroundMark x1="37917" y1="198" x2="30694" y2="595"/>
                        <a14:foregroundMark x1="30694" y1="595" x2="30694" y2="992"/>
                        <a14:foregroundMark x1="14028" y1="1389" x2="13472" y2="12500"/>
                        <a14:foregroundMark x1="13472" y1="12500" x2="17500" y2="20833"/>
                        <a14:foregroundMark x1="17500" y1="20833" x2="24722" y2="27579"/>
                        <a14:foregroundMark x1="24722" y1="27579" x2="37361" y2="30159"/>
                        <a14:foregroundMark x1="37361" y1="30159" x2="46944" y2="19048"/>
                        <a14:foregroundMark x1="46944" y1="19048" x2="46250" y2="12897"/>
                        <a14:foregroundMark x1="15833" y1="3175" x2="12500" y2="9524"/>
                        <a14:foregroundMark x1="12500" y1="9524" x2="17778" y2="12698"/>
                        <a14:foregroundMark x1="17778" y1="12698" x2="23056" y2="9325"/>
                        <a14:foregroundMark x1="23056" y1="9325" x2="23194" y2="397"/>
                        <a14:foregroundMark x1="23194" y1="397" x2="15139" y2="1190"/>
                        <a14:foregroundMark x1="15139" y1="1190" x2="11944" y2="6548"/>
                        <a14:foregroundMark x1="6111" y1="595" x2="1250" y2="3373"/>
                        <a14:foregroundMark x1="1250" y1="3373" x2="5833" y2="11905"/>
                        <a14:foregroundMark x1="5833" y1="11905" x2="11111" y2="10714"/>
                        <a14:foregroundMark x1="11111" y1="10714" x2="6250" y2="2778"/>
                        <a14:foregroundMark x1="6250" y1="2778" x2="694" y2="992"/>
                        <a14:foregroundMark x1="694" y1="992" x2="694" y2="1190"/>
                        <a14:foregroundMark x1="26667" y1="12103" x2="20694" y2="13294"/>
                        <a14:foregroundMark x1="20694" y1="13294" x2="25139" y2="20437"/>
                        <a14:foregroundMark x1="25139" y1="20437" x2="25556" y2="13095"/>
                        <a14:foregroundMark x1="23056" y1="2976" x2="16667" y2="2778"/>
                        <a14:foregroundMark x1="16667" y1="2778" x2="15417" y2="10714"/>
                        <a14:foregroundMark x1="15417" y1="10714" x2="20972" y2="11310"/>
                        <a14:foregroundMark x1="20972" y1="11310" x2="22222" y2="3175"/>
                        <a14:foregroundMark x1="22222" y1="3175" x2="20278" y2="2183"/>
                        <a14:foregroundMark x1="7917" y1="28373" x2="2361" y2="30754"/>
                        <a14:foregroundMark x1="2361" y1="30754" x2="4444" y2="38095"/>
                        <a14:foregroundMark x1="4444" y1="38095" x2="10278" y2="34722"/>
                        <a14:foregroundMark x1="10278" y1="34722" x2="27222" y2="41468"/>
                        <a14:foregroundMark x1="27222" y1="41468" x2="39444" y2="40476"/>
                        <a14:foregroundMark x1="39444" y1="40476" x2="43611" y2="35516"/>
                        <a14:foregroundMark x1="43611" y1="35516" x2="39861" y2="28175"/>
                        <a14:foregroundMark x1="39861" y1="28175" x2="6944" y2="28571"/>
                        <a14:foregroundMark x1="8472" y1="35913" x2="7639" y2="27976"/>
                        <a14:foregroundMark x1="7639" y1="27976" x2="1528" y2="31151"/>
                        <a14:foregroundMark x1="1528" y1="31151" x2="4167" y2="38095"/>
                        <a14:foregroundMark x1="4167" y1="38095" x2="8472" y2="35516"/>
                        <a14:foregroundMark x1="5694" y1="39087" x2="10556" y2="35516"/>
                        <a14:foregroundMark x1="10556" y1="35516" x2="5000" y2="27579"/>
                        <a14:foregroundMark x1="5000" y1="27579" x2="556" y2="33333"/>
                        <a14:foregroundMark x1="556" y1="33333" x2="4861" y2="38690"/>
                        <a14:foregroundMark x1="4861" y1="38690" x2="5556" y2="39087"/>
                        <a14:foregroundMark x1="6111" y1="42659" x2="1667" y2="48413"/>
                        <a14:foregroundMark x1="1667" y1="48413" x2="5278" y2="54563"/>
                        <a14:foregroundMark x1="5278" y1="54563" x2="9861" y2="50198"/>
                        <a14:foregroundMark x1="9861" y1="50198" x2="4722" y2="42063"/>
                        <a14:foregroundMark x1="9583" y1="46230" x2="4167" y2="43849"/>
                        <a14:foregroundMark x1="4167" y1="43849" x2="2361" y2="51786"/>
                        <a14:foregroundMark x1="2361" y1="51786" x2="7639" y2="53175"/>
                        <a14:foregroundMark x1="7639" y1="53175" x2="9722" y2="46032"/>
                        <a14:foregroundMark x1="9722" y1="46032" x2="9722" y2="44643"/>
                        <a14:foregroundMark x1="8750" y1="49603" x2="5417" y2="43254"/>
                        <a14:foregroundMark x1="5417" y1="43254" x2="972" y2="49008"/>
                        <a14:foregroundMark x1="972" y1="49008" x2="2917" y2="57937"/>
                        <a14:foregroundMark x1="2917" y1="57937" x2="10000" y2="59325"/>
                        <a14:foregroundMark x1="10000" y1="59325" x2="12778" y2="49802"/>
                        <a14:foregroundMark x1="12778" y1="49802" x2="8194" y2="45238"/>
                        <a14:foregroundMark x1="9306" y1="57341" x2="9028" y2="65476"/>
                        <a14:foregroundMark x1="9028" y1="65476" x2="27639" y2="68254"/>
                        <a14:foregroundMark x1="27639" y1="68254" x2="34722" y2="68056"/>
                        <a14:foregroundMark x1="34722" y1="68056" x2="40278" y2="69048"/>
                        <a14:foregroundMark x1="40278" y1="69048" x2="45556" y2="67460"/>
                        <a14:foregroundMark x1="45556" y1="67460" x2="46528" y2="57341"/>
                        <a14:foregroundMark x1="46528" y1="57341" x2="43472" y2="48413"/>
                        <a14:foregroundMark x1="43472" y1="48413" x2="37500" y2="45238"/>
                        <a14:foregroundMark x1="37500" y1="45238" x2="19444" y2="46627"/>
                        <a14:foregroundMark x1="19444" y1="46627" x2="8750" y2="55357"/>
                        <a14:foregroundMark x1="8750" y1="55357" x2="8056" y2="57937"/>
                        <a14:foregroundMark x1="27500" y1="43056" x2="36806" y2="42857"/>
                        <a14:foregroundMark x1="36806" y1="42857" x2="41111" y2="37897"/>
                        <a14:foregroundMark x1="41111" y1="37897" x2="34444" y2="34325"/>
                        <a14:foregroundMark x1="34444" y1="34325" x2="29028" y2="34127"/>
                        <a14:foregroundMark x1="29028" y1="34127" x2="24583" y2="39087"/>
                        <a14:foregroundMark x1="24583" y1="39087" x2="28611" y2="43056"/>
                        <a14:foregroundMark x1="4583" y1="71032" x2="1944" y2="78770"/>
                        <a14:foregroundMark x1="1944" y1="78770" x2="7500" y2="80754"/>
                        <a14:foregroundMark x1="7500" y1="80754" x2="8611" y2="73214"/>
                        <a14:foregroundMark x1="8611" y1="73214" x2="2639" y2="68651"/>
                        <a14:foregroundMark x1="2639" y1="68651" x2="556" y2="69444"/>
                        <a14:foregroundMark x1="8056" y1="73810" x2="2500" y2="75397"/>
                        <a14:foregroundMark x1="2500" y1="75397" x2="4167" y2="84524"/>
                        <a14:foregroundMark x1="4167" y1="84524" x2="9306" y2="87698"/>
                        <a14:foregroundMark x1="9306" y1="87698" x2="11250" y2="75992"/>
                        <a14:foregroundMark x1="11250" y1="75992" x2="7778" y2="68849"/>
                        <a14:foregroundMark x1="7778" y1="68849" x2="2639" y2="66270"/>
                        <a14:foregroundMark x1="2639" y1="66270" x2="2500" y2="66667"/>
                        <a14:foregroundMark x1="9028" y1="71627" x2="18750" y2="69841"/>
                        <a14:foregroundMark x1="18750" y1="69841" x2="27778" y2="74603"/>
                        <a14:foregroundMark x1="27778" y1="74603" x2="30278" y2="85317"/>
                        <a14:foregroundMark x1="30278" y1="85317" x2="30139" y2="96627"/>
                        <a14:foregroundMark x1="30139" y1="96627" x2="20972" y2="99206"/>
                        <a14:foregroundMark x1="20972" y1="99206" x2="3889" y2="93452"/>
                        <a14:foregroundMark x1="3889" y1="93452" x2="1528" y2="85317"/>
                        <a14:foregroundMark x1="1528" y1="85317" x2="5417" y2="74405"/>
                        <a14:foregroundMark x1="5417" y1="74405" x2="9861" y2="67659"/>
                        <a14:foregroundMark x1="12083" y1="73016" x2="20000" y2="73413"/>
                        <a14:foregroundMark x1="20000" y1="73413" x2="24861" y2="76587"/>
                        <a14:foregroundMark x1="24861" y1="76587" x2="26111" y2="88889"/>
                        <a14:foregroundMark x1="26111" y1="88889" x2="23889" y2="97222"/>
                        <a14:foregroundMark x1="23889" y1="97222" x2="16528" y2="99008"/>
                        <a14:foregroundMark x1="16528" y1="99008" x2="10972" y2="95040"/>
                        <a14:foregroundMark x1="10972" y1="95040" x2="10000" y2="83532"/>
                        <a14:foregroundMark x1="10000" y1="83532" x2="11806" y2="73214"/>
                        <a14:foregroundMark x1="11806" y1="73214" x2="20417" y2="70833"/>
                        <a14:foregroundMark x1="20417" y1="70833" x2="26806" y2="75198"/>
                        <a14:foregroundMark x1="26806" y1="75198" x2="28333" y2="85516"/>
                        <a14:foregroundMark x1="28333" y1="85516" x2="27917" y2="96032"/>
                        <a14:foregroundMark x1="27917" y1="96032" x2="12361" y2="97024"/>
                        <a14:foregroundMark x1="12361" y1="97024" x2="7361" y2="87302"/>
                        <a14:foregroundMark x1="7361" y1="87302" x2="9861" y2="70040"/>
                        <a14:foregroundMark x1="9861" y1="70040" x2="12917" y2="65675"/>
                        <a14:foregroundMark x1="13750" y1="71825" x2="21250" y2="72024"/>
                        <a14:foregroundMark x1="21250" y1="72024" x2="26250" y2="76389"/>
                        <a14:foregroundMark x1="26250" y1="76389" x2="28889" y2="86111"/>
                        <a14:foregroundMark x1="28889" y1="86111" x2="27083" y2="94643"/>
                        <a14:foregroundMark x1="27083" y1="94643" x2="21111" y2="97222"/>
                        <a14:foregroundMark x1="21111" y1="97222" x2="14722" y2="96627"/>
                        <a14:foregroundMark x1="14722" y1="96627" x2="9028" y2="90476"/>
                        <a14:foregroundMark x1="9028" y1="90476" x2="4861" y2="81548"/>
                        <a14:foregroundMark x1="4861" y1="81548" x2="6944" y2="70040"/>
                        <a14:foregroundMark x1="6944" y1="70040" x2="13889" y2="65675"/>
                        <a14:foregroundMark x1="13889" y1="65675" x2="15833" y2="67857"/>
                        <a14:foregroundMark x1="15833" y1="73611" x2="21806" y2="74206"/>
                        <a14:foregroundMark x1="21806" y1="74206" x2="26250" y2="80556"/>
                        <a14:foregroundMark x1="26250" y1="80556" x2="26250" y2="89286"/>
                        <a14:foregroundMark x1="26250" y1="89286" x2="21806" y2="97421"/>
                        <a14:foregroundMark x1="21806" y1="97421" x2="13472" y2="92262"/>
                        <a14:foregroundMark x1="13472" y1="92262" x2="10556" y2="85317"/>
                        <a14:foregroundMark x1="10556" y1="85317" x2="10139" y2="75794"/>
                        <a14:foregroundMark x1="10139" y1="75794" x2="14028" y2="70635"/>
                        <a14:foregroundMark x1="14028" y1="70635" x2="17500" y2="73016"/>
                        <a14:foregroundMark x1="15972" y1="73016" x2="25833" y2="74008"/>
                        <a14:foregroundMark x1="25833" y1="74008" x2="30278" y2="82341"/>
                        <a14:foregroundMark x1="30278" y1="82341" x2="27083" y2="98214"/>
                        <a14:foregroundMark x1="27083" y1="98214" x2="2639" y2="95238"/>
                        <a14:foregroundMark x1="2639" y1="95238" x2="2222" y2="86111"/>
                        <a14:foregroundMark x1="2222" y1="86111" x2="4028" y2="78373"/>
                        <a14:foregroundMark x1="4028" y1="78373" x2="7361" y2="72421"/>
                        <a14:foregroundMark x1="7361" y1="72421" x2="15556" y2="67063"/>
                        <a14:foregroundMark x1="15556" y1="67063" x2="19028" y2="71627"/>
                        <a14:foregroundMark x1="14861" y1="73810" x2="21944" y2="72619"/>
                        <a14:foregroundMark x1="21944" y1="72619" x2="27361" y2="77778"/>
                        <a14:foregroundMark x1="27361" y1="77778" x2="27917" y2="88492"/>
                        <a14:foregroundMark x1="27917" y1="88492" x2="25000" y2="95040"/>
                        <a14:foregroundMark x1="25000" y1="95040" x2="20556" y2="99008"/>
                        <a14:foregroundMark x1="20556" y1="99008" x2="13056" y2="99405"/>
                        <a14:foregroundMark x1="13056" y1="99405" x2="2778" y2="92659"/>
                        <a14:foregroundMark x1="2778" y1="92659" x2="3472" y2="84921"/>
                        <a14:foregroundMark x1="3472" y1="84921" x2="6250" y2="78175"/>
                        <a14:foregroundMark x1="6250" y1="78175" x2="10278" y2="73214"/>
                        <a14:foregroundMark x1="10278" y1="73214" x2="17222" y2="71032"/>
                        <a14:foregroundMark x1="17222" y1="71032" x2="20972" y2="71627"/>
                        <a14:foregroundMark x1="14167" y1="72222" x2="20139" y2="74206"/>
                        <a14:foregroundMark x1="20139" y1="74206" x2="24028" y2="80754"/>
                        <a14:foregroundMark x1="24028" y1="80754" x2="24306" y2="88889"/>
                        <a14:foregroundMark x1="24306" y1="88889" x2="12500" y2="90079"/>
                        <a14:foregroundMark x1="12500" y1="90079" x2="9167" y2="83730"/>
                        <a14:foregroundMark x1="9167" y1="83730" x2="16944" y2="72222"/>
                        <a14:foregroundMark x1="16944" y1="72222" x2="19583" y2="69643"/>
                        <a14:foregroundMark x1="15278" y1="72817" x2="21806" y2="73214"/>
                        <a14:foregroundMark x1="21806" y1="73214" x2="25000" y2="83929"/>
                        <a14:foregroundMark x1="25000" y1="83929" x2="25000" y2="93651"/>
                        <a14:foregroundMark x1="25000" y1="93651" x2="18611" y2="95437"/>
                        <a14:foregroundMark x1="18611" y1="95437" x2="11250" y2="91468"/>
                        <a14:foregroundMark x1="11250" y1="91468" x2="8472" y2="84127"/>
                        <a14:foregroundMark x1="8472" y1="84127" x2="12639" y2="75000"/>
                        <a14:foregroundMark x1="12639" y1="75000" x2="16111" y2="70833"/>
                        <a14:foregroundMark x1="16528" y1="73016" x2="21806" y2="73214"/>
                        <a14:foregroundMark x1="21806" y1="73214" x2="24861" y2="79167"/>
                        <a14:foregroundMark x1="24861" y1="79167" x2="24444" y2="87302"/>
                        <a14:foregroundMark x1="24444" y1="87302" x2="19583" y2="91468"/>
                        <a14:foregroundMark x1="19583" y1="91468" x2="13611" y2="90675"/>
                        <a14:foregroundMark x1="13611" y1="90675" x2="12361" y2="81746"/>
                        <a14:foregroundMark x1="12361" y1="81746" x2="14722" y2="74603"/>
                        <a14:foregroundMark x1="14722" y1="74603" x2="16528" y2="73214"/>
                        <a14:foregroundMark x1="17083" y1="72619" x2="22500" y2="73810"/>
                        <a14:foregroundMark x1="22500" y1="73810" x2="25000" y2="82341"/>
                        <a14:foregroundMark x1="25000" y1="82341" x2="25278" y2="90079"/>
                        <a14:foregroundMark x1="25278" y1="90079" x2="19028" y2="93254"/>
                        <a14:foregroundMark x1="19028" y1="93254" x2="13472" y2="92659"/>
                        <a14:foregroundMark x1="13472" y1="92659" x2="9583" y2="87302"/>
                        <a14:foregroundMark x1="9583" y1="87302" x2="12083" y2="77976"/>
                        <a14:foregroundMark x1="12083" y1="77976" x2="15972" y2="70635"/>
                        <a14:foregroundMark x1="15972" y1="70635" x2="18333" y2="73214"/>
                        <a14:foregroundMark x1="17361" y1="73611" x2="23889" y2="74206"/>
                        <a14:foregroundMark x1="23889" y1="74206" x2="25972" y2="82143"/>
                        <a14:foregroundMark x1="25972" y1="82143" x2="25694" y2="90476"/>
                        <a14:foregroundMark x1="25694" y1="90476" x2="20556" y2="92659"/>
                        <a14:foregroundMark x1="20556" y1="92659" x2="14583" y2="91468"/>
                        <a14:foregroundMark x1="14583" y1="91468" x2="9583" y2="88294"/>
                        <a14:foregroundMark x1="9583" y1="88294" x2="10972" y2="79762"/>
                        <a14:foregroundMark x1="10972" y1="79762" x2="18472" y2="71429"/>
                        <a14:foregroundMark x1="17222" y1="73413" x2="22778" y2="74802"/>
                        <a14:foregroundMark x1="22778" y1="74802" x2="24722" y2="90476"/>
                        <a14:foregroundMark x1="24722" y1="90476" x2="19861" y2="93452"/>
                        <a14:foregroundMark x1="19861" y1="93452" x2="14028" y2="92460"/>
                        <a14:foregroundMark x1="14028" y1="92460" x2="10694" y2="86508"/>
                        <a14:foregroundMark x1="10694" y1="86508" x2="12222" y2="79167"/>
                        <a14:foregroundMark x1="12222" y1="79167" x2="15972" y2="72619"/>
                        <a14:foregroundMark x1="15972" y1="72619" x2="17500" y2="72619"/>
                        <a14:foregroundMark x1="16667" y1="73016" x2="24167" y2="76587"/>
                        <a14:foregroundMark x1="24167" y1="76587" x2="27083" y2="84127"/>
                        <a14:foregroundMark x1="27083" y1="84127" x2="28194" y2="94444"/>
                        <a14:foregroundMark x1="28194" y1="94444" x2="23194" y2="99405"/>
                        <a14:foregroundMark x1="23194" y1="99405" x2="10000" y2="94643"/>
                        <a14:foregroundMark x1="10000" y1="94643" x2="5972" y2="89484"/>
                        <a14:foregroundMark x1="5972" y1="89484" x2="9444" y2="78175"/>
                        <a14:foregroundMark x1="9444" y1="78175" x2="15694" y2="73810"/>
                        <a14:foregroundMark x1="15694" y1="73810" x2="17222" y2="73611"/>
                        <a14:foregroundMark x1="17222" y1="72619" x2="25278" y2="76389"/>
                        <a14:foregroundMark x1="25278" y1="76389" x2="26944" y2="83730"/>
                        <a14:foregroundMark x1="26944" y1="83730" x2="26528" y2="93452"/>
                        <a14:foregroundMark x1="26528" y1="93452" x2="23750" y2="99802"/>
                        <a14:foregroundMark x1="23750" y1="99802" x2="14861" y2="97421"/>
                        <a14:foregroundMark x1="14861" y1="97421" x2="10000" y2="93452"/>
                        <a14:foregroundMark x1="10000" y1="93452" x2="6528" y2="85714"/>
                        <a14:foregroundMark x1="6528" y1="85714" x2="9444" y2="75595"/>
                        <a14:foregroundMark x1="9444" y1="75595" x2="14444" y2="68651"/>
                        <a14:foregroundMark x1="14444" y1="68651" x2="17917" y2="68056"/>
                        <a14:foregroundMark x1="18333" y1="72222" x2="19583" y2="80159"/>
                        <a14:foregroundMark x1="19583" y1="80159" x2="17500" y2="73810"/>
                        <a14:foregroundMark x1="19167" y1="78770" x2="13750" y2="80357"/>
                        <a14:foregroundMark x1="13750" y1="80357" x2="10417" y2="87897"/>
                        <a14:foregroundMark x1="10417" y1="87897" x2="19028" y2="91270"/>
                        <a14:foregroundMark x1="19028" y1="91270" x2="24028" y2="88690"/>
                        <a14:foregroundMark x1="24028" y1="88690" x2="23889" y2="80754"/>
                        <a14:foregroundMark x1="23889" y1="80754" x2="15278" y2="77183"/>
                        <a14:foregroundMark x1="15278" y1="77183" x2="13056" y2="77183"/>
                        <a14:foregroundMark x1="17778" y1="79167" x2="7639" y2="83333"/>
                        <a14:foregroundMark x1="7639" y1="83333" x2="10417" y2="89881"/>
                        <a14:foregroundMark x1="10417" y1="89881" x2="16250" y2="90675"/>
                        <a14:foregroundMark x1="16250" y1="90675" x2="21528" y2="89683"/>
                        <a14:foregroundMark x1="21528" y1="89683" x2="24583" y2="83532"/>
                        <a14:foregroundMark x1="24583" y1="83532" x2="17083" y2="799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69" t="70995" r="54861" b="2292"/>
          <a:stretch/>
        </p:blipFill>
        <p:spPr>
          <a:xfrm>
            <a:off x="769170" y="4591253"/>
            <a:ext cx="3210979" cy="139085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2B24887-4766-4DAC-ACB5-E2014EE27CDB}"/>
              </a:ext>
            </a:extLst>
          </p:cNvPr>
          <p:cNvSpPr txBox="1"/>
          <p:nvPr/>
        </p:nvSpPr>
        <p:spPr>
          <a:xfrm>
            <a:off x="147069" y="6347111"/>
            <a:ext cx="7308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/>
              <a:t>(Rubio </a:t>
            </a:r>
            <a:r>
              <a:rPr lang="es-EC" sz="1600" i="1" dirty="0"/>
              <a:t>et al., </a:t>
            </a:r>
            <a:r>
              <a:rPr lang="es-EC" sz="1600" dirty="0"/>
              <a:t>2020), (Rice &amp; Green, 2019), (</a:t>
            </a:r>
            <a:r>
              <a:rPr lang="es-EC" sz="1600" dirty="0" err="1"/>
              <a:t>Amatore</a:t>
            </a:r>
            <a:r>
              <a:rPr lang="es-EC" sz="1600" dirty="0"/>
              <a:t> </a:t>
            </a:r>
            <a:r>
              <a:rPr lang="es-EC" sz="1600" i="1" dirty="0"/>
              <a:t>et al., </a:t>
            </a:r>
            <a:r>
              <a:rPr lang="es-EC" sz="1600" dirty="0"/>
              <a:t>2020)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AC9F605-EED0-4A67-8201-E01F1D69C113}"/>
              </a:ext>
            </a:extLst>
          </p:cNvPr>
          <p:cNvSpPr txBox="1"/>
          <p:nvPr/>
        </p:nvSpPr>
        <p:spPr>
          <a:xfrm>
            <a:off x="10378434" y="5084448"/>
            <a:ext cx="138593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(Mendoza, 2012)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13495486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20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AA56A7-7514-4275-8E50-ACC59E31B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806466"/>
              </p:ext>
            </p:extLst>
          </p:nvPr>
        </p:nvGraphicFramePr>
        <p:xfrm>
          <a:off x="2584833" y="719666"/>
          <a:ext cx="6561540" cy="5350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2" descr="Resultado de imagen para leafhopper">
            <a:extLst>
              <a:ext uri="{FF2B5EF4-FFF2-40B4-BE49-F238E27FC236}">
                <a16:creationId xmlns:a16="http://schemas.microsoft.com/office/drawing/2014/main" id="{523E8D2E-B620-430D-8B43-BE87F7D12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8" b="16234"/>
          <a:stretch/>
        </p:blipFill>
        <p:spPr bwMode="auto">
          <a:xfrm flipH="1">
            <a:off x="3102992" y="1755986"/>
            <a:ext cx="630807" cy="3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47971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43AF036-E95E-4A59-91DF-915D0E83E9E1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B4D045-307E-4F23-9BC1-084170CE7A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CD99782-F2D5-4513-988E-FD8D183DA911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9787744-5265-4422-9A18-CCA327113D7C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E3CBF88A-B692-4247-9C49-2B1016133A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074498"/>
              </p:ext>
            </p:extLst>
          </p:nvPr>
        </p:nvGraphicFramePr>
        <p:xfrm>
          <a:off x="662608" y="2913891"/>
          <a:ext cx="10555771" cy="2851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02DFFD8-1AF9-4C9D-847F-4EDB9E25D7FB}"/>
              </a:ext>
            </a:extLst>
          </p:cNvPr>
          <p:cNvSpPr txBox="1"/>
          <p:nvPr/>
        </p:nvSpPr>
        <p:spPr>
          <a:xfrm>
            <a:off x="583095" y="23372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 Específicos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45BD6539-B10E-4DA8-A422-B4ECE58B4C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8477675"/>
              </p:ext>
            </p:extLst>
          </p:nvPr>
        </p:nvGraphicFramePr>
        <p:xfrm>
          <a:off x="662607" y="335415"/>
          <a:ext cx="10555771" cy="2746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8837521-B9F7-4419-A438-CCD095EF1E38}"/>
              </a:ext>
            </a:extLst>
          </p:cNvPr>
          <p:cNvSpPr txBox="1"/>
          <p:nvPr/>
        </p:nvSpPr>
        <p:spPr>
          <a:xfrm>
            <a:off x="583095" y="7479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 General</a:t>
            </a:r>
          </a:p>
        </p:txBody>
      </p:sp>
    </p:spTree>
    <p:extLst>
      <p:ext uri="{BB962C8B-B14F-4D97-AF65-F5344CB8AC3E}">
        <p14:creationId xmlns:p14="http://schemas.microsoft.com/office/powerpoint/2010/main" val="172261949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EB91BA64-95ED-4DA9-A073-8D8BF8D00B89}"/>
              </a:ext>
            </a:extLst>
          </p:cNvPr>
          <p:cNvSpPr txBox="1"/>
          <p:nvPr/>
        </p:nvSpPr>
        <p:spPr>
          <a:xfrm>
            <a:off x="122643" y="10893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AA56A7-7514-4275-8E50-ACC59E31B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177805"/>
              </p:ext>
            </p:extLst>
          </p:nvPr>
        </p:nvGraphicFramePr>
        <p:xfrm>
          <a:off x="2584833" y="719666"/>
          <a:ext cx="6561540" cy="5350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Picture 2" descr="Resultado de imagen para leafhopper">
            <a:extLst>
              <a:ext uri="{FF2B5EF4-FFF2-40B4-BE49-F238E27FC236}">
                <a16:creationId xmlns:a16="http://schemas.microsoft.com/office/drawing/2014/main" id="{523E8D2E-B620-430D-8B43-BE87F7D12A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8" b="16234"/>
          <a:stretch/>
        </p:blipFill>
        <p:spPr bwMode="auto">
          <a:xfrm flipH="1">
            <a:off x="3362072" y="2487506"/>
            <a:ext cx="630807" cy="383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522408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ESP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2">
      <a:majorFont>
        <a:latin typeface="Berlin Sans FB Demi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1" id="{0F9E024F-55E6-40A2-91F2-5D07BA05CD51}" vid="{2E3A5D47-31DE-42F3-B788-4F47F3D716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33395</TotalTime>
  <Words>1433</Words>
  <Application>Microsoft Office PowerPoint</Application>
  <PresentationFormat>Widescreen</PresentationFormat>
  <Paragraphs>399</Paragraphs>
  <Slides>29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Berlin Sans FB Demi</vt:lpstr>
      <vt:lpstr>Calibri</vt:lpstr>
      <vt:lpstr>Tw Cen MT</vt:lpstr>
      <vt:lpstr>TemaESPE</vt:lpstr>
      <vt:lpstr>CorelDRAW</vt:lpstr>
      <vt:lpstr>PowerPoint Presentation</vt:lpstr>
      <vt:lpstr>ÍNDICE DE CONTENIDOS</vt:lpstr>
      <vt:lpstr>ÍNDICE DE CONTENIDOS</vt:lpstr>
      <vt:lpstr>INTRODUCCIÓN</vt:lpstr>
      <vt:lpstr>INTRODUCCIÓN</vt:lpstr>
      <vt:lpstr>INTRODUCCIÓN</vt:lpstr>
      <vt:lpstr>ÍNDICE DE CONTENIDOS</vt:lpstr>
      <vt:lpstr>PowerPoint Presentation</vt:lpstr>
      <vt:lpstr>ÍNDICE DE CONTENIDOS</vt:lpstr>
      <vt:lpstr>PowerPoint Presentation</vt:lpstr>
      <vt:lpstr>PowerPoint Presentation</vt:lpstr>
      <vt:lpstr>PowerPoint Presentation</vt:lpstr>
      <vt:lpstr>ÍNDICE DE CONTENIDOS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ÍNDICE DE CONTENIDOS</vt:lpstr>
      <vt:lpstr>PowerPoint Presentation</vt:lpstr>
      <vt:lpstr>PowerPoint Presentation</vt:lpstr>
      <vt:lpstr>ÍNDICE DE CONTENIDOS</vt:lpstr>
      <vt:lpstr>PowerPoint Presentation</vt:lpstr>
      <vt:lpstr>ÍNDICE DE CONTENIDOS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Andrius</dc:creator>
  <cp:lastModifiedBy>Camila Armas</cp:lastModifiedBy>
  <cp:revision>954</cp:revision>
  <dcterms:created xsi:type="dcterms:W3CDTF">2016-12-30T05:03:01Z</dcterms:created>
  <dcterms:modified xsi:type="dcterms:W3CDTF">2021-03-13T22:32:52Z</dcterms:modified>
</cp:coreProperties>
</file>