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8" r:id="rId22"/>
    <p:sldId id="275" r:id="rId23"/>
    <p:sldId id="276" r:id="rId24"/>
    <p:sldId id="279" r:id="rId25"/>
    <p:sldId id="282" r:id="rId26"/>
    <p:sldId id="280" r:id="rId27"/>
    <p:sldId id="283" r:id="rId28"/>
    <p:sldId id="284" r:id="rId29"/>
    <p:sldId id="281" r:id="rId30"/>
    <p:sldId id="2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476"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ata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_rels/data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ata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image" Target="../media/image21.png"/><Relationship Id="rId4" Type="http://schemas.openxmlformats.org/officeDocument/2006/relationships/image" Target="../media/image24.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image" Target="../media/image21.png"/><Relationship Id="rId4"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6D032-077B-4FDB-AA07-14CA236BE7C5}" type="doc">
      <dgm:prSet loTypeId="urn:microsoft.com/office/officeart/2005/8/layout/vList3" loCatId="list" qsTypeId="urn:microsoft.com/office/officeart/2005/8/quickstyle/simple3" qsCatId="simple" csTypeId="urn:microsoft.com/office/officeart/2005/8/colors/accent1_2" csCatId="accent1" phldr="1"/>
      <dgm:spPr/>
      <dgm:t>
        <a:bodyPr/>
        <a:lstStyle/>
        <a:p>
          <a:endParaRPr lang="es-EC"/>
        </a:p>
      </dgm:t>
    </dgm:pt>
    <dgm:pt modelId="{20AF7511-A4CE-46B1-9F26-AD2CBB64C91C}">
      <dgm:prSet phldrT="[Texto]"/>
      <dgm:spPr/>
      <dgm:t>
        <a:bodyPr/>
        <a:lstStyle/>
        <a:p>
          <a:pPr algn="l"/>
          <a:r>
            <a:rPr lang="es-ES" altLang="es-EC" dirty="0">
              <a:latin typeface="Arial" pitchFamily="34" charset="0"/>
              <a:cs typeface="Arial" pitchFamily="34" charset="0"/>
            </a:rPr>
            <a:t>1. Introducción.</a:t>
          </a:r>
          <a:endParaRPr lang="es-EC" dirty="0"/>
        </a:p>
      </dgm:t>
    </dgm:pt>
    <dgm:pt modelId="{5BAA6DE7-2875-4EEA-9BE6-0F441A77D62B}" type="parTrans" cxnId="{53876D72-12B8-42F8-8598-3219AF78A082}">
      <dgm:prSet/>
      <dgm:spPr/>
      <dgm:t>
        <a:bodyPr/>
        <a:lstStyle/>
        <a:p>
          <a:endParaRPr lang="es-EC"/>
        </a:p>
      </dgm:t>
    </dgm:pt>
    <dgm:pt modelId="{3C394A4B-1952-4776-AD29-C508B05D734C}" type="sibTrans" cxnId="{53876D72-12B8-42F8-8598-3219AF78A082}">
      <dgm:prSet/>
      <dgm:spPr/>
      <dgm:t>
        <a:bodyPr/>
        <a:lstStyle/>
        <a:p>
          <a:endParaRPr lang="es-EC"/>
        </a:p>
      </dgm:t>
    </dgm:pt>
    <dgm:pt modelId="{AEEAED59-ECA4-430A-BE35-8442DA862345}">
      <dgm:prSet phldrT="[Texto]"/>
      <dgm:spPr/>
      <dgm:t>
        <a:bodyPr/>
        <a:lstStyle/>
        <a:p>
          <a:pPr algn="l"/>
          <a:r>
            <a:rPr lang="es-ES" altLang="es-EC" dirty="0">
              <a:latin typeface="Arial" pitchFamily="34" charset="0"/>
              <a:cs typeface="Arial" pitchFamily="34" charset="0"/>
            </a:rPr>
            <a:t>2. Objetivos.</a:t>
          </a:r>
          <a:endParaRPr lang="es-EC" dirty="0"/>
        </a:p>
      </dgm:t>
    </dgm:pt>
    <dgm:pt modelId="{1925ADA2-1AF3-4D31-A5A5-F6BC80E56D80}" type="parTrans" cxnId="{E2D2019E-E19C-4CEB-936A-9DBE68DCAAA1}">
      <dgm:prSet/>
      <dgm:spPr/>
      <dgm:t>
        <a:bodyPr/>
        <a:lstStyle/>
        <a:p>
          <a:endParaRPr lang="es-EC"/>
        </a:p>
      </dgm:t>
    </dgm:pt>
    <dgm:pt modelId="{75CD4D60-57F8-4722-BF7C-05F2687F0683}" type="sibTrans" cxnId="{E2D2019E-E19C-4CEB-936A-9DBE68DCAAA1}">
      <dgm:prSet/>
      <dgm:spPr/>
      <dgm:t>
        <a:bodyPr/>
        <a:lstStyle/>
        <a:p>
          <a:endParaRPr lang="es-EC"/>
        </a:p>
      </dgm:t>
    </dgm:pt>
    <dgm:pt modelId="{143C9E4F-BF75-49F3-B3F3-5C306B480FBD}">
      <dgm:prSet phldrT="[Texto]"/>
      <dgm:spPr/>
      <dgm:t>
        <a:bodyPr/>
        <a:lstStyle/>
        <a:p>
          <a:pPr algn="l"/>
          <a:r>
            <a:rPr lang="es-EC" dirty="0">
              <a:latin typeface="Arial" panose="020B0604020202020204" pitchFamily="34" charset="0"/>
              <a:cs typeface="Arial" panose="020B0604020202020204" pitchFamily="34" charset="0"/>
            </a:rPr>
            <a:t>3. Marco Teórico.</a:t>
          </a:r>
        </a:p>
      </dgm:t>
    </dgm:pt>
    <dgm:pt modelId="{9E973812-5D01-4EF2-8063-AD993A6A4D61}" type="parTrans" cxnId="{900F85F6-CBA1-49FC-A3E8-96A65DD371B5}">
      <dgm:prSet/>
      <dgm:spPr/>
      <dgm:t>
        <a:bodyPr/>
        <a:lstStyle/>
        <a:p>
          <a:endParaRPr lang="es-EC"/>
        </a:p>
      </dgm:t>
    </dgm:pt>
    <dgm:pt modelId="{BB4E0A88-1855-42F4-893D-970BCBC83C76}" type="sibTrans" cxnId="{900F85F6-CBA1-49FC-A3E8-96A65DD371B5}">
      <dgm:prSet/>
      <dgm:spPr/>
      <dgm:t>
        <a:bodyPr/>
        <a:lstStyle/>
        <a:p>
          <a:endParaRPr lang="es-EC"/>
        </a:p>
      </dgm:t>
    </dgm:pt>
    <dgm:pt modelId="{7645AB9E-FEE3-416A-86C1-B4DA433905B2}">
      <dgm:prSet phldrT="[Texto]"/>
      <dgm:spPr/>
      <dgm:t>
        <a:bodyPr/>
        <a:lstStyle/>
        <a:p>
          <a:pPr algn="l"/>
          <a:r>
            <a:rPr lang="es-EC" dirty="0">
              <a:latin typeface="Arial" panose="020B0604020202020204" pitchFamily="34" charset="0"/>
              <a:cs typeface="Arial" panose="020B0604020202020204" pitchFamily="34" charset="0"/>
            </a:rPr>
            <a:t>7. Trabajos a futuro.</a:t>
          </a:r>
        </a:p>
      </dgm:t>
    </dgm:pt>
    <dgm:pt modelId="{1D1D040C-F118-41B5-BC42-547C126D5B19}" type="parTrans" cxnId="{7BFF8535-7482-4382-A532-6D5587610F3E}">
      <dgm:prSet/>
      <dgm:spPr/>
      <dgm:t>
        <a:bodyPr/>
        <a:lstStyle/>
        <a:p>
          <a:endParaRPr lang="es-EC"/>
        </a:p>
      </dgm:t>
    </dgm:pt>
    <dgm:pt modelId="{212D95EB-3B0A-4295-B2CC-FD5AA49AB42C}" type="sibTrans" cxnId="{7BFF8535-7482-4382-A532-6D5587610F3E}">
      <dgm:prSet/>
      <dgm:spPr/>
      <dgm:t>
        <a:bodyPr/>
        <a:lstStyle/>
        <a:p>
          <a:endParaRPr lang="es-EC"/>
        </a:p>
      </dgm:t>
    </dgm:pt>
    <dgm:pt modelId="{2DA1F7C4-D97A-4061-8E69-DC582F0A5817}">
      <dgm:prSet phldrT="[Texto]"/>
      <dgm:spPr/>
      <dgm:t>
        <a:bodyPr/>
        <a:lstStyle/>
        <a:p>
          <a:pPr algn="l"/>
          <a:r>
            <a:rPr lang="es-EC" dirty="0">
              <a:latin typeface="Arial" panose="020B0604020202020204" pitchFamily="34" charset="0"/>
              <a:cs typeface="Arial" panose="020B0604020202020204" pitchFamily="34" charset="0"/>
            </a:rPr>
            <a:t>6. Conclusiones y Recomendaciones.</a:t>
          </a:r>
        </a:p>
      </dgm:t>
    </dgm:pt>
    <dgm:pt modelId="{D9558AD8-C45E-47A6-BF1C-9360FB27EBBE}" type="parTrans" cxnId="{D3BACE35-8FE2-4B62-B300-281639F08A01}">
      <dgm:prSet/>
      <dgm:spPr/>
      <dgm:t>
        <a:bodyPr/>
        <a:lstStyle/>
        <a:p>
          <a:endParaRPr lang="es-EC"/>
        </a:p>
      </dgm:t>
    </dgm:pt>
    <dgm:pt modelId="{6AF7EF1D-4150-45CE-8C79-E5655C95B227}" type="sibTrans" cxnId="{D3BACE35-8FE2-4B62-B300-281639F08A01}">
      <dgm:prSet/>
      <dgm:spPr/>
      <dgm:t>
        <a:bodyPr/>
        <a:lstStyle/>
        <a:p>
          <a:endParaRPr lang="es-EC"/>
        </a:p>
      </dgm:t>
    </dgm:pt>
    <dgm:pt modelId="{394D5FDA-0542-41C9-873D-6E9686D9B224}">
      <dgm:prSet phldrT="[Texto]"/>
      <dgm:spPr/>
      <dgm:t>
        <a:bodyPr/>
        <a:lstStyle/>
        <a:p>
          <a:pPr algn="l"/>
          <a:r>
            <a:rPr lang="es-EC" dirty="0">
              <a:latin typeface="Arial" panose="020B0604020202020204" pitchFamily="34" charset="0"/>
              <a:cs typeface="Arial" panose="020B0604020202020204" pitchFamily="34" charset="0"/>
            </a:rPr>
            <a:t>5. Pruebas de funcionamiento</a:t>
          </a:r>
        </a:p>
      </dgm:t>
    </dgm:pt>
    <dgm:pt modelId="{5A62357A-7903-4012-AF4E-53EFE64F8D2D}" type="parTrans" cxnId="{84DB2C7D-B22A-4E1B-BF91-878D5A2C324B}">
      <dgm:prSet/>
      <dgm:spPr/>
      <dgm:t>
        <a:bodyPr/>
        <a:lstStyle/>
        <a:p>
          <a:endParaRPr lang="es-EC"/>
        </a:p>
      </dgm:t>
    </dgm:pt>
    <dgm:pt modelId="{926847D3-D0CD-45D3-9053-CB05467BA54D}" type="sibTrans" cxnId="{84DB2C7D-B22A-4E1B-BF91-878D5A2C324B}">
      <dgm:prSet/>
      <dgm:spPr/>
      <dgm:t>
        <a:bodyPr/>
        <a:lstStyle/>
        <a:p>
          <a:endParaRPr lang="es-EC"/>
        </a:p>
      </dgm:t>
    </dgm:pt>
    <dgm:pt modelId="{260FC520-D4B8-486D-A233-7C21B789FC97}">
      <dgm:prSet/>
      <dgm:spPr/>
      <dgm:t>
        <a:bodyPr/>
        <a:lstStyle/>
        <a:p>
          <a:pPr algn="l"/>
          <a:r>
            <a:rPr lang="es-EC" dirty="0">
              <a:latin typeface="Arial" panose="020B0604020202020204" pitchFamily="34" charset="0"/>
              <a:cs typeface="Arial" panose="020B0604020202020204" pitchFamily="34" charset="0"/>
            </a:rPr>
            <a:t>4. Diseño de hardware y software</a:t>
          </a:r>
        </a:p>
      </dgm:t>
    </dgm:pt>
    <dgm:pt modelId="{F311AACB-0058-4C1D-B775-7856FDE5BE20}" type="parTrans" cxnId="{3F346425-E477-4B46-941D-99846370AE8D}">
      <dgm:prSet/>
      <dgm:spPr/>
      <dgm:t>
        <a:bodyPr/>
        <a:lstStyle/>
        <a:p>
          <a:endParaRPr lang="es-EC"/>
        </a:p>
      </dgm:t>
    </dgm:pt>
    <dgm:pt modelId="{FF34F009-EF08-496A-892D-0D30594D7FCC}" type="sibTrans" cxnId="{3F346425-E477-4B46-941D-99846370AE8D}">
      <dgm:prSet/>
      <dgm:spPr/>
      <dgm:t>
        <a:bodyPr/>
        <a:lstStyle/>
        <a:p>
          <a:endParaRPr lang="es-EC"/>
        </a:p>
      </dgm:t>
    </dgm:pt>
    <dgm:pt modelId="{2C6D9C93-F7CC-435F-A14B-C48D5FC65296}" type="pres">
      <dgm:prSet presAssocID="{F756D032-077B-4FDB-AA07-14CA236BE7C5}" presName="linearFlow" presStyleCnt="0">
        <dgm:presLayoutVars>
          <dgm:dir/>
          <dgm:resizeHandles val="exact"/>
        </dgm:presLayoutVars>
      </dgm:prSet>
      <dgm:spPr/>
    </dgm:pt>
    <dgm:pt modelId="{E3B832D3-F9E1-45BC-AEAB-0D6F61E61C12}" type="pres">
      <dgm:prSet presAssocID="{20AF7511-A4CE-46B1-9F26-AD2CBB64C91C}" presName="composite" presStyleCnt="0"/>
      <dgm:spPr/>
    </dgm:pt>
    <dgm:pt modelId="{636055E5-017F-4874-90E0-7608C16F09EB}" type="pres">
      <dgm:prSet presAssocID="{20AF7511-A4CE-46B1-9F26-AD2CBB64C91C}" presName="imgShp" presStyleLbl="fgImgPlace1" presStyleIdx="0" presStyleCnt="7"/>
      <dgm:spPr/>
    </dgm:pt>
    <dgm:pt modelId="{7588CAD4-3B01-4FF1-ABF6-669015FA21D0}" type="pres">
      <dgm:prSet presAssocID="{20AF7511-A4CE-46B1-9F26-AD2CBB64C91C}" presName="txShp" presStyleLbl="node1" presStyleIdx="0" presStyleCnt="7">
        <dgm:presLayoutVars>
          <dgm:bulletEnabled val="1"/>
        </dgm:presLayoutVars>
      </dgm:prSet>
      <dgm:spPr/>
    </dgm:pt>
    <dgm:pt modelId="{8D648F05-9D94-41EB-98EE-4618E7FBFEFE}" type="pres">
      <dgm:prSet presAssocID="{3C394A4B-1952-4776-AD29-C508B05D734C}" presName="spacing" presStyleCnt="0"/>
      <dgm:spPr/>
    </dgm:pt>
    <dgm:pt modelId="{1C3AE87E-01E3-41A5-A9D9-B6F478E297A3}" type="pres">
      <dgm:prSet presAssocID="{AEEAED59-ECA4-430A-BE35-8442DA862345}" presName="composite" presStyleCnt="0"/>
      <dgm:spPr/>
    </dgm:pt>
    <dgm:pt modelId="{EF0B0297-F0D0-4B80-9401-EE202830B278}" type="pres">
      <dgm:prSet presAssocID="{AEEAED59-ECA4-430A-BE35-8442DA862345}" presName="imgShp" presStyleLbl="fgImgPlace1" presStyleIdx="1" presStyleCnt="7"/>
      <dgm:spPr/>
    </dgm:pt>
    <dgm:pt modelId="{69C6FB2B-FC2C-4520-A7A5-7B69DDE34A18}" type="pres">
      <dgm:prSet presAssocID="{AEEAED59-ECA4-430A-BE35-8442DA862345}" presName="txShp" presStyleLbl="node1" presStyleIdx="1" presStyleCnt="7">
        <dgm:presLayoutVars>
          <dgm:bulletEnabled val="1"/>
        </dgm:presLayoutVars>
      </dgm:prSet>
      <dgm:spPr/>
    </dgm:pt>
    <dgm:pt modelId="{4F074913-B359-4E6D-88BA-06CC0807BFB1}" type="pres">
      <dgm:prSet presAssocID="{75CD4D60-57F8-4722-BF7C-05F2687F0683}" presName="spacing" presStyleCnt="0"/>
      <dgm:spPr/>
    </dgm:pt>
    <dgm:pt modelId="{FEC2C05E-8487-41AC-A1D3-C47B68874922}" type="pres">
      <dgm:prSet presAssocID="{143C9E4F-BF75-49F3-B3F3-5C306B480FBD}" presName="composite" presStyleCnt="0"/>
      <dgm:spPr/>
    </dgm:pt>
    <dgm:pt modelId="{B73C4E00-393C-479E-A76E-12A0220D4E6A}" type="pres">
      <dgm:prSet presAssocID="{143C9E4F-BF75-49F3-B3F3-5C306B480FBD}" presName="imgShp" presStyleLbl="fgImgPlace1" presStyleIdx="2" presStyleCnt="7"/>
      <dgm:spPr/>
    </dgm:pt>
    <dgm:pt modelId="{247165D3-E749-4360-83D3-8DD4F4001290}" type="pres">
      <dgm:prSet presAssocID="{143C9E4F-BF75-49F3-B3F3-5C306B480FBD}" presName="txShp" presStyleLbl="node1" presStyleIdx="2" presStyleCnt="7">
        <dgm:presLayoutVars>
          <dgm:bulletEnabled val="1"/>
        </dgm:presLayoutVars>
      </dgm:prSet>
      <dgm:spPr/>
    </dgm:pt>
    <dgm:pt modelId="{93E37083-E9D7-4E88-B977-6D261C0B9C1D}" type="pres">
      <dgm:prSet presAssocID="{BB4E0A88-1855-42F4-893D-970BCBC83C76}" presName="spacing" presStyleCnt="0"/>
      <dgm:spPr/>
    </dgm:pt>
    <dgm:pt modelId="{9EEDFC3F-5815-4E9D-BB16-304AC037B49F}" type="pres">
      <dgm:prSet presAssocID="{260FC520-D4B8-486D-A233-7C21B789FC97}" presName="composite" presStyleCnt="0"/>
      <dgm:spPr/>
    </dgm:pt>
    <dgm:pt modelId="{807BC962-6126-4166-A12B-51ABADCC0BA6}" type="pres">
      <dgm:prSet presAssocID="{260FC520-D4B8-486D-A233-7C21B789FC97}" presName="imgShp" presStyleLbl="fgImgPlace1" presStyleIdx="3" presStyleCnt="7"/>
      <dgm:spPr/>
    </dgm:pt>
    <dgm:pt modelId="{7A876E5B-3F8A-4E45-A3B6-52594980959E}" type="pres">
      <dgm:prSet presAssocID="{260FC520-D4B8-486D-A233-7C21B789FC97}" presName="txShp" presStyleLbl="node1" presStyleIdx="3" presStyleCnt="7">
        <dgm:presLayoutVars>
          <dgm:bulletEnabled val="1"/>
        </dgm:presLayoutVars>
      </dgm:prSet>
      <dgm:spPr/>
    </dgm:pt>
    <dgm:pt modelId="{8BDC2315-D33E-4C68-AB56-067DEDE98A7F}" type="pres">
      <dgm:prSet presAssocID="{FF34F009-EF08-496A-892D-0D30594D7FCC}" presName="spacing" presStyleCnt="0"/>
      <dgm:spPr/>
    </dgm:pt>
    <dgm:pt modelId="{7E8A7DCD-AE2B-4519-A017-92E5B004D9DA}" type="pres">
      <dgm:prSet presAssocID="{394D5FDA-0542-41C9-873D-6E9686D9B224}" presName="composite" presStyleCnt="0"/>
      <dgm:spPr/>
    </dgm:pt>
    <dgm:pt modelId="{FBD25E11-3136-4D97-AC02-F9DA3A3B7B56}" type="pres">
      <dgm:prSet presAssocID="{394D5FDA-0542-41C9-873D-6E9686D9B224}" presName="imgShp" presStyleLbl="fgImgPlace1" presStyleIdx="4" presStyleCnt="7"/>
      <dgm:spPr/>
    </dgm:pt>
    <dgm:pt modelId="{2008BF80-BB44-444E-8C5B-2963389D1D5F}" type="pres">
      <dgm:prSet presAssocID="{394D5FDA-0542-41C9-873D-6E9686D9B224}" presName="txShp" presStyleLbl="node1" presStyleIdx="4" presStyleCnt="7">
        <dgm:presLayoutVars>
          <dgm:bulletEnabled val="1"/>
        </dgm:presLayoutVars>
      </dgm:prSet>
      <dgm:spPr/>
    </dgm:pt>
    <dgm:pt modelId="{76DEDAB3-0F0B-4AB7-BA13-A8C8E0BFA313}" type="pres">
      <dgm:prSet presAssocID="{926847D3-D0CD-45D3-9053-CB05467BA54D}" presName="spacing" presStyleCnt="0"/>
      <dgm:spPr/>
    </dgm:pt>
    <dgm:pt modelId="{37D7172D-7234-4507-8243-14010CF53F64}" type="pres">
      <dgm:prSet presAssocID="{2DA1F7C4-D97A-4061-8E69-DC582F0A5817}" presName="composite" presStyleCnt="0"/>
      <dgm:spPr/>
    </dgm:pt>
    <dgm:pt modelId="{3E4AAE09-8CDF-4A01-9256-3A18371A91FE}" type="pres">
      <dgm:prSet presAssocID="{2DA1F7C4-D97A-4061-8E69-DC582F0A5817}" presName="imgShp" presStyleLbl="fgImgPlace1" presStyleIdx="5" presStyleCnt="7"/>
      <dgm:spPr/>
    </dgm:pt>
    <dgm:pt modelId="{3D841760-1321-4078-83EB-BB274105222C}" type="pres">
      <dgm:prSet presAssocID="{2DA1F7C4-D97A-4061-8E69-DC582F0A5817}" presName="txShp" presStyleLbl="node1" presStyleIdx="5" presStyleCnt="7">
        <dgm:presLayoutVars>
          <dgm:bulletEnabled val="1"/>
        </dgm:presLayoutVars>
      </dgm:prSet>
      <dgm:spPr/>
    </dgm:pt>
    <dgm:pt modelId="{C16699F0-4451-4FFF-9BA9-0275C0B82AF1}" type="pres">
      <dgm:prSet presAssocID="{6AF7EF1D-4150-45CE-8C79-E5655C95B227}" presName="spacing" presStyleCnt="0"/>
      <dgm:spPr/>
    </dgm:pt>
    <dgm:pt modelId="{AE66D4B6-8D5F-431B-A662-0C1B2FDC2C0F}" type="pres">
      <dgm:prSet presAssocID="{7645AB9E-FEE3-416A-86C1-B4DA433905B2}" presName="composite" presStyleCnt="0"/>
      <dgm:spPr/>
    </dgm:pt>
    <dgm:pt modelId="{045D5FF8-A826-4E83-A71F-4EDD0A539FE6}" type="pres">
      <dgm:prSet presAssocID="{7645AB9E-FEE3-416A-86C1-B4DA433905B2}" presName="imgShp" presStyleLbl="fgImgPlace1" presStyleIdx="6" presStyleCnt="7"/>
      <dgm:spPr/>
    </dgm:pt>
    <dgm:pt modelId="{A0EFA019-4E3C-4018-9691-487EDBE2F8B2}" type="pres">
      <dgm:prSet presAssocID="{7645AB9E-FEE3-416A-86C1-B4DA433905B2}" presName="txShp" presStyleLbl="node1" presStyleIdx="6" presStyleCnt="7">
        <dgm:presLayoutVars>
          <dgm:bulletEnabled val="1"/>
        </dgm:presLayoutVars>
      </dgm:prSet>
      <dgm:spPr/>
    </dgm:pt>
  </dgm:ptLst>
  <dgm:cxnLst>
    <dgm:cxn modelId="{8571BE02-127B-4441-BDA5-DB5E8768D9B9}" type="presOf" srcId="{260FC520-D4B8-486D-A233-7C21B789FC97}" destId="{7A876E5B-3F8A-4E45-A3B6-52594980959E}" srcOrd="0" destOrd="0" presId="urn:microsoft.com/office/officeart/2005/8/layout/vList3"/>
    <dgm:cxn modelId="{3F346425-E477-4B46-941D-99846370AE8D}" srcId="{F756D032-077B-4FDB-AA07-14CA236BE7C5}" destId="{260FC520-D4B8-486D-A233-7C21B789FC97}" srcOrd="3" destOrd="0" parTransId="{F311AACB-0058-4C1D-B775-7856FDE5BE20}" sibTransId="{FF34F009-EF08-496A-892D-0D30594D7FCC}"/>
    <dgm:cxn modelId="{7BFF8535-7482-4382-A532-6D5587610F3E}" srcId="{F756D032-077B-4FDB-AA07-14CA236BE7C5}" destId="{7645AB9E-FEE3-416A-86C1-B4DA433905B2}" srcOrd="6" destOrd="0" parTransId="{1D1D040C-F118-41B5-BC42-547C126D5B19}" sibTransId="{212D95EB-3B0A-4295-B2CC-FD5AA49AB42C}"/>
    <dgm:cxn modelId="{D3BACE35-8FE2-4B62-B300-281639F08A01}" srcId="{F756D032-077B-4FDB-AA07-14CA236BE7C5}" destId="{2DA1F7C4-D97A-4061-8E69-DC582F0A5817}" srcOrd="5" destOrd="0" parTransId="{D9558AD8-C45E-47A6-BF1C-9360FB27EBBE}" sibTransId="{6AF7EF1D-4150-45CE-8C79-E5655C95B227}"/>
    <dgm:cxn modelId="{53876D72-12B8-42F8-8598-3219AF78A082}" srcId="{F756D032-077B-4FDB-AA07-14CA236BE7C5}" destId="{20AF7511-A4CE-46B1-9F26-AD2CBB64C91C}" srcOrd="0" destOrd="0" parTransId="{5BAA6DE7-2875-4EEA-9BE6-0F441A77D62B}" sibTransId="{3C394A4B-1952-4776-AD29-C508B05D734C}"/>
    <dgm:cxn modelId="{D00ED97A-5376-40DD-9233-7B5626A34FD1}" type="presOf" srcId="{2DA1F7C4-D97A-4061-8E69-DC582F0A5817}" destId="{3D841760-1321-4078-83EB-BB274105222C}" srcOrd="0" destOrd="0" presId="urn:microsoft.com/office/officeart/2005/8/layout/vList3"/>
    <dgm:cxn modelId="{84DB2C7D-B22A-4E1B-BF91-878D5A2C324B}" srcId="{F756D032-077B-4FDB-AA07-14CA236BE7C5}" destId="{394D5FDA-0542-41C9-873D-6E9686D9B224}" srcOrd="4" destOrd="0" parTransId="{5A62357A-7903-4012-AF4E-53EFE64F8D2D}" sibTransId="{926847D3-D0CD-45D3-9053-CB05467BA54D}"/>
    <dgm:cxn modelId="{B4926586-5178-449A-BE1F-4B2E68692D92}" type="presOf" srcId="{394D5FDA-0542-41C9-873D-6E9686D9B224}" destId="{2008BF80-BB44-444E-8C5B-2963389D1D5F}" srcOrd="0" destOrd="0" presId="urn:microsoft.com/office/officeart/2005/8/layout/vList3"/>
    <dgm:cxn modelId="{E2D2019E-E19C-4CEB-936A-9DBE68DCAAA1}" srcId="{F756D032-077B-4FDB-AA07-14CA236BE7C5}" destId="{AEEAED59-ECA4-430A-BE35-8442DA862345}" srcOrd="1" destOrd="0" parTransId="{1925ADA2-1AF3-4D31-A5A5-F6BC80E56D80}" sibTransId="{75CD4D60-57F8-4722-BF7C-05F2687F0683}"/>
    <dgm:cxn modelId="{05DCB3B6-C9F3-4F84-A0C5-2092E058942A}" type="presOf" srcId="{7645AB9E-FEE3-416A-86C1-B4DA433905B2}" destId="{A0EFA019-4E3C-4018-9691-487EDBE2F8B2}" srcOrd="0" destOrd="0" presId="urn:microsoft.com/office/officeart/2005/8/layout/vList3"/>
    <dgm:cxn modelId="{C995C6C5-4B66-4278-8186-A112747050E6}" type="presOf" srcId="{143C9E4F-BF75-49F3-B3F3-5C306B480FBD}" destId="{247165D3-E749-4360-83D3-8DD4F4001290}" srcOrd="0" destOrd="0" presId="urn:microsoft.com/office/officeart/2005/8/layout/vList3"/>
    <dgm:cxn modelId="{0780E3EC-BBCB-41C6-8F30-8A8D75BEE651}" type="presOf" srcId="{AEEAED59-ECA4-430A-BE35-8442DA862345}" destId="{69C6FB2B-FC2C-4520-A7A5-7B69DDE34A18}" srcOrd="0" destOrd="0" presId="urn:microsoft.com/office/officeart/2005/8/layout/vList3"/>
    <dgm:cxn modelId="{2E2E7AED-67E5-4289-9035-41AF6D944B24}" type="presOf" srcId="{20AF7511-A4CE-46B1-9F26-AD2CBB64C91C}" destId="{7588CAD4-3B01-4FF1-ABF6-669015FA21D0}" srcOrd="0" destOrd="0" presId="urn:microsoft.com/office/officeart/2005/8/layout/vList3"/>
    <dgm:cxn modelId="{900F85F6-CBA1-49FC-A3E8-96A65DD371B5}" srcId="{F756D032-077B-4FDB-AA07-14CA236BE7C5}" destId="{143C9E4F-BF75-49F3-B3F3-5C306B480FBD}" srcOrd="2" destOrd="0" parTransId="{9E973812-5D01-4EF2-8063-AD993A6A4D61}" sibTransId="{BB4E0A88-1855-42F4-893D-970BCBC83C76}"/>
    <dgm:cxn modelId="{786335FB-055D-4C51-A8B4-133AAE217AED}" type="presOf" srcId="{F756D032-077B-4FDB-AA07-14CA236BE7C5}" destId="{2C6D9C93-F7CC-435F-A14B-C48D5FC65296}" srcOrd="0" destOrd="0" presId="urn:microsoft.com/office/officeart/2005/8/layout/vList3"/>
    <dgm:cxn modelId="{652AD602-B2F4-488B-A8B0-F40A325CD40A}" type="presParOf" srcId="{2C6D9C93-F7CC-435F-A14B-C48D5FC65296}" destId="{E3B832D3-F9E1-45BC-AEAB-0D6F61E61C12}" srcOrd="0" destOrd="0" presId="urn:microsoft.com/office/officeart/2005/8/layout/vList3"/>
    <dgm:cxn modelId="{FC6BA84E-7C8D-45E9-B943-BC03B36319FB}" type="presParOf" srcId="{E3B832D3-F9E1-45BC-AEAB-0D6F61E61C12}" destId="{636055E5-017F-4874-90E0-7608C16F09EB}" srcOrd="0" destOrd="0" presId="urn:microsoft.com/office/officeart/2005/8/layout/vList3"/>
    <dgm:cxn modelId="{5F3F394F-9160-429B-93A1-F0C71AE8F58C}" type="presParOf" srcId="{E3B832D3-F9E1-45BC-AEAB-0D6F61E61C12}" destId="{7588CAD4-3B01-4FF1-ABF6-669015FA21D0}" srcOrd="1" destOrd="0" presId="urn:microsoft.com/office/officeart/2005/8/layout/vList3"/>
    <dgm:cxn modelId="{9B03D09E-C991-4B09-8B00-A0B2F060E5F6}" type="presParOf" srcId="{2C6D9C93-F7CC-435F-A14B-C48D5FC65296}" destId="{8D648F05-9D94-41EB-98EE-4618E7FBFEFE}" srcOrd="1" destOrd="0" presId="urn:microsoft.com/office/officeart/2005/8/layout/vList3"/>
    <dgm:cxn modelId="{1576E5BE-664E-4FF0-BD61-9DDA37228873}" type="presParOf" srcId="{2C6D9C93-F7CC-435F-A14B-C48D5FC65296}" destId="{1C3AE87E-01E3-41A5-A9D9-B6F478E297A3}" srcOrd="2" destOrd="0" presId="urn:microsoft.com/office/officeart/2005/8/layout/vList3"/>
    <dgm:cxn modelId="{B1C95398-1C7F-4520-8494-FB1DE3C97AA0}" type="presParOf" srcId="{1C3AE87E-01E3-41A5-A9D9-B6F478E297A3}" destId="{EF0B0297-F0D0-4B80-9401-EE202830B278}" srcOrd="0" destOrd="0" presId="urn:microsoft.com/office/officeart/2005/8/layout/vList3"/>
    <dgm:cxn modelId="{34640066-7E05-4A7C-BAD8-D172581264AB}" type="presParOf" srcId="{1C3AE87E-01E3-41A5-A9D9-B6F478E297A3}" destId="{69C6FB2B-FC2C-4520-A7A5-7B69DDE34A18}" srcOrd="1" destOrd="0" presId="urn:microsoft.com/office/officeart/2005/8/layout/vList3"/>
    <dgm:cxn modelId="{F252B69C-9AB6-459E-97A2-23418C17F2D6}" type="presParOf" srcId="{2C6D9C93-F7CC-435F-A14B-C48D5FC65296}" destId="{4F074913-B359-4E6D-88BA-06CC0807BFB1}" srcOrd="3" destOrd="0" presId="urn:microsoft.com/office/officeart/2005/8/layout/vList3"/>
    <dgm:cxn modelId="{1B7F4BBE-2454-4248-9BEA-39AF25A80701}" type="presParOf" srcId="{2C6D9C93-F7CC-435F-A14B-C48D5FC65296}" destId="{FEC2C05E-8487-41AC-A1D3-C47B68874922}" srcOrd="4" destOrd="0" presId="urn:microsoft.com/office/officeart/2005/8/layout/vList3"/>
    <dgm:cxn modelId="{AA62A7F5-B32B-429D-BBF0-98346D797BE9}" type="presParOf" srcId="{FEC2C05E-8487-41AC-A1D3-C47B68874922}" destId="{B73C4E00-393C-479E-A76E-12A0220D4E6A}" srcOrd="0" destOrd="0" presId="urn:microsoft.com/office/officeart/2005/8/layout/vList3"/>
    <dgm:cxn modelId="{BAFCB70E-8FAB-4C4C-978D-9DDA3A3D6A90}" type="presParOf" srcId="{FEC2C05E-8487-41AC-A1D3-C47B68874922}" destId="{247165D3-E749-4360-83D3-8DD4F4001290}" srcOrd="1" destOrd="0" presId="urn:microsoft.com/office/officeart/2005/8/layout/vList3"/>
    <dgm:cxn modelId="{EA8A849B-E31A-4CA6-A4B8-3F8B871E9F98}" type="presParOf" srcId="{2C6D9C93-F7CC-435F-A14B-C48D5FC65296}" destId="{93E37083-E9D7-4E88-B977-6D261C0B9C1D}" srcOrd="5" destOrd="0" presId="urn:microsoft.com/office/officeart/2005/8/layout/vList3"/>
    <dgm:cxn modelId="{D41C658C-8F74-4C54-B01F-673CAC982FF6}" type="presParOf" srcId="{2C6D9C93-F7CC-435F-A14B-C48D5FC65296}" destId="{9EEDFC3F-5815-4E9D-BB16-304AC037B49F}" srcOrd="6" destOrd="0" presId="urn:microsoft.com/office/officeart/2005/8/layout/vList3"/>
    <dgm:cxn modelId="{A7E43E0F-47CB-422B-86E4-199395AC26A2}" type="presParOf" srcId="{9EEDFC3F-5815-4E9D-BB16-304AC037B49F}" destId="{807BC962-6126-4166-A12B-51ABADCC0BA6}" srcOrd="0" destOrd="0" presId="urn:microsoft.com/office/officeart/2005/8/layout/vList3"/>
    <dgm:cxn modelId="{72D404D5-C048-447E-AA08-02D1A2F49DA4}" type="presParOf" srcId="{9EEDFC3F-5815-4E9D-BB16-304AC037B49F}" destId="{7A876E5B-3F8A-4E45-A3B6-52594980959E}" srcOrd="1" destOrd="0" presId="urn:microsoft.com/office/officeart/2005/8/layout/vList3"/>
    <dgm:cxn modelId="{EC25B33B-28E6-4236-9822-847389F5A2A7}" type="presParOf" srcId="{2C6D9C93-F7CC-435F-A14B-C48D5FC65296}" destId="{8BDC2315-D33E-4C68-AB56-067DEDE98A7F}" srcOrd="7" destOrd="0" presId="urn:microsoft.com/office/officeart/2005/8/layout/vList3"/>
    <dgm:cxn modelId="{954C2CDD-579B-4F88-ADDC-932F664DA18E}" type="presParOf" srcId="{2C6D9C93-F7CC-435F-A14B-C48D5FC65296}" destId="{7E8A7DCD-AE2B-4519-A017-92E5B004D9DA}" srcOrd="8" destOrd="0" presId="urn:microsoft.com/office/officeart/2005/8/layout/vList3"/>
    <dgm:cxn modelId="{61A36043-8AD0-455F-972A-9E4F386A0EA4}" type="presParOf" srcId="{7E8A7DCD-AE2B-4519-A017-92E5B004D9DA}" destId="{FBD25E11-3136-4D97-AC02-F9DA3A3B7B56}" srcOrd="0" destOrd="0" presId="urn:microsoft.com/office/officeart/2005/8/layout/vList3"/>
    <dgm:cxn modelId="{25A8FE23-AC9D-463A-AC81-B7C4EA4724FE}" type="presParOf" srcId="{7E8A7DCD-AE2B-4519-A017-92E5B004D9DA}" destId="{2008BF80-BB44-444E-8C5B-2963389D1D5F}" srcOrd="1" destOrd="0" presId="urn:microsoft.com/office/officeart/2005/8/layout/vList3"/>
    <dgm:cxn modelId="{291CFEDF-AAEE-4CC8-9B04-27E3D45E326F}" type="presParOf" srcId="{2C6D9C93-F7CC-435F-A14B-C48D5FC65296}" destId="{76DEDAB3-0F0B-4AB7-BA13-A8C8E0BFA313}" srcOrd="9" destOrd="0" presId="urn:microsoft.com/office/officeart/2005/8/layout/vList3"/>
    <dgm:cxn modelId="{56987271-8CDF-4F69-8C22-258B6748B437}" type="presParOf" srcId="{2C6D9C93-F7CC-435F-A14B-C48D5FC65296}" destId="{37D7172D-7234-4507-8243-14010CF53F64}" srcOrd="10" destOrd="0" presId="urn:microsoft.com/office/officeart/2005/8/layout/vList3"/>
    <dgm:cxn modelId="{D13B3B5A-0CCC-4F5A-B7F6-CE7C639C1501}" type="presParOf" srcId="{37D7172D-7234-4507-8243-14010CF53F64}" destId="{3E4AAE09-8CDF-4A01-9256-3A18371A91FE}" srcOrd="0" destOrd="0" presId="urn:microsoft.com/office/officeart/2005/8/layout/vList3"/>
    <dgm:cxn modelId="{2EF0D8D8-0FBE-412F-B5B8-5701A0B9C154}" type="presParOf" srcId="{37D7172D-7234-4507-8243-14010CF53F64}" destId="{3D841760-1321-4078-83EB-BB274105222C}" srcOrd="1" destOrd="0" presId="urn:microsoft.com/office/officeart/2005/8/layout/vList3"/>
    <dgm:cxn modelId="{33373032-2632-440D-8A21-C7EE22BA10F4}" type="presParOf" srcId="{2C6D9C93-F7CC-435F-A14B-C48D5FC65296}" destId="{C16699F0-4451-4FFF-9BA9-0275C0B82AF1}" srcOrd="11" destOrd="0" presId="urn:microsoft.com/office/officeart/2005/8/layout/vList3"/>
    <dgm:cxn modelId="{3214DCCE-BDB6-41A7-9449-F48C0734447F}" type="presParOf" srcId="{2C6D9C93-F7CC-435F-A14B-C48D5FC65296}" destId="{AE66D4B6-8D5F-431B-A662-0C1B2FDC2C0F}" srcOrd="12" destOrd="0" presId="urn:microsoft.com/office/officeart/2005/8/layout/vList3"/>
    <dgm:cxn modelId="{863B8C32-2C77-4D54-A09E-F3524C594B97}" type="presParOf" srcId="{AE66D4B6-8D5F-431B-A662-0C1B2FDC2C0F}" destId="{045D5FF8-A826-4E83-A71F-4EDD0A539FE6}" srcOrd="0" destOrd="0" presId="urn:microsoft.com/office/officeart/2005/8/layout/vList3"/>
    <dgm:cxn modelId="{D3DF970B-9C8A-4195-8D28-04A0BE04E2AD}" type="presParOf" srcId="{AE66D4B6-8D5F-431B-A662-0C1B2FDC2C0F}" destId="{A0EFA019-4E3C-4018-9691-487EDBE2F8B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B977D7-666B-47F6-8F7A-1DDFA2F534B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C"/>
        </a:p>
      </dgm:t>
    </dgm:pt>
    <dgm:pt modelId="{84534C3B-650E-4884-9741-27A29D7ADBAA}">
      <dgm:prSet phldrT="[Texto]"/>
      <dgm:spPr/>
      <dgm:t>
        <a:bodyPr/>
        <a:lstStyle/>
        <a:p>
          <a:r>
            <a:rPr lang="es-EC" dirty="0"/>
            <a:t>Aceptador de billetes BV20</a:t>
          </a:r>
          <a:br>
            <a:rPr lang="es-EC" dirty="0"/>
          </a:br>
          <a:r>
            <a:rPr lang="es-EC" dirty="0"/>
            <a:t>12V – comunicación serial</a:t>
          </a:r>
        </a:p>
      </dgm:t>
    </dgm:pt>
    <dgm:pt modelId="{D543618D-D8CC-4979-A446-0A8B7FAD65BD}" type="parTrans" cxnId="{F730F3F7-B214-4849-9B90-00137C597ED4}">
      <dgm:prSet/>
      <dgm:spPr/>
      <dgm:t>
        <a:bodyPr/>
        <a:lstStyle/>
        <a:p>
          <a:endParaRPr lang="es-EC"/>
        </a:p>
      </dgm:t>
    </dgm:pt>
    <dgm:pt modelId="{1954D287-31CC-4AB2-A717-D1A2D4335E74}" type="sibTrans" cxnId="{F730F3F7-B214-4849-9B90-00137C597ED4}">
      <dgm:prSet/>
      <dgm:spPr/>
      <dgm:t>
        <a:bodyPr/>
        <a:lstStyle/>
        <a:p>
          <a:endParaRPr lang="es-EC"/>
        </a:p>
      </dgm:t>
    </dgm:pt>
    <dgm:pt modelId="{EA4D5FCB-D9BB-4AF3-A721-31D6FA462598}">
      <dgm:prSet phldrT="[Texto]"/>
      <dgm:spPr/>
      <dgm:t>
        <a:bodyPr/>
        <a:lstStyle/>
        <a:p>
          <a:r>
            <a:rPr lang="es-EC" dirty="0"/>
            <a:t>Aceptador de monedas Blee</a:t>
          </a:r>
          <a:br>
            <a:rPr lang="es-EC" dirty="0"/>
          </a:br>
          <a:r>
            <a:rPr lang="es-EC" dirty="0"/>
            <a:t>12V – comunicación por pulsos</a:t>
          </a:r>
        </a:p>
      </dgm:t>
    </dgm:pt>
    <dgm:pt modelId="{E971E482-47FB-4476-9146-5F3A3962AD39}" type="parTrans" cxnId="{0316184C-1FFF-410C-B520-4C0654FFFE0E}">
      <dgm:prSet/>
      <dgm:spPr/>
      <dgm:t>
        <a:bodyPr/>
        <a:lstStyle/>
        <a:p>
          <a:endParaRPr lang="es-EC"/>
        </a:p>
      </dgm:t>
    </dgm:pt>
    <dgm:pt modelId="{87F15BA8-EAE5-4A24-A80B-19AF36D9F547}" type="sibTrans" cxnId="{0316184C-1FFF-410C-B520-4C0654FFFE0E}">
      <dgm:prSet/>
      <dgm:spPr/>
      <dgm:t>
        <a:bodyPr/>
        <a:lstStyle/>
        <a:p>
          <a:endParaRPr lang="es-EC"/>
        </a:p>
      </dgm:t>
    </dgm:pt>
    <dgm:pt modelId="{64326976-1506-4A23-BA8A-CFCBCE4762E7}">
      <dgm:prSet phldrT="[Texto]"/>
      <dgm:spPr/>
      <dgm:t>
        <a:bodyPr/>
        <a:lstStyle/>
        <a:p>
          <a:r>
            <a:rPr lang="es-EC" dirty="0"/>
            <a:t>Placa Arduino Mega</a:t>
          </a:r>
        </a:p>
        <a:p>
          <a:r>
            <a:rPr lang="es-EC" dirty="0"/>
            <a:t>12V – Microcontrolador ATmega 2560 – módulo bluetooth </a:t>
          </a:r>
        </a:p>
      </dgm:t>
    </dgm:pt>
    <dgm:pt modelId="{5B2C2D28-1DA3-46C1-9AC1-15C15B27E89F}" type="parTrans" cxnId="{EE83D8E9-4E84-472C-AB5B-133FB2C9720C}">
      <dgm:prSet/>
      <dgm:spPr/>
      <dgm:t>
        <a:bodyPr/>
        <a:lstStyle/>
        <a:p>
          <a:endParaRPr lang="es-EC"/>
        </a:p>
      </dgm:t>
    </dgm:pt>
    <dgm:pt modelId="{0BAD65D4-FA6B-4924-86AF-D38099950131}" type="sibTrans" cxnId="{EE83D8E9-4E84-472C-AB5B-133FB2C9720C}">
      <dgm:prSet/>
      <dgm:spPr/>
      <dgm:t>
        <a:bodyPr/>
        <a:lstStyle/>
        <a:p>
          <a:endParaRPr lang="es-EC"/>
        </a:p>
      </dgm:t>
    </dgm:pt>
    <dgm:pt modelId="{52E62CCA-3145-4C55-9EAB-ACF3355BE324}">
      <dgm:prSet phldrT="[Texto]"/>
      <dgm:spPr/>
      <dgm:t>
        <a:bodyPr/>
        <a:lstStyle/>
        <a:p>
          <a:r>
            <a:rPr lang="es-EC" dirty="0"/>
            <a:t>Placa del circuito</a:t>
          </a:r>
        </a:p>
        <a:p>
          <a:r>
            <a:rPr lang="es-EC" dirty="0"/>
            <a:t>Gestión de la comunicación entre microcontrolador y periféricos</a:t>
          </a:r>
        </a:p>
      </dgm:t>
    </dgm:pt>
    <dgm:pt modelId="{CEEC4224-447B-4391-9BEC-5011754B54B9}" type="parTrans" cxnId="{5307C33C-2974-4F92-8342-150576895BE7}">
      <dgm:prSet/>
      <dgm:spPr/>
      <dgm:t>
        <a:bodyPr/>
        <a:lstStyle/>
        <a:p>
          <a:endParaRPr lang="es-EC"/>
        </a:p>
      </dgm:t>
    </dgm:pt>
    <dgm:pt modelId="{37532C4A-A4EC-43E6-80E3-E48083C50C56}" type="sibTrans" cxnId="{5307C33C-2974-4F92-8342-150576895BE7}">
      <dgm:prSet/>
      <dgm:spPr/>
      <dgm:t>
        <a:bodyPr/>
        <a:lstStyle/>
        <a:p>
          <a:endParaRPr lang="es-EC"/>
        </a:p>
      </dgm:t>
    </dgm:pt>
    <dgm:pt modelId="{A97F0289-5782-4F55-96CA-2C988C0FE185}" type="pres">
      <dgm:prSet presAssocID="{69B977D7-666B-47F6-8F7A-1DDFA2F534BA}" presName="Name0" presStyleCnt="0">
        <dgm:presLayoutVars>
          <dgm:chMax val="7"/>
          <dgm:chPref val="7"/>
          <dgm:dir/>
        </dgm:presLayoutVars>
      </dgm:prSet>
      <dgm:spPr/>
    </dgm:pt>
    <dgm:pt modelId="{6EC8F58E-326E-41A8-996E-210E07E4CC4C}" type="pres">
      <dgm:prSet presAssocID="{69B977D7-666B-47F6-8F7A-1DDFA2F534BA}" presName="Name1" presStyleCnt="0"/>
      <dgm:spPr/>
    </dgm:pt>
    <dgm:pt modelId="{18B57013-F2A7-41F8-9FC7-788B7DD7A0E2}" type="pres">
      <dgm:prSet presAssocID="{69B977D7-666B-47F6-8F7A-1DDFA2F534BA}" presName="cycle" presStyleCnt="0"/>
      <dgm:spPr/>
    </dgm:pt>
    <dgm:pt modelId="{F4BDC830-6396-4E86-B311-2A2D1FB3873F}" type="pres">
      <dgm:prSet presAssocID="{69B977D7-666B-47F6-8F7A-1DDFA2F534BA}" presName="srcNode" presStyleLbl="node1" presStyleIdx="0" presStyleCnt="4"/>
      <dgm:spPr/>
    </dgm:pt>
    <dgm:pt modelId="{23515716-FA36-41A5-A298-C37A9B72F132}" type="pres">
      <dgm:prSet presAssocID="{69B977D7-666B-47F6-8F7A-1DDFA2F534BA}" presName="conn" presStyleLbl="parChTrans1D2" presStyleIdx="0" presStyleCnt="1"/>
      <dgm:spPr/>
    </dgm:pt>
    <dgm:pt modelId="{1AA3BD03-6C99-4827-B5F5-550045B12AF9}" type="pres">
      <dgm:prSet presAssocID="{69B977D7-666B-47F6-8F7A-1DDFA2F534BA}" presName="extraNode" presStyleLbl="node1" presStyleIdx="0" presStyleCnt="4"/>
      <dgm:spPr/>
    </dgm:pt>
    <dgm:pt modelId="{69921E27-B3A0-4F55-88A3-AA0E09B9BB76}" type="pres">
      <dgm:prSet presAssocID="{69B977D7-666B-47F6-8F7A-1DDFA2F534BA}" presName="dstNode" presStyleLbl="node1" presStyleIdx="0" presStyleCnt="4"/>
      <dgm:spPr/>
    </dgm:pt>
    <dgm:pt modelId="{790C0520-4C96-4DAC-841C-FB9DF80F2C55}" type="pres">
      <dgm:prSet presAssocID="{84534C3B-650E-4884-9741-27A29D7ADBAA}" presName="text_1" presStyleLbl="node1" presStyleIdx="0" presStyleCnt="4">
        <dgm:presLayoutVars>
          <dgm:bulletEnabled val="1"/>
        </dgm:presLayoutVars>
      </dgm:prSet>
      <dgm:spPr/>
    </dgm:pt>
    <dgm:pt modelId="{F251F325-7125-4518-A44A-1116ACE3B6E1}" type="pres">
      <dgm:prSet presAssocID="{84534C3B-650E-4884-9741-27A29D7ADBAA}" presName="accent_1" presStyleCnt="0"/>
      <dgm:spPr/>
    </dgm:pt>
    <dgm:pt modelId="{B1EF64BB-4CEC-40E8-A54B-57579107837A}" type="pres">
      <dgm:prSet presAssocID="{84534C3B-650E-4884-9741-27A29D7ADBAA}" presName="accentRepeatNode" presStyleLbl="solidFgAcc1" presStyleIdx="0" presStyleCnt="4"/>
      <dgm:spPr>
        <a:blipFill rotWithShape="0">
          <a:blip xmlns:r="http://schemas.openxmlformats.org/officeDocument/2006/relationships" r:embed="rId1"/>
          <a:srcRect/>
          <a:stretch>
            <a:fillRect l="-25000" r="-25000"/>
          </a:stretch>
        </a:blipFill>
      </dgm:spPr>
    </dgm:pt>
    <dgm:pt modelId="{D0B54F24-E37A-4919-B68C-410A8DAD75BD}" type="pres">
      <dgm:prSet presAssocID="{EA4D5FCB-D9BB-4AF3-A721-31D6FA462598}" presName="text_2" presStyleLbl="node1" presStyleIdx="1" presStyleCnt="4">
        <dgm:presLayoutVars>
          <dgm:bulletEnabled val="1"/>
        </dgm:presLayoutVars>
      </dgm:prSet>
      <dgm:spPr/>
    </dgm:pt>
    <dgm:pt modelId="{EB1B4984-BD49-43CB-B44C-79AA35234F87}" type="pres">
      <dgm:prSet presAssocID="{EA4D5FCB-D9BB-4AF3-A721-31D6FA462598}" presName="accent_2" presStyleCnt="0"/>
      <dgm:spPr/>
    </dgm:pt>
    <dgm:pt modelId="{B06069DE-E6D9-4C8A-902E-886DA9582AD6}" type="pres">
      <dgm:prSet presAssocID="{EA4D5FCB-D9BB-4AF3-A721-31D6FA462598}" presName="accentRepeatNode" presStyleLbl="solidFgAcc1" presStyleIdx="1" presStyleCnt="4"/>
      <dgm:spPr>
        <a:blipFill rotWithShape="0">
          <a:blip xmlns:r="http://schemas.openxmlformats.org/officeDocument/2006/relationships" r:embed="rId2"/>
          <a:srcRect/>
          <a:stretch>
            <a:fillRect t="-10000" b="-10000"/>
          </a:stretch>
        </a:blipFill>
      </dgm:spPr>
    </dgm:pt>
    <dgm:pt modelId="{B129FC86-499D-45C1-BC88-4D2F9FBFF14D}" type="pres">
      <dgm:prSet presAssocID="{64326976-1506-4A23-BA8A-CFCBCE4762E7}" presName="text_3" presStyleLbl="node1" presStyleIdx="2" presStyleCnt="4">
        <dgm:presLayoutVars>
          <dgm:bulletEnabled val="1"/>
        </dgm:presLayoutVars>
      </dgm:prSet>
      <dgm:spPr/>
    </dgm:pt>
    <dgm:pt modelId="{863C8EA7-A6DE-49CA-BAA8-9006ACFB4123}" type="pres">
      <dgm:prSet presAssocID="{64326976-1506-4A23-BA8A-CFCBCE4762E7}" presName="accent_3" presStyleCnt="0"/>
      <dgm:spPr/>
    </dgm:pt>
    <dgm:pt modelId="{86280791-A785-459C-87E2-C5A827F475C0}" type="pres">
      <dgm:prSet presAssocID="{64326976-1506-4A23-BA8A-CFCBCE4762E7}" presName="accentRepeatNode" presStyleLbl="solidFgAcc1" presStyleIdx="2" presStyleCnt="4"/>
      <dgm:spPr>
        <a:blipFill rotWithShape="0">
          <a:blip xmlns:r="http://schemas.openxmlformats.org/officeDocument/2006/relationships" r:embed="rId3"/>
          <a:srcRect/>
          <a:stretch>
            <a:fillRect l="-52000" r="-52000"/>
          </a:stretch>
        </a:blipFill>
      </dgm:spPr>
    </dgm:pt>
    <dgm:pt modelId="{FD1514B4-3202-4685-AF87-4BBCF8C1DD3E}" type="pres">
      <dgm:prSet presAssocID="{52E62CCA-3145-4C55-9EAB-ACF3355BE324}" presName="text_4" presStyleLbl="node1" presStyleIdx="3" presStyleCnt="4">
        <dgm:presLayoutVars>
          <dgm:bulletEnabled val="1"/>
        </dgm:presLayoutVars>
      </dgm:prSet>
      <dgm:spPr/>
    </dgm:pt>
    <dgm:pt modelId="{2D9D909F-1FBF-4798-9DFD-58C0ADE5B901}" type="pres">
      <dgm:prSet presAssocID="{52E62CCA-3145-4C55-9EAB-ACF3355BE324}" presName="accent_4" presStyleCnt="0"/>
      <dgm:spPr/>
    </dgm:pt>
    <dgm:pt modelId="{5B3CE719-0A41-4EDA-B930-9DEE0F1AB5C7}" type="pres">
      <dgm:prSet presAssocID="{52E62CCA-3145-4C55-9EAB-ACF3355BE324}" presName="accentRepeatNode" presStyleLbl="solidFgAcc1" presStyleIdx="3" presStyleCnt="4"/>
      <dgm:spPr>
        <a:blipFill rotWithShape="0">
          <a:blip xmlns:r="http://schemas.openxmlformats.org/officeDocument/2006/relationships" r:embed="rId4"/>
          <a:srcRect/>
          <a:stretch>
            <a:fillRect l="-2000" r="-2000"/>
          </a:stretch>
        </a:blipFill>
      </dgm:spPr>
    </dgm:pt>
  </dgm:ptLst>
  <dgm:cxnLst>
    <dgm:cxn modelId="{4A58010D-8E81-4DDD-BB6E-088B537667DC}" type="presOf" srcId="{84534C3B-650E-4884-9741-27A29D7ADBAA}" destId="{790C0520-4C96-4DAC-841C-FB9DF80F2C55}" srcOrd="0" destOrd="0" presId="urn:microsoft.com/office/officeart/2008/layout/VerticalCurvedList"/>
    <dgm:cxn modelId="{5307C33C-2974-4F92-8342-150576895BE7}" srcId="{69B977D7-666B-47F6-8F7A-1DDFA2F534BA}" destId="{52E62CCA-3145-4C55-9EAB-ACF3355BE324}" srcOrd="3" destOrd="0" parTransId="{CEEC4224-447B-4391-9BEC-5011754B54B9}" sibTransId="{37532C4A-A4EC-43E6-80E3-E48083C50C56}"/>
    <dgm:cxn modelId="{62342968-0E79-475F-94EA-398E0EA54EA5}" type="presOf" srcId="{1954D287-31CC-4AB2-A717-D1A2D4335E74}" destId="{23515716-FA36-41A5-A298-C37A9B72F132}" srcOrd="0" destOrd="0" presId="urn:microsoft.com/office/officeart/2008/layout/VerticalCurvedList"/>
    <dgm:cxn modelId="{0316184C-1FFF-410C-B520-4C0654FFFE0E}" srcId="{69B977D7-666B-47F6-8F7A-1DDFA2F534BA}" destId="{EA4D5FCB-D9BB-4AF3-A721-31D6FA462598}" srcOrd="1" destOrd="0" parTransId="{E971E482-47FB-4476-9146-5F3A3962AD39}" sibTransId="{87F15BA8-EAE5-4A24-A80B-19AF36D9F547}"/>
    <dgm:cxn modelId="{C6429071-624F-4427-B182-CDD89164E2D4}" type="presOf" srcId="{52E62CCA-3145-4C55-9EAB-ACF3355BE324}" destId="{FD1514B4-3202-4685-AF87-4BBCF8C1DD3E}" srcOrd="0" destOrd="0" presId="urn:microsoft.com/office/officeart/2008/layout/VerticalCurvedList"/>
    <dgm:cxn modelId="{2579B77C-2881-435F-B81E-F9F853D66AB9}" type="presOf" srcId="{EA4D5FCB-D9BB-4AF3-A721-31D6FA462598}" destId="{D0B54F24-E37A-4919-B68C-410A8DAD75BD}" srcOrd="0" destOrd="0" presId="urn:microsoft.com/office/officeart/2008/layout/VerticalCurvedList"/>
    <dgm:cxn modelId="{8D9EEB8A-F5BC-4225-BC83-DD09CE2F2E07}" type="presOf" srcId="{64326976-1506-4A23-BA8A-CFCBCE4762E7}" destId="{B129FC86-499D-45C1-BC88-4D2F9FBFF14D}" srcOrd="0" destOrd="0" presId="urn:microsoft.com/office/officeart/2008/layout/VerticalCurvedList"/>
    <dgm:cxn modelId="{7225589E-68D2-46C4-9D99-D1E6ADA6B6A4}" type="presOf" srcId="{69B977D7-666B-47F6-8F7A-1DDFA2F534BA}" destId="{A97F0289-5782-4F55-96CA-2C988C0FE185}" srcOrd="0" destOrd="0" presId="urn:microsoft.com/office/officeart/2008/layout/VerticalCurvedList"/>
    <dgm:cxn modelId="{EE83D8E9-4E84-472C-AB5B-133FB2C9720C}" srcId="{69B977D7-666B-47F6-8F7A-1DDFA2F534BA}" destId="{64326976-1506-4A23-BA8A-CFCBCE4762E7}" srcOrd="2" destOrd="0" parTransId="{5B2C2D28-1DA3-46C1-9AC1-15C15B27E89F}" sibTransId="{0BAD65D4-FA6B-4924-86AF-D38099950131}"/>
    <dgm:cxn modelId="{F730F3F7-B214-4849-9B90-00137C597ED4}" srcId="{69B977D7-666B-47F6-8F7A-1DDFA2F534BA}" destId="{84534C3B-650E-4884-9741-27A29D7ADBAA}" srcOrd="0" destOrd="0" parTransId="{D543618D-D8CC-4979-A446-0A8B7FAD65BD}" sibTransId="{1954D287-31CC-4AB2-A717-D1A2D4335E74}"/>
    <dgm:cxn modelId="{BA7D59DC-A2CE-4386-B7A4-A5BFC43650BD}" type="presParOf" srcId="{A97F0289-5782-4F55-96CA-2C988C0FE185}" destId="{6EC8F58E-326E-41A8-996E-210E07E4CC4C}" srcOrd="0" destOrd="0" presId="urn:microsoft.com/office/officeart/2008/layout/VerticalCurvedList"/>
    <dgm:cxn modelId="{8D4D1328-630C-4861-9147-75BA0907FF17}" type="presParOf" srcId="{6EC8F58E-326E-41A8-996E-210E07E4CC4C}" destId="{18B57013-F2A7-41F8-9FC7-788B7DD7A0E2}" srcOrd="0" destOrd="0" presId="urn:microsoft.com/office/officeart/2008/layout/VerticalCurvedList"/>
    <dgm:cxn modelId="{26196AC3-9217-4227-8C6D-D20341901D4C}" type="presParOf" srcId="{18B57013-F2A7-41F8-9FC7-788B7DD7A0E2}" destId="{F4BDC830-6396-4E86-B311-2A2D1FB3873F}" srcOrd="0" destOrd="0" presId="urn:microsoft.com/office/officeart/2008/layout/VerticalCurvedList"/>
    <dgm:cxn modelId="{24E1B57C-F0B0-4034-B1C8-D8F08B92AF9F}" type="presParOf" srcId="{18B57013-F2A7-41F8-9FC7-788B7DD7A0E2}" destId="{23515716-FA36-41A5-A298-C37A9B72F132}" srcOrd="1" destOrd="0" presId="urn:microsoft.com/office/officeart/2008/layout/VerticalCurvedList"/>
    <dgm:cxn modelId="{B55F41EF-BC5D-4D57-82E3-E0E8C883ADB1}" type="presParOf" srcId="{18B57013-F2A7-41F8-9FC7-788B7DD7A0E2}" destId="{1AA3BD03-6C99-4827-B5F5-550045B12AF9}" srcOrd="2" destOrd="0" presId="urn:microsoft.com/office/officeart/2008/layout/VerticalCurvedList"/>
    <dgm:cxn modelId="{A8E2746E-0B77-447A-B5AE-7D5A981B5CB9}" type="presParOf" srcId="{18B57013-F2A7-41F8-9FC7-788B7DD7A0E2}" destId="{69921E27-B3A0-4F55-88A3-AA0E09B9BB76}" srcOrd="3" destOrd="0" presId="urn:microsoft.com/office/officeart/2008/layout/VerticalCurvedList"/>
    <dgm:cxn modelId="{75B73E86-CC71-4E09-B8AA-6480D706B699}" type="presParOf" srcId="{6EC8F58E-326E-41A8-996E-210E07E4CC4C}" destId="{790C0520-4C96-4DAC-841C-FB9DF80F2C55}" srcOrd="1" destOrd="0" presId="urn:microsoft.com/office/officeart/2008/layout/VerticalCurvedList"/>
    <dgm:cxn modelId="{50AC59F5-7D1C-4AB2-A77D-42A284779EC4}" type="presParOf" srcId="{6EC8F58E-326E-41A8-996E-210E07E4CC4C}" destId="{F251F325-7125-4518-A44A-1116ACE3B6E1}" srcOrd="2" destOrd="0" presId="urn:microsoft.com/office/officeart/2008/layout/VerticalCurvedList"/>
    <dgm:cxn modelId="{1BBEF38A-62D8-4CAC-919D-8839AB01C6AB}" type="presParOf" srcId="{F251F325-7125-4518-A44A-1116ACE3B6E1}" destId="{B1EF64BB-4CEC-40E8-A54B-57579107837A}" srcOrd="0" destOrd="0" presId="urn:microsoft.com/office/officeart/2008/layout/VerticalCurvedList"/>
    <dgm:cxn modelId="{24AE4ADE-0804-414F-9A21-045F14B3887E}" type="presParOf" srcId="{6EC8F58E-326E-41A8-996E-210E07E4CC4C}" destId="{D0B54F24-E37A-4919-B68C-410A8DAD75BD}" srcOrd="3" destOrd="0" presId="urn:microsoft.com/office/officeart/2008/layout/VerticalCurvedList"/>
    <dgm:cxn modelId="{4C474BF5-F1B0-4DD4-9636-4AB5B3552BC5}" type="presParOf" srcId="{6EC8F58E-326E-41A8-996E-210E07E4CC4C}" destId="{EB1B4984-BD49-43CB-B44C-79AA35234F87}" srcOrd="4" destOrd="0" presId="urn:microsoft.com/office/officeart/2008/layout/VerticalCurvedList"/>
    <dgm:cxn modelId="{EF3D3D1A-FA80-41BF-954A-9266DD82AC42}" type="presParOf" srcId="{EB1B4984-BD49-43CB-B44C-79AA35234F87}" destId="{B06069DE-E6D9-4C8A-902E-886DA9582AD6}" srcOrd="0" destOrd="0" presId="urn:microsoft.com/office/officeart/2008/layout/VerticalCurvedList"/>
    <dgm:cxn modelId="{724D90B0-9BB2-44E9-9FF7-AD69539B2BFF}" type="presParOf" srcId="{6EC8F58E-326E-41A8-996E-210E07E4CC4C}" destId="{B129FC86-499D-45C1-BC88-4D2F9FBFF14D}" srcOrd="5" destOrd="0" presId="urn:microsoft.com/office/officeart/2008/layout/VerticalCurvedList"/>
    <dgm:cxn modelId="{5038899C-6456-4BE7-92B8-C11B4EE06B1F}" type="presParOf" srcId="{6EC8F58E-326E-41A8-996E-210E07E4CC4C}" destId="{863C8EA7-A6DE-49CA-BAA8-9006ACFB4123}" srcOrd="6" destOrd="0" presId="urn:microsoft.com/office/officeart/2008/layout/VerticalCurvedList"/>
    <dgm:cxn modelId="{CB7FE17C-7799-4AD9-A61A-61BF32651194}" type="presParOf" srcId="{863C8EA7-A6DE-49CA-BAA8-9006ACFB4123}" destId="{86280791-A785-459C-87E2-C5A827F475C0}" srcOrd="0" destOrd="0" presId="urn:microsoft.com/office/officeart/2008/layout/VerticalCurvedList"/>
    <dgm:cxn modelId="{64C0B3B5-D206-41A1-9280-20F9F2B929FB}" type="presParOf" srcId="{6EC8F58E-326E-41A8-996E-210E07E4CC4C}" destId="{FD1514B4-3202-4685-AF87-4BBCF8C1DD3E}" srcOrd="7" destOrd="0" presId="urn:microsoft.com/office/officeart/2008/layout/VerticalCurvedList"/>
    <dgm:cxn modelId="{E28312B2-B47B-4829-93DA-C8A8ADA71275}" type="presParOf" srcId="{6EC8F58E-326E-41A8-996E-210E07E4CC4C}" destId="{2D9D909F-1FBF-4798-9DFD-58C0ADE5B901}" srcOrd="8" destOrd="0" presId="urn:microsoft.com/office/officeart/2008/layout/VerticalCurvedList"/>
    <dgm:cxn modelId="{19BAB945-F1C8-4AF9-8FF7-C97482BCECC6}" type="presParOf" srcId="{2D9D909F-1FBF-4798-9DFD-58C0ADE5B901}" destId="{5B3CE719-0A41-4EDA-B930-9DEE0F1AB5C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8250123-6D1D-48E1-AC6A-18A43F9769A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C59D18B1-8C03-4C38-9AC4-2B5BC6870FCC}">
      <dgm:prSet phldrT="[Texto]"/>
      <dgm:spPr/>
      <dgm:t>
        <a:bodyPr/>
        <a:lstStyle/>
        <a:p>
          <a:r>
            <a:rPr lang="es-EC" dirty="0"/>
            <a:t>Control de velocidad con transistor Darlington para motor del aceptador de billetes</a:t>
          </a:r>
        </a:p>
      </dgm:t>
    </dgm:pt>
    <dgm:pt modelId="{849EBE78-A294-4A1B-B8F9-86363C38DB15}" type="parTrans" cxnId="{EA549EA4-D081-4471-A1B8-7AC0AB8D7568}">
      <dgm:prSet/>
      <dgm:spPr/>
      <dgm:t>
        <a:bodyPr/>
        <a:lstStyle/>
        <a:p>
          <a:endParaRPr lang="es-EC"/>
        </a:p>
      </dgm:t>
    </dgm:pt>
    <dgm:pt modelId="{333FE34D-2523-44EA-BA71-083B815E49A0}" type="sibTrans" cxnId="{EA549EA4-D081-4471-A1B8-7AC0AB8D7568}">
      <dgm:prSet/>
      <dgm:spPr/>
      <dgm:t>
        <a:bodyPr/>
        <a:lstStyle/>
        <a:p>
          <a:endParaRPr lang="es-EC"/>
        </a:p>
      </dgm:t>
    </dgm:pt>
    <dgm:pt modelId="{296DD621-2170-41E6-B847-0FA3F7FC9501}">
      <dgm:prSet phldrT="[Texto]"/>
      <dgm:spPr/>
      <dgm:t>
        <a:bodyPr/>
        <a:lstStyle/>
        <a:p>
          <a:r>
            <a:rPr lang="es-EC" dirty="0"/>
            <a:t>Diodo de protección contracorrientes</a:t>
          </a:r>
        </a:p>
      </dgm:t>
    </dgm:pt>
    <dgm:pt modelId="{F75AF243-E73C-406E-91C4-74B4F72C596F}" type="parTrans" cxnId="{8B043DA3-655E-4863-96B3-6E2CE344D828}">
      <dgm:prSet/>
      <dgm:spPr/>
      <dgm:t>
        <a:bodyPr/>
        <a:lstStyle/>
        <a:p>
          <a:endParaRPr lang="es-EC"/>
        </a:p>
      </dgm:t>
    </dgm:pt>
    <dgm:pt modelId="{09E133AA-864A-4BF9-B764-60DE8672D08E}" type="sibTrans" cxnId="{8B043DA3-655E-4863-96B3-6E2CE344D828}">
      <dgm:prSet/>
      <dgm:spPr/>
      <dgm:t>
        <a:bodyPr/>
        <a:lstStyle/>
        <a:p>
          <a:endParaRPr lang="es-EC"/>
        </a:p>
      </dgm:t>
    </dgm:pt>
    <dgm:pt modelId="{C051E2F4-4C63-439A-8A10-F9BD2E2C998C}">
      <dgm:prSet phldrT="[Texto]"/>
      <dgm:spPr/>
      <dgm:t>
        <a:bodyPr/>
        <a:lstStyle/>
        <a:p>
          <a:r>
            <a:rPr lang="es-EC" dirty="0"/>
            <a:t>Capacitor para disminuir picos y mejorar respuesta a conmutaciones de baja velocidad</a:t>
          </a:r>
        </a:p>
      </dgm:t>
    </dgm:pt>
    <dgm:pt modelId="{F945F16C-B655-4375-92E5-62AC333878EF}" type="parTrans" cxnId="{49413736-39BB-4A3A-9EA7-7F3C3B213D04}">
      <dgm:prSet/>
      <dgm:spPr/>
      <dgm:t>
        <a:bodyPr/>
        <a:lstStyle/>
        <a:p>
          <a:endParaRPr lang="es-EC"/>
        </a:p>
      </dgm:t>
    </dgm:pt>
    <dgm:pt modelId="{C28C57AA-3D00-4E4A-B9EB-3CC343556EA1}" type="sibTrans" cxnId="{49413736-39BB-4A3A-9EA7-7F3C3B213D04}">
      <dgm:prSet/>
      <dgm:spPr/>
      <dgm:t>
        <a:bodyPr/>
        <a:lstStyle/>
        <a:p>
          <a:endParaRPr lang="es-EC"/>
        </a:p>
      </dgm:t>
    </dgm:pt>
    <dgm:pt modelId="{8A85B604-E841-4DCC-9D05-5E17AE90FFE2}">
      <dgm:prSet phldrT="[Texto]"/>
      <dgm:spPr/>
      <dgm:t>
        <a:bodyPr/>
        <a:lstStyle/>
        <a:p>
          <a:r>
            <a:rPr lang="es-EC" dirty="0"/>
            <a:t>Módulos reguladores Stepdown</a:t>
          </a:r>
        </a:p>
      </dgm:t>
    </dgm:pt>
    <dgm:pt modelId="{25F702E9-3582-4152-91C8-E4CB9A8D959F}" type="parTrans" cxnId="{34B03A38-4D13-457F-AB65-3CB1C5E0F644}">
      <dgm:prSet/>
      <dgm:spPr/>
      <dgm:t>
        <a:bodyPr/>
        <a:lstStyle/>
        <a:p>
          <a:endParaRPr lang="es-EC"/>
        </a:p>
      </dgm:t>
    </dgm:pt>
    <dgm:pt modelId="{3CBB1CC5-64D8-4E0B-B159-1B04A6936366}" type="sibTrans" cxnId="{34B03A38-4D13-457F-AB65-3CB1C5E0F644}">
      <dgm:prSet/>
      <dgm:spPr/>
      <dgm:t>
        <a:bodyPr/>
        <a:lstStyle/>
        <a:p>
          <a:endParaRPr lang="es-EC"/>
        </a:p>
      </dgm:t>
    </dgm:pt>
    <dgm:pt modelId="{2CDC7CE1-7BDB-4EF6-AD81-361DE2391560}">
      <dgm:prSet phldrT="[Texto]"/>
      <dgm:spPr/>
      <dgm:t>
        <a:bodyPr/>
        <a:lstStyle/>
        <a:p>
          <a:r>
            <a:rPr lang="es-EC" dirty="0"/>
            <a:t>Convertidores Buck DC/DC</a:t>
          </a:r>
        </a:p>
      </dgm:t>
    </dgm:pt>
    <dgm:pt modelId="{6B6814D6-E0B5-4D21-B70B-C491A8825E2F}" type="parTrans" cxnId="{1C60DC12-8B50-4B1B-8DA2-7DAD81095ED1}">
      <dgm:prSet/>
      <dgm:spPr/>
      <dgm:t>
        <a:bodyPr/>
        <a:lstStyle/>
        <a:p>
          <a:endParaRPr lang="es-EC"/>
        </a:p>
      </dgm:t>
    </dgm:pt>
    <dgm:pt modelId="{C0518B9D-4E5D-443A-B339-F2CBAA1DCA87}" type="sibTrans" cxnId="{1C60DC12-8B50-4B1B-8DA2-7DAD81095ED1}">
      <dgm:prSet/>
      <dgm:spPr/>
      <dgm:t>
        <a:bodyPr/>
        <a:lstStyle/>
        <a:p>
          <a:endParaRPr lang="es-EC"/>
        </a:p>
      </dgm:t>
    </dgm:pt>
    <dgm:pt modelId="{F35AEBD0-C4A1-4C7F-A2E2-8FEC3C3EAE3C}">
      <dgm:prSet phldrT="[Texto]"/>
      <dgm:spPr/>
      <dgm:t>
        <a:bodyPr/>
        <a:lstStyle/>
        <a:p>
          <a:r>
            <a:rPr lang="es-EC" dirty="0"/>
            <a:t>Disminuir voltaje de 12 V a 5 V  fin de controlar los servomotores </a:t>
          </a:r>
        </a:p>
      </dgm:t>
    </dgm:pt>
    <dgm:pt modelId="{13018C98-A3D1-4FD8-9100-4238D407AB95}" type="parTrans" cxnId="{E9FF5B1B-D24B-472E-A548-A1DA601236BB}">
      <dgm:prSet/>
      <dgm:spPr/>
      <dgm:t>
        <a:bodyPr/>
        <a:lstStyle/>
        <a:p>
          <a:endParaRPr lang="es-EC"/>
        </a:p>
      </dgm:t>
    </dgm:pt>
    <dgm:pt modelId="{92FBC335-0A02-4C25-8FE4-9E5EE087DDFC}" type="sibTrans" cxnId="{E9FF5B1B-D24B-472E-A548-A1DA601236BB}">
      <dgm:prSet/>
      <dgm:spPr/>
      <dgm:t>
        <a:bodyPr/>
        <a:lstStyle/>
        <a:p>
          <a:endParaRPr lang="es-EC"/>
        </a:p>
      </dgm:t>
    </dgm:pt>
    <dgm:pt modelId="{13907639-4890-411F-A16A-95A4CF2B5CC2}">
      <dgm:prSet phldrT="[Texto]"/>
      <dgm:spPr/>
      <dgm:t>
        <a:bodyPr/>
        <a:lstStyle/>
        <a:p>
          <a:r>
            <a:rPr lang="es-EC" dirty="0"/>
            <a:t>Módulo bluetooth</a:t>
          </a:r>
        </a:p>
      </dgm:t>
    </dgm:pt>
    <dgm:pt modelId="{01DB8BAE-098D-4E1A-B0E1-7CD0E7AA6158}" type="parTrans" cxnId="{26B6DC34-4903-4A01-9DAD-86D6EFFA6C53}">
      <dgm:prSet/>
      <dgm:spPr/>
      <dgm:t>
        <a:bodyPr/>
        <a:lstStyle/>
        <a:p>
          <a:endParaRPr lang="es-EC"/>
        </a:p>
      </dgm:t>
    </dgm:pt>
    <dgm:pt modelId="{B8FFAF33-1FEB-4264-8E27-F5E4A8FD1977}" type="sibTrans" cxnId="{26B6DC34-4903-4A01-9DAD-86D6EFFA6C53}">
      <dgm:prSet/>
      <dgm:spPr/>
      <dgm:t>
        <a:bodyPr/>
        <a:lstStyle/>
        <a:p>
          <a:endParaRPr lang="es-EC"/>
        </a:p>
      </dgm:t>
    </dgm:pt>
    <dgm:pt modelId="{70BCD86C-F9EB-40E3-B625-AE97683F088C}">
      <dgm:prSet phldrT="[Texto]"/>
      <dgm:spPr/>
      <dgm:t>
        <a:bodyPr/>
        <a:lstStyle/>
        <a:p>
          <a:r>
            <a:rPr lang="es-EC" dirty="0"/>
            <a:t>Encargado de la comunicación inalámbrica entre el dispositivo de cobro y sanitización y el dispositivo móvil del usuario.</a:t>
          </a:r>
        </a:p>
      </dgm:t>
    </dgm:pt>
    <dgm:pt modelId="{CDA0D830-D0BB-450E-B20C-DEE515B76892}" type="parTrans" cxnId="{DABEC175-BF47-476D-9606-2DFD2DAA5BE2}">
      <dgm:prSet/>
      <dgm:spPr/>
      <dgm:t>
        <a:bodyPr/>
        <a:lstStyle/>
        <a:p>
          <a:endParaRPr lang="es-EC"/>
        </a:p>
      </dgm:t>
    </dgm:pt>
    <dgm:pt modelId="{7C74924E-5470-491D-9B5F-3179B26D3398}" type="sibTrans" cxnId="{DABEC175-BF47-476D-9606-2DFD2DAA5BE2}">
      <dgm:prSet/>
      <dgm:spPr/>
      <dgm:t>
        <a:bodyPr/>
        <a:lstStyle/>
        <a:p>
          <a:endParaRPr lang="es-EC"/>
        </a:p>
      </dgm:t>
    </dgm:pt>
    <dgm:pt modelId="{A18AEFD4-A2F5-4DA4-BAD8-78B156BF6BDB}">
      <dgm:prSet phldrT="[Texto]"/>
      <dgm:spPr/>
      <dgm:t>
        <a:bodyPr/>
        <a:lstStyle/>
        <a:p>
          <a:r>
            <a:rPr lang="es-EC" dirty="0"/>
            <a:t>Resistencia para desacoplar el circuito de la placa arduino</a:t>
          </a:r>
        </a:p>
      </dgm:t>
    </dgm:pt>
    <dgm:pt modelId="{D241027E-FC68-47D2-A7F4-207C9F3D178A}" type="parTrans" cxnId="{EE168692-EC58-4748-BC72-9349C94D0730}">
      <dgm:prSet/>
      <dgm:spPr/>
      <dgm:t>
        <a:bodyPr/>
        <a:lstStyle/>
        <a:p>
          <a:endParaRPr lang="es-EC"/>
        </a:p>
      </dgm:t>
    </dgm:pt>
    <dgm:pt modelId="{C0DDFF0E-5B6D-4161-967F-AC70D87ED757}" type="sibTrans" cxnId="{EE168692-EC58-4748-BC72-9349C94D0730}">
      <dgm:prSet/>
      <dgm:spPr/>
      <dgm:t>
        <a:bodyPr/>
        <a:lstStyle/>
        <a:p>
          <a:endParaRPr lang="es-EC"/>
        </a:p>
      </dgm:t>
    </dgm:pt>
    <dgm:pt modelId="{C531D822-0420-46B0-8D2D-9667B4DE0DB0}">
      <dgm:prSet phldrT="[Texto]"/>
      <dgm:spPr/>
      <dgm:t>
        <a:bodyPr/>
        <a:lstStyle/>
        <a:p>
          <a:r>
            <a:rPr lang="es-EC" dirty="0"/>
            <a:t>2 Servomotores control de compuertas mecanismo de sanitización de monedas</a:t>
          </a:r>
        </a:p>
      </dgm:t>
    </dgm:pt>
    <dgm:pt modelId="{3B4312E4-463F-45BF-8B53-65A63CF1777E}" type="parTrans" cxnId="{F6107594-BC2D-4433-8207-F6173324BDE0}">
      <dgm:prSet/>
      <dgm:spPr/>
      <dgm:t>
        <a:bodyPr/>
        <a:lstStyle/>
        <a:p>
          <a:endParaRPr lang="es-EC"/>
        </a:p>
      </dgm:t>
    </dgm:pt>
    <dgm:pt modelId="{D5606C4A-5D76-46B1-A9E8-D7D7D71D50F6}" type="sibTrans" cxnId="{F6107594-BC2D-4433-8207-F6173324BDE0}">
      <dgm:prSet/>
      <dgm:spPr/>
      <dgm:t>
        <a:bodyPr/>
        <a:lstStyle/>
        <a:p>
          <a:endParaRPr lang="es-EC"/>
        </a:p>
      </dgm:t>
    </dgm:pt>
    <dgm:pt modelId="{715ABC8F-B48C-41E6-9DAD-161766D40308}">
      <dgm:prSet phldrT="[Texto]"/>
      <dgm:spPr/>
      <dgm:t>
        <a:bodyPr/>
        <a:lstStyle/>
        <a:p>
          <a:r>
            <a:rPr lang="es-EC" dirty="0"/>
            <a:t>4 servomotores mecanismo de entrega de cambio</a:t>
          </a:r>
        </a:p>
      </dgm:t>
    </dgm:pt>
    <dgm:pt modelId="{742E33C5-A9C7-478F-90B3-EF94F2D39936}" type="parTrans" cxnId="{83F84419-ED54-4CF0-8972-4212CD3E4AB7}">
      <dgm:prSet/>
      <dgm:spPr/>
      <dgm:t>
        <a:bodyPr/>
        <a:lstStyle/>
        <a:p>
          <a:endParaRPr lang="es-EC"/>
        </a:p>
      </dgm:t>
    </dgm:pt>
    <dgm:pt modelId="{E508B2D3-21BE-40D0-A5B0-B500A8556EE7}" type="sibTrans" cxnId="{83F84419-ED54-4CF0-8972-4212CD3E4AB7}">
      <dgm:prSet/>
      <dgm:spPr/>
      <dgm:t>
        <a:bodyPr/>
        <a:lstStyle/>
        <a:p>
          <a:endParaRPr lang="es-EC"/>
        </a:p>
      </dgm:t>
    </dgm:pt>
    <dgm:pt modelId="{021B4301-54EF-47D7-A613-BD1E93C516DA}">
      <dgm:prSet phldrT="[Texto]"/>
      <dgm:spPr/>
      <dgm:t>
        <a:bodyPr/>
        <a:lstStyle/>
        <a:p>
          <a:endParaRPr lang="es-EC" dirty="0"/>
        </a:p>
      </dgm:t>
    </dgm:pt>
    <dgm:pt modelId="{835AB848-7DC2-4866-BF26-DB7A14161B87}" type="parTrans" cxnId="{654F298B-3895-4932-A51F-41EE0BBC371F}">
      <dgm:prSet/>
      <dgm:spPr/>
      <dgm:t>
        <a:bodyPr/>
        <a:lstStyle/>
        <a:p>
          <a:endParaRPr lang="es-EC"/>
        </a:p>
      </dgm:t>
    </dgm:pt>
    <dgm:pt modelId="{1B5138EF-3DB9-441E-9FA4-E147FC5DA394}" type="sibTrans" cxnId="{654F298B-3895-4932-A51F-41EE0BBC371F}">
      <dgm:prSet/>
      <dgm:spPr/>
      <dgm:t>
        <a:bodyPr/>
        <a:lstStyle/>
        <a:p>
          <a:endParaRPr lang="es-EC"/>
        </a:p>
      </dgm:t>
    </dgm:pt>
    <dgm:pt modelId="{F76C2434-8328-4C6E-B4AB-AB1E50BE6991}">
      <dgm:prSet phldrT="[Texto]"/>
      <dgm:spPr/>
      <dgm:t>
        <a:bodyPr/>
        <a:lstStyle/>
        <a:p>
          <a:r>
            <a:rPr lang="es-EC" dirty="0"/>
            <a:t>Se deben incorporar bits de inicio y fin para mejorar la comunicación.</a:t>
          </a:r>
        </a:p>
      </dgm:t>
    </dgm:pt>
    <dgm:pt modelId="{CF310B33-5A81-4E11-B778-3D7DBE5141A4}" type="parTrans" cxnId="{E0F66059-013A-4016-B7DC-8E0FA0591BDF}">
      <dgm:prSet/>
      <dgm:spPr/>
      <dgm:t>
        <a:bodyPr/>
        <a:lstStyle/>
        <a:p>
          <a:endParaRPr lang="es-EC"/>
        </a:p>
      </dgm:t>
    </dgm:pt>
    <dgm:pt modelId="{F800A76D-DF5C-401B-9163-DD4E34FAF837}" type="sibTrans" cxnId="{E0F66059-013A-4016-B7DC-8E0FA0591BDF}">
      <dgm:prSet/>
      <dgm:spPr/>
      <dgm:t>
        <a:bodyPr/>
        <a:lstStyle/>
        <a:p>
          <a:endParaRPr lang="es-EC"/>
        </a:p>
      </dgm:t>
    </dgm:pt>
    <dgm:pt modelId="{94517843-90C7-425B-9338-7C5BAAA15346}" type="pres">
      <dgm:prSet presAssocID="{D8250123-6D1D-48E1-AC6A-18A43F9769AA}" presName="Name0" presStyleCnt="0">
        <dgm:presLayoutVars>
          <dgm:dir/>
          <dgm:animLvl val="lvl"/>
          <dgm:resizeHandles val="exact"/>
        </dgm:presLayoutVars>
      </dgm:prSet>
      <dgm:spPr/>
    </dgm:pt>
    <dgm:pt modelId="{75B72502-9EFD-4699-B63B-A5ACD69772A7}" type="pres">
      <dgm:prSet presAssocID="{C59D18B1-8C03-4C38-9AC4-2B5BC6870FCC}" presName="composite" presStyleCnt="0"/>
      <dgm:spPr/>
    </dgm:pt>
    <dgm:pt modelId="{E42D5487-34E2-4E6C-B54F-7DB63055A538}" type="pres">
      <dgm:prSet presAssocID="{C59D18B1-8C03-4C38-9AC4-2B5BC6870FCC}" presName="parTx" presStyleLbl="alignNode1" presStyleIdx="0" presStyleCnt="3">
        <dgm:presLayoutVars>
          <dgm:chMax val="0"/>
          <dgm:chPref val="0"/>
          <dgm:bulletEnabled val="1"/>
        </dgm:presLayoutVars>
      </dgm:prSet>
      <dgm:spPr/>
    </dgm:pt>
    <dgm:pt modelId="{214451AE-5411-422A-85DE-B7B9516A30E0}" type="pres">
      <dgm:prSet presAssocID="{C59D18B1-8C03-4C38-9AC4-2B5BC6870FCC}" presName="desTx" presStyleLbl="alignAccFollowNode1" presStyleIdx="0" presStyleCnt="3">
        <dgm:presLayoutVars>
          <dgm:bulletEnabled val="1"/>
        </dgm:presLayoutVars>
      </dgm:prSet>
      <dgm:spPr/>
    </dgm:pt>
    <dgm:pt modelId="{62B8E2CE-B751-418A-993E-A5D213868390}" type="pres">
      <dgm:prSet presAssocID="{333FE34D-2523-44EA-BA71-083B815E49A0}" presName="space" presStyleCnt="0"/>
      <dgm:spPr/>
    </dgm:pt>
    <dgm:pt modelId="{81C1A2C3-2125-4E85-9E0F-1C21B0425783}" type="pres">
      <dgm:prSet presAssocID="{8A85B604-E841-4DCC-9D05-5E17AE90FFE2}" presName="composite" presStyleCnt="0"/>
      <dgm:spPr/>
    </dgm:pt>
    <dgm:pt modelId="{38FB1B29-F9FE-458A-82DC-4089E40D7278}" type="pres">
      <dgm:prSet presAssocID="{8A85B604-E841-4DCC-9D05-5E17AE90FFE2}" presName="parTx" presStyleLbl="alignNode1" presStyleIdx="1" presStyleCnt="3">
        <dgm:presLayoutVars>
          <dgm:chMax val="0"/>
          <dgm:chPref val="0"/>
          <dgm:bulletEnabled val="1"/>
        </dgm:presLayoutVars>
      </dgm:prSet>
      <dgm:spPr/>
    </dgm:pt>
    <dgm:pt modelId="{863AB227-E686-4332-BD09-1D200AAE999A}" type="pres">
      <dgm:prSet presAssocID="{8A85B604-E841-4DCC-9D05-5E17AE90FFE2}" presName="desTx" presStyleLbl="alignAccFollowNode1" presStyleIdx="1" presStyleCnt="3">
        <dgm:presLayoutVars>
          <dgm:bulletEnabled val="1"/>
        </dgm:presLayoutVars>
      </dgm:prSet>
      <dgm:spPr/>
    </dgm:pt>
    <dgm:pt modelId="{E90F0C66-E588-4675-A4F7-9DDFE50B691D}" type="pres">
      <dgm:prSet presAssocID="{3CBB1CC5-64D8-4E0B-B159-1B04A6936366}" presName="space" presStyleCnt="0"/>
      <dgm:spPr/>
    </dgm:pt>
    <dgm:pt modelId="{0B1A212D-8745-45AA-A434-1756569E38F4}" type="pres">
      <dgm:prSet presAssocID="{13907639-4890-411F-A16A-95A4CF2B5CC2}" presName="composite" presStyleCnt="0"/>
      <dgm:spPr/>
    </dgm:pt>
    <dgm:pt modelId="{28F96A0C-4A70-4AAA-9086-FDE483F217E5}" type="pres">
      <dgm:prSet presAssocID="{13907639-4890-411F-A16A-95A4CF2B5CC2}" presName="parTx" presStyleLbl="alignNode1" presStyleIdx="2" presStyleCnt="3">
        <dgm:presLayoutVars>
          <dgm:chMax val="0"/>
          <dgm:chPref val="0"/>
          <dgm:bulletEnabled val="1"/>
        </dgm:presLayoutVars>
      </dgm:prSet>
      <dgm:spPr/>
    </dgm:pt>
    <dgm:pt modelId="{61AE7A47-6787-4BF3-A27A-E5621F1CF077}" type="pres">
      <dgm:prSet presAssocID="{13907639-4890-411F-A16A-95A4CF2B5CC2}" presName="desTx" presStyleLbl="alignAccFollowNode1" presStyleIdx="2" presStyleCnt="3">
        <dgm:presLayoutVars>
          <dgm:bulletEnabled val="1"/>
        </dgm:presLayoutVars>
      </dgm:prSet>
      <dgm:spPr/>
    </dgm:pt>
  </dgm:ptLst>
  <dgm:cxnLst>
    <dgm:cxn modelId="{1C60DC12-8B50-4B1B-8DA2-7DAD81095ED1}" srcId="{8A85B604-E841-4DCC-9D05-5E17AE90FFE2}" destId="{2CDC7CE1-7BDB-4EF6-AD81-361DE2391560}" srcOrd="0" destOrd="0" parTransId="{6B6814D6-E0B5-4D21-B70B-C491A8825E2F}" sibTransId="{C0518B9D-4E5D-443A-B339-F2CBAA1DCA87}"/>
    <dgm:cxn modelId="{83F84419-ED54-4CF0-8972-4212CD3E4AB7}" srcId="{8A85B604-E841-4DCC-9D05-5E17AE90FFE2}" destId="{715ABC8F-B48C-41E6-9DAD-161766D40308}" srcOrd="3" destOrd="0" parTransId="{742E33C5-A9C7-478F-90B3-EF94F2D39936}" sibTransId="{E508B2D3-21BE-40D0-A5B0-B500A8556EE7}"/>
    <dgm:cxn modelId="{E9FF5B1B-D24B-472E-A548-A1DA601236BB}" srcId="{8A85B604-E841-4DCC-9D05-5E17AE90FFE2}" destId="{F35AEBD0-C4A1-4C7F-A2E2-8FEC3C3EAE3C}" srcOrd="1" destOrd="0" parTransId="{13018C98-A3D1-4FD8-9100-4238D407AB95}" sibTransId="{92FBC335-0A02-4C25-8FE4-9E5EE087DDFC}"/>
    <dgm:cxn modelId="{BE123D29-4293-4F87-BF5E-A4A75518248A}" type="presOf" srcId="{70BCD86C-F9EB-40E3-B625-AE97683F088C}" destId="{61AE7A47-6787-4BF3-A27A-E5621F1CF077}" srcOrd="0" destOrd="0" presId="urn:microsoft.com/office/officeart/2005/8/layout/hList1"/>
    <dgm:cxn modelId="{F990CB2E-CB76-4578-8671-D055A13EF95B}" type="presOf" srcId="{296DD621-2170-41E6-B847-0FA3F7FC9501}" destId="{214451AE-5411-422A-85DE-B7B9516A30E0}" srcOrd="0" destOrd="0" presId="urn:microsoft.com/office/officeart/2005/8/layout/hList1"/>
    <dgm:cxn modelId="{57EE8B30-53B8-424F-9C10-42FE4DF96E1E}" type="presOf" srcId="{2CDC7CE1-7BDB-4EF6-AD81-361DE2391560}" destId="{863AB227-E686-4332-BD09-1D200AAE999A}" srcOrd="0" destOrd="0" presId="urn:microsoft.com/office/officeart/2005/8/layout/hList1"/>
    <dgm:cxn modelId="{26B6DC34-4903-4A01-9DAD-86D6EFFA6C53}" srcId="{D8250123-6D1D-48E1-AC6A-18A43F9769AA}" destId="{13907639-4890-411F-A16A-95A4CF2B5CC2}" srcOrd="2" destOrd="0" parTransId="{01DB8BAE-098D-4E1A-B0E1-7CD0E7AA6158}" sibTransId="{B8FFAF33-1FEB-4264-8E27-F5E4A8FD1977}"/>
    <dgm:cxn modelId="{49413736-39BB-4A3A-9EA7-7F3C3B213D04}" srcId="{C59D18B1-8C03-4C38-9AC4-2B5BC6870FCC}" destId="{C051E2F4-4C63-439A-8A10-F9BD2E2C998C}" srcOrd="1" destOrd="0" parTransId="{F945F16C-B655-4375-92E5-62AC333878EF}" sibTransId="{C28C57AA-3D00-4E4A-B9EB-3CC343556EA1}"/>
    <dgm:cxn modelId="{34B03A38-4D13-457F-AB65-3CB1C5E0F644}" srcId="{D8250123-6D1D-48E1-AC6A-18A43F9769AA}" destId="{8A85B604-E841-4DCC-9D05-5E17AE90FFE2}" srcOrd="1" destOrd="0" parTransId="{25F702E9-3582-4152-91C8-E4CB9A8D959F}" sibTransId="{3CBB1CC5-64D8-4E0B-B159-1B04A6936366}"/>
    <dgm:cxn modelId="{DF3E9D63-A482-4FD1-A1CB-08BB637F0BCC}" type="presOf" srcId="{F76C2434-8328-4C6E-B4AB-AB1E50BE6991}" destId="{61AE7A47-6787-4BF3-A27A-E5621F1CF077}" srcOrd="0" destOrd="1" presId="urn:microsoft.com/office/officeart/2005/8/layout/hList1"/>
    <dgm:cxn modelId="{59827F71-BE88-4705-81EB-3E449F3514B6}" type="presOf" srcId="{C531D822-0420-46B0-8D2D-9667B4DE0DB0}" destId="{863AB227-E686-4332-BD09-1D200AAE999A}" srcOrd="0" destOrd="2" presId="urn:microsoft.com/office/officeart/2005/8/layout/hList1"/>
    <dgm:cxn modelId="{8B2C2274-6A7D-4E15-8D8D-73B67BFDA5CA}" type="presOf" srcId="{C051E2F4-4C63-439A-8A10-F9BD2E2C998C}" destId="{214451AE-5411-422A-85DE-B7B9516A30E0}" srcOrd="0" destOrd="1" presId="urn:microsoft.com/office/officeart/2005/8/layout/hList1"/>
    <dgm:cxn modelId="{DABEC175-BF47-476D-9606-2DFD2DAA5BE2}" srcId="{13907639-4890-411F-A16A-95A4CF2B5CC2}" destId="{70BCD86C-F9EB-40E3-B625-AE97683F088C}" srcOrd="0" destOrd="0" parTransId="{CDA0D830-D0BB-450E-B20C-DEE515B76892}" sibTransId="{7C74924E-5470-491D-9B5F-3179B26D3398}"/>
    <dgm:cxn modelId="{E0F66059-013A-4016-B7DC-8E0FA0591BDF}" srcId="{13907639-4890-411F-A16A-95A4CF2B5CC2}" destId="{F76C2434-8328-4C6E-B4AB-AB1E50BE6991}" srcOrd="1" destOrd="0" parTransId="{CF310B33-5A81-4E11-B778-3D7DBE5141A4}" sibTransId="{F800A76D-DF5C-401B-9163-DD4E34FAF837}"/>
    <dgm:cxn modelId="{A3E5E981-ED8C-4E80-9899-C2626470BA02}" type="presOf" srcId="{715ABC8F-B48C-41E6-9DAD-161766D40308}" destId="{863AB227-E686-4332-BD09-1D200AAE999A}" srcOrd="0" destOrd="3" presId="urn:microsoft.com/office/officeart/2005/8/layout/hList1"/>
    <dgm:cxn modelId="{654F298B-3895-4932-A51F-41EE0BBC371F}" srcId="{13907639-4890-411F-A16A-95A4CF2B5CC2}" destId="{021B4301-54EF-47D7-A613-BD1E93C516DA}" srcOrd="2" destOrd="0" parTransId="{835AB848-7DC2-4866-BF26-DB7A14161B87}" sibTransId="{1B5138EF-3DB9-441E-9FA4-E147FC5DA394}"/>
    <dgm:cxn modelId="{778A978E-1B5E-4955-BCB2-276A9635A6AA}" type="presOf" srcId="{021B4301-54EF-47D7-A613-BD1E93C516DA}" destId="{61AE7A47-6787-4BF3-A27A-E5621F1CF077}" srcOrd="0" destOrd="2" presId="urn:microsoft.com/office/officeart/2005/8/layout/hList1"/>
    <dgm:cxn modelId="{EE168692-EC58-4748-BC72-9349C94D0730}" srcId="{C59D18B1-8C03-4C38-9AC4-2B5BC6870FCC}" destId="{A18AEFD4-A2F5-4DA4-BAD8-78B156BF6BDB}" srcOrd="2" destOrd="0" parTransId="{D241027E-FC68-47D2-A7F4-207C9F3D178A}" sibTransId="{C0DDFF0E-5B6D-4161-967F-AC70D87ED757}"/>
    <dgm:cxn modelId="{F6107594-BC2D-4433-8207-F6173324BDE0}" srcId="{8A85B604-E841-4DCC-9D05-5E17AE90FFE2}" destId="{C531D822-0420-46B0-8D2D-9667B4DE0DB0}" srcOrd="2" destOrd="0" parTransId="{3B4312E4-463F-45BF-8B53-65A63CF1777E}" sibTransId="{D5606C4A-5D76-46B1-A9E8-D7D7D71D50F6}"/>
    <dgm:cxn modelId="{FF455C97-364A-42B8-819E-2FABE0847EE7}" type="presOf" srcId="{A18AEFD4-A2F5-4DA4-BAD8-78B156BF6BDB}" destId="{214451AE-5411-422A-85DE-B7B9516A30E0}" srcOrd="0" destOrd="2" presId="urn:microsoft.com/office/officeart/2005/8/layout/hList1"/>
    <dgm:cxn modelId="{72FCDF99-A21F-49B6-8C2D-1AAFF59DDB9E}" type="presOf" srcId="{13907639-4890-411F-A16A-95A4CF2B5CC2}" destId="{28F96A0C-4A70-4AAA-9086-FDE483F217E5}" srcOrd="0" destOrd="0" presId="urn:microsoft.com/office/officeart/2005/8/layout/hList1"/>
    <dgm:cxn modelId="{8B043DA3-655E-4863-96B3-6E2CE344D828}" srcId="{C59D18B1-8C03-4C38-9AC4-2B5BC6870FCC}" destId="{296DD621-2170-41E6-B847-0FA3F7FC9501}" srcOrd="0" destOrd="0" parTransId="{F75AF243-E73C-406E-91C4-74B4F72C596F}" sibTransId="{09E133AA-864A-4BF9-B764-60DE8672D08E}"/>
    <dgm:cxn modelId="{EA549EA4-D081-4471-A1B8-7AC0AB8D7568}" srcId="{D8250123-6D1D-48E1-AC6A-18A43F9769AA}" destId="{C59D18B1-8C03-4C38-9AC4-2B5BC6870FCC}" srcOrd="0" destOrd="0" parTransId="{849EBE78-A294-4A1B-B8F9-86363C38DB15}" sibTransId="{333FE34D-2523-44EA-BA71-083B815E49A0}"/>
    <dgm:cxn modelId="{8A38F5A6-72AA-4E43-AD9E-29BC63223A25}" type="presOf" srcId="{D8250123-6D1D-48E1-AC6A-18A43F9769AA}" destId="{94517843-90C7-425B-9338-7C5BAAA15346}" srcOrd="0" destOrd="0" presId="urn:microsoft.com/office/officeart/2005/8/layout/hList1"/>
    <dgm:cxn modelId="{B8D195A8-C2C8-40DE-B3AB-9B1B9AEC3085}" type="presOf" srcId="{8A85B604-E841-4DCC-9D05-5E17AE90FFE2}" destId="{38FB1B29-F9FE-458A-82DC-4089E40D7278}" srcOrd="0" destOrd="0" presId="urn:microsoft.com/office/officeart/2005/8/layout/hList1"/>
    <dgm:cxn modelId="{A0AFACE8-86C0-4044-AADD-4B07A2E00E4A}" type="presOf" srcId="{F35AEBD0-C4A1-4C7F-A2E2-8FEC3C3EAE3C}" destId="{863AB227-E686-4332-BD09-1D200AAE999A}" srcOrd="0" destOrd="1" presId="urn:microsoft.com/office/officeart/2005/8/layout/hList1"/>
    <dgm:cxn modelId="{4A107BFE-261D-4415-B13A-854755A6FB15}" type="presOf" srcId="{C59D18B1-8C03-4C38-9AC4-2B5BC6870FCC}" destId="{E42D5487-34E2-4E6C-B54F-7DB63055A538}" srcOrd="0" destOrd="0" presId="urn:microsoft.com/office/officeart/2005/8/layout/hList1"/>
    <dgm:cxn modelId="{939A3F09-7066-4251-B921-654B4850D0F9}" type="presParOf" srcId="{94517843-90C7-425B-9338-7C5BAAA15346}" destId="{75B72502-9EFD-4699-B63B-A5ACD69772A7}" srcOrd="0" destOrd="0" presId="urn:microsoft.com/office/officeart/2005/8/layout/hList1"/>
    <dgm:cxn modelId="{8B0237B0-FA39-4F13-B925-9608628EFBFD}" type="presParOf" srcId="{75B72502-9EFD-4699-B63B-A5ACD69772A7}" destId="{E42D5487-34E2-4E6C-B54F-7DB63055A538}" srcOrd="0" destOrd="0" presId="urn:microsoft.com/office/officeart/2005/8/layout/hList1"/>
    <dgm:cxn modelId="{DC268126-407B-4708-8693-04AB10E4C36D}" type="presParOf" srcId="{75B72502-9EFD-4699-B63B-A5ACD69772A7}" destId="{214451AE-5411-422A-85DE-B7B9516A30E0}" srcOrd="1" destOrd="0" presId="urn:microsoft.com/office/officeart/2005/8/layout/hList1"/>
    <dgm:cxn modelId="{848E7C4F-E904-4D9C-BAE6-256A9020AA24}" type="presParOf" srcId="{94517843-90C7-425B-9338-7C5BAAA15346}" destId="{62B8E2CE-B751-418A-993E-A5D213868390}" srcOrd="1" destOrd="0" presId="urn:microsoft.com/office/officeart/2005/8/layout/hList1"/>
    <dgm:cxn modelId="{8234ED65-0F7E-4E75-89F9-277AB276930E}" type="presParOf" srcId="{94517843-90C7-425B-9338-7C5BAAA15346}" destId="{81C1A2C3-2125-4E85-9E0F-1C21B0425783}" srcOrd="2" destOrd="0" presId="urn:microsoft.com/office/officeart/2005/8/layout/hList1"/>
    <dgm:cxn modelId="{230E3FC8-96FC-4DFB-AFA6-C2BED6DC4538}" type="presParOf" srcId="{81C1A2C3-2125-4E85-9E0F-1C21B0425783}" destId="{38FB1B29-F9FE-458A-82DC-4089E40D7278}" srcOrd="0" destOrd="0" presId="urn:microsoft.com/office/officeart/2005/8/layout/hList1"/>
    <dgm:cxn modelId="{C04A71E3-927B-4EDE-B488-B7C5A983722F}" type="presParOf" srcId="{81C1A2C3-2125-4E85-9E0F-1C21B0425783}" destId="{863AB227-E686-4332-BD09-1D200AAE999A}" srcOrd="1" destOrd="0" presId="urn:microsoft.com/office/officeart/2005/8/layout/hList1"/>
    <dgm:cxn modelId="{E41E8DAA-1E8A-4592-A47A-BF84C1C613C6}" type="presParOf" srcId="{94517843-90C7-425B-9338-7C5BAAA15346}" destId="{E90F0C66-E588-4675-A4F7-9DDFE50B691D}" srcOrd="3" destOrd="0" presId="urn:microsoft.com/office/officeart/2005/8/layout/hList1"/>
    <dgm:cxn modelId="{F2D4BCC6-ECC3-4430-84E5-15934805711B}" type="presParOf" srcId="{94517843-90C7-425B-9338-7C5BAAA15346}" destId="{0B1A212D-8745-45AA-A434-1756569E38F4}" srcOrd="4" destOrd="0" presId="urn:microsoft.com/office/officeart/2005/8/layout/hList1"/>
    <dgm:cxn modelId="{9A00B63F-AAE2-4898-B72B-CD669C1EDB6D}" type="presParOf" srcId="{0B1A212D-8745-45AA-A434-1756569E38F4}" destId="{28F96A0C-4A70-4AAA-9086-FDE483F217E5}" srcOrd="0" destOrd="0" presId="urn:microsoft.com/office/officeart/2005/8/layout/hList1"/>
    <dgm:cxn modelId="{D021D32F-8432-4FCA-97F6-F03D49662735}" type="presParOf" srcId="{0B1A212D-8745-45AA-A434-1756569E38F4}" destId="{61AE7A47-6787-4BF3-A27A-E5621F1CF07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613E868-D40A-40FD-A681-4532A6594C9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C"/>
        </a:p>
      </dgm:t>
    </dgm:pt>
    <dgm:pt modelId="{9B846098-9031-4086-B486-475C6E46DFD0}">
      <dgm:prSet phldrT="[Texto]"/>
      <dgm:spPr/>
      <dgm:t>
        <a:bodyPr/>
        <a:lstStyle/>
        <a:p>
          <a:r>
            <a:rPr lang="es-EC" dirty="0"/>
            <a:t>Fusible y botón on/off externo, doble refuerzo en aislantes de cables</a:t>
          </a:r>
        </a:p>
      </dgm:t>
    </dgm:pt>
    <dgm:pt modelId="{650C6C33-CA0C-494B-A34C-1E73E67D9B41}" type="parTrans" cxnId="{EF5BC6F3-72BD-45D2-88B4-A29A5773A9F7}">
      <dgm:prSet/>
      <dgm:spPr/>
      <dgm:t>
        <a:bodyPr/>
        <a:lstStyle/>
        <a:p>
          <a:endParaRPr lang="es-EC"/>
        </a:p>
      </dgm:t>
    </dgm:pt>
    <dgm:pt modelId="{4BDEB468-6BFE-4C3B-897D-653A4C80E84A}" type="sibTrans" cxnId="{EF5BC6F3-72BD-45D2-88B4-A29A5773A9F7}">
      <dgm:prSet/>
      <dgm:spPr/>
      <dgm:t>
        <a:bodyPr/>
        <a:lstStyle/>
        <a:p>
          <a:endParaRPr lang="es-EC"/>
        </a:p>
      </dgm:t>
    </dgm:pt>
    <dgm:pt modelId="{DB46154E-F7AA-41D6-8B3F-CF60726D2EE7}">
      <dgm:prSet phldrT="[Texto]"/>
      <dgm:spPr/>
      <dgm:t>
        <a:bodyPr/>
        <a:lstStyle/>
        <a:p>
          <a:r>
            <a:rPr lang="es-EC" dirty="0"/>
            <a:t>Puerta de acceso al circuito y advertencias de seguridad</a:t>
          </a:r>
        </a:p>
      </dgm:t>
    </dgm:pt>
    <dgm:pt modelId="{7B6B005F-A409-45A4-A473-CEAB3F1F9915}" type="parTrans" cxnId="{1EC89C8E-5262-4558-BD18-88C166A0BA94}">
      <dgm:prSet/>
      <dgm:spPr/>
      <dgm:t>
        <a:bodyPr/>
        <a:lstStyle/>
        <a:p>
          <a:endParaRPr lang="es-EC"/>
        </a:p>
      </dgm:t>
    </dgm:pt>
    <dgm:pt modelId="{B8664C3D-3D84-4CD3-BF5C-4D20153B2FC1}" type="sibTrans" cxnId="{1EC89C8E-5262-4558-BD18-88C166A0BA94}">
      <dgm:prSet/>
      <dgm:spPr/>
      <dgm:t>
        <a:bodyPr/>
        <a:lstStyle/>
        <a:p>
          <a:endParaRPr lang="es-EC"/>
        </a:p>
      </dgm:t>
    </dgm:pt>
    <dgm:pt modelId="{8DAD2BDD-4D6D-4127-BCD3-210C7156B9B2}">
      <dgm:prSet phldrT="[Texto]"/>
      <dgm:spPr/>
      <dgm:t>
        <a:bodyPr/>
        <a:lstStyle/>
        <a:p>
          <a:r>
            <a:rPr lang="es-EC" dirty="0"/>
            <a:t>Desconexión de luces UVC al abrirse la puerta de acceso</a:t>
          </a:r>
        </a:p>
      </dgm:t>
    </dgm:pt>
    <dgm:pt modelId="{1500B6B0-E37A-45DE-B4D4-6D4130374C5D}" type="parTrans" cxnId="{993FAFE6-302E-4A6E-BEF4-857EC9F239B7}">
      <dgm:prSet/>
      <dgm:spPr/>
      <dgm:t>
        <a:bodyPr/>
        <a:lstStyle/>
        <a:p>
          <a:endParaRPr lang="es-EC"/>
        </a:p>
      </dgm:t>
    </dgm:pt>
    <dgm:pt modelId="{C025E0E1-C641-4B11-9E35-FAFF47C5BC3A}" type="sibTrans" cxnId="{993FAFE6-302E-4A6E-BEF4-857EC9F239B7}">
      <dgm:prSet/>
      <dgm:spPr/>
      <dgm:t>
        <a:bodyPr/>
        <a:lstStyle/>
        <a:p>
          <a:endParaRPr lang="es-EC"/>
        </a:p>
      </dgm:t>
    </dgm:pt>
    <dgm:pt modelId="{C2C3BE9B-10C8-4BCE-9BF8-2D430CAB39AE}">
      <dgm:prSet phldrT="[Texto]"/>
      <dgm:spPr/>
      <dgm:t>
        <a:bodyPr/>
        <a:lstStyle/>
        <a:p>
          <a:r>
            <a:rPr lang="es-EC" dirty="0"/>
            <a:t>Iluminación interior</a:t>
          </a:r>
        </a:p>
      </dgm:t>
    </dgm:pt>
    <dgm:pt modelId="{E8128F5A-FACA-4E05-8558-0F292D42CC2B}" type="parTrans" cxnId="{6CC33781-F6D3-4384-8393-5C401AE25C7B}">
      <dgm:prSet/>
      <dgm:spPr/>
      <dgm:t>
        <a:bodyPr/>
        <a:lstStyle/>
        <a:p>
          <a:endParaRPr lang="es-EC"/>
        </a:p>
      </dgm:t>
    </dgm:pt>
    <dgm:pt modelId="{DB1C8AE0-6327-4145-BE33-0769AD4E3F76}" type="sibTrans" cxnId="{6CC33781-F6D3-4384-8393-5C401AE25C7B}">
      <dgm:prSet/>
      <dgm:spPr/>
      <dgm:t>
        <a:bodyPr/>
        <a:lstStyle/>
        <a:p>
          <a:endParaRPr lang="es-EC"/>
        </a:p>
      </dgm:t>
    </dgm:pt>
    <dgm:pt modelId="{4A446D19-AA9B-43A1-8EAB-33DF60F09200}">
      <dgm:prSet phldrT="[Texto]"/>
      <dgm:spPr/>
      <dgm:t>
        <a:bodyPr/>
        <a:lstStyle/>
        <a:p>
          <a:r>
            <a:rPr lang="es-EC" dirty="0"/>
            <a:t>Paredes de protección para elementos mecánicos</a:t>
          </a:r>
        </a:p>
      </dgm:t>
    </dgm:pt>
    <dgm:pt modelId="{9403E54D-A2DB-4594-9CB7-9B9DF52C7664}" type="parTrans" cxnId="{8C2F85AF-3C30-4788-87DB-31AADEEF3CAE}">
      <dgm:prSet/>
      <dgm:spPr/>
      <dgm:t>
        <a:bodyPr/>
        <a:lstStyle/>
        <a:p>
          <a:endParaRPr lang="es-EC"/>
        </a:p>
      </dgm:t>
    </dgm:pt>
    <dgm:pt modelId="{E5536549-1534-41B2-B521-314A7CB3AFE3}" type="sibTrans" cxnId="{8C2F85AF-3C30-4788-87DB-31AADEEF3CAE}">
      <dgm:prSet/>
      <dgm:spPr/>
      <dgm:t>
        <a:bodyPr/>
        <a:lstStyle/>
        <a:p>
          <a:endParaRPr lang="es-EC"/>
        </a:p>
      </dgm:t>
    </dgm:pt>
    <dgm:pt modelId="{192F926C-9DF1-4F4A-A058-29669907B1D1}">
      <dgm:prSet phldrT="[Texto]"/>
      <dgm:spPr/>
      <dgm:t>
        <a:bodyPr/>
        <a:lstStyle/>
        <a:p>
          <a:r>
            <a:rPr lang="es-EC" dirty="0"/>
            <a:t>Estructura termoformada para aumentar la resistencia</a:t>
          </a:r>
        </a:p>
      </dgm:t>
    </dgm:pt>
    <dgm:pt modelId="{61248564-5DB6-4DB1-ABD8-2F1FF1E36C58}" type="parTrans" cxnId="{8643F64F-6145-4FA9-BE45-1B448725939F}">
      <dgm:prSet/>
      <dgm:spPr/>
      <dgm:t>
        <a:bodyPr/>
        <a:lstStyle/>
        <a:p>
          <a:endParaRPr lang="es-EC"/>
        </a:p>
      </dgm:t>
    </dgm:pt>
    <dgm:pt modelId="{41287D6E-982F-418A-A638-B7D162BB5E49}" type="sibTrans" cxnId="{8643F64F-6145-4FA9-BE45-1B448725939F}">
      <dgm:prSet/>
      <dgm:spPr/>
      <dgm:t>
        <a:bodyPr/>
        <a:lstStyle/>
        <a:p>
          <a:endParaRPr lang="es-EC"/>
        </a:p>
      </dgm:t>
    </dgm:pt>
    <dgm:pt modelId="{300C1AF4-96A3-4A91-909C-CA6D903F3274}" type="pres">
      <dgm:prSet presAssocID="{9613E868-D40A-40FD-A681-4532A6594C93}" presName="Name0" presStyleCnt="0">
        <dgm:presLayoutVars>
          <dgm:chMax val="7"/>
          <dgm:chPref val="7"/>
          <dgm:dir/>
        </dgm:presLayoutVars>
      </dgm:prSet>
      <dgm:spPr/>
    </dgm:pt>
    <dgm:pt modelId="{7AF41DC3-1F93-4AB0-9CB0-C2BE54A59FC5}" type="pres">
      <dgm:prSet presAssocID="{9613E868-D40A-40FD-A681-4532A6594C93}" presName="Name1" presStyleCnt="0"/>
      <dgm:spPr/>
    </dgm:pt>
    <dgm:pt modelId="{B3EFDC0A-9C32-4E77-9A8D-7A7EA6BB3A3F}" type="pres">
      <dgm:prSet presAssocID="{9613E868-D40A-40FD-A681-4532A6594C93}" presName="cycle" presStyleCnt="0"/>
      <dgm:spPr/>
    </dgm:pt>
    <dgm:pt modelId="{1E4F4017-A4CA-435C-B3C7-CB8674020733}" type="pres">
      <dgm:prSet presAssocID="{9613E868-D40A-40FD-A681-4532A6594C93}" presName="srcNode" presStyleLbl="node1" presStyleIdx="0" presStyleCnt="6"/>
      <dgm:spPr/>
    </dgm:pt>
    <dgm:pt modelId="{93867C50-7319-43E3-8AF1-AA39065EF7EE}" type="pres">
      <dgm:prSet presAssocID="{9613E868-D40A-40FD-A681-4532A6594C93}" presName="conn" presStyleLbl="parChTrans1D2" presStyleIdx="0" presStyleCnt="1"/>
      <dgm:spPr/>
    </dgm:pt>
    <dgm:pt modelId="{9F5997D8-337F-4128-96F6-61FA977EE0EA}" type="pres">
      <dgm:prSet presAssocID="{9613E868-D40A-40FD-A681-4532A6594C93}" presName="extraNode" presStyleLbl="node1" presStyleIdx="0" presStyleCnt="6"/>
      <dgm:spPr/>
    </dgm:pt>
    <dgm:pt modelId="{AF46E333-CBF6-4B19-A6E8-48ECE38E4D77}" type="pres">
      <dgm:prSet presAssocID="{9613E868-D40A-40FD-A681-4532A6594C93}" presName="dstNode" presStyleLbl="node1" presStyleIdx="0" presStyleCnt="6"/>
      <dgm:spPr/>
    </dgm:pt>
    <dgm:pt modelId="{DE7C2B12-2164-4303-8437-68FFBFE87800}" type="pres">
      <dgm:prSet presAssocID="{9B846098-9031-4086-B486-475C6E46DFD0}" presName="text_1" presStyleLbl="node1" presStyleIdx="0" presStyleCnt="6">
        <dgm:presLayoutVars>
          <dgm:bulletEnabled val="1"/>
        </dgm:presLayoutVars>
      </dgm:prSet>
      <dgm:spPr/>
    </dgm:pt>
    <dgm:pt modelId="{31FACBAB-62F2-4691-B802-D7A0EA0296E5}" type="pres">
      <dgm:prSet presAssocID="{9B846098-9031-4086-B486-475C6E46DFD0}" presName="accent_1" presStyleCnt="0"/>
      <dgm:spPr/>
    </dgm:pt>
    <dgm:pt modelId="{77573D6B-9D8A-4544-B6EE-D18669ACA914}" type="pres">
      <dgm:prSet presAssocID="{9B846098-9031-4086-B486-475C6E46DFD0}" presName="accentRepeatNode" presStyleLbl="solidFgAcc1" presStyleIdx="0" presStyleCnt="6"/>
      <dgm:spPr>
        <a:blipFill rotWithShape="0">
          <a:blip xmlns:r="http://schemas.openxmlformats.org/officeDocument/2006/relationships" r:embed="rId1"/>
          <a:srcRect/>
          <a:stretch>
            <a:fillRect l="-58000" r="-58000"/>
          </a:stretch>
        </a:blipFill>
      </dgm:spPr>
    </dgm:pt>
    <dgm:pt modelId="{A71828AC-517A-4A89-88F8-458FCB5412CB}" type="pres">
      <dgm:prSet presAssocID="{DB46154E-F7AA-41D6-8B3F-CF60726D2EE7}" presName="text_2" presStyleLbl="node1" presStyleIdx="1" presStyleCnt="6">
        <dgm:presLayoutVars>
          <dgm:bulletEnabled val="1"/>
        </dgm:presLayoutVars>
      </dgm:prSet>
      <dgm:spPr/>
    </dgm:pt>
    <dgm:pt modelId="{01265C55-CEA3-4AEE-9351-7DB59C23026C}" type="pres">
      <dgm:prSet presAssocID="{DB46154E-F7AA-41D6-8B3F-CF60726D2EE7}" presName="accent_2" presStyleCnt="0"/>
      <dgm:spPr/>
    </dgm:pt>
    <dgm:pt modelId="{EEC7C39B-AB00-44FA-A028-6B209EF5EE10}" type="pres">
      <dgm:prSet presAssocID="{DB46154E-F7AA-41D6-8B3F-CF60726D2EE7}" presName="accentRepeatNode" presStyleLbl="solidFgAcc1" presStyleIdx="1" presStyleCnt="6"/>
      <dgm:spPr>
        <a:blipFill rotWithShape="0">
          <a:blip xmlns:r="http://schemas.openxmlformats.org/officeDocument/2006/relationships" r:embed="rId2"/>
          <a:srcRect/>
          <a:stretch>
            <a:fillRect l="-22000" r="-22000"/>
          </a:stretch>
        </a:blipFill>
      </dgm:spPr>
    </dgm:pt>
    <dgm:pt modelId="{79758ED7-DA7D-43E4-AC73-C6306CA2F727}" type="pres">
      <dgm:prSet presAssocID="{8DAD2BDD-4D6D-4127-BCD3-210C7156B9B2}" presName="text_3" presStyleLbl="node1" presStyleIdx="2" presStyleCnt="6">
        <dgm:presLayoutVars>
          <dgm:bulletEnabled val="1"/>
        </dgm:presLayoutVars>
      </dgm:prSet>
      <dgm:spPr/>
    </dgm:pt>
    <dgm:pt modelId="{F88AE3F8-7DE9-4A96-AD4A-F50AC6C3A367}" type="pres">
      <dgm:prSet presAssocID="{8DAD2BDD-4D6D-4127-BCD3-210C7156B9B2}" presName="accent_3" presStyleCnt="0"/>
      <dgm:spPr/>
    </dgm:pt>
    <dgm:pt modelId="{89B52AB0-EA7D-4A54-8D86-F79A8A994173}" type="pres">
      <dgm:prSet presAssocID="{8DAD2BDD-4D6D-4127-BCD3-210C7156B9B2}" presName="accentRepeatNode" presStyleLbl="solidFgAcc1" presStyleIdx="2" presStyleCnt="6"/>
      <dgm:spPr>
        <a:blipFill rotWithShape="0">
          <a:blip xmlns:r="http://schemas.openxmlformats.org/officeDocument/2006/relationships" r:embed="rId3"/>
          <a:srcRect/>
          <a:stretch>
            <a:fillRect l="-45000" r="-45000"/>
          </a:stretch>
        </a:blipFill>
      </dgm:spPr>
    </dgm:pt>
    <dgm:pt modelId="{59BF3117-8854-4FE2-85A3-21E09C4B42C2}" type="pres">
      <dgm:prSet presAssocID="{C2C3BE9B-10C8-4BCE-9BF8-2D430CAB39AE}" presName="text_4" presStyleLbl="node1" presStyleIdx="3" presStyleCnt="6">
        <dgm:presLayoutVars>
          <dgm:bulletEnabled val="1"/>
        </dgm:presLayoutVars>
      </dgm:prSet>
      <dgm:spPr/>
    </dgm:pt>
    <dgm:pt modelId="{75D81FA9-549C-4FB6-B1F3-BA6776ADF5C5}" type="pres">
      <dgm:prSet presAssocID="{C2C3BE9B-10C8-4BCE-9BF8-2D430CAB39AE}" presName="accent_4" presStyleCnt="0"/>
      <dgm:spPr/>
    </dgm:pt>
    <dgm:pt modelId="{765F013D-63C6-4106-BA1D-C16C260A45B1}" type="pres">
      <dgm:prSet presAssocID="{C2C3BE9B-10C8-4BCE-9BF8-2D430CAB39AE}" presName="accentRepeatNode" presStyleLbl="solidFgAcc1" presStyleIdx="3" presStyleCnt="6"/>
      <dgm:spPr>
        <a:blipFill rotWithShape="0">
          <a:blip xmlns:r="http://schemas.openxmlformats.org/officeDocument/2006/relationships" r:embed="rId4"/>
          <a:srcRect/>
          <a:stretch>
            <a:fillRect l="-16000" r="-16000"/>
          </a:stretch>
        </a:blipFill>
      </dgm:spPr>
    </dgm:pt>
    <dgm:pt modelId="{A201A65E-FA5D-4D25-AC5A-05992B47656C}" type="pres">
      <dgm:prSet presAssocID="{4A446D19-AA9B-43A1-8EAB-33DF60F09200}" presName="text_5" presStyleLbl="node1" presStyleIdx="4" presStyleCnt="6">
        <dgm:presLayoutVars>
          <dgm:bulletEnabled val="1"/>
        </dgm:presLayoutVars>
      </dgm:prSet>
      <dgm:spPr/>
    </dgm:pt>
    <dgm:pt modelId="{AB4C6949-32AD-495E-BD19-9A1BE191403C}" type="pres">
      <dgm:prSet presAssocID="{4A446D19-AA9B-43A1-8EAB-33DF60F09200}" presName="accent_5" presStyleCnt="0"/>
      <dgm:spPr/>
    </dgm:pt>
    <dgm:pt modelId="{3CDA2B1D-A19C-4DE1-B6E0-80893FDAC8BD}" type="pres">
      <dgm:prSet presAssocID="{4A446D19-AA9B-43A1-8EAB-33DF60F09200}" presName="accentRepeatNode" presStyleLbl="solidFgAcc1" presStyleIdx="4" presStyleCnt="6"/>
      <dgm:spPr>
        <a:blipFill rotWithShape="0">
          <a:blip xmlns:r="http://schemas.openxmlformats.org/officeDocument/2006/relationships" r:embed="rId5"/>
          <a:srcRect/>
          <a:stretch>
            <a:fillRect t="-16000" b="-16000"/>
          </a:stretch>
        </a:blipFill>
      </dgm:spPr>
    </dgm:pt>
    <dgm:pt modelId="{5AC8E0B4-019C-4038-A5ED-A8997065292C}" type="pres">
      <dgm:prSet presAssocID="{192F926C-9DF1-4F4A-A058-29669907B1D1}" presName="text_6" presStyleLbl="node1" presStyleIdx="5" presStyleCnt="6">
        <dgm:presLayoutVars>
          <dgm:bulletEnabled val="1"/>
        </dgm:presLayoutVars>
      </dgm:prSet>
      <dgm:spPr/>
    </dgm:pt>
    <dgm:pt modelId="{FF964BF2-E3DF-4E19-8FE5-F821A2108803}" type="pres">
      <dgm:prSet presAssocID="{192F926C-9DF1-4F4A-A058-29669907B1D1}" presName="accent_6" presStyleCnt="0"/>
      <dgm:spPr/>
    </dgm:pt>
    <dgm:pt modelId="{523888D9-9C3B-490A-A7E6-39A06A5DECCC}" type="pres">
      <dgm:prSet presAssocID="{192F926C-9DF1-4F4A-A058-29669907B1D1}" presName="accentRepeatNode" presStyleLbl="solidFgAcc1" presStyleIdx="5" presStyleCnt="6"/>
      <dgm:spPr>
        <a:blipFill rotWithShape="0">
          <a:blip xmlns:r="http://schemas.openxmlformats.org/officeDocument/2006/relationships" r:embed="rId6"/>
          <a:srcRect/>
          <a:stretch>
            <a:fillRect t="-19000" b="-19000"/>
          </a:stretch>
        </a:blipFill>
      </dgm:spPr>
    </dgm:pt>
  </dgm:ptLst>
  <dgm:cxnLst>
    <dgm:cxn modelId="{BBA0D221-6984-4CAA-ACE6-A52697573EB5}" type="presOf" srcId="{C2C3BE9B-10C8-4BCE-9BF8-2D430CAB39AE}" destId="{59BF3117-8854-4FE2-85A3-21E09C4B42C2}" srcOrd="0" destOrd="0" presId="urn:microsoft.com/office/officeart/2008/layout/VerticalCurvedList"/>
    <dgm:cxn modelId="{196A934B-6143-4362-AB20-03BC2C740C73}" type="presOf" srcId="{192F926C-9DF1-4F4A-A058-29669907B1D1}" destId="{5AC8E0B4-019C-4038-A5ED-A8997065292C}" srcOrd="0" destOrd="0" presId="urn:microsoft.com/office/officeart/2008/layout/VerticalCurvedList"/>
    <dgm:cxn modelId="{8643F64F-6145-4FA9-BE45-1B448725939F}" srcId="{9613E868-D40A-40FD-A681-4532A6594C93}" destId="{192F926C-9DF1-4F4A-A058-29669907B1D1}" srcOrd="5" destOrd="0" parTransId="{61248564-5DB6-4DB1-ABD8-2F1FF1E36C58}" sibTransId="{41287D6E-982F-418A-A638-B7D162BB5E49}"/>
    <dgm:cxn modelId="{6CC33781-F6D3-4384-8393-5C401AE25C7B}" srcId="{9613E868-D40A-40FD-A681-4532A6594C93}" destId="{C2C3BE9B-10C8-4BCE-9BF8-2D430CAB39AE}" srcOrd="3" destOrd="0" parTransId="{E8128F5A-FACA-4E05-8558-0F292D42CC2B}" sibTransId="{DB1C8AE0-6327-4145-BE33-0769AD4E3F76}"/>
    <dgm:cxn modelId="{1EC89C8E-5262-4558-BD18-88C166A0BA94}" srcId="{9613E868-D40A-40FD-A681-4532A6594C93}" destId="{DB46154E-F7AA-41D6-8B3F-CF60726D2EE7}" srcOrd="1" destOrd="0" parTransId="{7B6B005F-A409-45A4-A473-CEAB3F1F9915}" sibTransId="{B8664C3D-3D84-4CD3-BF5C-4D20153B2FC1}"/>
    <dgm:cxn modelId="{3A578F90-543B-4808-AA07-13CFE5028AB2}" type="presOf" srcId="{9B846098-9031-4086-B486-475C6E46DFD0}" destId="{DE7C2B12-2164-4303-8437-68FFBFE87800}" srcOrd="0" destOrd="0" presId="urn:microsoft.com/office/officeart/2008/layout/VerticalCurvedList"/>
    <dgm:cxn modelId="{D5DBCAAD-5AE2-4409-8D68-82E19D38ED41}" type="presOf" srcId="{DB46154E-F7AA-41D6-8B3F-CF60726D2EE7}" destId="{A71828AC-517A-4A89-88F8-458FCB5412CB}" srcOrd="0" destOrd="0" presId="urn:microsoft.com/office/officeart/2008/layout/VerticalCurvedList"/>
    <dgm:cxn modelId="{8C2F85AF-3C30-4788-87DB-31AADEEF3CAE}" srcId="{9613E868-D40A-40FD-A681-4532A6594C93}" destId="{4A446D19-AA9B-43A1-8EAB-33DF60F09200}" srcOrd="4" destOrd="0" parTransId="{9403E54D-A2DB-4594-9CB7-9B9DF52C7664}" sibTransId="{E5536549-1534-41B2-B521-314A7CB3AFE3}"/>
    <dgm:cxn modelId="{8F64C8D2-01BC-4684-A002-B9E0D6947477}" type="presOf" srcId="{4A446D19-AA9B-43A1-8EAB-33DF60F09200}" destId="{A201A65E-FA5D-4D25-AC5A-05992B47656C}" srcOrd="0" destOrd="0" presId="urn:microsoft.com/office/officeart/2008/layout/VerticalCurvedList"/>
    <dgm:cxn modelId="{002D6CDE-837B-4D35-9E91-F0F620F2262B}" type="presOf" srcId="{8DAD2BDD-4D6D-4127-BCD3-210C7156B9B2}" destId="{79758ED7-DA7D-43E4-AC73-C6306CA2F727}" srcOrd="0" destOrd="0" presId="urn:microsoft.com/office/officeart/2008/layout/VerticalCurvedList"/>
    <dgm:cxn modelId="{5DAE2BE1-2871-49D4-9E5D-730258DF56C7}" type="presOf" srcId="{4BDEB468-6BFE-4C3B-897D-653A4C80E84A}" destId="{93867C50-7319-43E3-8AF1-AA39065EF7EE}" srcOrd="0" destOrd="0" presId="urn:microsoft.com/office/officeart/2008/layout/VerticalCurvedList"/>
    <dgm:cxn modelId="{993FAFE6-302E-4A6E-BEF4-857EC9F239B7}" srcId="{9613E868-D40A-40FD-A681-4532A6594C93}" destId="{8DAD2BDD-4D6D-4127-BCD3-210C7156B9B2}" srcOrd="2" destOrd="0" parTransId="{1500B6B0-E37A-45DE-B4D4-6D4130374C5D}" sibTransId="{C025E0E1-C641-4B11-9E35-FAFF47C5BC3A}"/>
    <dgm:cxn modelId="{EF5BC6F3-72BD-45D2-88B4-A29A5773A9F7}" srcId="{9613E868-D40A-40FD-A681-4532A6594C93}" destId="{9B846098-9031-4086-B486-475C6E46DFD0}" srcOrd="0" destOrd="0" parTransId="{650C6C33-CA0C-494B-A34C-1E73E67D9B41}" sibTransId="{4BDEB468-6BFE-4C3B-897D-653A4C80E84A}"/>
    <dgm:cxn modelId="{8F749FF5-502F-4161-A8CB-7A2BFE22AF03}" type="presOf" srcId="{9613E868-D40A-40FD-A681-4532A6594C93}" destId="{300C1AF4-96A3-4A91-909C-CA6D903F3274}" srcOrd="0" destOrd="0" presId="urn:microsoft.com/office/officeart/2008/layout/VerticalCurvedList"/>
    <dgm:cxn modelId="{DBE1F8C3-BB29-4F2E-B694-99D2DDB9F755}" type="presParOf" srcId="{300C1AF4-96A3-4A91-909C-CA6D903F3274}" destId="{7AF41DC3-1F93-4AB0-9CB0-C2BE54A59FC5}" srcOrd="0" destOrd="0" presId="urn:microsoft.com/office/officeart/2008/layout/VerticalCurvedList"/>
    <dgm:cxn modelId="{90B8AB68-7E3E-4FCF-BD5A-E1B3153CB72F}" type="presParOf" srcId="{7AF41DC3-1F93-4AB0-9CB0-C2BE54A59FC5}" destId="{B3EFDC0A-9C32-4E77-9A8D-7A7EA6BB3A3F}" srcOrd="0" destOrd="0" presId="urn:microsoft.com/office/officeart/2008/layout/VerticalCurvedList"/>
    <dgm:cxn modelId="{5E242C79-D1F7-43E7-AEDC-4DF90A7ACE15}" type="presParOf" srcId="{B3EFDC0A-9C32-4E77-9A8D-7A7EA6BB3A3F}" destId="{1E4F4017-A4CA-435C-B3C7-CB8674020733}" srcOrd="0" destOrd="0" presId="urn:microsoft.com/office/officeart/2008/layout/VerticalCurvedList"/>
    <dgm:cxn modelId="{7829ED52-7593-414B-861D-E9CB90D1A2E2}" type="presParOf" srcId="{B3EFDC0A-9C32-4E77-9A8D-7A7EA6BB3A3F}" destId="{93867C50-7319-43E3-8AF1-AA39065EF7EE}" srcOrd="1" destOrd="0" presId="urn:microsoft.com/office/officeart/2008/layout/VerticalCurvedList"/>
    <dgm:cxn modelId="{F83718CE-649E-49B3-B866-439979D32011}" type="presParOf" srcId="{B3EFDC0A-9C32-4E77-9A8D-7A7EA6BB3A3F}" destId="{9F5997D8-337F-4128-96F6-61FA977EE0EA}" srcOrd="2" destOrd="0" presId="urn:microsoft.com/office/officeart/2008/layout/VerticalCurvedList"/>
    <dgm:cxn modelId="{EE15591A-D02A-43A9-BE84-D7FB9EFF4C63}" type="presParOf" srcId="{B3EFDC0A-9C32-4E77-9A8D-7A7EA6BB3A3F}" destId="{AF46E333-CBF6-4B19-A6E8-48ECE38E4D77}" srcOrd="3" destOrd="0" presId="urn:microsoft.com/office/officeart/2008/layout/VerticalCurvedList"/>
    <dgm:cxn modelId="{ED732A8C-2425-4C32-966D-2ABE793955B8}" type="presParOf" srcId="{7AF41DC3-1F93-4AB0-9CB0-C2BE54A59FC5}" destId="{DE7C2B12-2164-4303-8437-68FFBFE87800}" srcOrd="1" destOrd="0" presId="urn:microsoft.com/office/officeart/2008/layout/VerticalCurvedList"/>
    <dgm:cxn modelId="{368013AA-BD1F-4DF5-9186-E10DAD08B36C}" type="presParOf" srcId="{7AF41DC3-1F93-4AB0-9CB0-C2BE54A59FC5}" destId="{31FACBAB-62F2-4691-B802-D7A0EA0296E5}" srcOrd="2" destOrd="0" presId="urn:microsoft.com/office/officeart/2008/layout/VerticalCurvedList"/>
    <dgm:cxn modelId="{2F484118-0D3B-48E5-99F8-52232C93F730}" type="presParOf" srcId="{31FACBAB-62F2-4691-B802-D7A0EA0296E5}" destId="{77573D6B-9D8A-4544-B6EE-D18669ACA914}" srcOrd="0" destOrd="0" presId="urn:microsoft.com/office/officeart/2008/layout/VerticalCurvedList"/>
    <dgm:cxn modelId="{52F5DA6B-F8CE-4F4D-9F8A-52D044801492}" type="presParOf" srcId="{7AF41DC3-1F93-4AB0-9CB0-C2BE54A59FC5}" destId="{A71828AC-517A-4A89-88F8-458FCB5412CB}" srcOrd="3" destOrd="0" presId="urn:microsoft.com/office/officeart/2008/layout/VerticalCurvedList"/>
    <dgm:cxn modelId="{EDF00171-AC2E-4950-8786-E544BC83CFAA}" type="presParOf" srcId="{7AF41DC3-1F93-4AB0-9CB0-C2BE54A59FC5}" destId="{01265C55-CEA3-4AEE-9351-7DB59C23026C}" srcOrd="4" destOrd="0" presId="urn:microsoft.com/office/officeart/2008/layout/VerticalCurvedList"/>
    <dgm:cxn modelId="{29278D17-B9F3-4DB2-8D8E-40D02F4EFFC2}" type="presParOf" srcId="{01265C55-CEA3-4AEE-9351-7DB59C23026C}" destId="{EEC7C39B-AB00-44FA-A028-6B209EF5EE10}" srcOrd="0" destOrd="0" presId="urn:microsoft.com/office/officeart/2008/layout/VerticalCurvedList"/>
    <dgm:cxn modelId="{637F6AB3-FFC2-4D58-AB18-951A8CDE2C96}" type="presParOf" srcId="{7AF41DC3-1F93-4AB0-9CB0-C2BE54A59FC5}" destId="{79758ED7-DA7D-43E4-AC73-C6306CA2F727}" srcOrd="5" destOrd="0" presId="urn:microsoft.com/office/officeart/2008/layout/VerticalCurvedList"/>
    <dgm:cxn modelId="{B3495216-4A04-42A1-8B64-36DAF0328BD3}" type="presParOf" srcId="{7AF41DC3-1F93-4AB0-9CB0-C2BE54A59FC5}" destId="{F88AE3F8-7DE9-4A96-AD4A-F50AC6C3A367}" srcOrd="6" destOrd="0" presId="urn:microsoft.com/office/officeart/2008/layout/VerticalCurvedList"/>
    <dgm:cxn modelId="{5FD4EA8C-6FA4-49BA-AE5B-33223B223F41}" type="presParOf" srcId="{F88AE3F8-7DE9-4A96-AD4A-F50AC6C3A367}" destId="{89B52AB0-EA7D-4A54-8D86-F79A8A994173}" srcOrd="0" destOrd="0" presId="urn:microsoft.com/office/officeart/2008/layout/VerticalCurvedList"/>
    <dgm:cxn modelId="{C5FB478B-0A25-4CC9-9892-C7856E0202CA}" type="presParOf" srcId="{7AF41DC3-1F93-4AB0-9CB0-C2BE54A59FC5}" destId="{59BF3117-8854-4FE2-85A3-21E09C4B42C2}" srcOrd="7" destOrd="0" presId="urn:microsoft.com/office/officeart/2008/layout/VerticalCurvedList"/>
    <dgm:cxn modelId="{F9036E86-FE98-4ECB-A2CB-0F82F50AE6C2}" type="presParOf" srcId="{7AF41DC3-1F93-4AB0-9CB0-C2BE54A59FC5}" destId="{75D81FA9-549C-4FB6-B1F3-BA6776ADF5C5}" srcOrd="8" destOrd="0" presId="urn:microsoft.com/office/officeart/2008/layout/VerticalCurvedList"/>
    <dgm:cxn modelId="{5288DC87-D2CB-4D27-AEFD-F89CE89656BD}" type="presParOf" srcId="{75D81FA9-549C-4FB6-B1F3-BA6776ADF5C5}" destId="{765F013D-63C6-4106-BA1D-C16C260A45B1}" srcOrd="0" destOrd="0" presId="urn:microsoft.com/office/officeart/2008/layout/VerticalCurvedList"/>
    <dgm:cxn modelId="{47444DF9-0CD1-469C-8151-0C1148524778}" type="presParOf" srcId="{7AF41DC3-1F93-4AB0-9CB0-C2BE54A59FC5}" destId="{A201A65E-FA5D-4D25-AC5A-05992B47656C}" srcOrd="9" destOrd="0" presId="urn:microsoft.com/office/officeart/2008/layout/VerticalCurvedList"/>
    <dgm:cxn modelId="{40555260-9C25-43D7-B480-7BCA2D90DB0E}" type="presParOf" srcId="{7AF41DC3-1F93-4AB0-9CB0-C2BE54A59FC5}" destId="{AB4C6949-32AD-495E-BD19-9A1BE191403C}" srcOrd="10" destOrd="0" presId="urn:microsoft.com/office/officeart/2008/layout/VerticalCurvedList"/>
    <dgm:cxn modelId="{ED3CC905-C466-4978-8CF8-8B487D3765BC}" type="presParOf" srcId="{AB4C6949-32AD-495E-BD19-9A1BE191403C}" destId="{3CDA2B1D-A19C-4DE1-B6E0-80893FDAC8BD}" srcOrd="0" destOrd="0" presId="urn:microsoft.com/office/officeart/2008/layout/VerticalCurvedList"/>
    <dgm:cxn modelId="{442767F0-2A2B-4DCC-BD04-BD5FB6565EFB}" type="presParOf" srcId="{7AF41DC3-1F93-4AB0-9CB0-C2BE54A59FC5}" destId="{5AC8E0B4-019C-4038-A5ED-A8997065292C}" srcOrd="11" destOrd="0" presId="urn:microsoft.com/office/officeart/2008/layout/VerticalCurvedList"/>
    <dgm:cxn modelId="{FAF49A99-2E41-4B04-8D88-541974AE2DFD}" type="presParOf" srcId="{7AF41DC3-1F93-4AB0-9CB0-C2BE54A59FC5}" destId="{FF964BF2-E3DF-4E19-8FE5-F821A2108803}" srcOrd="12" destOrd="0" presId="urn:microsoft.com/office/officeart/2008/layout/VerticalCurvedList"/>
    <dgm:cxn modelId="{4B5AE7E3-EA99-4FC8-ACD6-EA617F02E86F}" type="presParOf" srcId="{FF964BF2-E3DF-4E19-8FE5-F821A2108803}" destId="{523888D9-9C3B-490A-A7E6-39A06A5DECC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333089F-795C-4B3C-A2DD-DACE7E76696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8EA5C5A6-2FC5-4508-94FC-83884058250F}">
      <dgm:prSet phldrT="[Texto]"/>
      <dgm:spPr/>
      <dgm:t>
        <a:bodyPr/>
        <a:lstStyle/>
        <a:p>
          <a:r>
            <a:rPr lang="es-EC" dirty="0"/>
            <a:t>Sistema de cobro de dinero</a:t>
          </a:r>
        </a:p>
      </dgm:t>
    </dgm:pt>
    <dgm:pt modelId="{A53D9714-CFA5-40C0-9019-96F87C0A9ABC}" type="parTrans" cxnId="{DDD272CD-8DAB-477E-AC53-5994D019B3CE}">
      <dgm:prSet/>
      <dgm:spPr/>
      <dgm:t>
        <a:bodyPr/>
        <a:lstStyle/>
        <a:p>
          <a:endParaRPr lang="es-EC"/>
        </a:p>
      </dgm:t>
    </dgm:pt>
    <dgm:pt modelId="{40F16242-C00C-4D80-97F0-E5057CDF8D31}" type="sibTrans" cxnId="{DDD272CD-8DAB-477E-AC53-5994D019B3CE}">
      <dgm:prSet/>
      <dgm:spPr/>
      <dgm:t>
        <a:bodyPr/>
        <a:lstStyle/>
        <a:p>
          <a:endParaRPr lang="es-EC"/>
        </a:p>
      </dgm:t>
    </dgm:pt>
    <dgm:pt modelId="{CB8029ED-846B-49B1-ABEE-3BCF5AAD8BFB}">
      <dgm:prSet phldrT="[Texto]"/>
      <dgm:spPr/>
      <dgm:t>
        <a:bodyPr/>
        <a:lstStyle/>
        <a:p>
          <a:r>
            <a:rPr lang="es-EC" dirty="0"/>
            <a:t>Se</a:t>
          </a:r>
          <a:r>
            <a:rPr lang="es-EC" baseline="0" dirty="0"/>
            <a:t> probaron 15 monedas de cada denominación de distintos años y procedencia. </a:t>
          </a:r>
          <a:endParaRPr lang="es-EC" dirty="0"/>
        </a:p>
      </dgm:t>
    </dgm:pt>
    <dgm:pt modelId="{43820A72-CD6A-4965-B2E9-5F8FC5F19819}" type="parTrans" cxnId="{2517150E-7055-4710-B85D-C0BE1407597D}">
      <dgm:prSet/>
      <dgm:spPr/>
      <dgm:t>
        <a:bodyPr/>
        <a:lstStyle/>
        <a:p>
          <a:endParaRPr lang="es-EC"/>
        </a:p>
      </dgm:t>
    </dgm:pt>
    <dgm:pt modelId="{C89813A1-8500-441D-A982-FC3F99630F4F}" type="sibTrans" cxnId="{2517150E-7055-4710-B85D-C0BE1407597D}">
      <dgm:prSet/>
      <dgm:spPr/>
      <dgm:t>
        <a:bodyPr/>
        <a:lstStyle/>
        <a:p>
          <a:endParaRPr lang="es-EC"/>
        </a:p>
      </dgm:t>
    </dgm:pt>
    <dgm:pt modelId="{358B9E09-8E76-4CC6-BEF8-4133A81EB230}">
      <dgm:prSet phldrT="[Texto]"/>
      <dgm:spPr/>
      <dgm:t>
        <a:bodyPr/>
        <a:lstStyle/>
        <a:p>
          <a:r>
            <a:rPr lang="es-EC" dirty="0"/>
            <a:t>Sistema de entrega de cambio</a:t>
          </a:r>
        </a:p>
      </dgm:t>
    </dgm:pt>
    <dgm:pt modelId="{D7845680-7FF1-418F-A44B-FF4BF6A463D7}" type="parTrans" cxnId="{EC75AD87-5BB6-4146-9DC4-844255F79ECE}">
      <dgm:prSet/>
      <dgm:spPr/>
      <dgm:t>
        <a:bodyPr/>
        <a:lstStyle/>
        <a:p>
          <a:endParaRPr lang="es-EC"/>
        </a:p>
      </dgm:t>
    </dgm:pt>
    <dgm:pt modelId="{9CC36DB4-75ED-4FBA-8D20-7641D053885D}" type="sibTrans" cxnId="{EC75AD87-5BB6-4146-9DC4-844255F79ECE}">
      <dgm:prSet/>
      <dgm:spPr/>
      <dgm:t>
        <a:bodyPr/>
        <a:lstStyle/>
        <a:p>
          <a:endParaRPr lang="es-EC"/>
        </a:p>
      </dgm:t>
    </dgm:pt>
    <dgm:pt modelId="{55339CC5-9E2F-4FCF-A050-0A46AEFB7AF5}">
      <dgm:prSet phldrT="[Texto]"/>
      <dgm:spPr/>
      <dgm:t>
        <a:bodyPr/>
        <a:lstStyle/>
        <a:p>
          <a:r>
            <a:rPr lang="es-EC" dirty="0"/>
            <a:t>Se realizaron 15 expulsiones de cada tipo de moneda del sistema de entrega  cambio utilizando la aplicación móvil.</a:t>
          </a:r>
        </a:p>
      </dgm:t>
    </dgm:pt>
    <dgm:pt modelId="{D708746D-1429-456B-867F-EE887921DFB6}" type="parTrans" cxnId="{068C7B9E-218E-4AAE-AD87-B49B36E662F3}">
      <dgm:prSet/>
      <dgm:spPr/>
      <dgm:t>
        <a:bodyPr/>
        <a:lstStyle/>
        <a:p>
          <a:endParaRPr lang="es-EC"/>
        </a:p>
      </dgm:t>
    </dgm:pt>
    <dgm:pt modelId="{FDBB925B-5CDB-4040-BA71-B3D924E047D0}" type="sibTrans" cxnId="{068C7B9E-218E-4AAE-AD87-B49B36E662F3}">
      <dgm:prSet/>
      <dgm:spPr/>
      <dgm:t>
        <a:bodyPr/>
        <a:lstStyle/>
        <a:p>
          <a:endParaRPr lang="es-EC"/>
        </a:p>
      </dgm:t>
    </dgm:pt>
    <dgm:pt modelId="{5580785A-8C71-4692-8B38-724CF30D31C5}">
      <dgm:prSet phldrT="[Texto]"/>
      <dgm:spPr/>
      <dgm:t>
        <a:bodyPr/>
        <a:lstStyle/>
        <a:p>
          <a:r>
            <a:rPr lang="es-EC" dirty="0"/>
            <a:t>Sistema de desinfección</a:t>
          </a:r>
        </a:p>
      </dgm:t>
    </dgm:pt>
    <dgm:pt modelId="{DEE36672-123C-49D5-B94E-6DD13B763795}" type="parTrans" cxnId="{13D69243-1026-44CA-8796-5D795C403FEA}">
      <dgm:prSet/>
      <dgm:spPr/>
      <dgm:t>
        <a:bodyPr/>
        <a:lstStyle/>
        <a:p>
          <a:endParaRPr lang="es-EC"/>
        </a:p>
      </dgm:t>
    </dgm:pt>
    <dgm:pt modelId="{98E7FDF5-4EAF-4E26-AE1E-3B900713490A}" type="sibTrans" cxnId="{13D69243-1026-44CA-8796-5D795C403FEA}">
      <dgm:prSet/>
      <dgm:spPr/>
      <dgm:t>
        <a:bodyPr/>
        <a:lstStyle/>
        <a:p>
          <a:endParaRPr lang="es-EC"/>
        </a:p>
      </dgm:t>
    </dgm:pt>
    <dgm:pt modelId="{3A76DB56-9273-4BE3-8E9B-C5666E8E476E}">
      <dgm:prSet phldrT="[Texto]"/>
      <dgm:spPr/>
      <dgm:t>
        <a:bodyPr/>
        <a:lstStyle/>
        <a:p>
          <a:r>
            <a:rPr lang="es-EC" dirty="0"/>
            <a:t>Se evaluó el tiempo que demora cada moneda en cada uno de los depósitos y numero de monedas atoradas luego de que se abre y cierra la compuerta del respectivo depósito.</a:t>
          </a:r>
        </a:p>
      </dgm:t>
    </dgm:pt>
    <dgm:pt modelId="{8B16C881-750E-462E-93F1-8A4831F71C5B}" type="parTrans" cxnId="{09646A2E-9D33-473C-AFF1-2C67835E8132}">
      <dgm:prSet/>
      <dgm:spPr/>
      <dgm:t>
        <a:bodyPr/>
        <a:lstStyle/>
        <a:p>
          <a:endParaRPr lang="es-EC"/>
        </a:p>
      </dgm:t>
    </dgm:pt>
    <dgm:pt modelId="{7264C067-EE49-4812-92EB-D011B7DFE461}" type="sibTrans" cxnId="{09646A2E-9D33-473C-AFF1-2C67835E8132}">
      <dgm:prSet/>
      <dgm:spPr/>
      <dgm:t>
        <a:bodyPr/>
        <a:lstStyle/>
        <a:p>
          <a:endParaRPr lang="es-EC"/>
        </a:p>
      </dgm:t>
    </dgm:pt>
    <dgm:pt modelId="{86194358-0D08-4BB6-AC1D-763648B95934}">
      <dgm:prSet phldrT="[Texto]"/>
      <dgm:spPr/>
      <dgm:t>
        <a:bodyPr/>
        <a:lstStyle/>
        <a:p>
          <a:r>
            <a:rPr lang="es-EC" dirty="0"/>
            <a:t>Aceptación por parte del usuario</a:t>
          </a:r>
        </a:p>
      </dgm:t>
    </dgm:pt>
    <dgm:pt modelId="{7653EB72-F142-428A-92D6-31E5867775D3}" type="parTrans" cxnId="{D6CCBC21-1978-4168-A4F5-0BBAF5477055}">
      <dgm:prSet/>
      <dgm:spPr/>
      <dgm:t>
        <a:bodyPr/>
        <a:lstStyle/>
        <a:p>
          <a:endParaRPr lang="es-EC"/>
        </a:p>
      </dgm:t>
    </dgm:pt>
    <dgm:pt modelId="{75BF8AA8-4812-4488-8CAB-CD9D6F63E20B}" type="sibTrans" cxnId="{D6CCBC21-1978-4168-A4F5-0BBAF5477055}">
      <dgm:prSet/>
      <dgm:spPr/>
      <dgm:t>
        <a:bodyPr/>
        <a:lstStyle/>
        <a:p>
          <a:endParaRPr lang="es-EC"/>
        </a:p>
      </dgm:t>
    </dgm:pt>
    <dgm:pt modelId="{E6AB85AE-C8FC-444D-BD75-9295E72F6284}">
      <dgm:prSet phldrT="[Texto]"/>
      <dgm:spPr/>
      <dgm:t>
        <a:bodyPr/>
        <a:lstStyle/>
        <a:p>
          <a:r>
            <a:rPr lang="es-EC" baseline="0" dirty="0"/>
            <a:t>Se evaluó intentos para ser reconocida, veces que se atoró y porcentaje de reconocimiento.</a:t>
          </a:r>
          <a:endParaRPr lang="es-EC" dirty="0"/>
        </a:p>
      </dgm:t>
    </dgm:pt>
    <dgm:pt modelId="{6E295CAF-CD18-427E-8348-57A91C063DE8}" type="parTrans" cxnId="{D61F4C8B-6F41-4DAF-80F3-937FAA6B0287}">
      <dgm:prSet/>
      <dgm:spPr/>
      <dgm:t>
        <a:bodyPr/>
        <a:lstStyle/>
        <a:p>
          <a:endParaRPr lang="es-EC"/>
        </a:p>
      </dgm:t>
    </dgm:pt>
    <dgm:pt modelId="{B14A9CFC-8A78-4380-AB25-4756F4DF4354}" type="sibTrans" cxnId="{D61F4C8B-6F41-4DAF-80F3-937FAA6B0287}">
      <dgm:prSet/>
      <dgm:spPr/>
      <dgm:t>
        <a:bodyPr/>
        <a:lstStyle/>
        <a:p>
          <a:endParaRPr lang="es-EC"/>
        </a:p>
      </dgm:t>
    </dgm:pt>
    <dgm:pt modelId="{AB3D39FA-21DB-4CC1-82A3-FA6D0416A887}">
      <dgm:prSet phldrT="[Texto]"/>
      <dgm:spPr/>
      <dgm:t>
        <a:bodyPr/>
        <a:lstStyle/>
        <a:p>
          <a:r>
            <a:rPr lang="es-EC" dirty="0"/>
            <a:t>En billetes se evaluó el estado de cada billete ingresado.</a:t>
          </a:r>
        </a:p>
      </dgm:t>
    </dgm:pt>
    <dgm:pt modelId="{9540AE15-540B-4251-84A5-E72B0B5DC41B}" type="parTrans" cxnId="{7EF8C3C4-3B91-4EAB-BE57-473A199D0D54}">
      <dgm:prSet/>
      <dgm:spPr/>
      <dgm:t>
        <a:bodyPr/>
        <a:lstStyle/>
        <a:p>
          <a:endParaRPr lang="es-EC"/>
        </a:p>
      </dgm:t>
    </dgm:pt>
    <dgm:pt modelId="{81A7A091-3225-4125-9228-E65D3E5D40B2}" type="sibTrans" cxnId="{7EF8C3C4-3B91-4EAB-BE57-473A199D0D54}">
      <dgm:prSet/>
      <dgm:spPr/>
      <dgm:t>
        <a:bodyPr/>
        <a:lstStyle/>
        <a:p>
          <a:endParaRPr lang="es-EC"/>
        </a:p>
      </dgm:t>
    </dgm:pt>
    <dgm:pt modelId="{5A2E90BF-C508-4445-98A4-31BFA112C190}">
      <dgm:prSet phldrT="[Texto]"/>
      <dgm:spPr/>
      <dgm:t>
        <a:bodyPr/>
        <a:lstStyle/>
        <a:p>
          <a:r>
            <a:rPr lang="es-EC" dirty="0"/>
            <a:t>Se realizaron encuestas a dueños de locales comerciales y a clientes de locales comerciales. A la encuesta se adjuntó un video del funcionamiento del dispositivo diseñado.</a:t>
          </a:r>
        </a:p>
      </dgm:t>
    </dgm:pt>
    <dgm:pt modelId="{D2F8FF59-75AF-4136-AFAA-33C172CFFEBB}" type="parTrans" cxnId="{8268B9B2-5FC0-4F0C-91B9-6CBB0257F9A4}">
      <dgm:prSet/>
      <dgm:spPr/>
      <dgm:t>
        <a:bodyPr/>
        <a:lstStyle/>
        <a:p>
          <a:endParaRPr lang="es-EC"/>
        </a:p>
      </dgm:t>
    </dgm:pt>
    <dgm:pt modelId="{53F77E0F-B3DB-4911-965E-6B85827D15BA}" type="sibTrans" cxnId="{8268B9B2-5FC0-4F0C-91B9-6CBB0257F9A4}">
      <dgm:prSet/>
      <dgm:spPr/>
      <dgm:t>
        <a:bodyPr/>
        <a:lstStyle/>
        <a:p>
          <a:endParaRPr lang="es-EC"/>
        </a:p>
      </dgm:t>
    </dgm:pt>
    <dgm:pt modelId="{2F3D5727-E512-4A47-965E-60D5695CF740}" type="pres">
      <dgm:prSet presAssocID="{B333089F-795C-4B3C-A2DD-DACE7E76696D}" presName="Name0" presStyleCnt="0">
        <dgm:presLayoutVars>
          <dgm:dir/>
          <dgm:animLvl val="lvl"/>
          <dgm:resizeHandles val="exact"/>
        </dgm:presLayoutVars>
      </dgm:prSet>
      <dgm:spPr/>
    </dgm:pt>
    <dgm:pt modelId="{3078649C-495F-493A-BA03-D6645F1C4124}" type="pres">
      <dgm:prSet presAssocID="{8EA5C5A6-2FC5-4508-94FC-83884058250F}" presName="composite" presStyleCnt="0"/>
      <dgm:spPr/>
    </dgm:pt>
    <dgm:pt modelId="{52223D20-3F4C-4547-A0D2-8225FD2EFC3C}" type="pres">
      <dgm:prSet presAssocID="{8EA5C5A6-2FC5-4508-94FC-83884058250F}" presName="parTx" presStyleLbl="alignNode1" presStyleIdx="0" presStyleCnt="4">
        <dgm:presLayoutVars>
          <dgm:chMax val="0"/>
          <dgm:chPref val="0"/>
          <dgm:bulletEnabled val="1"/>
        </dgm:presLayoutVars>
      </dgm:prSet>
      <dgm:spPr/>
    </dgm:pt>
    <dgm:pt modelId="{92314BBF-04B5-41E0-8F9C-0AF733BCE7C3}" type="pres">
      <dgm:prSet presAssocID="{8EA5C5A6-2FC5-4508-94FC-83884058250F}" presName="desTx" presStyleLbl="alignAccFollowNode1" presStyleIdx="0" presStyleCnt="4">
        <dgm:presLayoutVars>
          <dgm:bulletEnabled val="1"/>
        </dgm:presLayoutVars>
      </dgm:prSet>
      <dgm:spPr/>
    </dgm:pt>
    <dgm:pt modelId="{F8EA156F-E669-41C8-A8CB-B30BBEF40956}" type="pres">
      <dgm:prSet presAssocID="{40F16242-C00C-4D80-97F0-E5057CDF8D31}" presName="space" presStyleCnt="0"/>
      <dgm:spPr/>
    </dgm:pt>
    <dgm:pt modelId="{A9A34503-BA4B-4BAD-9347-702793F858A9}" type="pres">
      <dgm:prSet presAssocID="{358B9E09-8E76-4CC6-BEF8-4133A81EB230}" presName="composite" presStyleCnt="0"/>
      <dgm:spPr/>
    </dgm:pt>
    <dgm:pt modelId="{B816DAF0-CF4B-4903-92C5-28702200A9FC}" type="pres">
      <dgm:prSet presAssocID="{358B9E09-8E76-4CC6-BEF8-4133A81EB230}" presName="parTx" presStyleLbl="alignNode1" presStyleIdx="1" presStyleCnt="4">
        <dgm:presLayoutVars>
          <dgm:chMax val="0"/>
          <dgm:chPref val="0"/>
          <dgm:bulletEnabled val="1"/>
        </dgm:presLayoutVars>
      </dgm:prSet>
      <dgm:spPr/>
    </dgm:pt>
    <dgm:pt modelId="{D5451427-1E27-4F27-9FDB-A3A7922FCCF9}" type="pres">
      <dgm:prSet presAssocID="{358B9E09-8E76-4CC6-BEF8-4133A81EB230}" presName="desTx" presStyleLbl="alignAccFollowNode1" presStyleIdx="1" presStyleCnt="4">
        <dgm:presLayoutVars>
          <dgm:bulletEnabled val="1"/>
        </dgm:presLayoutVars>
      </dgm:prSet>
      <dgm:spPr/>
    </dgm:pt>
    <dgm:pt modelId="{68725007-6321-41B6-A807-4B32099B7640}" type="pres">
      <dgm:prSet presAssocID="{9CC36DB4-75ED-4FBA-8D20-7641D053885D}" presName="space" presStyleCnt="0"/>
      <dgm:spPr/>
    </dgm:pt>
    <dgm:pt modelId="{6E792D6B-612F-4CB7-A750-7502F823DDF5}" type="pres">
      <dgm:prSet presAssocID="{5580785A-8C71-4692-8B38-724CF30D31C5}" presName="composite" presStyleCnt="0"/>
      <dgm:spPr/>
    </dgm:pt>
    <dgm:pt modelId="{F58A1425-377F-4DCA-881A-4EADC000E504}" type="pres">
      <dgm:prSet presAssocID="{5580785A-8C71-4692-8B38-724CF30D31C5}" presName="parTx" presStyleLbl="alignNode1" presStyleIdx="2" presStyleCnt="4">
        <dgm:presLayoutVars>
          <dgm:chMax val="0"/>
          <dgm:chPref val="0"/>
          <dgm:bulletEnabled val="1"/>
        </dgm:presLayoutVars>
      </dgm:prSet>
      <dgm:spPr/>
    </dgm:pt>
    <dgm:pt modelId="{D289FDE6-2E5B-48B1-B755-993A8C622DB6}" type="pres">
      <dgm:prSet presAssocID="{5580785A-8C71-4692-8B38-724CF30D31C5}" presName="desTx" presStyleLbl="alignAccFollowNode1" presStyleIdx="2" presStyleCnt="4">
        <dgm:presLayoutVars>
          <dgm:bulletEnabled val="1"/>
        </dgm:presLayoutVars>
      </dgm:prSet>
      <dgm:spPr/>
    </dgm:pt>
    <dgm:pt modelId="{2DDA2E86-40D0-486A-858B-DD6563AB1C53}" type="pres">
      <dgm:prSet presAssocID="{98E7FDF5-4EAF-4E26-AE1E-3B900713490A}" presName="space" presStyleCnt="0"/>
      <dgm:spPr/>
    </dgm:pt>
    <dgm:pt modelId="{45A9F6AE-22A3-4374-8DDA-421950841D0F}" type="pres">
      <dgm:prSet presAssocID="{86194358-0D08-4BB6-AC1D-763648B95934}" presName="composite" presStyleCnt="0"/>
      <dgm:spPr/>
    </dgm:pt>
    <dgm:pt modelId="{FD620981-97BD-4A36-B305-EE58C1AFFBEE}" type="pres">
      <dgm:prSet presAssocID="{86194358-0D08-4BB6-AC1D-763648B95934}" presName="parTx" presStyleLbl="alignNode1" presStyleIdx="3" presStyleCnt="4">
        <dgm:presLayoutVars>
          <dgm:chMax val="0"/>
          <dgm:chPref val="0"/>
          <dgm:bulletEnabled val="1"/>
        </dgm:presLayoutVars>
      </dgm:prSet>
      <dgm:spPr/>
    </dgm:pt>
    <dgm:pt modelId="{164F5C77-6778-416C-BAC7-56D725091395}" type="pres">
      <dgm:prSet presAssocID="{86194358-0D08-4BB6-AC1D-763648B95934}" presName="desTx" presStyleLbl="alignAccFollowNode1" presStyleIdx="3" presStyleCnt="4">
        <dgm:presLayoutVars>
          <dgm:bulletEnabled val="1"/>
        </dgm:presLayoutVars>
      </dgm:prSet>
      <dgm:spPr/>
    </dgm:pt>
  </dgm:ptLst>
  <dgm:cxnLst>
    <dgm:cxn modelId="{2517150E-7055-4710-B85D-C0BE1407597D}" srcId="{8EA5C5A6-2FC5-4508-94FC-83884058250F}" destId="{CB8029ED-846B-49B1-ABEE-3BCF5AAD8BFB}" srcOrd="0" destOrd="0" parTransId="{43820A72-CD6A-4965-B2E9-5F8FC5F19819}" sibTransId="{C89813A1-8500-441D-A982-FC3F99630F4F}"/>
    <dgm:cxn modelId="{D6CCBC21-1978-4168-A4F5-0BBAF5477055}" srcId="{B333089F-795C-4B3C-A2DD-DACE7E76696D}" destId="{86194358-0D08-4BB6-AC1D-763648B95934}" srcOrd="3" destOrd="0" parTransId="{7653EB72-F142-428A-92D6-31E5867775D3}" sibTransId="{75BF8AA8-4812-4488-8CAB-CD9D6F63E20B}"/>
    <dgm:cxn modelId="{09646A2E-9D33-473C-AFF1-2C67835E8132}" srcId="{5580785A-8C71-4692-8B38-724CF30D31C5}" destId="{3A76DB56-9273-4BE3-8E9B-C5666E8E476E}" srcOrd="0" destOrd="0" parTransId="{8B16C881-750E-462E-93F1-8A4831F71C5B}" sibTransId="{7264C067-EE49-4812-92EB-D011B7DFE461}"/>
    <dgm:cxn modelId="{EAD39E3F-8FF8-4A26-ABEE-A12724472A4E}" type="presOf" srcId="{B333089F-795C-4B3C-A2DD-DACE7E76696D}" destId="{2F3D5727-E512-4A47-965E-60D5695CF740}" srcOrd="0" destOrd="0" presId="urn:microsoft.com/office/officeart/2005/8/layout/hList1"/>
    <dgm:cxn modelId="{13D69243-1026-44CA-8796-5D795C403FEA}" srcId="{B333089F-795C-4B3C-A2DD-DACE7E76696D}" destId="{5580785A-8C71-4692-8B38-724CF30D31C5}" srcOrd="2" destOrd="0" parTransId="{DEE36672-123C-49D5-B94E-6DD13B763795}" sibTransId="{98E7FDF5-4EAF-4E26-AE1E-3B900713490A}"/>
    <dgm:cxn modelId="{FC2C2472-1DC8-47C7-A287-41D64CC6A669}" type="presOf" srcId="{55339CC5-9E2F-4FCF-A050-0A46AEFB7AF5}" destId="{D5451427-1E27-4F27-9FDB-A3A7922FCCF9}" srcOrd="0" destOrd="0" presId="urn:microsoft.com/office/officeart/2005/8/layout/hList1"/>
    <dgm:cxn modelId="{8A03EC56-C9A4-45C2-9FAB-1085BBC7C509}" type="presOf" srcId="{AB3D39FA-21DB-4CC1-82A3-FA6D0416A887}" destId="{92314BBF-04B5-41E0-8F9C-0AF733BCE7C3}" srcOrd="0" destOrd="2" presId="urn:microsoft.com/office/officeart/2005/8/layout/hList1"/>
    <dgm:cxn modelId="{E049097D-2522-4ED2-93B8-E9B205C850C7}" type="presOf" srcId="{5580785A-8C71-4692-8B38-724CF30D31C5}" destId="{F58A1425-377F-4DCA-881A-4EADC000E504}" srcOrd="0" destOrd="0" presId="urn:microsoft.com/office/officeart/2005/8/layout/hList1"/>
    <dgm:cxn modelId="{EE5A3180-3D17-462A-957A-2AF38EC453FA}" type="presOf" srcId="{86194358-0D08-4BB6-AC1D-763648B95934}" destId="{FD620981-97BD-4A36-B305-EE58C1AFFBEE}" srcOrd="0" destOrd="0" presId="urn:microsoft.com/office/officeart/2005/8/layout/hList1"/>
    <dgm:cxn modelId="{EC75AD87-5BB6-4146-9DC4-844255F79ECE}" srcId="{B333089F-795C-4B3C-A2DD-DACE7E76696D}" destId="{358B9E09-8E76-4CC6-BEF8-4133A81EB230}" srcOrd="1" destOrd="0" parTransId="{D7845680-7FF1-418F-A44B-FF4BF6A463D7}" sibTransId="{9CC36DB4-75ED-4FBA-8D20-7641D053885D}"/>
    <dgm:cxn modelId="{D61F4C8B-6F41-4DAF-80F3-937FAA6B0287}" srcId="{8EA5C5A6-2FC5-4508-94FC-83884058250F}" destId="{E6AB85AE-C8FC-444D-BD75-9295E72F6284}" srcOrd="1" destOrd="0" parTransId="{6E295CAF-CD18-427E-8348-57A91C063DE8}" sibTransId="{B14A9CFC-8A78-4380-AB25-4756F4DF4354}"/>
    <dgm:cxn modelId="{068C7B9E-218E-4AAE-AD87-B49B36E662F3}" srcId="{358B9E09-8E76-4CC6-BEF8-4133A81EB230}" destId="{55339CC5-9E2F-4FCF-A050-0A46AEFB7AF5}" srcOrd="0" destOrd="0" parTransId="{D708746D-1429-456B-867F-EE887921DFB6}" sibTransId="{FDBB925B-5CDB-4040-BA71-B3D924E047D0}"/>
    <dgm:cxn modelId="{8268B9B2-5FC0-4F0C-91B9-6CBB0257F9A4}" srcId="{86194358-0D08-4BB6-AC1D-763648B95934}" destId="{5A2E90BF-C508-4445-98A4-31BFA112C190}" srcOrd="0" destOrd="0" parTransId="{D2F8FF59-75AF-4136-AFAA-33C172CFFEBB}" sibTransId="{53F77E0F-B3DB-4911-965E-6B85827D15BA}"/>
    <dgm:cxn modelId="{963650C2-C38A-44B7-BBA5-F69AB3EDDE89}" type="presOf" srcId="{358B9E09-8E76-4CC6-BEF8-4133A81EB230}" destId="{B816DAF0-CF4B-4903-92C5-28702200A9FC}" srcOrd="0" destOrd="0" presId="urn:microsoft.com/office/officeart/2005/8/layout/hList1"/>
    <dgm:cxn modelId="{7EF8C3C4-3B91-4EAB-BE57-473A199D0D54}" srcId="{8EA5C5A6-2FC5-4508-94FC-83884058250F}" destId="{AB3D39FA-21DB-4CC1-82A3-FA6D0416A887}" srcOrd="2" destOrd="0" parTransId="{9540AE15-540B-4251-84A5-E72B0B5DC41B}" sibTransId="{81A7A091-3225-4125-9228-E65D3E5D40B2}"/>
    <dgm:cxn modelId="{9CA677C8-33E5-49BC-A4FD-61EA90D0FF69}" type="presOf" srcId="{E6AB85AE-C8FC-444D-BD75-9295E72F6284}" destId="{92314BBF-04B5-41E0-8F9C-0AF733BCE7C3}" srcOrd="0" destOrd="1" presId="urn:microsoft.com/office/officeart/2005/8/layout/hList1"/>
    <dgm:cxn modelId="{DDD272CD-8DAB-477E-AC53-5994D019B3CE}" srcId="{B333089F-795C-4B3C-A2DD-DACE7E76696D}" destId="{8EA5C5A6-2FC5-4508-94FC-83884058250F}" srcOrd="0" destOrd="0" parTransId="{A53D9714-CFA5-40C0-9019-96F87C0A9ABC}" sibTransId="{40F16242-C00C-4D80-97F0-E5057CDF8D31}"/>
    <dgm:cxn modelId="{06CBC4D1-2946-466E-BDC8-CCBCF46C83BD}" type="presOf" srcId="{5A2E90BF-C508-4445-98A4-31BFA112C190}" destId="{164F5C77-6778-416C-BAC7-56D725091395}" srcOrd="0" destOrd="0" presId="urn:microsoft.com/office/officeart/2005/8/layout/hList1"/>
    <dgm:cxn modelId="{706347E0-84CF-402F-A052-90119035B3F5}" type="presOf" srcId="{CB8029ED-846B-49B1-ABEE-3BCF5AAD8BFB}" destId="{92314BBF-04B5-41E0-8F9C-0AF733BCE7C3}" srcOrd="0" destOrd="0" presId="urn:microsoft.com/office/officeart/2005/8/layout/hList1"/>
    <dgm:cxn modelId="{A5071AE1-7FA6-43F8-8D64-57F4CCBDA416}" type="presOf" srcId="{8EA5C5A6-2FC5-4508-94FC-83884058250F}" destId="{52223D20-3F4C-4547-A0D2-8225FD2EFC3C}" srcOrd="0" destOrd="0" presId="urn:microsoft.com/office/officeart/2005/8/layout/hList1"/>
    <dgm:cxn modelId="{DA9DE8F0-160A-4C74-BDBE-E162DDB4536E}" type="presOf" srcId="{3A76DB56-9273-4BE3-8E9B-C5666E8E476E}" destId="{D289FDE6-2E5B-48B1-B755-993A8C622DB6}" srcOrd="0" destOrd="0" presId="urn:microsoft.com/office/officeart/2005/8/layout/hList1"/>
    <dgm:cxn modelId="{D1B1C9B2-9F42-4C0B-9FD7-ECA22E990DFC}" type="presParOf" srcId="{2F3D5727-E512-4A47-965E-60D5695CF740}" destId="{3078649C-495F-493A-BA03-D6645F1C4124}" srcOrd="0" destOrd="0" presId="urn:microsoft.com/office/officeart/2005/8/layout/hList1"/>
    <dgm:cxn modelId="{53F3B1BE-19E6-4ADB-9B45-CF3B509D17F2}" type="presParOf" srcId="{3078649C-495F-493A-BA03-D6645F1C4124}" destId="{52223D20-3F4C-4547-A0D2-8225FD2EFC3C}" srcOrd="0" destOrd="0" presId="urn:microsoft.com/office/officeart/2005/8/layout/hList1"/>
    <dgm:cxn modelId="{56A93F29-8C00-4E5C-BAE9-CE24523412C2}" type="presParOf" srcId="{3078649C-495F-493A-BA03-D6645F1C4124}" destId="{92314BBF-04B5-41E0-8F9C-0AF733BCE7C3}" srcOrd="1" destOrd="0" presId="urn:microsoft.com/office/officeart/2005/8/layout/hList1"/>
    <dgm:cxn modelId="{C4806A9B-DA31-462A-8311-5CAEA0AD74BA}" type="presParOf" srcId="{2F3D5727-E512-4A47-965E-60D5695CF740}" destId="{F8EA156F-E669-41C8-A8CB-B30BBEF40956}" srcOrd="1" destOrd="0" presId="urn:microsoft.com/office/officeart/2005/8/layout/hList1"/>
    <dgm:cxn modelId="{001AD38B-4BC0-4707-A255-578E77D97A5F}" type="presParOf" srcId="{2F3D5727-E512-4A47-965E-60D5695CF740}" destId="{A9A34503-BA4B-4BAD-9347-702793F858A9}" srcOrd="2" destOrd="0" presId="urn:microsoft.com/office/officeart/2005/8/layout/hList1"/>
    <dgm:cxn modelId="{3E05A4BD-C547-4989-BC0F-2A219E03C238}" type="presParOf" srcId="{A9A34503-BA4B-4BAD-9347-702793F858A9}" destId="{B816DAF0-CF4B-4903-92C5-28702200A9FC}" srcOrd="0" destOrd="0" presId="urn:microsoft.com/office/officeart/2005/8/layout/hList1"/>
    <dgm:cxn modelId="{63F59453-AA97-4736-B2AC-4CD606155D3F}" type="presParOf" srcId="{A9A34503-BA4B-4BAD-9347-702793F858A9}" destId="{D5451427-1E27-4F27-9FDB-A3A7922FCCF9}" srcOrd="1" destOrd="0" presId="urn:microsoft.com/office/officeart/2005/8/layout/hList1"/>
    <dgm:cxn modelId="{78E88040-1BA4-466F-9C7D-B39C3E886175}" type="presParOf" srcId="{2F3D5727-E512-4A47-965E-60D5695CF740}" destId="{68725007-6321-41B6-A807-4B32099B7640}" srcOrd="3" destOrd="0" presId="urn:microsoft.com/office/officeart/2005/8/layout/hList1"/>
    <dgm:cxn modelId="{059265F4-5016-4FA4-A835-C8A3CB90936C}" type="presParOf" srcId="{2F3D5727-E512-4A47-965E-60D5695CF740}" destId="{6E792D6B-612F-4CB7-A750-7502F823DDF5}" srcOrd="4" destOrd="0" presId="urn:microsoft.com/office/officeart/2005/8/layout/hList1"/>
    <dgm:cxn modelId="{6F9F0E34-E919-4E05-A176-1D72219F2125}" type="presParOf" srcId="{6E792D6B-612F-4CB7-A750-7502F823DDF5}" destId="{F58A1425-377F-4DCA-881A-4EADC000E504}" srcOrd="0" destOrd="0" presId="urn:microsoft.com/office/officeart/2005/8/layout/hList1"/>
    <dgm:cxn modelId="{A03B5E45-9FD8-4581-905D-856290D43F88}" type="presParOf" srcId="{6E792D6B-612F-4CB7-A750-7502F823DDF5}" destId="{D289FDE6-2E5B-48B1-B755-993A8C622DB6}" srcOrd="1" destOrd="0" presId="urn:microsoft.com/office/officeart/2005/8/layout/hList1"/>
    <dgm:cxn modelId="{7B2C5057-399E-4661-9C67-3E9DCDB3C5BF}" type="presParOf" srcId="{2F3D5727-E512-4A47-965E-60D5695CF740}" destId="{2DDA2E86-40D0-486A-858B-DD6563AB1C53}" srcOrd="5" destOrd="0" presId="urn:microsoft.com/office/officeart/2005/8/layout/hList1"/>
    <dgm:cxn modelId="{23C9CBD5-87D2-4097-9DC7-608DC32258A0}" type="presParOf" srcId="{2F3D5727-E512-4A47-965E-60D5695CF740}" destId="{45A9F6AE-22A3-4374-8DDA-421950841D0F}" srcOrd="6" destOrd="0" presId="urn:microsoft.com/office/officeart/2005/8/layout/hList1"/>
    <dgm:cxn modelId="{9F7DEA85-BD3D-41A3-BBBB-30098D0766EA}" type="presParOf" srcId="{45A9F6AE-22A3-4374-8DDA-421950841D0F}" destId="{FD620981-97BD-4A36-B305-EE58C1AFFBEE}" srcOrd="0" destOrd="0" presId="urn:microsoft.com/office/officeart/2005/8/layout/hList1"/>
    <dgm:cxn modelId="{3C000ACD-CA96-4ABE-9304-0AB2C0FCA735}" type="presParOf" srcId="{45A9F6AE-22A3-4374-8DDA-421950841D0F}" destId="{164F5C77-6778-416C-BAC7-56D72509139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82D559-DE41-4F72-8EA5-42FBB4CB7E4E}" type="doc">
      <dgm:prSet loTypeId="urn:microsoft.com/office/officeart/2005/8/layout/vList4" loCatId="list" qsTypeId="urn:microsoft.com/office/officeart/2005/8/quickstyle/simple4" qsCatId="simple" csTypeId="urn:microsoft.com/office/officeart/2005/8/colors/accent1_2" csCatId="accent1" phldr="1"/>
      <dgm:spPr/>
      <dgm:t>
        <a:bodyPr/>
        <a:lstStyle/>
        <a:p>
          <a:endParaRPr lang="es-EC"/>
        </a:p>
      </dgm:t>
    </dgm:pt>
    <dgm:pt modelId="{9ABB4331-801A-405D-9764-C08C75BBE472}">
      <dgm:prSet phldrT="[Texto]"/>
      <dgm:spPr/>
      <dgm:t>
        <a:bodyPr/>
        <a:lstStyle/>
        <a:p>
          <a:r>
            <a:rPr lang="es-EC" dirty="0"/>
            <a:t>UVC Germicida</a:t>
          </a:r>
        </a:p>
      </dgm:t>
    </dgm:pt>
    <dgm:pt modelId="{46E8F802-E67D-444C-88F8-B9557DF1F3A5}" type="parTrans" cxnId="{8B59CF71-3344-436A-AFE1-E6D20536E1A0}">
      <dgm:prSet/>
      <dgm:spPr/>
      <dgm:t>
        <a:bodyPr/>
        <a:lstStyle/>
        <a:p>
          <a:endParaRPr lang="es-EC"/>
        </a:p>
      </dgm:t>
    </dgm:pt>
    <dgm:pt modelId="{FAC59714-05D7-4A3A-A63A-9163D5DB7C78}" type="sibTrans" cxnId="{8B59CF71-3344-436A-AFE1-E6D20536E1A0}">
      <dgm:prSet/>
      <dgm:spPr/>
      <dgm:t>
        <a:bodyPr/>
        <a:lstStyle/>
        <a:p>
          <a:endParaRPr lang="es-EC"/>
        </a:p>
      </dgm:t>
    </dgm:pt>
    <dgm:pt modelId="{B1E3E22D-F2D3-4D19-B29A-F94538E20074}">
      <dgm:prSet phldrT="[Texto]"/>
      <dgm:spPr/>
      <dgm:t>
        <a:bodyPr/>
        <a:lstStyle/>
        <a:p>
          <a:r>
            <a:rPr lang="es-EC" dirty="0"/>
            <a:t>Proceso de destrucción de toda vida microbiana mediante radiación UVC.</a:t>
          </a:r>
        </a:p>
      </dgm:t>
    </dgm:pt>
    <dgm:pt modelId="{153ABC5E-B3AA-465E-AA57-F6076178B816}" type="parTrans" cxnId="{3B69969B-E584-406D-8AAD-0205B6A3F3C6}">
      <dgm:prSet/>
      <dgm:spPr/>
      <dgm:t>
        <a:bodyPr/>
        <a:lstStyle/>
        <a:p>
          <a:endParaRPr lang="es-EC"/>
        </a:p>
      </dgm:t>
    </dgm:pt>
    <dgm:pt modelId="{DED6884B-2A28-42A6-9E3F-8659731D0273}" type="sibTrans" cxnId="{3B69969B-E584-406D-8AAD-0205B6A3F3C6}">
      <dgm:prSet/>
      <dgm:spPr/>
      <dgm:t>
        <a:bodyPr/>
        <a:lstStyle/>
        <a:p>
          <a:endParaRPr lang="es-EC"/>
        </a:p>
      </dgm:t>
    </dgm:pt>
    <dgm:pt modelId="{4D28B580-B9A2-4E2C-A3C2-E0737BF82AAB}">
      <dgm:prSet phldrT="[Texto]"/>
      <dgm:spPr/>
      <dgm:t>
        <a:bodyPr/>
        <a:lstStyle/>
        <a:p>
          <a:r>
            <a:rPr lang="es-EC" dirty="0"/>
            <a:t>Es un medio probado para tratamiento de aguas, aire y superficies contaminadas.</a:t>
          </a:r>
        </a:p>
      </dgm:t>
    </dgm:pt>
    <dgm:pt modelId="{E5C2AAD6-EFB1-49BA-BD52-E393C8898BDF}" type="parTrans" cxnId="{3598E7E1-F4DD-4A53-A287-569B38900B38}">
      <dgm:prSet/>
      <dgm:spPr/>
      <dgm:t>
        <a:bodyPr/>
        <a:lstStyle/>
        <a:p>
          <a:endParaRPr lang="es-EC"/>
        </a:p>
      </dgm:t>
    </dgm:pt>
    <dgm:pt modelId="{B6AC33F2-6BD6-41E9-AD59-3514FDDEC67D}" type="sibTrans" cxnId="{3598E7E1-F4DD-4A53-A287-569B38900B38}">
      <dgm:prSet/>
      <dgm:spPr/>
      <dgm:t>
        <a:bodyPr/>
        <a:lstStyle/>
        <a:p>
          <a:endParaRPr lang="es-EC"/>
        </a:p>
      </dgm:t>
    </dgm:pt>
    <dgm:pt modelId="{81CA556A-A4F0-4D47-80A5-FD106AA1AEDA}">
      <dgm:prSet phldrT="[Texto]"/>
      <dgm:spPr/>
      <dgm:t>
        <a:bodyPr/>
        <a:lstStyle/>
        <a:p>
          <a:r>
            <a:rPr lang="es-EC" dirty="0"/>
            <a:t>COVID-19</a:t>
          </a:r>
        </a:p>
      </dgm:t>
    </dgm:pt>
    <dgm:pt modelId="{CFE7C106-3E05-4E3F-A85C-444FD136FFB2}" type="parTrans" cxnId="{AC875EF5-161F-4E37-B80C-330FF36ED749}">
      <dgm:prSet/>
      <dgm:spPr/>
      <dgm:t>
        <a:bodyPr/>
        <a:lstStyle/>
        <a:p>
          <a:endParaRPr lang="es-EC"/>
        </a:p>
      </dgm:t>
    </dgm:pt>
    <dgm:pt modelId="{73B45FCE-1E9E-4FE1-9240-54228534C2A2}" type="sibTrans" cxnId="{AC875EF5-161F-4E37-B80C-330FF36ED749}">
      <dgm:prSet/>
      <dgm:spPr/>
      <dgm:t>
        <a:bodyPr/>
        <a:lstStyle/>
        <a:p>
          <a:endParaRPr lang="es-EC"/>
        </a:p>
      </dgm:t>
    </dgm:pt>
    <dgm:pt modelId="{4776566A-F627-4286-A774-F07E34008174}">
      <dgm:prSet phldrT="[Texto]"/>
      <dgm:spPr/>
      <dgm:t>
        <a:bodyPr/>
        <a:lstStyle/>
        <a:p>
          <a:r>
            <a:rPr lang="es-MX" dirty="0"/>
            <a:t>La COVID-19 es la enfermedad causada por el nuevo coronavirus conocido como SARS-CoV-2.</a:t>
          </a:r>
          <a:endParaRPr lang="es-EC" dirty="0"/>
        </a:p>
      </dgm:t>
    </dgm:pt>
    <dgm:pt modelId="{F19E4B1B-3C67-4F86-A3D4-6D504B27F179}" type="parTrans" cxnId="{1010D7B8-25BF-428B-A0E2-96D70D04F682}">
      <dgm:prSet/>
      <dgm:spPr/>
      <dgm:t>
        <a:bodyPr/>
        <a:lstStyle/>
        <a:p>
          <a:endParaRPr lang="es-EC"/>
        </a:p>
      </dgm:t>
    </dgm:pt>
    <dgm:pt modelId="{65AB6E0F-84BA-4B3F-BA61-49D04FFEC4C2}" type="sibTrans" cxnId="{1010D7B8-25BF-428B-A0E2-96D70D04F682}">
      <dgm:prSet/>
      <dgm:spPr/>
      <dgm:t>
        <a:bodyPr/>
        <a:lstStyle/>
        <a:p>
          <a:endParaRPr lang="es-EC"/>
        </a:p>
      </dgm:t>
    </dgm:pt>
    <dgm:pt modelId="{68505DE5-C744-476F-94BF-4FB5AA97A546}">
      <dgm:prSet phldrT="[Texto]"/>
      <dgm:spPr/>
      <dgm:t>
        <a:bodyPr/>
        <a:lstStyle/>
        <a:p>
          <a:r>
            <a:rPr lang="es-MX" dirty="0"/>
            <a:t>La OMS tuvo noticia por primera vez de la existencia de este nuevo virus el 31/12/19</a:t>
          </a:r>
          <a:endParaRPr lang="es-EC" dirty="0"/>
        </a:p>
      </dgm:t>
    </dgm:pt>
    <dgm:pt modelId="{C083AA5C-46F6-41F9-A54C-9C7967EC9C70}" type="parTrans" cxnId="{C9DF6AE6-757D-42BF-B54C-5EB569E25A68}">
      <dgm:prSet/>
      <dgm:spPr/>
      <dgm:t>
        <a:bodyPr/>
        <a:lstStyle/>
        <a:p>
          <a:endParaRPr lang="es-EC"/>
        </a:p>
      </dgm:t>
    </dgm:pt>
    <dgm:pt modelId="{688C450A-9ECE-4E2B-AA40-8200F013747E}" type="sibTrans" cxnId="{C9DF6AE6-757D-42BF-B54C-5EB569E25A68}">
      <dgm:prSet/>
      <dgm:spPr/>
      <dgm:t>
        <a:bodyPr/>
        <a:lstStyle/>
        <a:p>
          <a:endParaRPr lang="es-EC"/>
        </a:p>
      </dgm:t>
    </dgm:pt>
    <dgm:pt modelId="{2E36995E-CF3E-4566-B7F1-173452776FC5}">
      <dgm:prSet phldrT="[Texto]"/>
      <dgm:spPr/>
      <dgm:t>
        <a:bodyPr/>
        <a:lstStyle/>
        <a:p>
          <a:r>
            <a:rPr lang="es-EC" dirty="0"/>
            <a:t>Transmisión a través de  superficies</a:t>
          </a:r>
        </a:p>
      </dgm:t>
    </dgm:pt>
    <dgm:pt modelId="{9F655FF0-854A-422A-B416-795CB4B5D811}" type="parTrans" cxnId="{9D80FD61-9F73-4931-9603-0AFBF196A994}">
      <dgm:prSet/>
      <dgm:spPr/>
      <dgm:t>
        <a:bodyPr/>
        <a:lstStyle/>
        <a:p>
          <a:endParaRPr lang="es-EC"/>
        </a:p>
      </dgm:t>
    </dgm:pt>
    <dgm:pt modelId="{37B35D81-C3AF-45DD-B4BA-0D1F24769D83}" type="sibTrans" cxnId="{9D80FD61-9F73-4931-9603-0AFBF196A994}">
      <dgm:prSet/>
      <dgm:spPr/>
      <dgm:t>
        <a:bodyPr/>
        <a:lstStyle/>
        <a:p>
          <a:endParaRPr lang="es-EC"/>
        </a:p>
      </dgm:t>
    </dgm:pt>
    <dgm:pt modelId="{0556801E-57AA-496B-8636-FCA10317FF19}">
      <dgm:prSet phldrT="[Texto]"/>
      <dgm:spPr/>
      <dgm:t>
        <a:bodyPr/>
        <a:lstStyle/>
        <a:p>
          <a:r>
            <a:rPr lang="es-MX" dirty="0"/>
            <a:t>El SARS-CoV-2 se puede propagar cuando personas infectadas estornudan o tosen sobre superficies u objetos tales como billetes o monedas. Otras personas se pueden infectar al tocar esas superficies contaminadas y luego tocarse los ojos, la nariz o la boca sin antes haberse lavado las manos.</a:t>
          </a:r>
          <a:endParaRPr lang="es-EC" dirty="0"/>
        </a:p>
      </dgm:t>
    </dgm:pt>
    <dgm:pt modelId="{701A98C3-2495-4B1A-8A34-857330A37968}" type="parTrans" cxnId="{696AF274-52FB-4353-B3AD-4DAC9FCC12EF}">
      <dgm:prSet/>
      <dgm:spPr/>
      <dgm:t>
        <a:bodyPr/>
        <a:lstStyle/>
        <a:p>
          <a:endParaRPr lang="es-EC"/>
        </a:p>
      </dgm:t>
    </dgm:pt>
    <dgm:pt modelId="{9268C41B-5554-408C-96F0-51B4D4F99FD8}" type="sibTrans" cxnId="{696AF274-52FB-4353-B3AD-4DAC9FCC12EF}">
      <dgm:prSet/>
      <dgm:spPr/>
      <dgm:t>
        <a:bodyPr/>
        <a:lstStyle/>
        <a:p>
          <a:endParaRPr lang="es-EC"/>
        </a:p>
      </dgm:t>
    </dgm:pt>
    <dgm:pt modelId="{787F6D1C-54A7-41D4-A988-CBFA3CBDAD76}" type="pres">
      <dgm:prSet presAssocID="{5282D559-DE41-4F72-8EA5-42FBB4CB7E4E}" presName="linear" presStyleCnt="0">
        <dgm:presLayoutVars>
          <dgm:dir/>
          <dgm:resizeHandles val="exact"/>
        </dgm:presLayoutVars>
      </dgm:prSet>
      <dgm:spPr/>
    </dgm:pt>
    <dgm:pt modelId="{DCB63D46-675D-41C9-A507-B7720B34433D}" type="pres">
      <dgm:prSet presAssocID="{9ABB4331-801A-405D-9764-C08C75BBE472}" presName="comp" presStyleCnt="0"/>
      <dgm:spPr/>
    </dgm:pt>
    <dgm:pt modelId="{12D10A4C-E106-4733-8D26-75E9148291F0}" type="pres">
      <dgm:prSet presAssocID="{9ABB4331-801A-405D-9764-C08C75BBE472}" presName="box" presStyleLbl="node1" presStyleIdx="0" presStyleCnt="3"/>
      <dgm:spPr/>
    </dgm:pt>
    <dgm:pt modelId="{8153A5E1-3D4D-4AE1-8F1F-0B29EC85728E}" type="pres">
      <dgm:prSet presAssocID="{9ABB4331-801A-405D-9764-C08C75BBE472}"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dgm:spPr>
    </dgm:pt>
    <dgm:pt modelId="{55BED737-6390-4385-889F-30B9DDD11552}" type="pres">
      <dgm:prSet presAssocID="{9ABB4331-801A-405D-9764-C08C75BBE472}" presName="text" presStyleLbl="node1" presStyleIdx="0" presStyleCnt="3">
        <dgm:presLayoutVars>
          <dgm:bulletEnabled val="1"/>
        </dgm:presLayoutVars>
      </dgm:prSet>
      <dgm:spPr/>
    </dgm:pt>
    <dgm:pt modelId="{6433D9A2-B856-4E9E-8672-2F748CBC241E}" type="pres">
      <dgm:prSet presAssocID="{FAC59714-05D7-4A3A-A63A-9163D5DB7C78}" presName="spacer" presStyleCnt="0"/>
      <dgm:spPr/>
    </dgm:pt>
    <dgm:pt modelId="{F0A813EC-3217-48B1-9742-F013B1765EC8}" type="pres">
      <dgm:prSet presAssocID="{81CA556A-A4F0-4D47-80A5-FD106AA1AEDA}" presName="comp" presStyleCnt="0"/>
      <dgm:spPr/>
    </dgm:pt>
    <dgm:pt modelId="{B255CB05-F22D-46ED-A2CC-84FFEA36E01E}" type="pres">
      <dgm:prSet presAssocID="{81CA556A-A4F0-4D47-80A5-FD106AA1AEDA}" presName="box" presStyleLbl="node1" presStyleIdx="1" presStyleCnt="3"/>
      <dgm:spPr/>
    </dgm:pt>
    <dgm:pt modelId="{E62FE167-A0DB-467A-B76F-A7F340BFBC05}" type="pres">
      <dgm:prSet presAssocID="{81CA556A-A4F0-4D47-80A5-FD106AA1AEDA}"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dgm:spPr>
    </dgm:pt>
    <dgm:pt modelId="{3D03CDBE-05CE-4180-863C-55DFA7A3E9C7}" type="pres">
      <dgm:prSet presAssocID="{81CA556A-A4F0-4D47-80A5-FD106AA1AEDA}" presName="text" presStyleLbl="node1" presStyleIdx="1" presStyleCnt="3">
        <dgm:presLayoutVars>
          <dgm:bulletEnabled val="1"/>
        </dgm:presLayoutVars>
      </dgm:prSet>
      <dgm:spPr/>
    </dgm:pt>
    <dgm:pt modelId="{F5374AA2-F81B-47FB-ADDD-3047B7EDE99B}" type="pres">
      <dgm:prSet presAssocID="{73B45FCE-1E9E-4FE1-9240-54228534C2A2}" presName="spacer" presStyleCnt="0"/>
      <dgm:spPr/>
    </dgm:pt>
    <dgm:pt modelId="{09CF2965-FD77-4D3E-94C9-A1C63EE5E8CF}" type="pres">
      <dgm:prSet presAssocID="{2E36995E-CF3E-4566-B7F1-173452776FC5}" presName="comp" presStyleCnt="0"/>
      <dgm:spPr/>
    </dgm:pt>
    <dgm:pt modelId="{3C31D9AE-D6A2-4EA9-B28A-6621DF4CA959}" type="pres">
      <dgm:prSet presAssocID="{2E36995E-CF3E-4566-B7F1-173452776FC5}" presName="box" presStyleLbl="node1" presStyleIdx="2" presStyleCnt="3"/>
      <dgm:spPr/>
    </dgm:pt>
    <dgm:pt modelId="{04713A74-E5B7-4615-A887-00321CEC8585}" type="pres">
      <dgm:prSet presAssocID="{2E36995E-CF3E-4566-B7F1-173452776FC5}"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dgm:spPr>
    </dgm:pt>
    <dgm:pt modelId="{12FD501E-DB41-4745-92B6-4395D36A1603}" type="pres">
      <dgm:prSet presAssocID="{2E36995E-CF3E-4566-B7F1-173452776FC5}" presName="text" presStyleLbl="node1" presStyleIdx="2" presStyleCnt="3">
        <dgm:presLayoutVars>
          <dgm:bulletEnabled val="1"/>
        </dgm:presLayoutVars>
      </dgm:prSet>
      <dgm:spPr/>
    </dgm:pt>
  </dgm:ptLst>
  <dgm:cxnLst>
    <dgm:cxn modelId="{269C6F04-8B91-45AA-928F-A3FDEB292A0E}" type="presOf" srcId="{4D28B580-B9A2-4E2C-A3C2-E0737BF82AAB}" destId="{12D10A4C-E106-4733-8D26-75E9148291F0}" srcOrd="0" destOrd="2" presId="urn:microsoft.com/office/officeart/2005/8/layout/vList4"/>
    <dgm:cxn modelId="{E0F37D17-8D61-458A-BE0E-CF548AE062EA}" type="presOf" srcId="{9ABB4331-801A-405D-9764-C08C75BBE472}" destId="{55BED737-6390-4385-889F-30B9DDD11552}" srcOrd="1" destOrd="0" presId="urn:microsoft.com/office/officeart/2005/8/layout/vList4"/>
    <dgm:cxn modelId="{851A3720-054D-4C23-8E45-C3169D521585}" type="presOf" srcId="{4D28B580-B9A2-4E2C-A3C2-E0737BF82AAB}" destId="{55BED737-6390-4385-889F-30B9DDD11552}" srcOrd="1" destOrd="2" presId="urn:microsoft.com/office/officeart/2005/8/layout/vList4"/>
    <dgm:cxn modelId="{7B359032-02FC-4D64-9BC6-8AFE2CA1835A}" type="presOf" srcId="{4776566A-F627-4286-A774-F07E34008174}" destId="{B255CB05-F22D-46ED-A2CC-84FFEA36E01E}" srcOrd="0" destOrd="1" presId="urn:microsoft.com/office/officeart/2005/8/layout/vList4"/>
    <dgm:cxn modelId="{9D80FD61-9F73-4931-9603-0AFBF196A994}" srcId="{5282D559-DE41-4F72-8EA5-42FBB4CB7E4E}" destId="{2E36995E-CF3E-4566-B7F1-173452776FC5}" srcOrd="2" destOrd="0" parTransId="{9F655FF0-854A-422A-B416-795CB4B5D811}" sibTransId="{37B35D81-C3AF-45DD-B4BA-0D1F24769D83}"/>
    <dgm:cxn modelId="{6C518767-38A3-455F-9341-4DE788E76314}" type="presOf" srcId="{B1E3E22D-F2D3-4D19-B29A-F94538E20074}" destId="{12D10A4C-E106-4733-8D26-75E9148291F0}" srcOrd="0" destOrd="1" presId="urn:microsoft.com/office/officeart/2005/8/layout/vList4"/>
    <dgm:cxn modelId="{40293349-2E47-40CD-9362-BA77B683FEF7}" type="presOf" srcId="{81CA556A-A4F0-4D47-80A5-FD106AA1AEDA}" destId="{3D03CDBE-05CE-4180-863C-55DFA7A3E9C7}" srcOrd="1" destOrd="0" presId="urn:microsoft.com/office/officeart/2005/8/layout/vList4"/>
    <dgm:cxn modelId="{443B966C-0DDA-49A3-A124-DA7B88CD4B1A}" type="presOf" srcId="{0556801E-57AA-496B-8636-FCA10317FF19}" destId="{12FD501E-DB41-4745-92B6-4395D36A1603}" srcOrd="1" destOrd="1" presId="urn:microsoft.com/office/officeart/2005/8/layout/vList4"/>
    <dgm:cxn modelId="{8B59CF71-3344-436A-AFE1-E6D20536E1A0}" srcId="{5282D559-DE41-4F72-8EA5-42FBB4CB7E4E}" destId="{9ABB4331-801A-405D-9764-C08C75BBE472}" srcOrd="0" destOrd="0" parTransId="{46E8F802-E67D-444C-88F8-B9557DF1F3A5}" sibTransId="{FAC59714-05D7-4A3A-A63A-9163D5DB7C78}"/>
    <dgm:cxn modelId="{3574E154-66DA-43D8-AE02-275487ECEBAB}" type="presOf" srcId="{68505DE5-C744-476F-94BF-4FB5AA97A546}" destId="{B255CB05-F22D-46ED-A2CC-84FFEA36E01E}" srcOrd="0" destOrd="2" presId="urn:microsoft.com/office/officeart/2005/8/layout/vList4"/>
    <dgm:cxn modelId="{696AF274-52FB-4353-B3AD-4DAC9FCC12EF}" srcId="{2E36995E-CF3E-4566-B7F1-173452776FC5}" destId="{0556801E-57AA-496B-8636-FCA10317FF19}" srcOrd="0" destOrd="0" parTransId="{701A98C3-2495-4B1A-8A34-857330A37968}" sibTransId="{9268C41B-5554-408C-96F0-51B4D4F99FD8}"/>
    <dgm:cxn modelId="{77732277-CBFB-4B02-8AFE-EB384FB4C167}" type="presOf" srcId="{81CA556A-A4F0-4D47-80A5-FD106AA1AEDA}" destId="{B255CB05-F22D-46ED-A2CC-84FFEA36E01E}" srcOrd="0" destOrd="0" presId="urn:microsoft.com/office/officeart/2005/8/layout/vList4"/>
    <dgm:cxn modelId="{D9C5407F-D463-47CC-80EE-D7050B59C94F}" type="presOf" srcId="{2E36995E-CF3E-4566-B7F1-173452776FC5}" destId="{12FD501E-DB41-4745-92B6-4395D36A1603}" srcOrd="1" destOrd="0" presId="urn:microsoft.com/office/officeart/2005/8/layout/vList4"/>
    <dgm:cxn modelId="{C2BC6789-998C-4211-BE3F-A96C4ECFB995}" type="presOf" srcId="{5282D559-DE41-4F72-8EA5-42FBB4CB7E4E}" destId="{787F6D1C-54A7-41D4-A988-CBFA3CBDAD76}" srcOrd="0" destOrd="0" presId="urn:microsoft.com/office/officeart/2005/8/layout/vList4"/>
    <dgm:cxn modelId="{CFAD5792-666A-4130-ADD2-D2024CF168C1}" type="presOf" srcId="{0556801E-57AA-496B-8636-FCA10317FF19}" destId="{3C31D9AE-D6A2-4EA9-B28A-6621DF4CA959}" srcOrd="0" destOrd="1" presId="urn:microsoft.com/office/officeart/2005/8/layout/vList4"/>
    <dgm:cxn modelId="{FCEF6B93-1406-4E8D-AB15-5B071FCCAE09}" type="presOf" srcId="{68505DE5-C744-476F-94BF-4FB5AA97A546}" destId="{3D03CDBE-05CE-4180-863C-55DFA7A3E9C7}" srcOrd="1" destOrd="2" presId="urn:microsoft.com/office/officeart/2005/8/layout/vList4"/>
    <dgm:cxn modelId="{3B69969B-E584-406D-8AAD-0205B6A3F3C6}" srcId="{9ABB4331-801A-405D-9764-C08C75BBE472}" destId="{B1E3E22D-F2D3-4D19-B29A-F94538E20074}" srcOrd="0" destOrd="0" parTransId="{153ABC5E-B3AA-465E-AA57-F6076178B816}" sibTransId="{DED6884B-2A28-42A6-9E3F-8659731D0273}"/>
    <dgm:cxn modelId="{1010D7B8-25BF-428B-A0E2-96D70D04F682}" srcId="{81CA556A-A4F0-4D47-80A5-FD106AA1AEDA}" destId="{4776566A-F627-4286-A774-F07E34008174}" srcOrd="0" destOrd="0" parTransId="{F19E4B1B-3C67-4F86-A3D4-6D504B27F179}" sibTransId="{65AB6E0F-84BA-4B3F-BA61-49D04FFEC4C2}"/>
    <dgm:cxn modelId="{061C6BD0-663B-404B-BC48-90C0042825FF}" type="presOf" srcId="{2E36995E-CF3E-4566-B7F1-173452776FC5}" destId="{3C31D9AE-D6A2-4EA9-B28A-6621DF4CA959}" srcOrd="0" destOrd="0" presId="urn:microsoft.com/office/officeart/2005/8/layout/vList4"/>
    <dgm:cxn modelId="{EEE127D5-05E5-43DA-9BF8-564662CCE71A}" type="presOf" srcId="{B1E3E22D-F2D3-4D19-B29A-F94538E20074}" destId="{55BED737-6390-4385-889F-30B9DDD11552}" srcOrd="1" destOrd="1" presId="urn:microsoft.com/office/officeart/2005/8/layout/vList4"/>
    <dgm:cxn modelId="{D578E2D8-FD5D-4915-BBCF-79FE7C072E60}" type="presOf" srcId="{9ABB4331-801A-405D-9764-C08C75BBE472}" destId="{12D10A4C-E106-4733-8D26-75E9148291F0}" srcOrd="0" destOrd="0" presId="urn:microsoft.com/office/officeart/2005/8/layout/vList4"/>
    <dgm:cxn modelId="{3598E7E1-F4DD-4A53-A287-569B38900B38}" srcId="{9ABB4331-801A-405D-9764-C08C75BBE472}" destId="{4D28B580-B9A2-4E2C-A3C2-E0737BF82AAB}" srcOrd="1" destOrd="0" parTransId="{E5C2AAD6-EFB1-49BA-BD52-E393C8898BDF}" sibTransId="{B6AC33F2-6BD6-41E9-AD59-3514FDDEC67D}"/>
    <dgm:cxn modelId="{C9DF6AE6-757D-42BF-B54C-5EB569E25A68}" srcId="{81CA556A-A4F0-4D47-80A5-FD106AA1AEDA}" destId="{68505DE5-C744-476F-94BF-4FB5AA97A546}" srcOrd="1" destOrd="0" parTransId="{C083AA5C-46F6-41F9-A54C-9C7967EC9C70}" sibTransId="{688C450A-9ECE-4E2B-AA40-8200F013747E}"/>
    <dgm:cxn modelId="{7963B7E8-83D7-4FE1-A872-1E4763220D73}" type="presOf" srcId="{4776566A-F627-4286-A774-F07E34008174}" destId="{3D03CDBE-05CE-4180-863C-55DFA7A3E9C7}" srcOrd="1" destOrd="1" presId="urn:microsoft.com/office/officeart/2005/8/layout/vList4"/>
    <dgm:cxn modelId="{AC875EF5-161F-4E37-B80C-330FF36ED749}" srcId="{5282D559-DE41-4F72-8EA5-42FBB4CB7E4E}" destId="{81CA556A-A4F0-4D47-80A5-FD106AA1AEDA}" srcOrd="1" destOrd="0" parTransId="{CFE7C106-3E05-4E3F-A85C-444FD136FFB2}" sibTransId="{73B45FCE-1E9E-4FE1-9240-54228534C2A2}"/>
    <dgm:cxn modelId="{6900C783-BD04-4732-9ED1-566AE123CD73}" type="presParOf" srcId="{787F6D1C-54A7-41D4-A988-CBFA3CBDAD76}" destId="{DCB63D46-675D-41C9-A507-B7720B34433D}" srcOrd="0" destOrd="0" presId="urn:microsoft.com/office/officeart/2005/8/layout/vList4"/>
    <dgm:cxn modelId="{AEAB8736-532F-4E04-8B66-168B64650009}" type="presParOf" srcId="{DCB63D46-675D-41C9-A507-B7720B34433D}" destId="{12D10A4C-E106-4733-8D26-75E9148291F0}" srcOrd="0" destOrd="0" presId="urn:microsoft.com/office/officeart/2005/8/layout/vList4"/>
    <dgm:cxn modelId="{8D1D8C0C-ECCD-4CB7-B036-ECDC96FD7BA7}" type="presParOf" srcId="{DCB63D46-675D-41C9-A507-B7720B34433D}" destId="{8153A5E1-3D4D-4AE1-8F1F-0B29EC85728E}" srcOrd="1" destOrd="0" presId="urn:microsoft.com/office/officeart/2005/8/layout/vList4"/>
    <dgm:cxn modelId="{72A3F274-ADE4-4E95-A055-B4A8C01B4FB6}" type="presParOf" srcId="{DCB63D46-675D-41C9-A507-B7720B34433D}" destId="{55BED737-6390-4385-889F-30B9DDD11552}" srcOrd="2" destOrd="0" presId="urn:microsoft.com/office/officeart/2005/8/layout/vList4"/>
    <dgm:cxn modelId="{2CC82A64-C6E6-4CC5-9732-7B8D2DE3E181}" type="presParOf" srcId="{787F6D1C-54A7-41D4-A988-CBFA3CBDAD76}" destId="{6433D9A2-B856-4E9E-8672-2F748CBC241E}" srcOrd="1" destOrd="0" presId="urn:microsoft.com/office/officeart/2005/8/layout/vList4"/>
    <dgm:cxn modelId="{8CD7669A-A28D-4300-959E-1F7887F3EE9C}" type="presParOf" srcId="{787F6D1C-54A7-41D4-A988-CBFA3CBDAD76}" destId="{F0A813EC-3217-48B1-9742-F013B1765EC8}" srcOrd="2" destOrd="0" presId="urn:microsoft.com/office/officeart/2005/8/layout/vList4"/>
    <dgm:cxn modelId="{C983B573-E82B-4A90-A613-E9468CCD40B4}" type="presParOf" srcId="{F0A813EC-3217-48B1-9742-F013B1765EC8}" destId="{B255CB05-F22D-46ED-A2CC-84FFEA36E01E}" srcOrd="0" destOrd="0" presId="urn:microsoft.com/office/officeart/2005/8/layout/vList4"/>
    <dgm:cxn modelId="{0FD175A6-4766-4F63-B9A9-4013A0121AD6}" type="presParOf" srcId="{F0A813EC-3217-48B1-9742-F013B1765EC8}" destId="{E62FE167-A0DB-467A-B76F-A7F340BFBC05}" srcOrd="1" destOrd="0" presId="urn:microsoft.com/office/officeart/2005/8/layout/vList4"/>
    <dgm:cxn modelId="{873752BF-FE20-453F-B598-5FA33894D325}" type="presParOf" srcId="{F0A813EC-3217-48B1-9742-F013B1765EC8}" destId="{3D03CDBE-05CE-4180-863C-55DFA7A3E9C7}" srcOrd="2" destOrd="0" presId="urn:microsoft.com/office/officeart/2005/8/layout/vList4"/>
    <dgm:cxn modelId="{D94AEC69-0079-4B8B-846D-AEF96A77C416}" type="presParOf" srcId="{787F6D1C-54A7-41D4-A988-CBFA3CBDAD76}" destId="{F5374AA2-F81B-47FB-ADDD-3047B7EDE99B}" srcOrd="3" destOrd="0" presId="urn:microsoft.com/office/officeart/2005/8/layout/vList4"/>
    <dgm:cxn modelId="{57C6B9D2-5C4F-485E-AE61-845ADC17BE05}" type="presParOf" srcId="{787F6D1C-54A7-41D4-A988-CBFA3CBDAD76}" destId="{09CF2965-FD77-4D3E-94C9-A1C63EE5E8CF}" srcOrd="4" destOrd="0" presId="urn:microsoft.com/office/officeart/2005/8/layout/vList4"/>
    <dgm:cxn modelId="{674A1228-5C02-4116-9935-0E675DFDBAB5}" type="presParOf" srcId="{09CF2965-FD77-4D3E-94C9-A1C63EE5E8CF}" destId="{3C31D9AE-D6A2-4EA9-B28A-6621DF4CA959}" srcOrd="0" destOrd="0" presId="urn:microsoft.com/office/officeart/2005/8/layout/vList4"/>
    <dgm:cxn modelId="{A4F1C6DE-4DEE-415A-9DBA-CFB1594ABAC5}" type="presParOf" srcId="{09CF2965-FD77-4D3E-94C9-A1C63EE5E8CF}" destId="{04713A74-E5B7-4615-A887-00321CEC8585}" srcOrd="1" destOrd="0" presId="urn:microsoft.com/office/officeart/2005/8/layout/vList4"/>
    <dgm:cxn modelId="{BD9B6C53-ED8D-4FF9-9F80-DDB5D69B1879}" type="presParOf" srcId="{09CF2965-FD77-4D3E-94C9-A1C63EE5E8CF}" destId="{12FD501E-DB41-4745-92B6-4395D36A1603}"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98305A-CCC1-4DD0-BF83-916A60C0CF0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500D202B-D09D-4D20-A3C5-F57104134A30}">
      <dgm:prSet phldrT="[Texto]"/>
      <dgm:spPr/>
      <dgm:t>
        <a:bodyPr/>
        <a:lstStyle/>
        <a:p>
          <a:r>
            <a:rPr lang="es-EC" dirty="0"/>
            <a:t>Radiación UV</a:t>
          </a:r>
        </a:p>
      </dgm:t>
    </dgm:pt>
    <dgm:pt modelId="{9A8317FE-E2D9-47C5-B4D5-DFB732C679CD}" type="parTrans" cxnId="{6930FDF4-70CD-4F3E-BDD7-5BB703584072}">
      <dgm:prSet/>
      <dgm:spPr/>
      <dgm:t>
        <a:bodyPr/>
        <a:lstStyle/>
        <a:p>
          <a:endParaRPr lang="es-EC"/>
        </a:p>
      </dgm:t>
    </dgm:pt>
    <dgm:pt modelId="{4549CA6A-44CB-4EC7-8F05-470F07F5DB8E}" type="sibTrans" cxnId="{6930FDF4-70CD-4F3E-BDD7-5BB703584072}">
      <dgm:prSet/>
      <dgm:spPr/>
      <dgm:t>
        <a:bodyPr/>
        <a:lstStyle/>
        <a:p>
          <a:endParaRPr lang="es-EC"/>
        </a:p>
      </dgm:t>
    </dgm:pt>
    <dgm:pt modelId="{3D601D66-25CB-4DEB-90F8-5C60CD7A7523}">
      <dgm:prSet phldrT="[Texto]"/>
      <dgm:spPr/>
      <dgm:t>
        <a:bodyPr/>
        <a:lstStyle/>
        <a:p>
          <a:r>
            <a:rPr lang="es-EC" dirty="0"/>
            <a:t>COVID-19</a:t>
          </a:r>
        </a:p>
      </dgm:t>
    </dgm:pt>
    <dgm:pt modelId="{7AF9739B-7D7C-405E-95B9-5BA37BD9BF96}" type="parTrans" cxnId="{93FD152D-AC9B-4BA4-8DF6-27E1D6AA9EC8}">
      <dgm:prSet/>
      <dgm:spPr/>
      <dgm:t>
        <a:bodyPr/>
        <a:lstStyle/>
        <a:p>
          <a:endParaRPr lang="es-EC"/>
        </a:p>
      </dgm:t>
    </dgm:pt>
    <dgm:pt modelId="{EE6B997F-1ADB-4508-9E18-8ECF89B2534B}" type="sibTrans" cxnId="{93FD152D-AC9B-4BA4-8DF6-27E1D6AA9EC8}">
      <dgm:prSet/>
      <dgm:spPr/>
      <dgm:t>
        <a:bodyPr/>
        <a:lstStyle/>
        <a:p>
          <a:endParaRPr lang="es-EC"/>
        </a:p>
      </dgm:t>
    </dgm:pt>
    <dgm:pt modelId="{16C857AF-1D75-47C8-B4BA-BDE17D27CA9E}">
      <dgm:prSet phldrT="[Texto]"/>
      <dgm:spPr/>
      <dgm:t>
        <a:bodyPr/>
        <a:lstStyle/>
        <a:p>
          <a:r>
            <a:rPr lang="es-EC" dirty="0"/>
            <a:t>Dinero en efectivo en Ecuador</a:t>
          </a:r>
        </a:p>
      </dgm:t>
    </dgm:pt>
    <dgm:pt modelId="{50AA14F4-1AB6-4EEA-96A7-78746C9C435F}" type="parTrans" cxnId="{AE46224A-4332-49B7-8846-20B6D5CE6F79}">
      <dgm:prSet/>
      <dgm:spPr/>
      <dgm:t>
        <a:bodyPr/>
        <a:lstStyle/>
        <a:p>
          <a:endParaRPr lang="es-EC"/>
        </a:p>
      </dgm:t>
    </dgm:pt>
    <dgm:pt modelId="{B0CDDC1A-B8D6-4931-8B98-CB94C50EC903}" type="sibTrans" cxnId="{AE46224A-4332-49B7-8846-20B6D5CE6F79}">
      <dgm:prSet/>
      <dgm:spPr/>
      <dgm:t>
        <a:bodyPr/>
        <a:lstStyle/>
        <a:p>
          <a:endParaRPr lang="es-EC"/>
        </a:p>
      </dgm:t>
    </dgm:pt>
    <dgm:pt modelId="{1B4963D6-8B0A-41C8-9E7C-A6E1F73EE4FE}">
      <dgm:prSet/>
      <dgm:spPr/>
      <dgm:t>
        <a:bodyPr/>
        <a:lstStyle/>
        <a:p>
          <a:pPr>
            <a:lnSpc>
              <a:spcPct val="150000"/>
            </a:lnSpc>
          </a:pPr>
          <a:r>
            <a:rPr lang="es-EC" dirty="0"/>
            <a:t>Esterilización UV.</a:t>
          </a:r>
        </a:p>
      </dgm:t>
    </dgm:pt>
    <dgm:pt modelId="{2A767448-A091-478E-9C21-D17670F96CF1}" type="parTrans" cxnId="{FD60C20E-9C25-425D-BE7B-499B9FB7EDB5}">
      <dgm:prSet/>
      <dgm:spPr/>
      <dgm:t>
        <a:bodyPr/>
        <a:lstStyle/>
        <a:p>
          <a:endParaRPr lang="es-EC"/>
        </a:p>
      </dgm:t>
    </dgm:pt>
    <dgm:pt modelId="{AEBAF908-32F4-4731-B511-F456ED62F2EA}" type="sibTrans" cxnId="{FD60C20E-9C25-425D-BE7B-499B9FB7EDB5}">
      <dgm:prSet/>
      <dgm:spPr/>
      <dgm:t>
        <a:bodyPr/>
        <a:lstStyle/>
        <a:p>
          <a:endParaRPr lang="es-EC"/>
        </a:p>
      </dgm:t>
    </dgm:pt>
    <dgm:pt modelId="{848CCF02-8908-4DA6-BBAE-5846FAA6D29A}">
      <dgm:prSet/>
      <dgm:spPr/>
      <dgm:t>
        <a:bodyPr/>
        <a:lstStyle/>
        <a:p>
          <a:pPr>
            <a:lnSpc>
              <a:spcPct val="150000"/>
            </a:lnSpc>
          </a:pPr>
          <a:r>
            <a:rPr lang="es-EC" dirty="0"/>
            <a:t>Inactivación de microorganismos con UVC.</a:t>
          </a:r>
        </a:p>
      </dgm:t>
    </dgm:pt>
    <dgm:pt modelId="{F785DD48-06C4-48E6-AC0D-CCFA516C4491}" type="parTrans" cxnId="{15C2CB05-BA8D-45CE-958D-89D562716490}">
      <dgm:prSet/>
      <dgm:spPr/>
      <dgm:t>
        <a:bodyPr/>
        <a:lstStyle/>
        <a:p>
          <a:endParaRPr lang="es-EC"/>
        </a:p>
      </dgm:t>
    </dgm:pt>
    <dgm:pt modelId="{E7EF361D-CFD9-433D-8725-ED3FBD38B2E1}" type="sibTrans" cxnId="{15C2CB05-BA8D-45CE-958D-89D562716490}">
      <dgm:prSet/>
      <dgm:spPr/>
      <dgm:t>
        <a:bodyPr/>
        <a:lstStyle/>
        <a:p>
          <a:endParaRPr lang="es-EC"/>
        </a:p>
      </dgm:t>
    </dgm:pt>
    <dgm:pt modelId="{5D138DE3-1BAD-4C51-B229-95B967D04ABD}">
      <dgm:prSet/>
      <dgm:spPr/>
      <dgm:t>
        <a:bodyPr/>
        <a:lstStyle/>
        <a:p>
          <a:pPr>
            <a:lnSpc>
              <a:spcPct val="150000"/>
            </a:lnSpc>
          </a:pPr>
          <a:r>
            <a:rPr lang="es-EC" dirty="0"/>
            <a:t>Ventajas de la esterilización UV.</a:t>
          </a:r>
        </a:p>
      </dgm:t>
    </dgm:pt>
    <dgm:pt modelId="{2D6E3677-3C2D-4C2F-8B9D-BF6716C94C81}" type="parTrans" cxnId="{6BC267FB-42FA-41D8-BBFA-73F71C309519}">
      <dgm:prSet/>
      <dgm:spPr/>
      <dgm:t>
        <a:bodyPr/>
        <a:lstStyle/>
        <a:p>
          <a:endParaRPr lang="es-EC"/>
        </a:p>
      </dgm:t>
    </dgm:pt>
    <dgm:pt modelId="{A9E11F07-7742-43AD-9974-862F137309DD}" type="sibTrans" cxnId="{6BC267FB-42FA-41D8-BBFA-73F71C309519}">
      <dgm:prSet/>
      <dgm:spPr/>
      <dgm:t>
        <a:bodyPr/>
        <a:lstStyle/>
        <a:p>
          <a:endParaRPr lang="es-EC"/>
        </a:p>
      </dgm:t>
    </dgm:pt>
    <dgm:pt modelId="{CE4BE3D7-0DB4-4A02-8158-43C2EEAA32C7}">
      <dgm:prSet/>
      <dgm:spPr/>
      <dgm:t>
        <a:bodyPr/>
        <a:lstStyle/>
        <a:p>
          <a:pPr>
            <a:lnSpc>
              <a:spcPct val="150000"/>
            </a:lnSpc>
          </a:pPr>
          <a:r>
            <a:rPr lang="es-EC" dirty="0"/>
            <a:t>¿Qué es?</a:t>
          </a:r>
        </a:p>
      </dgm:t>
    </dgm:pt>
    <dgm:pt modelId="{AB5DB7C2-5ED7-4661-9BA1-F45251CB822A}" type="parTrans" cxnId="{5D5B72F2-DCD2-47DD-9B7B-5CE8378A4CBF}">
      <dgm:prSet/>
      <dgm:spPr/>
      <dgm:t>
        <a:bodyPr/>
        <a:lstStyle/>
        <a:p>
          <a:endParaRPr lang="es-EC"/>
        </a:p>
      </dgm:t>
    </dgm:pt>
    <dgm:pt modelId="{BD723212-C8E5-46D2-BDD4-C4F1FF4D3282}" type="sibTrans" cxnId="{5D5B72F2-DCD2-47DD-9B7B-5CE8378A4CBF}">
      <dgm:prSet/>
      <dgm:spPr/>
      <dgm:t>
        <a:bodyPr/>
        <a:lstStyle/>
        <a:p>
          <a:endParaRPr lang="es-EC"/>
        </a:p>
      </dgm:t>
    </dgm:pt>
    <dgm:pt modelId="{4F690ECD-DBE0-4BBB-A3D4-71E41B41E551}">
      <dgm:prSet/>
      <dgm:spPr/>
      <dgm:t>
        <a:bodyPr/>
        <a:lstStyle/>
        <a:p>
          <a:pPr>
            <a:lnSpc>
              <a:spcPct val="150000"/>
            </a:lnSpc>
          </a:pPr>
          <a:r>
            <a:rPr lang="es-EC" dirty="0"/>
            <a:t>Situación de Ecuador y del mundo ante el COVID-19.</a:t>
          </a:r>
        </a:p>
      </dgm:t>
    </dgm:pt>
    <dgm:pt modelId="{7AA94E43-C5EC-4983-83C9-DD8B45057AFF}" type="parTrans" cxnId="{467C7ABC-E249-456D-8492-D58B0919AA6E}">
      <dgm:prSet/>
      <dgm:spPr/>
      <dgm:t>
        <a:bodyPr/>
        <a:lstStyle/>
        <a:p>
          <a:endParaRPr lang="es-EC"/>
        </a:p>
      </dgm:t>
    </dgm:pt>
    <dgm:pt modelId="{249498E2-44EC-41EF-8B9A-2813CD693870}" type="sibTrans" cxnId="{467C7ABC-E249-456D-8492-D58B0919AA6E}">
      <dgm:prSet/>
      <dgm:spPr/>
      <dgm:t>
        <a:bodyPr/>
        <a:lstStyle/>
        <a:p>
          <a:endParaRPr lang="es-EC"/>
        </a:p>
      </dgm:t>
    </dgm:pt>
    <dgm:pt modelId="{443965C4-7B64-4E00-BE5A-3103E15F0C0E}">
      <dgm:prSet/>
      <dgm:spPr/>
      <dgm:t>
        <a:bodyPr/>
        <a:lstStyle/>
        <a:p>
          <a:pPr>
            <a:lnSpc>
              <a:spcPct val="90000"/>
            </a:lnSpc>
          </a:pPr>
          <a:endParaRPr lang="es-EC" dirty="0"/>
        </a:p>
      </dgm:t>
    </dgm:pt>
    <dgm:pt modelId="{085ABEA5-BF92-430E-B93E-072A2015567A}" type="parTrans" cxnId="{F5F1E2E8-3E08-4035-8843-C8E260768313}">
      <dgm:prSet/>
      <dgm:spPr/>
      <dgm:t>
        <a:bodyPr/>
        <a:lstStyle/>
        <a:p>
          <a:endParaRPr lang="es-EC"/>
        </a:p>
      </dgm:t>
    </dgm:pt>
    <dgm:pt modelId="{7CBCDB4F-10E6-4F38-BE94-9B7073B22011}" type="sibTrans" cxnId="{F5F1E2E8-3E08-4035-8843-C8E260768313}">
      <dgm:prSet/>
      <dgm:spPr/>
      <dgm:t>
        <a:bodyPr/>
        <a:lstStyle/>
        <a:p>
          <a:endParaRPr lang="es-EC"/>
        </a:p>
      </dgm:t>
    </dgm:pt>
    <dgm:pt modelId="{BF65FB70-C157-4DAA-AF63-66EBED210730}">
      <dgm:prSet/>
      <dgm:spPr/>
      <dgm:t>
        <a:bodyPr/>
        <a:lstStyle/>
        <a:p>
          <a:pPr>
            <a:lnSpc>
              <a:spcPct val="150000"/>
            </a:lnSpc>
          </a:pPr>
          <a:r>
            <a:rPr lang="es-EC" dirty="0"/>
            <a:t>Mecanismos de propagación.</a:t>
          </a:r>
        </a:p>
      </dgm:t>
    </dgm:pt>
    <dgm:pt modelId="{E3B996D4-1475-426E-9218-435D34BB8984}" type="parTrans" cxnId="{B484EBFC-034C-4255-9069-DD74C1E25451}">
      <dgm:prSet/>
      <dgm:spPr/>
      <dgm:t>
        <a:bodyPr/>
        <a:lstStyle/>
        <a:p>
          <a:endParaRPr lang="es-EC"/>
        </a:p>
      </dgm:t>
    </dgm:pt>
    <dgm:pt modelId="{38A8D393-0DDB-491A-BF93-E68E34B6B5E8}" type="sibTrans" cxnId="{B484EBFC-034C-4255-9069-DD74C1E25451}">
      <dgm:prSet/>
      <dgm:spPr/>
      <dgm:t>
        <a:bodyPr/>
        <a:lstStyle/>
        <a:p>
          <a:endParaRPr lang="es-EC"/>
        </a:p>
      </dgm:t>
    </dgm:pt>
    <dgm:pt modelId="{0C5F4577-0CAE-43DE-825B-B9AB0BEF118D}">
      <dgm:prSet/>
      <dgm:spPr/>
      <dgm:t>
        <a:bodyPr/>
        <a:lstStyle/>
        <a:p>
          <a:pPr>
            <a:lnSpc>
              <a:spcPct val="150000"/>
            </a:lnSpc>
          </a:pPr>
          <a:r>
            <a:rPr lang="es-EC" dirty="0"/>
            <a:t>Empleo de dinero en efectivo en Ecuador.</a:t>
          </a:r>
        </a:p>
      </dgm:t>
    </dgm:pt>
    <dgm:pt modelId="{8D820811-99E3-408E-BF73-713028F96A76}" type="parTrans" cxnId="{DCD40491-FD9C-4B05-B946-783BCE037F39}">
      <dgm:prSet/>
      <dgm:spPr/>
      <dgm:t>
        <a:bodyPr/>
        <a:lstStyle/>
        <a:p>
          <a:endParaRPr lang="es-EC"/>
        </a:p>
      </dgm:t>
    </dgm:pt>
    <dgm:pt modelId="{73AB7766-C12D-46CE-8105-076AFD48D170}" type="sibTrans" cxnId="{DCD40491-FD9C-4B05-B946-783BCE037F39}">
      <dgm:prSet/>
      <dgm:spPr/>
      <dgm:t>
        <a:bodyPr/>
        <a:lstStyle/>
        <a:p>
          <a:endParaRPr lang="es-EC"/>
        </a:p>
      </dgm:t>
    </dgm:pt>
    <dgm:pt modelId="{9218D170-0D21-47F2-9F2F-B65521F0B258}">
      <dgm:prSet/>
      <dgm:spPr/>
      <dgm:t>
        <a:bodyPr/>
        <a:lstStyle/>
        <a:p>
          <a:pPr>
            <a:lnSpc>
              <a:spcPct val="90000"/>
            </a:lnSpc>
          </a:pPr>
          <a:endParaRPr lang="es-EC" dirty="0"/>
        </a:p>
      </dgm:t>
    </dgm:pt>
    <dgm:pt modelId="{2C475AB4-BC2E-4D07-AD08-879910CD47FD}" type="parTrans" cxnId="{B42F26F0-4D9E-477C-8CA5-7A75B2F8E1CF}">
      <dgm:prSet/>
      <dgm:spPr/>
      <dgm:t>
        <a:bodyPr/>
        <a:lstStyle/>
        <a:p>
          <a:endParaRPr lang="es-EC"/>
        </a:p>
      </dgm:t>
    </dgm:pt>
    <dgm:pt modelId="{911F259D-1D69-4D86-837D-5B59067F3B95}" type="sibTrans" cxnId="{B42F26F0-4D9E-477C-8CA5-7A75B2F8E1CF}">
      <dgm:prSet/>
      <dgm:spPr/>
      <dgm:t>
        <a:bodyPr/>
        <a:lstStyle/>
        <a:p>
          <a:endParaRPr lang="es-EC"/>
        </a:p>
      </dgm:t>
    </dgm:pt>
    <dgm:pt modelId="{0E885D69-1C88-4FF5-9553-E2E62B56A951}">
      <dgm:prSet/>
      <dgm:spPr/>
      <dgm:t>
        <a:bodyPr/>
        <a:lstStyle/>
        <a:p>
          <a:pPr>
            <a:lnSpc>
              <a:spcPct val="150000"/>
            </a:lnSpc>
          </a:pPr>
          <a:r>
            <a:rPr lang="es-EC" dirty="0"/>
            <a:t>Especies monetarias que circulan en Ecuador.</a:t>
          </a:r>
        </a:p>
      </dgm:t>
    </dgm:pt>
    <dgm:pt modelId="{B4B55FCF-7919-45DB-B9D3-CE21481FCF89}" type="parTrans" cxnId="{64F63971-6FC2-4F6D-9184-04AEDF66EB78}">
      <dgm:prSet/>
      <dgm:spPr/>
      <dgm:t>
        <a:bodyPr/>
        <a:lstStyle/>
        <a:p>
          <a:endParaRPr lang="es-EC"/>
        </a:p>
      </dgm:t>
    </dgm:pt>
    <dgm:pt modelId="{ACF7AE3D-165F-41C5-A135-28CA7354DE8A}" type="sibTrans" cxnId="{64F63971-6FC2-4F6D-9184-04AEDF66EB78}">
      <dgm:prSet/>
      <dgm:spPr/>
      <dgm:t>
        <a:bodyPr/>
        <a:lstStyle/>
        <a:p>
          <a:endParaRPr lang="es-EC"/>
        </a:p>
      </dgm:t>
    </dgm:pt>
    <dgm:pt modelId="{9352D8C6-67AB-46D3-89AA-F61C172FB10B}" type="pres">
      <dgm:prSet presAssocID="{E298305A-CCC1-4DD0-BF83-916A60C0CF02}" presName="Name0" presStyleCnt="0">
        <dgm:presLayoutVars>
          <dgm:dir/>
          <dgm:animLvl val="lvl"/>
          <dgm:resizeHandles val="exact"/>
        </dgm:presLayoutVars>
      </dgm:prSet>
      <dgm:spPr/>
    </dgm:pt>
    <dgm:pt modelId="{595C6B20-DD90-4E19-8AF3-DC970085AC2C}" type="pres">
      <dgm:prSet presAssocID="{500D202B-D09D-4D20-A3C5-F57104134A30}" presName="composite" presStyleCnt="0"/>
      <dgm:spPr/>
    </dgm:pt>
    <dgm:pt modelId="{13A68AF3-BD17-4314-AF44-DBBAC6B02BE1}" type="pres">
      <dgm:prSet presAssocID="{500D202B-D09D-4D20-A3C5-F57104134A30}" presName="parTx" presStyleLbl="alignNode1" presStyleIdx="0" presStyleCnt="3">
        <dgm:presLayoutVars>
          <dgm:chMax val="0"/>
          <dgm:chPref val="0"/>
          <dgm:bulletEnabled val="1"/>
        </dgm:presLayoutVars>
      </dgm:prSet>
      <dgm:spPr/>
    </dgm:pt>
    <dgm:pt modelId="{FBB25BD2-A410-4434-A2FC-8FE665EE939E}" type="pres">
      <dgm:prSet presAssocID="{500D202B-D09D-4D20-A3C5-F57104134A30}" presName="desTx" presStyleLbl="alignAccFollowNode1" presStyleIdx="0" presStyleCnt="3" custLinFactNeighborX="-1289" custLinFactNeighborY="1110">
        <dgm:presLayoutVars>
          <dgm:bulletEnabled val="1"/>
        </dgm:presLayoutVars>
      </dgm:prSet>
      <dgm:spPr/>
    </dgm:pt>
    <dgm:pt modelId="{C5D987FA-ADC5-45B3-A96A-BC3C133CB4C8}" type="pres">
      <dgm:prSet presAssocID="{4549CA6A-44CB-4EC7-8F05-470F07F5DB8E}" presName="space" presStyleCnt="0"/>
      <dgm:spPr/>
    </dgm:pt>
    <dgm:pt modelId="{1D44A2D9-40D9-40FC-8528-ECCCA1CE3EE5}" type="pres">
      <dgm:prSet presAssocID="{3D601D66-25CB-4DEB-90F8-5C60CD7A7523}" presName="composite" presStyleCnt="0"/>
      <dgm:spPr/>
    </dgm:pt>
    <dgm:pt modelId="{EE652303-0BA0-48CD-8EC9-6F20BDAE52A6}" type="pres">
      <dgm:prSet presAssocID="{3D601D66-25CB-4DEB-90F8-5C60CD7A7523}" presName="parTx" presStyleLbl="alignNode1" presStyleIdx="1" presStyleCnt="3">
        <dgm:presLayoutVars>
          <dgm:chMax val="0"/>
          <dgm:chPref val="0"/>
          <dgm:bulletEnabled val="1"/>
        </dgm:presLayoutVars>
      </dgm:prSet>
      <dgm:spPr/>
    </dgm:pt>
    <dgm:pt modelId="{E6E47E50-E6A9-409F-8177-C3DACD74838E}" type="pres">
      <dgm:prSet presAssocID="{3D601D66-25CB-4DEB-90F8-5C60CD7A7523}" presName="desTx" presStyleLbl="alignAccFollowNode1" presStyleIdx="1" presStyleCnt="3">
        <dgm:presLayoutVars>
          <dgm:bulletEnabled val="1"/>
        </dgm:presLayoutVars>
      </dgm:prSet>
      <dgm:spPr/>
    </dgm:pt>
    <dgm:pt modelId="{7D4503B9-2A5C-4C54-A913-C4871511C5B3}" type="pres">
      <dgm:prSet presAssocID="{EE6B997F-1ADB-4508-9E18-8ECF89B2534B}" presName="space" presStyleCnt="0"/>
      <dgm:spPr/>
    </dgm:pt>
    <dgm:pt modelId="{5ECB0466-C335-4734-B930-3363D30841AD}" type="pres">
      <dgm:prSet presAssocID="{16C857AF-1D75-47C8-B4BA-BDE17D27CA9E}" presName="composite" presStyleCnt="0"/>
      <dgm:spPr/>
    </dgm:pt>
    <dgm:pt modelId="{7A96188D-FD17-4722-A40A-04EDCACDA805}" type="pres">
      <dgm:prSet presAssocID="{16C857AF-1D75-47C8-B4BA-BDE17D27CA9E}" presName="parTx" presStyleLbl="alignNode1" presStyleIdx="2" presStyleCnt="3">
        <dgm:presLayoutVars>
          <dgm:chMax val="0"/>
          <dgm:chPref val="0"/>
          <dgm:bulletEnabled val="1"/>
        </dgm:presLayoutVars>
      </dgm:prSet>
      <dgm:spPr/>
    </dgm:pt>
    <dgm:pt modelId="{A2789B4B-5B3A-4D17-AA9F-57D9E4686074}" type="pres">
      <dgm:prSet presAssocID="{16C857AF-1D75-47C8-B4BA-BDE17D27CA9E}" presName="desTx" presStyleLbl="alignAccFollowNode1" presStyleIdx="2" presStyleCnt="3">
        <dgm:presLayoutVars>
          <dgm:bulletEnabled val="1"/>
        </dgm:presLayoutVars>
      </dgm:prSet>
      <dgm:spPr/>
    </dgm:pt>
  </dgm:ptLst>
  <dgm:cxnLst>
    <dgm:cxn modelId="{15C2CB05-BA8D-45CE-958D-89D562716490}" srcId="{500D202B-D09D-4D20-A3C5-F57104134A30}" destId="{848CCF02-8908-4DA6-BBAE-5846FAA6D29A}" srcOrd="1" destOrd="0" parTransId="{F785DD48-06C4-48E6-AC0D-CCFA516C4491}" sibTransId="{E7EF361D-CFD9-433D-8725-ED3FBD38B2E1}"/>
    <dgm:cxn modelId="{FD60C20E-9C25-425D-BE7B-499B9FB7EDB5}" srcId="{500D202B-D09D-4D20-A3C5-F57104134A30}" destId="{1B4963D6-8B0A-41C8-9E7C-A6E1F73EE4FE}" srcOrd="0" destOrd="0" parTransId="{2A767448-A091-478E-9C21-D17670F96CF1}" sibTransId="{AEBAF908-32F4-4731-B511-F456ED62F2EA}"/>
    <dgm:cxn modelId="{0273A412-F15A-4C1B-9C78-859463B7CF02}" type="presOf" srcId="{5D138DE3-1BAD-4C51-B229-95B967D04ABD}" destId="{FBB25BD2-A410-4434-A2FC-8FE665EE939E}" srcOrd="0" destOrd="2" presId="urn:microsoft.com/office/officeart/2005/8/layout/hList1"/>
    <dgm:cxn modelId="{FACA6813-4E67-411B-AD33-2143802F002D}" type="presOf" srcId="{443965C4-7B64-4E00-BE5A-3103E15F0C0E}" destId="{E6E47E50-E6A9-409F-8177-C3DACD74838E}" srcOrd="0" destOrd="3" presId="urn:microsoft.com/office/officeart/2005/8/layout/hList1"/>
    <dgm:cxn modelId="{9B071E1F-D1C6-425D-B336-2D328CC293B3}" type="presOf" srcId="{1B4963D6-8B0A-41C8-9E7C-A6E1F73EE4FE}" destId="{FBB25BD2-A410-4434-A2FC-8FE665EE939E}" srcOrd="0" destOrd="0" presId="urn:microsoft.com/office/officeart/2005/8/layout/hList1"/>
    <dgm:cxn modelId="{6C470A29-B71B-4372-98D6-9D74FD3C67F6}" type="presOf" srcId="{BF65FB70-C157-4DAA-AF63-66EBED210730}" destId="{E6E47E50-E6A9-409F-8177-C3DACD74838E}" srcOrd="0" destOrd="1" presId="urn:microsoft.com/office/officeart/2005/8/layout/hList1"/>
    <dgm:cxn modelId="{93FD152D-AC9B-4BA4-8DF6-27E1D6AA9EC8}" srcId="{E298305A-CCC1-4DD0-BF83-916A60C0CF02}" destId="{3D601D66-25CB-4DEB-90F8-5C60CD7A7523}" srcOrd="1" destOrd="0" parTransId="{7AF9739B-7D7C-405E-95B9-5BA37BD9BF96}" sibTransId="{EE6B997F-1ADB-4508-9E18-8ECF89B2534B}"/>
    <dgm:cxn modelId="{08FFF72F-746F-4C0A-A1E7-7023C0A501FB}" type="presOf" srcId="{E298305A-CCC1-4DD0-BF83-916A60C0CF02}" destId="{9352D8C6-67AB-46D3-89AA-F61C172FB10B}" srcOrd="0" destOrd="0" presId="urn:microsoft.com/office/officeart/2005/8/layout/hList1"/>
    <dgm:cxn modelId="{0FA62A34-5EA3-4985-B5DB-771E3B485D4F}" type="presOf" srcId="{16C857AF-1D75-47C8-B4BA-BDE17D27CA9E}" destId="{7A96188D-FD17-4722-A40A-04EDCACDA805}" srcOrd="0" destOrd="0" presId="urn:microsoft.com/office/officeart/2005/8/layout/hList1"/>
    <dgm:cxn modelId="{AE46224A-4332-49B7-8846-20B6D5CE6F79}" srcId="{E298305A-CCC1-4DD0-BF83-916A60C0CF02}" destId="{16C857AF-1D75-47C8-B4BA-BDE17D27CA9E}" srcOrd="2" destOrd="0" parTransId="{50AA14F4-1AB6-4EEA-96A7-78746C9C435F}" sibTransId="{B0CDDC1A-B8D6-4931-8B98-CB94C50EC903}"/>
    <dgm:cxn modelId="{64F63971-6FC2-4F6D-9184-04AEDF66EB78}" srcId="{16C857AF-1D75-47C8-B4BA-BDE17D27CA9E}" destId="{0E885D69-1C88-4FF5-9553-E2E62B56A951}" srcOrd="1" destOrd="0" parTransId="{B4B55FCF-7919-45DB-B9D3-CE21481FCF89}" sibTransId="{ACF7AE3D-165F-41C5-A135-28CA7354DE8A}"/>
    <dgm:cxn modelId="{7B68918B-B180-4252-A360-B20C6AF1F2C4}" type="presOf" srcId="{0E885D69-1C88-4FF5-9553-E2E62B56A951}" destId="{A2789B4B-5B3A-4D17-AA9F-57D9E4686074}" srcOrd="0" destOrd="1" presId="urn:microsoft.com/office/officeart/2005/8/layout/hList1"/>
    <dgm:cxn modelId="{DCD40491-FD9C-4B05-B946-783BCE037F39}" srcId="{16C857AF-1D75-47C8-B4BA-BDE17D27CA9E}" destId="{0C5F4577-0CAE-43DE-825B-B9AB0BEF118D}" srcOrd="0" destOrd="0" parTransId="{8D820811-99E3-408E-BF73-713028F96A76}" sibTransId="{73AB7766-C12D-46CE-8105-076AFD48D170}"/>
    <dgm:cxn modelId="{39E7EC97-1249-432E-9BB0-1970B2109CFF}" type="presOf" srcId="{CE4BE3D7-0DB4-4A02-8158-43C2EEAA32C7}" destId="{E6E47E50-E6A9-409F-8177-C3DACD74838E}" srcOrd="0" destOrd="0" presId="urn:microsoft.com/office/officeart/2005/8/layout/hList1"/>
    <dgm:cxn modelId="{3D32819B-8BB0-4528-B08D-10EBD27E7BA3}" type="presOf" srcId="{500D202B-D09D-4D20-A3C5-F57104134A30}" destId="{13A68AF3-BD17-4314-AF44-DBBAC6B02BE1}" srcOrd="0" destOrd="0" presId="urn:microsoft.com/office/officeart/2005/8/layout/hList1"/>
    <dgm:cxn modelId="{09BFD5A6-4B81-4158-8F58-1FACF3CA6042}" type="presOf" srcId="{9218D170-0D21-47F2-9F2F-B65521F0B258}" destId="{A2789B4B-5B3A-4D17-AA9F-57D9E4686074}" srcOrd="0" destOrd="2" presId="urn:microsoft.com/office/officeart/2005/8/layout/hList1"/>
    <dgm:cxn modelId="{467C7ABC-E249-456D-8492-D58B0919AA6E}" srcId="{3D601D66-25CB-4DEB-90F8-5C60CD7A7523}" destId="{4F690ECD-DBE0-4BBB-A3D4-71E41B41E551}" srcOrd="2" destOrd="0" parTransId="{7AA94E43-C5EC-4983-83C9-DD8B45057AFF}" sibTransId="{249498E2-44EC-41EF-8B9A-2813CD693870}"/>
    <dgm:cxn modelId="{806750E7-E541-43B1-8C6F-BA8C12241C57}" type="presOf" srcId="{848CCF02-8908-4DA6-BBAE-5846FAA6D29A}" destId="{FBB25BD2-A410-4434-A2FC-8FE665EE939E}" srcOrd="0" destOrd="1" presId="urn:microsoft.com/office/officeart/2005/8/layout/hList1"/>
    <dgm:cxn modelId="{F5F1E2E8-3E08-4035-8843-C8E260768313}" srcId="{3D601D66-25CB-4DEB-90F8-5C60CD7A7523}" destId="{443965C4-7B64-4E00-BE5A-3103E15F0C0E}" srcOrd="3" destOrd="0" parTransId="{085ABEA5-BF92-430E-B93E-072A2015567A}" sibTransId="{7CBCDB4F-10E6-4F38-BE94-9B7073B22011}"/>
    <dgm:cxn modelId="{B42F26F0-4D9E-477C-8CA5-7A75B2F8E1CF}" srcId="{16C857AF-1D75-47C8-B4BA-BDE17D27CA9E}" destId="{9218D170-0D21-47F2-9F2F-B65521F0B258}" srcOrd="2" destOrd="0" parTransId="{2C475AB4-BC2E-4D07-AD08-879910CD47FD}" sibTransId="{911F259D-1D69-4D86-837D-5B59067F3B95}"/>
    <dgm:cxn modelId="{5D5B72F2-DCD2-47DD-9B7B-5CE8378A4CBF}" srcId="{3D601D66-25CB-4DEB-90F8-5C60CD7A7523}" destId="{CE4BE3D7-0DB4-4A02-8158-43C2EEAA32C7}" srcOrd="0" destOrd="0" parTransId="{AB5DB7C2-5ED7-4661-9BA1-F45251CB822A}" sibTransId="{BD723212-C8E5-46D2-BDD4-C4F1FF4D3282}"/>
    <dgm:cxn modelId="{876061F3-B62A-41CA-9F01-3C984A105283}" type="presOf" srcId="{4F690ECD-DBE0-4BBB-A3D4-71E41B41E551}" destId="{E6E47E50-E6A9-409F-8177-C3DACD74838E}" srcOrd="0" destOrd="2" presId="urn:microsoft.com/office/officeart/2005/8/layout/hList1"/>
    <dgm:cxn modelId="{6930FDF4-70CD-4F3E-BDD7-5BB703584072}" srcId="{E298305A-CCC1-4DD0-BF83-916A60C0CF02}" destId="{500D202B-D09D-4D20-A3C5-F57104134A30}" srcOrd="0" destOrd="0" parTransId="{9A8317FE-E2D9-47C5-B4D5-DFB732C679CD}" sibTransId="{4549CA6A-44CB-4EC7-8F05-470F07F5DB8E}"/>
    <dgm:cxn modelId="{968A3AF7-4844-4D12-816C-F3554E3A6AA6}" type="presOf" srcId="{0C5F4577-0CAE-43DE-825B-B9AB0BEF118D}" destId="{A2789B4B-5B3A-4D17-AA9F-57D9E4686074}" srcOrd="0" destOrd="0" presId="urn:microsoft.com/office/officeart/2005/8/layout/hList1"/>
    <dgm:cxn modelId="{6BC267FB-42FA-41D8-BBFA-73F71C309519}" srcId="{500D202B-D09D-4D20-A3C5-F57104134A30}" destId="{5D138DE3-1BAD-4C51-B229-95B967D04ABD}" srcOrd="2" destOrd="0" parTransId="{2D6E3677-3C2D-4C2F-8B9D-BF6716C94C81}" sibTransId="{A9E11F07-7742-43AD-9974-862F137309DD}"/>
    <dgm:cxn modelId="{B484EBFC-034C-4255-9069-DD74C1E25451}" srcId="{3D601D66-25CB-4DEB-90F8-5C60CD7A7523}" destId="{BF65FB70-C157-4DAA-AF63-66EBED210730}" srcOrd="1" destOrd="0" parTransId="{E3B996D4-1475-426E-9218-435D34BB8984}" sibTransId="{38A8D393-0DDB-491A-BF93-E68E34B6B5E8}"/>
    <dgm:cxn modelId="{B0F975FD-EF13-4692-86F4-DECC52993B08}" type="presOf" srcId="{3D601D66-25CB-4DEB-90F8-5C60CD7A7523}" destId="{EE652303-0BA0-48CD-8EC9-6F20BDAE52A6}" srcOrd="0" destOrd="0" presId="urn:microsoft.com/office/officeart/2005/8/layout/hList1"/>
    <dgm:cxn modelId="{546C1280-61C8-41DD-8DA6-86B46828006A}" type="presParOf" srcId="{9352D8C6-67AB-46D3-89AA-F61C172FB10B}" destId="{595C6B20-DD90-4E19-8AF3-DC970085AC2C}" srcOrd="0" destOrd="0" presId="urn:microsoft.com/office/officeart/2005/8/layout/hList1"/>
    <dgm:cxn modelId="{CE49BDC2-DC91-4468-92DF-0176539CEC78}" type="presParOf" srcId="{595C6B20-DD90-4E19-8AF3-DC970085AC2C}" destId="{13A68AF3-BD17-4314-AF44-DBBAC6B02BE1}" srcOrd="0" destOrd="0" presId="urn:microsoft.com/office/officeart/2005/8/layout/hList1"/>
    <dgm:cxn modelId="{3C65D2D7-BDF7-44E5-BE87-2D36583D0BCB}" type="presParOf" srcId="{595C6B20-DD90-4E19-8AF3-DC970085AC2C}" destId="{FBB25BD2-A410-4434-A2FC-8FE665EE939E}" srcOrd="1" destOrd="0" presId="urn:microsoft.com/office/officeart/2005/8/layout/hList1"/>
    <dgm:cxn modelId="{D12B6F81-B7A4-4E7F-828A-345A7C575B4A}" type="presParOf" srcId="{9352D8C6-67AB-46D3-89AA-F61C172FB10B}" destId="{C5D987FA-ADC5-45B3-A96A-BC3C133CB4C8}" srcOrd="1" destOrd="0" presId="urn:microsoft.com/office/officeart/2005/8/layout/hList1"/>
    <dgm:cxn modelId="{A3325979-03F1-4761-B194-6D881349DE7B}" type="presParOf" srcId="{9352D8C6-67AB-46D3-89AA-F61C172FB10B}" destId="{1D44A2D9-40D9-40FC-8528-ECCCA1CE3EE5}" srcOrd="2" destOrd="0" presId="urn:microsoft.com/office/officeart/2005/8/layout/hList1"/>
    <dgm:cxn modelId="{DED75DAA-5ECD-4391-ABBC-7329FEAF5FC3}" type="presParOf" srcId="{1D44A2D9-40D9-40FC-8528-ECCCA1CE3EE5}" destId="{EE652303-0BA0-48CD-8EC9-6F20BDAE52A6}" srcOrd="0" destOrd="0" presId="urn:microsoft.com/office/officeart/2005/8/layout/hList1"/>
    <dgm:cxn modelId="{BBD3E467-B95A-45E1-853C-F6E7F53DC4E6}" type="presParOf" srcId="{1D44A2D9-40D9-40FC-8528-ECCCA1CE3EE5}" destId="{E6E47E50-E6A9-409F-8177-C3DACD74838E}" srcOrd="1" destOrd="0" presId="urn:microsoft.com/office/officeart/2005/8/layout/hList1"/>
    <dgm:cxn modelId="{12057A2C-8F86-4828-97BA-B4FBA3FB19CF}" type="presParOf" srcId="{9352D8C6-67AB-46D3-89AA-F61C172FB10B}" destId="{7D4503B9-2A5C-4C54-A913-C4871511C5B3}" srcOrd="3" destOrd="0" presId="urn:microsoft.com/office/officeart/2005/8/layout/hList1"/>
    <dgm:cxn modelId="{DE722036-3036-42D9-9001-B212D9C2EEE7}" type="presParOf" srcId="{9352D8C6-67AB-46D3-89AA-F61C172FB10B}" destId="{5ECB0466-C335-4734-B930-3363D30841AD}" srcOrd="4" destOrd="0" presId="urn:microsoft.com/office/officeart/2005/8/layout/hList1"/>
    <dgm:cxn modelId="{7F0B27EF-7770-4FFF-A1F4-DA2F61FEE024}" type="presParOf" srcId="{5ECB0466-C335-4734-B930-3363D30841AD}" destId="{7A96188D-FD17-4722-A40A-04EDCACDA805}" srcOrd="0" destOrd="0" presId="urn:microsoft.com/office/officeart/2005/8/layout/hList1"/>
    <dgm:cxn modelId="{26300F3A-065D-4983-A841-C6981CC09603}" type="presParOf" srcId="{5ECB0466-C335-4734-B930-3363D30841AD}" destId="{A2789B4B-5B3A-4D17-AA9F-57D9E4686074}"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00D8F8-5260-43A1-AE1F-AFA7EB25EB0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C"/>
        </a:p>
      </dgm:t>
    </dgm:pt>
    <dgm:pt modelId="{49361A8D-6DF6-4722-8D27-93CE81889B83}">
      <dgm:prSet/>
      <dgm:spPr/>
      <dgm:t>
        <a:bodyPr/>
        <a:lstStyle/>
        <a:p>
          <a:r>
            <a:rPr lang="es-MX" dirty="0"/>
            <a:t>La esterilización ultravioleta es un método eficaz para eliminar la vida microbiana en superficies, agua o aire. </a:t>
          </a:r>
          <a:endParaRPr lang="es-EC" dirty="0"/>
        </a:p>
      </dgm:t>
    </dgm:pt>
    <dgm:pt modelId="{448942FD-3028-4921-9FB7-2E82ED2FFE5B}" type="parTrans" cxnId="{9FCB7888-B4DB-4328-9D74-CC7ABF7B9684}">
      <dgm:prSet/>
      <dgm:spPr/>
      <dgm:t>
        <a:bodyPr/>
        <a:lstStyle/>
        <a:p>
          <a:endParaRPr lang="es-EC"/>
        </a:p>
      </dgm:t>
    </dgm:pt>
    <dgm:pt modelId="{D8E102C4-984F-42A6-B23F-720E72E2B903}" type="sibTrans" cxnId="{9FCB7888-B4DB-4328-9D74-CC7ABF7B9684}">
      <dgm:prSet/>
      <dgm:spPr/>
      <dgm:t>
        <a:bodyPr/>
        <a:lstStyle/>
        <a:p>
          <a:endParaRPr lang="es-EC"/>
        </a:p>
      </dgm:t>
    </dgm:pt>
    <dgm:pt modelId="{0FD0F492-9855-4963-A870-71423D531966}">
      <dgm:prSet/>
      <dgm:spPr/>
      <dgm:t>
        <a:bodyPr/>
        <a:lstStyle/>
        <a:p>
          <a:r>
            <a:rPr lang="es-MX" dirty="0"/>
            <a:t>En la industria se la ha utilizado por años debido a su simplicidad y efectividad.</a:t>
          </a:r>
          <a:endParaRPr lang="es-EC" dirty="0"/>
        </a:p>
      </dgm:t>
    </dgm:pt>
    <dgm:pt modelId="{E8315125-82D1-4246-814D-6DA8343D90C9}" type="parTrans" cxnId="{DFB46DA8-E0FF-49F4-9A18-749E13EF070E}">
      <dgm:prSet/>
      <dgm:spPr/>
      <dgm:t>
        <a:bodyPr/>
        <a:lstStyle/>
        <a:p>
          <a:endParaRPr lang="es-EC"/>
        </a:p>
      </dgm:t>
    </dgm:pt>
    <dgm:pt modelId="{3EE80031-4426-425B-9E15-1ABFA3067A0B}" type="sibTrans" cxnId="{DFB46DA8-E0FF-49F4-9A18-749E13EF070E}">
      <dgm:prSet/>
      <dgm:spPr/>
      <dgm:t>
        <a:bodyPr/>
        <a:lstStyle/>
        <a:p>
          <a:endParaRPr lang="es-EC"/>
        </a:p>
      </dgm:t>
    </dgm:pt>
    <dgm:pt modelId="{A4DB966F-510F-49EF-991D-632F0AC4E6FA}">
      <dgm:prSet/>
      <dgm:spPr/>
      <dgm:t>
        <a:bodyPr/>
        <a:lstStyle/>
        <a:p>
          <a:r>
            <a:rPr lang="es-MX" dirty="0"/>
            <a:t>Para fines de esterilización se utiliza principalmente la radiación UVC.</a:t>
          </a:r>
        </a:p>
      </dgm:t>
    </dgm:pt>
    <dgm:pt modelId="{825639BA-2064-432A-9C25-3B3CD032EB8D}" type="parTrans" cxnId="{8F27E458-8A26-4C9C-AD12-65D6F73D8A2A}">
      <dgm:prSet/>
      <dgm:spPr/>
      <dgm:t>
        <a:bodyPr/>
        <a:lstStyle/>
        <a:p>
          <a:endParaRPr lang="es-EC"/>
        </a:p>
      </dgm:t>
    </dgm:pt>
    <dgm:pt modelId="{5665BA68-E486-42B0-9146-BAF530463C7A}" type="sibTrans" cxnId="{8F27E458-8A26-4C9C-AD12-65D6F73D8A2A}">
      <dgm:prSet/>
      <dgm:spPr/>
      <dgm:t>
        <a:bodyPr/>
        <a:lstStyle/>
        <a:p>
          <a:endParaRPr lang="es-EC"/>
        </a:p>
      </dgm:t>
    </dgm:pt>
    <dgm:pt modelId="{77894E4F-4225-41A0-97CD-EC71CA73E4C2}">
      <dgm:prSet/>
      <dgm:spPr/>
      <dgm:t>
        <a:bodyPr/>
        <a:lstStyle/>
        <a:p>
          <a:r>
            <a:rPr lang="es-MX" dirty="0"/>
            <a:t>La radiación UVC ataca al genoma a nivel molecular  evitando reproducción y correcto funcionamiento.</a:t>
          </a:r>
        </a:p>
      </dgm:t>
    </dgm:pt>
    <dgm:pt modelId="{2258F68A-9083-474A-B1D7-3F90BEB53FA8}" type="parTrans" cxnId="{FD823937-A0C1-4585-9C76-F9A6E49FA77A}">
      <dgm:prSet/>
      <dgm:spPr/>
      <dgm:t>
        <a:bodyPr/>
        <a:lstStyle/>
        <a:p>
          <a:endParaRPr lang="es-EC"/>
        </a:p>
      </dgm:t>
    </dgm:pt>
    <dgm:pt modelId="{3A2885F3-9568-4F7E-B4CA-8EC4F061DC4A}" type="sibTrans" cxnId="{FD823937-A0C1-4585-9C76-F9A6E49FA77A}">
      <dgm:prSet/>
      <dgm:spPr/>
      <dgm:t>
        <a:bodyPr/>
        <a:lstStyle/>
        <a:p>
          <a:endParaRPr lang="es-EC"/>
        </a:p>
      </dgm:t>
    </dgm:pt>
    <dgm:pt modelId="{89374811-3202-4D02-86CF-F2001633B956}" type="pres">
      <dgm:prSet presAssocID="{1B00D8F8-5260-43A1-AE1F-AFA7EB25EB0D}" presName="linear" presStyleCnt="0">
        <dgm:presLayoutVars>
          <dgm:dir/>
          <dgm:animLvl val="lvl"/>
          <dgm:resizeHandles val="exact"/>
        </dgm:presLayoutVars>
      </dgm:prSet>
      <dgm:spPr/>
    </dgm:pt>
    <dgm:pt modelId="{733E5985-3C32-411E-9207-BC9D311C9B8F}" type="pres">
      <dgm:prSet presAssocID="{49361A8D-6DF6-4722-8D27-93CE81889B83}" presName="parentLin" presStyleCnt="0"/>
      <dgm:spPr/>
    </dgm:pt>
    <dgm:pt modelId="{2DC9A28D-8BDF-4F37-AEA9-6F87F7BCEAFB}" type="pres">
      <dgm:prSet presAssocID="{49361A8D-6DF6-4722-8D27-93CE81889B83}" presName="parentLeftMargin" presStyleLbl="node1" presStyleIdx="0" presStyleCnt="4"/>
      <dgm:spPr/>
    </dgm:pt>
    <dgm:pt modelId="{3B7CE14D-288A-44E7-BCCA-1956260F7ADB}" type="pres">
      <dgm:prSet presAssocID="{49361A8D-6DF6-4722-8D27-93CE81889B83}" presName="parentText" presStyleLbl="node1" presStyleIdx="0" presStyleCnt="4">
        <dgm:presLayoutVars>
          <dgm:chMax val="0"/>
          <dgm:bulletEnabled val="1"/>
        </dgm:presLayoutVars>
      </dgm:prSet>
      <dgm:spPr/>
    </dgm:pt>
    <dgm:pt modelId="{F7779B60-4B44-43D0-8CAF-9F116DB4AEC9}" type="pres">
      <dgm:prSet presAssocID="{49361A8D-6DF6-4722-8D27-93CE81889B83}" presName="negativeSpace" presStyleCnt="0"/>
      <dgm:spPr/>
    </dgm:pt>
    <dgm:pt modelId="{E2C63F00-2A9A-4749-9287-54F03F64F1E5}" type="pres">
      <dgm:prSet presAssocID="{49361A8D-6DF6-4722-8D27-93CE81889B83}" presName="childText" presStyleLbl="conFgAcc1" presStyleIdx="0" presStyleCnt="4">
        <dgm:presLayoutVars>
          <dgm:bulletEnabled val="1"/>
        </dgm:presLayoutVars>
      </dgm:prSet>
      <dgm:spPr/>
    </dgm:pt>
    <dgm:pt modelId="{32CCEF05-D965-4877-B306-29FC62A61C3A}" type="pres">
      <dgm:prSet presAssocID="{D8E102C4-984F-42A6-B23F-720E72E2B903}" presName="spaceBetweenRectangles" presStyleCnt="0"/>
      <dgm:spPr/>
    </dgm:pt>
    <dgm:pt modelId="{C4E54CCF-4020-467B-86BC-7C5981645B88}" type="pres">
      <dgm:prSet presAssocID="{0FD0F492-9855-4963-A870-71423D531966}" presName="parentLin" presStyleCnt="0"/>
      <dgm:spPr/>
    </dgm:pt>
    <dgm:pt modelId="{83D1125F-9BDA-4C5A-ABBA-D632CBCE3F82}" type="pres">
      <dgm:prSet presAssocID="{0FD0F492-9855-4963-A870-71423D531966}" presName="parentLeftMargin" presStyleLbl="node1" presStyleIdx="0" presStyleCnt="4"/>
      <dgm:spPr/>
    </dgm:pt>
    <dgm:pt modelId="{6AAA96FA-9C10-4ED6-8617-9E787FA6439B}" type="pres">
      <dgm:prSet presAssocID="{0FD0F492-9855-4963-A870-71423D531966}" presName="parentText" presStyleLbl="node1" presStyleIdx="1" presStyleCnt="4">
        <dgm:presLayoutVars>
          <dgm:chMax val="0"/>
          <dgm:bulletEnabled val="1"/>
        </dgm:presLayoutVars>
      </dgm:prSet>
      <dgm:spPr/>
    </dgm:pt>
    <dgm:pt modelId="{FA09A53E-E356-47DE-8623-57ABA6D85A2C}" type="pres">
      <dgm:prSet presAssocID="{0FD0F492-9855-4963-A870-71423D531966}" presName="negativeSpace" presStyleCnt="0"/>
      <dgm:spPr/>
    </dgm:pt>
    <dgm:pt modelId="{98FEBBEA-957C-4BB5-BDDF-4DDCA91AA1EF}" type="pres">
      <dgm:prSet presAssocID="{0FD0F492-9855-4963-A870-71423D531966}" presName="childText" presStyleLbl="conFgAcc1" presStyleIdx="1" presStyleCnt="4">
        <dgm:presLayoutVars>
          <dgm:bulletEnabled val="1"/>
        </dgm:presLayoutVars>
      </dgm:prSet>
      <dgm:spPr/>
    </dgm:pt>
    <dgm:pt modelId="{20E6A374-CD79-4317-8C0A-4241B781A00F}" type="pres">
      <dgm:prSet presAssocID="{3EE80031-4426-425B-9E15-1ABFA3067A0B}" presName="spaceBetweenRectangles" presStyleCnt="0"/>
      <dgm:spPr/>
    </dgm:pt>
    <dgm:pt modelId="{256B6F62-D414-49E1-9103-38D5687CD0C7}" type="pres">
      <dgm:prSet presAssocID="{A4DB966F-510F-49EF-991D-632F0AC4E6FA}" presName="parentLin" presStyleCnt="0"/>
      <dgm:spPr/>
    </dgm:pt>
    <dgm:pt modelId="{8F08AD88-36A0-4D3E-AF06-053C1A8D5E84}" type="pres">
      <dgm:prSet presAssocID="{A4DB966F-510F-49EF-991D-632F0AC4E6FA}" presName="parentLeftMargin" presStyleLbl="node1" presStyleIdx="1" presStyleCnt="4"/>
      <dgm:spPr/>
    </dgm:pt>
    <dgm:pt modelId="{6608A70D-B978-462A-AC0F-5882EAB41204}" type="pres">
      <dgm:prSet presAssocID="{A4DB966F-510F-49EF-991D-632F0AC4E6FA}" presName="parentText" presStyleLbl="node1" presStyleIdx="2" presStyleCnt="4">
        <dgm:presLayoutVars>
          <dgm:chMax val="0"/>
          <dgm:bulletEnabled val="1"/>
        </dgm:presLayoutVars>
      </dgm:prSet>
      <dgm:spPr/>
    </dgm:pt>
    <dgm:pt modelId="{606041A3-B24B-4BC0-9003-858966B31632}" type="pres">
      <dgm:prSet presAssocID="{A4DB966F-510F-49EF-991D-632F0AC4E6FA}" presName="negativeSpace" presStyleCnt="0"/>
      <dgm:spPr/>
    </dgm:pt>
    <dgm:pt modelId="{94E66E32-F347-40A7-AEE4-02723E81CFBE}" type="pres">
      <dgm:prSet presAssocID="{A4DB966F-510F-49EF-991D-632F0AC4E6FA}" presName="childText" presStyleLbl="conFgAcc1" presStyleIdx="2" presStyleCnt="4">
        <dgm:presLayoutVars>
          <dgm:bulletEnabled val="1"/>
        </dgm:presLayoutVars>
      </dgm:prSet>
      <dgm:spPr/>
    </dgm:pt>
    <dgm:pt modelId="{35442709-E608-4A95-916F-5A9BEA04694B}" type="pres">
      <dgm:prSet presAssocID="{5665BA68-E486-42B0-9146-BAF530463C7A}" presName="spaceBetweenRectangles" presStyleCnt="0"/>
      <dgm:spPr/>
    </dgm:pt>
    <dgm:pt modelId="{76CC3973-BA01-4F5B-8FA2-41480E997F0F}" type="pres">
      <dgm:prSet presAssocID="{77894E4F-4225-41A0-97CD-EC71CA73E4C2}" presName="parentLin" presStyleCnt="0"/>
      <dgm:spPr/>
    </dgm:pt>
    <dgm:pt modelId="{53FF2AD9-7C80-4C0C-96F0-491F5B006395}" type="pres">
      <dgm:prSet presAssocID="{77894E4F-4225-41A0-97CD-EC71CA73E4C2}" presName="parentLeftMargin" presStyleLbl="node1" presStyleIdx="2" presStyleCnt="4"/>
      <dgm:spPr/>
    </dgm:pt>
    <dgm:pt modelId="{175EC172-9F61-4797-9D95-D12E6180C6A4}" type="pres">
      <dgm:prSet presAssocID="{77894E4F-4225-41A0-97CD-EC71CA73E4C2}" presName="parentText" presStyleLbl="node1" presStyleIdx="3" presStyleCnt="4">
        <dgm:presLayoutVars>
          <dgm:chMax val="0"/>
          <dgm:bulletEnabled val="1"/>
        </dgm:presLayoutVars>
      </dgm:prSet>
      <dgm:spPr/>
    </dgm:pt>
    <dgm:pt modelId="{081ACBAF-241A-4D12-B230-B19167857FFE}" type="pres">
      <dgm:prSet presAssocID="{77894E4F-4225-41A0-97CD-EC71CA73E4C2}" presName="negativeSpace" presStyleCnt="0"/>
      <dgm:spPr/>
    </dgm:pt>
    <dgm:pt modelId="{617F57AB-513E-4C35-9C2F-A974433D1FDB}" type="pres">
      <dgm:prSet presAssocID="{77894E4F-4225-41A0-97CD-EC71CA73E4C2}" presName="childText" presStyleLbl="conFgAcc1" presStyleIdx="3" presStyleCnt="4">
        <dgm:presLayoutVars>
          <dgm:bulletEnabled val="1"/>
        </dgm:presLayoutVars>
      </dgm:prSet>
      <dgm:spPr/>
    </dgm:pt>
  </dgm:ptLst>
  <dgm:cxnLst>
    <dgm:cxn modelId="{4B016B17-29E1-4222-80D7-2E93B5A211C8}" type="presOf" srcId="{77894E4F-4225-41A0-97CD-EC71CA73E4C2}" destId="{53FF2AD9-7C80-4C0C-96F0-491F5B006395}" srcOrd="0" destOrd="0" presId="urn:microsoft.com/office/officeart/2005/8/layout/list1"/>
    <dgm:cxn modelId="{822F041C-0BAB-4AC8-B2BC-DB4C6D5CA96D}" type="presOf" srcId="{0FD0F492-9855-4963-A870-71423D531966}" destId="{6AAA96FA-9C10-4ED6-8617-9E787FA6439B}" srcOrd="1" destOrd="0" presId="urn:microsoft.com/office/officeart/2005/8/layout/list1"/>
    <dgm:cxn modelId="{FD823937-A0C1-4585-9C76-F9A6E49FA77A}" srcId="{1B00D8F8-5260-43A1-AE1F-AFA7EB25EB0D}" destId="{77894E4F-4225-41A0-97CD-EC71CA73E4C2}" srcOrd="3" destOrd="0" parTransId="{2258F68A-9083-474A-B1D7-3F90BEB53FA8}" sibTransId="{3A2885F3-9568-4F7E-B4CA-8EC4F061DC4A}"/>
    <dgm:cxn modelId="{BF2CC338-958B-48BE-9DAE-01C9ED584E40}" type="presOf" srcId="{77894E4F-4225-41A0-97CD-EC71CA73E4C2}" destId="{175EC172-9F61-4797-9D95-D12E6180C6A4}" srcOrd="1" destOrd="0" presId="urn:microsoft.com/office/officeart/2005/8/layout/list1"/>
    <dgm:cxn modelId="{121D3764-50E6-4304-9450-77FEE291BBFC}" type="presOf" srcId="{49361A8D-6DF6-4722-8D27-93CE81889B83}" destId="{2DC9A28D-8BDF-4F37-AEA9-6F87F7BCEAFB}" srcOrd="0" destOrd="0" presId="urn:microsoft.com/office/officeart/2005/8/layout/list1"/>
    <dgm:cxn modelId="{F718A568-420A-44BB-AC02-E7720D80642E}" type="presOf" srcId="{0FD0F492-9855-4963-A870-71423D531966}" destId="{83D1125F-9BDA-4C5A-ABBA-D632CBCE3F82}" srcOrd="0" destOrd="0" presId="urn:microsoft.com/office/officeart/2005/8/layout/list1"/>
    <dgm:cxn modelId="{8825FA68-0C0D-43DA-A1AE-8AAAC9B82A64}" type="presOf" srcId="{49361A8D-6DF6-4722-8D27-93CE81889B83}" destId="{3B7CE14D-288A-44E7-BCCA-1956260F7ADB}" srcOrd="1" destOrd="0" presId="urn:microsoft.com/office/officeart/2005/8/layout/list1"/>
    <dgm:cxn modelId="{504BF96F-5465-4661-AFE0-67ED5B1505EF}" type="presOf" srcId="{1B00D8F8-5260-43A1-AE1F-AFA7EB25EB0D}" destId="{89374811-3202-4D02-86CF-F2001633B956}" srcOrd="0" destOrd="0" presId="urn:microsoft.com/office/officeart/2005/8/layout/list1"/>
    <dgm:cxn modelId="{8F27E458-8A26-4C9C-AD12-65D6F73D8A2A}" srcId="{1B00D8F8-5260-43A1-AE1F-AFA7EB25EB0D}" destId="{A4DB966F-510F-49EF-991D-632F0AC4E6FA}" srcOrd="2" destOrd="0" parTransId="{825639BA-2064-432A-9C25-3B3CD032EB8D}" sibTransId="{5665BA68-E486-42B0-9146-BAF530463C7A}"/>
    <dgm:cxn modelId="{9FCB7888-B4DB-4328-9D74-CC7ABF7B9684}" srcId="{1B00D8F8-5260-43A1-AE1F-AFA7EB25EB0D}" destId="{49361A8D-6DF6-4722-8D27-93CE81889B83}" srcOrd="0" destOrd="0" parTransId="{448942FD-3028-4921-9FB7-2E82ED2FFE5B}" sibTransId="{D8E102C4-984F-42A6-B23F-720E72E2B903}"/>
    <dgm:cxn modelId="{DFB46DA8-E0FF-49F4-9A18-749E13EF070E}" srcId="{1B00D8F8-5260-43A1-AE1F-AFA7EB25EB0D}" destId="{0FD0F492-9855-4963-A870-71423D531966}" srcOrd="1" destOrd="0" parTransId="{E8315125-82D1-4246-814D-6DA8343D90C9}" sibTransId="{3EE80031-4426-425B-9E15-1ABFA3067A0B}"/>
    <dgm:cxn modelId="{7FEA45D0-37F9-4653-BD46-51403B8381FF}" type="presOf" srcId="{A4DB966F-510F-49EF-991D-632F0AC4E6FA}" destId="{6608A70D-B978-462A-AC0F-5882EAB41204}" srcOrd="1" destOrd="0" presId="urn:microsoft.com/office/officeart/2005/8/layout/list1"/>
    <dgm:cxn modelId="{75896EDF-1184-4358-9673-7196141DA3FF}" type="presOf" srcId="{A4DB966F-510F-49EF-991D-632F0AC4E6FA}" destId="{8F08AD88-36A0-4D3E-AF06-053C1A8D5E84}" srcOrd="0" destOrd="0" presId="urn:microsoft.com/office/officeart/2005/8/layout/list1"/>
    <dgm:cxn modelId="{3EBE692D-3DCD-4D39-8013-A64353DDA668}" type="presParOf" srcId="{89374811-3202-4D02-86CF-F2001633B956}" destId="{733E5985-3C32-411E-9207-BC9D311C9B8F}" srcOrd="0" destOrd="0" presId="urn:microsoft.com/office/officeart/2005/8/layout/list1"/>
    <dgm:cxn modelId="{B86E0CE6-1DBA-4CB2-A889-CF8C5F8B944E}" type="presParOf" srcId="{733E5985-3C32-411E-9207-BC9D311C9B8F}" destId="{2DC9A28D-8BDF-4F37-AEA9-6F87F7BCEAFB}" srcOrd="0" destOrd="0" presId="urn:microsoft.com/office/officeart/2005/8/layout/list1"/>
    <dgm:cxn modelId="{825107D2-660E-49C9-A433-48896AC85FF5}" type="presParOf" srcId="{733E5985-3C32-411E-9207-BC9D311C9B8F}" destId="{3B7CE14D-288A-44E7-BCCA-1956260F7ADB}" srcOrd="1" destOrd="0" presId="urn:microsoft.com/office/officeart/2005/8/layout/list1"/>
    <dgm:cxn modelId="{E25C48E5-38BD-4BBC-87C3-73974AB6B219}" type="presParOf" srcId="{89374811-3202-4D02-86CF-F2001633B956}" destId="{F7779B60-4B44-43D0-8CAF-9F116DB4AEC9}" srcOrd="1" destOrd="0" presId="urn:microsoft.com/office/officeart/2005/8/layout/list1"/>
    <dgm:cxn modelId="{7A973D03-9BDE-4D04-BD7E-8DBDFA5D52DB}" type="presParOf" srcId="{89374811-3202-4D02-86CF-F2001633B956}" destId="{E2C63F00-2A9A-4749-9287-54F03F64F1E5}" srcOrd="2" destOrd="0" presId="urn:microsoft.com/office/officeart/2005/8/layout/list1"/>
    <dgm:cxn modelId="{3737085F-6BC9-4515-83E9-1DC1865C9B20}" type="presParOf" srcId="{89374811-3202-4D02-86CF-F2001633B956}" destId="{32CCEF05-D965-4877-B306-29FC62A61C3A}" srcOrd="3" destOrd="0" presId="urn:microsoft.com/office/officeart/2005/8/layout/list1"/>
    <dgm:cxn modelId="{8A96B799-DA35-487A-B25C-E788CB06BE8B}" type="presParOf" srcId="{89374811-3202-4D02-86CF-F2001633B956}" destId="{C4E54CCF-4020-467B-86BC-7C5981645B88}" srcOrd="4" destOrd="0" presId="urn:microsoft.com/office/officeart/2005/8/layout/list1"/>
    <dgm:cxn modelId="{B64B822A-6F17-4176-94BB-2FF6B84A9CC4}" type="presParOf" srcId="{C4E54CCF-4020-467B-86BC-7C5981645B88}" destId="{83D1125F-9BDA-4C5A-ABBA-D632CBCE3F82}" srcOrd="0" destOrd="0" presId="urn:microsoft.com/office/officeart/2005/8/layout/list1"/>
    <dgm:cxn modelId="{43D9B6E3-72BB-4C88-8C17-E043912669BE}" type="presParOf" srcId="{C4E54CCF-4020-467B-86BC-7C5981645B88}" destId="{6AAA96FA-9C10-4ED6-8617-9E787FA6439B}" srcOrd="1" destOrd="0" presId="urn:microsoft.com/office/officeart/2005/8/layout/list1"/>
    <dgm:cxn modelId="{3935C75B-90F5-4568-A5AD-2E5BC6347A0B}" type="presParOf" srcId="{89374811-3202-4D02-86CF-F2001633B956}" destId="{FA09A53E-E356-47DE-8623-57ABA6D85A2C}" srcOrd="5" destOrd="0" presId="urn:microsoft.com/office/officeart/2005/8/layout/list1"/>
    <dgm:cxn modelId="{7DE19294-2EAF-48E4-81C1-C409DBEFBA3C}" type="presParOf" srcId="{89374811-3202-4D02-86CF-F2001633B956}" destId="{98FEBBEA-957C-4BB5-BDDF-4DDCA91AA1EF}" srcOrd="6" destOrd="0" presId="urn:microsoft.com/office/officeart/2005/8/layout/list1"/>
    <dgm:cxn modelId="{00716B7C-3AAB-4F60-A4E7-DC42CA696105}" type="presParOf" srcId="{89374811-3202-4D02-86CF-F2001633B956}" destId="{20E6A374-CD79-4317-8C0A-4241B781A00F}" srcOrd="7" destOrd="0" presId="urn:microsoft.com/office/officeart/2005/8/layout/list1"/>
    <dgm:cxn modelId="{FDDC97D8-6709-4C45-A7C4-B53ECADFD0FE}" type="presParOf" srcId="{89374811-3202-4D02-86CF-F2001633B956}" destId="{256B6F62-D414-49E1-9103-38D5687CD0C7}" srcOrd="8" destOrd="0" presId="urn:microsoft.com/office/officeart/2005/8/layout/list1"/>
    <dgm:cxn modelId="{BF7CDF4C-D9C6-42BD-AD7C-AEB9BD5264E7}" type="presParOf" srcId="{256B6F62-D414-49E1-9103-38D5687CD0C7}" destId="{8F08AD88-36A0-4D3E-AF06-053C1A8D5E84}" srcOrd="0" destOrd="0" presId="urn:microsoft.com/office/officeart/2005/8/layout/list1"/>
    <dgm:cxn modelId="{0885E645-9753-4017-B159-2D02A45AB23C}" type="presParOf" srcId="{256B6F62-D414-49E1-9103-38D5687CD0C7}" destId="{6608A70D-B978-462A-AC0F-5882EAB41204}" srcOrd="1" destOrd="0" presId="urn:microsoft.com/office/officeart/2005/8/layout/list1"/>
    <dgm:cxn modelId="{8DF4B6DB-A769-455A-B5B3-88266B07D7FA}" type="presParOf" srcId="{89374811-3202-4D02-86CF-F2001633B956}" destId="{606041A3-B24B-4BC0-9003-858966B31632}" srcOrd="9" destOrd="0" presId="urn:microsoft.com/office/officeart/2005/8/layout/list1"/>
    <dgm:cxn modelId="{9A69FFA2-6F9D-4DD1-B8EE-86DE756A6261}" type="presParOf" srcId="{89374811-3202-4D02-86CF-F2001633B956}" destId="{94E66E32-F347-40A7-AEE4-02723E81CFBE}" srcOrd="10" destOrd="0" presId="urn:microsoft.com/office/officeart/2005/8/layout/list1"/>
    <dgm:cxn modelId="{18B4F06D-6C94-4E9C-A56F-AC61F10CFCBB}" type="presParOf" srcId="{89374811-3202-4D02-86CF-F2001633B956}" destId="{35442709-E608-4A95-916F-5A9BEA04694B}" srcOrd="11" destOrd="0" presId="urn:microsoft.com/office/officeart/2005/8/layout/list1"/>
    <dgm:cxn modelId="{4FFE871D-01E7-4EF5-91A0-205A6A6FEF00}" type="presParOf" srcId="{89374811-3202-4D02-86CF-F2001633B956}" destId="{76CC3973-BA01-4F5B-8FA2-41480E997F0F}" srcOrd="12" destOrd="0" presId="urn:microsoft.com/office/officeart/2005/8/layout/list1"/>
    <dgm:cxn modelId="{CE652229-E6D2-42D2-ADBF-F9C7DEF8B0CC}" type="presParOf" srcId="{76CC3973-BA01-4F5B-8FA2-41480E997F0F}" destId="{53FF2AD9-7C80-4C0C-96F0-491F5B006395}" srcOrd="0" destOrd="0" presId="urn:microsoft.com/office/officeart/2005/8/layout/list1"/>
    <dgm:cxn modelId="{462A1BBE-5961-4C2A-B528-91EC74BDB43A}" type="presParOf" srcId="{76CC3973-BA01-4F5B-8FA2-41480E997F0F}" destId="{175EC172-9F61-4797-9D95-D12E6180C6A4}" srcOrd="1" destOrd="0" presId="urn:microsoft.com/office/officeart/2005/8/layout/list1"/>
    <dgm:cxn modelId="{82FCFA99-99F5-4FE1-A53D-0138DF89D97F}" type="presParOf" srcId="{89374811-3202-4D02-86CF-F2001633B956}" destId="{081ACBAF-241A-4D12-B230-B19167857FFE}" srcOrd="13" destOrd="0" presId="urn:microsoft.com/office/officeart/2005/8/layout/list1"/>
    <dgm:cxn modelId="{7A8AC947-37CC-43F1-903F-F3A2EAE03B63}" type="presParOf" srcId="{89374811-3202-4D02-86CF-F2001633B956}" destId="{617F57AB-513E-4C35-9C2F-A974433D1FDB}"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2746EE-9483-44DF-8400-50C7A33C97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F06DDFF0-9361-46AA-941A-1CD3F07149CF}">
      <dgm:prSet phldrT="[Texto]"/>
      <dgm:spPr/>
      <dgm:t>
        <a:bodyPr/>
        <a:lstStyle/>
        <a:p>
          <a:pPr algn="ctr">
            <a:lnSpc>
              <a:spcPct val="100000"/>
            </a:lnSpc>
          </a:pPr>
          <a:r>
            <a:rPr lang="es-EC" dirty="0">
              <a:solidFill>
                <a:schemeClr val="tx1"/>
              </a:solidFill>
            </a:rPr>
            <a:t>La radiación UVC desactiva microorganismo gracias al daño </a:t>
          </a:r>
          <a:r>
            <a:rPr lang="es-MX" dirty="0">
              <a:solidFill>
                <a:schemeClr val="tx1"/>
              </a:solidFill>
            </a:rPr>
            <a:t>fotoquímico ejercido sobre los ácidos nucleicos de la célula.</a:t>
          </a:r>
          <a:endParaRPr lang="es-EC" dirty="0">
            <a:solidFill>
              <a:schemeClr val="tx1"/>
            </a:solidFill>
          </a:endParaRPr>
        </a:p>
      </dgm:t>
    </dgm:pt>
    <dgm:pt modelId="{73AE49B1-8C47-4222-90FA-25BCFF494948}" type="parTrans" cxnId="{71353FE5-FCC4-4DFB-8F07-2DBEE08633F5}">
      <dgm:prSet/>
      <dgm:spPr/>
      <dgm:t>
        <a:bodyPr/>
        <a:lstStyle/>
        <a:p>
          <a:endParaRPr lang="es-EC"/>
        </a:p>
      </dgm:t>
    </dgm:pt>
    <dgm:pt modelId="{8DA0D8FE-33CA-41CB-BFD3-6EB9E9CB0ED3}" type="sibTrans" cxnId="{71353FE5-FCC4-4DFB-8F07-2DBEE08633F5}">
      <dgm:prSet/>
      <dgm:spPr/>
      <dgm:t>
        <a:bodyPr/>
        <a:lstStyle/>
        <a:p>
          <a:endParaRPr lang="es-EC"/>
        </a:p>
      </dgm:t>
    </dgm:pt>
    <dgm:pt modelId="{ECF1B0A0-984F-4E68-BCB0-E4514DFE1E2E}">
      <dgm:prSet phldrT="[Texto]"/>
      <dgm:spPr/>
      <dgm:t>
        <a:bodyPr/>
        <a:lstStyle/>
        <a:p>
          <a:pPr>
            <a:lnSpc>
              <a:spcPct val="100000"/>
            </a:lnSpc>
          </a:pPr>
          <a:r>
            <a:rPr lang="es-MX" dirty="0">
              <a:solidFill>
                <a:schemeClr val="tx1"/>
              </a:solidFill>
            </a:rPr>
            <a:t>Los nucleótidos de la célula expuestos a radiación UV la absorben y esto provoca la formación de dímeros.</a:t>
          </a:r>
          <a:endParaRPr lang="es-EC" dirty="0">
            <a:solidFill>
              <a:schemeClr val="tx1"/>
            </a:solidFill>
          </a:endParaRPr>
        </a:p>
      </dgm:t>
    </dgm:pt>
    <dgm:pt modelId="{FBFAA56E-F47E-4CCC-99D4-24EC73FAA4FB}" type="parTrans" cxnId="{28D5F857-D575-43AB-BBC3-B1FA3977FB56}">
      <dgm:prSet/>
      <dgm:spPr/>
      <dgm:t>
        <a:bodyPr/>
        <a:lstStyle/>
        <a:p>
          <a:endParaRPr lang="es-EC"/>
        </a:p>
      </dgm:t>
    </dgm:pt>
    <dgm:pt modelId="{FAA1BF91-40B9-4615-99BF-0585D880F912}" type="sibTrans" cxnId="{28D5F857-D575-43AB-BBC3-B1FA3977FB56}">
      <dgm:prSet/>
      <dgm:spPr/>
      <dgm:t>
        <a:bodyPr/>
        <a:lstStyle/>
        <a:p>
          <a:endParaRPr lang="es-EC"/>
        </a:p>
      </dgm:t>
    </dgm:pt>
    <dgm:pt modelId="{F2933011-3EBE-4BF8-9610-D55D7065BCA3}">
      <dgm:prSet phldrT="[Texto]"/>
      <dgm:spPr/>
      <dgm:t>
        <a:bodyPr/>
        <a:lstStyle/>
        <a:p>
          <a:pPr>
            <a:lnSpc>
              <a:spcPct val="100000"/>
            </a:lnSpc>
          </a:pPr>
          <a:r>
            <a:rPr lang="es-MX" dirty="0">
              <a:solidFill>
                <a:schemeClr val="tx1"/>
              </a:solidFill>
            </a:rPr>
            <a:t>Cuando dentro de un microorganismo existe una cantidad suficiente de dimerizaciones, este se vuelve incapaz de replicar su ADN y ARN es decir se vuelve </a:t>
          </a:r>
          <a:r>
            <a:rPr lang="es-EC" dirty="0">
              <a:solidFill>
                <a:schemeClr val="tx1"/>
              </a:solidFill>
            </a:rPr>
            <a:t>imposible su reproducción.</a:t>
          </a:r>
        </a:p>
      </dgm:t>
    </dgm:pt>
    <dgm:pt modelId="{213DAF3F-5767-4BDE-8FC0-9CCED8FB8325}" type="parTrans" cxnId="{59AA04E8-8DBB-4CCC-B2C6-ADBA3869D124}">
      <dgm:prSet/>
      <dgm:spPr/>
      <dgm:t>
        <a:bodyPr/>
        <a:lstStyle/>
        <a:p>
          <a:endParaRPr lang="es-EC"/>
        </a:p>
      </dgm:t>
    </dgm:pt>
    <dgm:pt modelId="{6FBF1248-1EC1-4F21-BAB5-178EF144C738}" type="sibTrans" cxnId="{59AA04E8-8DBB-4CCC-B2C6-ADBA3869D124}">
      <dgm:prSet/>
      <dgm:spPr/>
      <dgm:t>
        <a:bodyPr/>
        <a:lstStyle/>
        <a:p>
          <a:endParaRPr lang="es-EC"/>
        </a:p>
      </dgm:t>
    </dgm:pt>
    <dgm:pt modelId="{C9EFB267-C6F8-4A14-BD6E-F25343EF7084}">
      <dgm:prSet phldrT="[Texto]"/>
      <dgm:spPr/>
      <dgm:t>
        <a:bodyPr/>
        <a:lstStyle/>
        <a:p>
          <a:pPr>
            <a:lnSpc>
              <a:spcPct val="100000"/>
            </a:lnSpc>
          </a:pPr>
          <a:r>
            <a:rPr lang="es-MX" dirty="0">
              <a:solidFill>
                <a:schemeClr val="tx1"/>
              </a:solidFill>
            </a:rPr>
            <a:t>La cantidad de dímeros que se formen dentro de un organismo dependerá de la longitud de onda de radiación UV a la cual se lo exponga, siendo los rangos medios de UVC los más peligrosos.</a:t>
          </a:r>
          <a:endParaRPr lang="es-EC" dirty="0">
            <a:solidFill>
              <a:schemeClr val="tx1"/>
            </a:solidFill>
          </a:endParaRPr>
        </a:p>
      </dgm:t>
    </dgm:pt>
    <dgm:pt modelId="{E68AFDB8-9A61-41C6-B2EF-0ABEEC7ECC89}" type="parTrans" cxnId="{61022A38-1DA5-45DD-8969-CA3F75E6FE3B}">
      <dgm:prSet/>
      <dgm:spPr/>
      <dgm:t>
        <a:bodyPr/>
        <a:lstStyle/>
        <a:p>
          <a:endParaRPr lang="es-EC"/>
        </a:p>
      </dgm:t>
    </dgm:pt>
    <dgm:pt modelId="{8552571C-4AC4-4198-8EAB-F3FF3679111B}" type="sibTrans" cxnId="{61022A38-1DA5-45DD-8969-CA3F75E6FE3B}">
      <dgm:prSet/>
      <dgm:spPr/>
      <dgm:t>
        <a:bodyPr/>
        <a:lstStyle/>
        <a:p>
          <a:endParaRPr lang="es-EC"/>
        </a:p>
      </dgm:t>
    </dgm:pt>
    <dgm:pt modelId="{D7730B3A-9C77-4021-B0B2-9725B9BDAEA8}" type="pres">
      <dgm:prSet presAssocID="{C32746EE-9483-44DF-8400-50C7A33C97E8}" presName="diagram" presStyleCnt="0">
        <dgm:presLayoutVars>
          <dgm:dir/>
          <dgm:resizeHandles val="exact"/>
        </dgm:presLayoutVars>
      </dgm:prSet>
      <dgm:spPr/>
    </dgm:pt>
    <dgm:pt modelId="{1D4ED4D1-44A2-463C-9A82-B2BBE94427C9}" type="pres">
      <dgm:prSet presAssocID="{F06DDFF0-9361-46AA-941A-1CD3F07149CF}" presName="node" presStyleLbl="node1" presStyleIdx="0" presStyleCnt="4">
        <dgm:presLayoutVars>
          <dgm:bulletEnabled val="1"/>
        </dgm:presLayoutVars>
      </dgm:prSet>
      <dgm:spPr/>
    </dgm:pt>
    <dgm:pt modelId="{D2BA6130-5AF2-4924-B37F-9D648DB7839F}" type="pres">
      <dgm:prSet presAssocID="{8DA0D8FE-33CA-41CB-BFD3-6EB9E9CB0ED3}" presName="sibTrans" presStyleCnt="0"/>
      <dgm:spPr/>
    </dgm:pt>
    <dgm:pt modelId="{68DD87F4-1812-4D75-9610-CE21CF3FBB8D}" type="pres">
      <dgm:prSet presAssocID="{ECF1B0A0-984F-4E68-BCB0-E4514DFE1E2E}" presName="node" presStyleLbl="node1" presStyleIdx="1" presStyleCnt="4">
        <dgm:presLayoutVars>
          <dgm:bulletEnabled val="1"/>
        </dgm:presLayoutVars>
      </dgm:prSet>
      <dgm:spPr/>
    </dgm:pt>
    <dgm:pt modelId="{F683948E-BEBC-4531-ADFE-968A34D2A7E5}" type="pres">
      <dgm:prSet presAssocID="{FAA1BF91-40B9-4615-99BF-0585D880F912}" presName="sibTrans" presStyleCnt="0"/>
      <dgm:spPr/>
    </dgm:pt>
    <dgm:pt modelId="{D21E1708-A5DA-4110-8D25-7AA48A8517CF}" type="pres">
      <dgm:prSet presAssocID="{F2933011-3EBE-4BF8-9610-D55D7065BCA3}" presName="node" presStyleLbl="node1" presStyleIdx="2" presStyleCnt="4">
        <dgm:presLayoutVars>
          <dgm:bulletEnabled val="1"/>
        </dgm:presLayoutVars>
      </dgm:prSet>
      <dgm:spPr/>
    </dgm:pt>
    <dgm:pt modelId="{88F4748F-B8F5-4959-B894-900604A24538}" type="pres">
      <dgm:prSet presAssocID="{6FBF1248-1EC1-4F21-BAB5-178EF144C738}" presName="sibTrans" presStyleCnt="0"/>
      <dgm:spPr/>
    </dgm:pt>
    <dgm:pt modelId="{5CBD6E9C-9568-4DD9-8F55-819E0526A211}" type="pres">
      <dgm:prSet presAssocID="{C9EFB267-C6F8-4A14-BD6E-F25343EF7084}" presName="node" presStyleLbl="node1" presStyleIdx="3" presStyleCnt="4">
        <dgm:presLayoutVars>
          <dgm:bulletEnabled val="1"/>
        </dgm:presLayoutVars>
      </dgm:prSet>
      <dgm:spPr/>
    </dgm:pt>
  </dgm:ptLst>
  <dgm:cxnLst>
    <dgm:cxn modelId="{4F24F608-B6B7-4EC6-A80B-E6CC96EAE6F2}" type="presOf" srcId="{C9EFB267-C6F8-4A14-BD6E-F25343EF7084}" destId="{5CBD6E9C-9568-4DD9-8F55-819E0526A211}" srcOrd="0" destOrd="0" presId="urn:microsoft.com/office/officeart/2005/8/layout/default"/>
    <dgm:cxn modelId="{61022A38-1DA5-45DD-8969-CA3F75E6FE3B}" srcId="{C32746EE-9483-44DF-8400-50C7A33C97E8}" destId="{C9EFB267-C6F8-4A14-BD6E-F25343EF7084}" srcOrd="3" destOrd="0" parTransId="{E68AFDB8-9A61-41C6-B2EF-0ABEEC7ECC89}" sibTransId="{8552571C-4AC4-4198-8EAB-F3FF3679111B}"/>
    <dgm:cxn modelId="{D7316062-8A3E-4836-A34B-32C6C69511AC}" type="presOf" srcId="{F2933011-3EBE-4BF8-9610-D55D7065BCA3}" destId="{D21E1708-A5DA-4110-8D25-7AA48A8517CF}" srcOrd="0" destOrd="0" presId="urn:microsoft.com/office/officeart/2005/8/layout/default"/>
    <dgm:cxn modelId="{28D5F857-D575-43AB-BBC3-B1FA3977FB56}" srcId="{C32746EE-9483-44DF-8400-50C7A33C97E8}" destId="{ECF1B0A0-984F-4E68-BCB0-E4514DFE1E2E}" srcOrd="1" destOrd="0" parTransId="{FBFAA56E-F47E-4CCC-99D4-24EC73FAA4FB}" sibTransId="{FAA1BF91-40B9-4615-99BF-0585D880F912}"/>
    <dgm:cxn modelId="{A99FBABE-9D20-4E21-A970-D41DB7661303}" type="presOf" srcId="{F06DDFF0-9361-46AA-941A-1CD3F07149CF}" destId="{1D4ED4D1-44A2-463C-9A82-B2BBE94427C9}" srcOrd="0" destOrd="0" presId="urn:microsoft.com/office/officeart/2005/8/layout/default"/>
    <dgm:cxn modelId="{A8859CD4-D86D-4C45-B25B-84343BA90103}" type="presOf" srcId="{ECF1B0A0-984F-4E68-BCB0-E4514DFE1E2E}" destId="{68DD87F4-1812-4D75-9610-CE21CF3FBB8D}" srcOrd="0" destOrd="0" presId="urn:microsoft.com/office/officeart/2005/8/layout/default"/>
    <dgm:cxn modelId="{1EA67CD6-302A-438F-BAAC-6750242AF97B}" type="presOf" srcId="{C32746EE-9483-44DF-8400-50C7A33C97E8}" destId="{D7730B3A-9C77-4021-B0B2-9725B9BDAEA8}" srcOrd="0" destOrd="0" presId="urn:microsoft.com/office/officeart/2005/8/layout/default"/>
    <dgm:cxn modelId="{71353FE5-FCC4-4DFB-8F07-2DBEE08633F5}" srcId="{C32746EE-9483-44DF-8400-50C7A33C97E8}" destId="{F06DDFF0-9361-46AA-941A-1CD3F07149CF}" srcOrd="0" destOrd="0" parTransId="{73AE49B1-8C47-4222-90FA-25BCFF494948}" sibTransId="{8DA0D8FE-33CA-41CB-BFD3-6EB9E9CB0ED3}"/>
    <dgm:cxn modelId="{59AA04E8-8DBB-4CCC-B2C6-ADBA3869D124}" srcId="{C32746EE-9483-44DF-8400-50C7A33C97E8}" destId="{F2933011-3EBE-4BF8-9610-D55D7065BCA3}" srcOrd="2" destOrd="0" parTransId="{213DAF3F-5767-4BDE-8FC0-9CCED8FB8325}" sibTransId="{6FBF1248-1EC1-4F21-BAB5-178EF144C738}"/>
    <dgm:cxn modelId="{3489F1F8-4484-4B5E-8606-64F7A21DB81D}" type="presParOf" srcId="{D7730B3A-9C77-4021-B0B2-9725B9BDAEA8}" destId="{1D4ED4D1-44A2-463C-9A82-B2BBE94427C9}" srcOrd="0" destOrd="0" presId="urn:microsoft.com/office/officeart/2005/8/layout/default"/>
    <dgm:cxn modelId="{244F1B31-D047-4BDA-91CA-484942C7CCE8}" type="presParOf" srcId="{D7730B3A-9C77-4021-B0B2-9725B9BDAEA8}" destId="{D2BA6130-5AF2-4924-B37F-9D648DB7839F}" srcOrd="1" destOrd="0" presId="urn:microsoft.com/office/officeart/2005/8/layout/default"/>
    <dgm:cxn modelId="{B57BC702-45AA-43B1-9ACD-81F583ABD3F1}" type="presParOf" srcId="{D7730B3A-9C77-4021-B0B2-9725B9BDAEA8}" destId="{68DD87F4-1812-4D75-9610-CE21CF3FBB8D}" srcOrd="2" destOrd="0" presId="urn:microsoft.com/office/officeart/2005/8/layout/default"/>
    <dgm:cxn modelId="{8744AA67-6CB6-44D6-A2BE-03AC86FE7893}" type="presParOf" srcId="{D7730B3A-9C77-4021-B0B2-9725B9BDAEA8}" destId="{F683948E-BEBC-4531-ADFE-968A34D2A7E5}" srcOrd="3" destOrd="0" presId="urn:microsoft.com/office/officeart/2005/8/layout/default"/>
    <dgm:cxn modelId="{5B2CA3C0-2BBF-41A0-B780-CE686AD0EB8C}" type="presParOf" srcId="{D7730B3A-9C77-4021-B0B2-9725B9BDAEA8}" destId="{D21E1708-A5DA-4110-8D25-7AA48A8517CF}" srcOrd="4" destOrd="0" presId="urn:microsoft.com/office/officeart/2005/8/layout/default"/>
    <dgm:cxn modelId="{E225E24A-FAF1-4DF8-951A-673C38998164}" type="presParOf" srcId="{D7730B3A-9C77-4021-B0B2-9725B9BDAEA8}" destId="{88F4748F-B8F5-4959-B894-900604A24538}" srcOrd="5" destOrd="0" presId="urn:microsoft.com/office/officeart/2005/8/layout/default"/>
    <dgm:cxn modelId="{A5215F25-B679-4AD8-BC59-13BCC6D6E50E}" type="presParOf" srcId="{D7730B3A-9C77-4021-B0B2-9725B9BDAEA8}" destId="{5CBD6E9C-9568-4DD9-8F55-819E0526A211}"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85D21C-436E-4FC5-9071-7B246E24C4E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FC657924-019F-452F-933C-768FCA8F77D0}">
      <dgm:prSet phldrT="[Texto]"/>
      <dgm:spPr/>
      <dgm:t>
        <a:bodyPr/>
        <a:lstStyle/>
        <a:p>
          <a:r>
            <a:rPr lang="es-EC" dirty="0"/>
            <a:t>MERS-Cov</a:t>
          </a:r>
        </a:p>
      </dgm:t>
    </dgm:pt>
    <dgm:pt modelId="{95290992-C46B-4C4D-9832-F3301104ACBB}" type="parTrans" cxnId="{E570B5C7-59DE-42E1-97E6-48A56EF0C8F7}">
      <dgm:prSet/>
      <dgm:spPr/>
      <dgm:t>
        <a:bodyPr/>
        <a:lstStyle/>
        <a:p>
          <a:endParaRPr lang="es-EC"/>
        </a:p>
      </dgm:t>
    </dgm:pt>
    <dgm:pt modelId="{E26461E0-81AA-406F-BAD6-51CAAE25DBC7}" type="sibTrans" cxnId="{E570B5C7-59DE-42E1-97E6-48A56EF0C8F7}">
      <dgm:prSet/>
      <dgm:spPr/>
      <dgm:t>
        <a:bodyPr/>
        <a:lstStyle/>
        <a:p>
          <a:endParaRPr lang="es-EC"/>
        </a:p>
      </dgm:t>
    </dgm:pt>
    <dgm:pt modelId="{6880D77C-1B27-4FEC-88A0-13612ABB1247}">
      <dgm:prSet phldrT="[Texto]"/>
      <dgm:spPr/>
      <dgm:t>
        <a:bodyPr/>
        <a:lstStyle/>
        <a:p>
          <a:r>
            <a:rPr lang="es-EC" dirty="0"/>
            <a:t>Inactivación exitosa  aplicando radiación UVC de 254 nm</a:t>
          </a:r>
        </a:p>
      </dgm:t>
    </dgm:pt>
    <dgm:pt modelId="{805C0714-CE7B-4089-B977-97343998248D}" type="parTrans" cxnId="{D7F31FCC-A898-4BC4-8523-6CCAF5499338}">
      <dgm:prSet/>
      <dgm:spPr/>
      <dgm:t>
        <a:bodyPr/>
        <a:lstStyle/>
        <a:p>
          <a:endParaRPr lang="es-EC"/>
        </a:p>
      </dgm:t>
    </dgm:pt>
    <dgm:pt modelId="{215FF8CA-3AAF-4A80-88A0-A936920A5655}" type="sibTrans" cxnId="{D7F31FCC-A898-4BC4-8523-6CCAF5499338}">
      <dgm:prSet/>
      <dgm:spPr/>
      <dgm:t>
        <a:bodyPr/>
        <a:lstStyle/>
        <a:p>
          <a:endParaRPr lang="es-EC"/>
        </a:p>
      </dgm:t>
    </dgm:pt>
    <dgm:pt modelId="{CBCC68C5-E99F-48CD-B631-D74C2E4AD614}">
      <dgm:prSet phldrT="[Texto]"/>
      <dgm:spPr/>
      <dgm:t>
        <a:bodyPr/>
        <a:lstStyle/>
        <a:p>
          <a:r>
            <a:rPr lang="es-EC" dirty="0"/>
            <a:t>SARS-Cov 1</a:t>
          </a:r>
        </a:p>
      </dgm:t>
    </dgm:pt>
    <dgm:pt modelId="{99520863-793A-4261-907B-035C39C4D2DF}" type="parTrans" cxnId="{6ADE284A-4178-4C01-8D66-50C3295A9B1B}">
      <dgm:prSet/>
      <dgm:spPr/>
      <dgm:t>
        <a:bodyPr/>
        <a:lstStyle/>
        <a:p>
          <a:endParaRPr lang="es-EC"/>
        </a:p>
      </dgm:t>
    </dgm:pt>
    <dgm:pt modelId="{91B1C03B-1578-4994-8C3A-C11E9F4CDAC0}" type="sibTrans" cxnId="{6ADE284A-4178-4C01-8D66-50C3295A9B1B}">
      <dgm:prSet/>
      <dgm:spPr/>
      <dgm:t>
        <a:bodyPr/>
        <a:lstStyle/>
        <a:p>
          <a:endParaRPr lang="es-EC"/>
        </a:p>
      </dgm:t>
    </dgm:pt>
    <dgm:pt modelId="{B9FC73F7-4CC0-41AC-BE5F-4DD156582DA7}">
      <dgm:prSet phldrT="[Texto]"/>
      <dgm:spPr/>
      <dgm:t>
        <a:bodyPr/>
        <a:lstStyle/>
        <a:p>
          <a:r>
            <a:rPr lang="es-MX" dirty="0"/>
            <a:t>Inactivación exitosa  aplicando radiación UVC de 254 nm</a:t>
          </a:r>
          <a:endParaRPr lang="es-EC" dirty="0"/>
        </a:p>
      </dgm:t>
    </dgm:pt>
    <dgm:pt modelId="{6F5B1882-A7A3-4992-BA96-5D89B6F8E7BB}" type="parTrans" cxnId="{27502B95-2E73-422B-A42E-A3080FCF333A}">
      <dgm:prSet/>
      <dgm:spPr/>
      <dgm:t>
        <a:bodyPr/>
        <a:lstStyle/>
        <a:p>
          <a:endParaRPr lang="es-EC"/>
        </a:p>
      </dgm:t>
    </dgm:pt>
    <dgm:pt modelId="{1012C126-8F2F-4DAB-A5B1-0E1174D26C97}" type="sibTrans" cxnId="{27502B95-2E73-422B-A42E-A3080FCF333A}">
      <dgm:prSet/>
      <dgm:spPr/>
      <dgm:t>
        <a:bodyPr/>
        <a:lstStyle/>
        <a:p>
          <a:endParaRPr lang="es-EC"/>
        </a:p>
      </dgm:t>
    </dgm:pt>
    <dgm:pt modelId="{BE6D1C1D-00A6-4D09-8AF2-FD4B21040062}">
      <dgm:prSet phldrT="[Texto]"/>
      <dgm:spPr/>
      <dgm:t>
        <a:bodyPr/>
        <a:lstStyle/>
        <a:p>
          <a:r>
            <a:rPr lang="es-MX" dirty="0"/>
            <a:t>Método de estudio – Solución salina</a:t>
          </a:r>
          <a:endParaRPr lang="es-EC" dirty="0"/>
        </a:p>
      </dgm:t>
    </dgm:pt>
    <dgm:pt modelId="{C6F8C208-BCDB-44E1-A0DE-4AEC06224562}" type="parTrans" cxnId="{89DCC67F-D39D-4A86-B00C-49A4113054BC}">
      <dgm:prSet/>
      <dgm:spPr/>
      <dgm:t>
        <a:bodyPr/>
        <a:lstStyle/>
        <a:p>
          <a:endParaRPr lang="es-EC"/>
        </a:p>
      </dgm:t>
    </dgm:pt>
    <dgm:pt modelId="{D78B89B4-86C8-430B-BED7-FB64317B7688}" type="sibTrans" cxnId="{89DCC67F-D39D-4A86-B00C-49A4113054BC}">
      <dgm:prSet/>
      <dgm:spPr/>
      <dgm:t>
        <a:bodyPr/>
        <a:lstStyle/>
        <a:p>
          <a:endParaRPr lang="es-EC"/>
        </a:p>
      </dgm:t>
    </dgm:pt>
    <dgm:pt modelId="{B11BFF85-2E24-4BB7-B3A3-1DE8732A326C}">
      <dgm:prSet phldrT="[Texto]"/>
      <dgm:spPr/>
      <dgm:t>
        <a:bodyPr/>
        <a:lstStyle/>
        <a:p>
          <a:r>
            <a:rPr lang="es-EC" dirty="0"/>
            <a:t>SARS-Cov 2</a:t>
          </a:r>
        </a:p>
      </dgm:t>
    </dgm:pt>
    <dgm:pt modelId="{6C51CEFD-1DB4-46B6-8741-6873904C6A5A}" type="parTrans" cxnId="{31F75780-E6AC-4E56-A07B-F0A25459DF38}">
      <dgm:prSet/>
      <dgm:spPr/>
      <dgm:t>
        <a:bodyPr/>
        <a:lstStyle/>
        <a:p>
          <a:endParaRPr lang="es-EC"/>
        </a:p>
      </dgm:t>
    </dgm:pt>
    <dgm:pt modelId="{D55F03B6-CCDA-40A7-B3A3-618C558477CA}" type="sibTrans" cxnId="{31F75780-E6AC-4E56-A07B-F0A25459DF38}">
      <dgm:prSet/>
      <dgm:spPr/>
      <dgm:t>
        <a:bodyPr/>
        <a:lstStyle/>
        <a:p>
          <a:endParaRPr lang="es-EC"/>
        </a:p>
      </dgm:t>
    </dgm:pt>
    <dgm:pt modelId="{F58675F9-9C67-413C-9C57-6990D58EBE96}">
      <dgm:prSet phldrT="[Texto]"/>
      <dgm:spPr/>
      <dgm:t>
        <a:bodyPr/>
        <a:lstStyle/>
        <a:p>
          <a:r>
            <a:rPr lang="es-EC" dirty="0"/>
            <a:t>Estudios aún se encuentran en proceso, pero algunos países ya lo utilizan y la IUVA aprueba su uso para reducir su transmisión.</a:t>
          </a:r>
        </a:p>
      </dgm:t>
    </dgm:pt>
    <dgm:pt modelId="{EFF7BC83-DC7D-4100-BE4C-B2612C26F534}" type="parTrans" cxnId="{3A2EA561-08EC-4983-9659-860E3752B526}">
      <dgm:prSet/>
      <dgm:spPr/>
      <dgm:t>
        <a:bodyPr/>
        <a:lstStyle/>
        <a:p>
          <a:endParaRPr lang="es-EC"/>
        </a:p>
      </dgm:t>
    </dgm:pt>
    <dgm:pt modelId="{4B862C45-13B7-4C36-B35E-9405BCE7BA43}" type="sibTrans" cxnId="{3A2EA561-08EC-4983-9659-860E3752B526}">
      <dgm:prSet/>
      <dgm:spPr/>
      <dgm:t>
        <a:bodyPr/>
        <a:lstStyle/>
        <a:p>
          <a:endParaRPr lang="es-EC"/>
        </a:p>
      </dgm:t>
    </dgm:pt>
    <dgm:pt modelId="{3A0ED600-CF08-4C1E-86DF-EA38FD9D030E}">
      <dgm:prSet phldrT="[Texto]"/>
      <dgm:spPr/>
      <dgm:t>
        <a:bodyPr/>
        <a:lstStyle/>
        <a:p>
          <a:r>
            <a:rPr lang="es-EC" dirty="0"/>
            <a:t>Método de estudio – Gotas de agua </a:t>
          </a:r>
        </a:p>
      </dgm:t>
    </dgm:pt>
    <dgm:pt modelId="{BDCB9567-CDEE-48C0-8456-1DE5F850BE14}" type="parTrans" cxnId="{DCC17C38-543D-458F-BDA3-94EAD6A299F3}">
      <dgm:prSet/>
      <dgm:spPr/>
      <dgm:t>
        <a:bodyPr/>
        <a:lstStyle/>
        <a:p>
          <a:endParaRPr lang="es-EC"/>
        </a:p>
      </dgm:t>
    </dgm:pt>
    <dgm:pt modelId="{4DCDA696-7D5C-4EDE-9664-309F7EA82A4F}" type="sibTrans" cxnId="{DCC17C38-543D-458F-BDA3-94EAD6A299F3}">
      <dgm:prSet/>
      <dgm:spPr/>
      <dgm:t>
        <a:bodyPr/>
        <a:lstStyle/>
        <a:p>
          <a:endParaRPr lang="es-EC"/>
        </a:p>
      </dgm:t>
    </dgm:pt>
    <dgm:pt modelId="{69CE70EC-0AC4-4C71-AD6B-76394043E391}" type="pres">
      <dgm:prSet presAssocID="{0B85D21C-436E-4FC5-9071-7B246E24C4E8}" presName="linear" presStyleCnt="0">
        <dgm:presLayoutVars>
          <dgm:dir/>
          <dgm:resizeHandles val="exact"/>
        </dgm:presLayoutVars>
      </dgm:prSet>
      <dgm:spPr/>
    </dgm:pt>
    <dgm:pt modelId="{10F6C443-C50F-4DB9-B024-8C004D2FB725}" type="pres">
      <dgm:prSet presAssocID="{FC657924-019F-452F-933C-768FCA8F77D0}" presName="comp" presStyleCnt="0"/>
      <dgm:spPr/>
    </dgm:pt>
    <dgm:pt modelId="{C04CC6E0-5116-483E-8745-00C4D60A4429}" type="pres">
      <dgm:prSet presAssocID="{FC657924-019F-452F-933C-768FCA8F77D0}" presName="box" presStyleLbl="node1" presStyleIdx="0" presStyleCnt="3"/>
      <dgm:spPr/>
    </dgm:pt>
    <dgm:pt modelId="{EF700DC4-E65D-47AD-AE6A-E78C792F7081}" type="pres">
      <dgm:prSet presAssocID="{FC657924-019F-452F-933C-768FCA8F77D0}" presName="img" presStyleLbl="fgImgPlace1" presStyleIdx="0" presStyleCnt="3"/>
      <dgm:spPr>
        <a:blipFill rotWithShape="1">
          <a:blip xmlns:r="http://schemas.openxmlformats.org/officeDocument/2006/relationships" r:embed="rId1"/>
          <a:srcRect/>
          <a:stretch>
            <a:fillRect l="-24000" r="-24000"/>
          </a:stretch>
        </a:blipFill>
      </dgm:spPr>
    </dgm:pt>
    <dgm:pt modelId="{1F153D2D-DDD6-4AE8-98EC-ED913DE1B456}" type="pres">
      <dgm:prSet presAssocID="{FC657924-019F-452F-933C-768FCA8F77D0}" presName="text" presStyleLbl="node1" presStyleIdx="0" presStyleCnt="3">
        <dgm:presLayoutVars>
          <dgm:bulletEnabled val="1"/>
        </dgm:presLayoutVars>
      </dgm:prSet>
      <dgm:spPr/>
    </dgm:pt>
    <dgm:pt modelId="{406BADFE-AB11-4212-88CE-BF209E542813}" type="pres">
      <dgm:prSet presAssocID="{E26461E0-81AA-406F-BAD6-51CAAE25DBC7}" presName="spacer" presStyleCnt="0"/>
      <dgm:spPr/>
    </dgm:pt>
    <dgm:pt modelId="{5984846F-5E45-4107-86F8-1E9E0CB13CFE}" type="pres">
      <dgm:prSet presAssocID="{CBCC68C5-E99F-48CD-B631-D74C2E4AD614}" presName="comp" presStyleCnt="0"/>
      <dgm:spPr/>
    </dgm:pt>
    <dgm:pt modelId="{AEF902AD-C8EC-4342-AD9A-2542232E2563}" type="pres">
      <dgm:prSet presAssocID="{CBCC68C5-E99F-48CD-B631-D74C2E4AD614}" presName="box" presStyleLbl="node1" presStyleIdx="1" presStyleCnt="3"/>
      <dgm:spPr/>
    </dgm:pt>
    <dgm:pt modelId="{7AB940D0-EE11-40EA-A549-295E216CD35F}" type="pres">
      <dgm:prSet presAssocID="{CBCC68C5-E99F-48CD-B631-D74C2E4AD614}" presName="img" presStyleLbl="fgImgPlace1" presStyleIdx="1" presStyleCnt="3"/>
      <dgm:spPr>
        <a:blipFill rotWithShape="1">
          <a:blip xmlns:r="http://schemas.openxmlformats.org/officeDocument/2006/relationships" r:embed="rId2"/>
          <a:srcRect/>
          <a:stretch>
            <a:fillRect l="-24000" r="-24000"/>
          </a:stretch>
        </a:blipFill>
      </dgm:spPr>
    </dgm:pt>
    <dgm:pt modelId="{D0FEFC0C-16B7-449C-8421-8F0C5FEFE65A}" type="pres">
      <dgm:prSet presAssocID="{CBCC68C5-E99F-48CD-B631-D74C2E4AD614}" presName="text" presStyleLbl="node1" presStyleIdx="1" presStyleCnt="3">
        <dgm:presLayoutVars>
          <dgm:bulletEnabled val="1"/>
        </dgm:presLayoutVars>
      </dgm:prSet>
      <dgm:spPr/>
    </dgm:pt>
    <dgm:pt modelId="{D688145A-7B00-413A-A5EB-2F5893162718}" type="pres">
      <dgm:prSet presAssocID="{91B1C03B-1578-4994-8C3A-C11E9F4CDAC0}" presName="spacer" presStyleCnt="0"/>
      <dgm:spPr/>
    </dgm:pt>
    <dgm:pt modelId="{F5E7B35A-068F-42F3-846C-78826DFFC253}" type="pres">
      <dgm:prSet presAssocID="{B11BFF85-2E24-4BB7-B3A3-1DE8732A326C}" presName="comp" presStyleCnt="0"/>
      <dgm:spPr/>
    </dgm:pt>
    <dgm:pt modelId="{CD4F9B97-D293-4B99-9DEA-DF8C69DC2C5A}" type="pres">
      <dgm:prSet presAssocID="{B11BFF85-2E24-4BB7-B3A3-1DE8732A326C}" presName="box" presStyleLbl="node1" presStyleIdx="2" presStyleCnt="3"/>
      <dgm:spPr/>
    </dgm:pt>
    <dgm:pt modelId="{B5B21F03-C947-4040-9147-AB3BBA4C0652}" type="pres">
      <dgm:prSet presAssocID="{B11BFF85-2E24-4BB7-B3A3-1DE8732A326C}" presName="img" presStyleLbl="fgImgPlace1" presStyleIdx="2" presStyleCnt="3"/>
      <dgm:spPr>
        <a:blipFill rotWithShape="1">
          <a:blip xmlns:r="http://schemas.openxmlformats.org/officeDocument/2006/relationships" r:embed="rId3"/>
          <a:srcRect/>
          <a:stretch>
            <a:fillRect l="-7000" r="-7000"/>
          </a:stretch>
        </a:blipFill>
      </dgm:spPr>
    </dgm:pt>
    <dgm:pt modelId="{0D8BD82C-AEF1-40BB-B725-F4C7061EDAFE}" type="pres">
      <dgm:prSet presAssocID="{B11BFF85-2E24-4BB7-B3A3-1DE8732A326C}" presName="text" presStyleLbl="node1" presStyleIdx="2" presStyleCnt="3">
        <dgm:presLayoutVars>
          <dgm:bulletEnabled val="1"/>
        </dgm:presLayoutVars>
      </dgm:prSet>
      <dgm:spPr/>
    </dgm:pt>
  </dgm:ptLst>
  <dgm:cxnLst>
    <dgm:cxn modelId="{62D8FD0F-43FC-4431-8359-97C31D90BCE1}" type="presOf" srcId="{B11BFF85-2E24-4BB7-B3A3-1DE8732A326C}" destId="{0D8BD82C-AEF1-40BB-B725-F4C7061EDAFE}" srcOrd="1" destOrd="0" presId="urn:microsoft.com/office/officeart/2005/8/layout/vList4"/>
    <dgm:cxn modelId="{E152AC1A-6B7B-4FDC-B600-AE21CB6F4488}" type="presOf" srcId="{B9FC73F7-4CC0-41AC-BE5F-4DD156582DA7}" destId="{D0FEFC0C-16B7-449C-8421-8F0C5FEFE65A}" srcOrd="1" destOrd="1" presId="urn:microsoft.com/office/officeart/2005/8/layout/vList4"/>
    <dgm:cxn modelId="{B0D6721D-AE2B-4257-B300-8E049BE8653D}" type="presOf" srcId="{BE6D1C1D-00A6-4D09-8AF2-FD4B21040062}" destId="{AEF902AD-C8EC-4342-AD9A-2542232E2563}" srcOrd="0" destOrd="2" presId="urn:microsoft.com/office/officeart/2005/8/layout/vList4"/>
    <dgm:cxn modelId="{1F1ECF1F-BF6F-4F5D-8FEF-9F0CDD31BE3A}" type="presOf" srcId="{3A0ED600-CF08-4C1E-86DF-EA38FD9D030E}" destId="{1F153D2D-DDD6-4AE8-98EC-ED913DE1B456}" srcOrd="1" destOrd="2" presId="urn:microsoft.com/office/officeart/2005/8/layout/vList4"/>
    <dgm:cxn modelId="{0E09FF31-7044-4C9B-9E41-279AE5BD1C05}" type="presOf" srcId="{FC657924-019F-452F-933C-768FCA8F77D0}" destId="{1F153D2D-DDD6-4AE8-98EC-ED913DE1B456}" srcOrd="1" destOrd="0" presId="urn:microsoft.com/office/officeart/2005/8/layout/vList4"/>
    <dgm:cxn modelId="{A91BE432-F8F6-4BA0-96D1-CCE3C9453EF7}" type="presOf" srcId="{BE6D1C1D-00A6-4D09-8AF2-FD4B21040062}" destId="{D0FEFC0C-16B7-449C-8421-8F0C5FEFE65A}" srcOrd="1" destOrd="2" presId="urn:microsoft.com/office/officeart/2005/8/layout/vList4"/>
    <dgm:cxn modelId="{D5049B33-BF04-4A45-BE86-992CFFF423AF}" type="presOf" srcId="{6880D77C-1B27-4FEC-88A0-13612ABB1247}" destId="{C04CC6E0-5116-483E-8745-00C4D60A4429}" srcOrd="0" destOrd="1" presId="urn:microsoft.com/office/officeart/2005/8/layout/vList4"/>
    <dgm:cxn modelId="{DCC17C38-543D-458F-BDA3-94EAD6A299F3}" srcId="{FC657924-019F-452F-933C-768FCA8F77D0}" destId="{3A0ED600-CF08-4C1E-86DF-EA38FD9D030E}" srcOrd="1" destOrd="0" parTransId="{BDCB9567-CDEE-48C0-8456-1DE5F850BE14}" sibTransId="{4DCDA696-7D5C-4EDE-9664-309F7EA82A4F}"/>
    <dgm:cxn modelId="{6206A05F-91BF-45AB-81E3-789B4C7624C0}" type="presOf" srcId="{F58675F9-9C67-413C-9C57-6990D58EBE96}" destId="{0D8BD82C-AEF1-40BB-B725-F4C7061EDAFE}" srcOrd="1" destOrd="1" presId="urn:microsoft.com/office/officeart/2005/8/layout/vList4"/>
    <dgm:cxn modelId="{3A2EA561-08EC-4983-9659-860E3752B526}" srcId="{B11BFF85-2E24-4BB7-B3A3-1DE8732A326C}" destId="{F58675F9-9C67-413C-9C57-6990D58EBE96}" srcOrd="0" destOrd="0" parTransId="{EFF7BC83-DC7D-4100-BE4C-B2612C26F534}" sibTransId="{4B862C45-13B7-4C36-B35E-9405BCE7BA43}"/>
    <dgm:cxn modelId="{65BF1545-3B4C-4349-B7BC-D4B75752B96D}" type="presOf" srcId="{B9FC73F7-4CC0-41AC-BE5F-4DD156582DA7}" destId="{AEF902AD-C8EC-4342-AD9A-2542232E2563}" srcOrd="0" destOrd="1" presId="urn:microsoft.com/office/officeart/2005/8/layout/vList4"/>
    <dgm:cxn modelId="{CA917849-1352-4994-8DBD-290F22ED07F9}" type="presOf" srcId="{CBCC68C5-E99F-48CD-B631-D74C2E4AD614}" destId="{D0FEFC0C-16B7-449C-8421-8F0C5FEFE65A}" srcOrd="1" destOrd="0" presId="urn:microsoft.com/office/officeart/2005/8/layout/vList4"/>
    <dgm:cxn modelId="{6ADE284A-4178-4C01-8D66-50C3295A9B1B}" srcId="{0B85D21C-436E-4FC5-9071-7B246E24C4E8}" destId="{CBCC68C5-E99F-48CD-B631-D74C2E4AD614}" srcOrd="1" destOrd="0" parTransId="{99520863-793A-4261-907B-035C39C4D2DF}" sibTransId="{91B1C03B-1578-4994-8C3A-C11E9F4CDAC0}"/>
    <dgm:cxn modelId="{5060AD57-9D5C-4750-B987-CE178169DC3F}" type="presOf" srcId="{FC657924-019F-452F-933C-768FCA8F77D0}" destId="{C04CC6E0-5116-483E-8745-00C4D60A4429}" srcOrd="0" destOrd="0" presId="urn:microsoft.com/office/officeart/2005/8/layout/vList4"/>
    <dgm:cxn modelId="{21A57858-D066-46F5-8EC0-4CF748312061}" type="presOf" srcId="{B11BFF85-2E24-4BB7-B3A3-1DE8732A326C}" destId="{CD4F9B97-D293-4B99-9DEA-DF8C69DC2C5A}" srcOrd="0" destOrd="0" presId="urn:microsoft.com/office/officeart/2005/8/layout/vList4"/>
    <dgm:cxn modelId="{89DCC67F-D39D-4A86-B00C-49A4113054BC}" srcId="{CBCC68C5-E99F-48CD-B631-D74C2E4AD614}" destId="{BE6D1C1D-00A6-4D09-8AF2-FD4B21040062}" srcOrd="1" destOrd="0" parTransId="{C6F8C208-BCDB-44E1-A0DE-4AEC06224562}" sibTransId="{D78B89B4-86C8-430B-BED7-FB64317B7688}"/>
    <dgm:cxn modelId="{31F75780-E6AC-4E56-A07B-F0A25459DF38}" srcId="{0B85D21C-436E-4FC5-9071-7B246E24C4E8}" destId="{B11BFF85-2E24-4BB7-B3A3-1DE8732A326C}" srcOrd="2" destOrd="0" parTransId="{6C51CEFD-1DB4-46B6-8741-6873904C6A5A}" sibTransId="{D55F03B6-CCDA-40A7-B3A3-618C558477CA}"/>
    <dgm:cxn modelId="{4EDED287-0DE6-44AC-A639-83E206E3239B}" type="presOf" srcId="{CBCC68C5-E99F-48CD-B631-D74C2E4AD614}" destId="{AEF902AD-C8EC-4342-AD9A-2542232E2563}" srcOrd="0" destOrd="0" presId="urn:microsoft.com/office/officeart/2005/8/layout/vList4"/>
    <dgm:cxn modelId="{27502B95-2E73-422B-A42E-A3080FCF333A}" srcId="{CBCC68C5-E99F-48CD-B631-D74C2E4AD614}" destId="{B9FC73F7-4CC0-41AC-BE5F-4DD156582DA7}" srcOrd="0" destOrd="0" parTransId="{6F5B1882-A7A3-4992-BA96-5D89B6F8E7BB}" sibTransId="{1012C126-8F2F-4DAB-A5B1-0E1174D26C97}"/>
    <dgm:cxn modelId="{21CB0998-C143-4574-A1E1-E161667AE8CD}" type="presOf" srcId="{0B85D21C-436E-4FC5-9071-7B246E24C4E8}" destId="{69CE70EC-0AC4-4C71-AD6B-76394043E391}" srcOrd="0" destOrd="0" presId="urn:microsoft.com/office/officeart/2005/8/layout/vList4"/>
    <dgm:cxn modelId="{E570B5C7-59DE-42E1-97E6-48A56EF0C8F7}" srcId="{0B85D21C-436E-4FC5-9071-7B246E24C4E8}" destId="{FC657924-019F-452F-933C-768FCA8F77D0}" srcOrd="0" destOrd="0" parTransId="{95290992-C46B-4C4D-9832-F3301104ACBB}" sibTransId="{E26461E0-81AA-406F-BAD6-51CAAE25DBC7}"/>
    <dgm:cxn modelId="{D7F31FCC-A898-4BC4-8523-6CCAF5499338}" srcId="{FC657924-019F-452F-933C-768FCA8F77D0}" destId="{6880D77C-1B27-4FEC-88A0-13612ABB1247}" srcOrd="0" destOrd="0" parTransId="{805C0714-CE7B-4089-B977-97343998248D}" sibTransId="{215FF8CA-3AAF-4A80-88A0-A936920A5655}"/>
    <dgm:cxn modelId="{4E4851DA-DDA6-4621-B6AE-A0E6A008D2E9}" type="presOf" srcId="{6880D77C-1B27-4FEC-88A0-13612ABB1247}" destId="{1F153D2D-DDD6-4AE8-98EC-ED913DE1B456}" srcOrd="1" destOrd="1" presId="urn:microsoft.com/office/officeart/2005/8/layout/vList4"/>
    <dgm:cxn modelId="{05B3C3E1-AAE7-41AD-BBD5-A52D58A08665}" type="presOf" srcId="{F58675F9-9C67-413C-9C57-6990D58EBE96}" destId="{CD4F9B97-D293-4B99-9DEA-DF8C69DC2C5A}" srcOrd="0" destOrd="1" presId="urn:microsoft.com/office/officeart/2005/8/layout/vList4"/>
    <dgm:cxn modelId="{79B48EF0-93C7-42EA-8FE1-26217F674DDC}" type="presOf" srcId="{3A0ED600-CF08-4C1E-86DF-EA38FD9D030E}" destId="{C04CC6E0-5116-483E-8745-00C4D60A4429}" srcOrd="0" destOrd="2" presId="urn:microsoft.com/office/officeart/2005/8/layout/vList4"/>
    <dgm:cxn modelId="{C373363D-4277-4837-8877-18FBE0B02B0E}" type="presParOf" srcId="{69CE70EC-0AC4-4C71-AD6B-76394043E391}" destId="{10F6C443-C50F-4DB9-B024-8C004D2FB725}" srcOrd="0" destOrd="0" presId="urn:microsoft.com/office/officeart/2005/8/layout/vList4"/>
    <dgm:cxn modelId="{CFFD099D-6B30-4E4C-9777-96AE22DAA6AF}" type="presParOf" srcId="{10F6C443-C50F-4DB9-B024-8C004D2FB725}" destId="{C04CC6E0-5116-483E-8745-00C4D60A4429}" srcOrd="0" destOrd="0" presId="urn:microsoft.com/office/officeart/2005/8/layout/vList4"/>
    <dgm:cxn modelId="{1F0FE784-AEB4-4864-AE53-5C7CA163F633}" type="presParOf" srcId="{10F6C443-C50F-4DB9-B024-8C004D2FB725}" destId="{EF700DC4-E65D-47AD-AE6A-E78C792F7081}" srcOrd="1" destOrd="0" presId="urn:microsoft.com/office/officeart/2005/8/layout/vList4"/>
    <dgm:cxn modelId="{09E3C5CF-6342-4CA8-AEEB-D452BDDB1F14}" type="presParOf" srcId="{10F6C443-C50F-4DB9-B024-8C004D2FB725}" destId="{1F153D2D-DDD6-4AE8-98EC-ED913DE1B456}" srcOrd="2" destOrd="0" presId="urn:microsoft.com/office/officeart/2005/8/layout/vList4"/>
    <dgm:cxn modelId="{4FBD3775-7497-4317-ACBB-5B59BB17A7AA}" type="presParOf" srcId="{69CE70EC-0AC4-4C71-AD6B-76394043E391}" destId="{406BADFE-AB11-4212-88CE-BF209E542813}" srcOrd="1" destOrd="0" presId="urn:microsoft.com/office/officeart/2005/8/layout/vList4"/>
    <dgm:cxn modelId="{82269291-9DD4-46D8-820C-3957EDCD6603}" type="presParOf" srcId="{69CE70EC-0AC4-4C71-AD6B-76394043E391}" destId="{5984846F-5E45-4107-86F8-1E9E0CB13CFE}" srcOrd="2" destOrd="0" presId="urn:microsoft.com/office/officeart/2005/8/layout/vList4"/>
    <dgm:cxn modelId="{A7431D49-C1AE-4A90-BB2E-B59D24B9F93C}" type="presParOf" srcId="{5984846F-5E45-4107-86F8-1E9E0CB13CFE}" destId="{AEF902AD-C8EC-4342-AD9A-2542232E2563}" srcOrd="0" destOrd="0" presId="urn:microsoft.com/office/officeart/2005/8/layout/vList4"/>
    <dgm:cxn modelId="{1FB8F152-E1D9-4CB4-A28A-CF185B42BF11}" type="presParOf" srcId="{5984846F-5E45-4107-86F8-1E9E0CB13CFE}" destId="{7AB940D0-EE11-40EA-A549-295E216CD35F}" srcOrd="1" destOrd="0" presId="urn:microsoft.com/office/officeart/2005/8/layout/vList4"/>
    <dgm:cxn modelId="{8AED4DD9-FDC1-451C-B8DC-80AD1652C934}" type="presParOf" srcId="{5984846F-5E45-4107-86F8-1E9E0CB13CFE}" destId="{D0FEFC0C-16B7-449C-8421-8F0C5FEFE65A}" srcOrd="2" destOrd="0" presId="urn:microsoft.com/office/officeart/2005/8/layout/vList4"/>
    <dgm:cxn modelId="{817C4DAD-7648-4D59-822A-1342F9A87E9A}" type="presParOf" srcId="{69CE70EC-0AC4-4C71-AD6B-76394043E391}" destId="{D688145A-7B00-413A-A5EB-2F5893162718}" srcOrd="3" destOrd="0" presId="urn:microsoft.com/office/officeart/2005/8/layout/vList4"/>
    <dgm:cxn modelId="{67E18142-1105-442F-8A01-5E33E5BEEB26}" type="presParOf" srcId="{69CE70EC-0AC4-4C71-AD6B-76394043E391}" destId="{F5E7B35A-068F-42F3-846C-78826DFFC253}" srcOrd="4" destOrd="0" presId="urn:microsoft.com/office/officeart/2005/8/layout/vList4"/>
    <dgm:cxn modelId="{FD5D2227-C00E-4C7D-B8FB-3207D8DB9EE5}" type="presParOf" srcId="{F5E7B35A-068F-42F3-846C-78826DFFC253}" destId="{CD4F9B97-D293-4B99-9DEA-DF8C69DC2C5A}" srcOrd="0" destOrd="0" presId="urn:microsoft.com/office/officeart/2005/8/layout/vList4"/>
    <dgm:cxn modelId="{1414ECB1-2880-4466-9C1F-9F1FFEB7FAD6}" type="presParOf" srcId="{F5E7B35A-068F-42F3-846C-78826DFFC253}" destId="{B5B21F03-C947-4040-9147-AB3BBA4C0652}" srcOrd="1" destOrd="0" presId="urn:microsoft.com/office/officeart/2005/8/layout/vList4"/>
    <dgm:cxn modelId="{FAB8D4A4-7906-4436-8025-532ECBA0477B}" type="presParOf" srcId="{F5E7B35A-068F-42F3-846C-78826DFFC253}" destId="{0D8BD82C-AEF1-40BB-B725-F4C7061EDAFE}"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C2C32D-8051-4DA9-B999-3A081414513E}" type="doc">
      <dgm:prSet loTypeId="urn:microsoft.com/office/officeart/2005/8/layout/pList2" loCatId="list" qsTypeId="urn:microsoft.com/office/officeart/2005/8/quickstyle/simple1" qsCatId="simple" csTypeId="urn:microsoft.com/office/officeart/2005/8/colors/accent1_2" csCatId="accent1" phldr="1"/>
      <dgm:spPr/>
    </dgm:pt>
    <dgm:pt modelId="{0B17005B-0653-44A2-9109-7C2E26B55B60}">
      <dgm:prSet phldrT="[Texto]"/>
      <dgm:spPr/>
      <dgm:t>
        <a:bodyPr/>
        <a:lstStyle/>
        <a:p>
          <a:pPr>
            <a:lnSpc>
              <a:spcPct val="150000"/>
            </a:lnSpc>
          </a:pPr>
          <a:r>
            <a:rPr lang="es-MX" dirty="0"/>
            <a:t>No genera subproductos de la desinfección o SPD, de vital importancia en la industria alimenticia y desinfección de agua.</a:t>
          </a:r>
          <a:endParaRPr lang="es-EC" dirty="0"/>
        </a:p>
      </dgm:t>
    </dgm:pt>
    <dgm:pt modelId="{C2B471C8-7EEF-4F51-A630-70ECCF328729}" type="parTrans" cxnId="{1D8630BC-3166-4563-85EC-55D59F029826}">
      <dgm:prSet/>
      <dgm:spPr/>
      <dgm:t>
        <a:bodyPr/>
        <a:lstStyle/>
        <a:p>
          <a:endParaRPr lang="es-EC"/>
        </a:p>
      </dgm:t>
    </dgm:pt>
    <dgm:pt modelId="{1FB8D104-60E8-413D-9387-94EC04609274}" type="sibTrans" cxnId="{1D8630BC-3166-4563-85EC-55D59F029826}">
      <dgm:prSet/>
      <dgm:spPr/>
      <dgm:t>
        <a:bodyPr/>
        <a:lstStyle/>
        <a:p>
          <a:endParaRPr lang="es-EC"/>
        </a:p>
      </dgm:t>
    </dgm:pt>
    <dgm:pt modelId="{5D8B4EFA-BE02-4A55-8A04-FA6A0FA3D424}">
      <dgm:prSet/>
      <dgm:spPr/>
      <dgm:t>
        <a:bodyPr/>
        <a:lstStyle/>
        <a:p>
          <a:pPr>
            <a:lnSpc>
              <a:spcPct val="150000"/>
            </a:lnSpc>
          </a:pPr>
          <a:r>
            <a:rPr lang="es-MX" dirty="0"/>
            <a:t>No añade residuos químicos que puedan alterar la composición del objeto desinfectado.</a:t>
          </a:r>
          <a:endParaRPr lang="es-EC" dirty="0"/>
        </a:p>
      </dgm:t>
    </dgm:pt>
    <dgm:pt modelId="{765C25DE-8770-4C0F-83C8-F2877E4CB37B}" type="parTrans" cxnId="{7BADBE7A-52CE-4EB7-8367-5F92A477067D}">
      <dgm:prSet/>
      <dgm:spPr/>
      <dgm:t>
        <a:bodyPr/>
        <a:lstStyle/>
        <a:p>
          <a:endParaRPr lang="es-EC"/>
        </a:p>
      </dgm:t>
    </dgm:pt>
    <dgm:pt modelId="{2BE26EC4-D743-4F80-BAA6-2DD6CBC60381}" type="sibTrans" cxnId="{7BADBE7A-52CE-4EB7-8367-5F92A477067D}">
      <dgm:prSet/>
      <dgm:spPr/>
      <dgm:t>
        <a:bodyPr/>
        <a:lstStyle/>
        <a:p>
          <a:endParaRPr lang="es-EC"/>
        </a:p>
      </dgm:t>
    </dgm:pt>
    <dgm:pt modelId="{7EACCBB0-7D29-48F0-9EB8-A96483181393}">
      <dgm:prSet/>
      <dgm:spPr/>
      <dgm:t>
        <a:bodyPr/>
        <a:lstStyle/>
        <a:p>
          <a:pPr>
            <a:lnSpc>
              <a:spcPct val="150000"/>
            </a:lnSpc>
          </a:pPr>
          <a:r>
            <a:rPr lang="es-MX" dirty="0"/>
            <a:t>La radiación UV no es corrosiva es decir no puede dañar o destruir las superficies con las cuales entra en contacto, propiedad que la vuelve ideal para el uso sobre metales.</a:t>
          </a:r>
          <a:endParaRPr lang="es-EC" dirty="0"/>
        </a:p>
      </dgm:t>
    </dgm:pt>
    <dgm:pt modelId="{CE1386F0-E373-499F-A3E8-ADE869FD41E9}" type="parTrans" cxnId="{48B6B768-CE00-4537-9FDF-F2A71D9D3ADA}">
      <dgm:prSet/>
      <dgm:spPr/>
      <dgm:t>
        <a:bodyPr/>
        <a:lstStyle/>
        <a:p>
          <a:endParaRPr lang="es-EC"/>
        </a:p>
      </dgm:t>
    </dgm:pt>
    <dgm:pt modelId="{1E793A61-0C49-4780-8E05-4769072080DF}" type="sibTrans" cxnId="{48B6B768-CE00-4537-9FDF-F2A71D9D3ADA}">
      <dgm:prSet/>
      <dgm:spPr/>
      <dgm:t>
        <a:bodyPr/>
        <a:lstStyle/>
        <a:p>
          <a:endParaRPr lang="es-EC"/>
        </a:p>
      </dgm:t>
    </dgm:pt>
    <dgm:pt modelId="{C8B31B5F-22F4-46BB-BE7F-427D38720E1E}" type="pres">
      <dgm:prSet presAssocID="{3AC2C32D-8051-4DA9-B999-3A081414513E}" presName="Name0" presStyleCnt="0">
        <dgm:presLayoutVars>
          <dgm:dir/>
          <dgm:resizeHandles val="exact"/>
        </dgm:presLayoutVars>
      </dgm:prSet>
      <dgm:spPr/>
    </dgm:pt>
    <dgm:pt modelId="{592EACF0-AF77-4CF8-9098-E20128963124}" type="pres">
      <dgm:prSet presAssocID="{3AC2C32D-8051-4DA9-B999-3A081414513E}" presName="bkgdShp" presStyleLbl="alignAccFollowNode1" presStyleIdx="0" presStyleCnt="1"/>
      <dgm:spPr/>
    </dgm:pt>
    <dgm:pt modelId="{34A3C001-CA7C-4315-86DD-2E3FE874F01E}" type="pres">
      <dgm:prSet presAssocID="{3AC2C32D-8051-4DA9-B999-3A081414513E}" presName="linComp" presStyleCnt="0"/>
      <dgm:spPr/>
    </dgm:pt>
    <dgm:pt modelId="{B6C1B669-232C-4512-8CCC-44D470D1CC12}" type="pres">
      <dgm:prSet presAssocID="{0B17005B-0653-44A2-9109-7C2E26B55B60}" presName="compNode" presStyleCnt="0"/>
      <dgm:spPr/>
    </dgm:pt>
    <dgm:pt modelId="{491F279E-8DC4-45B1-B766-E0059BED898E}" type="pres">
      <dgm:prSet presAssocID="{0B17005B-0653-44A2-9109-7C2E26B55B60}" presName="node" presStyleLbl="node1" presStyleIdx="0" presStyleCnt="3">
        <dgm:presLayoutVars>
          <dgm:bulletEnabled val="1"/>
        </dgm:presLayoutVars>
      </dgm:prSet>
      <dgm:spPr/>
    </dgm:pt>
    <dgm:pt modelId="{3E3D0411-81F6-4FF3-84C6-84FC9D5911F2}" type="pres">
      <dgm:prSet presAssocID="{0B17005B-0653-44A2-9109-7C2E26B55B60}" presName="invisiNode" presStyleLbl="node1" presStyleIdx="0" presStyleCnt="3"/>
      <dgm:spPr/>
    </dgm:pt>
    <dgm:pt modelId="{0C713C43-466F-47B8-9002-18B167877A1A}" type="pres">
      <dgm:prSet presAssocID="{0B17005B-0653-44A2-9109-7C2E26B55B60}" presName="imagNode" presStyleLbl="fgImgPlace1" presStyleIdx="0" presStyleCnt="3"/>
      <dgm:spPr>
        <a:blipFill rotWithShape="1">
          <a:blip xmlns:r="http://schemas.openxmlformats.org/officeDocument/2006/relationships" r:embed="rId1"/>
          <a:srcRect/>
          <a:stretch>
            <a:fillRect l="-18000" r="-18000"/>
          </a:stretch>
        </a:blipFill>
      </dgm:spPr>
    </dgm:pt>
    <dgm:pt modelId="{51EBA638-3829-4E8D-BDFB-CB5D70F211F0}" type="pres">
      <dgm:prSet presAssocID="{1FB8D104-60E8-413D-9387-94EC04609274}" presName="sibTrans" presStyleLbl="sibTrans2D1" presStyleIdx="0" presStyleCnt="0"/>
      <dgm:spPr/>
    </dgm:pt>
    <dgm:pt modelId="{AC2F71CE-CA95-4B95-BB79-1576F80905FD}" type="pres">
      <dgm:prSet presAssocID="{5D8B4EFA-BE02-4A55-8A04-FA6A0FA3D424}" presName="compNode" presStyleCnt="0"/>
      <dgm:spPr/>
    </dgm:pt>
    <dgm:pt modelId="{3110EFD4-79CB-4DFF-B5E5-79C7F0F2CC3B}" type="pres">
      <dgm:prSet presAssocID="{5D8B4EFA-BE02-4A55-8A04-FA6A0FA3D424}" presName="node" presStyleLbl="node1" presStyleIdx="1" presStyleCnt="3">
        <dgm:presLayoutVars>
          <dgm:bulletEnabled val="1"/>
        </dgm:presLayoutVars>
      </dgm:prSet>
      <dgm:spPr/>
    </dgm:pt>
    <dgm:pt modelId="{1A892A62-5A90-4339-85F7-BFFA9BABB173}" type="pres">
      <dgm:prSet presAssocID="{5D8B4EFA-BE02-4A55-8A04-FA6A0FA3D424}" presName="invisiNode" presStyleLbl="node1" presStyleIdx="1" presStyleCnt="3"/>
      <dgm:spPr/>
    </dgm:pt>
    <dgm:pt modelId="{180D8696-E9B3-4D31-B594-93B162628A12}" type="pres">
      <dgm:prSet presAssocID="{5D8B4EFA-BE02-4A55-8A04-FA6A0FA3D424}" presName="imagNode" presStyleLbl="fgImgPlace1" presStyleIdx="1" presStyleCnt="3"/>
      <dgm:spPr>
        <a:blipFill rotWithShape="1">
          <a:blip xmlns:r="http://schemas.openxmlformats.org/officeDocument/2006/relationships" r:embed="rId2"/>
          <a:srcRect/>
          <a:stretch>
            <a:fillRect t="-24000" b="-24000"/>
          </a:stretch>
        </a:blipFill>
      </dgm:spPr>
    </dgm:pt>
    <dgm:pt modelId="{3652F053-2185-4C75-B1B6-9291AEA4F11A}" type="pres">
      <dgm:prSet presAssocID="{2BE26EC4-D743-4F80-BAA6-2DD6CBC60381}" presName="sibTrans" presStyleLbl="sibTrans2D1" presStyleIdx="0" presStyleCnt="0"/>
      <dgm:spPr/>
    </dgm:pt>
    <dgm:pt modelId="{4A072465-BE4A-433B-8F6F-142F1BE37E64}" type="pres">
      <dgm:prSet presAssocID="{7EACCBB0-7D29-48F0-9EB8-A96483181393}" presName="compNode" presStyleCnt="0"/>
      <dgm:spPr/>
    </dgm:pt>
    <dgm:pt modelId="{AA1692A5-1AD7-405B-88F4-2C7EB0F5EBC8}" type="pres">
      <dgm:prSet presAssocID="{7EACCBB0-7D29-48F0-9EB8-A96483181393}" presName="node" presStyleLbl="node1" presStyleIdx="2" presStyleCnt="3">
        <dgm:presLayoutVars>
          <dgm:bulletEnabled val="1"/>
        </dgm:presLayoutVars>
      </dgm:prSet>
      <dgm:spPr/>
    </dgm:pt>
    <dgm:pt modelId="{C7B75373-76A4-45E7-85B6-B948A33B3FA0}" type="pres">
      <dgm:prSet presAssocID="{7EACCBB0-7D29-48F0-9EB8-A96483181393}" presName="invisiNode" presStyleLbl="node1" presStyleIdx="2" presStyleCnt="3"/>
      <dgm:spPr/>
    </dgm:pt>
    <dgm:pt modelId="{5A0F328C-71E6-438B-8E85-3EE081756B96}" type="pres">
      <dgm:prSet presAssocID="{7EACCBB0-7D29-48F0-9EB8-A96483181393}"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4000" b="-24000"/>
          </a:stretch>
        </a:blipFill>
      </dgm:spPr>
    </dgm:pt>
  </dgm:ptLst>
  <dgm:cxnLst>
    <dgm:cxn modelId="{BDFF710E-EBAA-42FF-9530-01A4C68DFD9F}" type="presOf" srcId="{5D8B4EFA-BE02-4A55-8A04-FA6A0FA3D424}" destId="{3110EFD4-79CB-4DFF-B5E5-79C7F0F2CC3B}" srcOrd="0" destOrd="0" presId="urn:microsoft.com/office/officeart/2005/8/layout/pList2"/>
    <dgm:cxn modelId="{42BBDE22-FDCB-4B8A-8D0E-9E4AB79C4CCC}" type="presOf" srcId="{2BE26EC4-D743-4F80-BAA6-2DD6CBC60381}" destId="{3652F053-2185-4C75-B1B6-9291AEA4F11A}" srcOrd="0" destOrd="0" presId="urn:microsoft.com/office/officeart/2005/8/layout/pList2"/>
    <dgm:cxn modelId="{603EA225-95AF-4008-830E-4E9C4F0A9DA6}" type="presOf" srcId="{0B17005B-0653-44A2-9109-7C2E26B55B60}" destId="{491F279E-8DC4-45B1-B766-E0059BED898E}" srcOrd="0" destOrd="0" presId="urn:microsoft.com/office/officeart/2005/8/layout/pList2"/>
    <dgm:cxn modelId="{280DFB5D-7603-40A2-B818-67690B9F7D94}" type="presOf" srcId="{7EACCBB0-7D29-48F0-9EB8-A96483181393}" destId="{AA1692A5-1AD7-405B-88F4-2C7EB0F5EBC8}" srcOrd="0" destOrd="0" presId="urn:microsoft.com/office/officeart/2005/8/layout/pList2"/>
    <dgm:cxn modelId="{48B6B768-CE00-4537-9FDF-F2A71D9D3ADA}" srcId="{3AC2C32D-8051-4DA9-B999-3A081414513E}" destId="{7EACCBB0-7D29-48F0-9EB8-A96483181393}" srcOrd="2" destOrd="0" parTransId="{CE1386F0-E373-499F-A3E8-ADE869FD41E9}" sibTransId="{1E793A61-0C49-4780-8E05-4769072080DF}"/>
    <dgm:cxn modelId="{7BADBE7A-52CE-4EB7-8367-5F92A477067D}" srcId="{3AC2C32D-8051-4DA9-B999-3A081414513E}" destId="{5D8B4EFA-BE02-4A55-8A04-FA6A0FA3D424}" srcOrd="1" destOrd="0" parTransId="{765C25DE-8770-4C0F-83C8-F2877E4CB37B}" sibTransId="{2BE26EC4-D743-4F80-BAA6-2DD6CBC60381}"/>
    <dgm:cxn modelId="{B43945B0-79F8-498C-880B-79D0C843E3F6}" type="presOf" srcId="{1FB8D104-60E8-413D-9387-94EC04609274}" destId="{51EBA638-3829-4E8D-BDFB-CB5D70F211F0}" srcOrd="0" destOrd="0" presId="urn:microsoft.com/office/officeart/2005/8/layout/pList2"/>
    <dgm:cxn modelId="{1D8630BC-3166-4563-85EC-55D59F029826}" srcId="{3AC2C32D-8051-4DA9-B999-3A081414513E}" destId="{0B17005B-0653-44A2-9109-7C2E26B55B60}" srcOrd="0" destOrd="0" parTransId="{C2B471C8-7EEF-4F51-A630-70ECCF328729}" sibTransId="{1FB8D104-60E8-413D-9387-94EC04609274}"/>
    <dgm:cxn modelId="{667739BE-56E3-4C09-A6B7-85A30E8DF095}" type="presOf" srcId="{3AC2C32D-8051-4DA9-B999-3A081414513E}" destId="{C8B31B5F-22F4-46BB-BE7F-427D38720E1E}" srcOrd="0" destOrd="0" presId="urn:microsoft.com/office/officeart/2005/8/layout/pList2"/>
    <dgm:cxn modelId="{56AF1037-C5F1-4CC1-89F9-67B6CBA44F09}" type="presParOf" srcId="{C8B31B5F-22F4-46BB-BE7F-427D38720E1E}" destId="{592EACF0-AF77-4CF8-9098-E20128963124}" srcOrd="0" destOrd="0" presId="urn:microsoft.com/office/officeart/2005/8/layout/pList2"/>
    <dgm:cxn modelId="{DC251B0B-5DBB-4ADD-BD36-AEBA6A12FE45}" type="presParOf" srcId="{C8B31B5F-22F4-46BB-BE7F-427D38720E1E}" destId="{34A3C001-CA7C-4315-86DD-2E3FE874F01E}" srcOrd="1" destOrd="0" presId="urn:microsoft.com/office/officeart/2005/8/layout/pList2"/>
    <dgm:cxn modelId="{2677D532-EC89-4805-9163-693A19559829}" type="presParOf" srcId="{34A3C001-CA7C-4315-86DD-2E3FE874F01E}" destId="{B6C1B669-232C-4512-8CCC-44D470D1CC12}" srcOrd="0" destOrd="0" presId="urn:microsoft.com/office/officeart/2005/8/layout/pList2"/>
    <dgm:cxn modelId="{59386127-41EC-485A-976E-4670A6364CB2}" type="presParOf" srcId="{B6C1B669-232C-4512-8CCC-44D470D1CC12}" destId="{491F279E-8DC4-45B1-B766-E0059BED898E}" srcOrd="0" destOrd="0" presId="urn:microsoft.com/office/officeart/2005/8/layout/pList2"/>
    <dgm:cxn modelId="{7A0E27F3-1320-4714-9F9E-F34508CCC8FF}" type="presParOf" srcId="{B6C1B669-232C-4512-8CCC-44D470D1CC12}" destId="{3E3D0411-81F6-4FF3-84C6-84FC9D5911F2}" srcOrd="1" destOrd="0" presId="urn:microsoft.com/office/officeart/2005/8/layout/pList2"/>
    <dgm:cxn modelId="{0C709913-5756-4617-8EBA-A975CF97C54A}" type="presParOf" srcId="{B6C1B669-232C-4512-8CCC-44D470D1CC12}" destId="{0C713C43-466F-47B8-9002-18B167877A1A}" srcOrd="2" destOrd="0" presId="urn:microsoft.com/office/officeart/2005/8/layout/pList2"/>
    <dgm:cxn modelId="{5BCDAAA2-40BF-43E5-94CB-710B23C5F176}" type="presParOf" srcId="{34A3C001-CA7C-4315-86DD-2E3FE874F01E}" destId="{51EBA638-3829-4E8D-BDFB-CB5D70F211F0}" srcOrd="1" destOrd="0" presId="urn:microsoft.com/office/officeart/2005/8/layout/pList2"/>
    <dgm:cxn modelId="{11DFE32B-11D9-42E7-A696-781F6E49A97F}" type="presParOf" srcId="{34A3C001-CA7C-4315-86DD-2E3FE874F01E}" destId="{AC2F71CE-CA95-4B95-BB79-1576F80905FD}" srcOrd="2" destOrd="0" presId="urn:microsoft.com/office/officeart/2005/8/layout/pList2"/>
    <dgm:cxn modelId="{E6D3BE97-C8BB-49FD-BDA1-E10FF0DCF3E3}" type="presParOf" srcId="{AC2F71CE-CA95-4B95-BB79-1576F80905FD}" destId="{3110EFD4-79CB-4DFF-B5E5-79C7F0F2CC3B}" srcOrd="0" destOrd="0" presId="urn:microsoft.com/office/officeart/2005/8/layout/pList2"/>
    <dgm:cxn modelId="{0338B135-B2B1-48B1-BD96-4B37E258546F}" type="presParOf" srcId="{AC2F71CE-CA95-4B95-BB79-1576F80905FD}" destId="{1A892A62-5A90-4339-85F7-BFFA9BABB173}" srcOrd="1" destOrd="0" presId="urn:microsoft.com/office/officeart/2005/8/layout/pList2"/>
    <dgm:cxn modelId="{4B3A0579-0A1A-48CF-B8FB-C157409F4B5F}" type="presParOf" srcId="{AC2F71CE-CA95-4B95-BB79-1576F80905FD}" destId="{180D8696-E9B3-4D31-B594-93B162628A12}" srcOrd="2" destOrd="0" presId="urn:microsoft.com/office/officeart/2005/8/layout/pList2"/>
    <dgm:cxn modelId="{7A7958FD-A73E-4C0F-99C2-F14ABFC72FBF}" type="presParOf" srcId="{34A3C001-CA7C-4315-86DD-2E3FE874F01E}" destId="{3652F053-2185-4C75-B1B6-9291AEA4F11A}" srcOrd="3" destOrd="0" presId="urn:microsoft.com/office/officeart/2005/8/layout/pList2"/>
    <dgm:cxn modelId="{39AA57F0-B399-47A9-9DF2-4D26AFE64379}" type="presParOf" srcId="{34A3C001-CA7C-4315-86DD-2E3FE874F01E}" destId="{4A072465-BE4A-433B-8F6F-142F1BE37E64}" srcOrd="4" destOrd="0" presId="urn:microsoft.com/office/officeart/2005/8/layout/pList2"/>
    <dgm:cxn modelId="{5AB606D2-C65D-4B05-8D67-AF84056CDE42}" type="presParOf" srcId="{4A072465-BE4A-433B-8F6F-142F1BE37E64}" destId="{AA1692A5-1AD7-405B-88F4-2C7EB0F5EBC8}" srcOrd="0" destOrd="0" presId="urn:microsoft.com/office/officeart/2005/8/layout/pList2"/>
    <dgm:cxn modelId="{6A70C973-4AD1-4A25-B165-A3ED2434C01F}" type="presParOf" srcId="{4A072465-BE4A-433B-8F6F-142F1BE37E64}" destId="{C7B75373-76A4-45E7-85B6-B948A33B3FA0}" srcOrd="1" destOrd="0" presId="urn:microsoft.com/office/officeart/2005/8/layout/pList2"/>
    <dgm:cxn modelId="{E9B5E02D-2638-42BF-8CD5-00376AF5638F}" type="presParOf" srcId="{4A072465-BE4A-433B-8F6F-142F1BE37E64}" destId="{5A0F328C-71E6-438B-8E85-3EE081756B96}"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54B587-7998-4D95-98DF-BB98D3DF67B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1C7F87F3-83E2-439C-84F9-67029936D98C}">
      <dgm:prSet phldrT="[Texto]" custT="1"/>
      <dgm:spPr/>
      <dgm:t>
        <a:bodyPr/>
        <a:lstStyle/>
        <a:p>
          <a:pPr>
            <a:lnSpc>
              <a:spcPct val="150000"/>
            </a:lnSpc>
          </a:pPr>
          <a:r>
            <a:rPr lang="es-EC" sz="2000" dirty="0">
              <a:solidFill>
                <a:schemeClr val="tx1"/>
              </a:solidFill>
            </a:rPr>
            <a:t>¿</a:t>
          </a:r>
          <a:r>
            <a:rPr lang="es-EC" sz="2400" dirty="0">
              <a:solidFill>
                <a:schemeClr val="tx1"/>
              </a:solidFill>
            </a:rPr>
            <a:t>Qué es?</a:t>
          </a:r>
          <a:br>
            <a:rPr lang="es-EC" sz="2400" dirty="0"/>
          </a:br>
          <a:r>
            <a:rPr lang="es-EC" sz="2400" dirty="0"/>
            <a:t>Enfermedad causada por el virus SARS-CoV 2</a:t>
          </a:r>
        </a:p>
      </dgm:t>
    </dgm:pt>
    <dgm:pt modelId="{9355B4CD-141D-4ABD-A99C-D7E95DAC79C5}" type="parTrans" cxnId="{8F368E57-2FE9-4BEA-840D-590368440B60}">
      <dgm:prSet/>
      <dgm:spPr/>
      <dgm:t>
        <a:bodyPr/>
        <a:lstStyle/>
        <a:p>
          <a:endParaRPr lang="es-EC"/>
        </a:p>
      </dgm:t>
    </dgm:pt>
    <dgm:pt modelId="{CC9F4453-3756-44C1-8131-0D0757EB758A}" type="sibTrans" cxnId="{8F368E57-2FE9-4BEA-840D-590368440B60}">
      <dgm:prSet/>
      <dgm:spPr/>
      <dgm:t>
        <a:bodyPr/>
        <a:lstStyle/>
        <a:p>
          <a:endParaRPr lang="es-EC"/>
        </a:p>
      </dgm:t>
    </dgm:pt>
    <dgm:pt modelId="{8BBE3A7D-3E5C-4FE5-9BFE-96BEFD960B38}">
      <dgm:prSet phldrT="[Texto]" custT="1"/>
      <dgm:spPr/>
      <dgm:t>
        <a:bodyPr/>
        <a:lstStyle/>
        <a:p>
          <a:pPr>
            <a:lnSpc>
              <a:spcPct val="90000"/>
            </a:lnSpc>
          </a:pPr>
          <a:r>
            <a:rPr lang="es-EC" sz="2000" dirty="0">
              <a:solidFill>
                <a:schemeClr val="tx1"/>
              </a:solidFill>
            </a:rPr>
            <a:t>Mecanismo de propagación</a:t>
          </a:r>
        </a:p>
        <a:p>
          <a:pPr>
            <a:lnSpc>
              <a:spcPct val="150000"/>
            </a:lnSpc>
          </a:pPr>
          <a:r>
            <a:rPr lang="es-EC" sz="2000" dirty="0"/>
            <a:t>Contacto directo</a:t>
          </a:r>
        </a:p>
        <a:p>
          <a:pPr>
            <a:lnSpc>
              <a:spcPct val="90000"/>
            </a:lnSpc>
          </a:pPr>
          <a:r>
            <a:rPr lang="es-EC" sz="2000" dirty="0"/>
            <a:t>Aerosoles</a:t>
          </a:r>
        </a:p>
        <a:p>
          <a:pPr>
            <a:lnSpc>
              <a:spcPct val="150000"/>
            </a:lnSpc>
          </a:pPr>
          <a:r>
            <a:rPr lang="es-EC" sz="2000" dirty="0"/>
            <a:t>Superficies</a:t>
          </a:r>
        </a:p>
      </dgm:t>
    </dgm:pt>
    <dgm:pt modelId="{5CE1D080-7FE5-4CE2-93C5-10D886356515}" type="parTrans" cxnId="{E6EBD2AF-4E63-4DC2-BCE0-B83F996296A9}">
      <dgm:prSet/>
      <dgm:spPr/>
      <dgm:t>
        <a:bodyPr/>
        <a:lstStyle/>
        <a:p>
          <a:endParaRPr lang="es-EC"/>
        </a:p>
      </dgm:t>
    </dgm:pt>
    <dgm:pt modelId="{9F372504-1964-474A-96A0-326D891F4301}" type="sibTrans" cxnId="{E6EBD2AF-4E63-4DC2-BCE0-B83F996296A9}">
      <dgm:prSet/>
      <dgm:spPr/>
      <dgm:t>
        <a:bodyPr/>
        <a:lstStyle/>
        <a:p>
          <a:endParaRPr lang="es-EC"/>
        </a:p>
      </dgm:t>
    </dgm:pt>
    <dgm:pt modelId="{83586B58-9F81-4FB1-A4FD-04A16495BAD1}">
      <dgm:prSet phldrT="[Texto]" custT="1"/>
      <dgm:spPr/>
      <dgm:t>
        <a:bodyPr/>
        <a:lstStyle/>
        <a:p>
          <a:pPr>
            <a:lnSpc>
              <a:spcPct val="150000"/>
            </a:lnSpc>
          </a:pPr>
          <a:r>
            <a:rPr lang="es-EC" sz="2000" dirty="0">
              <a:solidFill>
                <a:schemeClr val="tx1"/>
              </a:solidFill>
            </a:rPr>
            <a:t>Situación en Ecuador</a:t>
          </a:r>
        </a:p>
        <a:p>
          <a:pPr>
            <a:lnSpc>
              <a:spcPct val="150000"/>
            </a:lnSpc>
          </a:pPr>
          <a:r>
            <a:rPr lang="es-EC" sz="2000" dirty="0"/>
            <a:t>Total de casos: 311k</a:t>
          </a:r>
        </a:p>
        <a:p>
          <a:pPr>
            <a:lnSpc>
              <a:spcPct val="150000"/>
            </a:lnSpc>
          </a:pPr>
          <a:r>
            <a:rPr lang="es-EC" sz="2000" dirty="0"/>
            <a:t>Personas recuperadas: 263k</a:t>
          </a:r>
        </a:p>
        <a:p>
          <a:pPr>
            <a:lnSpc>
              <a:spcPct val="150000"/>
            </a:lnSpc>
          </a:pPr>
          <a:r>
            <a:rPr lang="es-EC" sz="2000" dirty="0"/>
            <a:t> Muertes: 16,435</a:t>
          </a:r>
          <a:endParaRPr lang="es-EC" sz="1400" dirty="0"/>
        </a:p>
      </dgm:t>
    </dgm:pt>
    <dgm:pt modelId="{1BAC5E8E-FC5A-4690-8BF1-DE800E11D1FE}" type="parTrans" cxnId="{6F6BD113-B1EA-4946-8827-69326412816B}">
      <dgm:prSet/>
      <dgm:spPr/>
      <dgm:t>
        <a:bodyPr/>
        <a:lstStyle/>
        <a:p>
          <a:endParaRPr lang="es-EC"/>
        </a:p>
      </dgm:t>
    </dgm:pt>
    <dgm:pt modelId="{F16CF15B-CB96-4E3B-9C78-77BF78EB6FDA}" type="sibTrans" cxnId="{6F6BD113-B1EA-4946-8827-69326412816B}">
      <dgm:prSet/>
      <dgm:spPr/>
      <dgm:t>
        <a:bodyPr/>
        <a:lstStyle/>
        <a:p>
          <a:endParaRPr lang="es-EC"/>
        </a:p>
      </dgm:t>
    </dgm:pt>
    <dgm:pt modelId="{21908BDE-2C39-4E43-9CB6-2051A5EA81C6}">
      <dgm:prSet phldrT="[Texto]" custT="1"/>
      <dgm:spPr/>
      <dgm:t>
        <a:bodyPr/>
        <a:lstStyle/>
        <a:p>
          <a:pPr>
            <a:lnSpc>
              <a:spcPct val="150000"/>
            </a:lnSpc>
          </a:pPr>
          <a:r>
            <a:rPr lang="es-MX" sz="2000" dirty="0">
              <a:solidFill>
                <a:schemeClr val="tx1"/>
              </a:solidFill>
            </a:rPr>
            <a:t>Situación Mundial</a:t>
          </a:r>
        </a:p>
        <a:p>
          <a:r>
            <a:rPr lang="es-MX" sz="2000" dirty="0"/>
            <a:t>Total de casos: 123M</a:t>
          </a:r>
        </a:p>
        <a:p>
          <a:r>
            <a:rPr lang="es-MX" sz="2000" dirty="0"/>
            <a:t>Personas recuperadas: 69,7M</a:t>
          </a:r>
        </a:p>
        <a:p>
          <a:r>
            <a:rPr lang="es-MX" sz="2000" dirty="0"/>
            <a:t> Muertes: 2,71M</a:t>
          </a:r>
          <a:endParaRPr lang="es-EC" sz="1400" dirty="0"/>
        </a:p>
      </dgm:t>
    </dgm:pt>
    <dgm:pt modelId="{EF0DF9CC-D555-4844-B37A-B9AC2A89BC2E}" type="parTrans" cxnId="{583A5608-F203-4959-91BE-50427B9B02D1}">
      <dgm:prSet/>
      <dgm:spPr/>
      <dgm:t>
        <a:bodyPr/>
        <a:lstStyle/>
        <a:p>
          <a:endParaRPr lang="es-EC"/>
        </a:p>
      </dgm:t>
    </dgm:pt>
    <dgm:pt modelId="{C03028A0-9AB7-4CDF-A8DD-05E5E7AB645D}" type="sibTrans" cxnId="{583A5608-F203-4959-91BE-50427B9B02D1}">
      <dgm:prSet/>
      <dgm:spPr/>
      <dgm:t>
        <a:bodyPr/>
        <a:lstStyle/>
        <a:p>
          <a:endParaRPr lang="es-EC"/>
        </a:p>
      </dgm:t>
    </dgm:pt>
    <dgm:pt modelId="{B1D9307B-831D-4E56-A9E5-A82875AA3E01}" type="pres">
      <dgm:prSet presAssocID="{4F54B587-7998-4D95-98DF-BB98D3DF67B0}" presName="diagram" presStyleCnt="0">
        <dgm:presLayoutVars>
          <dgm:dir/>
          <dgm:resizeHandles val="exact"/>
        </dgm:presLayoutVars>
      </dgm:prSet>
      <dgm:spPr/>
    </dgm:pt>
    <dgm:pt modelId="{75CCE3D6-9991-4806-A659-B5D929988A03}" type="pres">
      <dgm:prSet presAssocID="{1C7F87F3-83E2-439C-84F9-67029936D98C}" presName="node" presStyleLbl="node1" presStyleIdx="0" presStyleCnt="4" custScaleY="119360">
        <dgm:presLayoutVars>
          <dgm:bulletEnabled val="1"/>
        </dgm:presLayoutVars>
      </dgm:prSet>
      <dgm:spPr/>
    </dgm:pt>
    <dgm:pt modelId="{F62C911A-B4D9-44BE-924B-A39086E3DAED}" type="pres">
      <dgm:prSet presAssocID="{CC9F4453-3756-44C1-8131-0D0757EB758A}" presName="sibTrans" presStyleCnt="0"/>
      <dgm:spPr/>
    </dgm:pt>
    <dgm:pt modelId="{A4AD9DAC-F63F-4C6F-9504-6903F23F83F8}" type="pres">
      <dgm:prSet presAssocID="{8BBE3A7D-3E5C-4FE5-9BFE-96BEFD960B38}" presName="node" presStyleLbl="node1" presStyleIdx="1" presStyleCnt="4" custScaleY="119360">
        <dgm:presLayoutVars>
          <dgm:bulletEnabled val="1"/>
        </dgm:presLayoutVars>
      </dgm:prSet>
      <dgm:spPr/>
    </dgm:pt>
    <dgm:pt modelId="{F1F29BBD-DCB4-4D76-9C23-DC1177ACF133}" type="pres">
      <dgm:prSet presAssocID="{9F372504-1964-474A-96A0-326D891F4301}" presName="sibTrans" presStyleCnt="0"/>
      <dgm:spPr/>
    </dgm:pt>
    <dgm:pt modelId="{EFB8617D-97AD-4A7A-9FF8-E3D99B7BEF92}" type="pres">
      <dgm:prSet presAssocID="{83586B58-9F81-4FB1-A4FD-04A16495BAD1}" presName="node" presStyleLbl="node1" presStyleIdx="2" presStyleCnt="4" custScaleY="119360">
        <dgm:presLayoutVars>
          <dgm:bulletEnabled val="1"/>
        </dgm:presLayoutVars>
      </dgm:prSet>
      <dgm:spPr/>
    </dgm:pt>
    <dgm:pt modelId="{3374A194-6AC1-4B37-8577-7E26F0AE5CEC}" type="pres">
      <dgm:prSet presAssocID="{F16CF15B-CB96-4E3B-9C78-77BF78EB6FDA}" presName="sibTrans" presStyleCnt="0"/>
      <dgm:spPr/>
    </dgm:pt>
    <dgm:pt modelId="{BEA3D963-E7DC-4BF9-90EF-63CA6C2C743D}" type="pres">
      <dgm:prSet presAssocID="{21908BDE-2C39-4E43-9CB6-2051A5EA81C6}" presName="node" presStyleLbl="node1" presStyleIdx="3" presStyleCnt="4" custScaleX="111721">
        <dgm:presLayoutVars>
          <dgm:bulletEnabled val="1"/>
        </dgm:presLayoutVars>
      </dgm:prSet>
      <dgm:spPr/>
    </dgm:pt>
  </dgm:ptLst>
  <dgm:cxnLst>
    <dgm:cxn modelId="{583A5608-F203-4959-91BE-50427B9B02D1}" srcId="{4F54B587-7998-4D95-98DF-BB98D3DF67B0}" destId="{21908BDE-2C39-4E43-9CB6-2051A5EA81C6}" srcOrd="3" destOrd="0" parTransId="{EF0DF9CC-D555-4844-B37A-B9AC2A89BC2E}" sibTransId="{C03028A0-9AB7-4CDF-A8DD-05E5E7AB645D}"/>
    <dgm:cxn modelId="{6F6BD113-B1EA-4946-8827-69326412816B}" srcId="{4F54B587-7998-4D95-98DF-BB98D3DF67B0}" destId="{83586B58-9F81-4FB1-A4FD-04A16495BAD1}" srcOrd="2" destOrd="0" parTransId="{1BAC5E8E-FC5A-4690-8BF1-DE800E11D1FE}" sibTransId="{F16CF15B-CB96-4E3B-9C78-77BF78EB6FDA}"/>
    <dgm:cxn modelId="{CBCD4A16-53AB-4CA5-A3F0-E2BF77E96C2E}" type="presOf" srcId="{21908BDE-2C39-4E43-9CB6-2051A5EA81C6}" destId="{BEA3D963-E7DC-4BF9-90EF-63CA6C2C743D}" srcOrd="0" destOrd="0" presId="urn:microsoft.com/office/officeart/2005/8/layout/default"/>
    <dgm:cxn modelId="{E591793D-6D46-409E-A462-FC8AF931FD00}" type="presOf" srcId="{83586B58-9F81-4FB1-A4FD-04A16495BAD1}" destId="{EFB8617D-97AD-4A7A-9FF8-E3D99B7BEF92}" srcOrd="0" destOrd="0" presId="urn:microsoft.com/office/officeart/2005/8/layout/default"/>
    <dgm:cxn modelId="{8F368E57-2FE9-4BEA-840D-590368440B60}" srcId="{4F54B587-7998-4D95-98DF-BB98D3DF67B0}" destId="{1C7F87F3-83E2-439C-84F9-67029936D98C}" srcOrd="0" destOrd="0" parTransId="{9355B4CD-141D-4ABD-A99C-D7E95DAC79C5}" sibTransId="{CC9F4453-3756-44C1-8131-0D0757EB758A}"/>
    <dgm:cxn modelId="{85C1448C-5370-4A93-8995-9899DECC5394}" type="presOf" srcId="{1C7F87F3-83E2-439C-84F9-67029936D98C}" destId="{75CCE3D6-9991-4806-A659-B5D929988A03}" srcOrd="0" destOrd="0" presId="urn:microsoft.com/office/officeart/2005/8/layout/default"/>
    <dgm:cxn modelId="{E6EBD2AF-4E63-4DC2-BCE0-B83F996296A9}" srcId="{4F54B587-7998-4D95-98DF-BB98D3DF67B0}" destId="{8BBE3A7D-3E5C-4FE5-9BFE-96BEFD960B38}" srcOrd="1" destOrd="0" parTransId="{5CE1D080-7FE5-4CE2-93C5-10D886356515}" sibTransId="{9F372504-1964-474A-96A0-326D891F4301}"/>
    <dgm:cxn modelId="{989619D5-130C-4FB3-958C-26C41E7720E7}" type="presOf" srcId="{4F54B587-7998-4D95-98DF-BB98D3DF67B0}" destId="{B1D9307B-831D-4E56-A9E5-A82875AA3E01}" srcOrd="0" destOrd="0" presId="urn:microsoft.com/office/officeart/2005/8/layout/default"/>
    <dgm:cxn modelId="{3DDF39DF-C374-429A-B0CB-63D5F654BFC5}" type="presOf" srcId="{8BBE3A7D-3E5C-4FE5-9BFE-96BEFD960B38}" destId="{A4AD9DAC-F63F-4C6F-9504-6903F23F83F8}" srcOrd="0" destOrd="0" presId="urn:microsoft.com/office/officeart/2005/8/layout/default"/>
    <dgm:cxn modelId="{92FABD46-DE51-4EE9-B3E9-1225C9528899}" type="presParOf" srcId="{B1D9307B-831D-4E56-A9E5-A82875AA3E01}" destId="{75CCE3D6-9991-4806-A659-B5D929988A03}" srcOrd="0" destOrd="0" presId="urn:microsoft.com/office/officeart/2005/8/layout/default"/>
    <dgm:cxn modelId="{FFFAB105-6F9E-4185-9502-040CA5635310}" type="presParOf" srcId="{B1D9307B-831D-4E56-A9E5-A82875AA3E01}" destId="{F62C911A-B4D9-44BE-924B-A39086E3DAED}" srcOrd="1" destOrd="0" presId="urn:microsoft.com/office/officeart/2005/8/layout/default"/>
    <dgm:cxn modelId="{55621CB7-7AAE-4C0B-97BF-6A95C75A8DB0}" type="presParOf" srcId="{B1D9307B-831D-4E56-A9E5-A82875AA3E01}" destId="{A4AD9DAC-F63F-4C6F-9504-6903F23F83F8}" srcOrd="2" destOrd="0" presId="urn:microsoft.com/office/officeart/2005/8/layout/default"/>
    <dgm:cxn modelId="{4D374D98-679B-43C6-9E70-7C26AB6E89BE}" type="presParOf" srcId="{B1D9307B-831D-4E56-A9E5-A82875AA3E01}" destId="{F1F29BBD-DCB4-4D76-9C23-DC1177ACF133}" srcOrd="3" destOrd="0" presId="urn:microsoft.com/office/officeart/2005/8/layout/default"/>
    <dgm:cxn modelId="{13081821-44C1-4672-9C5A-EE6665A62B9C}" type="presParOf" srcId="{B1D9307B-831D-4E56-A9E5-A82875AA3E01}" destId="{EFB8617D-97AD-4A7A-9FF8-E3D99B7BEF92}" srcOrd="4" destOrd="0" presId="urn:microsoft.com/office/officeart/2005/8/layout/default"/>
    <dgm:cxn modelId="{28A09EB3-09F0-4237-B6BE-45344E46C403}" type="presParOf" srcId="{B1D9307B-831D-4E56-A9E5-A82875AA3E01}" destId="{3374A194-6AC1-4B37-8577-7E26F0AE5CEC}" srcOrd="5" destOrd="0" presId="urn:microsoft.com/office/officeart/2005/8/layout/default"/>
    <dgm:cxn modelId="{2601DDFB-0345-43CE-9C64-E6B1E9C7B377}" type="presParOf" srcId="{B1D9307B-831D-4E56-A9E5-A82875AA3E01}" destId="{BEA3D963-E7DC-4BF9-90EF-63CA6C2C743D}"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0A59741-24F6-4C36-9432-C961C1AE8A8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s-EC"/>
        </a:p>
      </dgm:t>
    </dgm:pt>
    <dgm:pt modelId="{881655EE-A8E8-44D0-A00E-F0CB7B62C8E4}">
      <dgm:prSet phldrT="[Texto]"/>
      <dgm:spPr/>
      <dgm:t>
        <a:bodyPr/>
        <a:lstStyle/>
        <a:p>
          <a:r>
            <a:rPr lang="es-EC" dirty="0"/>
            <a:t>Especies Monetarias</a:t>
          </a:r>
        </a:p>
      </dgm:t>
    </dgm:pt>
    <dgm:pt modelId="{8883A967-9290-4BA2-96E0-92FADDA71B1A}" type="parTrans" cxnId="{96BC3954-B3F5-4A8B-9C54-ABF38EB6127C}">
      <dgm:prSet/>
      <dgm:spPr/>
      <dgm:t>
        <a:bodyPr/>
        <a:lstStyle/>
        <a:p>
          <a:endParaRPr lang="es-EC"/>
        </a:p>
      </dgm:t>
    </dgm:pt>
    <dgm:pt modelId="{337B40FD-1F1F-45A9-97ED-B87326A46F61}" type="sibTrans" cxnId="{96BC3954-B3F5-4A8B-9C54-ABF38EB6127C}">
      <dgm:prSet/>
      <dgm:spPr/>
      <dgm:t>
        <a:bodyPr/>
        <a:lstStyle/>
        <a:p>
          <a:endParaRPr lang="es-EC"/>
        </a:p>
      </dgm:t>
    </dgm:pt>
    <dgm:pt modelId="{F75A9843-F28D-4999-B474-F51360622EBB}">
      <dgm:prSet phldrT="[Texto]"/>
      <dgm:spPr/>
      <dgm:t>
        <a:bodyPr/>
        <a:lstStyle/>
        <a:p>
          <a:r>
            <a:rPr lang="es-EC" dirty="0"/>
            <a:t>Dentro del Ecuador (2018) circulaban 15,915 millones de USD en especies monetarias.</a:t>
          </a:r>
        </a:p>
      </dgm:t>
    </dgm:pt>
    <dgm:pt modelId="{6D8FC220-9DBA-4B9E-B92E-41F6002FD692}" type="parTrans" cxnId="{0F50DB76-A4AE-442D-A1EF-E1DFAFB194DB}">
      <dgm:prSet/>
      <dgm:spPr/>
      <dgm:t>
        <a:bodyPr/>
        <a:lstStyle/>
        <a:p>
          <a:endParaRPr lang="es-EC"/>
        </a:p>
      </dgm:t>
    </dgm:pt>
    <dgm:pt modelId="{A7B280C4-1EAB-4972-9E6B-E880BBCCA43D}" type="sibTrans" cxnId="{0F50DB76-A4AE-442D-A1EF-E1DFAFB194DB}">
      <dgm:prSet/>
      <dgm:spPr/>
      <dgm:t>
        <a:bodyPr/>
        <a:lstStyle/>
        <a:p>
          <a:endParaRPr lang="es-EC"/>
        </a:p>
      </dgm:t>
    </dgm:pt>
    <dgm:pt modelId="{2D32AAAE-31DE-4173-9373-785853D70BCA}">
      <dgm:prSet phldrT="[Texto]"/>
      <dgm:spPr/>
      <dgm:t>
        <a:bodyPr/>
        <a:lstStyle/>
        <a:p>
          <a:r>
            <a:rPr lang="es-EC" dirty="0"/>
            <a:t>Tenencia de dinero</a:t>
          </a:r>
          <a:r>
            <a:rPr lang="es-MX" dirty="0"/>
            <a:t>en efectivo respecto de dinero depositado en el sistema financiero.</a:t>
          </a:r>
          <a:endParaRPr lang="es-EC" dirty="0"/>
        </a:p>
      </dgm:t>
    </dgm:pt>
    <dgm:pt modelId="{479629D1-0CE0-4B12-A811-EA8DC88C1C5C}" type="parTrans" cxnId="{B1076CAF-5EE2-45F9-9096-31D8EFA22BE3}">
      <dgm:prSet/>
      <dgm:spPr/>
      <dgm:t>
        <a:bodyPr/>
        <a:lstStyle/>
        <a:p>
          <a:endParaRPr lang="es-EC"/>
        </a:p>
      </dgm:t>
    </dgm:pt>
    <dgm:pt modelId="{41B4188E-B052-4973-B2FC-7F40E3AA0C1C}" type="sibTrans" cxnId="{B1076CAF-5EE2-45F9-9096-31D8EFA22BE3}">
      <dgm:prSet/>
      <dgm:spPr/>
      <dgm:t>
        <a:bodyPr/>
        <a:lstStyle/>
        <a:p>
          <a:endParaRPr lang="es-EC"/>
        </a:p>
      </dgm:t>
    </dgm:pt>
    <dgm:pt modelId="{CA99DE11-9EE6-422D-B1D5-ADF839FE9165}">
      <dgm:prSet phldrT="[Texto]"/>
      <dgm:spPr/>
      <dgm:t>
        <a:bodyPr/>
        <a:lstStyle/>
        <a:p>
          <a:r>
            <a:rPr lang="es-EC" dirty="0"/>
            <a:t>Pasó de 38% en el 2010 al 76% en el 2018</a:t>
          </a:r>
        </a:p>
      </dgm:t>
    </dgm:pt>
    <dgm:pt modelId="{FB5CE925-1146-44D0-86B5-8843D0CD78F2}" type="parTrans" cxnId="{335A9614-FA35-4784-8E6C-DA2EB60F0152}">
      <dgm:prSet/>
      <dgm:spPr/>
      <dgm:t>
        <a:bodyPr/>
        <a:lstStyle/>
        <a:p>
          <a:endParaRPr lang="es-EC"/>
        </a:p>
      </dgm:t>
    </dgm:pt>
    <dgm:pt modelId="{CB608FBC-EDC3-4230-B191-BB5A0AC54C9A}" type="sibTrans" cxnId="{335A9614-FA35-4784-8E6C-DA2EB60F0152}">
      <dgm:prSet/>
      <dgm:spPr/>
      <dgm:t>
        <a:bodyPr/>
        <a:lstStyle/>
        <a:p>
          <a:endParaRPr lang="es-EC"/>
        </a:p>
      </dgm:t>
    </dgm:pt>
    <dgm:pt modelId="{172E208B-D133-4CFA-9B41-E8C47467C45F}">
      <dgm:prSet phldrT="[Texto]"/>
      <dgm:spPr/>
      <dgm:t>
        <a:bodyPr/>
        <a:lstStyle/>
        <a:p>
          <a:r>
            <a:rPr lang="es-EC" dirty="0"/>
            <a:t>Moneda fraccionaria emitida por el BCE</a:t>
          </a:r>
        </a:p>
      </dgm:t>
    </dgm:pt>
    <dgm:pt modelId="{70B2FCE7-D3F8-4BFA-9094-D4BEE78BEE2D}" type="parTrans" cxnId="{5314D152-DE39-47A3-8920-5C63D15DC8F8}">
      <dgm:prSet/>
      <dgm:spPr/>
      <dgm:t>
        <a:bodyPr/>
        <a:lstStyle/>
        <a:p>
          <a:endParaRPr lang="es-EC"/>
        </a:p>
      </dgm:t>
    </dgm:pt>
    <dgm:pt modelId="{7741FECD-BAF6-44CD-B058-289EBB11ACAD}" type="sibTrans" cxnId="{5314D152-DE39-47A3-8920-5C63D15DC8F8}">
      <dgm:prSet/>
      <dgm:spPr/>
      <dgm:t>
        <a:bodyPr/>
        <a:lstStyle/>
        <a:p>
          <a:endParaRPr lang="es-EC"/>
        </a:p>
      </dgm:t>
    </dgm:pt>
    <dgm:pt modelId="{8856D866-3ACA-48B9-B68A-58DAEF5BA0F8}">
      <dgm:prSet phldrT="[Texto]"/>
      <dgm:spPr/>
      <dgm:t>
        <a:bodyPr/>
        <a:lstStyle/>
        <a:p>
          <a:r>
            <a:rPr lang="es-EC" dirty="0"/>
            <a:t>Desde el año 2000 el BCE ha emitido 78,7 millones de USD en monedas fraccionarias.</a:t>
          </a:r>
        </a:p>
      </dgm:t>
    </dgm:pt>
    <dgm:pt modelId="{3AB2EC0B-CC3D-4AEB-87B0-10A0A804788F}" type="parTrans" cxnId="{F47490C0-F724-4A44-B058-BC02EF1B636F}">
      <dgm:prSet/>
      <dgm:spPr/>
      <dgm:t>
        <a:bodyPr/>
        <a:lstStyle/>
        <a:p>
          <a:endParaRPr lang="es-EC"/>
        </a:p>
      </dgm:t>
    </dgm:pt>
    <dgm:pt modelId="{406BA74A-D864-4956-9990-FB33EA0181D2}" type="sibTrans" cxnId="{F47490C0-F724-4A44-B058-BC02EF1B636F}">
      <dgm:prSet/>
      <dgm:spPr/>
      <dgm:t>
        <a:bodyPr/>
        <a:lstStyle/>
        <a:p>
          <a:endParaRPr lang="es-EC"/>
        </a:p>
      </dgm:t>
    </dgm:pt>
    <dgm:pt modelId="{61AEB7A9-16E5-4228-9A36-7C43B1CF6E53}">
      <dgm:prSet phldrT="[Texto]"/>
      <dgm:spPr/>
      <dgm:t>
        <a:bodyPr/>
        <a:lstStyle/>
        <a:p>
          <a:r>
            <a:rPr lang="es-EC" dirty="0"/>
            <a:t>Especies monetarias en circulación</a:t>
          </a:r>
        </a:p>
      </dgm:t>
    </dgm:pt>
    <dgm:pt modelId="{7EDFF944-8486-4A01-B6A0-50086AF32D83}" type="parTrans" cxnId="{D357B18B-E7CF-400A-9E9E-340D4C7ED65F}">
      <dgm:prSet/>
      <dgm:spPr/>
      <dgm:t>
        <a:bodyPr/>
        <a:lstStyle/>
        <a:p>
          <a:endParaRPr lang="es-EC"/>
        </a:p>
      </dgm:t>
    </dgm:pt>
    <dgm:pt modelId="{B1DE2BC1-3A31-4B2B-AE7C-DE661C4C4379}" type="sibTrans" cxnId="{D357B18B-E7CF-400A-9E9E-340D4C7ED65F}">
      <dgm:prSet/>
      <dgm:spPr/>
      <dgm:t>
        <a:bodyPr/>
        <a:lstStyle/>
        <a:p>
          <a:endParaRPr lang="es-EC"/>
        </a:p>
      </dgm:t>
    </dgm:pt>
    <dgm:pt modelId="{E11F4160-F8FA-4E99-B109-D194B20B010E}">
      <dgm:prSet phldrT="[Texto]"/>
      <dgm:spPr/>
      <dgm:t>
        <a:bodyPr/>
        <a:lstStyle/>
        <a:p>
          <a:r>
            <a:rPr lang="es-EC" dirty="0"/>
            <a:t>Monedas de dólar americanas y ecuatorianas.</a:t>
          </a:r>
        </a:p>
      </dgm:t>
    </dgm:pt>
    <dgm:pt modelId="{FD0E60A4-68ED-497E-AD2A-D7F146A43E16}" type="parTrans" cxnId="{A062E416-50A2-43EB-9BDD-9439E148C4F6}">
      <dgm:prSet/>
      <dgm:spPr/>
      <dgm:t>
        <a:bodyPr/>
        <a:lstStyle/>
        <a:p>
          <a:endParaRPr lang="es-EC"/>
        </a:p>
      </dgm:t>
    </dgm:pt>
    <dgm:pt modelId="{F9059A5D-2FCA-48B5-BC07-3112ED12FD50}" type="sibTrans" cxnId="{A062E416-50A2-43EB-9BDD-9439E148C4F6}">
      <dgm:prSet/>
      <dgm:spPr/>
      <dgm:t>
        <a:bodyPr/>
        <a:lstStyle/>
        <a:p>
          <a:endParaRPr lang="es-EC"/>
        </a:p>
      </dgm:t>
    </dgm:pt>
    <dgm:pt modelId="{7D2B82A4-9974-4EEE-8F01-1D2504C18DF8}">
      <dgm:prSet phldrT="[Texto]"/>
      <dgm:spPr/>
      <dgm:t>
        <a:bodyPr/>
        <a:lstStyle/>
        <a:p>
          <a:r>
            <a:rPr lang="es-EC" dirty="0"/>
            <a:t>Billetes de dólar americanos</a:t>
          </a:r>
        </a:p>
      </dgm:t>
    </dgm:pt>
    <dgm:pt modelId="{DEBC54F3-05A9-4EDF-9DDE-9A273F83AE1C}" type="parTrans" cxnId="{691C48B3-B720-4D00-979D-393D4E2F5E60}">
      <dgm:prSet/>
      <dgm:spPr/>
      <dgm:t>
        <a:bodyPr/>
        <a:lstStyle/>
        <a:p>
          <a:endParaRPr lang="es-EC"/>
        </a:p>
      </dgm:t>
    </dgm:pt>
    <dgm:pt modelId="{C54D41A3-FAA9-4F4B-A65C-B515F9A0DA58}" type="sibTrans" cxnId="{691C48B3-B720-4D00-979D-393D4E2F5E60}">
      <dgm:prSet/>
      <dgm:spPr/>
      <dgm:t>
        <a:bodyPr/>
        <a:lstStyle/>
        <a:p>
          <a:endParaRPr lang="es-EC"/>
        </a:p>
      </dgm:t>
    </dgm:pt>
    <dgm:pt modelId="{AF8D1382-852F-489C-AECB-AAC7673CFA7B}" type="pres">
      <dgm:prSet presAssocID="{20A59741-24F6-4C36-9432-C961C1AE8A86}" presName="linear" presStyleCnt="0">
        <dgm:presLayoutVars>
          <dgm:dir/>
          <dgm:resizeHandles val="exact"/>
        </dgm:presLayoutVars>
      </dgm:prSet>
      <dgm:spPr/>
    </dgm:pt>
    <dgm:pt modelId="{5CDB851B-5817-48C0-A30F-E164E44599F8}" type="pres">
      <dgm:prSet presAssocID="{881655EE-A8E8-44D0-A00E-F0CB7B62C8E4}" presName="comp" presStyleCnt="0"/>
      <dgm:spPr/>
    </dgm:pt>
    <dgm:pt modelId="{29E587B4-7925-4F42-94A2-1CDFDFC12D3A}" type="pres">
      <dgm:prSet presAssocID="{881655EE-A8E8-44D0-A00E-F0CB7B62C8E4}" presName="box" presStyleLbl="node1" presStyleIdx="0" presStyleCnt="4"/>
      <dgm:spPr/>
    </dgm:pt>
    <dgm:pt modelId="{AC843BBF-04D7-48E1-88C3-C6796DC1421B}" type="pres">
      <dgm:prSet presAssocID="{881655EE-A8E8-44D0-A00E-F0CB7B62C8E4}"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dgm:spPr>
    </dgm:pt>
    <dgm:pt modelId="{C7C50990-C5C8-4F39-823A-A06A1C061940}" type="pres">
      <dgm:prSet presAssocID="{881655EE-A8E8-44D0-A00E-F0CB7B62C8E4}" presName="text" presStyleLbl="node1" presStyleIdx="0" presStyleCnt="4">
        <dgm:presLayoutVars>
          <dgm:bulletEnabled val="1"/>
        </dgm:presLayoutVars>
      </dgm:prSet>
      <dgm:spPr/>
    </dgm:pt>
    <dgm:pt modelId="{69A4AEA6-7A0F-41FF-92A1-7172DFE0BCF9}" type="pres">
      <dgm:prSet presAssocID="{337B40FD-1F1F-45A9-97ED-B87326A46F61}" presName="spacer" presStyleCnt="0"/>
      <dgm:spPr/>
    </dgm:pt>
    <dgm:pt modelId="{36101B91-F3FA-4919-BED0-3A5841984C3F}" type="pres">
      <dgm:prSet presAssocID="{2D32AAAE-31DE-4173-9373-785853D70BCA}" presName="comp" presStyleCnt="0"/>
      <dgm:spPr/>
    </dgm:pt>
    <dgm:pt modelId="{FB678039-D757-4718-92DF-F4A10E230481}" type="pres">
      <dgm:prSet presAssocID="{2D32AAAE-31DE-4173-9373-785853D70BCA}" presName="box" presStyleLbl="node1" presStyleIdx="1" presStyleCnt="4"/>
      <dgm:spPr/>
    </dgm:pt>
    <dgm:pt modelId="{E41C80BD-6D0B-4EB9-AD69-69D297CBFF8E}" type="pres">
      <dgm:prSet presAssocID="{2D32AAAE-31DE-4173-9373-785853D70BCA}"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dgm:spPr>
    </dgm:pt>
    <dgm:pt modelId="{B531B7EA-1D0E-4BB5-A52F-0AE52EE0140A}" type="pres">
      <dgm:prSet presAssocID="{2D32AAAE-31DE-4173-9373-785853D70BCA}" presName="text" presStyleLbl="node1" presStyleIdx="1" presStyleCnt="4">
        <dgm:presLayoutVars>
          <dgm:bulletEnabled val="1"/>
        </dgm:presLayoutVars>
      </dgm:prSet>
      <dgm:spPr/>
    </dgm:pt>
    <dgm:pt modelId="{BDA32D6C-7AEF-4C69-A201-FF8A69CE59B9}" type="pres">
      <dgm:prSet presAssocID="{41B4188E-B052-4973-B2FC-7F40E3AA0C1C}" presName="spacer" presStyleCnt="0"/>
      <dgm:spPr/>
    </dgm:pt>
    <dgm:pt modelId="{97B43AF5-B2B5-4758-A03F-ED31E43E88B7}" type="pres">
      <dgm:prSet presAssocID="{172E208B-D133-4CFA-9B41-E8C47467C45F}" presName="comp" presStyleCnt="0"/>
      <dgm:spPr/>
    </dgm:pt>
    <dgm:pt modelId="{7B9FD34B-71C0-4ADC-842A-53B1B1D4A895}" type="pres">
      <dgm:prSet presAssocID="{172E208B-D133-4CFA-9B41-E8C47467C45F}" presName="box" presStyleLbl="node1" presStyleIdx="2" presStyleCnt="4"/>
      <dgm:spPr/>
    </dgm:pt>
    <dgm:pt modelId="{AD4162DC-DFF0-4E09-8CCC-0A594C93ABC1}" type="pres">
      <dgm:prSet presAssocID="{172E208B-D133-4CFA-9B41-E8C47467C45F}"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50000" b="-50000"/>
          </a:stretch>
        </a:blipFill>
      </dgm:spPr>
    </dgm:pt>
    <dgm:pt modelId="{70F76D05-6CB7-4BF8-9668-289B9861F96A}" type="pres">
      <dgm:prSet presAssocID="{172E208B-D133-4CFA-9B41-E8C47467C45F}" presName="text" presStyleLbl="node1" presStyleIdx="2" presStyleCnt="4">
        <dgm:presLayoutVars>
          <dgm:bulletEnabled val="1"/>
        </dgm:presLayoutVars>
      </dgm:prSet>
      <dgm:spPr/>
    </dgm:pt>
    <dgm:pt modelId="{38951213-78F8-413D-A9BA-C1B11386BA7E}" type="pres">
      <dgm:prSet presAssocID="{7741FECD-BAF6-44CD-B058-289EBB11ACAD}" presName="spacer" presStyleCnt="0"/>
      <dgm:spPr/>
    </dgm:pt>
    <dgm:pt modelId="{203C3E0C-0440-4D4A-9A16-87F14BD82A40}" type="pres">
      <dgm:prSet presAssocID="{61AEB7A9-16E5-4228-9A36-7C43B1CF6E53}" presName="comp" presStyleCnt="0"/>
      <dgm:spPr/>
    </dgm:pt>
    <dgm:pt modelId="{4B6A6787-778B-4FB9-9102-A5770E311E09}" type="pres">
      <dgm:prSet presAssocID="{61AEB7A9-16E5-4228-9A36-7C43B1CF6E53}" presName="box" presStyleLbl="node1" presStyleIdx="3" presStyleCnt="4"/>
      <dgm:spPr/>
    </dgm:pt>
    <dgm:pt modelId="{BAD4F11C-CF0A-412C-A629-8FE180A97A87}" type="pres">
      <dgm:prSet presAssocID="{61AEB7A9-16E5-4228-9A36-7C43B1CF6E53}"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47000" b="-47000"/>
          </a:stretch>
        </a:blipFill>
      </dgm:spPr>
    </dgm:pt>
    <dgm:pt modelId="{60F3FB6C-3766-42B2-A06F-7F16B6D5C384}" type="pres">
      <dgm:prSet presAssocID="{61AEB7A9-16E5-4228-9A36-7C43B1CF6E53}" presName="text" presStyleLbl="node1" presStyleIdx="3" presStyleCnt="4">
        <dgm:presLayoutVars>
          <dgm:bulletEnabled val="1"/>
        </dgm:presLayoutVars>
      </dgm:prSet>
      <dgm:spPr/>
    </dgm:pt>
  </dgm:ptLst>
  <dgm:cxnLst>
    <dgm:cxn modelId="{79B4210A-FD76-4B1E-A629-E90F0F1A5F73}" type="presOf" srcId="{172E208B-D133-4CFA-9B41-E8C47467C45F}" destId="{7B9FD34B-71C0-4ADC-842A-53B1B1D4A895}" srcOrd="0" destOrd="0" presId="urn:microsoft.com/office/officeart/2005/8/layout/vList4"/>
    <dgm:cxn modelId="{9DB90112-7DBC-4EF0-BE90-14D7072CAE73}" type="presOf" srcId="{E11F4160-F8FA-4E99-B109-D194B20B010E}" destId="{60F3FB6C-3766-42B2-A06F-7F16B6D5C384}" srcOrd="1" destOrd="1" presId="urn:microsoft.com/office/officeart/2005/8/layout/vList4"/>
    <dgm:cxn modelId="{335A9614-FA35-4784-8E6C-DA2EB60F0152}" srcId="{2D32AAAE-31DE-4173-9373-785853D70BCA}" destId="{CA99DE11-9EE6-422D-B1D5-ADF839FE9165}" srcOrd="0" destOrd="0" parTransId="{FB5CE925-1146-44D0-86B5-8843D0CD78F2}" sibTransId="{CB608FBC-EDC3-4230-B191-BB5A0AC54C9A}"/>
    <dgm:cxn modelId="{A062E416-50A2-43EB-9BDD-9439E148C4F6}" srcId="{61AEB7A9-16E5-4228-9A36-7C43B1CF6E53}" destId="{E11F4160-F8FA-4E99-B109-D194B20B010E}" srcOrd="0" destOrd="0" parTransId="{FD0E60A4-68ED-497E-AD2A-D7F146A43E16}" sibTransId="{F9059A5D-2FCA-48B5-BC07-3112ED12FD50}"/>
    <dgm:cxn modelId="{1E3A7726-A834-43AD-B1F9-30581DF7B26D}" type="presOf" srcId="{F75A9843-F28D-4999-B474-F51360622EBB}" destId="{C7C50990-C5C8-4F39-823A-A06A1C061940}" srcOrd="1" destOrd="1" presId="urn:microsoft.com/office/officeart/2005/8/layout/vList4"/>
    <dgm:cxn modelId="{14F2A335-110A-43D4-8B9F-2901836D7F09}" type="presOf" srcId="{61AEB7A9-16E5-4228-9A36-7C43B1CF6E53}" destId="{4B6A6787-778B-4FB9-9102-A5770E311E09}" srcOrd="0" destOrd="0" presId="urn:microsoft.com/office/officeart/2005/8/layout/vList4"/>
    <dgm:cxn modelId="{E4342A70-37CF-4AFB-8588-5DA8A7D38128}" type="presOf" srcId="{20A59741-24F6-4C36-9432-C961C1AE8A86}" destId="{AF8D1382-852F-489C-AECB-AAC7673CFA7B}" srcOrd="0" destOrd="0" presId="urn:microsoft.com/office/officeart/2005/8/layout/vList4"/>
    <dgm:cxn modelId="{5314D152-DE39-47A3-8920-5C63D15DC8F8}" srcId="{20A59741-24F6-4C36-9432-C961C1AE8A86}" destId="{172E208B-D133-4CFA-9B41-E8C47467C45F}" srcOrd="2" destOrd="0" parTransId="{70B2FCE7-D3F8-4BFA-9094-D4BEE78BEE2D}" sibTransId="{7741FECD-BAF6-44CD-B058-289EBB11ACAD}"/>
    <dgm:cxn modelId="{96BC3954-B3F5-4A8B-9C54-ABF38EB6127C}" srcId="{20A59741-24F6-4C36-9432-C961C1AE8A86}" destId="{881655EE-A8E8-44D0-A00E-F0CB7B62C8E4}" srcOrd="0" destOrd="0" parTransId="{8883A967-9290-4BA2-96E0-92FADDA71B1A}" sibTransId="{337B40FD-1F1F-45A9-97ED-B87326A46F61}"/>
    <dgm:cxn modelId="{0F50DB76-A4AE-442D-A1EF-E1DFAFB194DB}" srcId="{881655EE-A8E8-44D0-A00E-F0CB7B62C8E4}" destId="{F75A9843-F28D-4999-B474-F51360622EBB}" srcOrd="0" destOrd="0" parTransId="{6D8FC220-9DBA-4B9E-B92E-41F6002FD692}" sibTransId="{A7B280C4-1EAB-4972-9E6B-E880BBCCA43D}"/>
    <dgm:cxn modelId="{5EEB0758-5360-479E-9DCA-078C5F5720FC}" type="presOf" srcId="{CA99DE11-9EE6-422D-B1D5-ADF839FE9165}" destId="{FB678039-D757-4718-92DF-F4A10E230481}" srcOrd="0" destOrd="1" presId="urn:microsoft.com/office/officeart/2005/8/layout/vList4"/>
    <dgm:cxn modelId="{07001081-0547-4562-AFED-778A93A430E5}" type="presOf" srcId="{F75A9843-F28D-4999-B474-F51360622EBB}" destId="{29E587B4-7925-4F42-94A2-1CDFDFC12D3A}" srcOrd="0" destOrd="1" presId="urn:microsoft.com/office/officeart/2005/8/layout/vList4"/>
    <dgm:cxn modelId="{D357B18B-E7CF-400A-9E9E-340D4C7ED65F}" srcId="{20A59741-24F6-4C36-9432-C961C1AE8A86}" destId="{61AEB7A9-16E5-4228-9A36-7C43B1CF6E53}" srcOrd="3" destOrd="0" parTransId="{7EDFF944-8486-4A01-B6A0-50086AF32D83}" sibTransId="{B1DE2BC1-3A31-4B2B-AE7C-DE661C4C4379}"/>
    <dgm:cxn modelId="{1D468F92-7C4D-413F-A7D0-08B75690D750}" type="presOf" srcId="{CA99DE11-9EE6-422D-B1D5-ADF839FE9165}" destId="{B531B7EA-1D0E-4BB5-A52F-0AE52EE0140A}" srcOrd="1" destOrd="1" presId="urn:microsoft.com/office/officeart/2005/8/layout/vList4"/>
    <dgm:cxn modelId="{19BADAA0-0E03-42C9-887A-27A83677E6BA}" type="presOf" srcId="{172E208B-D133-4CFA-9B41-E8C47467C45F}" destId="{70F76D05-6CB7-4BF8-9668-289B9861F96A}" srcOrd="1" destOrd="0" presId="urn:microsoft.com/office/officeart/2005/8/layout/vList4"/>
    <dgm:cxn modelId="{B1076CAF-5EE2-45F9-9096-31D8EFA22BE3}" srcId="{20A59741-24F6-4C36-9432-C961C1AE8A86}" destId="{2D32AAAE-31DE-4173-9373-785853D70BCA}" srcOrd="1" destOrd="0" parTransId="{479629D1-0CE0-4B12-A811-EA8DC88C1C5C}" sibTransId="{41B4188E-B052-4973-B2FC-7F40E3AA0C1C}"/>
    <dgm:cxn modelId="{4F3308B2-B68E-48C1-B7D3-D0746E6D31BA}" type="presOf" srcId="{2D32AAAE-31DE-4173-9373-785853D70BCA}" destId="{B531B7EA-1D0E-4BB5-A52F-0AE52EE0140A}" srcOrd="1" destOrd="0" presId="urn:microsoft.com/office/officeart/2005/8/layout/vList4"/>
    <dgm:cxn modelId="{691C48B3-B720-4D00-979D-393D4E2F5E60}" srcId="{61AEB7A9-16E5-4228-9A36-7C43B1CF6E53}" destId="{7D2B82A4-9974-4EEE-8F01-1D2504C18DF8}" srcOrd="1" destOrd="0" parTransId="{DEBC54F3-05A9-4EDF-9DDE-9A273F83AE1C}" sibTransId="{C54D41A3-FAA9-4F4B-A65C-B515F9A0DA58}"/>
    <dgm:cxn modelId="{BA13DAB5-EC47-4E4A-8829-5EFFB2340BBA}" type="presOf" srcId="{8856D866-3ACA-48B9-B68A-58DAEF5BA0F8}" destId="{70F76D05-6CB7-4BF8-9668-289B9861F96A}" srcOrd="1" destOrd="1" presId="urn:microsoft.com/office/officeart/2005/8/layout/vList4"/>
    <dgm:cxn modelId="{F3A53FB9-0856-46BB-BD4C-F153FA80D07B}" type="presOf" srcId="{2D32AAAE-31DE-4173-9373-785853D70BCA}" destId="{FB678039-D757-4718-92DF-F4A10E230481}" srcOrd="0" destOrd="0" presId="urn:microsoft.com/office/officeart/2005/8/layout/vList4"/>
    <dgm:cxn modelId="{D875E2BD-E323-4DB1-A69B-6BF522175FC5}" type="presOf" srcId="{61AEB7A9-16E5-4228-9A36-7C43B1CF6E53}" destId="{60F3FB6C-3766-42B2-A06F-7F16B6D5C384}" srcOrd="1" destOrd="0" presId="urn:microsoft.com/office/officeart/2005/8/layout/vList4"/>
    <dgm:cxn modelId="{C720C8BE-7376-42A4-B729-9A35C9F7A3E1}" type="presOf" srcId="{E11F4160-F8FA-4E99-B109-D194B20B010E}" destId="{4B6A6787-778B-4FB9-9102-A5770E311E09}" srcOrd="0" destOrd="1" presId="urn:microsoft.com/office/officeart/2005/8/layout/vList4"/>
    <dgm:cxn modelId="{F47490C0-F724-4A44-B058-BC02EF1B636F}" srcId="{172E208B-D133-4CFA-9B41-E8C47467C45F}" destId="{8856D866-3ACA-48B9-B68A-58DAEF5BA0F8}" srcOrd="0" destOrd="0" parTransId="{3AB2EC0B-CC3D-4AEB-87B0-10A0A804788F}" sibTransId="{406BA74A-D864-4956-9990-FB33EA0181D2}"/>
    <dgm:cxn modelId="{7AFE4FC5-EB8A-4BB2-A683-B1B8F1B01672}" type="presOf" srcId="{881655EE-A8E8-44D0-A00E-F0CB7B62C8E4}" destId="{29E587B4-7925-4F42-94A2-1CDFDFC12D3A}" srcOrd="0" destOrd="0" presId="urn:microsoft.com/office/officeart/2005/8/layout/vList4"/>
    <dgm:cxn modelId="{C4721CC9-67A1-4EF9-9069-9008EECB607D}" type="presOf" srcId="{7D2B82A4-9974-4EEE-8F01-1D2504C18DF8}" destId="{60F3FB6C-3766-42B2-A06F-7F16B6D5C384}" srcOrd="1" destOrd="2" presId="urn:microsoft.com/office/officeart/2005/8/layout/vList4"/>
    <dgm:cxn modelId="{4321D4E7-327E-4F43-95D7-1A4AC3270464}" type="presOf" srcId="{881655EE-A8E8-44D0-A00E-F0CB7B62C8E4}" destId="{C7C50990-C5C8-4F39-823A-A06A1C061940}" srcOrd="1" destOrd="0" presId="urn:microsoft.com/office/officeart/2005/8/layout/vList4"/>
    <dgm:cxn modelId="{9D2E0AEB-DAAA-4EA9-A361-F7AE400F6353}" type="presOf" srcId="{7D2B82A4-9974-4EEE-8F01-1D2504C18DF8}" destId="{4B6A6787-778B-4FB9-9102-A5770E311E09}" srcOrd="0" destOrd="2" presId="urn:microsoft.com/office/officeart/2005/8/layout/vList4"/>
    <dgm:cxn modelId="{389B0FF7-DB2B-43D3-A26F-5FEE8C6D31C8}" type="presOf" srcId="{8856D866-3ACA-48B9-B68A-58DAEF5BA0F8}" destId="{7B9FD34B-71C0-4ADC-842A-53B1B1D4A895}" srcOrd="0" destOrd="1" presId="urn:microsoft.com/office/officeart/2005/8/layout/vList4"/>
    <dgm:cxn modelId="{E8FBCBC8-C2F5-4994-BF8D-0E02A7560323}" type="presParOf" srcId="{AF8D1382-852F-489C-AECB-AAC7673CFA7B}" destId="{5CDB851B-5817-48C0-A30F-E164E44599F8}" srcOrd="0" destOrd="0" presId="urn:microsoft.com/office/officeart/2005/8/layout/vList4"/>
    <dgm:cxn modelId="{CB0A835A-4C18-48F0-8E9A-75578F2623F8}" type="presParOf" srcId="{5CDB851B-5817-48C0-A30F-E164E44599F8}" destId="{29E587B4-7925-4F42-94A2-1CDFDFC12D3A}" srcOrd="0" destOrd="0" presId="urn:microsoft.com/office/officeart/2005/8/layout/vList4"/>
    <dgm:cxn modelId="{0C6A393B-9A1E-4710-9C2C-D5A0DD14DC86}" type="presParOf" srcId="{5CDB851B-5817-48C0-A30F-E164E44599F8}" destId="{AC843BBF-04D7-48E1-88C3-C6796DC1421B}" srcOrd="1" destOrd="0" presId="urn:microsoft.com/office/officeart/2005/8/layout/vList4"/>
    <dgm:cxn modelId="{D6D43C7F-AAB0-41E4-A2B3-B164A4FA55A5}" type="presParOf" srcId="{5CDB851B-5817-48C0-A30F-E164E44599F8}" destId="{C7C50990-C5C8-4F39-823A-A06A1C061940}" srcOrd="2" destOrd="0" presId="urn:microsoft.com/office/officeart/2005/8/layout/vList4"/>
    <dgm:cxn modelId="{273F2E7C-FFBD-4E35-9854-B24A84A39494}" type="presParOf" srcId="{AF8D1382-852F-489C-AECB-AAC7673CFA7B}" destId="{69A4AEA6-7A0F-41FF-92A1-7172DFE0BCF9}" srcOrd="1" destOrd="0" presId="urn:microsoft.com/office/officeart/2005/8/layout/vList4"/>
    <dgm:cxn modelId="{80B231D9-2AA9-40DF-8CD6-3DD0A00C6D8C}" type="presParOf" srcId="{AF8D1382-852F-489C-AECB-AAC7673CFA7B}" destId="{36101B91-F3FA-4919-BED0-3A5841984C3F}" srcOrd="2" destOrd="0" presId="urn:microsoft.com/office/officeart/2005/8/layout/vList4"/>
    <dgm:cxn modelId="{4A68D4DC-ACBB-4FF8-A11D-1A42160A5440}" type="presParOf" srcId="{36101B91-F3FA-4919-BED0-3A5841984C3F}" destId="{FB678039-D757-4718-92DF-F4A10E230481}" srcOrd="0" destOrd="0" presId="urn:microsoft.com/office/officeart/2005/8/layout/vList4"/>
    <dgm:cxn modelId="{6CE2BD57-3842-4144-85C7-51A84FB49068}" type="presParOf" srcId="{36101B91-F3FA-4919-BED0-3A5841984C3F}" destId="{E41C80BD-6D0B-4EB9-AD69-69D297CBFF8E}" srcOrd="1" destOrd="0" presId="urn:microsoft.com/office/officeart/2005/8/layout/vList4"/>
    <dgm:cxn modelId="{F110165B-05E6-4E05-880D-7575EDE4D45A}" type="presParOf" srcId="{36101B91-F3FA-4919-BED0-3A5841984C3F}" destId="{B531B7EA-1D0E-4BB5-A52F-0AE52EE0140A}" srcOrd="2" destOrd="0" presId="urn:microsoft.com/office/officeart/2005/8/layout/vList4"/>
    <dgm:cxn modelId="{FDDEA19E-E54E-4C2D-AD1D-61243D223CBD}" type="presParOf" srcId="{AF8D1382-852F-489C-AECB-AAC7673CFA7B}" destId="{BDA32D6C-7AEF-4C69-A201-FF8A69CE59B9}" srcOrd="3" destOrd="0" presId="urn:microsoft.com/office/officeart/2005/8/layout/vList4"/>
    <dgm:cxn modelId="{264D5098-D52B-4971-B87D-49E9E7753782}" type="presParOf" srcId="{AF8D1382-852F-489C-AECB-AAC7673CFA7B}" destId="{97B43AF5-B2B5-4758-A03F-ED31E43E88B7}" srcOrd="4" destOrd="0" presId="urn:microsoft.com/office/officeart/2005/8/layout/vList4"/>
    <dgm:cxn modelId="{63B248D1-092C-41C8-BDA8-AFBDD6D14300}" type="presParOf" srcId="{97B43AF5-B2B5-4758-A03F-ED31E43E88B7}" destId="{7B9FD34B-71C0-4ADC-842A-53B1B1D4A895}" srcOrd="0" destOrd="0" presId="urn:microsoft.com/office/officeart/2005/8/layout/vList4"/>
    <dgm:cxn modelId="{16E61E1F-72A1-4EC5-BC10-10337F68B5B1}" type="presParOf" srcId="{97B43AF5-B2B5-4758-A03F-ED31E43E88B7}" destId="{AD4162DC-DFF0-4E09-8CCC-0A594C93ABC1}" srcOrd="1" destOrd="0" presId="urn:microsoft.com/office/officeart/2005/8/layout/vList4"/>
    <dgm:cxn modelId="{7F5D10B6-25AD-4834-A248-068315F83A62}" type="presParOf" srcId="{97B43AF5-B2B5-4758-A03F-ED31E43E88B7}" destId="{70F76D05-6CB7-4BF8-9668-289B9861F96A}" srcOrd="2" destOrd="0" presId="urn:microsoft.com/office/officeart/2005/8/layout/vList4"/>
    <dgm:cxn modelId="{A583E1B9-E809-4406-9154-18B562D02AE5}" type="presParOf" srcId="{AF8D1382-852F-489C-AECB-AAC7673CFA7B}" destId="{38951213-78F8-413D-A9BA-C1B11386BA7E}" srcOrd="5" destOrd="0" presId="urn:microsoft.com/office/officeart/2005/8/layout/vList4"/>
    <dgm:cxn modelId="{B9AF4E88-5444-4ACB-8DCF-3AFD781A5919}" type="presParOf" srcId="{AF8D1382-852F-489C-AECB-AAC7673CFA7B}" destId="{203C3E0C-0440-4D4A-9A16-87F14BD82A40}" srcOrd="6" destOrd="0" presId="urn:microsoft.com/office/officeart/2005/8/layout/vList4"/>
    <dgm:cxn modelId="{8C52AE81-1FC4-41C6-A7D9-7D31605CB7CE}" type="presParOf" srcId="{203C3E0C-0440-4D4A-9A16-87F14BD82A40}" destId="{4B6A6787-778B-4FB9-9102-A5770E311E09}" srcOrd="0" destOrd="0" presId="urn:microsoft.com/office/officeart/2005/8/layout/vList4"/>
    <dgm:cxn modelId="{176ED98F-BF39-4F5E-AB66-B150CEE1D038}" type="presParOf" srcId="{203C3E0C-0440-4D4A-9A16-87F14BD82A40}" destId="{BAD4F11C-CF0A-412C-A629-8FE180A97A87}" srcOrd="1" destOrd="0" presId="urn:microsoft.com/office/officeart/2005/8/layout/vList4"/>
    <dgm:cxn modelId="{BAD071F3-3347-48B2-A44B-5F5BEA252963}" type="presParOf" srcId="{203C3E0C-0440-4D4A-9A16-87F14BD82A40}" destId="{60F3FB6C-3766-42B2-A06F-7F16B6D5C384}"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8CAD4-3B01-4FF1-ABF6-669015FA21D0}">
      <dsp:nvSpPr>
        <dsp:cNvPr id="0" name=""/>
        <dsp:cNvSpPr/>
      </dsp:nvSpPr>
      <dsp:spPr>
        <a:xfrm rot="10800000">
          <a:off x="1338902" y="1856"/>
          <a:ext cx="4763262" cy="556533"/>
        </a:xfrm>
        <a:prstGeom prst="homePlate">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5416" tIns="72390" rIns="135128" bIns="72390" numCol="1" spcCol="1270" anchor="ctr" anchorCtr="0">
          <a:noAutofit/>
        </a:bodyPr>
        <a:lstStyle/>
        <a:p>
          <a:pPr marL="0" lvl="0" indent="0" algn="l" defTabSz="844550">
            <a:lnSpc>
              <a:spcPct val="90000"/>
            </a:lnSpc>
            <a:spcBef>
              <a:spcPct val="0"/>
            </a:spcBef>
            <a:spcAft>
              <a:spcPct val="35000"/>
            </a:spcAft>
            <a:buNone/>
          </a:pPr>
          <a:r>
            <a:rPr lang="es-ES" altLang="es-EC" sz="1900" kern="1200" dirty="0">
              <a:latin typeface="Arial" pitchFamily="34" charset="0"/>
              <a:cs typeface="Arial" pitchFamily="34" charset="0"/>
            </a:rPr>
            <a:t>1. Introducción.</a:t>
          </a:r>
          <a:endParaRPr lang="es-EC" sz="1900" kern="1200" dirty="0"/>
        </a:p>
      </dsp:txBody>
      <dsp:txXfrm rot="10800000">
        <a:off x="1478035" y="1856"/>
        <a:ext cx="4624129" cy="556533"/>
      </dsp:txXfrm>
    </dsp:sp>
    <dsp:sp modelId="{636055E5-017F-4874-90E0-7608C16F09EB}">
      <dsp:nvSpPr>
        <dsp:cNvPr id="0" name=""/>
        <dsp:cNvSpPr/>
      </dsp:nvSpPr>
      <dsp:spPr>
        <a:xfrm>
          <a:off x="1060635" y="1856"/>
          <a:ext cx="556533" cy="556533"/>
        </a:xfrm>
        <a:prstGeom prst="ellipse">
          <a:avLst/>
        </a:prstGeom>
        <a:solidFill>
          <a:schemeClr val="accent1">
            <a:tint val="50000"/>
            <a:hueOff val="0"/>
            <a:satOff val="0"/>
            <a:lumOff val="0"/>
            <a:alphaOff val="0"/>
          </a:schemeClr>
        </a:solid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69C6FB2B-FC2C-4520-A7A5-7B69DDE34A18}">
      <dsp:nvSpPr>
        <dsp:cNvPr id="0" name=""/>
        <dsp:cNvSpPr/>
      </dsp:nvSpPr>
      <dsp:spPr>
        <a:xfrm rot="10800000">
          <a:off x="1338902" y="724519"/>
          <a:ext cx="4763262" cy="556533"/>
        </a:xfrm>
        <a:prstGeom prst="homePlate">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5416" tIns="72390" rIns="135128" bIns="72390" numCol="1" spcCol="1270" anchor="ctr" anchorCtr="0">
          <a:noAutofit/>
        </a:bodyPr>
        <a:lstStyle/>
        <a:p>
          <a:pPr marL="0" lvl="0" indent="0" algn="l" defTabSz="844550">
            <a:lnSpc>
              <a:spcPct val="90000"/>
            </a:lnSpc>
            <a:spcBef>
              <a:spcPct val="0"/>
            </a:spcBef>
            <a:spcAft>
              <a:spcPct val="35000"/>
            </a:spcAft>
            <a:buNone/>
          </a:pPr>
          <a:r>
            <a:rPr lang="es-ES" altLang="es-EC" sz="1900" kern="1200" dirty="0">
              <a:latin typeface="Arial" pitchFamily="34" charset="0"/>
              <a:cs typeface="Arial" pitchFamily="34" charset="0"/>
            </a:rPr>
            <a:t>2. Objetivos.</a:t>
          </a:r>
          <a:endParaRPr lang="es-EC" sz="1900" kern="1200" dirty="0"/>
        </a:p>
      </dsp:txBody>
      <dsp:txXfrm rot="10800000">
        <a:off x="1478035" y="724519"/>
        <a:ext cx="4624129" cy="556533"/>
      </dsp:txXfrm>
    </dsp:sp>
    <dsp:sp modelId="{EF0B0297-F0D0-4B80-9401-EE202830B278}">
      <dsp:nvSpPr>
        <dsp:cNvPr id="0" name=""/>
        <dsp:cNvSpPr/>
      </dsp:nvSpPr>
      <dsp:spPr>
        <a:xfrm>
          <a:off x="1060635" y="724519"/>
          <a:ext cx="556533" cy="556533"/>
        </a:xfrm>
        <a:prstGeom prst="ellipse">
          <a:avLst/>
        </a:prstGeom>
        <a:solidFill>
          <a:schemeClr val="accent1">
            <a:tint val="50000"/>
            <a:hueOff val="0"/>
            <a:satOff val="0"/>
            <a:lumOff val="0"/>
            <a:alphaOff val="0"/>
          </a:schemeClr>
        </a:solid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247165D3-E749-4360-83D3-8DD4F4001290}">
      <dsp:nvSpPr>
        <dsp:cNvPr id="0" name=""/>
        <dsp:cNvSpPr/>
      </dsp:nvSpPr>
      <dsp:spPr>
        <a:xfrm rot="10800000">
          <a:off x="1338902" y="1447182"/>
          <a:ext cx="4763262" cy="556533"/>
        </a:xfrm>
        <a:prstGeom prst="homePlate">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5416" tIns="72390" rIns="135128" bIns="72390" numCol="1" spcCol="1270" anchor="ctr" anchorCtr="0">
          <a:noAutofit/>
        </a:bodyPr>
        <a:lstStyle/>
        <a:p>
          <a:pPr marL="0" lvl="0" indent="0" algn="l" defTabSz="844550">
            <a:lnSpc>
              <a:spcPct val="90000"/>
            </a:lnSpc>
            <a:spcBef>
              <a:spcPct val="0"/>
            </a:spcBef>
            <a:spcAft>
              <a:spcPct val="35000"/>
            </a:spcAft>
            <a:buNone/>
          </a:pPr>
          <a:r>
            <a:rPr lang="es-EC" sz="1900" kern="1200" dirty="0">
              <a:latin typeface="Arial" panose="020B0604020202020204" pitchFamily="34" charset="0"/>
              <a:cs typeface="Arial" panose="020B0604020202020204" pitchFamily="34" charset="0"/>
            </a:rPr>
            <a:t>3. Marco Teórico.</a:t>
          </a:r>
        </a:p>
      </dsp:txBody>
      <dsp:txXfrm rot="10800000">
        <a:off x="1478035" y="1447182"/>
        <a:ext cx="4624129" cy="556533"/>
      </dsp:txXfrm>
    </dsp:sp>
    <dsp:sp modelId="{B73C4E00-393C-479E-A76E-12A0220D4E6A}">
      <dsp:nvSpPr>
        <dsp:cNvPr id="0" name=""/>
        <dsp:cNvSpPr/>
      </dsp:nvSpPr>
      <dsp:spPr>
        <a:xfrm>
          <a:off x="1060635" y="1447182"/>
          <a:ext cx="556533" cy="556533"/>
        </a:xfrm>
        <a:prstGeom prst="ellipse">
          <a:avLst/>
        </a:prstGeom>
        <a:solidFill>
          <a:schemeClr val="accent1">
            <a:tint val="50000"/>
            <a:hueOff val="0"/>
            <a:satOff val="0"/>
            <a:lumOff val="0"/>
            <a:alphaOff val="0"/>
          </a:schemeClr>
        </a:solid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7A876E5B-3F8A-4E45-A3B6-52594980959E}">
      <dsp:nvSpPr>
        <dsp:cNvPr id="0" name=""/>
        <dsp:cNvSpPr/>
      </dsp:nvSpPr>
      <dsp:spPr>
        <a:xfrm rot="10800000">
          <a:off x="1338902" y="2169845"/>
          <a:ext cx="4763262" cy="556533"/>
        </a:xfrm>
        <a:prstGeom prst="homePlate">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5416" tIns="72390" rIns="135128" bIns="72390" numCol="1" spcCol="1270" anchor="ctr" anchorCtr="0">
          <a:noAutofit/>
        </a:bodyPr>
        <a:lstStyle/>
        <a:p>
          <a:pPr marL="0" lvl="0" indent="0" algn="l" defTabSz="844550">
            <a:lnSpc>
              <a:spcPct val="90000"/>
            </a:lnSpc>
            <a:spcBef>
              <a:spcPct val="0"/>
            </a:spcBef>
            <a:spcAft>
              <a:spcPct val="35000"/>
            </a:spcAft>
            <a:buNone/>
          </a:pPr>
          <a:r>
            <a:rPr lang="es-EC" sz="1900" kern="1200" dirty="0">
              <a:latin typeface="Arial" panose="020B0604020202020204" pitchFamily="34" charset="0"/>
              <a:cs typeface="Arial" panose="020B0604020202020204" pitchFamily="34" charset="0"/>
            </a:rPr>
            <a:t>4. Diseño de hardware y software</a:t>
          </a:r>
        </a:p>
      </dsp:txBody>
      <dsp:txXfrm rot="10800000">
        <a:off x="1478035" y="2169845"/>
        <a:ext cx="4624129" cy="556533"/>
      </dsp:txXfrm>
    </dsp:sp>
    <dsp:sp modelId="{807BC962-6126-4166-A12B-51ABADCC0BA6}">
      <dsp:nvSpPr>
        <dsp:cNvPr id="0" name=""/>
        <dsp:cNvSpPr/>
      </dsp:nvSpPr>
      <dsp:spPr>
        <a:xfrm>
          <a:off x="1060635" y="2169845"/>
          <a:ext cx="556533" cy="556533"/>
        </a:xfrm>
        <a:prstGeom prst="ellipse">
          <a:avLst/>
        </a:prstGeom>
        <a:solidFill>
          <a:schemeClr val="accent1">
            <a:tint val="50000"/>
            <a:hueOff val="0"/>
            <a:satOff val="0"/>
            <a:lumOff val="0"/>
            <a:alphaOff val="0"/>
          </a:schemeClr>
        </a:solid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2008BF80-BB44-444E-8C5B-2963389D1D5F}">
      <dsp:nvSpPr>
        <dsp:cNvPr id="0" name=""/>
        <dsp:cNvSpPr/>
      </dsp:nvSpPr>
      <dsp:spPr>
        <a:xfrm rot="10800000">
          <a:off x="1338902" y="2892508"/>
          <a:ext cx="4763262" cy="556533"/>
        </a:xfrm>
        <a:prstGeom prst="homePlate">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5416" tIns="72390" rIns="135128" bIns="72390" numCol="1" spcCol="1270" anchor="ctr" anchorCtr="0">
          <a:noAutofit/>
        </a:bodyPr>
        <a:lstStyle/>
        <a:p>
          <a:pPr marL="0" lvl="0" indent="0" algn="l" defTabSz="844550">
            <a:lnSpc>
              <a:spcPct val="90000"/>
            </a:lnSpc>
            <a:spcBef>
              <a:spcPct val="0"/>
            </a:spcBef>
            <a:spcAft>
              <a:spcPct val="35000"/>
            </a:spcAft>
            <a:buNone/>
          </a:pPr>
          <a:r>
            <a:rPr lang="es-EC" sz="1900" kern="1200" dirty="0">
              <a:latin typeface="Arial" panose="020B0604020202020204" pitchFamily="34" charset="0"/>
              <a:cs typeface="Arial" panose="020B0604020202020204" pitchFamily="34" charset="0"/>
            </a:rPr>
            <a:t>5. Pruebas de funcionamiento</a:t>
          </a:r>
        </a:p>
      </dsp:txBody>
      <dsp:txXfrm rot="10800000">
        <a:off x="1478035" y="2892508"/>
        <a:ext cx="4624129" cy="556533"/>
      </dsp:txXfrm>
    </dsp:sp>
    <dsp:sp modelId="{FBD25E11-3136-4D97-AC02-F9DA3A3B7B56}">
      <dsp:nvSpPr>
        <dsp:cNvPr id="0" name=""/>
        <dsp:cNvSpPr/>
      </dsp:nvSpPr>
      <dsp:spPr>
        <a:xfrm>
          <a:off x="1060635" y="2892508"/>
          <a:ext cx="556533" cy="556533"/>
        </a:xfrm>
        <a:prstGeom prst="ellipse">
          <a:avLst/>
        </a:prstGeom>
        <a:solidFill>
          <a:schemeClr val="accent1">
            <a:tint val="50000"/>
            <a:hueOff val="0"/>
            <a:satOff val="0"/>
            <a:lumOff val="0"/>
            <a:alphaOff val="0"/>
          </a:schemeClr>
        </a:solid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3D841760-1321-4078-83EB-BB274105222C}">
      <dsp:nvSpPr>
        <dsp:cNvPr id="0" name=""/>
        <dsp:cNvSpPr/>
      </dsp:nvSpPr>
      <dsp:spPr>
        <a:xfrm rot="10800000">
          <a:off x="1338902" y="3615171"/>
          <a:ext cx="4763262" cy="556533"/>
        </a:xfrm>
        <a:prstGeom prst="homePlate">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5416" tIns="72390" rIns="135128" bIns="72390" numCol="1" spcCol="1270" anchor="ctr" anchorCtr="0">
          <a:noAutofit/>
        </a:bodyPr>
        <a:lstStyle/>
        <a:p>
          <a:pPr marL="0" lvl="0" indent="0" algn="l" defTabSz="844550">
            <a:lnSpc>
              <a:spcPct val="90000"/>
            </a:lnSpc>
            <a:spcBef>
              <a:spcPct val="0"/>
            </a:spcBef>
            <a:spcAft>
              <a:spcPct val="35000"/>
            </a:spcAft>
            <a:buNone/>
          </a:pPr>
          <a:r>
            <a:rPr lang="es-EC" sz="1900" kern="1200" dirty="0">
              <a:latin typeface="Arial" panose="020B0604020202020204" pitchFamily="34" charset="0"/>
              <a:cs typeface="Arial" panose="020B0604020202020204" pitchFamily="34" charset="0"/>
            </a:rPr>
            <a:t>6. Conclusiones y Recomendaciones.</a:t>
          </a:r>
        </a:p>
      </dsp:txBody>
      <dsp:txXfrm rot="10800000">
        <a:off x="1478035" y="3615171"/>
        <a:ext cx="4624129" cy="556533"/>
      </dsp:txXfrm>
    </dsp:sp>
    <dsp:sp modelId="{3E4AAE09-8CDF-4A01-9256-3A18371A91FE}">
      <dsp:nvSpPr>
        <dsp:cNvPr id="0" name=""/>
        <dsp:cNvSpPr/>
      </dsp:nvSpPr>
      <dsp:spPr>
        <a:xfrm>
          <a:off x="1060635" y="3615171"/>
          <a:ext cx="556533" cy="556533"/>
        </a:xfrm>
        <a:prstGeom prst="ellipse">
          <a:avLst/>
        </a:prstGeom>
        <a:solidFill>
          <a:schemeClr val="accent1">
            <a:tint val="50000"/>
            <a:hueOff val="0"/>
            <a:satOff val="0"/>
            <a:lumOff val="0"/>
            <a:alphaOff val="0"/>
          </a:schemeClr>
        </a:solid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A0EFA019-4E3C-4018-9691-487EDBE2F8B2}">
      <dsp:nvSpPr>
        <dsp:cNvPr id="0" name=""/>
        <dsp:cNvSpPr/>
      </dsp:nvSpPr>
      <dsp:spPr>
        <a:xfrm rot="10800000">
          <a:off x="1338902" y="4337834"/>
          <a:ext cx="4763262" cy="556533"/>
        </a:xfrm>
        <a:prstGeom prst="homePlate">
          <a:avLst/>
        </a:prstGeom>
        <a:gradFill rotWithShape="0">
          <a:gsLst>
            <a:gs pos="0">
              <a:schemeClr val="accent1">
                <a:hueOff val="0"/>
                <a:satOff val="0"/>
                <a:lumOff val="0"/>
                <a:alphaOff val="0"/>
                <a:tint val="67000"/>
                <a:satMod val="105000"/>
                <a:lumMod val="110000"/>
              </a:schemeClr>
            </a:gs>
            <a:gs pos="50000">
              <a:schemeClr val="accent1">
                <a:hueOff val="0"/>
                <a:satOff val="0"/>
                <a:lumOff val="0"/>
                <a:alphaOff val="0"/>
                <a:tint val="73000"/>
                <a:satMod val="103000"/>
                <a:lumMod val="105000"/>
              </a:schemeClr>
            </a:gs>
            <a:gs pos="100000">
              <a:schemeClr val="accent1">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5416" tIns="72390" rIns="135128" bIns="72390" numCol="1" spcCol="1270" anchor="ctr" anchorCtr="0">
          <a:noAutofit/>
        </a:bodyPr>
        <a:lstStyle/>
        <a:p>
          <a:pPr marL="0" lvl="0" indent="0" algn="l" defTabSz="844550">
            <a:lnSpc>
              <a:spcPct val="90000"/>
            </a:lnSpc>
            <a:spcBef>
              <a:spcPct val="0"/>
            </a:spcBef>
            <a:spcAft>
              <a:spcPct val="35000"/>
            </a:spcAft>
            <a:buNone/>
          </a:pPr>
          <a:r>
            <a:rPr lang="es-EC" sz="1900" kern="1200" dirty="0">
              <a:latin typeface="Arial" panose="020B0604020202020204" pitchFamily="34" charset="0"/>
              <a:cs typeface="Arial" panose="020B0604020202020204" pitchFamily="34" charset="0"/>
            </a:rPr>
            <a:t>7. Trabajos a futuro.</a:t>
          </a:r>
        </a:p>
      </dsp:txBody>
      <dsp:txXfrm rot="10800000">
        <a:off x="1478035" y="4337834"/>
        <a:ext cx="4624129" cy="556533"/>
      </dsp:txXfrm>
    </dsp:sp>
    <dsp:sp modelId="{045D5FF8-A826-4E83-A71F-4EDD0A539FE6}">
      <dsp:nvSpPr>
        <dsp:cNvPr id="0" name=""/>
        <dsp:cNvSpPr/>
      </dsp:nvSpPr>
      <dsp:spPr>
        <a:xfrm>
          <a:off x="1060635" y="4337834"/>
          <a:ext cx="556533" cy="556533"/>
        </a:xfrm>
        <a:prstGeom prst="ellipse">
          <a:avLst/>
        </a:prstGeom>
        <a:solidFill>
          <a:schemeClr val="accent1">
            <a:tint val="50000"/>
            <a:hueOff val="0"/>
            <a:satOff val="0"/>
            <a:lumOff val="0"/>
            <a:alphaOff val="0"/>
          </a:schemeClr>
        </a:solidFill>
        <a:ln w="6350" cap="flat" cmpd="sng" algn="in">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15716-FA36-41A5-A298-C37A9B72F132}">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0C0520-4C96-4DAC-841C-FB9DF80F2C55}">
      <dsp:nvSpPr>
        <dsp:cNvPr id="0" name=""/>
        <dsp:cNvSpPr/>
      </dsp:nvSpPr>
      <dsp:spPr>
        <a:xfrm>
          <a:off x="610504" y="416587"/>
          <a:ext cx="8284610" cy="833607"/>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5880" rIns="55880" bIns="55880" numCol="1" spcCol="1270" anchor="ctr" anchorCtr="0">
          <a:noAutofit/>
        </a:bodyPr>
        <a:lstStyle/>
        <a:p>
          <a:pPr marL="0" lvl="0" indent="0" algn="l" defTabSz="977900">
            <a:lnSpc>
              <a:spcPct val="90000"/>
            </a:lnSpc>
            <a:spcBef>
              <a:spcPct val="0"/>
            </a:spcBef>
            <a:spcAft>
              <a:spcPct val="35000"/>
            </a:spcAft>
            <a:buNone/>
          </a:pPr>
          <a:r>
            <a:rPr lang="es-EC" sz="2200" kern="1200" dirty="0"/>
            <a:t>Aceptador de billetes BV20</a:t>
          </a:r>
          <a:br>
            <a:rPr lang="es-EC" sz="2200" kern="1200" dirty="0"/>
          </a:br>
          <a:r>
            <a:rPr lang="es-EC" sz="2200" kern="1200" dirty="0"/>
            <a:t>12V – comunicación serial</a:t>
          </a:r>
        </a:p>
      </dsp:txBody>
      <dsp:txXfrm>
        <a:off x="610504" y="416587"/>
        <a:ext cx="8284610" cy="833607"/>
      </dsp:txXfrm>
    </dsp:sp>
    <dsp:sp modelId="{B1EF64BB-4CEC-40E8-A54B-57579107837A}">
      <dsp:nvSpPr>
        <dsp:cNvPr id="0" name=""/>
        <dsp:cNvSpPr/>
      </dsp:nvSpPr>
      <dsp:spPr>
        <a:xfrm>
          <a:off x="89500" y="312386"/>
          <a:ext cx="1042009" cy="1042009"/>
        </a:xfrm>
        <a:prstGeom prst="ellipse">
          <a:avLst/>
        </a:prstGeom>
        <a:blipFill rotWithShape="0">
          <a:blip xmlns:r="http://schemas.openxmlformats.org/officeDocument/2006/relationships" r:embed="rId1"/>
          <a:srcRect/>
          <a:stretch>
            <a:fillRect l="-25000" r="-25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B54F24-E37A-4919-B68C-410A8DAD75BD}">
      <dsp:nvSpPr>
        <dsp:cNvPr id="0" name=""/>
        <dsp:cNvSpPr/>
      </dsp:nvSpPr>
      <dsp:spPr>
        <a:xfrm>
          <a:off x="1088431" y="1667215"/>
          <a:ext cx="7806683" cy="833607"/>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5880" rIns="55880" bIns="55880" numCol="1" spcCol="1270" anchor="ctr" anchorCtr="0">
          <a:noAutofit/>
        </a:bodyPr>
        <a:lstStyle/>
        <a:p>
          <a:pPr marL="0" lvl="0" indent="0" algn="l" defTabSz="977900">
            <a:lnSpc>
              <a:spcPct val="90000"/>
            </a:lnSpc>
            <a:spcBef>
              <a:spcPct val="0"/>
            </a:spcBef>
            <a:spcAft>
              <a:spcPct val="35000"/>
            </a:spcAft>
            <a:buNone/>
          </a:pPr>
          <a:r>
            <a:rPr lang="es-EC" sz="2200" kern="1200" dirty="0"/>
            <a:t>Aceptador de monedas Blee</a:t>
          </a:r>
          <a:br>
            <a:rPr lang="es-EC" sz="2200" kern="1200" dirty="0"/>
          </a:br>
          <a:r>
            <a:rPr lang="es-EC" sz="2200" kern="1200" dirty="0"/>
            <a:t>12V – comunicación por pulsos</a:t>
          </a:r>
        </a:p>
      </dsp:txBody>
      <dsp:txXfrm>
        <a:off x="1088431" y="1667215"/>
        <a:ext cx="7806683" cy="833607"/>
      </dsp:txXfrm>
    </dsp:sp>
    <dsp:sp modelId="{B06069DE-E6D9-4C8A-902E-886DA9582AD6}">
      <dsp:nvSpPr>
        <dsp:cNvPr id="0" name=""/>
        <dsp:cNvSpPr/>
      </dsp:nvSpPr>
      <dsp:spPr>
        <a:xfrm>
          <a:off x="567426" y="1563014"/>
          <a:ext cx="1042009" cy="1042009"/>
        </a:xfrm>
        <a:prstGeom prst="ellipse">
          <a:avLst/>
        </a:prstGeom>
        <a:blipFill rotWithShape="0">
          <a:blip xmlns:r="http://schemas.openxmlformats.org/officeDocument/2006/relationships" r:embed="rId2"/>
          <a:srcRect/>
          <a:stretch>
            <a:fillRect t="-10000" b="-10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29FC86-499D-45C1-BC88-4D2F9FBFF14D}">
      <dsp:nvSpPr>
        <dsp:cNvPr id="0" name=""/>
        <dsp:cNvSpPr/>
      </dsp:nvSpPr>
      <dsp:spPr>
        <a:xfrm>
          <a:off x="1088431" y="2917843"/>
          <a:ext cx="7806683" cy="833607"/>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5880" rIns="55880" bIns="55880" numCol="1" spcCol="1270" anchor="ctr" anchorCtr="0">
          <a:noAutofit/>
        </a:bodyPr>
        <a:lstStyle/>
        <a:p>
          <a:pPr marL="0" lvl="0" indent="0" algn="l" defTabSz="977900">
            <a:lnSpc>
              <a:spcPct val="90000"/>
            </a:lnSpc>
            <a:spcBef>
              <a:spcPct val="0"/>
            </a:spcBef>
            <a:spcAft>
              <a:spcPct val="35000"/>
            </a:spcAft>
            <a:buNone/>
          </a:pPr>
          <a:r>
            <a:rPr lang="es-EC" sz="2200" kern="1200" dirty="0"/>
            <a:t>Placa Arduino Mega</a:t>
          </a:r>
        </a:p>
        <a:p>
          <a:pPr marL="0" lvl="0" indent="0" algn="l" defTabSz="977900">
            <a:lnSpc>
              <a:spcPct val="90000"/>
            </a:lnSpc>
            <a:spcBef>
              <a:spcPct val="0"/>
            </a:spcBef>
            <a:spcAft>
              <a:spcPct val="35000"/>
            </a:spcAft>
            <a:buNone/>
          </a:pPr>
          <a:r>
            <a:rPr lang="es-EC" sz="2200" kern="1200" dirty="0"/>
            <a:t>12V – Microcontrolador ATmega 2560 – módulo bluetooth </a:t>
          </a:r>
        </a:p>
      </dsp:txBody>
      <dsp:txXfrm>
        <a:off x="1088431" y="2917843"/>
        <a:ext cx="7806683" cy="833607"/>
      </dsp:txXfrm>
    </dsp:sp>
    <dsp:sp modelId="{86280791-A785-459C-87E2-C5A827F475C0}">
      <dsp:nvSpPr>
        <dsp:cNvPr id="0" name=""/>
        <dsp:cNvSpPr/>
      </dsp:nvSpPr>
      <dsp:spPr>
        <a:xfrm>
          <a:off x="567426" y="2813642"/>
          <a:ext cx="1042009" cy="1042009"/>
        </a:xfrm>
        <a:prstGeom prst="ellipse">
          <a:avLst/>
        </a:prstGeom>
        <a:blipFill rotWithShape="0">
          <a:blip xmlns:r="http://schemas.openxmlformats.org/officeDocument/2006/relationships" r:embed="rId3"/>
          <a:srcRect/>
          <a:stretch>
            <a:fillRect l="-52000" r="-52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1514B4-3202-4685-AF87-4BBCF8C1DD3E}">
      <dsp:nvSpPr>
        <dsp:cNvPr id="0" name=""/>
        <dsp:cNvSpPr/>
      </dsp:nvSpPr>
      <dsp:spPr>
        <a:xfrm>
          <a:off x="610504" y="4168472"/>
          <a:ext cx="8284610" cy="833607"/>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55880" rIns="55880" bIns="55880" numCol="1" spcCol="1270" anchor="ctr" anchorCtr="0">
          <a:noAutofit/>
        </a:bodyPr>
        <a:lstStyle/>
        <a:p>
          <a:pPr marL="0" lvl="0" indent="0" algn="l" defTabSz="977900">
            <a:lnSpc>
              <a:spcPct val="90000"/>
            </a:lnSpc>
            <a:spcBef>
              <a:spcPct val="0"/>
            </a:spcBef>
            <a:spcAft>
              <a:spcPct val="35000"/>
            </a:spcAft>
            <a:buNone/>
          </a:pPr>
          <a:r>
            <a:rPr lang="es-EC" sz="2200" kern="1200" dirty="0"/>
            <a:t>Placa del circuito</a:t>
          </a:r>
        </a:p>
        <a:p>
          <a:pPr marL="0" lvl="0" indent="0" algn="l" defTabSz="977900">
            <a:lnSpc>
              <a:spcPct val="90000"/>
            </a:lnSpc>
            <a:spcBef>
              <a:spcPct val="0"/>
            </a:spcBef>
            <a:spcAft>
              <a:spcPct val="35000"/>
            </a:spcAft>
            <a:buNone/>
          </a:pPr>
          <a:r>
            <a:rPr lang="es-EC" sz="2200" kern="1200" dirty="0"/>
            <a:t>Gestión de la comunicación entre microcontrolador y periféricos</a:t>
          </a:r>
        </a:p>
      </dsp:txBody>
      <dsp:txXfrm>
        <a:off x="610504" y="4168472"/>
        <a:ext cx="8284610" cy="833607"/>
      </dsp:txXfrm>
    </dsp:sp>
    <dsp:sp modelId="{5B3CE719-0A41-4EDA-B930-9DEE0F1AB5C7}">
      <dsp:nvSpPr>
        <dsp:cNvPr id="0" name=""/>
        <dsp:cNvSpPr/>
      </dsp:nvSpPr>
      <dsp:spPr>
        <a:xfrm>
          <a:off x="89500" y="4064271"/>
          <a:ext cx="1042009" cy="1042009"/>
        </a:xfrm>
        <a:prstGeom prst="ellipse">
          <a:avLst/>
        </a:prstGeom>
        <a:blipFill rotWithShape="0">
          <a:blip xmlns:r="http://schemas.openxmlformats.org/officeDocument/2006/relationships" r:embed="rId4"/>
          <a:srcRect/>
          <a:stretch>
            <a:fillRect l="-2000" r="-2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D5487-34E2-4E6C-B54F-7DB63055A538}">
      <dsp:nvSpPr>
        <dsp:cNvPr id="0" name=""/>
        <dsp:cNvSpPr/>
      </dsp:nvSpPr>
      <dsp:spPr>
        <a:xfrm>
          <a:off x="3193" y="75123"/>
          <a:ext cx="3113875" cy="779604"/>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C" sz="1600" kern="1200" dirty="0"/>
            <a:t>Control de velocidad con transistor Darlington para motor del aceptador de billetes</a:t>
          </a:r>
        </a:p>
      </dsp:txBody>
      <dsp:txXfrm>
        <a:off x="3193" y="75123"/>
        <a:ext cx="3113875" cy="779604"/>
      </dsp:txXfrm>
    </dsp:sp>
    <dsp:sp modelId="{214451AE-5411-422A-85DE-B7B9516A30E0}">
      <dsp:nvSpPr>
        <dsp:cNvPr id="0" name=""/>
        <dsp:cNvSpPr/>
      </dsp:nvSpPr>
      <dsp:spPr>
        <a:xfrm>
          <a:off x="3193" y="854728"/>
          <a:ext cx="3113875" cy="225090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a:t>Diodo de protección contracorrientes</a:t>
          </a:r>
        </a:p>
        <a:p>
          <a:pPr marL="171450" lvl="1" indent="-171450" algn="l" defTabSz="711200">
            <a:lnSpc>
              <a:spcPct val="90000"/>
            </a:lnSpc>
            <a:spcBef>
              <a:spcPct val="0"/>
            </a:spcBef>
            <a:spcAft>
              <a:spcPct val="15000"/>
            </a:spcAft>
            <a:buChar char="•"/>
          </a:pPr>
          <a:r>
            <a:rPr lang="es-EC" sz="1600" kern="1200" dirty="0"/>
            <a:t>Capacitor para disminuir picos y mejorar respuesta a conmutaciones de baja velocidad</a:t>
          </a:r>
        </a:p>
        <a:p>
          <a:pPr marL="171450" lvl="1" indent="-171450" algn="l" defTabSz="711200">
            <a:lnSpc>
              <a:spcPct val="90000"/>
            </a:lnSpc>
            <a:spcBef>
              <a:spcPct val="0"/>
            </a:spcBef>
            <a:spcAft>
              <a:spcPct val="15000"/>
            </a:spcAft>
            <a:buChar char="•"/>
          </a:pPr>
          <a:r>
            <a:rPr lang="es-EC" sz="1600" kern="1200" dirty="0"/>
            <a:t>Resistencia para desacoplar el circuito de la placa arduino</a:t>
          </a:r>
        </a:p>
      </dsp:txBody>
      <dsp:txXfrm>
        <a:off x="3193" y="854728"/>
        <a:ext cx="3113875" cy="2250900"/>
      </dsp:txXfrm>
    </dsp:sp>
    <dsp:sp modelId="{38FB1B29-F9FE-458A-82DC-4089E40D7278}">
      <dsp:nvSpPr>
        <dsp:cNvPr id="0" name=""/>
        <dsp:cNvSpPr/>
      </dsp:nvSpPr>
      <dsp:spPr>
        <a:xfrm>
          <a:off x="3553011" y="75123"/>
          <a:ext cx="3113875" cy="779604"/>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C" sz="1600" kern="1200" dirty="0"/>
            <a:t>Módulos reguladores Stepdown</a:t>
          </a:r>
        </a:p>
      </dsp:txBody>
      <dsp:txXfrm>
        <a:off x="3553011" y="75123"/>
        <a:ext cx="3113875" cy="779604"/>
      </dsp:txXfrm>
    </dsp:sp>
    <dsp:sp modelId="{863AB227-E686-4332-BD09-1D200AAE999A}">
      <dsp:nvSpPr>
        <dsp:cNvPr id="0" name=""/>
        <dsp:cNvSpPr/>
      </dsp:nvSpPr>
      <dsp:spPr>
        <a:xfrm>
          <a:off x="3553011" y="854728"/>
          <a:ext cx="3113875" cy="225090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a:t>Convertidores Buck DC/DC</a:t>
          </a:r>
        </a:p>
        <a:p>
          <a:pPr marL="171450" lvl="1" indent="-171450" algn="l" defTabSz="711200">
            <a:lnSpc>
              <a:spcPct val="90000"/>
            </a:lnSpc>
            <a:spcBef>
              <a:spcPct val="0"/>
            </a:spcBef>
            <a:spcAft>
              <a:spcPct val="15000"/>
            </a:spcAft>
            <a:buChar char="•"/>
          </a:pPr>
          <a:r>
            <a:rPr lang="es-EC" sz="1600" kern="1200" dirty="0"/>
            <a:t>Disminuir voltaje de 12 V a 5 V  fin de controlar los servomotores </a:t>
          </a:r>
        </a:p>
        <a:p>
          <a:pPr marL="171450" lvl="1" indent="-171450" algn="l" defTabSz="711200">
            <a:lnSpc>
              <a:spcPct val="90000"/>
            </a:lnSpc>
            <a:spcBef>
              <a:spcPct val="0"/>
            </a:spcBef>
            <a:spcAft>
              <a:spcPct val="15000"/>
            </a:spcAft>
            <a:buChar char="•"/>
          </a:pPr>
          <a:r>
            <a:rPr lang="es-EC" sz="1600" kern="1200" dirty="0"/>
            <a:t>2 Servomotores control de compuertas mecanismo de sanitización de monedas</a:t>
          </a:r>
        </a:p>
        <a:p>
          <a:pPr marL="171450" lvl="1" indent="-171450" algn="l" defTabSz="711200">
            <a:lnSpc>
              <a:spcPct val="90000"/>
            </a:lnSpc>
            <a:spcBef>
              <a:spcPct val="0"/>
            </a:spcBef>
            <a:spcAft>
              <a:spcPct val="15000"/>
            </a:spcAft>
            <a:buChar char="•"/>
          </a:pPr>
          <a:r>
            <a:rPr lang="es-EC" sz="1600" kern="1200" dirty="0"/>
            <a:t>4 servomotores mecanismo de entrega de cambio</a:t>
          </a:r>
        </a:p>
      </dsp:txBody>
      <dsp:txXfrm>
        <a:off x="3553011" y="854728"/>
        <a:ext cx="3113875" cy="2250900"/>
      </dsp:txXfrm>
    </dsp:sp>
    <dsp:sp modelId="{28F96A0C-4A70-4AAA-9086-FDE483F217E5}">
      <dsp:nvSpPr>
        <dsp:cNvPr id="0" name=""/>
        <dsp:cNvSpPr/>
      </dsp:nvSpPr>
      <dsp:spPr>
        <a:xfrm>
          <a:off x="7102829" y="75123"/>
          <a:ext cx="3113875" cy="779604"/>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C" sz="1600" kern="1200" dirty="0"/>
            <a:t>Módulo bluetooth</a:t>
          </a:r>
        </a:p>
      </dsp:txBody>
      <dsp:txXfrm>
        <a:off x="7102829" y="75123"/>
        <a:ext cx="3113875" cy="779604"/>
      </dsp:txXfrm>
    </dsp:sp>
    <dsp:sp modelId="{61AE7A47-6787-4BF3-A27A-E5621F1CF077}">
      <dsp:nvSpPr>
        <dsp:cNvPr id="0" name=""/>
        <dsp:cNvSpPr/>
      </dsp:nvSpPr>
      <dsp:spPr>
        <a:xfrm>
          <a:off x="7102829" y="854728"/>
          <a:ext cx="3113875" cy="2250900"/>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s-EC" sz="1600" kern="1200" dirty="0"/>
            <a:t>Encargado de la comunicación inalámbrica entre el dispositivo de cobro y sanitización y el dispositivo móvil del usuario.</a:t>
          </a:r>
        </a:p>
        <a:p>
          <a:pPr marL="171450" lvl="1" indent="-171450" algn="l" defTabSz="711200">
            <a:lnSpc>
              <a:spcPct val="90000"/>
            </a:lnSpc>
            <a:spcBef>
              <a:spcPct val="0"/>
            </a:spcBef>
            <a:spcAft>
              <a:spcPct val="15000"/>
            </a:spcAft>
            <a:buChar char="•"/>
          </a:pPr>
          <a:r>
            <a:rPr lang="es-EC" sz="1600" kern="1200" dirty="0"/>
            <a:t>Se deben incorporar bits de inicio y fin para mejorar la comunicación.</a:t>
          </a:r>
        </a:p>
        <a:p>
          <a:pPr marL="171450" lvl="1" indent="-171450" algn="l" defTabSz="711200">
            <a:lnSpc>
              <a:spcPct val="90000"/>
            </a:lnSpc>
            <a:spcBef>
              <a:spcPct val="0"/>
            </a:spcBef>
            <a:spcAft>
              <a:spcPct val="15000"/>
            </a:spcAft>
            <a:buChar char="•"/>
          </a:pPr>
          <a:endParaRPr lang="es-EC" sz="1600" kern="1200" dirty="0"/>
        </a:p>
      </dsp:txBody>
      <dsp:txXfrm>
        <a:off x="7102829" y="854728"/>
        <a:ext cx="3113875" cy="22509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67C50-7319-43E3-8AF1-AA39065EF7EE}">
      <dsp:nvSpPr>
        <dsp:cNvPr id="0" name=""/>
        <dsp:cNvSpPr/>
      </dsp:nvSpPr>
      <dsp:spPr>
        <a:xfrm>
          <a:off x="-5088548" y="-779541"/>
          <a:ext cx="6059904" cy="6059904"/>
        </a:xfrm>
        <a:prstGeom prst="blockArc">
          <a:avLst>
            <a:gd name="adj1" fmla="val 18900000"/>
            <a:gd name="adj2" fmla="val 2700000"/>
            <a:gd name="adj3" fmla="val 356"/>
          </a:avLst>
        </a:prstGeom>
        <a:noFill/>
        <a:ln w="12700"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7C2B12-2164-4303-8437-68FFBFE87800}">
      <dsp:nvSpPr>
        <dsp:cNvPr id="0" name=""/>
        <dsp:cNvSpPr/>
      </dsp:nvSpPr>
      <dsp:spPr>
        <a:xfrm>
          <a:off x="362341" y="237013"/>
          <a:ext cx="9804569" cy="47384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116"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Fusible y botón on/off externo, doble refuerzo en aislantes de cables</a:t>
          </a:r>
        </a:p>
      </dsp:txBody>
      <dsp:txXfrm>
        <a:off x="362341" y="237013"/>
        <a:ext cx="9804569" cy="473846"/>
      </dsp:txXfrm>
    </dsp:sp>
    <dsp:sp modelId="{77573D6B-9D8A-4544-B6EE-D18669ACA914}">
      <dsp:nvSpPr>
        <dsp:cNvPr id="0" name=""/>
        <dsp:cNvSpPr/>
      </dsp:nvSpPr>
      <dsp:spPr>
        <a:xfrm>
          <a:off x="66187" y="177782"/>
          <a:ext cx="592308" cy="592308"/>
        </a:xfrm>
        <a:prstGeom prst="ellipse">
          <a:avLst/>
        </a:prstGeom>
        <a:blipFill rotWithShape="0">
          <a:blip xmlns:r="http://schemas.openxmlformats.org/officeDocument/2006/relationships" r:embed="rId1"/>
          <a:srcRect/>
          <a:stretch>
            <a:fillRect l="-58000" r="-58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1828AC-517A-4A89-88F8-458FCB5412CB}">
      <dsp:nvSpPr>
        <dsp:cNvPr id="0" name=""/>
        <dsp:cNvSpPr/>
      </dsp:nvSpPr>
      <dsp:spPr>
        <a:xfrm>
          <a:off x="752112" y="947693"/>
          <a:ext cx="9414798" cy="47384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116"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Puerta de acceso al circuito y advertencias de seguridad</a:t>
          </a:r>
        </a:p>
      </dsp:txBody>
      <dsp:txXfrm>
        <a:off x="752112" y="947693"/>
        <a:ext cx="9414798" cy="473846"/>
      </dsp:txXfrm>
    </dsp:sp>
    <dsp:sp modelId="{EEC7C39B-AB00-44FA-A028-6B209EF5EE10}">
      <dsp:nvSpPr>
        <dsp:cNvPr id="0" name=""/>
        <dsp:cNvSpPr/>
      </dsp:nvSpPr>
      <dsp:spPr>
        <a:xfrm>
          <a:off x="455958" y="888462"/>
          <a:ext cx="592308" cy="592308"/>
        </a:xfrm>
        <a:prstGeom prst="ellipse">
          <a:avLst/>
        </a:prstGeom>
        <a:blipFill rotWithShape="0">
          <a:blip xmlns:r="http://schemas.openxmlformats.org/officeDocument/2006/relationships" r:embed="rId2"/>
          <a:srcRect/>
          <a:stretch>
            <a:fillRect l="-22000" r="-22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758ED7-DA7D-43E4-AC73-C6306CA2F727}">
      <dsp:nvSpPr>
        <dsp:cNvPr id="0" name=""/>
        <dsp:cNvSpPr/>
      </dsp:nvSpPr>
      <dsp:spPr>
        <a:xfrm>
          <a:off x="930345" y="1658372"/>
          <a:ext cx="9236565" cy="47384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116"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Desconexión de luces UVC al abrirse la puerta de acceso</a:t>
          </a:r>
        </a:p>
      </dsp:txBody>
      <dsp:txXfrm>
        <a:off x="930345" y="1658372"/>
        <a:ext cx="9236565" cy="473846"/>
      </dsp:txXfrm>
    </dsp:sp>
    <dsp:sp modelId="{89B52AB0-EA7D-4A54-8D86-F79A8A994173}">
      <dsp:nvSpPr>
        <dsp:cNvPr id="0" name=""/>
        <dsp:cNvSpPr/>
      </dsp:nvSpPr>
      <dsp:spPr>
        <a:xfrm>
          <a:off x="634191" y="1599142"/>
          <a:ext cx="592308" cy="592308"/>
        </a:xfrm>
        <a:prstGeom prst="ellipse">
          <a:avLst/>
        </a:prstGeom>
        <a:blipFill rotWithShape="0">
          <a:blip xmlns:r="http://schemas.openxmlformats.org/officeDocument/2006/relationships" r:embed="rId3"/>
          <a:srcRect/>
          <a:stretch>
            <a:fillRect l="-45000" r="-45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BF3117-8854-4FE2-85A3-21E09C4B42C2}">
      <dsp:nvSpPr>
        <dsp:cNvPr id="0" name=""/>
        <dsp:cNvSpPr/>
      </dsp:nvSpPr>
      <dsp:spPr>
        <a:xfrm>
          <a:off x="930345" y="2368602"/>
          <a:ext cx="9236565" cy="47384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116"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Iluminación interior</a:t>
          </a:r>
        </a:p>
      </dsp:txBody>
      <dsp:txXfrm>
        <a:off x="930345" y="2368602"/>
        <a:ext cx="9236565" cy="473846"/>
      </dsp:txXfrm>
    </dsp:sp>
    <dsp:sp modelId="{765F013D-63C6-4106-BA1D-C16C260A45B1}">
      <dsp:nvSpPr>
        <dsp:cNvPr id="0" name=""/>
        <dsp:cNvSpPr/>
      </dsp:nvSpPr>
      <dsp:spPr>
        <a:xfrm>
          <a:off x="634191" y="2309371"/>
          <a:ext cx="592308" cy="592308"/>
        </a:xfrm>
        <a:prstGeom prst="ellipse">
          <a:avLst/>
        </a:prstGeom>
        <a:blipFill rotWithShape="0">
          <a:blip xmlns:r="http://schemas.openxmlformats.org/officeDocument/2006/relationships" r:embed="rId4"/>
          <a:srcRect/>
          <a:stretch>
            <a:fillRect l="-16000" r="-16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01A65E-FA5D-4D25-AC5A-05992B47656C}">
      <dsp:nvSpPr>
        <dsp:cNvPr id="0" name=""/>
        <dsp:cNvSpPr/>
      </dsp:nvSpPr>
      <dsp:spPr>
        <a:xfrm>
          <a:off x="752112" y="3079282"/>
          <a:ext cx="9414798" cy="47384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116"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Paredes de protección para elementos mecánicos</a:t>
          </a:r>
        </a:p>
      </dsp:txBody>
      <dsp:txXfrm>
        <a:off x="752112" y="3079282"/>
        <a:ext cx="9414798" cy="473846"/>
      </dsp:txXfrm>
    </dsp:sp>
    <dsp:sp modelId="{3CDA2B1D-A19C-4DE1-B6E0-80893FDAC8BD}">
      <dsp:nvSpPr>
        <dsp:cNvPr id="0" name=""/>
        <dsp:cNvSpPr/>
      </dsp:nvSpPr>
      <dsp:spPr>
        <a:xfrm>
          <a:off x="455958" y="3020051"/>
          <a:ext cx="592308" cy="592308"/>
        </a:xfrm>
        <a:prstGeom prst="ellipse">
          <a:avLst/>
        </a:prstGeom>
        <a:blipFill rotWithShape="0">
          <a:blip xmlns:r="http://schemas.openxmlformats.org/officeDocument/2006/relationships" r:embed="rId5"/>
          <a:srcRect/>
          <a:stretch>
            <a:fillRect t="-16000" b="-16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C8E0B4-019C-4038-A5ED-A8997065292C}">
      <dsp:nvSpPr>
        <dsp:cNvPr id="0" name=""/>
        <dsp:cNvSpPr/>
      </dsp:nvSpPr>
      <dsp:spPr>
        <a:xfrm>
          <a:off x="362341" y="3789962"/>
          <a:ext cx="9804569" cy="47384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116"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Estructura termoformada para aumentar la resistencia</a:t>
          </a:r>
        </a:p>
      </dsp:txBody>
      <dsp:txXfrm>
        <a:off x="362341" y="3789962"/>
        <a:ext cx="9804569" cy="473846"/>
      </dsp:txXfrm>
    </dsp:sp>
    <dsp:sp modelId="{523888D9-9C3B-490A-A7E6-39A06A5DECCC}">
      <dsp:nvSpPr>
        <dsp:cNvPr id="0" name=""/>
        <dsp:cNvSpPr/>
      </dsp:nvSpPr>
      <dsp:spPr>
        <a:xfrm>
          <a:off x="66187" y="3730731"/>
          <a:ext cx="592308" cy="592308"/>
        </a:xfrm>
        <a:prstGeom prst="ellipse">
          <a:avLst/>
        </a:prstGeom>
        <a:blipFill rotWithShape="0">
          <a:blip xmlns:r="http://schemas.openxmlformats.org/officeDocument/2006/relationships" r:embed="rId6"/>
          <a:srcRect/>
          <a:stretch>
            <a:fillRect t="-19000" b="-19000"/>
          </a:stretch>
        </a:blip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23D20-3F4C-4547-A0D2-8225FD2EFC3C}">
      <dsp:nvSpPr>
        <dsp:cNvPr id="0" name=""/>
        <dsp:cNvSpPr/>
      </dsp:nvSpPr>
      <dsp:spPr>
        <a:xfrm>
          <a:off x="3919" y="174434"/>
          <a:ext cx="2356907" cy="702074"/>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C" sz="2000" kern="1200" dirty="0"/>
            <a:t>Sistema de cobro de dinero</a:t>
          </a:r>
        </a:p>
      </dsp:txBody>
      <dsp:txXfrm>
        <a:off x="3919" y="174434"/>
        <a:ext cx="2356907" cy="702074"/>
      </dsp:txXfrm>
    </dsp:sp>
    <dsp:sp modelId="{92314BBF-04B5-41E0-8F9C-0AF733BCE7C3}">
      <dsp:nvSpPr>
        <dsp:cNvPr id="0" name=""/>
        <dsp:cNvSpPr/>
      </dsp:nvSpPr>
      <dsp:spPr>
        <a:xfrm>
          <a:off x="3919" y="876509"/>
          <a:ext cx="2356907" cy="439199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C" sz="2000" kern="1200" dirty="0"/>
            <a:t>Se</a:t>
          </a:r>
          <a:r>
            <a:rPr lang="es-EC" sz="2000" kern="1200" baseline="0" dirty="0"/>
            <a:t> probaron 15 monedas de cada denominación de distintos años y procedencia. </a:t>
          </a:r>
          <a:endParaRPr lang="es-EC" sz="2000" kern="1200" dirty="0"/>
        </a:p>
        <a:p>
          <a:pPr marL="228600" lvl="1" indent="-228600" algn="l" defTabSz="889000">
            <a:lnSpc>
              <a:spcPct val="90000"/>
            </a:lnSpc>
            <a:spcBef>
              <a:spcPct val="0"/>
            </a:spcBef>
            <a:spcAft>
              <a:spcPct val="15000"/>
            </a:spcAft>
            <a:buChar char="•"/>
          </a:pPr>
          <a:r>
            <a:rPr lang="es-EC" sz="2000" kern="1200" baseline="0" dirty="0"/>
            <a:t>Se evaluó intentos para ser reconocida, veces que se atoró y porcentaje de reconocimiento.</a:t>
          </a:r>
          <a:endParaRPr lang="es-EC" sz="2000" kern="1200" dirty="0"/>
        </a:p>
        <a:p>
          <a:pPr marL="228600" lvl="1" indent="-228600" algn="l" defTabSz="889000">
            <a:lnSpc>
              <a:spcPct val="90000"/>
            </a:lnSpc>
            <a:spcBef>
              <a:spcPct val="0"/>
            </a:spcBef>
            <a:spcAft>
              <a:spcPct val="15000"/>
            </a:spcAft>
            <a:buChar char="•"/>
          </a:pPr>
          <a:r>
            <a:rPr lang="es-EC" sz="2000" kern="1200" dirty="0"/>
            <a:t>En billetes se evaluó el estado de cada billete ingresado.</a:t>
          </a:r>
        </a:p>
      </dsp:txBody>
      <dsp:txXfrm>
        <a:off x="3919" y="876509"/>
        <a:ext cx="2356907" cy="4391999"/>
      </dsp:txXfrm>
    </dsp:sp>
    <dsp:sp modelId="{B816DAF0-CF4B-4903-92C5-28702200A9FC}">
      <dsp:nvSpPr>
        <dsp:cNvPr id="0" name=""/>
        <dsp:cNvSpPr/>
      </dsp:nvSpPr>
      <dsp:spPr>
        <a:xfrm>
          <a:off x="2690794" y="174434"/>
          <a:ext cx="2356907" cy="702074"/>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C" sz="2000" kern="1200" dirty="0"/>
            <a:t>Sistema de entrega de cambio</a:t>
          </a:r>
        </a:p>
      </dsp:txBody>
      <dsp:txXfrm>
        <a:off x="2690794" y="174434"/>
        <a:ext cx="2356907" cy="702074"/>
      </dsp:txXfrm>
    </dsp:sp>
    <dsp:sp modelId="{D5451427-1E27-4F27-9FDB-A3A7922FCCF9}">
      <dsp:nvSpPr>
        <dsp:cNvPr id="0" name=""/>
        <dsp:cNvSpPr/>
      </dsp:nvSpPr>
      <dsp:spPr>
        <a:xfrm>
          <a:off x="2690794" y="876509"/>
          <a:ext cx="2356907" cy="439199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C" sz="2000" kern="1200" dirty="0"/>
            <a:t>Se realizaron 15 expulsiones de cada tipo de moneda del sistema de entrega  cambio utilizando la aplicación móvil.</a:t>
          </a:r>
        </a:p>
      </dsp:txBody>
      <dsp:txXfrm>
        <a:off x="2690794" y="876509"/>
        <a:ext cx="2356907" cy="4391999"/>
      </dsp:txXfrm>
    </dsp:sp>
    <dsp:sp modelId="{F58A1425-377F-4DCA-881A-4EADC000E504}">
      <dsp:nvSpPr>
        <dsp:cNvPr id="0" name=""/>
        <dsp:cNvSpPr/>
      </dsp:nvSpPr>
      <dsp:spPr>
        <a:xfrm>
          <a:off x="5377669" y="174434"/>
          <a:ext cx="2356907" cy="702074"/>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C" sz="2000" kern="1200" dirty="0"/>
            <a:t>Sistema de desinfección</a:t>
          </a:r>
        </a:p>
      </dsp:txBody>
      <dsp:txXfrm>
        <a:off x="5377669" y="174434"/>
        <a:ext cx="2356907" cy="702074"/>
      </dsp:txXfrm>
    </dsp:sp>
    <dsp:sp modelId="{D289FDE6-2E5B-48B1-B755-993A8C622DB6}">
      <dsp:nvSpPr>
        <dsp:cNvPr id="0" name=""/>
        <dsp:cNvSpPr/>
      </dsp:nvSpPr>
      <dsp:spPr>
        <a:xfrm>
          <a:off x="5377669" y="876509"/>
          <a:ext cx="2356907" cy="439199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C" sz="2000" kern="1200" dirty="0"/>
            <a:t>Se evaluó el tiempo que demora cada moneda en cada uno de los depósitos y numero de monedas atoradas luego de que se abre y cierra la compuerta del respectivo depósito.</a:t>
          </a:r>
        </a:p>
      </dsp:txBody>
      <dsp:txXfrm>
        <a:off x="5377669" y="876509"/>
        <a:ext cx="2356907" cy="4391999"/>
      </dsp:txXfrm>
    </dsp:sp>
    <dsp:sp modelId="{FD620981-97BD-4A36-B305-EE58C1AFFBEE}">
      <dsp:nvSpPr>
        <dsp:cNvPr id="0" name=""/>
        <dsp:cNvSpPr/>
      </dsp:nvSpPr>
      <dsp:spPr>
        <a:xfrm>
          <a:off x="8064544" y="174434"/>
          <a:ext cx="2356907" cy="702074"/>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C" sz="2000" kern="1200" dirty="0"/>
            <a:t>Aceptación por parte del usuario</a:t>
          </a:r>
        </a:p>
      </dsp:txBody>
      <dsp:txXfrm>
        <a:off x="8064544" y="174434"/>
        <a:ext cx="2356907" cy="702074"/>
      </dsp:txXfrm>
    </dsp:sp>
    <dsp:sp modelId="{164F5C77-6778-416C-BAC7-56D725091395}">
      <dsp:nvSpPr>
        <dsp:cNvPr id="0" name=""/>
        <dsp:cNvSpPr/>
      </dsp:nvSpPr>
      <dsp:spPr>
        <a:xfrm>
          <a:off x="8064544" y="876509"/>
          <a:ext cx="2356907" cy="439199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C" sz="2000" kern="1200" dirty="0"/>
            <a:t>Se realizaron encuestas a dueños de locales comerciales y a clientes de locales comerciales. A la encuesta se adjuntó un video del funcionamiento del dispositivo diseñado.</a:t>
          </a:r>
        </a:p>
      </dsp:txBody>
      <dsp:txXfrm>
        <a:off x="8064544" y="876509"/>
        <a:ext cx="2356907" cy="43919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10A4C-E106-4733-8D26-75E9148291F0}">
      <dsp:nvSpPr>
        <dsp:cNvPr id="0" name=""/>
        <dsp:cNvSpPr/>
      </dsp:nvSpPr>
      <dsp:spPr>
        <a:xfrm>
          <a:off x="0" y="0"/>
          <a:ext cx="10469728" cy="1488516"/>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C" sz="2200" kern="1200" dirty="0"/>
            <a:t>UVC Germicida</a:t>
          </a:r>
        </a:p>
        <a:p>
          <a:pPr marL="171450" lvl="1" indent="-171450" algn="l" defTabSz="755650">
            <a:lnSpc>
              <a:spcPct val="90000"/>
            </a:lnSpc>
            <a:spcBef>
              <a:spcPct val="0"/>
            </a:spcBef>
            <a:spcAft>
              <a:spcPct val="15000"/>
            </a:spcAft>
            <a:buChar char="•"/>
          </a:pPr>
          <a:r>
            <a:rPr lang="es-EC" sz="1700" kern="1200" dirty="0"/>
            <a:t>Proceso de destrucción de toda vida microbiana mediante radiación UVC.</a:t>
          </a:r>
        </a:p>
        <a:p>
          <a:pPr marL="171450" lvl="1" indent="-171450" algn="l" defTabSz="755650">
            <a:lnSpc>
              <a:spcPct val="90000"/>
            </a:lnSpc>
            <a:spcBef>
              <a:spcPct val="0"/>
            </a:spcBef>
            <a:spcAft>
              <a:spcPct val="15000"/>
            </a:spcAft>
            <a:buChar char="•"/>
          </a:pPr>
          <a:r>
            <a:rPr lang="es-EC" sz="1700" kern="1200" dirty="0"/>
            <a:t>Es un medio probado para tratamiento de aguas, aire y superficies contaminadas.</a:t>
          </a:r>
        </a:p>
      </dsp:txBody>
      <dsp:txXfrm>
        <a:off x="2242797" y="0"/>
        <a:ext cx="8226930" cy="1488516"/>
      </dsp:txXfrm>
    </dsp:sp>
    <dsp:sp modelId="{8153A5E1-3D4D-4AE1-8F1F-0B29EC85728E}">
      <dsp:nvSpPr>
        <dsp:cNvPr id="0" name=""/>
        <dsp:cNvSpPr/>
      </dsp:nvSpPr>
      <dsp:spPr>
        <a:xfrm>
          <a:off x="148851" y="148851"/>
          <a:ext cx="2093945" cy="119081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a:ln>
          <a:noFill/>
        </a:ln>
        <a:effectLst/>
      </dsp:spPr>
      <dsp:style>
        <a:lnRef idx="0">
          <a:scrgbClr r="0" g="0" b="0"/>
        </a:lnRef>
        <a:fillRef idx="1">
          <a:scrgbClr r="0" g="0" b="0"/>
        </a:fillRef>
        <a:effectRef idx="2">
          <a:scrgbClr r="0" g="0" b="0"/>
        </a:effectRef>
        <a:fontRef idx="minor"/>
      </dsp:style>
    </dsp:sp>
    <dsp:sp modelId="{B255CB05-F22D-46ED-A2CC-84FFEA36E01E}">
      <dsp:nvSpPr>
        <dsp:cNvPr id="0" name=""/>
        <dsp:cNvSpPr/>
      </dsp:nvSpPr>
      <dsp:spPr>
        <a:xfrm>
          <a:off x="0" y="1637367"/>
          <a:ext cx="10469728" cy="1488516"/>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C" sz="2200" kern="1200" dirty="0"/>
            <a:t>COVID-19</a:t>
          </a:r>
        </a:p>
        <a:p>
          <a:pPr marL="171450" lvl="1" indent="-171450" algn="l" defTabSz="755650">
            <a:lnSpc>
              <a:spcPct val="90000"/>
            </a:lnSpc>
            <a:spcBef>
              <a:spcPct val="0"/>
            </a:spcBef>
            <a:spcAft>
              <a:spcPct val="15000"/>
            </a:spcAft>
            <a:buChar char="•"/>
          </a:pPr>
          <a:r>
            <a:rPr lang="es-MX" sz="1700" kern="1200" dirty="0"/>
            <a:t>La COVID-19 es la enfermedad causada por el nuevo coronavirus conocido como SARS-CoV-2.</a:t>
          </a:r>
          <a:endParaRPr lang="es-EC" sz="1700" kern="1200" dirty="0"/>
        </a:p>
        <a:p>
          <a:pPr marL="171450" lvl="1" indent="-171450" algn="l" defTabSz="755650">
            <a:lnSpc>
              <a:spcPct val="90000"/>
            </a:lnSpc>
            <a:spcBef>
              <a:spcPct val="0"/>
            </a:spcBef>
            <a:spcAft>
              <a:spcPct val="15000"/>
            </a:spcAft>
            <a:buChar char="•"/>
          </a:pPr>
          <a:r>
            <a:rPr lang="es-MX" sz="1700" kern="1200" dirty="0"/>
            <a:t>La OMS tuvo noticia por primera vez de la existencia de este nuevo virus el 31/12/19</a:t>
          </a:r>
          <a:endParaRPr lang="es-EC" sz="1700" kern="1200" dirty="0"/>
        </a:p>
      </dsp:txBody>
      <dsp:txXfrm>
        <a:off x="2242797" y="1637367"/>
        <a:ext cx="8226930" cy="1488516"/>
      </dsp:txXfrm>
    </dsp:sp>
    <dsp:sp modelId="{E62FE167-A0DB-467A-B76F-A7F340BFBC05}">
      <dsp:nvSpPr>
        <dsp:cNvPr id="0" name=""/>
        <dsp:cNvSpPr/>
      </dsp:nvSpPr>
      <dsp:spPr>
        <a:xfrm>
          <a:off x="148851" y="1786219"/>
          <a:ext cx="2093945" cy="119081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9000" b="-19000"/>
          </a:stretch>
        </a:blipFill>
        <a:ln>
          <a:noFill/>
        </a:ln>
        <a:effectLst/>
      </dsp:spPr>
      <dsp:style>
        <a:lnRef idx="0">
          <a:scrgbClr r="0" g="0" b="0"/>
        </a:lnRef>
        <a:fillRef idx="1">
          <a:scrgbClr r="0" g="0" b="0"/>
        </a:fillRef>
        <a:effectRef idx="2">
          <a:scrgbClr r="0" g="0" b="0"/>
        </a:effectRef>
        <a:fontRef idx="minor"/>
      </dsp:style>
    </dsp:sp>
    <dsp:sp modelId="{3C31D9AE-D6A2-4EA9-B28A-6621DF4CA959}">
      <dsp:nvSpPr>
        <dsp:cNvPr id="0" name=""/>
        <dsp:cNvSpPr/>
      </dsp:nvSpPr>
      <dsp:spPr>
        <a:xfrm>
          <a:off x="0" y="3274735"/>
          <a:ext cx="10469728" cy="1488516"/>
        </a:xfrm>
        <a:prstGeom prst="roundRect">
          <a:avLst>
            <a:gd name="adj" fmla="val 1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C" sz="2200" kern="1200" dirty="0"/>
            <a:t>Transmisión a través de  superficies</a:t>
          </a:r>
        </a:p>
        <a:p>
          <a:pPr marL="171450" lvl="1" indent="-171450" algn="l" defTabSz="755650">
            <a:lnSpc>
              <a:spcPct val="90000"/>
            </a:lnSpc>
            <a:spcBef>
              <a:spcPct val="0"/>
            </a:spcBef>
            <a:spcAft>
              <a:spcPct val="15000"/>
            </a:spcAft>
            <a:buChar char="•"/>
          </a:pPr>
          <a:r>
            <a:rPr lang="es-MX" sz="1700" kern="1200" dirty="0"/>
            <a:t>El SARS-CoV-2 se puede propagar cuando personas infectadas estornudan o tosen sobre superficies u objetos tales como billetes o monedas. Otras personas se pueden infectar al tocar esas superficies contaminadas y luego tocarse los ojos, la nariz o la boca sin antes haberse lavado las manos.</a:t>
          </a:r>
          <a:endParaRPr lang="es-EC" sz="1700" kern="1200" dirty="0"/>
        </a:p>
      </dsp:txBody>
      <dsp:txXfrm>
        <a:off x="2242797" y="3274735"/>
        <a:ext cx="8226930" cy="1488516"/>
      </dsp:txXfrm>
    </dsp:sp>
    <dsp:sp modelId="{04713A74-E5B7-4615-A887-00321CEC8585}">
      <dsp:nvSpPr>
        <dsp:cNvPr id="0" name=""/>
        <dsp:cNvSpPr/>
      </dsp:nvSpPr>
      <dsp:spPr>
        <a:xfrm>
          <a:off x="148851" y="3423587"/>
          <a:ext cx="2093945" cy="119081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68AF3-BD17-4314-AF44-DBBAC6B02BE1}">
      <dsp:nvSpPr>
        <dsp:cNvPr id="0" name=""/>
        <dsp:cNvSpPr/>
      </dsp:nvSpPr>
      <dsp:spPr>
        <a:xfrm>
          <a:off x="3222" y="35120"/>
          <a:ext cx="3142290" cy="832629"/>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C" sz="2400" kern="1200" dirty="0"/>
            <a:t>Radiación UV</a:t>
          </a:r>
        </a:p>
      </dsp:txBody>
      <dsp:txXfrm>
        <a:off x="3222" y="35120"/>
        <a:ext cx="3142290" cy="832629"/>
      </dsp:txXfrm>
    </dsp:sp>
    <dsp:sp modelId="{FBB25BD2-A410-4434-A2FC-8FE665EE939E}">
      <dsp:nvSpPr>
        <dsp:cNvPr id="0" name=""/>
        <dsp:cNvSpPr/>
      </dsp:nvSpPr>
      <dsp:spPr>
        <a:xfrm>
          <a:off x="0" y="902871"/>
          <a:ext cx="3142290" cy="400220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50000"/>
            </a:lnSpc>
            <a:spcBef>
              <a:spcPct val="0"/>
            </a:spcBef>
            <a:spcAft>
              <a:spcPct val="15000"/>
            </a:spcAft>
            <a:buChar char="•"/>
          </a:pPr>
          <a:r>
            <a:rPr lang="es-EC" sz="2400" kern="1200" dirty="0"/>
            <a:t>Esterilización UV.</a:t>
          </a:r>
        </a:p>
        <a:p>
          <a:pPr marL="228600" lvl="1" indent="-228600" algn="l" defTabSz="1066800">
            <a:lnSpc>
              <a:spcPct val="150000"/>
            </a:lnSpc>
            <a:spcBef>
              <a:spcPct val="0"/>
            </a:spcBef>
            <a:spcAft>
              <a:spcPct val="15000"/>
            </a:spcAft>
            <a:buChar char="•"/>
          </a:pPr>
          <a:r>
            <a:rPr lang="es-EC" sz="2400" kern="1200" dirty="0"/>
            <a:t>Inactivación de microorganismos con UVC.</a:t>
          </a:r>
        </a:p>
        <a:p>
          <a:pPr marL="228600" lvl="1" indent="-228600" algn="l" defTabSz="1066800">
            <a:lnSpc>
              <a:spcPct val="150000"/>
            </a:lnSpc>
            <a:spcBef>
              <a:spcPct val="0"/>
            </a:spcBef>
            <a:spcAft>
              <a:spcPct val="15000"/>
            </a:spcAft>
            <a:buChar char="•"/>
          </a:pPr>
          <a:r>
            <a:rPr lang="es-EC" sz="2400" kern="1200" dirty="0"/>
            <a:t>Ventajas de la esterilización UV.</a:t>
          </a:r>
        </a:p>
      </dsp:txBody>
      <dsp:txXfrm>
        <a:off x="0" y="902871"/>
        <a:ext cx="3142290" cy="4002209"/>
      </dsp:txXfrm>
    </dsp:sp>
    <dsp:sp modelId="{EE652303-0BA0-48CD-8EC9-6F20BDAE52A6}">
      <dsp:nvSpPr>
        <dsp:cNvPr id="0" name=""/>
        <dsp:cNvSpPr/>
      </dsp:nvSpPr>
      <dsp:spPr>
        <a:xfrm>
          <a:off x="3585433" y="35120"/>
          <a:ext cx="3142290" cy="832629"/>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C" sz="2400" kern="1200" dirty="0"/>
            <a:t>COVID-19</a:t>
          </a:r>
        </a:p>
      </dsp:txBody>
      <dsp:txXfrm>
        <a:off x="3585433" y="35120"/>
        <a:ext cx="3142290" cy="832629"/>
      </dsp:txXfrm>
    </dsp:sp>
    <dsp:sp modelId="{E6E47E50-E6A9-409F-8177-C3DACD74838E}">
      <dsp:nvSpPr>
        <dsp:cNvPr id="0" name=""/>
        <dsp:cNvSpPr/>
      </dsp:nvSpPr>
      <dsp:spPr>
        <a:xfrm>
          <a:off x="3585433" y="867750"/>
          <a:ext cx="3142290" cy="400220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50000"/>
            </a:lnSpc>
            <a:spcBef>
              <a:spcPct val="0"/>
            </a:spcBef>
            <a:spcAft>
              <a:spcPct val="15000"/>
            </a:spcAft>
            <a:buChar char="•"/>
          </a:pPr>
          <a:r>
            <a:rPr lang="es-EC" sz="2400" kern="1200" dirty="0"/>
            <a:t>¿Qué es?</a:t>
          </a:r>
        </a:p>
        <a:p>
          <a:pPr marL="228600" lvl="1" indent="-228600" algn="l" defTabSz="1066800">
            <a:lnSpc>
              <a:spcPct val="150000"/>
            </a:lnSpc>
            <a:spcBef>
              <a:spcPct val="0"/>
            </a:spcBef>
            <a:spcAft>
              <a:spcPct val="15000"/>
            </a:spcAft>
            <a:buChar char="•"/>
          </a:pPr>
          <a:r>
            <a:rPr lang="es-EC" sz="2400" kern="1200" dirty="0"/>
            <a:t>Mecanismos de propagación.</a:t>
          </a:r>
        </a:p>
        <a:p>
          <a:pPr marL="228600" lvl="1" indent="-228600" algn="l" defTabSz="1066800">
            <a:lnSpc>
              <a:spcPct val="150000"/>
            </a:lnSpc>
            <a:spcBef>
              <a:spcPct val="0"/>
            </a:spcBef>
            <a:spcAft>
              <a:spcPct val="15000"/>
            </a:spcAft>
            <a:buChar char="•"/>
          </a:pPr>
          <a:r>
            <a:rPr lang="es-EC" sz="2400" kern="1200" dirty="0"/>
            <a:t>Situación de Ecuador y del mundo ante el COVID-19.</a:t>
          </a:r>
        </a:p>
        <a:p>
          <a:pPr marL="228600" lvl="1" indent="-228600" algn="l" defTabSz="1066800">
            <a:lnSpc>
              <a:spcPct val="90000"/>
            </a:lnSpc>
            <a:spcBef>
              <a:spcPct val="0"/>
            </a:spcBef>
            <a:spcAft>
              <a:spcPct val="15000"/>
            </a:spcAft>
            <a:buChar char="•"/>
          </a:pPr>
          <a:endParaRPr lang="es-EC" sz="2400" kern="1200" dirty="0"/>
        </a:p>
      </dsp:txBody>
      <dsp:txXfrm>
        <a:off x="3585433" y="867750"/>
        <a:ext cx="3142290" cy="4002209"/>
      </dsp:txXfrm>
    </dsp:sp>
    <dsp:sp modelId="{7A96188D-FD17-4722-A40A-04EDCACDA805}">
      <dsp:nvSpPr>
        <dsp:cNvPr id="0" name=""/>
        <dsp:cNvSpPr/>
      </dsp:nvSpPr>
      <dsp:spPr>
        <a:xfrm>
          <a:off x="7167644" y="35120"/>
          <a:ext cx="3142290" cy="832629"/>
        </a:xfrm>
        <a:prstGeom prst="rect">
          <a:avLst/>
        </a:prstGeom>
        <a:solidFill>
          <a:schemeClr val="accent1">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s-EC" sz="2400" kern="1200" dirty="0"/>
            <a:t>Dinero en efectivo en Ecuador</a:t>
          </a:r>
        </a:p>
      </dsp:txBody>
      <dsp:txXfrm>
        <a:off x="7167644" y="35120"/>
        <a:ext cx="3142290" cy="832629"/>
      </dsp:txXfrm>
    </dsp:sp>
    <dsp:sp modelId="{A2789B4B-5B3A-4D17-AA9F-57D9E4686074}">
      <dsp:nvSpPr>
        <dsp:cNvPr id="0" name=""/>
        <dsp:cNvSpPr/>
      </dsp:nvSpPr>
      <dsp:spPr>
        <a:xfrm>
          <a:off x="7167644" y="867750"/>
          <a:ext cx="3142290" cy="4002209"/>
        </a:xfrm>
        <a:prstGeom prst="rect">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50000"/>
            </a:lnSpc>
            <a:spcBef>
              <a:spcPct val="0"/>
            </a:spcBef>
            <a:spcAft>
              <a:spcPct val="15000"/>
            </a:spcAft>
            <a:buChar char="•"/>
          </a:pPr>
          <a:r>
            <a:rPr lang="es-EC" sz="2400" kern="1200" dirty="0"/>
            <a:t>Empleo de dinero en efectivo en Ecuador.</a:t>
          </a:r>
        </a:p>
        <a:p>
          <a:pPr marL="228600" lvl="1" indent="-228600" algn="l" defTabSz="1066800">
            <a:lnSpc>
              <a:spcPct val="150000"/>
            </a:lnSpc>
            <a:spcBef>
              <a:spcPct val="0"/>
            </a:spcBef>
            <a:spcAft>
              <a:spcPct val="15000"/>
            </a:spcAft>
            <a:buChar char="•"/>
          </a:pPr>
          <a:r>
            <a:rPr lang="es-EC" sz="2400" kern="1200" dirty="0"/>
            <a:t>Especies monetarias que circulan en Ecuador.</a:t>
          </a:r>
        </a:p>
        <a:p>
          <a:pPr marL="228600" lvl="1" indent="-228600" algn="l" defTabSz="1066800">
            <a:lnSpc>
              <a:spcPct val="90000"/>
            </a:lnSpc>
            <a:spcBef>
              <a:spcPct val="0"/>
            </a:spcBef>
            <a:spcAft>
              <a:spcPct val="15000"/>
            </a:spcAft>
            <a:buChar char="•"/>
          </a:pPr>
          <a:endParaRPr lang="es-EC" sz="2400" kern="1200" dirty="0"/>
        </a:p>
      </dsp:txBody>
      <dsp:txXfrm>
        <a:off x="7167644" y="867750"/>
        <a:ext cx="3142290" cy="4002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63F00-2A9A-4749-9287-54F03F64F1E5}">
      <dsp:nvSpPr>
        <dsp:cNvPr id="0" name=""/>
        <dsp:cNvSpPr/>
      </dsp:nvSpPr>
      <dsp:spPr>
        <a:xfrm>
          <a:off x="0" y="798524"/>
          <a:ext cx="8203442" cy="478800"/>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7CE14D-288A-44E7-BCCA-1956260F7ADB}">
      <dsp:nvSpPr>
        <dsp:cNvPr id="0" name=""/>
        <dsp:cNvSpPr/>
      </dsp:nvSpPr>
      <dsp:spPr>
        <a:xfrm>
          <a:off x="410172" y="518084"/>
          <a:ext cx="5742409" cy="5608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049" tIns="0" rIns="217049" bIns="0" numCol="1" spcCol="1270" anchor="ctr" anchorCtr="0">
          <a:noAutofit/>
        </a:bodyPr>
        <a:lstStyle/>
        <a:p>
          <a:pPr marL="0" lvl="0" indent="0" algn="l" defTabSz="844550">
            <a:lnSpc>
              <a:spcPct val="90000"/>
            </a:lnSpc>
            <a:spcBef>
              <a:spcPct val="0"/>
            </a:spcBef>
            <a:spcAft>
              <a:spcPct val="35000"/>
            </a:spcAft>
            <a:buNone/>
          </a:pPr>
          <a:r>
            <a:rPr lang="es-MX" sz="1900" kern="1200" dirty="0"/>
            <a:t>La esterilización ultravioleta es un método eficaz para eliminar la vida microbiana en superficies, agua o aire. </a:t>
          </a:r>
          <a:endParaRPr lang="es-EC" sz="1900" kern="1200" dirty="0"/>
        </a:p>
      </dsp:txBody>
      <dsp:txXfrm>
        <a:off x="437552" y="545464"/>
        <a:ext cx="5687649" cy="506120"/>
      </dsp:txXfrm>
    </dsp:sp>
    <dsp:sp modelId="{98FEBBEA-957C-4BB5-BDDF-4DDCA91AA1EF}">
      <dsp:nvSpPr>
        <dsp:cNvPr id="0" name=""/>
        <dsp:cNvSpPr/>
      </dsp:nvSpPr>
      <dsp:spPr>
        <a:xfrm>
          <a:off x="0" y="1660365"/>
          <a:ext cx="8203442" cy="478800"/>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AA96FA-9C10-4ED6-8617-9E787FA6439B}">
      <dsp:nvSpPr>
        <dsp:cNvPr id="0" name=""/>
        <dsp:cNvSpPr/>
      </dsp:nvSpPr>
      <dsp:spPr>
        <a:xfrm>
          <a:off x="410172" y="1379924"/>
          <a:ext cx="5742409" cy="5608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049" tIns="0" rIns="217049" bIns="0" numCol="1" spcCol="1270" anchor="ctr" anchorCtr="0">
          <a:noAutofit/>
        </a:bodyPr>
        <a:lstStyle/>
        <a:p>
          <a:pPr marL="0" lvl="0" indent="0" algn="l" defTabSz="844550">
            <a:lnSpc>
              <a:spcPct val="90000"/>
            </a:lnSpc>
            <a:spcBef>
              <a:spcPct val="0"/>
            </a:spcBef>
            <a:spcAft>
              <a:spcPct val="35000"/>
            </a:spcAft>
            <a:buNone/>
          </a:pPr>
          <a:r>
            <a:rPr lang="es-MX" sz="1900" kern="1200" dirty="0"/>
            <a:t>En la industria se la ha utilizado por años debido a su simplicidad y efectividad.</a:t>
          </a:r>
          <a:endParaRPr lang="es-EC" sz="1900" kern="1200" dirty="0"/>
        </a:p>
      </dsp:txBody>
      <dsp:txXfrm>
        <a:off x="437552" y="1407304"/>
        <a:ext cx="5687649" cy="506120"/>
      </dsp:txXfrm>
    </dsp:sp>
    <dsp:sp modelId="{94E66E32-F347-40A7-AEE4-02723E81CFBE}">
      <dsp:nvSpPr>
        <dsp:cNvPr id="0" name=""/>
        <dsp:cNvSpPr/>
      </dsp:nvSpPr>
      <dsp:spPr>
        <a:xfrm>
          <a:off x="0" y="2522205"/>
          <a:ext cx="8203442" cy="478800"/>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08A70D-B978-462A-AC0F-5882EAB41204}">
      <dsp:nvSpPr>
        <dsp:cNvPr id="0" name=""/>
        <dsp:cNvSpPr/>
      </dsp:nvSpPr>
      <dsp:spPr>
        <a:xfrm>
          <a:off x="410172" y="2241765"/>
          <a:ext cx="5742409" cy="5608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049" tIns="0" rIns="217049" bIns="0" numCol="1" spcCol="1270" anchor="ctr" anchorCtr="0">
          <a:noAutofit/>
        </a:bodyPr>
        <a:lstStyle/>
        <a:p>
          <a:pPr marL="0" lvl="0" indent="0" algn="l" defTabSz="844550">
            <a:lnSpc>
              <a:spcPct val="90000"/>
            </a:lnSpc>
            <a:spcBef>
              <a:spcPct val="0"/>
            </a:spcBef>
            <a:spcAft>
              <a:spcPct val="35000"/>
            </a:spcAft>
            <a:buNone/>
          </a:pPr>
          <a:r>
            <a:rPr lang="es-MX" sz="1900" kern="1200" dirty="0"/>
            <a:t>Para fines de esterilización se utiliza principalmente la radiación UVC.</a:t>
          </a:r>
        </a:p>
      </dsp:txBody>
      <dsp:txXfrm>
        <a:off x="437552" y="2269145"/>
        <a:ext cx="5687649" cy="506120"/>
      </dsp:txXfrm>
    </dsp:sp>
    <dsp:sp modelId="{617F57AB-513E-4C35-9C2F-A974433D1FDB}">
      <dsp:nvSpPr>
        <dsp:cNvPr id="0" name=""/>
        <dsp:cNvSpPr/>
      </dsp:nvSpPr>
      <dsp:spPr>
        <a:xfrm>
          <a:off x="0" y="3384045"/>
          <a:ext cx="8203442" cy="478800"/>
        </a:xfrm>
        <a:prstGeom prst="rect">
          <a:avLst/>
        </a:prstGeom>
        <a:solidFill>
          <a:schemeClr val="lt1">
            <a:alpha val="90000"/>
            <a:hueOff val="0"/>
            <a:satOff val="0"/>
            <a:lumOff val="0"/>
            <a:alphaOff val="0"/>
          </a:schemeClr>
        </a:solidFill>
        <a:ln w="12700"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5EC172-9F61-4797-9D95-D12E6180C6A4}">
      <dsp:nvSpPr>
        <dsp:cNvPr id="0" name=""/>
        <dsp:cNvSpPr/>
      </dsp:nvSpPr>
      <dsp:spPr>
        <a:xfrm>
          <a:off x="410172" y="3103605"/>
          <a:ext cx="5742409" cy="560880"/>
        </a:xfrm>
        <a:prstGeom prst="round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049" tIns="0" rIns="217049" bIns="0" numCol="1" spcCol="1270" anchor="ctr" anchorCtr="0">
          <a:noAutofit/>
        </a:bodyPr>
        <a:lstStyle/>
        <a:p>
          <a:pPr marL="0" lvl="0" indent="0" algn="l" defTabSz="844550">
            <a:lnSpc>
              <a:spcPct val="90000"/>
            </a:lnSpc>
            <a:spcBef>
              <a:spcPct val="0"/>
            </a:spcBef>
            <a:spcAft>
              <a:spcPct val="35000"/>
            </a:spcAft>
            <a:buNone/>
          </a:pPr>
          <a:r>
            <a:rPr lang="es-MX" sz="1900" kern="1200" dirty="0"/>
            <a:t>La radiación UVC ataca al genoma a nivel molecular  evitando reproducción y correcto funcionamiento.</a:t>
          </a:r>
        </a:p>
      </dsp:txBody>
      <dsp:txXfrm>
        <a:off x="437552" y="3130985"/>
        <a:ext cx="5687649"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ED4D1-44A2-463C-9A82-B2BBE94427C9}">
      <dsp:nvSpPr>
        <dsp:cNvPr id="0" name=""/>
        <dsp:cNvSpPr/>
      </dsp:nvSpPr>
      <dsp:spPr>
        <a:xfrm>
          <a:off x="171398" y="1172"/>
          <a:ext cx="3697130" cy="2218278"/>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s-EC" sz="2000" kern="1200" dirty="0">
              <a:solidFill>
                <a:schemeClr val="tx1"/>
              </a:solidFill>
            </a:rPr>
            <a:t>La radiación UVC desactiva microorganismo gracias al daño </a:t>
          </a:r>
          <a:r>
            <a:rPr lang="es-MX" sz="2000" kern="1200" dirty="0">
              <a:solidFill>
                <a:schemeClr val="tx1"/>
              </a:solidFill>
            </a:rPr>
            <a:t>fotoquímico ejercido sobre los ácidos nucleicos de la célula.</a:t>
          </a:r>
          <a:endParaRPr lang="es-EC" sz="2000" kern="1200" dirty="0">
            <a:solidFill>
              <a:schemeClr val="tx1"/>
            </a:solidFill>
          </a:endParaRPr>
        </a:p>
      </dsp:txBody>
      <dsp:txXfrm>
        <a:off x="171398" y="1172"/>
        <a:ext cx="3697130" cy="2218278"/>
      </dsp:txXfrm>
    </dsp:sp>
    <dsp:sp modelId="{68DD87F4-1812-4D75-9610-CE21CF3FBB8D}">
      <dsp:nvSpPr>
        <dsp:cNvPr id="0" name=""/>
        <dsp:cNvSpPr/>
      </dsp:nvSpPr>
      <dsp:spPr>
        <a:xfrm>
          <a:off x="4238241" y="1172"/>
          <a:ext cx="3697130" cy="2218278"/>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s-MX" sz="2000" kern="1200" dirty="0">
              <a:solidFill>
                <a:schemeClr val="tx1"/>
              </a:solidFill>
            </a:rPr>
            <a:t>Los nucleótidos de la célula expuestos a radiación UV la absorben y esto provoca la formación de dímeros.</a:t>
          </a:r>
          <a:endParaRPr lang="es-EC" sz="2000" kern="1200" dirty="0">
            <a:solidFill>
              <a:schemeClr val="tx1"/>
            </a:solidFill>
          </a:endParaRPr>
        </a:p>
      </dsp:txBody>
      <dsp:txXfrm>
        <a:off x="4238241" y="1172"/>
        <a:ext cx="3697130" cy="2218278"/>
      </dsp:txXfrm>
    </dsp:sp>
    <dsp:sp modelId="{D21E1708-A5DA-4110-8D25-7AA48A8517CF}">
      <dsp:nvSpPr>
        <dsp:cNvPr id="0" name=""/>
        <dsp:cNvSpPr/>
      </dsp:nvSpPr>
      <dsp:spPr>
        <a:xfrm>
          <a:off x="171398" y="2589163"/>
          <a:ext cx="3697130" cy="2218278"/>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s-MX" sz="2000" kern="1200" dirty="0">
              <a:solidFill>
                <a:schemeClr val="tx1"/>
              </a:solidFill>
            </a:rPr>
            <a:t>Cuando dentro de un microorganismo existe una cantidad suficiente de dimerizaciones, este se vuelve incapaz de replicar su ADN y ARN es decir se vuelve </a:t>
          </a:r>
          <a:r>
            <a:rPr lang="es-EC" sz="2000" kern="1200" dirty="0">
              <a:solidFill>
                <a:schemeClr val="tx1"/>
              </a:solidFill>
            </a:rPr>
            <a:t>imposible su reproducción.</a:t>
          </a:r>
        </a:p>
      </dsp:txBody>
      <dsp:txXfrm>
        <a:off x="171398" y="2589163"/>
        <a:ext cx="3697130" cy="2218278"/>
      </dsp:txXfrm>
    </dsp:sp>
    <dsp:sp modelId="{5CBD6E9C-9568-4DD9-8F55-819E0526A211}">
      <dsp:nvSpPr>
        <dsp:cNvPr id="0" name=""/>
        <dsp:cNvSpPr/>
      </dsp:nvSpPr>
      <dsp:spPr>
        <a:xfrm>
          <a:off x="4238241" y="2589163"/>
          <a:ext cx="3697130" cy="2218278"/>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s-MX" sz="2000" kern="1200" dirty="0">
              <a:solidFill>
                <a:schemeClr val="tx1"/>
              </a:solidFill>
            </a:rPr>
            <a:t>La cantidad de dímeros que se formen dentro de un organismo dependerá de la longitud de onda de radiación UV a la cual se lo exponga, siendo los rangos medios de UVC los más peligrosos.</a:t>
          </a:r>
          <a:endParaRPr lang="es-EC" sz="2000" kern="1200" dirty="0">
            <a:solidFill>
              <a:schemeClr val="tx1"/>
            </a:solidFill>
          </a:endParaRPr>
        </a:p>
      </dsp:txBody>
      <dsp:txXfrm>
        <a:off x="4238241" y="2589163"/>
        <a:ext cx="3697130" cy="22182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CC6E0-5116-483E-8745-00C4D60A4429}">
      <dsp:nvSpPr>
        <dsp:cNvPr id="0" name=""/>
        <dsp:cNvSpPr/>
      </dsp:nvSpPr>
      <dsp:spPr>
        <a:xfrm>
          <a:off x="0" y="0"/>
          <a:ext cx="10228997" cy="138192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C" sz="2800" kern="1200" dirty="0"/>
            <a:t>MERS-Cov</a:t>
          </a:r>
        </a:p>
        <a:p>
          <a:pPr marL="228600" lvl="1" indent="-228600" algn="l" defTabSz="977900">
            <a:lnSpc>
              <a:spcPct val="90000"/>
            </a:lnSpc>
            <a:spcBef>
              <a:spcPct val="0"/>
            </a:spcBef>
            <a:spcAft>
              <a:spcPct val="15000"/>
            </a:spcAft>
            <a:buChar char="•"/>
          </a:pPr>
          <a:r>
            <a:rPr lang="es-EC" sz="2200" kern="1200" dirty="0"/>
            <a:t>Inactivación exitosa  aplicando radiación UVC de 254 nm</a:t>
          </a:r>
        </a:p>
        <a:p>
          <a:pPr marL="228600" lvl="1" indent="-228600" algn="l" defTabSz="977900">
            <a:lnSpc>
              <a:spcPct val="90000"/>
            </a:lnSpc>
            <a:spcBef>
              <a:spcPct val="0"/>
            </a:spcBef>
            <a:spcAft>
              <a:spcPct val="15000"/>
            </a:spcAft>
            <a:buChar char="•"/>
          </a:pPr>
          <a:r>
            <a:rPr lang="es-EC" sz="2200" kern="1200" dirty="0"/>
            <a:t>Método de estudio – Gotas de agua </a:t>
          </a:r>
        </a:p>
      </dsp:txBody>
      <dsp:txXfrm>
        <a:off x="2183992" y="0"/>
        <a:ext cx="8045004" cy="1381929"/>
      </dsp:txXfrm>
    </dsp:sp>
    <dsp:sp modelId="{EF700DC4-E65D-47AD-AE6A-E78C792F7081}">
      <dsp:nvSpPr>
        <dsp:cNvPr id="0" name=""/>
        <dsp:cNvSpPr/>
      </dsp:nvSpPr>
      <dsp:spPr>
        <a:xfrm>
          <a:off x="138192" y="138192"/>
          <a:ext cx="2045799" cy="1105543"/>
        </a:xfrm>
        <a:prstGeom prst="roundRect">
          <a:avLst>
            <a:gd name="adj" fmla="val 10000"/>
          </a:avLst>
        </a:prstGeom>
        <a:blipFill rotWithShape="1">
          <a:blip xmlns:r="http://schemas.openxmlformats.org/officeDocument/2006/relationships" r:embed="rId1"/>
          <a:srcRect/>
          <a:stretch>
            <a:fillRect l="-24000" r="-24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F902AD-C8EC-4342-AD9A-2542232E2563}">
      <dsp:nvSpPr>
        <dsp:cNvPr id="0" name=""/>
        <dsp:cNvSpPr/>
      </dsp:nvSpPr>
      <dsp:spPr>
        <a:xfrm>
          <a:off x="0" y="1520122"/>
          <a:ext cx="10228997" cy="138192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C" sz="2800" kern="1200" dirty="0"/>
            <a:t>SARS-Cov 1</a:t>
          </a:r>
        </a:p>
        <a:p>
          <a:pPr marL="228600" lvl="1" indent="-228600" algn="l" defTabSz="977900">
            <a:lnSpc>
              <a:spcPct val="90000"/>
            </a:lnSpc>
            <a:spcBef>
              <a:spcPct val="0"/>
            </a:spcBef>
            <a:spcAft>
              <a:spcPct val="15000"/>
            </a:spcAft>
            <a:buChar char="•"/>
          </a:pPr>
          <a:r>
            <a:rPr lang="es-MX" sz="2200" kern="1200" dirty="0"/>
            <a:t>Inactivación exitosa  aplicando radiación UVC de 254 nm</a:t>
          </a:r>
          <a:endParaRPr lang="es-EC" sz="2200" kern="1200" dirty="0"/>
        </a:p>
        <a:p>
          <a:pPr marL="228600" lvl="1" indent="-228600" algn="l" defTabSz="977900">
            <a:lnSpc>
              <a:spcPct val="90000"/>
            </a:lnSpc>
            <a:spcBef>
              <a:spcPct val="0"/>
            </a:spcBef>
            <a:spcAft>
              <a:spcPct val="15000"/>
            </a:spcAft>
            <a:buChar char="•"/>
          </a:pPr>
          <a:r>
            <a:rPr lang="es-MX" sz="2200" kern="1200" dirty="0"/>
            <a:t>Método de estudio – Solución salina</a:t>
          </a:r>
          <a:endParaRPr lang="es-EC" sz="2200" kern="1200" dirty="0"/>
        </a:p>
      </dsp:txBody>
      <dsp:txXfrm>
        <a:off x="2183992" y="1520122"/>
        <a:ext cx="8045004" cy="1381929"/>
      </dsp:txXfrm>
    </dsp:sp>
    <dsp:sp modelId="{7AB940D0-EE11-40EA-A549-295E216CD35F}">
      <dsp:nvSpPr>
        <dsp:cNvPr id="0" name=""/>
        <dsp:cNvSpPr/>
      </dsp:nvSpPr>
      <dsp:spPr>
        <a:xfrm>
          <a:off x="138192" y="1658315"/>
          <a:ext cx="2045799" cy="1105543"/>
        </a:xfrm>
        <a:prstGeom prst="roundRect">
          <a:avLst>
            <a:gd name="adj" fmla="val 10000"/>
          </a:avLst>
        </a:prstGeom>
        <a:blipFill rotWithShape="1">
          <a:blip xmlns:r="http://schemas.openxmlformats.org/officeDocument/2006/relationships" r:embed="rId2"/>
          <a:srcRect/>
          <a:stretch>
            <a:fillRect l="-24000" r="-24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4F9B97-D293-4B99-9DEA-DF8C69DC2C5A}">
      <dsp:nvSpPr>
        <dsp:cNvPr id="0" name=""/>
        <dsp:cNvSpPr/>
      </dsp:nvSpPr>
      <dsp:spPr>
        <a:xfrm>
          <a:off x="0" y="3040244"/>
          <a:ext cx="10228997" cy="1381929"/>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s-EC" sz="2800" kern="1200" dirty="0"/>
            <a:t>SARS-Cov 2</a:t>
          </a:r>
        </a:p>
        <a:p>
          <a:pPr marL="228600" lvl="1" indent="-228600" algn="l" defTabSz="977900">
            <a:lnSpc>
              <a:spcPct val="90000"/>
            </a:lnSpc>
            <a:spcBef>
              <a:spcPct val="0"/>
            </a:spcBef>
            <a:spcAft>
              <a:spcPct val="15000"/>
            </a:spcAft>
            <a:buChar char="•"/>
          </a:pPr>
          <a:r>
            <a:rPr lang="es-EC" sz="2200" kern="1200" dirty="0"/>
            <a:t>Estudios aún se encuentran en proceso, pero algunos países ya lo utilizan y la IUVA aprueba su uso para reducir su transmisión.</a:t>
          </a:r>
        </a:p>
      </dsp:txBody>
      <dsp:txXfrm>
        <a:off x="2183992" y="3040244"/>
        <a:ext cx="8045004" cy="1381929"/>
      </dsp:txXfrm>
    </dsp:sp>
    <dsp:sp modelId="{B5B21F03-C947-4040-9147-AB3BBA4C0652}">
      <dsp:nvSpPr>
        <dsp:cNvPr id="0" name=""/>
        <dsp:cNvSpPr/>
      </dsp:nvSpPr>
      <dsp:spPr>
        <a:xfrm>
          <a:off x="138192" y="3178437"/>
          <a:ext cx="2045799" cy="1105543"/>
        </a:xfrm>
        <a:prstGeom prst="roundRect">
          <a:avLst>
            <a:gd name="adj" fmla="val 10000"/>
          </a:avLst>
        </a:prstGeom>
        <a:blipFill rotWithShape="1">
          <a:blip xmlns:r="http://schemas.openxmlformats.org/officeDocument/2006/relationships" r:embed="rId3"/>
          <a:srcRect/>
          <a:stretch>
            <a:fillRect l="-7000" r="-7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EACF0-AF77-4CF8-9098-E20128963124}">
      <dsp:nvSpPr>
        <dsp:cNvPr id="0" name=""/>
        <dsp:cNvSpPr/>
      </dsp:nvSpPr>
      <dsp:spPr>
        <a:xfrm>
          <a:off x="0" y="0"/>
          <a:ext cx="9594375" cy="2595565"/>
        </a:xfrm>
        <a:prstGeom prst="roundRect">
          <a:avLst>
            <a:gd name="adj" fmla="val 10000"/>
          </a:avLst>
        </a:prstGeom>
        <a:solidFill>
          <a:schemeClr val="accent1">
            <a:alpha val="90000"/>
            <a:tint val="40000"/>
            <a:hueOff val="0"/>
            <a:satOff val="0"/>
            <a:lumOff val="0"/>
            <a:alphaOff val="0"/>
          </a:schemeClr>
        </a:solidFill>
        <a:ln w="12700" cap="flat" cmpd="sng" algn="in">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713C43-466F-47B8-9002-18B167877A1A}">
      <dsp:nvSpPr>
        <dsp:cNvPr id="0" name=""/>
        <dsp:cNvSpPr/>
      </dsp:nvSpPr>
      <dsp:spPr>
        <a:xfrm>
          <a:off x="287831" y="346075"/>
          <a:ext cx="2818347" cy="1903414"/>
        </a:xfrm>
        <a:prstGeom prst="roundRect">
          <a:avLst>
            <a:gd name="adj" fmla="val 10000"/>
          </a:avLst>
        </a:prstGeom>
        <a:blipFill rotWithShape="1">
          <a:blip xmlns:r="http://schemas.openxmlformats.org/officeDocument/2006/relationships" r:embed="rId1"/>
          <a:srcRect/>
          <a:stretch>
            <a:fillRect l="-18000" r="-18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1F279E-8DC4-45B1-B766-E0059BED898E}">
      <dsp:nvSpPr>
        <dsp:cNvPr id="0" name=""/>
        <dsp:cNvSpPr/>
      </dsp:nvSpPr>
      <dsp:spPr>
        <a:xfrm rot="10800000">
          <a:off x="287831" y="2595565"/>
          <a:ext cx="2818347" cy="3172357"/>
        </a:xfrm>
        <a:prstGeom prst="round2SameRect">
          <a:avLst>
            <a:gd name="adj1" fmla="val 10500"/>
            <a:gd name="adj2" fmla="val 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150000"/>
            </a:lnSpc>
            <a:spcBef>
              <a:spcPct val="0"/>
            </a:spcBef>
            <a:spcAft>
              <a:spcPct val="35000"/>
            </a:spcAft>
            <a:buNone/>
          </a:pPr>
          <a:r>
            <a:rPr lang="es-MX" sz="1600" kern="1200" dirty="0"/>
            <a:t>No genera subproductos de la desinfección o SPD, de vital importancia en la industria alimenticia y desinfección de agua.</a:t>
          </a:r>
          <a:endParaRPr lang="es-EC" sz="1600" kern="1200" dirty="0"/>
        </a:p>
      </dsp:txBody>
      <dsp:txXfrm rot="10800000">
        <a:off x="374505" y="2595565"/>
        <a:ext cx="2644999" cy="3085683"/>
      </dsp:txXfrm>
    </dsp:sp>
    <dsp:sp modelId="{180D8696-E9B3-4D31-B594-93B162628A12}">
      <dsp:nvSpPr>
        <dsp:cNvPr id="0" name=""/>
        <dsp:cNvSpPr/>
      </dsp:nvSpPr>
      <dsp:spPr>
        <a:xfrm>
          <a:off x="3388013" y="346075"/>
          <a:ext cx="2818347" cy="1903414"/>
        </a:xfrm>
        <a:prstGeom prst="roundRect">
          <a:avLst>
            <a:gd name="adj" fmla="val 10000"/>
          </a:avLst>
        </a:prstGeom>
        <a:blipFill rotWithShape="1">
          <a:blip xmlns:r="http://schemas.openxmlformats.org/officeDocument/2006/relationships" r:embed="rId2"/>
          <a:srcRect/>
          <a:stretch>
            <a:fillRect t="-24000" b="-24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10EFD4-79CB-4DFF-B5E5-79C7F0F2CC3B}">
      <dsp:nvSpPr>
        <dsp:cNvPr id="0" name=""/>
        <dsp:cNvSpPr/>
      </dsp:nvSpPr>
      <dsp:spPr>
        <a:xfrm rot="10800000">
          <a:off x="3388013" y="2595565"/>
          <a:ext cx="2818347" cy="3172357"/>
        </a:xfrm>
        <a:prstGeom prst="round2SameRect">
          <a:avLst>
            <a:gd name="adj1" fmla="val 10500"/>
            <a:gd name="adj2" fmla="val 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150000"/>
            </a:lnSpc>
            <a:spcBef>
              <a:spcPct val="0"/>
            </a:spcBef>
            <a:spcAft>
              <a:spcPct val="35000"/>
            </a:spcAft>
            <a:buNone/>
          </a:pPr>
          <a:r>
            <a:rPr lang="es-MX" sz="1600" kern="1200" dirty="0"/>
            <a:t>No añade residuos químicos que puedan alterar la composición del objeto desinfectado.</a:t>
          </a:r>
          <a:endParaRPr lang="es-EC" sz="1600" kern="1200" dirty="0"/>
        </a:p>
      </dsp:txBody>
      <dsp:txXfrm rot="10800000">
        <a:off x="3474687" y="2595565"/>
        <a:ext cx="2644999" cy="3085683"/>
      </dsp:txXfrm>
    </dsp:sp>
    <dsp:sp modelId="{5A0F328C-71E6-438B-8E85-3EE081756B96}">
      <dsp:nvSpPr>
        <dsp:cNvPr id="0" name=""/>
        <dsp:cNvSpPr/>
      </dsp:nvSpPr>
      <dsp:spPr>
        <a:xfrm>
          <a:off x="6488196" y="346075"/>
          <a:ext cx="2818347" cy="190341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4000" b="-24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1692A5-1AD7-405B-88F4-2C7EB0F5EBC8}">
      <dsp:nvSpPr>
        <dsp:cNvPr id="0" name=""/>
        <dsp:cNvSpPr/>
      </dsp:nvSpPr>
      <dsp:spPr>
        <a:xfrm rot="10800000">
          <a:off x="6488196" y="2595565"/>
          <a:ext cx="2818347" cy="3172357"/>
        </a:xfrm>
        <a:prstGeom prst="round2SameRect">
          <a:avLst>
            <a:gd name="adj1" fmla="val 10500"/>
            <a:gd name="adj2" fmla="val 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150000"/>
            </a:lnSpc>
            <a:spcBef>
              <a:spcPct val="0"/>
            </a:spcBef>
            <a:spcAft>
              <a:spcPct val="35000"/>
            </a:spcAft>
            <a:buNone/>
          </a:pPr>
          <a:r>
            <a:rPr lang="es-MX" sz="1600" kern="1200" dirty="0"/>
            <a:t>La radiación UV no es corrosiva es decir no puede dañar o destruir las superficies con las cuales entra en contacto, propiedad que la vuelve ideal para el uso sobre metales.</a:t>
          </a:r>
          <a:endParaRPr lang="es-EC" sz="1600" kern="1200" dirty="0"/>
        </a:p>
      </dsp:txBody>
      <dsp:txXfrm rot="10800000">
        <a:off x="6574870" y="2595565"/>
        <a:ext cx="2644999" cy="30856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CE3D6-9991-4806-A659-B5D929988A03}">
      <dsp:nvSpPr>
        <dsp:cNvPr id="0" name=""/>
        <dsp:cNvSpPr/>
      </dsp:nvSpPr>
      <dsp:spPr>
        <a:xfrm>
          <a:off x="0" y="133829"/>
          <a:ext cx="3196561" cy="228924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s-EC" sz="2000" kern="1200" dirty="0">
              <a:solidFill>
                <a:schemeClr val="tx1"/>
              </a:solidFill>
            </a:rPr>
            <a:t>¿</a:t>
          </a:r>
          <a:r>
            <a:rPr lang="es-EC" sz="2400" kern="1200" dirty="0">
              <a:solidFill>
                <a:schemeClr val="tx1"/>
              </a:solidFill>
            </a:rPr>
            <a:t>Qué es?</a:t>
          </a:r>
          <a:br>
            <a:rPr lang="es-EC" sz="2400" kern="1200" dirty="0"/>
          </a:br>
          <a:r>
            <a:rPr lang="es-EC" sz="2400" kern="1200" dirty="0"/>
            <a:t>Enfermedad causada por el virus SARS-CoV 2</a:t>
          </a:r>
        </a:p>
      </dsp:txBody>
      <dsp:txXfrm>
        <a:off x="0" y="133829"/>
        <a:ext cx="3196561" cy="2289249"/>
      </dsp:txXfrm>
    </dsp:sp>
    <dsp:sp modelId="{A4AD9DAC-F63F-4C6F-9504-6903F23F83F8}">
      <dsp:nvSpPr>
        <dsp:cNvPr id="0" name=""/>
        <dsp:cNvSpPr/>
      </dsp:nvSpPr>
      <dsp:spPr>
        <a:xfrm>
          <a:off x="3516217" y="133829"/>
          <a:ext cx="3196561" cy="228924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solidFill>
                <a:schemeClr val="tx1"/>
              </a:solidFill>
            </a:rPr>
            <a:t>Mecanismo de propagación</a:t>
          </a:r>
        </a:p>
        <a:p>
          <a:pPr marL="0" lvl="0" indent="0" algn="ctr" defTabSz="889000">
            <a:lnSpc>
              <a:spcPct val="150000"/>
            </a:lnSpc>
            <a:spcBef>
              <a:spcPct val="0"/>
            </a:spcBef>
            <a:spcAft>
              <a:spcPct val="35000"/>
            </a:spcAft>
            <a:buNone/>
          </a:pPr>
          <a:r>
            <a:rPr lang="es-EC" sz="2000" kern="1200" dirty="0"/>
            <a:t>Contacto directo</a:t>
          </a:r>
        </a:p>
        <a:p>
          <a:pPr marL="0" lvl="0" indent="0" algn="ctr" defTabSz="889000">
            <a:lnSpc>
              <a:spcPct val="90000"/>
            </a:lnSpc>
            <a:spcBef>
              <a:spcPct val="0"/>
            </a:spcBef>
            <a:spcAft>
              <a:spcPct val="35000"/>
            </a:spcAft>
            <a:buNone/>
          </a:pPr>
          <a:r>
            <a:rPr lang="es-EC" sz="2000" kern="1200" dirty="0"/>
            <a:t>Aerosoles</a:t>
          </a:r>
        </a:p>
        <a:p>
          <a:pPr marL="0" lvl="0" indent="0" algn="ctr" defTabSz="889000">
            <a:lnSpc>
              <a:spcPct val="150000"/>
            </a:lnSpc>
            <a:spcBef>
              <a:spcPct val="0"/>
            </a:spcBef>
            <a:spcAft>
              <a:spcPct val="35000"/>
            </a:spcAft>
            <a:buNone/>
          </a:pPr>
          <a:r>
            <a:rPr lang="es-EC" sz="2000" kern="1200" dirty="0"/>
            <a:t>Superficies</a:t>
          </a:r>
        </a:p>
      </dsp:txBody>
      <dsp:txXfrm>
        <a:off x="3516217" y="133829"/>
        <a:ext cx="3196561" cy="2289249"/>
      </dsp:txXfrm>
    </dsp:sp>
    <dsp:sp modelId="{EFB8617D-97AD-4A7A-9FF8-E3D99B7BEF92}">
      <dsp:nvSpPr>
        <dsp:cNvPr id="0" name=""/>
        <dsp:cNvSpPr/>
      </dsp:nvSpPr>
      <dsp:spPr>
        <a:xfrm>
          <a:off x="7032435" y="133829"/>
          <a:ext cx="3196561" cy="2289249"/>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s-EC" sz="2000" kern="1200" dirty="0">
              <a:solidFill>
                <a:schemeClr val="tx1"/>
              </a:solidFill>
            </a:rPr>
            <a:t>Situación en Ecuador</a:t>
          </a:r>
        </a:p>
        <a:p>
          <a:pPr marL="0" lvl="0" indent="0" algn="ctr" defTabSz="889000">
            <a:lnSpc>
              <a:spcPct val="150000"/>
            </a:lnSpc>
            <a:spcBef>
              <a:spcPct val="0"/>
            </a:spcBef>
            <a:spcAft>
              <a:spcPct val="35000"/>
            </a:spcAft>
            <a:buNone/>
          </a:pPr>
          <a:r>
            <a:rPr lang="es-EC" sz="2000" kern="1200" dirty="0"/>
            <a:t>Total de casos: 311k</a:t>
          </a:r>
        </a:p>
        <a:p>
          <a:pPr marL="0" lvl="0" indent="0" algn="ctr" defTabSz="889000">
            <a:lnSpc>
              <a:spcPct val="150000"/>
            </a:lnSpc>
            <a:spcBef>
              <a:spcPct val="0"/>
            </a:spcBef>
            <a:spcAft>
              <a:spcPct val="35000"/>
            </a:spcAft>
            <a:buNone/>
          </a:pPr>
          <a:r>
            <a:rPr lang="es-EC" sz="2000" kern="1200" dirty="0"/>
            <a:t>Personas recuperadas: 263k</a:t>
          </a:r>
        </a:p>
        <a:p>
          <a:pPr marL="0" lvl="0" indent="0" algn="ctr" defTabSz="889000">
            <a:lnSpc>
              <a:spcPct val="150000"/>
            </a:lnSpc>
            <a:spcBef>
              <a:spcPct val="0"/>
            </a:spcBef>
            <a:spcAft>
              <a:spcPct val="35000"/>
            </a:spcAft>
            <a:buNone/>
          </a:pPr>
          <a:r>
            <a:rPr lang="es-EC" sz="2000" kern="1200" dirty="0"/>
            <a:t> Muertes: 16,435</a:t>
          </a:r>
          <a:endParaRPr lang="es-EC" sz="1400" kern="1200" dirty="0"/>
        </a:p>
      </dsp:txBody>
      <dsp:txXfrm>
        <a:off x="7032435" y="133829"/>
        <a:ext cx="3196561" cy="2289249"/>
      </dsp:txXfrm>
    </dsp:sp>
    <dsp:sp modelId="{BEA3D963-E7DC-4BF9-90EF-63CA6C2C743D}">
      <dsp:nvSpPr>
        <dsp:cNvPr id="0" name=""/>
        <dsp:cNvSpPr/>
      </dsp:nvSpPr>
      <dsp:spPr>
        <a:xfrm>
          <a:off x="3328883" y="2742735"/>
          <a:ext cx="3571230" cy="1917936"/>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s-MX" sz="2000" kern="1200" dirty="0">
              <a:solidFill>
                <a:schemeClr val="tx1"/>
              </a:solidFill>
            </a:rPr>
            <a:t>Situación Mundial</a:t>
          </a:r>
        </a:p>
        <a:p>
          <a:pPr marL="0" lvl="0" indent="0" algn="ctr" defTabSz="889000">
            <a:spcBef>
              <a:spcPct val="0"/>
            </a:spcBef>
            <a:spcAft>
              <a:spcPct val="35000"/>
            </a:spcAft>
            <a:buNone/>
          </a:pPr>
          <a:r>
            <a:rPr lang="es-MX" sz="2000" kern="1200" dirty="0"/>
            <a:t>Total de casos: 123M</a:t>
          </a:r>
        </a:p>
        <a:p>
          <a:pPr marL="0" lvl="0" indent="0" algn="ctr" defTabSz="889000">
            <a:spcBef>
              <a:spcPct val="0"/>
            </a:spcBef>
            <a:spcAft>
              <a:spcPct val="35000"/>
            </a:spcAft>
            <a:buNone/>
          </a:pPr>
          <a:r>
            <a:rPr lang="es-MX" sz="2000" kern="1200" dirty="0"/>
            <a:t>Personas recuperadas: 69,7M</a:t>
          </a:r>
        </a:p>
        <a:p>
          <a:pPr marL="0" lvl="0" indent="0" algn="ctr" defTabSz="889000">
            <a:spcBef>
              <a:spcPct val="0"/>
            </a:spcBef>
            <a:spcAft>
              <a:spcPct val="35000"/>
            </a:spcAft>
            <a:buNone/>
          </a:pPr>
          <a:r>
            <a:rPr lang="es-MX" sz="2000" kern="1200" dirty="0"/>
            <a:t> Muertes: 2,71M</a:t>
          </a:r>
          <a:endParaRPr lang="es-EC" sz="1400" kern="1200" dirty="0"/>
        </a:p>
      </dsp:txBody>
      <dsp:txXfrm>
        <a:off x="3328883" y="2742735"/>
        <a:ext cx="3571230" cy="19179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587B4-7925-4F42-94A2-1CDFDFC12D3A}">
      <dsp:nvSpPr>
        <dsp:cNvPr id="0" name=""/>
        <dsp:cNvSpPr/>
      </dsp:nvSpPr>
      <dsp:spPr>
        <a:xfrm>
          <a:off x="0" y="0"/>
          <a:ext cx="9398000" cy="1177950"/>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C" sz="2300" kern="1200" dirty="0"/>
            <a:t>Especies Monetarias</a:t>
          </a:r>
        </a:p>
        <a:p>
          <a:pPr marL="171450" lvl="1" indent="-171450" algn="l" defTabSz="800100">
            <a:lnSpc>
              <a:spcPct val="90000"/>
            </a:lnSpc>
            <a:spcBef>
              <a:spcPct val="0"/>
            </a:spcBef>
            <a:spcAft>
              <a:spcPct val="15000"/>
            </a:spcAft>
            <a:buChar char="•"/>
          </a:pPr>
          <a:r>
            <a:rPr lang="es-EC" sz="1800" kern="1200" dirty="0"/>
            <a:t>Dentro del Ecuador (2018) circulaban 15,915 millones de USD en especies monetarias.</a:t>
          </a:r>
        </a:p>
      </dsp:txBody>
      <dsp:txXfrm>
        <a:off x="1997395" y="0"/>
        <a:ext cx="7400604" cy="1177950"/>
      </dsp:txXfrm>
    </dsp:sp>
    <dsp:sp modelId="{AC843BBF-04D7-48E1-88C3-C6796DC1421B}">
      <dsp:nvSpPr>
        <dsp:cNvPr id="0" name=""/>
        <dsp:cNvSpPr/>
      </dsp:nvSpPr>
      <dsp:spPr>
        <a:xfrm>
          <a:off x="117795" y="117795"/>
          <a:ext cx="1879600" cy="9423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0" b="-20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678039-D757-4718-92DF-F4A10E230481}">
      <dsp:nvSpPr>
        <dsp:cNvPr id="0" name=""/>
        <dsp:cNvSpPr/>
      </dsp:nvSpPr>
      <dsp:spPr>
        <a:xfrm>
          <a:off x="0" y="1295745"/>
          <a:ext cx="9398000" cy="1177950"/>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C" sz="2300" kern="1200" dirty="0"/>
            <a:t>Tenencia de dinero</a:t>
          </a:r>
          <a:r>
            <a:rPr lang="es-MX" sz="2300" kern="1200" dirty="0"/>
            <a:t>en efectivo respecto de dinero depositado en el sistema financiero.</a:t>
          </a:r>
          <a:endParaRPr lang="es-EC" sz="2300" kern="1200" dirty="0"/>
        </a:p>
        <a:p>
          <a:pPr marL="171450" lvl="1" indent="-171450" algn="l" defTabSz="800100">
            <a:lnSpc>
              <a:spcPct val="90000"/>
            </a:lnSpc>
            <a:spcBef>
              <a:spcPct val="0"/>
            </a:spcBef>
            <a:spcAft>
              <a:spcPct val="15000"/>
            </a:spcAft>
            <a:buChar char="•"/>
          </a:pPr>
          <a:r>
            <a:rPr lang="es-EC" sz="1800" kern="1200" dirty="0"/>
            <a:t>Pasó de 38% en el 2010 al 76% en el 2018</a:t>
          </a:r>
        </a:p>
      </dsp:txBody>
      <dsp:txXfrm>
        <a:off x="1997395" y="1295745"/>
        <a:ext cx="7400604" cy="1177950"/>
      </dsp:txXfrm>
    </dsp:sp>
    <dsp:sp modelId="{E41C80BD-6D0B-4EB9-AD69-69D297CBFF8E}">
      <dsp:nvSpPr>
        <dsp:cNvPr id="0" name=""/>
        <dsp:cNvSpPr/>
      </dsp:nvSpPr>
      <dsp:spPr>
        <a:xfrm>
          <a:off x="117795" y="1413540"/>
          <a:ext cx="1879600" cy="94236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9FD34B-71C0-4ADC-842A-53B1B1D4A895}">
      <dsp:nvSpPr>
        <dsp:cNvPr id="0" name=""/>
        <dsp:cNvSpPr/>
      </dsp:nvSpPr>
      <dsp:spPr>
        <a:xfrm>
          <a:off x="0" y="2591490"/>
          <a:ext cx="9398000" cy="1177950"/>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C" sz="2300" kern="1200" dirty="0"/>
            <a:t>Moneda fraccionaria emitida por el BCE</a:t>
          </a:r>
        </a:p>
        <a:p>
          <a:pPr marL="171450" lvl="1" indent="-171450" algn="l" defTabSz="800100">
            <a:lnSpc>
              <a:spcPct val="90000"/>
            </a:lnSpc>
            <a:spcBef>
              <a:spcPct val="0"/>
            </a:spcBef>
            <a:spcAft>
              <a:spcPct val="15000"/>
            </a:spcAft>
            <a:buChar char="•"/>
          </a:pPr>
          <a:r>
            <a:rPr lang="es-EC" sz="1800" kern="1200" dirty="0"/>
            <a:t>Desde el año 2000 el BCE ha emitido 78,7 millones de USD en monedas fraccionarias.</a:t>
          </a:r>
        </a:p>
      </dsp:txBody>
      <dsp:txXfrm>
        <a:off x="1997395" y="2591490"/>
        <a:ext cx="7400604" cy="1177950"/>
      </dsp:txXfrm>
    </dsp:sp>
    <dsp:sp modelId="{AD4162DC-DFF0-4E09-8CCC-0A594C93ABC1}">
      <dsp:nvSpPr>
        <dsp:cNvPr id="0" name=""/>
        <dsp:cNvSpPr/>
      </dsp:nvSpPr>
      <dsp:spPr>
        <a:xfrm>
          <a:off x="117795" y="2709285"/>
          <a:ext cx="1879600" cy="94236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0000" b="-50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6A6787-778B-4FB9-9102-A5770E311E09}">
      <dsp:nvSpPr>
        <dsp:cNvPr id="0" name=""/>
        <dsp:cNvSpPr/>
      </dsp:nvSpPr>
      <dsp:spPr>
        <a:xfrm>
          <a:off x="0" y="3887235"/>
          <a:ext cx="9398000" cy="1177950"/>
        </a:xfrm>
        <a:prstGeom prst="roundRect">
          <a:avLst>
            <a:gd name="adj" fmla="val 10000"/>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C" sz="2300" kern="1200" dirty="0"/>
            <a:t>Especies monetarias en circulación</a:t>
          </a:r>
        </a:p>
        <a:p>
          <a:pPr marL="171450" lvl="1" indent="-171450" algn="l" defTabSz="800100">
            <a:lnSpc>
              <a:spcPct val="90000"/>
            </a:lnSpc>
            <a:spcBef>
              <a:spcPct val="0"/>
            </a:spcBef>
            <a:spcAft>
              <a:spcPct val="15000"/>
            </a:spcAft>
            <a:buChar char="•"/>
          </a:pPr>
          <a:r>
            <a:rPr lang="es-EC" sz="1800" kern="1200" dirty="0"/>
            <a:t>Monedas de dólar americanas y ecuatorianas.</a:t>
          </a:r>
        </a:p>
        <a:p>
          <a:pPr marL="171450" lvl="1" indent="-171450" algn="l" defTabSz="800100">
            <a:lnSpc>
              <a:spcPct val="90000"/>
            </a:lnSpc>
            <a:spcBef>
              <a:spcPct val="0"/>
            </a:spcBef>
            <a:spcAft>
              <a:spcPct val="15000"/>
            </a:spcAft>
            <a:buChar char="•"/>
          </a:pPr>
          <a:r>
            <a:rPr lang="es-EC" sz="1800" kern="1200" dirty="0"/>
            <a:t>Billetes de dólar americanos</a:t>
          </a:r>
        </a:p>
      </dsp:txBody>
      <dsp:txXfrm>
        <a:off x="1997395" y="3887235"/>
        <a:ext cx="7400604" cy="1177950"/>
      </dsp:txXfrm>
    </dsp:sp>
    <dsp:sp modelId="{BAD4F11C-CF0A-412C-A629-8FE180A97A87}">
      <dsp:nvSpPr>
        <dsp:cNvPr id="0" name=""/>
        <dsp:cNvSpPr/>
      </dsp:nvSpPr>
      <dsp:spPr>
        <a:xfrm>
          <a:off x="117795" y="4005030"/>
          <a:ext cx="1879600" cy="94236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7000" b="-47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E3277-F519-435B-A522-0F59D33E5D01}" type="datetimeFigureOut">
              <a:rPr lang="es-EC" smtClean="0"/>
              <a:t>21/3/2021</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5CA53-2F10-409E-9E58-3507DB83E624}" type="slidenum">
              <a:rPr lang="es-EC" smtClean="0"/>
              <a:t>‹Nº›</a:t>
            </a:fld>
            <a:endParaRPr lang="es-EC" dirty="0"/>
          </a:p>
        </p:txBody>
      </p:sp>
    </p:spTree>
    <p:extLst>
      <p:ext uri="{BB962C8B-B14F-4D97-AF65-F5344CB8AC3E}">
        <p14:creationId xmlns:p14="http://schemas.microsoft.com/office/powerpoint/2010/main" val="1035892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9A35CA53-2F10-409E-9E58-3507DB83E624}" type="slidenum">
              <a:rPr lang="es-EC" smtClean="0"/>
              <a:t>7</a:t>
            </a:fld>
            <a:endParaRPr lang="es-EC" dirty="0"/>
          </a:p>
        </p:txBody>
      </p:sp>
    </p:spTree>
    <p:extLst>
      <p:ext uri="{BB962C8B-B14F-4D97-AF65-F5344CB8AC3E}">
        <p14:creationId xmlns:p14="http://schemas.microsoft.com/office/powerpoint/2010/main" val="2117347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9A35CA53-2F10-409E-9E58-3507DB83E624}" type="slidenum">
              <a:rPr lang="es-EC" smtClean="0"/>
              <a:t>8</a:t>
            </a:fld>
            <a:endParaRPr lang="es-EC" dirty="0"/>
          </a:p>
        </p:txBody>
      </p:sp>
    </p:spTree>
    <p:extLst>
      <p:ext uri="{BB962C8B-B14F-4D97-AF65-F5344CB8AC3E}">
        <p14:creationId xmlns:p14="http://schemas.microsoft.com/office/powerpoint/2010/main" val="1464306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FB2F87BB-3EC1-49B7-80D7-0DC6B7C6C9C6}" type="datetime1">
              <a:rPr lang="es-EC" smtClean="0"/>
              <a:t>21/3/2021</a:t>
            </a:fld>
            <a:endParaRPr lang="es-EC"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s-EC"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5BDCF8D-E97E-4CFD-B856-CE3892C87F4E}" type="slidenum">
              <a:rPr lang="es-EC" smtClean="0"/>
              <a:t>‹Nº›</a:t>
            </a:fld>
            <a:endParaRPr lang="es-EC"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80323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64E2B01-5221-4DD1-9637-194C5A0A29DA}" type="datetime1">
              <a:rPr lang="es-EC" smtClean="0"/>
              <a:t>21/3/2021</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A5BDCF8D-E97E-4CFD-B856-CE3892C87F4E}" type="slidenum">
              <a:rPr lang="es-EC" smtClean="0"/>
              <a:t>‹Nº›</a:t>
            </a:fld>
            <a:endParaRPr lang="es-EC" dirty="0"/>
          </a:p>
        </p:txBody>
      </p:sp>
    </p:spTree>
    <p:extLst>
      <p:ext uri="{BB962C8B-B14F-4D97-AF65-F5344CB8AC3E}">
        <p14:creationId xmlns:p14="http://schemas.microsoft.com/office/powerpoint/2010/main" val="33944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CA108B4-F135-4E69-9EDA-7E94E25B6029}" type="datetime1">
              <a:rPr lang="es-EC" smtClean="0"/>
              <a:t>21/3/2021</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A5BDCF8D-E97E-4CFD-B856-CE3892C87F4E}" type="slidenum">
              <a:rPr lang="es-EC" smtClean="0"/>
              <a:t>‹Nº›</a:t>
            </a:fld>
            <a:endParaRPr lang="es-EC" dirty="0"/>
          </a:p>
        </p:txBody>
      </p:sp>
    </p:spTree>
    <p:extLst>
      <p:ext uri="{BB962C8B-B14F-4D97-AF65-F5344CB8AC3E}">
        <p14:creationId xmlns:p14="http://schemas.microsoft.com/office/powerpoint/2010/main" val="228489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9DE505D-8B87-4BFA-8E31-226363297999}" type="datetime1">
              <a:rPr lang="es-EC" smtClean="0"/>
              <a:t>21/3/2021</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A5BDCF8D-E97E-4CFD-B856-CE3892C87F4E}" type="slidenum">
              <a:rPr lang="es-EC" smtClean="0"/>
              <a:t>‹Nº›</a:t>
            </a:fld>
            <a:endParaRPr lang="es-EC" dirty="0"/>
          </a:p>
        </p:txBody>
      </p:sp>
    </p:spTree>
    <p:extLst>
      <p:ext uri="{BB962C8B-B14F-4D97-AF65-F5344CB8AC3E}">
        <p14:creationId xmlns:p14="http://schemas.microsoft.com/office/powerpoint/2010/main" val="32794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A127596B-B57D-47EC-B0E2-BB16A71D1E51}" type="datetime1">
              <a:rPr lang="es-EC" smtClean="0"/>
              <a:t>21/3/2021</a:t>
            </a:fld>
            <a:endParaRPr lang="es-EC"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s-EC"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5BDCF8D-E97E-4CFD-B856-CE3892C87F4E}" type="slidenum">
              <a:rPr lang="es-EC" smtClean="0"/>
              <a:t>‹Nº›</a:t>
            </a:fld>
            <a:endParaRPr lang="es-EC"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27045362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209CDB-4101-40FF-B0D9-090C4DB8A0D4}" type="datetime1">
              <a:rPr lang="es-EC" smtClean="0"/>
              <a:t>21/3/2021</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A5BDCF8D-E97E-4CFD-B856-CE3892C87F4E}" type="slidenum">
              <a:rPr lang="es-EC" smtClean="0"/>
              <a:t>‹Nº›</a:t>
            </a:fld>
            <a:endParaRPr lang="es-EC" dirty="0"/>
          </a:p>
        </p:txBody>
      </p:sp>
    </p:spTree>
    <p:extLst>
      <p:ext uri="{BB962C8B-B14F-4D97-AF65-F5344CB8AC3E}">
        <p14:creationId xmlns:p14="http://schemas.microsoft.com/office/powerpoint/2010/main" val="62936287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DD8B389-A824-485D-A40A-14ECD47606BA}" type="datetime1">
              <a:rPr lang="es-EC" smtClean="0"/>
              <a:t>21/3/2021</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A5BDCF8D-E97E-4CFD-B856-CE3892C87F4E}" type="slidenum">
              <a:rPr lang="es-EC" smtClean="0"/>
              <a:t>‹Nº›</a:t>
            </a:fld>
            <a:endParaRPr lang="es-EC" dirty="0"/>
          </a:p>
        </p:txBody>
      </p:sp>
    </p:spTree>
    <p:extLst>
      <p:ext uri="{BB962C8B-B14F-4D97-AF65-F5344CB8AC3E}">
        <p14:creationId xmlns:p14="http://schemas.microsoft.com/office/powerpoint/2010/main" val="30642623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45135C5-5CF0-448B-8847-68DDCADE5078}" type="datetime1">
              <a:rPr lang="es-EC" smtClean="0"/>
              <a:t>21/3/2021</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A5BDCF8D-E97E-4CFD-B856-CE3892C87F4E}" type="slidenum">
              <a:rPr lang="es-EC" smtClean="0"/>
              <a:t>‹Nº›</a:t>
            </a:fld>
            <a:endParaRPr lang="es-EC" dirty="0"/>
          </a:p>
        </p:txBody>
      </p:sp>
    </p:spTree>
    <p:extLst>
      <p:ext uri="{BB962C8B-B14F-4D97-AF65-F5344CB8AC3E}">
        <p14:creationId xmlns:p14="http://schemas.microsoft.com/office/powerpoint/2010/main" val="2935316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29FFBB-D67A-4ED8-B146-216CD9EBEC14}" type="datetime1">
              <a:rPr lang="es-EC" smtClean="0"/>
              <a:t>21/3/2021</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A5BDCF8D-E97E-4CFD-B856-CE3892C87F4E}" type="slidenum">
              <a:rPr lang="es-EC" smtClean="0"/>
              <a:t>‹Nº›</a:t>
            </a:fld>
            <a:endParaRPr lang="es-EC" dirty="0"/>
          </a:p>
        </p:txBody>
      </p:sp>
    </p:spTree>
    <p:extLst>
      <p:ext uri="{BB962C8B-B14F-4D97-AF65-F5344CB8AC3E}">
        <p14:creationId xmlns:p14="http://schemas.microsoft.com/office/powerpoint/2010/main" val="663903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FEE1F27A-C050-448A-90F4-1697CAB91F78}" type="datetime1">
              <a:rPr lang="es-EC" smtClean="0"/>
              <a:t>21/3/2021</a:t>
            </a:fld>
            <a:endParaRPr lang="es-EC" dirty="0"/>
          </a:p>
        </p:txBody>
      </p:sp>
      <p:sp>
        <p:nvSpPr>
          <p:cNvPr id="6" name="Footer Placeholder 5"/>
          <p:cNvSpPr>
            <a:spLocks noGrp="1"/>
          </p:cNvSpPr>
          <p:nvPr>
            <p:ph type="ftr" sz="quarter" idx="11"/>
          </p:nvPr>
        </p:nvSpPr>
        <p:spPr>
          <a:xfrm>
            <a:off x="2103620" y="6375679"/>
            <a:ext cx="3482179" cy="345796"/>
          </a:xfrm>
        </p:spPr>
        <p:txBody>
          <a:bodyPr/>
          <a:lstStyle/>
          <a:p>
            <a:endParaRPr lang="es-EC" dirty="0"/>
          </a:p>
        </p:txBody>
      </p:sp>
      <p:sp>
        <p:nvSpPr>
          <p:cNvPr id="7" name="Slide Number Placeholder 6"/>
          <p:cNvSpPr>
            <a:spLocks noGrp="1"/>
          </p:cNvSpPr>
          <p:nvPr>
            <p:ph type="sldNum" sz="quarter" idx="12"/>
          </p:nvPr>
        </p:nvSpPr>
        <p:spPr>
          <a:xfrm>
            <a:off x="5691014" y="6375679"/>
            <a:ext cx="1232456" cy="345796"/>
          </a:xfrm>
        </p:spPr>
        <p:txBody>
          <a:bodyPr/>
          <a:lstStyle/>
          <a:p>
            <a:fld id="{A5BDCF8D-E97E-4CFD-B856-CE3892C87F4E}" type="slidenum">
              <a:rPr lang="es-EC" smtClean="0"/>
              <a:t>‹Nº›</a:t>
            </a:fld>
            <a:endParaRPr lang="es-EC"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7060967"/>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17AF02B5-59A0-4284-984C-23FC7A02C0BF}" type="datetime1">
              <a:rPr lang="es-EC" smtClean="0"/>
              <a:t>21/3/2021</a:t>
            </a:fld>
            <a:endParaRPr lang="es-EC" dirty="0"/>
          </a:p>
        </p:txBody>
      </p:sp>
      <p:sp>
        <p:nvSpPr>
          <p:cNvPr id="6" name="Footer Placeholder 5"/>
          <p:cNvSpPr>
            <a:spLocks noGrp="1"/>
          </p:cNvSpPr>
          <p:nvPr>
            <p:ph type="ftr" sz="quarter" idx="11"/>
          </p:nvPr>
        </p:nvSpPr>
        <p:spPr>
          <a:xfrm>
            <a:off x="2103621" y="6375679"/>
            <a:ext cx="3482178" cy="345796"/>
          </a:xfrm>
        </p:spPr>
        <p:txBody>
          <a:bodyPr/>
          <a:lstStyle/>
          <a:p>
            <a:endParaRPr lang="es-EC" dirty="0"/>
          </a:p>
        </p:txBody>
      </p:sp>
      <p:sp>
        <p:nvSpPr>
          <p:cNvPr id="7" name="Slide Number Placeholder 6"/>
          <p:cNvSpPr>
            <a:spLocks noGrp="1"/>
          </p:cNvSpPr>
          <p:nvPr>
            <p:ph type="sldNum" sz="quarter" idx="12"/>
          </p:nvPr>
        </p:nvSpPr>
        <p:spPr>
          <a:xfrm>
            <a:off x="5687568" y="6375679"/>
            <a:ext cx="1234440" cy="345796"/>
          </a:xfrm>
        </p:spPr>
        <p:txBody>
          <a:bodyPr/>
          <a:lstStyle/>
          <a:p>
            <a:fld id="{A5BDCF8D-E97E-4CFD-B856-CE3892C87F4E}" type="slidenum">
              <a:rPr lang="es-EC" smtClean="0"/>
              <a:t>‹Nº›</a:t>
            </a:fld>
            <a:endParaRPr lang="es-EC" dirty="0"/>
          </a:p>
        </p:txBody>
      </p:sp>
    </p:spTree>
    <p:extLst>
      <p:ext uri="{BB962C8B-B14F-4D97-AF65-F5344CB8AC3E}">
        <p14:creationId xmlns:p14="http://schemas.microsoft.com/office/powerpoint/2010/main" val="4126564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7352580C-849A-42D4-A78B-11963A4CFD1E}" type="datetime1">
              <a:rPr lang="es-EC" smtClean="0"/>
              <a:t>21/3/2021</a:t>
            </a:fld>
            <a:endParaRPr lang="es-EC"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s-EC"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5BDCF8D-E97E-4CFD-B856-CE3892C87F4E}" type="slidenum">
              <a:rPr lang="es-EC" smtClean="0"/>
              <a:t>‹Nº›</a:t>
            </a:fld>
            <a:endParaRPr lang="es-EC"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217173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07/relationships/hdphoto" Target="../media/hdphoto3.wdp"/><Relationship Id="rId7" Type="http://schemas.openxmlformats.org/officeDocument/2006/relationships/diagramColors" Target="../diagrams/colors7.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3.xml.rels><?xml version="1.0" encoding="UTF-8" standalone="yes"?>
<Relationships xmlns="http://schemas.openxmlformats.org/package/2006/relationships"><Relationship Id="rId8" Type="http://schemas.microsoft.com/office/2007/relationships/diagramDrawing" Target="../diagrams/drawing8.xml"/><Relationship Id="rId3" Type="http://schemas.microsoft.com/office/2007/relationships/hdphoto" Target="../media/hdphoto3.wdp"/><Relationship Id="rId7" Type="http://schemas.openxmlformats.org/officeDocument/2006/relationships/diagramColors" Target="../diagrams/colors8.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07/relationships/hdphoto" Target="../media/hdphoto3.wdp"/><Relationship Id="rId7" Type="http://schemas.openxmlformats.org/officeDocument/2006/relationships/diagramColors" Target="../diagrams/colors9.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microsoft.com/office/2007/relationships/diagramDrawing" Target="../diagrams/drawing10.xml"/><Relationship Id="rId3" Type="http://schemas.microsoft.com/office/2007/relationships/hdphoto" Target="../media/hdphoto3.wdp"/><Relationship Id="rId7" Type="http://schemas.openxmlformats.org/officeDocument/2006/relationships/diagramColors" Target="../diagrams/colors10.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9.xml.rels><?xml version="1.0" encoding="UTF-8" standalone="yes"?>
<Relationships xmlns="http://schemas.openxmlformats.org/package/2006/relationships"><Relationship Id="rId8" Type="http://schemas.microsoft.com/office/2007/relationships/diagramDrawing" Target="../diagrams/drawing11.xml"/><Relationship Id="rId3" Type="http://schemas.microsoft.com/office/2007/relationships/hdphoto" Target="../media/hdphoto3.wdp"/><Relationship Id="rId7" Type="http://schemas.openxmlformats.org/officeDocument/2006/relationships/diagramColors" Target="../diagrams/colors1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32.png"/><Relationship Id="rId5" Type="http://schemas.openxmlformats.org/officeDocument/2006/relationships/diagramLayout" Target="../diagrams/layout11.xml"/><Relationship Id="rId10" Type="http://schemas.openxmlformats.org/officeDocument/2006/relationships/image" Target="../media/image31.png"/><Relationship Id="rId4" Type="http://schemas.openxmlformats.org/officeDocument/2006/relationships/diagramData" Target="../diagrams/data11.xm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microsoft.com/office/2007/relationships/hdphoto" Target="../media/hdphoto3.wdp"/><Relationship Id="rId7" Type="http://schemas.openxmlformats.org/officeDocument/2006/relationships/diagramColors" Target="../diagrams/colors1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5.xml.rels><?xml version="1.0" encoding="UTF-8" standalone="yes"?>
<Relationships xmlns="http://schemas.openxmlformats.org/package/2006/relationships"><Relationship Id="rId8" Type="http://schemas.microsoft.com/office/2007/relationships/diagramDrawing" Target="../diagrams/drawing13.xml"/><Relationship Id="rId3" Type="http://schemas.microsoft.com/office/2007/relationships/hdphoto" Target="../media/hdphoto3.wdp"/><Relationship Id="rId7" Type="http://schemas.openxmlformats.org/officeDocument/2006/relationships/diagramColors" Target="../diagrams/colors1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3.wdp"/><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3.wdp"/><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microsoft.com/office/2007/relationships/hdphoto" Target="../media/hdphoto4.wdp"/><Relationship Id="rId5" Type="http://schemas.openxmlformats.org/officeDocument/2006/relationships/diagramData" Target="../diagrams/data4.xml"/><Relationship Id="rId10" Type="http://schemas.openxmlformats.org/officeDocument/2006/relationships/image" Target="../media/image9.png"/><Relationship Id="rId4" Type="http://schemas.microsoft.com/office/2007/relationships/hdphoto" Target="../media/hdphoto3.wdp"/><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png"/><Relationship Id="rId7" Type="http://schemas.openxmlformats.org/officeDocument/2006/relationships/diagramQuickStyle" Target="../diagrams/quickStyle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5.xml"/><Relationship Id="rId11" Type="http://schemas.openxmlformats.org/officeDocument/2006/relationships/image" Target="../media/image11.png"/><Relationship Id="rId5" Type="http://schemas.openxmlformats.org/officeDocument/2006/relationships/diagramData" Target="../diagrams/data5.xml"/><Relationship Id="rId10" Type="http://schemas.openxmlformats.org/officeDocument/2006/relationships/image" Target="../media/image10.png"/><Relationship Id="rId4" Type="http://schemas.microsoft.com/office/2007/relationships/hdphoto" Target="../media/hdphoto3.wdp"/><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3.wdp"/><Relationship Id="rId7" Type="http://schemas.openxmlformats.org/officeDocument/2006/relationships/diagramColors" Target="../diagrams/colors6.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AF2CE1F-49D0-43A4-A8FD-A26691D84382}"/>
              </a:ext>
            </a:extLst>
          </p:cNvPr>
          <p:cNvPicPr>
            <a:picLocks noChangeAspect="1"/>
          </p:cNvPicPr>
          <p:nvPr/>
        </p:nvPicPr>
        <p:blipFill>
          <a:blip r:embed="rId2"/>
          <a:stretch>
            <a:fillRect/>
          </a:stretch>
        </p:blipFill>
        <p:spPr>
          <a:xfrm>
            <a:off x="3837236" y="221170"/>
            <a:ext cx="4517528" cy="1060796"/>
          </a:xfrm>
          <a:prstGeom prst="rect">
            <a:avLst/>
          </a:prstGeom>
        </p:spPr>
      </p:pic>
      <p:sp>
        <p:nvSpPr>
          <p:cNvPr id="5" name="Subtítulo 2">
            <a:extLst>
              <a:ext uri="{FF2B5EF4-FFF2-40B4-BE49-F238E27FC236}">
                <a16:creationId xmlns:a16="http://schemas.microsoft.com/office/drawing/2014/main" id="{0173EB6B-697B-43A6-9CC7-DAE8798AC210}"/>
              </a:ext>
            </a:extLst>
          </p:cNvPr>
          <p:cNvSpPr>
            <a:spLocks noGrp="1"/>
          </p:cNvSpPr>
          <p:nvPr/>
        </p:nvSpPr>
        <p:spPr>
          <a:xfrm>
            <a:off x="1466363" y="1549199"/>
            <a:ext cx="9259274" cy="4914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b="1" dirty="0">
                <a:latin typeface="+mn-lt"/>
              </a:rPr>
              <a:t>DEPARTAMENTO DE ELÉCTRICA, ELECTRÓNICA Y TELECOMUNICACIONES</a:t>
            </a:r>
            <a:endParaRPr lang="es-ES" b="1" dirty="0">
              <a:latin typeface="+mn-lt"/>
            </a:endParaRPr>
          </a:p>
        </p:txBody>
      </p:sp>
      <p:sp>
        <p:nvSpPr>
          <p:cNvPr id="6" name="Subtítulo 2">
            <a:extLst>
              <a:ext uri="{FF2B5EF4-FFF2-40B4-BE49-F238E27FC236}">
                <a16:creationId xmlns:a16="http://schemas.microsoft.com/office/drawing/2014/main" id="{7212EE60-45D1-4386-A5C8-73A21E0CB9B5}"/>
              </a:ext>
            </a:extLst>
          </p:cNvPr>
          <p:cNvSpPr txBox="1">
            <a:spLocks/>
          </p:cNvSpPr>
          <p:nvPr/>
        </p:nvSpPr>
        <p:spPr>
          <a:xfrm>
            <a:off x="1093303" y="2304954"/>
            <a:ext cx="10005394" cy="491493"/>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EC" sz="2200" dirty="0">
                <a:effectLst/>
              </a:rPr>
              <a:t>CARRERA DE INGENIERÍA EN ELECTRÓNICA</a:t>
            </a:r>
            <a:r>
              <a:rPr lang="es-EC" sz="2200" dirty="0"/>
              <a:t> Y TELECOMUNICACIONES</a:t>
            </a:r>
            <a:endParaRPr lang="es-ES" sz="2200" dirty="0">
              <a:effectLst/>
            </a:endParaRPr>
          </a:p>
        </p:txBody>
      </p:sp>
      <p:sp>
        <p:nvSpPr>
          <p:cNvPr id="7" name="Subtítulo 2">
            <a:extLst>
              <a:ext uri="{FF2B5EF4-FFF2-40B4-BE49-F238E27FC236}">
                <a16:creationId xmlns:a16="http://schemas.microsoft.com/office/drawing/2014/main" id="{3B88D3A7-1A53-4372-9B70-16D1DB58A896}"/>
              </a:ext>
            </a:extLst>
          </p:cNvPr>
          <p:cNvSpPr>
            <a:spLocks noGrp="1"/>
          </p:cNvSpPr>
          <p:nvPr/>
        </p:nvSpPr>
        <p:spPr>
          <a:xfrm>
            <a:off x="1524000" y="2918435"/>
            <a:ext cx="9144000" cy="7412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2200" dirty="0"/>
              <a:t>TRABAJO DE TITULACIÓN PREVIO A LA OBTENCIÓN DEL TÍTULO DE INGENIERO EN ELECTRÓNICA Y TELECOMUNICACIONES</a:t>
            </a:r>
            <a:endParaRPr lang="es-ES" sz="2200" dirty="0"/>
          </a:p>
        </p:txBody>
      </p:sp>
      <p:sp>
        <p:nvSpPr>
          <p:cNvPr id="8" name="Rectángulo 7">
            <a:extLst>
              <a:ext uri="{FF2B5EF4-FFF2-40B4-BE49-F238E27FC236}">
                <a16:creationId xmlns:a16="http://schemas.microsoft.com/office/drawing/2014/main" id="{8A0239D8-B22E-4AD5-AC8B-3DAC8009E37E}"/>
              </a:ext>
            </a:extLst>
          </p:cNvPr>
          <p:cNvSpPr/>
          <p:nvPr/>
        </p:nvSpPr>
        <p:spPr>
          <a:xfrm>
            <a:off x="1308652" y="3781628"/>
            <a:ext cx="9574696" cy="1107996"/>
          </a:xfrm>
          <a:prstGeom prst="rect">
            <a:avLst/>
          </a:prstGeom>
        </p:spPr>
        <p:txBody>
          <a:bodyPr wrap="square">
            <a:spAutoFit/>
          </a:bodyPr>
          <a:lstStyle/>
          <a:p>
            <a:pPr algn="ctr"/>
            <a:r>
              <a:rPr lang="es-EC" sz="2200" b="1" dirty="0">
                <a:ea typeface="Times New Roman" panose="02020603050405020304" pitchFamily="18" charset="0"/>
              </a:rPr>
              <a:t>TEMA: “</a:t>
            </a:r>
            <a:r>
              <a:rPr lang="es-MX" sz="2200" b="1" dirty="0"/>
              <a:t>DISEÑO Y CONSTRUCCIÓN DE UN SISTEMA AUTOMÁTICO DE SANITIZACIÓN Y COBRO DE DINERO EN EFECTIVO MEDIANTE LUZ ULTRAVIOLETA UVC A FIN DE EVITAR PROPAGACIÓN DEL COVID-19.</a:t>
            </a:r>
            <a:r>
              <a:rPr lang="es-ES" sz="2200" b="1" dirty="0"/>
              <a:t>”</a:t>
            </a:r>
            <a:endParaRPr lang="es-CO" sz="2200" b="1" dirty="0"/>
          </a:p>
        </p:txBody>
      </p:sp>
      <p:sp>
        <p:nvSpPr>
          <p:cNvPr id="9" name="CuadroTexto 9">
            <a:extLst>
              <a:ext uri="{FF2B5EF4-FFF2-40B4-BE49-F238E27FC236}">
                <a16:creationId xmlns:a16="http://schemas.microsoft.com/office/drawing/2014/main" id="{2303F83E-F722-4A23-A647-CC4844087BA9}"/>
              </a:ext>
            </a:extLst>
          </p:cNvPr>
          <p:cNvSpPr txBox="1"/>
          <p:nvPr/>
        </p:nvSpPr>
        <p:spPr>
          <a:xfrm>
            <a:off x="2884252" y="5274640"/>
            <a:ext cx="6423496"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i="0" u="none" strike="noStrike" kern="1200" cap="none" spc="0" normalizeH="0" baseline="0" noProof="0" dirty="0">
                <a:ln>
                  <a:noFill/>
                </a:ln>
                <a:solidFill>
                  <a:prstClr val="black"/>
                </a:solidFill>
                <a:effectLst/>
                <a:uLnTx/>
                <a:uFillTx/>
                <a:latin typeface="Calibri" panose="020F0502020204030204"/>
                <a:ea typeface="+mn-ea"/>
                <a:cs typeface="+mn-cs"/>
              </a:rPr>
              <a:t>AUTOR: </a:t>
            </a:r>
            <a:r>
              <a:rPr lang="es-ES" dirty="0">
                <a:solidFill>
                  <a:prstClr val="black"/>
                </a:solidFill>
                <a:latin typeface="Calibri" panose="020F0502020204030204"/>
              </a:rPr>
              <a:t>SALAZAR HERRERA ALFREDO FRANCISCO</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i="0" u="none" strike="noStrike" kern="1200" cap="none" spc="0" normalizeH="0" baseline="0" noProof="0" dirty="0">
                <a:ln>
                  <a:noFill/>
                </a:ln>
                <a:solidFill>
                  <a:prstClr val="black"/>
                </a:solidFill>
                <a:effectLst/>
                <a:uLnTx/>
                <a:uFillTx/>
                <a:latin typeface="Calibri" panose="020F0502020204030204"/>
                <a:ea typeface="+mn-ea"/>
                <a:cs typeface="+mn-cs"/>
              </a:rPr>
              <a:t>DIRECTOR: </a:t>
            </a:r>
            <a:r>
              <a:rPr lang="es-ES" dirty="0">
                <a:solidFill>
                  <a:prstClr val="black"/>
                </a:solidFill>
                <a:latin typeface="Calibri" panose="020F0502020204030204"/>
              </a:rPr>
              <a:t>ING</a:t>
            </a: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 AGUILAR SALAZAR DARWIN LEONIDAS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SANGOLQUÍ</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rPr>
              <a:t>2021</a:t>
            </a:r>
          </a:p>
        </p:txBody>
      </p:sp>
      <p:pic>
        <p:nvPicPr>
          <p:cNvPr id="10" name="Imagen 9">
            <a:extLst>
              <a:ext uri="{FF2B5EF4-FFF2-40B4-BE49-F238E27FC236}">
                <a16:creationId xmlns:a16="http://schemas.microsoft.com/office/drawing/2014/main" id="{CDBD4D3C-7BB6-414D-B897-9D0EE0BF93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767" b="96602" l="7246" r="94686">
                        <a14:foregroundMark x1="6770" y1="67085" x2="10145" y2="40291"/>
                        <a14:foregroundMark x1="10145" y1="40291" x2="36232" y2="12136"/>
                        <a14:foregroundMark x1="36232" y1="12136" x2="74879" y2="15534"/>
                        <a14:foregroundMark x1="74879" y1="15534" x2="94686" y2="49029"/>
                        <a14:foregroundMark x1="94686" y1="49029" x2="79227" y2="84951"/>
                        <a14:foregroundMark x1="73297" y1="86127" x2="42512" y2="92233"/>
                        <a14:foregroundMark x1="79227" y1="84951" x2="75051" y2="85779"/>
                        <a14:foregroundMark x1="73694" y1="80583" x2="80193" y2="78155"/>
                        <a14:foregroundMark x1="71776" y1="81299" x2="73694" y2="80583"/>
                        <a14:foregroundMark x1="70147" y1="81908" x2="70995" y2="81591"/>
                        <a14:foregroundMark x1="42512" y1="92233" x2="55472" y2="87391"/>
                        <a14:foregroundMark x1="50018" y1="87541" x2="39614" y2="90777"/>
                        <a14:foregroundMark x1="70691" y1="81111" x2="69710" y2="81416"/>
                        <a14:foregroundMark x1="72388" y1="80583" x2="71498" y2="80860"/>
                        <a14:foregroundMark x1="80193" y1="78155" x2="72388" y2="80583"/>
                        <a14:foregroundMark x1="39614" y1="90777" x2="79227" y2="86893"/>
                        <a14:foregroundMark x1="79227" y1="86893" x2="35749" y2="89806"/>
                        <a14:foregroundMark x1="42915" y1="70686" x2="49758" y2="52427"/>
                        <a14:foregroundMark x1="35749" y1="89806" x2="36458" y2="87914"/>
                        <a14:foregroundMark x1="49758" y1="52427" x2="15942" y2="73786"/>
                        <a14:foregroundMark x1="15423" y1="70841" x2="9179" y2="35437"/>
                        <a14:foregroundMark x1="15942" y1="73786" x2="15645" y2="72102"/>
                        <a14:foregroundMark x1="9179" y1="35437" x2="37198" y2="6796"/>
                        <a14:foregroundMark x1="37198" y1="6796" x2="77295" y2="18932"/>
                        <a14:foregroundMark x1="77295" y1="18932" x2="91304" y2="54369"/>
                        <a14:foregroundMark x1="91304" y1="54369" x2="88889" y2="43204"/>
                        <a14:foregroundMark x1="37681" y1="8252" x2="64251" y2="8738"/>
                        <a14:foregroundMark x1="84541" y1="24757" x2="95652" y2="61650"/>
                        <a14:foregroundMark x1="95652" y1="61650" x2="85507" y2="79126"/>
                        <a14:foregroundMark x1="92271" y1="46602" x2="85024" y2="73301"/>
                        <a14:foregroundMark x1="87440" y1="79612" x2="78261" y2="95146"/>
                        <a14:foregroundMark x1="20290" y1="94660" x2="22222" y2="96602"/>
                        <a14:foregroundMark x1="11111" y1="83981" x2="7246" y2="79612"/>
                        <a14:foregroundMark x1="45411" y1="95146" x2="54106" y2="95146"/>
                        <a14:backgroundMark x1="27053" y1="76699" x2="65700" y2="79612"/>
                        <a14:backgroundMark x1="65700" y1="79612" x2="61353" y2="79612"/>
                        <a14:backgroundMark x1="3865" y1="68932" x2="9179" y2="76214"/>
                        <a14:backgroundMark x1="35266" y1="81068" x2="70531" y2="80097"/>
                        <a14:backgroundMark x1="68599" y1="80583" x2="68599" y2="80583"/>
                        <a14:backgroundMark x1="69082" y1="81068" x2="68116" y2="82039"/>
                        <a14:backgroundMark x1="71014" y1="80097" x2="70048" y2="80097"/>
                      </a14:backgroundRemoval>
                    </a14:imgEffect>
                  </a14:imgLayer>
                </a14:imgProps>
              </a:ext>
            </a:extLst>
          </a:blip>
          <a:stretch>
            <a:fillRect/>
          </a:stretch>
        </p:blipFill>
        <p:spPr>
          <a:xfrm>
            <a:off x="9621367" y="5011612"/>
            <a:ext cx="1261981" cy="1255885"/>
          </a:xfrm>
          <a:prstGeom prst="rect">
            <a:avLst/>
          </a:prstGeom>
        </p:spPr>
      </p:pic>
      <p:pic>
        <p:nvPicPr>
          <p:cNvPr id="11" name="Imagen 10">
            <a:extLst>
              <a:ext uri="{FF2B5EF4-FFF2-40B4-BE49-F238E27FC236}">
                <a16:creationId xmlns:a16="http://schemas.microsoft.com/office/drawing/2014/main" id="{A164E150-4586-4657-A9C6-3D88A37B50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10" b="91150" l="9735" r="94690">
                        <a14:foregroundMark x1="15044" y1="26549" x2="47788" y2="7080"/>
                        <a14:foregroundMark x1="47788" y1="7080" x2="84071" y2="21239"/>
                        <a14:foregroundMark x1="84071" y1="21239" x2="91150" y2="58407"/>
                        <a14:foregroundMark x1="91150" y1="58407" x2="68142" y2="88496"/>
                        <a14:foregroundMark x1="68142" y1="88496" x2="30088" y2="85841"/>
                        <a14:foregroundMark x1="30088" y1="85841" x2="9735" y2="53097"/>
                        <a14:foregroundMark x1="9735" y1="53097" x2="22124" y2="17699"/>
                        <a14:foregroundMark x1="22124" y1="17699" x2="48673" y2="5310"/>
                        <a14:foregroundMark x1="23894" y1="77876" x2="59292" y2="93805"/>
                        <a14:foregroundMark x1="59292" y1="93805" x2="88496" y2="69027"/>
                        <a14:foregroundMark x1="88496" y1="69027" x2="87611" y2="30973"/>
                        <a14:foregroundMark x1="87611" y1="30973" x2="84956" y2="28319"/>
                        <a14:foregroundMark x1="91150" y1="60177" x2="89381" y2="31858"/>
                        <a14:foregroundMark x1="90265" y1="58407" x2="91150" y2="38053"/>
                        <a14:foregroundMark x1="38938" y1="90265" x2="64602" y2="89381"/>
                        <a14:foregroundMark x1="41593" y1="92035" x2="60177" y2="93805"/>
                        <a14:foregroundMark x1="86726" y1="28319" x2="91150" y2="66372"/>
                        <a14:foregroundMark x1="91150" y1="66372" x2="88496" y2="69912"/>
                        <a14:foregroundMark x1="91150" y1="38938" x2="91150" y2="60177"/>
                        <a14:foregroundMark x1="92920" y1="41593" x2="93805" y2="53982"/>
                        <a14:foregroundMark x1="39823" y1="91150" x2="76106" y2="85841"/>
                        <a14:foregroundMark x1="40708" y1="92035" x2="65487" y2="92920"/>
                        <a14:foregroundMark x1="92035" y1="35398" x2="92920" y2="61062"/>
                        <a14:foregroundMark x1="91150" y1="37168" x2="94690" y2="60177"/>
                      </a14:backgroundRemoval>
                    </a14:imgEffect>
                  </a14:imgLayer>
                </a14:imgProps>
              </a:ext>
            </a:extLst>
          </a:blip>
          <a:stretch>
            <a:fillRect/>
          </a:stretch>
        </p:blipFill>
        <p:spPr>
          <a:xfrm>
            <a:off x="1308652" y="5011612"/>
            <a:ext cx="1261981" cy="1261981"/>
          </a:xfrm>
          <a:prstGeom prst="rect">
            <a:avLst/>
          </a:prstGeom>
        </p:spPr>
      </p:pic>
      <p:sp>
        <p:nvSpPr>
          <p:cNvPr id="12" name="Marcador de número de diapositiva 11">
            <a:extLst>
              <a:ext uri="{FF2B5EF4-FFF2-40B4-BE49-F238E27FC236}">
                <a16:creationId xmlns:a16="http://schemas.microsoft.com/office/drawing/2014/main" id="{BC000FEC-6140-45D6-941E-5472A742409A}"/>
              </a:ext>
            </a:extLst>
          </p:cNvPr>
          <p:cNvSpPr>
            <a:spLocks noGrp="1"/>
          </p:cNvSpPr>
          <p:nvPr>
            <p:ph type="sldNum" sz="quarter" idx="12"/>
          </p:nvPr>
        </p:nvSpPr>
        <p:spPr/>
        <p:txBody>
          <a:bodyPr/>
          <a:lstStyle/>
          <a:p>
            <a:fld id="{A5BDCF8D-E97E-4CFD-B856-CE3892C87F4E}" type="slidenum">
              <a:rPr lang="es-EC" smtClean="0"/>
              <a:t>1</a:t>
            </a:fld>
            <a:endParaRPr lang="es-EC" dirty="0"/>
          </a:p>
        </p:txBody>
      </p:sp>
    </p:spTree>
    <p:extLst>
      <p:ext uri="{BB962C8B-B14F-4D97-AF65-F5344CB8AC3E}">
        <p14:creationId xmlns:p14="http://schemas.microsoft.com/office/powerpoint/2010/main" val="3975033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016A879-02B6-4526-8878-DF6635D09949}"/>
              </a:ext>
            </a:extLst>
          </p:cNvPr>
          <p:cNvSpPr>
            <a:spLocks noGrp="1"/>
          </p:cNvSpPr>
          <p:nvPr>
            <p:ph type="sldNum" sz="quarter" idx="12"/>
          </p:nvPr>
        </p:nvSpPr>
        <p:spPr/>
        <p:txBody>
          <a:bodyPr/>
          <a:lstStyle/>
          <a:p>
            <a:fld id="{A5BDCF8D-E97E-4CFD-B856-CE3892C87F4E}" type="slidenum">
              <a:rPr lang="es-EC" smtClean="0"/>
              <a:t>10</a:t>
            </a:fld>
            <a:endParaRPr lang="es-EC" dirty="0"/>
          </a:p>
        </p:txBody>
      </p:sp>
      <p:sp>
        <p:nvSpPr>
          <p:cNvPr id="3" name="Rectángulo 2">
            <a:extLst>
              <a:ext uri="{FF2B5EF4-FFF2-40B4-BE49-F238E27FC236}">
                <a16:creationId xmlns:a16="http://schemas.microsoft.com/office/drawing/2014/main" id="{996392AD-153F-46A0-9F61-6F785AC539B2}"/>
              </a:ext>
            </a:extLst>
          </p:cNvPr>
          <p:cNvSpPr/>
          <p:nvPr/>
        </p:nvSpPr>
        <p:spPr>
          <a:xfrm>
            <a:off x="1201003" y="136525"/>
            <a:ext cx="9594375" cy="1323439"/>
          </a:xfrm>
          <a:prstGeom prst="rect">
            <a:avLst/>
          </a:prstGeom>
          <a:noFill/>
        </p:spPr>
        <p:txBody>
          <a:bodyPr wrap="square" lIns="91440" tIns="45720" rIns="91440" bIns="45720">
            <a:spAutoFit/>
          </a:bodyPr>
          <a:lstStyle/>
          <a:p>
            <a:pPr algn="ctr"/>
            <a:r>
              <a:rPr lang="es-ES" sz="4000" b="0" cap="none" spc="0" dirty="0">
                <a:ln w="0"/>
                <a:solidFill>
                  <a:schemeClr val="tx1"/>
                </a:solidFill>
                <a:effectLst>
                  <a:outerShdw blurRad="38100" dist="19050" dir="2700000" algn="tl" rotWithShape="0">
                    <a:schemeClr val="dk1">
                      <a:alpha val="40000"/>
                    </a:schemeClr>
                  </a:outerShdw>
                </a:effectLst>
              </a:rPr>
              <a:t>INACTIVACIÓN DE MICROORGANISMOS </a:t>
            </a:r>
            <a:r>
              <a:rPr lang="es-ES" sz="4000" dirty="0">
                <a:ln w="0"/>
                <a:effectLst>
                  <a:outerShdw blurRad="38100" dist="19050" dir="2700000" algn="tl" rotWithShape="0">
                    <a:schemeClr val="dk1">
                      <a:alpha val="40000"/>
                    </a:schemeClr>
                  </a:outerShdw>
                </a:effectLst>
              </a:rPr>
              <a:t>MEDIANTE UVC</a:t>
            </a:r>
            <a:endParaRPr lang="es-ES" sz="4000" b="0" cap="none" spc="0" dirty="0">
              <a:ln w="0"/>
              <a:solidFill>
                <a:schemeClr val="tx1"/>
              </a:solidFill>
              <a:effectLst>
                <a:outerShdw blurRad="38100" dist="19050" dir="2700000" algn="tl" rotWithShape="0">
                  <a:schemeClr val="dk1">
                    <a:alpha val="40000"/>
                  </a:schemeClr>
                </a:outerShdw>
              </a:effectLst>
            </a:endParaRPr>
          </a:p>
        </p:txBody>
      </p:sp>
      <p:pic>
        <p:nvPicPr>
          <p:cNvPr id="4" name="Imagen 3">
            <a:extLst>
              <a:ext uri="{FF2B5EF4-FFF2-40B4-BE49-F238E27FC236}">
                <a16:creationId xmlns:a16="http://schemas.microsoft.com/office/drawing/2014/main" id="{DB989BFC-45D4-4DA1-90D7-CA7DA41098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pic>
        <p:nvPicPr>
          <p:cNvPr id="5" name="Imagen 4">
            <a:extLst>
              <a:ext uri="{FF2B5EF4-FFF2-40B4-BE49-F238E27FC236}">
                <a16:creationId xmlns:a16="http://schemas.microsoft.com/office/drawing/2014/main" id="{EE39486C-5ADC-45C5-941A-2D801EE72056}"/>
              </a:ext>
            </a:extLst>
          </p:cNvPr>
          <p:cNvPicPr>
            <a:picLocks noChangeAspect="1"/>
          </p:cNvPicPr>
          <p:nvPr/>
        </p:nvPicPr>
        <p:blipFill>
          <a:blip r:embed="rId4"/>
          <a:stretch>
            <a:fillRect/>
          </a:stretch>
        </p:blipFill>
        <p:spPr>
          <a:xfrm>
            <a:off x="1201003" y="1802245"/>
            <a:ext cx="6091583" cy="4231152"/>
          </a:xfrm>
          <a:prstGeom prst="rect">
            <a:avLst/>
          </a:prstGeom>
        </p:spPr>
      </p:pic>
      <p:sp>
        <p:nvSpPr>
          <p:cNvPr id="6" name="CuadroTexto 5">
            <a:extLst>
              <a:ext uri="{FF2B5EF4-FFF2-40B4-BE49-F238E27FC236}">
                <a16:creationId xmlns:a16="http://schemas.microsoft.com/office/drawing/2014/main" id="{B745C9F7-91F0-4ED9-81DE-0D10FD4A23E0}"/>
              </a:ext>
            </a:extLst>
          </p:cNvPr>
          <p:cNvSpPr txBox="1"/>
          <p:nvPr/>
        </p:nvSpPr>
        <p:spPr>
          <a:xfrm>
            <a:off x="7458501" y="1802245"/>
            <a:ext cx="4196687" cy="4185761"/>
          </a:xfrm>
          <a:prstGeom prst="rect">
            <a:avLst/>
          </a:prstGeom>
          <a:solidFill>
            <a:schemeClr val="accent1"/>
          </a:solidFill>
          <a:ln>
            <a:solidFill>
              <a:schemeClr val="tx1"/>
            </a:solidFill>
          </a:ln>
        </p:spPr>
        <p:txBody>
          <a:bodyPr wrap="square" rtlCol="0">
            <a:spAutoFit/>
          </a:bodyPr>
          <a:lstStyle/>
          <a:p>
            <a:r>
              <a:rPr lang="es-MX" sz="1900" dirty="0"/>
              <a:t>La Asociación Internacional de Ultravioleta (IUVA) cree que las tecnologías de desinfección UV se pueden aprovechar de distintas formas en la reducción de la transmisión del virus que causa COVID-19, SARSCoV-2, basado en </a:t>
            </a:r>
            <a:r>
              <a:rPr lang="es-MX" sz="1900" b="1" dirty="0"/>
              <a:t>datos de desinfección actuales </a:t>
            </a:r>
            <a:r>
              <a:rPr lang="es-MX" sz="1900" dirty="0"/>
              <a:t>y </a:t>
            </a:r>
            <a:r>
              <a:rPr lang="es-MX" sz="1900" b="1" dirty="0"/>
              <a:t>evidencia empírica.</a:t>
            </a:r>
          </a:p>
          <a:p>
            <a:r>
              <a:rPr lang="es-MX" sz="1900" dirty="0"/>
              <a:t>Debe tenerse en cuenta que "UVC", "Desinfección UV" y "UV", se refiere específica a la energía de luz UVC (luz de 200-280nm) en el rango germicida que no es el mismo que los rayos UVA y UVB.</a:t>
            </a:r>
            <a:endParaRPr lang="es-EC" sz="1900" dirty="0"/>
          </a:p>
        </p:txBody>
      </p:sp>
    </p:spTree>
    <p:extLst>
      <p:ext uri="{BB962C8B-B14F-4D97-AF65-F5344CB8AC3E}">
        <p14:creationId xmlns:p14="http://schemas.microsoft.com/office/powerpoint/2010/main" val="3797765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2987022-ACE7-4F8E-8CFC-9C859AEE21B8}"/>
              </a:ext>
            </a:extLst>
          </p:cNvPr>
          <p:cNvSpPr>
            <a:spLocks noGrp="1"/>
          </p:cNvSpPr>
          <p:nvPr>
            <p:ph type="sldNum" sz="quarter" idx="12"/>
          </p:nvPr>
        </p:nvSpPr>
        <p:spPr/>
        <p:txBody>
          <a:bodyPr/>
          <a:lstStyle/>
          <a:p>
            <a:fld id="{A5BDCF8D-E97E-4CFD-B856-CE3892C87F4E}" type="slidenum">
              <a:rPr lang="es-EC" smtClean="0"/>
              <a:t>11</a:t>
            </a:fld>
            <a:endParaRPr lang="es-EC" dirty="0"/>
          </a:p>
        </p:txBody>
      </p:sp>
      <p:sp>
        <p:nvSpPr>
          <p:cNvPr id="5" name="Rectángulo 4">
            <a:extLst>
              <a:ext uri="{FF2B5EF4-FFF2-40B4-BE49-F238E27FC236}">
                <a16:creationId xmlns:a16="http://schemas.microsoft.com/office/drawing/2014/main" id="{1D849BEC-BC6C-4F8B-B8FC-C757DF4E8218}"/>
              </a:ext>
            </a:extLst>
          </p:cNvPr>
          <p:cNvSpPr/>
          <p:nvPr/>
        </p:nvSpPr>
        <p:spPr>
          <a:xfrm>
            <a:off x="1201003" y="136525"/>
            <a:ext cx="9594375" cy="1323439"/>
          </a:xfrm>
          <a:prstGeom prst="rect">
            <a:avLst/>
          </a:prstGeom>
          <a:noFill/>
        </p:spPr>
        <p:txBody>
          <a:bodyPr wrap="square" lIns="91440" tIns="45720" rIns="91440" bIns="45720">
            <a:spAutoFit/>
          </a:bodyPr>
          <a:lstStyle/>
          <a:p>
            <a:pPr algn="ctr"/>
            <a:r>
              <a:rPr lang="es-ES" sz="4000" b="0" cap="none" spc="0" dirty="0">
                <a:ln w="0"/>
                <a:solidFill>
                  <a:schemeClr val="tx1"/>
                </a:solidFill>
                <a:effectLst>
                  <a:outerShdw blurRad="38100" dist="19050" dir="2700000" algn="tl" rotWithShape="0">
                    <a:schemeClr val="dk1">
                      <a:alpha val="40000"/>
                    </a:schemeClr>
                  </a:outerShdw>
                </a:effectLst>
              </a:rPr>
              <a:t>INACTIVACIÓN DE MICROORGANISMOS </a:t>
            </a:r>
            <a:r>
              <a:rPr lang="es-ES" sz="4000" dirty="0">
                <a:ln w="0"/>
                <a:effectLst>
                  <a:outerShdw blurRad="38100" dist="19050" dir="2700000" algn="tl" rotWithShape="0">
                    <a:schemeClr val="dk1">
                      <a:alpha val="40000"/>
                    </a:schemeClr>
                  </a:outerShdw>
                </a:effectLst>
              </a:rPr>
              <a:t>MEDIANTE UVC</a:t>
            </a:r>
            <a:endParaRPr lang="es-ES" sz="4000" b="0" cap="none" spc="0" dirty="0">
              <a:ln w="0"/>
              <a:solidFill>
                <a:schemeClr val="tx1"/>
              </a:solidFill>
              <a:effectLst>
                <a:outerShdw blurRad="38100" dist="19050" dir="2700000" algn="tl" rotWithShape="0">
                  <a:schemeClr val="dk1">
                    <a:alpha val="40000"/>
                  </a:schemeClr>
                </a:outerShdw>
              </a:effectLst>
            </a:endParaRPr>
          </a:p>
        </p:txBody>
      </p:sp>
      <p:pic>
        <p:nvPicPr>
          <p:cNvPr id="6" name="Imagen 5">
            <a:extLst>
              <a:ext uri="{FF2B5EF4-FFF2-40B4-BE49-F238E27FC236}">
                <a16:creationId xmlns:a16="http://schemas.microsoft.com/office/drawing/2014/main" id="{8F72C8B5-6C31-4319-A0EC-443730BB0E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mc:AlternateContent xmlns:mc="http://schemas.openxmlformats.org/markup-compatibility/2006">
        <mc:Choice xmlns:a14="http://schemas.microsoft.com/office/drawing/2010/main" Requires="a14">
          <p:sp>
            <p:nvSpPr>
              <p:cNvPr id="7" name="CuadroTexto 6">
                <a:extLst>
                  <a:ext uri="{FF2B5EF4-FFF2-40B4-BE49-F238E27FC236}">
                    <a16:creationId xmlns:a16="http://schemas.microsoft.com/office/drawing/2014/main" id="{4C47506D-1401-4CDE-853D-91B0D4F23832}"/>
                  </a:ext>
                </a:extLst>
              </p:cNvPr>
              <p:cNvSpPr txBox="1"/>
              <p:nvPr/>
            </p:nvSpPr>
            <p:spPr>
              <a:xfrm>
                <a:off x="891059" y="1459964"/>
                <a:ext cx="10420066" cy="263674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dirty="0"/>
                  <a:t>Según la revisión narrativa de dosis UVC frente al SARS-CoV 2, de HeBling et al. (2020) para una reducción del virus del 90% la dosis necesaria de radiación UVC de 254nm es de </a:t>
                </a:r>
                <a14:m>
                  <m:oMath xmlns:m="http://schemas.openxmlformats.org/officeDocument/2006/math">
                    <m:r>
                      <a:rPr lang="es-EC" i="1" dirty="0" smtClean="0">
                        <a:latin typeface="Cambria Math" panose="02040503050406030204" pitchFamily="18" charset="0"/>
                      </a:rPr>
                      <m:t>10,6 </m:t>
                    </m:r>
                    <m:r>
                      <a:rPr lang="es-EC" i="1" dirty="0" smtClean="0">
                        <a:latin typeface="Cambria Math" panose="02040503050406030204" pitchFamily="18" charset="0"/>
                      </a:rPr>
                      <m:t>𝑚𝐽</m:t>
                    </m:r>
                    <m:r>
                      <a:rPr lang="es-EC" i="1" dirty="0" smtClean="0">
                        <a:latin typeface="Cambria Math" panose="02040503050406030204" pitchFamily="18" charset="0"/>
                      </a:rPr>
                      <m:t>/</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𝑐𝑚</m:t>
                        </m:r>
                      </m:e>
                      <m:sup>
                        <m:r>
                          <a:rPr lang="es-EC" b="0" i="1" dirty="0" smtClean="0">
                            <a:latin typeface="Cambria Math" panose="02040503050406030204" pitchFamily="18" charset="0"/>
                          </a:rPr>
                          <m:t>2</m:t>
                        </m:r>
                      </m:sup>
                    </m:sSup>
                  </m:oMath>
                </a14:m>
                <a:r>
                  <a:rPr lang="es-EC" dirty="0"/>
                  <a:t>. </a:t>
                </a:r>
              </a:p>
              <a:p>
                <a:pPr marL="285750" indent="-285750">
                  <a:lnSpc>
                    <a:spcPct val="150000"/>
                  </a:lnSpc>
                  <a:buFont typeface="Arial" panose="020B0604020202020204" pitchFamily="34" charset="0"/>
                  <a:buChar char="•"/>
                </a:pPr>
                <a:r>
                  <a:rPr lang="es-EC" dirty="0"/>
                  <a:t>La IUVA señala que bajo condiciones controladas se necesitan entre 10 – 20 </a:t>
                </a:r>
                <a14:m>
                  <m:oMath xmlns:m="http://schemas.openxmlformats.org/officeDocument/2006/math">
                    <m:r>
                      <a:rPr lang="es-EC" i="1" dirty="0" smtClean="0">
                        <a:latin typeface="Cambria Math" panose="02040503050406030204" pitchFamily="18" charset="0"/>
                      </a:rPr>
                      <m:t>𝑚𝐽</m:t>
                    </m:r>
                    <m:r>
                      <a:rPr lang="es-EC" i="1" dirty="0" smtClean="0">
                        <a:latin typeface="Cambria Math" panose="02040503050406030204" pitchFamily="18" charset="0"/>
                      </a:rPr>
                      <m:t>/</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𝑐𝑚</m:t>
                        </m:r>
                      </m:e>
                      <m:sup>
                        <m:r>
                          <a:rPr lang="es-EC" b="0" i="1" dirty="0" smtClean="0">
                            <a:latin typeface="Cambria Math" panose="02040503050406030204" pitchFamily="18" charset="0"/>
                          </a:rPr>
                          <m:t>2</m:t>
                        </m:r>
                      </m:sup>
                    </m:sSup>
                    <m:r>
                      <a:rPr lang="es-EC" i="1" dirty="0" smtClean="0">
                        <a:latin typeface="Cambria Math" panose="02040503050406030204" pitchFamily="18" charset="0"/>
                      </a:rPr>
                      <m:t> </m:t>
                    </m:r>
                  </m:oMath>
                </a14:m>
                <a:r>
                  <a:rPr lang="es-EC" dirty="0"/>
                  <a:t>de radiación UVC a 254nm para un 99.9% de desinfección.</a:t>
                </a:r>
              </a:p>
              <a:p>
                <a:pPr marL="285750" indent="-285750">
                  <a:lnSpc>
                    <a:spcPct val="150000"/>
                  </a:lnSpc>
                  <a:buFont typeface="Arial" panose="020B0604020202020204" pitchFamily="34" charset="0"/>
                  <a:buChar char="•"/>
                </a:pPr>
                <a:r>
                  <a:rPr lang="es-EC" dirty="0"/>
                  <a:t>Mientras que los investigadores están aplicando dosis de entre 1000 a 3000 mJ/cm2 para asegurar el 99.9% de desinfección.</a:t>
                </a:r>
              </a:p>
            </p:txBody>
          </p:sp>
        </mc:Choice>
        <mc:Fallback>
          <p:sp>
            <p:nvSpPr>
              <p:cNvPr id="7" name="CuadroTexto 6">
                <a:extLst>
                  <a:ext uri="{FF2B5EF4-FFF2-40B4-BE49-F238E27FC236}">
                    <a16:creationId xmlns:a16="http://schemas.microsoft.com/office/drawing/2014/main" id="{4C47506D-1401-4CDE-853D-91B0D4F23832}"/>
                  </a:ext>
                </a:extLst>
              </p:cNvPr>
              <p:cNvSpPr txBox="1">
                <a:spLocks noRot="1" noChangeAspect="1" noMove="1" noResize="1" noEditPoints="1" noAdjustHandles="1" noChangeArrowheads="1" noChangeShapeType="1" noTextEdit="1"/>
              </p:cNvSpPr>
              <p:nvPr/>
            </p:nvSpPr>
            <p:spPr>
              <a:xfrm>
                <a:off x="891059" y="1459964"/>
                <a:ext cx="10420066" cy="2636747"/>
              </a:xfrm>
              <a:prstGeom prst="rect">
                <a:avLst/>
              </a:prstGeom>
              <a:blipFill>
                <a:blip r:embed="rId4"/>
                <a:stretch>
                  <a:fillRect l="-351" r="-761"/>
                </a:stretch>
              </a:blipFill>
            </p:spPr>
            <p:txBody>
              <a:bodyPr/>
              <a:lstStyle/>
              <a:p>
                <a:r>
                  <a:rPr lang="es-EC">
                    <a:noFill/>
                  </a:rPr>
                  <a:t> </a:t>
                </a:r>
              </a:p>
            </p:txBody>
          </p:sp>
        </mc:Fallback>
      </mc:AlternateContent>
      <p:pic>
        <p:nvPicPr>
          <p:cNvPr id="9" name="Imagen 8">
            <a:extLst>
              <a:ext uri="{FF2B5EF4-FFF2-40B4-BE49-F238E27FC236}">
                <a16:creationId xmlns:a16="http://schemas.microsoft.com/office/drawing/2014/main" id="{D016B360-F4B1-45E8-8F46-A66DBD8F2E52}"/>
              </a:ext>
            </a:extLst>
          </p:cNvPr>
          <p:cNvPicPr>
            <a:picLocks noChangeAspect="1"/>
          </p:cNvPicPr>
          <p:nvPr/>
        </p:nvPicPr>
        <p:blipFill>
          <a:blip r:embed="rId5"/>
          <a:stretch>
            <a:fillRect/>
          </a:stretch>
        </p:blipFill>
        <p:spPr>
          <a:xfrm>
            <a:off x="2741374" y="4061946"/>
            <a:ext cx="6709251" cy="2515969"/>
          </a:xfrm>
          <a:prstGeom prst="rect">
            <a:avLst/>
          </a:prstGeom>
        </p:spPr>
      </p:pic>
    </p:spTree>
    <p:extLst>
      <p:ext uri="{BB962C8B-B14F-4D97-AF65-F5344CB8AC3E}">
        <p14:creationId xmlns:p14="http://schemas.microsoft.com/office/powerpoint/2010/main" val="3518853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A2F2BA4-1E1F-46D9-A82F-6505E23E4638}"/>
              </a:ext>
            </a:extLst>
          </p:cNvPr>
          <p:cNvSpPr>
            <a:spLocks noGrp="1"/>
          </p:cNvSpPr>
          <p:nvPr>
            <p:ph type="sldNum" sz="quarter" idx="12"/>
          </p:nvPr>
        </p:nvSpPr>
        <p:spPr/>
        <p:txBody>
          <a:bodyPr/>
          <a:lstStyle/>
          <a:p>
            <a:fld id="{A5BDCF8D-E97E-4CFD-B856-CE3892C87F4E}" type="slidenum">
              <a:rPr lang="es-EC" smtClean="0"/>
              <a:t>12</a:t>
            </a:fld>
            <a:endParaRPr lang="es-EC" dirty="0"/>
          </a:p>
        </p:txBody>
      </p:sp>
      <p:sp>
        <p:nvSpPr>
          <p:cNvPr id="3" name="Rectángulo 2">
            <a:extLst>
              <a:ext uri="{FF2B5EF4-FFF2-40B4-BE49-F238E27FC236}">
                <a16:creationId xmlns:a16="http://schemas.microsoft.com/office/drawing/2014/main" id="{68977078-7824-42D1-83B2-A326B17256E8}"/>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0" cap="none" spc="0" dirty="0">
                <a:ln w="0"/>
                <a:solidFill>
                  <a:schemeClr val="tx1"/>
                </a:solidFill>
                <a:effectLst>
                  <a:outerShdw blurRad="38100" dist="19050" dir="2700000" algn="tl" rotWithShape="0">
                    <a:schemeClr val="dk1">
                      <a:alpha val="40000"/>
                    </a:schemeClr>
                  </a:outerShdw>
                </a:effectLst>
              </a:rPr>
              <a:t>VENTAJAS DE LA ESTERILIZACIÓN UV</a:t>
            </a:r>
          </a:p>
        </p:txBody>
      </p:sp>
      <p:pic>
        <p:nvPicPr>
          <p:cNvPr id="4" name="Imagen 3">
            <a:extLst>
              <a:ext uri="{FF2B5EF4-FFF2-40B4-BE49-F238E27FC236}">
                <a16:creationId xmlns:a16="http://schemas.microsoft.com/office/drawing/2014/main" id="{49D1367E-E3A8-49C2-B9CF-5B0BE1A712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graphicFrame>
        <p:nvGraphicFramePr>
          <p:cNvPr id="5" name="Diagrama 4">
            <a:extLst>
              <a:ext uri="{FF2B5EF4-FFF2-40B4-BE49-F238E27FC236}">
                <a16:creationId xmlns:a16="http://schemas.microsoft.com/office/drawing/2014/main" id="{8F7BC654-9B56-4ADA-A84A-306B71970620}"/>
              </a:ext>
            </a:extLst>
          </p:cNvPr>
          <p:cNvGraphicFramePr/>
          <p:nvPr>
            <p:extLst>
              <p:ext uri="{D42A27DB-BD31-4B8C-83A1-F6EECF244321}">
                <p14:modId xmlns:p14="http://schemas.microsoft.com/office/powerpoint/2010/main" val="1737099802"/>
              </p:ext>
            </p:extLst>
          </p:nvPr>
        </p:nvGraphicFramePr>
        <p:xfrm>
          <a:off x="1201002" y="953552"/>
          <a:ext cx="9594375" cy="57679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0140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47ECF4B-C901-47B0-B5B2-8A014961F7EE}"/>
              </a:ext>
            </a:extLst>
          </p:cNvPr>
          <p:cNvSpPr>
            <a:spLocks noGrp="1"/>
          </p:cNvSpPr>
          <p:nvPr>
            <p:ph type="sldNum" sz="quarter" idx="12"/>
          </p:nvPr>
        </p:nvSpPr>
        <p:spPr/>
        <p:txBody>
          <a:bodyPr/>
          <a:lstStyle/>
          <a:p>
            <a:fld id="{A5BDCF8D-E97E-4CFD-B856-CE3892C87F4E}" type="slidenum">
              <a:rPr lang="es-EC" smtClean="0"/>
              <a:t>13</a:t>
            </a:fld>
            <a:endParaRPr lang="es-EC" dirty="0"/>
          </a:p>
        </p:txBody>
      </p:sp>
      <p:sp>
        <p:nvSpPr>
          <p:cNvPr id="3" name="Rectángulo 2">
            <a:extLst>
              <a:ext uri="{FF2B5EF4-FFF2-40B4-BE49-F238E27FC236}">
                <a16:creationId xmlns:a16="http://schemas.microsoft.com/office/drawing/2014/main" id="{55204B03-84ED-4D32-8C72-B4581086549C}"/>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0" cap="none" spc="0" dirty="0">
                <a:ln w="0"/>
                <a:solidFill>
                  <a:schemeClr val="tx1"/>
                </a:solidFill>
                <a:effectLst>
                  <a:outerShdw blurRad="38100" dist="19050" dir="2700000" algn="tl" rotWithShape="0">
                    <a:schemeClr val="dk1">
                      <a:alpha val="40000"/>
                    </a:schemeClr>
                  </a:outerShdw>
                </a:effectLst>
              </a:rPr>
              <a:t>COVID-19</a:t>
            </a:r>
          </a:p>
        </p:txBody>
      </p:sp>
      <p:pic>
        <p:nvPicPr>
          <p:cNvPr id="4" name="Imagen 3">
            <a:extLst>
              <a:ext uri="{FF2B5EF4-FFF2-40B4-BE49-F238E27FC236}">
                <a16:creationId xmlns:a16="http://schemas.microsoft.com/office/drawing/2014/main" id="{46069D9B-8543-4FAD-8076-696BEC2CD98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graphicFrame>
        <p:nvGraphicFramePr>
          <p:cNvPr id="7" name="Diagrama 6">
            <a:extLst>
              <a:ext uri="{FF2B5EF4-FFF2-40B4-BE49-F238E27FC236}">
                <a16:creationId xmlns:a16="http://schemas.microsoft.com/office/drawing/2014/main" id="{6218DCB7-01EA-48C6-8962-4FE3D719789A}"/>
              </a:ext>
            </a:extLst>
          </p:cNvPr>
          <p:cNvGraphicFramePr/>
          <p:nvPr>
            <p:extLst>
              <p:ext uri="{D42A27DB-BD31-4B8C-83A1-F6EECF244321}">
                <p14:modId xmlns:p14="http://schemas.microsoft.com/office/powerpoint/2010/main" val="3848455122"/>
              </p:ext>
            </p:extLst>
          </p:nvPr>
        </p:nvGraphicFramePr>
        <p:xfrm>
          <a:off x="1201003" y="1492853"/>
          <a:ext cx="10228997" cy="47945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85281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55C65BC-FC2D-4083-893A-A84DB17EF0C0}"/>
              </a:ext>
            </a:extLst>
          </p:cNvPr>
          <p:cNvSpPr>
            <a:spLocks noGrp="1"/>
          </p:cNvSpPr>
          <p:nvPr>
            <p:ph type="sldNum" sz="quarter" idx="12"/>
          </p:nvPr>
        </p:nvSpPr>
        <p:spPr/>
        <p:txBody>
          <a:bodyPr/>
          <a:lstStyle/>
          <a:p>
            <a:fld id="{A5BDCF8D-E97E-4CFD-B856-CE3892C87F4E}" type="slidenum">
              <a:rPr lang="es-EC" smtClean="0"/>
              <a:t>14</a:t>
            </a:fld>
            <a:endParaRPr lang="es-EC" dirty="0"/>
          </a:p>
        </p:txBody>
      </p:sp>
      <p:sp>
        <p:nvSpPr>
          <p:cNvPr id="3" name="Rectángulo 2">
            <a:extLst>
              <a:ext uri="{FF2B5EF4-FFF2-40B4-BE49-F238E27FC236}">
                <a16:creationId xmlns:a16="http://schemas.microsoft.com/office/drawing/2014/main" id="{0CA746CF-2D64-4311-AA67-EF4628932F09}"/>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0" cap="none" spc="0" dirty="0">
                <a:ln w="0"/>
                <a:solidFill>
                  <a:schemeClr val="tx1"/>
                </a:solidFill>
                <a:effectLst>
                  <a:outerShdw blurRad="38100" dist="19050" dir="2700000" algn="tl" rotWithShape="0">
                    <a:schemeClr val="dk1">
                      <a:alpha val="40000"/>
                    </a:schemeClr>
                  </a:outerShdw>
                </a:effectLst>
              </a:rPr>
              <a:t>DINERO EN EFECTIVO EN ECUADOR</a:t>
            </a:r>
          </a:p>
        </p:txBody>
      </p:sp>
      <p:pic>
        <p:nvPicPr>
          <p:cNvPr id="4" name="Imagen 3">
            <a:extLst>
              <a:ext uri="{FF2B5EF4-FFF2-40B4-BE49-F238E27FC236}">
                <a16:creationId xmlns:a16="http://schemas.microsoft.com/office/drawing/2014/main" id="{C07612E6-DCFE-447C-AE69-2C6B483EFFB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graphicFrame>
        <p:nvGraphicFramePr>
          <p:cNvPr id="5" name="Diagrama 4">
            <a:extLst>
              <a:ext uri="{FF2B5EF4-FFF2-40B4-BE49-F238E27FC236}">
                <a16:creationId xmlns:a16="http://schemas.microsoft.com/office/drawing/2014/main" id="{83ABBF43-E9DF-4CEE-A4EF-426ED74C56CF}"/>
              </a:ext>
            </a:extLst>
          </p:cNvPr>
          <p:cNvGraphicFramePr/>
          <p:nvPr>
            <p:extLst>
              <p:ext uri="{D42A27DB-BD31-4B8C-83A1-F6EECF244321}">
                <p14:modId xmlns:p14="http://schemas.microsoft.com/office/powerpoint/2010/main" val="1617268678"/>
              </p:ext>
            </p:extLst>
          </p:nvPr>
        </p:nvGraphicFramePr>
        <p:xfrm>
          <a:off x="2032000" y="1219200"/>
          <a:ext cx="9398000" cy="50681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9111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1FACF9A-3F58-41F1-B8A6-0AC203136F83}"/>
              </a:ext>
            </a:extLst>
          </p:cNvPr>
          <p:cNvSpPr>
            <a:spLocks noGrp="1"/>
          </p:cNvSpPr>
          <p:nvPr>
            <p:ph type="sldNum" sz="quarter" idx="12"/>
          </p:nvPr>
        </p:nvSpPr>
        <p:spPr/>
        <p:txBody>
          <a:bodyPr/>
          <a:lstStyle/>
          <a:p>
            <a:fld id="{A5BDCF8D-E97E-4CFD-B856-CE3892C87F4E}" type="slidenum">
              <a:rPr lang="es-EC" smtClean="0"/>
              <a:t>15</a:t>
            </a:fld>
            <a:endParaRPr lang="es-EC" dirty="0"/>
          </a:p>
        </p:txBody>
      </p:sp>
      <p:sp>
        <p:nvSpPr>
          <p:cNvPr id="3" name="Rectángulo 2">
            <a:extLst>
              <a:ext uri="{FF2B5EF4-FFF2-40B4-BE49-F238E27FC236}">
                <a16:creationId xmlns:a16="http://schemas.microsoft.com/office/drawing/2014/main" id="{3DBE73FF-5BE0-4E1F-A0BE-722F70CBD968}"/>
              </a:ext>
            </a:extLst>
          </p:cNvPr>
          <p:cNvSpPr/>
          <p:nvPr/>
        </p:nvSpPr>
        <p:spPr>
          <a:xfrm>
            <a:off x="1201003" y="136525"/>
            <a:ext cx="9594375" cy="1323439"/>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DISEÑO DE HARDWARE Y SOFTWARE</a:t>
            </a:r>
          </a:p>
        </p:txBody>
      </p:sp>
      <p:pic>
        <p:nvPicPr>
          <p:cNvPr id="4" name="Imagen 3">
            <a:extLst>
              <a:ext uri="{FF2B5EF4-FFF2-40B4-BE49-F238E27FC236}">
                <a16:creationId xmlns:a16="http://schemas.microsoft.com/office/drawing/2014/main" id="{0CF3192F-C213-43E2-AEBF-CDCC0CC4084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Rectángulo 4">
            <a:extLst>
              <a:ext uri="{FF2B5EF4-FFF2-40B4-BE49-F238E27FC236}">
                <a16:creationId xmlns:a16="http://schemas.microsoft.com/office/drawing/2014/main" id="{35A5E780-2840-4ACD-842C-25F3FA207603}"/>
              </a:ext>
            </a:extLst>
          </p:cNvPr>
          <p:cNvSpPr/>
          <p:nvPr/>
        </p:nvSpPr>
        <p:spPr>
          <a:xfrm>
            <a:off x="1201003" y="1708010"/>
            <a:ext cx="4272324" cy="707886"/>
          </a:xfrm>
          <a:prstGeom prst="rect">
            <a:avLst/>
          </a:prstGeom>
          <a:noFill/>
        </p:spPr>
        <p:txBody>
          <a:bodyPr wrap="none" lIns="91440" tIns="45720" rIns="91440" bIns="45720">
            <a:spAutoFit/>
          </a:bodyPr>
          <a:lstStyle/>
          <a:p>
            <a:pPr algn="ctr"/>
            <a:r>
              <a:rPr lang="es-ES" sz="4000" b="1" dirty="0">
                <a:ln w="0"/>
              </a:rPr>
              <a:t>Consideraciones:</a:t>
            </a:r>
            <a:endParaRPr lang="es-ES" sz="4000" b="1" cap="none" spc="0" dirty="0">
              <a:ln w="0"/>
              <a:solidFill>
                <a:schemeClr val="tx1"/>
              </a:solidFill>
            </a:endParaRPr>
          </a:p>
        </p:txBody>
      </p:sp>
      <p:sp>
        <p:nvSpPr>
          <p:cNvPr id="6" name="CuadroTexto 5">
            <a:extLst>
              <a:ext uri="{FF2B5EF4-FFF2-40B4-BE49-F238E27FC236}">
                <a16:creationId xmlns:a16="http://schemas.microsoft.com/office/drawing/2014/main" id="{EE1F4E59-EE9C-44EB-BEA1-6ACF39D23EA5}"/>
              </a:ext>
            </a:extLst>
          </p:cNvPr>
          <p:cNvSpPr txBox="1"/>
          <p:nvPr/>
        </p:nvSpPr>
        <p:spPr>
          <a:xfrm>
            <a:off x="1201003" y="2677715"/>
            <a:ext cx="10400447" cy="3046988"/>
          </a:xfrm>
          <a:prstGeom prst="rect">
            <a:avLst/>
          </a:prstGeom>
          <a:noFill/>
        </p:spPr>
        <p:txBody>
          <a:bodyPr wrap="square" rtlCol="0">
            <a:spAutoFit/>
          </a:bodyPr>
          <a:lstStyle/>
          <a:p>
            <a:pPr marL="285750" indent="-285750">
              <a:buFont typeface="Arial" panose="020B0604020202020204" pitchFamily="34" charset="0"/>
              <a:buChar char="•"/>
            </a:pPr>
            <a:r>
              <a:rPr lang="es-MX" sz="2400" dirty="0"/>
              <a:t>Libre de botones, a fin de evitar que la manipulación de los mismos sean una posible fuente de transmisión del virus por contacto. </a:t>
            </a:r>
          </a:p>
          <a:p>
            <a:pPr marL="285750" indent="-285750">
              <a:buFont typeface="Arial" panose="020B0604020202020204" pitchFamily="34" charset="0"/>
              <a:buChar char="•"/>
            </a:pPr>
            <a:r>
              <a:rPr lang="es-MX" sz="2400" dirty="0"/>
              <a:t>Cumplir con las normativas establecidas para la correcta utilización de radiación UVC germicida.</a:t>
            </a:r>
          </a:p>
          <a:p>
            <a:pPr marL="285750" indent="-285750">
              <a:buFont typeface="Arial" panose="020B0604020202020204" pitchFamily="34" charset="0"/>
              <a:buChar char="•"/>
            </a:pPr>
            <a:r>
              <a:rPr lang="es-MX" sz="2400" dirty="0"/>
              <a:t>Cumplir normativas de equipos eléctricos de baja tensión para uso doméstico y comercial. </a:t>
            </a:r>
          </a:p>
          <a:p>
            <a:pPr marL="285750" indent="-285750">
              <a:buFont typeface="Arial" panose="020B0604020202020204" pitchFamily="34" charset="0"/>
              <a:buChar char="•"/>
            </a:pPr>
            <a:r>
              <a:rPr lang="es-MX" sz="2400" dirty="0"/>
              <a:t>Contemplar las normativas que rigen a máquinas de vending y máquinas tragamonedas. </a:t>
            </a:r>
            <a:endParaRPr lang="es-EC" sz="2400" dirty="0"/>
          </a:p>
        </p:txBody>
      </p:sp>
    </p:spTree>
    <p:extLst>
      <p:ext uri="{BB962C8B-B14F-4D97-AF65-F5344CB8AC3E}">
        <p14:creationId xmlns:p14="http://schemas.microsoft.com/office/powerpoint/2010/main" val="1246974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D9AC3F8-FA8D-430F-A144-FBFCD4DDB624}"/>
              </a:ext>
            </a:extLst>
          </p:cNvPr>
          <p:cNvSpPr>
            <a:spLocks noGrp="1"/>
          </p:cNvSpPr>
          <p:nvPr>
            <p:ph type="sldNum" sz="quarter" idx="12"/>
          </p:nvPr>
        </p:nvSpPr>
        <p:spPr/>
        <p:txBody>
          <a:bodyPr/>
          <a:lstStyle/>
          <a:p>
            <a:fld id="{A5BDCF8D-E97E-4CFD-B856-CE3892C87F4E}" type="slidenum">
              <a:rPr lang="es-EC" smtClean="0"/>
              <a:t>16</a:t>
            </a:fld>
            <a:endParaRPr lang="es-EC" dirty="0"/>
          </a:p>
        </p:txBody>
      </p:sp>
      <p:sp>
        <p:nvSpPr>
          <p:cNvPr id="3" name="Rectángulo 2">
            <a:extLst>
              <a:ext uri="{FF2B5EF4-FFF2-40B4-BE49-F238E27FC236}">
                <a16:creationId xmlns:a16="http://schemas.microsoft.com/office/drawing/2014/main" id="{F23BE313-EEF4-499F-AFCB-C35304990FAA}"/>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DISEÑO DE HARDWARE</a:t>
            </a:r>
          </a:p>
        </p:txBody>
      </p:sp>
      <p:pic>
        <p:nvPicPr>
          <p:cNvPr id="4" name="Imagen 3">
            <a:extLst>
              <a:ext uri="{FF2B5EF4-FFF2-40B4-BE49-F238E27FC236}">
                <a16:creationId xmlns:a16="http://schemas.microsoft.com/office/drawing/2014/main" id="{E1599296-641C-4409-94B2-748B865055D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Rectángulo 4">
            <a:extLst>
              <a:ext uri="{FF2B5EF4-FFF2-40B4-BE49-F238E27FC236}">
                <a16:creationId xmlns:a16="http://schemas.microsoft.com/office/drawing/2014/main" id="{8F1FE8A1-0C56-456D-9CBF-86322D63E8EF}"/>
              </a:ext>
            </a:extLst>
          </p:cNvPr>
          <p:cNvSpPr/>
          <p:nvPr/>
        </p:nvSpPr>
        <p:spPr>
          <a:xfrm>
            <a:off x="1082128" y="1069260"/>
            <a:ext cx="10744745" cy="5016758"/>
          </a:xfrm>
          <a:prstGeom prst="rect">
            <a:avLst/>
          </a:prstGeom>
          <a:noFill/>
        </p:spPr>
        <p:txBody>
          <a:bodyPr wrap="square" lIns="91440" tIns="45720" rIns="91440" bIns="45720">
            <a:spAutoFit/>
          </a:bodyPr>
          <a:lstStyle/>
          <a:p>
            <a:r>
              <a:rPr lang="es-ES" sz="3200" b="1" dirty="0">
                <a:ln w="0"/>
              </a:rPr>
              <a:t>Materiales</a:t>
            </a:r>
          </a:p>
          <a:p>
            <a:r>
              <a:rPr lang="es-ES" sz="3200" dirty="0">
                <a:ln w="0"/>
              </a:rPr>
              <a:t>Se eligió el acrílico como material tanto para la estructura interna y externa, esto debido algunas de sus propiedades como son:</a:t>
            </a:r>
          </a:p>
          <a:p>
            <a:pPr marL="571500" indent="-571500">
              <a:buFont typeface="Arial" panose="020B0604020202020204" pitchFamily="34" charset="0"/>
              <a:buChar char="•"/>
            </a:pPr>
            <a:r>
              <a:rPr lang="es-ES" sz="3200" dirty="0">
                <a:ln w="0"/>
              </a:rPr>
              <a:t>Alta resistencia al impacto.</a:t>
            </a:r>
          </a:p>
          <a:p>
            <a:pPr marL="571500" indent="-571500">
              <a:buFont typeface="Arial" panose="020B0604020202020204" pitchFamily="34" charset="0"/>
              <a:buChar char="•"/>
            </a:pPr>
            <a:r>
              <a:rPr lang="es-ES" sz="3200" dirty="0">
                <a:ln w="0"/>
              </a:rPr>
              <a:t>Elevada resistencia a la deformación térmica (87° C).</a:t>
            </a:r>
          </a:p>
          <a:p>
            <a:pPr marL="571500" indent="-571500">
              <a:buFont typeface="Arial" panose="020B0604020202020204" pitchFamily="34" charset="0"/>
              <a:buChar char="•"/>
            </a:pPr>
            <a:r>
              <a:rPr lang="es-ES" sz="3200" dirty="0">
                <a:ln w="0"/>
              </a:rPr>
              <a:t>Resistencia a la intemperie (Exposición a rayos UV).</a:t>
            </a:r>
          </a:p>
          <a:p>
            <a:pPr marL="571500" indent="-571500">
              <a:buFont typeface="Arial" panose="020B0604020202020204" pitchFamily="34" charset="0"/>
              <a:buChar char="•"/>
            </a:pPr>
            <a:r>
              <a:rPr lang="es-ES" sz="3200" dirty="0">
                <a:ln w="0"/>
              </a:rPr>
              <a:t>Alto aislamiento eléctrico.</a:t>
            </a:r>
          </a:p>
          <a:p>
            <a:pPr marL="571500" indent="-571500">
              <a:buFont typeface="Arial" panose="020B0604020202020204" pitchFamily="34" charset="0"/>
              <a:buChar char="•"/>
            </a:pPr>
            <a:r>
              <a:rPr lang="es-ES" sz="3200" dirty="0">
                <a:ln w="0"/>
              </a:rPr>
              <a:t>Acrílico transparente para la estructura interna (2mm) y acrílico opaco para la estructura externa (3mm).</a:t>
            </a:r>
          </a:p>
        </p:txBody>
      </p:sp>
    </p:spTree>
    <p:extLst>
      <p:ext uri="{BB962C8B-B14F-4D97-AF65-F5344CB8AC3E}">
        <p14:creationId xmlns:p14="http://schemas.microsoft.com/office/powerpoint/2010/main" val="2481447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0C7CE89-F57A-4D22-A0A4-286303534B7D}"/>
              </a:ext>
            </a:extLst>
          </p:cNvPr>
          <p:cNvSpPr>
            <a:spLocks noGrp="1"/>
          </p:cNvSpPr>
          <p:nvPr>
            <p:ph type="sldNum" sz="quarter" idx="12"/>
          </p:nvPr>
        </p:nvSpPr>
        <p:spPr/>
        <p:txBody>
          <a:bodyPr/>
          <a:lstStyle/>
          <a:p>
            <a:fld id="{A5BDCF8D-E97E-4CFD-B856-CE3892C87F4E}" type="slidenum">
              <a:rPr lang="es-EC" smtClean="0"/>
              <a:t>17</a:t>
            </a:fld>
            <a:endParaRPr lang="es-EC" dirty="0"/>
          </a:p>
        </p:txBody>
      </p:sp>
      <p:sp>
        <p:nvSpPr>
          <p:cNvPr id="3" name="Rectángulo 2">
            <a:extLst>
              <a:ext uri="{FF2B5EF4-FFF2-40B4-BE49-F238E27FC236}">
                <a16:creationId xmlns:a16="http://schemas.microsoft.com/office/drawing/2014/main" id="{63922632-1A31-4C38-A884-584575F73445}"/>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DISEÑO DE HARDWARE</a:t>
            </a:r>
          </a:p>
        </p:txBody>
      </p:sp>
      <p:pic>
        <p:nvPicPr>
          <p:cNvPr id="4" name="Imagen 3">
            <a:extLst>
              <a:ext uri="{FF2B5EF4-FFF2-40B4-BE49-F238E27FC236}">
                <a16:creationId xmlns:a16="http://schemas.microsoft.com/office/drawing/2014/main" id="{B3A4B145-508B-4FA3-9256-F42A6DA2E0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Rectángulo 4">
            <a:extLst>
              <a:ext uri="{FF2B5EF4-FFF2-40B4-BE49-F238E27FC236}">
                <a16:creationId xmlns:a16="http://schemas.microsoft.com/office/drawing/2014/main" id="{2F99F4A4-813A-478D-9D4F-3BB47EB009F3}"/>
              </a:ext>
            </a:extLst>
          </p:cNvPr>
          <p:cNvSpPr/>
          <p:nvPr/>
        </p:nvSpPr>
        <p:spPr>
          <a:xfrm>
            <a:off x="1201003" y="1365110"/>
            <a:ext cx="4871655" cy="707886"/>
          </a:xfrm>
          <a:prstGeom prst="rect">
            <a:avLst/>
          </a:prstGeom>
          <a:noFill/>
        </p:spPr>
        <p:txBody>
          <a:bodyPr wrap="none" lIns="91440" tIns="45720" rIns="91440" bIns="45720">
            <a:spAutoFit/>
          </a:bodyPr>
          <a:lstStyle/>
          <a:p>
            <a:pPr algn="ctr"/>
            <a:r>
              <a:rPr lang="es-ES" sz="4000" b="1" dirty="0">
                <a:ln w="0"/>
              </a:rPr>
              <a:t>Estructura externa</a:t>
            </a:r>
            <a:endParaRPr lang="es-ES" sz="4000" b="1" cap="none" spc="0" dirty="0">
              <a:ln w="0"/>
              <a:solidFill>
                <a:schemeClr val="tx1"/>
              </a:solidFill>
            </a:endParaRPr>
          </a:p>
        </p:txBody>
      </p:sp>
      <p:sp>
        <p:nvSpPr>
          <p:cNvPr id="6" name="Rectángulo 5">
            <a:extLst>
              <a:ext uri="{FF2B5EF4-FFF2-40B4-BE49-F238E27FC236}">
                <a16:creationId xmlns:a16="http://schemas.microsoft.com/office/drawing/2014/main" id="{521DEDEB-F282-4122-B822-8A6DB9718B7D}"/>
              </a:ext>
            </a:extLst>
          </p:cNvPr>
          <p:cNvSpPr/>
          <p:nvPr/>
        </p:nvSpPr>
        <p:spPr>
          <a:xfrm>
            <a:off x="6725797" y="1365110"/>
            <a:ext cx="4608954" cy="707886"/>
          </a:xfrm>
          <a:prstGeom prst="rect">
            <a:avLst/>
          </a:prstGeom>
          <a:noFill/>
        </p:spPr>
        <p:txBody>
          <a:bodyPr wrap="none" lIns="91440" tIns="45720" rIns="91440" bIns="45720">
            <a:spAutoFit/>
          </a:bodyPr>
          <a:lstStyle/>
          <a:p>
            <a:pPr algn="ctr"/>
            <a:r>
              <a:rPr lang="es-ES" sz="4000" b="1" dirty="0">
                <a:ln w="0"/>
              </a:rPr>
              <a:t>Estructura interna</a:t>
            </a:r>
            <a:endParaRPr lang="es-ES" sz="4000" b="1" cap="none" spc="0" dirty="0">
              <a:ln w="0"/>
              <a:solidFill>
                <a:schemeClr val="tx1"/>
              </a:solidFill>
            </a:endParaRPr>
          </a:p>
        </p:txBody>
      </p:sp>
      <p:pic>
        <p:nvPicPr>
          <p:cNvPr id="8" name="Imagen 7">
            <a:extLst>
              <a:ext uri="{FF2B5EF4-FFF2-40B4-BE49-F238E27FC236}">
                <a16:creationId xmlns:a16="http://schemas.microsoft.com/office/drawing/2014/main" id="{4E8685BF-06CC-404C-B0FB-55D582AB4810}"/>
              </a:ext>
            </a:extLst>
          </p:cNvPr>
          <p:cNvPicPr>
            <a:picLocks noChangeAspect="1"/>
          </p:cNvPicPr>
          <p:nvPr/>
        </p:nvPicPr>
        <p:blipFill>
          <a:blip r:embed="rId4"/>
          <a:stretch>
            <a:fillRect/>
          </a:stretch>
        </p:blipFill>
        <p:spPr>
          <a:xfrm>
            <a:off x="1073059" y="2448072"/>
            <a:ext cx="5127542" cy="3552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8C2E0486-666D-482B-92E0-464A232AB0A9}"/>
              </a:ext>
            </a:extLst>
          </p:cNvPr>
          <p:cNvSpPr txBox="1"/>
          <p:nvPr/>
        </p:nvSpPr>
        <p:spPr>
          <a:xfrm>
            <a:off x="6725797" y="2338181"/>
            <a:ext cx="4704203" cy="267765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C" sz="2000" dirty="0"/>
              <a:t>Mecanismo de desinfección de monedas</a:t>
            </a:r>
          </a:p>
          <a:p>
            <a:pPr marL="285750" indent="-285750">
              <a:lnSpc>
                <a:spcPct val="150000"/>
              </a:lnSpc>
              <a:buFont typeface="Arial" panose="020B0604020202020204" pitchFamily="34" charset="0"/>
              <a:buChar char="•"/>
            </a:pPr>
            <a:r>
              <a:rPr lang="es-EC" sz="2000" dirty="0"/>
              <a:t>Mecanismo de entrega de cambio</a:t>
            </a:r>
          </a:p>
          <a:p>
            <a:pPr marL="285750" indent="-285750">
              <a:lnSpc>
                <a:spcPct val="150000"/>
              </a:lnSpc>
              <a:buFont typeface="Arial" panose="020B0604020202020204" pitchFamily="34" charset="0"/>
              <a:buChar char="•"/>
            </a:pPr>
            <a:r>
              <a:rPr lang="es-EC" sz="2000" dirty="0"/>
              <a:t>Depósito de billetes</a:t>
            </a:r>
          </a:p>
          <a:p>
            <a:pPr marL="285750" indent="-285750">
              <a:lnSpc>
                <a:spcPct val="150000"/>
              </a:lnSpc>
              <a:buFont typeface="Arial" panose="020B0604020202020204" pitchFamily="34" charset="0"/>
              <a:buChar char="•"/>
            </a:pPr>
            <a:r>
              <a:rPr lang="es-EC" sz="2000" dirty="0"/>
              <a:t>Depósito de monedas</a:t>
            </a:r>
          </a:p>
          <a:p>
            <a:pPr marL="285750" indent="-285750">
              <a:lnSpc>
                <a:spcPct val="150000"/>
              </a:lnSpc>
              <a:buFont typeface="Arial" panose="020B0604020202020204" pitchFamily="34" charset="0"/>
              <a:buChar char="•"/>
            </a:pPr>
            <a:r>
              <a:rPr lang="es-EC" sz="2000" dirty="0"/>
              <a:t>Placa y Microcontrolador</a:t>
            </a:r>
          </a:p>
          <a:p>
            <a:pPr marL="285750" indent="-285750">
              <a:buFont typeface="Arial" panose="020B0604020202020204" pitchFamily="34" charset="0"/>
              <a:buChar char="•"/>
            </a:pPr>
            <a:endParaRPr lang="es-EC" dirty="0"/>
          </a:p>
        </p:txBody>
      </p:sp>
    </p:spTree>
    <p:extLst>
      <p:ext uri="{BB962C8B-B14F-4D97-AF65-F5344CB8AC3E}">
        <p14:creationId xmlns:p14="http://schemas.microsoft.com/office/powerpoint/2010/main" val="826958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4296284-E2AD-48DF-BC67-688E47B537FE}"/>
              </a:ext>
            </a:extLst>
          </p:cNvPr>
          <p:cNvSpPr>
            <a:spLocks noGrp="1"/>
          </p:cNvSpPr>
          <p:nvPr>
            <p:ph type="sldNum" sz="quarter" idx="12"/>
          </p:nvPr>
        </p:nvSpPr>
        <p:spPr/>
        <p:txBody>
          <a:bodyPr/>
          <a:lstStyle/>
          <a:p>
            <a:fld id="{A5BDCF8D-E97E-4CFD-B856-CE3892C87F4E}" type="slidenum">
              <a:rPr lang="es-EC" smtClean="0"/>
              <a:t>18</a:t>
            </a:fld>
            <a:endParaRPr lang="es-EC" dirty="0"/>
          </a:p>
        </p:txBody>
      </p:sp>
      <p:sp>
        <p:nvSpPr>
          <p:cNvPr id="3" name="Rectángulo 2">
            <a:extLst>
              <a:ext uri="{FF2B5EF4-FFF2-40B4-BE49-F238E27FC236}">
                <a16:creationId xmlns:a16="http://schemas.microsoft.com/office/drawing/2014/main" id="{2A2BE390-F8F7-4103-8D96-703961435285}"/>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DISEÑO DE HARDWARE</a:t>
            </a:r>
          </a:p>
        </p:txBody>
      </p:sp>
      <p:pic>
        <p:nvPicPr>
          <p:cNvPr id="4" name="Imagen 3">
            <a:extLst>
              <a:ext uri="{FF2B5EF4-FFF2-40B4-BE49-F238E27FC236}">
                <a16:creationId xmlns:a16="http://schemas.microsoft.com/office/drawing/2014/main" id="{0FF98DFF-80C0-4EBC-ADFB-1725BD5EA8E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Rectángulo 4">
            <a:extLst>
              <a:ext uri="{FF2B5EF4-FFF2-40B4-BE49-F238E27FC236}">
                <a16:creationId xmlns:a16="http://schemas.microsoft.com/office/drawing/2014/main" id="{88DD7D6F-F882-4697-971D-77971BB55D9B}"/>
              </a:ext>
            </a:extLst>
          </p:cNvPr>
          <p:cNvSpPr/>
          <p:nvPr/>
        </p:nvSpPr>
        <p:spPr>
          <a:xfrm>
            <a:off x="1180970" y="932735"/>
            <a:ext cx="4958410" cy="707886"/>
          </a:xfrm>
          <a:prstGeom prst="rect">
            <a:avLst/>
          </a:prstGeom>
          <a:noFill/>
        </p:spPr>
        <p:txBody>
          <a:bodyPr wrap="none" lIns="91440" tIns="45720" rIns="91440" bIns="45720">
            <a:spAutoFit/>
          </a:bodyPr>
          <a:lstStyle/>
          <a:p>
            <a:pPr algn="ctr"/>
            <a:r>
              <a:rPr lang="es-ES" sz="4000" b="1" dirty="0">
                <a:ln w="0"/>
              </a:rPr>
              <a:t>Sistema electrónico</a:t>
            </a:r>
            <a:endParaRPr lang="es-ES" sz="4000" b="1" cap="none" spc="0" dirty="0">
              <a:ln w="0"/>
              <a:solidFill>
                <a:schemeClr val="tx1"/>
              </a:solidFill>
            </a:endParaRPr>
          </a:p>
        </p:txBody>
      </p:sp>
      <p:graphicFrame>
        <p:nvGraphicFramePr>
          <p:cNvPr id="6" name="Diagrama 5">
            <a:extLst>
              <a:ext uri="{FF2B5EF4-FFF2-40B4-BE49-F238E27FC236}">
                <a16:creationId xmlns:a16="http://schemas.microsoft.com/office/drawing/2014/main" id="{2517D71E-3D42-465F-AFF2-9FC1D9CDCA20}"/>
              </a:ext>
            </a:extLst>
          </p:cNvPr>
          <p:cNvGraphicFramePr/>
          <p:nvPr>
            <p:extLst>
              <p:ext uri="{D42A27DB-BD31-4B8C-83A1-F6EECF244321}">
                <p14:modId xmlns:p14="http://schemas.microsoft.com/office/powerpoint/2010/main" val="1908422643"/>
              </p:ext>
            </p:extLst>
          </p:nvPr>
        </p:nvGraphicFramePr>
        <p:xfrm>
          <a:off x="1201003" y="1439333"/>
          <a:ext cx="897169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916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91FC2BE-ECFD-4F83-9DF5-A5EFF9CD9E5B}"/>
              </a:ext>
            </a:extLst>
          </p:cNvPr>
          <p:cNvSpPr>
            <a:spLocks noGrp="1"/>
          </p:cNvSpPr>
          <p:nvPr>
            <p:ph type="sldNum" sz="quarter" idx="12"/>
          </p:nvPr>
        </p:nvSpPr>
        <p:spPr/>
        <p:txBody>
          <a:bodyPr/>
          <a:lstStyle/>
          <a:p>
            <a:fld id="{A5BDCF8D-E97E-4CFD-B856-CE3892C87F4E}" type="slidenum">
              <a:rPr lang="es-EC" smtClean="0"/>
              <a:t>19</a:t>
            </a:fld>
            <a:endParaRPr lang="es-EC" dirty="0"/>
          </a:p>
        </p:txBody>
      </p:sp>
      <p:sp>
        <p:nvSpPr>
          <p:cNvPr id="3" name="Rectángulo 2">
            <a:extLst>
              <a:ext uri="{FF2B5EF4-FFF2-40B4-BE49-F238E27FC236}">
                <a16:creationId xmlns:a16="http://schemas.microsoft.com/office/drawing/2014/main" id="{ED2634DE-3CA3-4FCA-B020-FDEB42DCB771}"/>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DISEÑO DE HARDWARE</a:t>
            </a:r>
          </a:p>
        </p:txBody>
      </p:sp>
      <p:pic>
        <p:nvPicPr>
          <p:cNvPr id="4" name="Imagen 3">
            <a:extLst>
              <a:ext uri="{FF2B5EF4-FFF2-40B4-BE49-F238E27FC236}">
                <a16:creationId xmlns:a16="http://schemas.microsoft.com/office/drawing/2014/main" id="{2DDC4D67-CE7D-40F0-B1E3-7EC442FD95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Rectángulo 4">
            <a:extLst>
              <a:ext uri="{FF2B5EF4-FFF2-40B4-BE49-F238E27FC236}">
                <a16:creationId xmlns:a16="http://schemas.microsoft.com/office/drawing/2014/main" id="{BD2A3616-5B98-4D60-A74D-06F2FEA6F07D}"/>
              </a:ext>
            </a:extLst>
          </p:cNvPr>
          <p:cNvSpPr/>
          <p:nvPr/>
        </p:nvSpPr>
        <p:spPr>
          <a:xfrm>
            <a:off x="1584098" y="932735"/>
            <a:ext cx="4152162" cy="707886"/>
          </a:xfrm>
          <a:prstGeom prst="rect">
            <a:avLst/>
          </a:prstGeom>
          <a:noFill/>
        </p:spPr>
        <p:txBody>
          <a:bodyPr wrap="none" lIns="91440" tIns="45720" rIns="91440" bIns="45720">
            <a:spAutoFit/>
          </a:bodyPr>
          <a:lstStyle/>
          <a:p>
            <a:pPr algn="ctr"/>
            <a:r>
              <a:rPr lang="es-ES" sz="4000" b="1" dirty="0">
                <a:ln w="0"/>
              </a:rPr>
              <a:t>Placa de circuito</a:t>
            </a:r>
            <a:endParaRPr lang="es-ES" sz="4000" b="1" cap="none" spc="0" dirty="0">
              <a:ln w="0"/>
              <a:solidFill>
                <a:schemeClr val="tx1"/>
              </a:solidFill>
            </a:endParaRPr>
          </a:p>
        </p:txBody>
      </p:sp>
      <p:graphicFrame>
        <p:nvGraphicFramePr>
          <p:cNvPr id="6" name="Diagrama 5">
            <a:extLst>
              <a:ext uri="{FF2B5EF4-FFF2-40B4-BE49-F238E27FC236}">
                <a16:creationId xmlns:a16="http://schemas.microsoft.com/office/drawing/2014/main" id="{0A2E73A0-A92C-4007-A191-6D0A0DBC3EFA}"/>
              </a:ext>
            </a:extLst>
          </p:cNvPr>
          <p:cNvGraphicFramePr/>
          <p:nvPr>
            <p:extLst>
              <p:ext uri="{D42A27DB-BD31-4B8C-83A1-F6EECF244321}">
                <p14:modId xmlns:p14="http://schemas.microsoft.com/office/powerpoint/2010/main" val="4027601134"/>
              </p:ext>
            </p:extLst>
          </p:nvPr>
        </p:nvGraphicFramePr>
        <p:xfrm>
          <a:off x="986051" y="1640621"/>
          <a:ext cx="10219898" cy="31807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a:extLst>
              <a:ext uri="{FF2B5EF4-FFF2-40B4-BE49-F238E27FC236}">
                <a16:creationId xmlns:a16="http://schemas.microsoft.com/office/drawing/2014/main" id="{E0F5E703-0220-40BE-8D1C-1BA8170BE629}"/>
              </a:ext>
            </a:extLst>
          </p:cNvPr>
          <p:cNvPicPr>
            <a:picLocks noChangeAspect="1"/>
          </p:cNvPicPr>
          <p:nvPr/>
        </p:nvPicPr>
        <p:blipFill>
          <a:blip r:embed="rId9"/>
          <a:stretch>
            <a:fillRect/>
          </a:stretch>
        </p:blipFill>
        <p:spPr>
          <a:xfrm>
            <a:off x="1508382" y="4821374"/>
            <a:ext cx="2151797" cy="1833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14E23852-1E32-4DFB-A3C5-29C2C053329E}"/>
              </a:ext>
            </a:extLst>
          </p:cNvPr>
          <p:cNvPicPr>
            <a:picLocks noChangeAspect="1"/>
          </p:cNvPicPr>
          <p:nvPr/>
        </p:nvPicPr>
        <p:blipFill>
          <a:blip r:embed="rId10"/>
          <a:stretch>
            <a:fillRect/>
          </a:stretch>
        </p:blipFill>
        <p:spPr>
          <a:xfrm>
            <a:off x="5179382" y="4821373"/>
            <a:ext cx="1833235" cy="1833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D31FC08-CC0A-4DEE-A356-CF49C8E82E01}"/>
              </a:ext>
            </a:extLst>
          </p:cNvPr>
          <p:cNvPicPr>
            <a:picLocks noChangeAspect="1"/>
          </p:cNvPicPr>
          <p:nvPr/>
        </p:nvPicPr>
        <p:blipFill>
          <a:blip r:embed="rId11"/>
          <a:stretch>
            <a:fillRect/>
          </a:stretch>
        </p:blipFill>
        <p:spPr>
          <a:xfrm>
            <a:off x="8847515" y="4986122"/>
            <a:ext cx="1947863" cy="1503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420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85A396C-46D4-494F-81D7-0D2FAE08D70A}"/>
              </a:ext>
            </a:extLst>
          </p:cNvPr>
          <p:cNvSpPr>
            <a:spLocks noGrp="1"/>
          </p:cNvSpPr>
          <p:nvPr>
            <p:ph type="sldNum" sz="quarter" idx="12"/>
          </p:nvPr>
        </p:nvSpPr>
        <p:spPr/>
        <p:txBody>
          <a:bodyPr/>
          <a:lstStyle/>
          <a:p>
            <a:fld id="{A5BDCF8D-E97E-4CFD-B856-CE3892C87F4E}" type="slidenum">
              <a:rPr lang="es-EC" smtClean="0"/>
              <a:t>2</a:t>
            </a:fld>
            <a:endParaRPr lang="es-EC" dirty="0"/>
          </a:p>
        </p:txBody>
      </p:sp>
      <p:graphicFrame>
        <p:nvGraphicFramePr>
          <p:cNvPr id="4" name="3 Diagrama">
            <a:extLst>
              <a:ext uri="{FF2B5EF4-FFF2-40B4-BE49-F238E27FC236}">
                <a16:creationId xmlns:a16="http://schemas.microsoft.com/office/drawing/2014/main" id="{C5F91F22-5CD3-467E-827D-4F31C0816631}"/>
              </a:ext>
            </a:extLst>
          </p:cNvPr>
          <p:cNvGraphicFramePr/>
          <p:nvPr>
            <p:extLst>
              <p:ext uri="{D42A27DB-BD31-4B8C-83A1-F6EECF244321}">
                <p14:modId xmlns:p14="http://schemas.microsoft.com/office/powerpoint/2010/main" val="2104919661"/>
              </p:ext>
            </p:extLst>
          </p:nvPr>
        </p:nvGraphicFramePr>
        <p:xfrm>
          <a:off x="246529" y="1340499"/>
          <a:ext cx="7162801" cy="4896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0A855B21-3538-4B8A-AFD5-1B81DF377F3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299700" y="0"/>
            <a:ext cx="1527174" cy="1380955"/>
          </a:xfrm>
          <a:prstGeom prst="rect">
            <a:avLst/>
          </a:prstGeom>
        </p:spPr>
      </p:pic>
      <p:sp>
        <p:nvSpPr>
          <p:cNvPr id="6" name="Rectángulo 5">
            <a:extLst>
              <a:ext uri="{FF2B5EF4-FFF2-40B4-BE49-F238E27FC236}">
                <a16:creationId xmlns:a16="http://schemas.microsoft.com/office/drawing/2014/main" id="{91661072-A80F-4001-B1C4-683C0C561463}"/>
              </a:ext>
            </a:extLst>
          </p:cNvPr>
          <p:cNvSpPr/>
          <p:nvPr/>
        </p:nvSpPr>
        <p:spPr>
          <a:xfrm>
            <a:off x="2347491" y="228812"/>
            <a:ext cx="2960875"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AGENDA</a:t>
            </a:r>
            <a:endParaRPr lang="es-E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710203082"/>
      </p:ext>
    </p:extLst>
  </p:cSld>
  <p:clrMapOvr>
    <a:masterClrMapping/>
  </p:clrMapOvr>
  <mc:AlternateContent xmlns:mc="http://schemas.openxmlformats.org/markup-compatibility/2006">
    <mc:Choice xmlns:p14="http://schemas.microsoft.com/office/powerpoint/2010/main" Requires="p14">
      <p:transition spd="slow" p14:dur="25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28EE3B6-759F-4E22-B3BB-FD24F8249265}"/>
              </a:ext>
            </a:extLst>
          </p:cNvPr>
          <p:cNvSpPr>
            <a:spLocks noGrp="1"/>
          </p:cNvSpPr>
          <p:nvPr>
            <p:ph type="sldNum" sz="quarter" idx="12"/>
          </p:nvPr>
        </p:nvSpPr>
        <p:spPr/>
        <p:txBody>
          <a:bodyPr/>
          <a:lstStyle/>
          <a:p>
            <a:fld id="{A5BDCF8D-E97E-4CFD-B856-CE3892C87F4E}" type="slidenum">
              <a:rPr lang="es-EC" smtClean="0"/>
              <a:t>20</a:t>
            </a:fld>
            <a:endParaRPr lang="es-EC" dirty="0"/>
          </a:p>
        </p:txBody>
      </p:sp>
      <p:sp>
        <p:nvSpPr>
          <p:cNvPr id="3" name="Rectángulo 2">
            <a:extLst>
              <a:ext uri="{FF2B5EF4-FFF2-40B4-BE49-F238E27FC236}">
                <a16:creationId xmlns:a16="http://schemas.microsoft.com/office/drawing/2014/main" id="{661AE83F-BAEF-4E2F-B351-64C52F8E6127}"/>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DISEÑO DE HARDWARE</a:t>
            </a:r>
          </a:p>
        </p:txBody>
      </p:sp>
      <p:pic>
        <p:nvPicPr>
          <p:cNvPr id="4" name="Imagen 3">
            <a:extLst>
              <a:ext uri="{FF2B5EF4-FFF2-40B4-BE49-F238E27FC236}">
                <a16:creationId xmlns:a16="http://schemas.microsoft.com/office/drawing/2014/main" id="{491FABEC-97A7-4E48-8347-7FCB936B9CC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Rectángulo 4">
            <a:extLst>
              <a:ext uri="{FF2B5EF4-FFF2-40B4-BE49-F238E27FC236}">
                <a16:creationId xmlns:a16="http://schemas.microsoft.com/office/drawing/2014/main" id="{452D799B-C50A-4AB8-9B9B-C5243D5F95B4}"/>
              </a:ext>
            </a:extLst>
          </p:cNvPr>
          <p:cNvSpPr/>
          <p:nvPr/>
        </p:nvSpPr>
        <p:spPr>
          <a:xfrm>
            <a:off x="970164" y="932735"/>
            <a:ext cx="6595075" cy="707886"/>
          </a:xfrm>
          <a:prstGeom prst="rect">
            <a:avLst/>
          </a:prstGeom>
          <a:noFill/>
        </p:spPr>
        <p:txBody>
          <a:bodyPr wrap="none" lIns="91440" tIns="45720" rIns="91440" bIns="45720">
            <a:spAutoFit/>
          </a:bodyPr>
          <a:lstStyle/>
          <a:p>
            <a:pPr algn="ctr"/>
            <a:r>
              <a:rPr lang="es-ES" sz="4000" b="1" cap="none" spc="0" dirty="0">
                <a:ln w="0"/>
                <a:solidFill>
                  <a:schemeClr val="tx1"/>
                </a:solidFill>
              </a:rPr>
              <a:t>Mecanismo de sanitización</a:t>
            </a:r>
          </a:p>
        </p:txBody>
      </p:sp>
      <mc:AlternateContent xmlns:mc="http://schemas.openxmlformats.org/markup-compatibility/2006">
        <mc:Choice xmlns:a14="http://schemas.microsoft.com/office/drawing/2010/main" Requires="a14">
          <p:sp>
            <p:nvSpPr>
              <p:cNvPr id="6" name="CuadroTexto 5">
                <a:extLst>
                  <a:ext uri="{FF2B5EF4-FFF2-40B4-BE49-F238E27FC236}">
                    <a16:creationId xmlns:a16="http://schemas.microsoft.com/office/drawing/2014/main" id="{C409A3EF-F9D7-4C05-AE48-7F457D0807C7}"/>
                  </a:ext>
                </a:extLst>
              </p:cNvPr>
              <p:cNvSpPr txBox="1"/>
              <p:nvPr/>
            </p:nvSpPr>
            <p:spPr>
              <a:xfrm>
                <a:off x="1201003" y="2019300"/>
                <a:ext cx="10625870" cy="4521687"/>
              </a:xfrm>
              <a:prstGeom prst="rect">
                <a:avLst/>
              </a:prstGeom>
              <a:noFill/>
            </p:spPr>
            <p:txBody>
              <a:bodyPr wrap="square" rtlCol="0">
                <a:spAutoFit/>
              </a:bodyPr>
              <a:lstStyle/>
              <a:p>
                <a:pPr>
                  <a:lnSpc>
                    <a:spcPct val="150000"/>
                  </a:lnSpc>
                </a:pPr>
                <a:r>
                  <a:rPr lang="es-EC" sz="2400" b="1" dirty="0"/>
                  <a:t>Potencia</a:t>
                </a:r>
                <a:r>
                  <a:rPr lang="es-EC" sz="2400" dirty="0"/>
                  <a:t>: 4 bombillas UVC 253.7 nm de 3Watts = 12 Watts</a:t>
                </a:r>
              </a:p>
              <a:p>
                <a:pPr>
                  <a:lnSpc>
                    <a:spcPct val="150000"/>
                  </a:lnSpc>
                </a:pPr>
                <a:r>
                  <a:rPr lang="es-EC" sz="2400" b="1" dirty="0"/>
                  <a:t>Área</a:t>
                </a:r>
                <a:r>
                  <a:rPr lang="es-EC" sz="2400" dirty="0"/>
                  <a:t>:  </a:t>
                </a:r>
                <a14:m>
                  <m:oMath xmlns:m="http://schemas.openxmlformats.org/officeDocument/2006/math">
                    <m:r>
                      <a:rPr lang="es-EC" sz="2400" b="0" i="1" smtClean="0">
                        <a:latin typeface="Cambria Math" panose="02040503050406030204" pitchFamily="18" charset="0"/>
                      </a:rPr>
                      <m:t>2∗</m:t>
                    </m:r>
                    <m:d>
                      <m:dPr>
                        <m:ctrlPr>
                          <a:rPr lang="es-EC" sz="2400" b="0" i="1" smtClean="0">
                            <a:latin typeface="Cambria Math" panose="02040503050406030204" pitchFamily="18" charset="0"/>
                          </a:rPr>
                        </m:ctrlPr>
                      </m:dPr>
                      <m:e>
                        <m:r>
                          <a:rPr lang="es-EC" sz="2400" b="0" i="1" smtClean="0">
                            <a:latin typeface="Cambria Math" panose="02040503050406030204" pitchFamily="18" charset="0"/>
                          </a:rPr>
                          <m:t>2160+1890+1400</m:t>
                        </m:r>
                      </m:e>
                    </m:d>
                    <m:sSup>
                      <m:sSupPr>
                        <m:ctrlPr>
                          <a:rPr lang="es-EC" sz="2400" b="0" i="1" smtClean="0">
                            <a:latin typeface="Cambria Math" panose="02040503050406030204" pitchFamily="18" charset="0"/>
                          </a:rPr>
                        </m:ctrlPr>
                      </m:sSupPr>
                      <m:e>
                        <m:r>
                          <a:rPr lang="es-EC" sz="2400" b="0" i="1" smtClean="0">
                            <a:latin typeface="Cambria Math" panose="02040503050406030204" pitchFamily="18" charset="0"/>
                          </a:rPr>
                          <m:t>𝑐𝑚</m:t>
                        </m:r>
                      </m:e>
                      <m:sup>
                        <m:r>
                          <a:rPr lang="es-EC" sz="2400" b="0" i="1" smtClean="0">
                            <a:latin typeface="Cambria Math" panose="02040503050406030204" pitchFamily="18" charset="0"/>
                          </a:rPr>
                          <m:t>2</m:t>
                        </m:r>
                      </m:sup>
                    </m:sSup>
                    <m:r>
                      <a:rPr lang="es-EC" sz="2400" b="0" i="1" smtClean="0">
                        <a:latin typeface="Cambria Math" panose="02040503050406030204" pitchFamily="18" charset="0"/>
                      </a:rPr>
                      <m:t>=10900 </m:t>
                    </m:r>
                    <m:sSup>
                      <m:sSupPr>
                        <m:ctrlPr>
                          <a:rPr lang="es-EC" sz="2400" b="0" i="1" smtClean="0">
                            <a:latin typeface="Cambria Math" panose="02040503050406030204" pitchFamily="18" charset="0"/>
                          </a:rPr>
                        </m:ctrlPr>
                      </m:sSupPr>
                      <m:e>
                        <m:r>
                          <a:rPr lang="es-EC" sz="2400" b="0" i="1" smtClean="0">
                            <a:latin typeface="Cambria Math" panose="02040503050406030204" pitchFamily="18" charset="0"/>
                          </a:rPr>
                          <m:t>𝑐𝑚</m:t>
                        </m:r>
                      </m:e>
                      <m:sup>
                        <m:r>
                          <a:rPr lang="es-EC" sz="2400" b="0" i="1" smtClean="0">
                            <a:latin typeface="Cambria Math" panose="02040503050406030204" pitchFamily="18" charset="0"/>
                          </a:rPr>
                          <m:t>2</m:t>
                        </m:r>
                      </m:sup>
                    </m:sSup>
                  </m:oMath>
                </a14:m>
                <a:endParaRPr lang="es-EC" sz="2400" b="0" dirty="0"/>
              </a:p>
              <a:p>
                <a:pPr>
                  <a:lnSpc>
                    <a:spcPct val="150000"/>
                  </a:lnSpc>
                </a:pPr>
                <a:r>
                  <a:rPr lang="es-EC" sz="2400" b="1" dirty="0"/>
                  <a:t>Irradiación: </a:t>
                </a:r>
                <a:r>
                  <a:rPr lang="es-EC" sz="2400" dirty="0"/>
                  <a:t>Potencia/Área = </a:t>
                </a:r>
                <a14:m>
                  <m:oMath xmlns:m="http://schemas.openxmlformats.org/officeDocument/2006/math">
                    <m:f>
                      <m:fPr>
                        <m:ctrlPr>
                          <a:rPr lang="es-EC" sz="2400" i="1" smtClean="0">
                            <a:latin typeface="Cambria Math" panose="02040503050406030204" pitchFamily="18" charset="0"/>
                          </a:rPr>
                        </m:ctrlPr>
                      </m:fPr>
                      <m:num>
                        <m:r>
                          <a:rPr lang="es-EC" sz="2400" b="0" i="1" smtClean="0">
                            <a:latin typeface="Cambria Math" panose="02040503050406030204" pitchFamily="18" charset="0"/>
                          </a:rPr>
                          <m:t>12000</m:t>
                        </m:r>
                        <m:r>
                          <a:rPr lang="es-EC" sz="2400" b="0" i="1" smtClean="0">
                            <a:latin typeface="Cambria Math" panose="02040503050406030204" pitchFamily="18" charset="0"/>
                          </a:rPr>
                          <m:t>𝑚𝑊</m:t>
                        </m:r>
                      </m:num>
                      <m:den>
                        <m:r>
                          <a:rPr lang="es-EC" sz="2400" b="0" i="1" smtClean="0">
                            <a:latin typeface="Cambria Math" panose="02040503050406030204" pitchFamily="18" charset="0"/>
                          </a:rPr>
                          <m:t>10900</m:t>
                        </m:r>
                        <m:sSup>
                          <m:sSupPr>
                            <m:ctrlPr>
                              <a:rPr lang="es-EC" sz="2400" b="0" i="1" smtClean="0">
                                <a:latin typeface="Cambria Math" panose="02040503050406030204" pitchFamily="18" charset="0"/>
                              </a:rPr>
                            </m:ctrlPr>
                          </m:sSupPr>
                          <m:e>
                            <m:r>
                              <a:rPr lang="es-EC" sz="2400" b="0" i="1" smtClean="0">
                                <a:latin typeface="Cambria Math" panose="02040503050406030204" pitchFamily="18" charset="0"/>
                              </a:rPr>
                              <m:t>𝑐𝑚</m:t>
                            </m:r>
                          </m:e>
                          <m:sup>
                            <m:r>
                              <a:rPr lang="es-EC" sz="2400" b="0" i="1" smtClean="0">
                                <a:latin typeface="Cambria Math" panose="02040503050406030204" pitchFamily="18" charset="0"/>
                              </a:rPr>
                              <m:t>2</m:t>
                            </m:r>
                          </m:sup>
                        </m:sSup>
                      </m:den>
                    </m:f>
                    <m:r>
                      <a:rPr lang="es-EC" sz="2400" b="0" i="1" smtClean="0">
                        <a:latin typeface="Cambria Math" panose="02040503050406030204" pitchFamily="18" charset="0"/>
                      </a:rPr>
                      <m:t>=1,100</m:t>
                    </m:r>
                    <m:f>
                      <m:fPr>
                        <m:ctrlPr>
                          <a:rPr lang="es-EC" sz="2400" b="0" i="1" smtClean="0">
                            <a:latin typeface="Cambria Math" panose="02040503050406030204" pitchFamily="18" charset="0"/>
                          </a:rPr>
                        </m:ctrlPr>
                      </m:fPr>
                      <m:num>
                        <m:r>
                          <a:rPr lang="es-EC" sz="2400" b="0" i="1" smtClean="0">
                            <a:latin typeface="Cambria Math" panose="02040503050406030204" pitchFamily="18" charset="0"/>
                          </a:rPr>
                          <m:t>𝑚𝑊</m:t>
                        </m:r>
                      </m:num>
                      <m:den>
                        <m:sSup>
                          <m:sSupPr>
                            <m:ctrlPr>
                              <a:rPr lang="es-EC" sz="2400" b="0" i="1" smtClean="0">
                                <a:latin typeface="Cambria Math" panose="02040503050406030204" pitchFamily="18" charset="0"/>
                              </a:rPr>
                            </m:ctrlPr>
                          </m:sSupPr>
                          <m:e>
                            <m:r>
                              <a:rPr lang="es-EC" sz="2400" b="0" i="1" smtClean="0">
                                <a:latin typeface="Cambria Math" panose="02040503050406030204" pitchFamily="18" charset="0"/>
                              </a:rPr>
                              <m:t>𝑐𝑚</m:t>
                            </m:r>
                          </m:e>
                          <m:sup>
                            <m:r>
                              <a:rPr lang="es-EC" sz="2400" b="0" i="1" smtClean="0">
                                <a:latin typeface="Cambria Math" panose="02040503050406030204" pitchFamily="18" charset="0"/>
                              </a:rPr>
                              <m:t>2</m:t>
                            </m:r>
                          </m:sup>
                        </m:sSup>
                      </m:den>
                    </m:f>
                  </m:oMath>
                </a14:m>
                <a:r>
                  <a:rPr lang="es-EC" sz="2400" dirty="0"/>
                  <a:t> </a:t>
                </a:r>
              </a:p>
              <a:p>
                <a:pPr>
                  <a:lnSpc>
                    <a:spcPct val="150000"/>
                  </a:lnSpc>
                </a:pPr>
                <a:r>
                  <a:rPr lang="es-EC" sz="2400" dirty="0"/>
                  <a:t>La IUVA sugiere para ambientes no controlados una dosis de irradiación mínima de </a:t>
                </a:r>
                <a14:m>
                  <m:oMath xmlns:m="http://schemas.openxmlformats.org/officeDocument/2006/math">
                    <m:r>
                      <a:rPr lang="es-EC" sz="2400" b="1" i="1" smtClean="0">
                        <a:latin typeface="Cambria Math" panose="02040503050406030204" pitchFamily="18" charset="0"/>
                      </a:rPr>
                      <m:t>𝟏𝟎𝟎𝟎</m:t>
                    </m:r>
                    <m:f>
                      <m:fPr>
                        <m:ctrlPr>
                          <a:rPr lang="es-EC" sz="2400" b="1" i="1" smtClean="0">
                            <a:latin typeface="Cambria Math" panose="02040503050406030204" pitchFamily="18" charset="0"/>
                          </a:rPr>
                        </m:ctrlPr>
                      </m:fPr>
                      <m:num>
                        <m:r>
                          <a:rPr lang="es-EC" sz="2400" b="1" i="1" smtClean="0">
                            <a:latin typeface="Cambria Math" panose="02040503050406030204" pitchFamily="18" charset="0"/>
                          </a:rPr>
                          <m:t>𝒎𝑱</m:t>
                        </m:r>
                      </m:num>
                      <m:den>
                        <m:sSup>
                          <m:sSupPr>
                            <m:ctrlPr>
                              <a:rPr lang="es-EC" sz="2400" b="1" i="1" smtClean="0">
                                <a:latin typeface="Cambria Math" panose="02040503050406030204" pitchFamily="18" charset="0"/>
                              </a:rPr>
                            </m:ctrlPr>
                          </m:sSupPr>
                          <m:e>
                            <m:r>
                              <a:rPr lang="es-EC" sz="2400" b="1" i="1" smtClean="0">
                                <a:latin typeface="Cambria Math" panose="02040503050406030204" pitchFamily="18" charset="0"/>
                              </a:rPr>
                              <m:t>𝒄𝒎</m:t>
                            </m:r>
                          </m:e>
                          <m:sup>
                            <m:r>
                              <a:rPr lang="es-EC" sz="2400" b="1" i="1" smtClean="0">
                                <a:latin typeface="Cambria Math" panose="02040503050406030204" pitchFamily="18" charset="0"/>
                              </a:rPr>
                              <m:t>𝟐</m:t>
                            </m:r>
                          </m:sup>
                        </m:sSup>
                      </m:den>
                    </m:f>
                  </m:oMath>
                </a14:m>
                <a:r>
                  <a:rPr lang="es-EC" sz="2400" dirty="0"/>
                  <a:t> a fin de eliminar el 99.9% de SARS-CoV 2. Como </a:t>
                </a:r>
                <a14:m>
                  <m:oMath xmlns:m="http://schemas.openxmlformats.org/officeDocument/2006/math">
                    <m:r>
                      <a:rPr lang="es-EC" sz="2400" b="1" i="1" smtClean="0">
                        <a:latin typeface="Cambria Math" panose="02040503050406030204" pitchFamily="18" charset="0"/>
                      </a:rPr>
                      <m:t>𝟏</m:t>
                    </m:r>
                    <m:r>
                      <a:rPr lang="es-EC" sz="2400" b="1" i="1" smtClean="0">
                        <a:latin typeface="Cambria Math" panose="02040503050406030204" pitchFamily="18" charset="0"/>
                      </a:rPr>
                      <m:t>𝑾</m:t>
                    </m:r>
                    <m:r>
                      <a:rPr lang="es-EC" sz="2400" b="1" i="1" smtClean="0">
                        <a:latin typeface="Cambria Math" panose="02040503050406030204" pitchFamily="18" charset="0"/>
                      </a:rPr>
                      <m:t>=</m:t>
                    </m:r>
                    <m:f>
                      <m:fPr>
                        <m:ctrlPr>
                          <a:rPr lang="es-EC" sz="2400" b="1" i="1" smtClean="0">
                            <a:latin typeface="Cambria Math" panose="02040503050406030204" pitchFamily="18" charset="0"/>
                          </a:rPr>
                        </m:ctrlPr>
                      </m:fPr>
                      <m:num>
                        <m:r>
                          <a:rPr lang="es-EC" sz="2400" b="1" i="1" smtClean="0">
                            <a:latin typeface="Cambria Math" panose="02040503050406030204" pitchFamily="18" charset="0"/>
                          </a:rPr>
                          <m:t>𝟏</m:t>
                        </m:r>
                        <m:r>
                          <a:rPr lang="es-EC" sz="2400" b="1" i="1" smtClean="0">
                            <a:latin typeface="Cambria Math" panose="02040503050406030204" pitchFamily="18" charset="0"/>
                          </a:rPr>
                          <m:t>𝑱</m:t>
                        </m:r>
                      </m:num>
                      <m:den>
                        <m:r>
                          <a:rPr lang="es-EC" sz="2400" b="1" i="1" smtClean="0">
                            <a:latin typeface="Cambria Math" panose="02040503050406030204" pitchFamily="18" charset="0"/>
                          </a:rPr>
                          <m:t>𝒔</m:t>
                        </m:r>
                      </m:den>
                    </m:f>
                  </m:oMath>
                </a14:m>
                <a:r>
                  <a:rPr lang="es-EC" sz="2400" b="1" dirty="0"/>
                  <a:t> </a:t>
                </a:r>
                <a:r>
                  <a:rPr lang="es-EC" sz="2400" dirty="0"/>
                  <a:t>entonces:</a:t>
                </a:r>
              </a:p>
              <a:p>
                <a:pPr>
                  <a:lnSpc>
                    <a:spcPct val="150000"/>
                  </a:lnSpc>
                </a:pPr>
                <a:r>
                  <a:rPr lang="es-EC" sz="2400" dirty="0"/>
                  <a:t>Tiempo = Dosis/Irradiación = </a:t>
                </a:r>
                <a14:m>
                  <m:oMath xmlns:m="http://schemas.openxmlformats.org/officeDocument/2006/math">
                    <m:f>
                      <m:fPr>
                        <m:ctrlPr>
                          <a:rPr lang="es-EC" sz="2400" b="0" i="1" smtClean="0">
                            <a:latin typeface="Cambria Math" panose="02040503050406030204" pitchFamily="18" charset="0"/>
                          </a:rPr>
                        </m:ctrlPr>
                      </m:fPr>
                      <m:num>
                        <m:r>
                          <a:rPr lang="es-EC" sz="2400" b="0" i="1" smtClean="0">
                            <a:latin typeface="Cambria Math" panose="02040503050406030204" pitchFamily="18" charset="0"/>
                          </a:rPr>
                          <m:t>1000</m:t>
                        </m:r>
                        <m:f>
                          <m:fPr>
                            <m:ctrlPr>
                              <a:rPr lang="es-EC" sz="2400" i="1">
                                <a:latin typeface="Cambria Math" panose="02040503050406030204" pitchFamily="18" charset="0"/>
                              </a:rPr>
                            </m:ctrlPr>
                          </m:fPr>
                          <m:num>
                            <m:r>
                              <a:rPr lang="es-EC" sz="2400" i="1">
                                <a:latin typeface="Cambria Math" panose="02040503050406030204" pitchFamily="18" charset="0"/>
                              </a:rPr>
                              <m:t>𝑚𝐽</m:t>
                            </m:r>
                          </m:num>
                          <m:den>
                            <m:sSup>
                              <m:sSupPr>
                                <m:ctrlPr>
                                  <a:rPr lang="es-EC" sz="2400" i="1">
                                    <a:latin typeface="Cambria Math" panose="02040503050406030204" pitchFamily="18" charset="0"/>
                                  </a:rPr>
                                </m:ctrlPr>
                              </m:sSupPr>
                              <m:e>
                                <m:r>
                                  <a:rPr lang="es-EC" sz="2400" i="1">
                                    <a:latin typeface="Cambria Math" panose="02040503050406030204" pitchFamily="18" charset="0"/>
                                  </a:rPr>
                                  <m:t>𝑐𝑚</m:t>
                                </m:r>
                              </m:e>
                              <m:sup>
                                <m:r>
                                  <a:rPr lang="es-EC" sz="2400" i="1">
                                    <a:latin typeface="Cambria Math" panose="02040503050406030204" pitchFamily="18" charset="0"/>
                                  </a:rPr>
                                  <m:t>2</m:t>
                                </m:r>
                              </m:sup>
                            </m:sSup>
                          </m:den>
                        </m:f>
                      </m:num>
                      <m:den>
                        <m:r>
                          <a:rPr lang="es-EC" sz="2400" b="0" i="1" smtClean="0">
                            <a:latin typeface="Cambria Math" panose="02040503050406030204" pitchFamily="18" charset="0"/>
                          </a:rPr>
                          <m:t>1,10</m:t>
                        </m:r>
                        <m:f>
                          <m:fPr>
                            <m:ctrlPr>
                              <a:rPr lang="es-EC" sz="2400" b="0" i="1" smtClean="0">
                                <a:latin typeface="Cambria Math" panose="02040503050406030204" pitchFamily="18" charset="0"/>
                              </a:rPr>
                            </m:ctrlPr>
                          </m:fPr>
                          <m:num>
                            <m:r>
                              <a:rPr lang="es-EC" sz="2400" b="0" i="1" smtClean="0">
                                <a:latin typeface="Cambria Math" panose="02040503050406030204" pitchFamily="18" charset="0"/>
                              </a:rPr>
                              <m:t>𝑚𝐽</m:t>
                            </m:r>
                          </m:num>
                          <m:den>
                            <m:r>
                              <a:rPr lang="es-EC" sz="2400" b="0" i="1" smtClean="0">
                                <a:latin typeface="Cambria Math" panose="02040503050406030204" pitchFamily="18" charset="0"/>
                              </a:rPr>
                              <m:t>𝑠</m:t>
                            </m:r>
                            <m:r>
                              <a:rPr lang="es-EC" sz="2400" b="0" i="1" smtClean="0">
                                <a:latin typeface="Cambria Math" panose="02040503050406030204" pitchFamily="18" charset="0"/>
                              </a:rPr>
                              <m:t>∗</m:t>
                            </m:r>
                            <m:sSup>
                              <m:sSupPr>
                                <m:ctrlPr>
                                  <a:rPr lang="es-EC" sz="2400" b="0" i="1" smtClean="0">
                                    <a:latin typeface="Cambria Math" panose="02040503050406030204" pitchFamily="18" charset="0"/>
                                  </a:rPr>
                                </m:ctrlPr>
                              </m:sSupPr>
                              <m:e>
                                <m:r>
                                  <a:rPr lang="es-EC" sz="2400" b="0" i="1" smtClean="0">
                                    <a:latin typeface="Cambria Math" panose="02040503050406030204" pitchFamily="18" charset="0"/>
                                  </a:rPr>
                                  <m:t>𝑐𝑚</m:t>
                                </m:r>
                              </m:e>
                              <m:sup>
                                <m:r>
                                  <a:rPr lang="es-EC" sz="2400" b="0" i="1" smtClean="0">
                                    <a:latin typeface="Cambria Math" panose="02040503050406030204" pitchFamily="18" charset="0"/>
                                  </a:rPr>
                                  <m:t>2</m:t>
                                </m:r>
                              </m:sup>
                            </m:sSup>
                          </m:den>
                        </m:f>
                      </m:den>
                    </m:f>
                  </m:oMath>
                </a14:m>
                <a:r>
                  <a:rPr lang="es-EC" sz="2400" dirty="0"/>
                  <a:t>= 909,09 s = </a:t>
                </a:r>
                <a:r>
                  <a:rPr lang="es-EC" sz="2400" b="1" dirty="0"/>
                  <a:t>15 min con 9 s.</a:t>
                </a:r>
              </a:p>
            </p:txBody>
          </p:sp>
        </mc:Choice>
        <mc:Fallback>
          <p:sp>
            <p:nvSpPr>
              <p:cNvPr id="6" name="CuadroTexto 5">
                <a:extLst>
                  <a:ext uri="{FF2B5EF4-FFF2-40B4-BE49-F238E27FC236}">
                    <a16:creationId xmlns:a16="http://schemas.microsoft.com/office/drawing/2014/main" id="{C409A3EF-F9D7-4C05-AE48-7F457D0807C7}"/>
                  </a:ext>
                </a:extLst>
              </p:cNvPr>
              <p:cNvSpPr txBox="1">
                <a:spLocks noRot="1" noChangeAspect="1" noMove="1" noResize="1" noEditPoints="1" noAdjustHandles="1" noChangeArrowheads="1" noChangeShapeType="1" noTextEdit="1"/>
              </p:cNvSpPr>
              <p:nvPr/>
            </p:nvSpPr>
            <p:spPr>
              <a:xfrm>
                <a:off x="1201003" y="2019300"/>
                <a:ext cx="10625870" cy="4521687"/>
              </a:xfrm>
              <a:prstGeom prst="rect">
                <a:avLst/>
              </a:prstGeom>
              <a:blipFill>
                <a:blip r:embed="rId4"/>
                <a:stretch>
                  <a:fillRect l="-861"/>
                </a:stretch>
              </a:blipFill>
            </p:spPr>
            <p:txBody>
              <a:bodyPr/>
              <a:lstStyle/>
              <a:p>
                <a:r>
                  <a:rPr lang="es-EC">
                    <a:noFill/>
                  </a:rPr>
                  <a:t> </a:t>
                </a:r>
              </a:p>
            </p:txBody>
          </p:sp>
        </mc:Fallback>
      </mc:AlternateContent>
    </p:spTree>
    <p:extLst>
      <p:ext uri="{BB962C8B-B14F-4D97-AF65-F5344CB8AC3E}">
        <p14:creationId xmlns:p14="http://schemas.microsoft.com/office/powerpoint/2010/main" val="2252202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F4E0E8D-5635-4E13-AFED-BC9697D51BEA}"/>
              </a:ext>
            </a:extLst>
          </p:cNvPr>
          <p:cNvSpPr>
            <a:spLocks noGrp="1"/>
          </p:cNvSpPr>
          <p:nvPr>
            <p:ph type="sldNum" sz="quarter" idx="12"/>
          </p:nvPr>
        </p:nvSpPr>
        <p:spPr/>
        <p:txBody>
          <a:bodyPr/>
          <a:lstStyle/>
          <a:p>
            <a:fld id="{A5BDCF8D-E97E-4CFD-B856-CE3892C87F4E}" type="slidenum">
              <a:rPr lang="es-EC" smtClean="0"/>
              <a:t>21</a:t>
            </a:fld>
            <a:endParaRPr lang="es-EC" dirty="0"/>
          </a:p>
        </p:txBody>
      </p:sp>
      <p:sp>
        <p:nvSpPr>
          <p:cNvPr id="3" name="Rectángulo 2">
            <a:extLst>
              <a:ext uri="{FF2B5EF4-FFF2-40B4-BE49-F238E27FC236}">
                <a16:creationId xmlns:a16="http://schemas.microsoft.com/office/drawing/2014/main" id="{535C134C-2BC9-4027-9797-DA159C5DA8E3}"/>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DISEÑO DE HARDWARE</a:t>
            </a:r>
          </a:p>
        </p:txBody>
      </p:sp>
      <p:pic>
        <p:nvPicPr>
          <p:cNvPr id="4" name="Imagen 3">
            <a:extLst>
              <a:ext uri="{FF2B5EF4-FFF2-40B4-BE49-F238E27FC236}">
                <a16:creationId xmlns:a16="http://schemas.microsoft.com/office/drawing/2014/main" id="{4513BCB4-D367-4301-96D4-11B7BEB0D7C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Rectángulo 4">
            <a:extLst>
              <a:ext uri="{FF2B5EF4-FFF2-40B4-BE49-F238E27FC236}">
                <a16:creationId xmlns:a16="http://schemas.microsoft.com/office/drawing/2014/main" id="{E6346029-D976-42D1-86FD-E77DE64D6D63}"/>
              </a:ext>
            </a:extLst>
          </p:cNvPr>
          <p:cNvSpPr/>
          <p:nvPr/>
        </p:nvSpPr>
        <p:spPr>
          <a:xfrm>
            <a:off x="970164" y="932735"/>
            <a:ext cx="6595075" cy="707886"/>
          </a:xfrm>
          <a:prstGeom prst="rect">
            <a:avLst/>
          </a:prstGeom>
          <a:noFill/>
        </p:spPr>
        <p:txBody>
          <a:bodyPr wrap="none" lIns="91440" tIns="45720" rIns="91440" bIns="45720">
            <a:spAutoFit/>
          </a:bodyPr>
          <a:lstStyle/>
          <a:p>
            <a:pPr algn="ctr"/>
            <a:r>
              <a:rPr lang="es-ES" sz="4000" b="1" cap="none" spc="0" dirty="0">
                <a:ln w="0"/>
                <a:solidFill>
                  <a:schemeClr val="tx1"/>
                </a:solidFill>
              </a:rPr>
              <a:t>Mecanismo de sanitización</a:t>
            </a:r>
          </a:p>
        </p:txBody>
      </p:sp>
      <p:sp>
        <p:nvSpPr>
          <p:cNvPr id="6" name="CuadroTexto 5">
            <a:extLst>
              <a:ext uri="{FF2B5EF4-FFF2-40B4-BE49-F238E27FC236}">
                <a16:creationId xmlns:a16="http://schemas.microsoft.com/office/drawing/2014/main" id="{EFC14B04-9E57-4B9C-B83B-693AEF2DC1F2}"/>
              </a:ext>
            </a:extLst>
          </p:cNvPr>
          <p:cNvSpPr txBox="1"/>
          <p:nvPr/>
        </p:nvSpPr>
        <p:spPr>
          <a:xfrm>
            <a:off x="1082128" y="1728945"/>
            <a:ext cx="10228997" cy="4459234"/>
          </a:xfrm>
          <a:prstGeom prst="rect">
            <a:avLst/>
          </a:prstGeom>
          <a:noFill/>
        </p:spPr>
        <p:txBody>
          <a:bodyPr wrap="square" rtlCol="0">
            <a:spAutoFit/>
          </a:bodyPr>
          <a:lstStyle/>
          <a:p>
            <a:pPr>
              <a:lnSpc>
                <a:spcPct val="150000"/>
              </a:lnSpc>
            </a:pPr>
            <a:r>
              <a:rPr lang="es-MX" sz="2400" dirty="0"/>
              <a:t>Este proceso consta de tres etapas que son:</a:t>
            </a:r>
          </a:p>
          <a:p>
            <a:pPr>
              <a:lnSpc>
                <a:spcPct val="150000"/>
              </a:lnSpc>
            </a:pPr>
            <a:r>
              <a:rPr lang="es-MX" sz="2400" dirty="0"/>
              <a:t>• </a:t>
            </a:r>
            <a:r>
              <a:rPr lang="es-MX" sz="2400" b="1" dirty="0"/>
              <a:t>Contenedor de espera: </a:t>
            </a:r>
            <a:r>
              <a:rPr lang="es-MX" sz="2400" dirty="0"/>
              <a:t>Abre su compuerta cada diez minutos y su fin es recolectar las monedas ingresadas previo a su proceso de sanitización UVC</a:t>
            </a:r>
          </a:p>
          <a:p>
            <a:pPr>
              <a:lnSpc>
                <a:spcPct val="150000"/>
              </a:lnSpc>
            </a:pPr>
            <a:r>
              <a:rPr lang="es-MX" sz="2400" dirty="0"/>
              <a:t>• </a:t>
            </a:r>
            <a:r>
              <a:rPr lang="es-MX" sz="2400" b="1" dirty="0"/>
              <a:t>Contenedor de sanitización: </a:t>
            </a:r>
            <a:r>
              <a:rPr lang="es-MX" sz="2400" dirty="0"/>
              <a:t>Esta compuerta se abrirá 30 minutos después de que llegan las monedas del contenedor anterior aquí se realizará el proceso de sanitización UVC durante 30 minutos el doble del tiempo calculado a fin de garantizar la completa inactivación del SARS-CoV 2.</a:t>
            </a:r>
          </a:p>
          <a:p>
            <a:pPr>
              <a:lnSpc>
                <a:spcPct val="150000"/>
              </a:lnSpc>
            </a:pPr>
            <a:r>
              <a:rPr lang="es-MX" sz="2400" dirty="0"/>
              <a:t>• </a:t>
            </a:r>
            <a:r>
              <a:rPr lang="es-MX" sz="2400" b="1" dirty="0"/>
              <a:t>Contenedor de salida: </a:t>
            </a:r>
            <a:r>
              <a:rPr lang="es-MX" sz="2400" dirty="0"/>
              <a:t>Aquí se almacenan las monedas ya sanitizadas.</a:t>
            </a:r>
            <a:endParaRPr lang="es-EC" sz="2400" dirty="0"/>
          </a:p>
        </p:txBody>
      </p:sp>
    </p:spTree>
    <p:extLst>
      <p:ext uri="{BB962C8B-B14F-4D97-AF65-F5344CB8AC3E}">
        <p14:creationId xmlns:p14="http://schemas.microsoft.com/office/powerpoint/2010/main" val="4114488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5D2747D-F19C-47BD-86FE-0A5078AC1D32}"/>
              </a:ext>
            </a:extLst>
          </p:cNvPr>
          <p:cNvSpPr>
            <a:spLocks noGrp="1"/>
          </p:cNvSpPr>
          <p:nvPr>
            <p:ph type="sldNum" sz="quarter" idx="12"/>
          </p:nvPr>
        </p:nvSpPr>
        <p:spPr/>
        <p:txBody>
          <a:bodyPr/>
          <a:lstStyle/>
          <a:p>
            <a:fld id="{A5BDCF8D-E97E-4CFD-B856-CE3892C87F4E}" type="slidenum">
              <a:rPr lang="es-EC" smtClean="0"/>
              <a:t>22</a:t>
            </a:fld>
            <a:endParaRPr lang="es-EC" dirty="0"/>
          </a:p>
        </p:txBody>
      </p:sp>
      <p:sp>
        <p:nvSpPr>
          <p:cNvPr id="3" name="Rectángulo 2">
            <a:extLst>
              <a:ext uri="{FF2B5EF4-FFF2-40B4-BE49-F238E27FC236}">
                <a16:creationId xmlns:a16="http://schemas.microsoft.com/office/drawing/2014/main" id="{0265931F-F2B3-4F15-A8A8-5711AA36F74A}"/>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DISEÑO DE SOFTWARE</a:t>
            </a:r>
          </a:p>
        </p:txBody>
      </p:sp>
      <p:pic>
        <p:nvPicPr>
          <p:cNvPr id="4" name="Imagen 3">
            <a:extLst>
              <a:ext uri="{FF2B5EF4-FFF2-40B4-BE49-F238E27FC236}">
                <a16:creationId xmlns:a16="http://schemas.microsoft.com/office/drawing/2014/main" id="{E57A8C1E-DD52-4D25-BEDD-E0F7FB64E6E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pic>
        <p:nvPicPr>
          <p:cNvPr id="6" name="Imagen 5">
            <a:extLst>
              <a:ext uri="{FF2B5EF4-FFF2-40B4-BE49-F238E27FC236}">
                <a16:creationId xmlns:a16="http://schemas.microsoft.com/office/drawing/2014/main" id="{4EB38532-5A57-4BD7-AC95-F6B97354FF9F}"/>
              </a:ext>
            </a:extLst>
          </p:cNvPr>
          <p:cNvPicPr>
            <a:picLocks noChangeAspect="1"/>
          </p:cNvPicPr>
          <p:nvPr/>
        </p:nvPicPr>
        <p:blipFill>
          <a:blip r:embed="rId4"/>
          <a:stretch>
            <a:fillRect/>
          </a:stretch>
        </p:blipFill>
        <p:spPr>
          <a:xfrm>
            <a:off x="6283605" y="1702945"/>
            <a:ext cx="2176463" cy="4672733"/>
          </a:xfrm>
          <a:prstGeom prst="rect">
            <a:avLst/>
          </a:prstGeom>
        </p:spPr>
      </p:pic>
      <p:pic>
        <p:nvPicPr>
          <p:cNvPr id="8" name="Imagen 7">
            <a:extLst>
              <a:ext uri="{FF2B5EF4-FFF2-40B4-BE49-F238E27FC236}">
                <a16:creationId xmlns:a16="http://schemas.microsoft.com/office/drawing/2014/main" id="{20DA7001-A1CF-4DB8-93D4-680DACD1BA38}"/>
              </a:ext>
            </a:extLst>
          </p:cNvPr>
          <p:cNvPicPr>
            <a:picLocks noChangeAspect="1"/>
          </p:cNvPicPr>
          <p:nvPr/>
        </p:nvPicPr>
        <p:blipFill>
          <a:blip r:embed="rId5"/>
          <a:stretch>
            <a:fillRect/>
          </a:stretch>
        </p:blipFill>
        <p:spPr>
          <a:xfrm>
            <a:off x="8911666" y="1700267"/>
            <a:ext cx="2182403" cy="4675411"/>
          </a:xfrm>
          <a:prstGeom prst="rect">
            <a:avLst/>
          </a:prstGeom>
        </p:spPr>
      </p:pic>
      <p:sp>
        <p:nvSpPr>
          <p:cNvPr id="9" name="Rectángulo 8">
            <a:extLst>
              <a:ext uri="{FF2B5EF4-FFF2-40B4-BE49-F238E27FC236}">
                <a16:creationId xmlns:a16="http://schemas.microsoft.com/office/drawing/2014/main" id="{8160C78D-8011-49C9-A0B4-214EA672CE64}"/>
              </a:ext>
            </a:extLst>
          </p:cNvPr>
          <p:cNvSpPr/>
          <p:nvPr/>
        </p:nvSpPr>
        <p:spPr>
          <a:xfrm>
            <a:off x="1190620" y="932020"/>
            <a:ext cx="4172938" cy="707886"/>
          </a:xfrm>
          <a:prstGeom prst="rect">
            <a:avLst/>
          </a:prstGeom>
          <a:noFill/>
        </p:spPr>
        <p:txBody>
          <a:bodyPr wrap="none" lIns="91440" tIns="45720" rIns="91440" bIns="45720">
            <a:spAutoFit/>
          </a:bodyPr>
          <a:lstStyle/>
          <a:p>
            <a:pPr algn="ctr"/>
            <a:r>
              <a:rPr lang="es-ES" sz="4000" b="1" cap="none" spc="0" dirty="0">
                <a:ln w="0"/>
                <a:solidFill>
                  <a:schemeClr val="tx1"/>
                </a:solidFill>
              </a:rPr>
              <a:t>Aplicación móvil</a:t>
            </a:r>
          </a:p>
        </p:txBody>
      </p:sp>
      <p:sp>
        <p:nvSpPr>
          <p:cNvPr id="10" name="CuadroTexto 9">
            <a:extLst>
              <a:ext uri="{FF2B5EF4-FFF2-40B4-BE49-F238E27FC236}">
                <a16:creationId xmlns:a16="http://schemas.microsoft.com/office/drawing/2014/main" id="{5F581252-24D3-4382-AAA0-87C75A5EC81A}"/>
              </a:ext>
            </a:extLst>
          </p:cNvPr>
          <p:cNvSpPr txBox="1"/>
          <p:nvPr/>
        </p:nvSpPr>
        <p:spPr>
          <a:xfrm>
            <a:off x="1097931" y="1700267"/>
            <a:ext cx="4810465" cy="4585871"/>
          </a:xfrm>
          <a:prstGeom prst="rect">
            <a:avLst/>
          </a:prstGeom>
          <a:noFill/>
        </p:spPr>
        <p:txBody>
          <a:bodyPr wrap="square" rtlCol="0">
            <a:spAutoFit/>
          </a:bodyPr>
          <a:lstStyle/>
          <a:p>
            <a:pPr marL="285750" indent="-285750">
              <a:buFont typeface="Arial" panose="020B0604020202020204" pitchFamily="34" charset="0"/>
              <a:buChar char="•"/>
            </a:pPr>
            <a:r>
              <a:rPr lang="es-EC" sz="2400" dirty="0"/>
              <a:t>Diseñada en APP Inventor.</a:t>
            </a:r>
          </a:p>
          <a:p>
            <a:pPr marL="285750" indent="-285750">
              <a:buFont typeface="Arial" panose="020B0604020202020204" pitchFamily="34" charset="0"/>
              <a:buChar char="•"/>
            </a:pPr>
            <a:r>
              <a:rPr lang="es-EC" sz="2400" dirty="0"/>
              <a:t>Permite conexión bluetooth con el dispositivo de cobro y sanitización.</a:t>
            </a:r>
          </a:p>
          <a:p>
            <a:pPr marL="285750" indent="-285750">
              <a:buFont typeface="Arial" panose="020B0604020202020204" pitchFamily="34" charset="0"/>
              <a:buChar char="•"/>
            </a:pPr>
            <a:r>
              <a:rPr lang="es-EC" sz="2400" dirty="0"/>
              <a:t>Facilita el ingreso de cantidad que se requiere cobrar.</a:t>
            </a:r>
          </a:p>
          <a:p>
            <a:pPr marL="285750" indent="-285750">
              <a:buFont typeface="Arial" panose="020B0604020202020204" pitchFamily="34" charset="0"/>
              <a:buChar char="•"/>
            </a:pPr>
            <a:r>
              <a:rPr lang="es-EC" sz="2400" dirty="0"/>
              <a:t>Muestra información sobre la cantidad ya ingresada la faltante y el vuelto cuando el valor ingresado supere al que quiere cobrar.</a:t>
            </a:r>
          </a:p>
          <a:p>
            <a:pPr marL="285750" indent="-285750">
              <a:buFont typeface="Arial" panose="020B0604020202020204" pitchFamily="34" charset="0"/>
              <a:buChar char="•"/>
            </a:pPr>
            <a:r>
              <a:rPr lang="es-EC" sz="2400" dirty="0"/>
              <a:t>Permite finalizar la conexión bluetooth.</a:t>
            </a:r>
          </a:p>
          <a:p>
            <a:pPr marL="285750" indent="-285750">
              <a:buFont typeface="Arial" panose="020B0604020202020204" pitchFamily="34" charset="0"/>
              <a:buChar char="•"/>
            </a:pPr>
            <a:endParaRPr lang="es-EC" sz="2800" dirty="0"/>
          </a:p>
        </p:txBody>
      </p:sp>
    </p:spTree>
    <p:extLst>
      <p:ext uri="{BB962C8B-B14F-4D97-AF65-F5344CB8AC3E}">
        <p14:creationId xmlns:p14="http://schemas.microsoft.com/office/powerpoint/2010/main" val="1439688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55B7DE0-8528-445A-973A-51B55FE49BDF}"/>
              </a:ext>
            </a:extLst>
          </p:cNvPr>
          <p:cNvSpPr>
            <a:spLocks noGrp="1"/>
          </p:cNvSpPr>
          <p:nvPr>
            <p:ph type="sldNum" sz="quarter" idx="12"/>
          </p:nvPr>
        </p:nvSpPr>
        <p:spPr/>
        <p:txBody>
          <a:bodyPr/>
          <a:lstStyle/>
          <a:p>
            <a:fld id="{A5BDCF8D-E97E-4CFD-B856-CE3892C87F4E}" type="slidenum">
              <a:rPr lang="es-EC" smtClean="0"/>
              <a:t>23</a:t>
            </a:fld>
            <a:endParaRPr lang="es-EC" dirty="0"/>
          </a:p>
        </p:txBody>
      </p:sp>
      <p:sp>
        <p:nvSpPr>
          <p:cNvPr id="3" name="Rectángulo 2">
            <a:extLst>
              <a:ext uri="{FF2B5EF4-FFF2-40B4-BE49-F238E27FC236}">
                <a16:creationId xmlns:a16="http://schemas.microsoft.com/office/drawing/2014/main" id="{BC7EDA4B-9678-4C64-8390-26229A9834A7}"/>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DISEÑO DE SOFTWARE</a:t>
            </a:r>
          </a:p>
        </p:txBody>
      </p:sp>
      <p:pic>
        <p:nvPicPr>
          <p:cNvPr id="4" name="Imagen 3">
            <a:extLst>
              <a:ext uri="{FF2B5EF4-FFF2-40B4-BE49-F238E27FC236}">
                <a16:creationId xmlns:a16="http://schemas.microsoft.com/office/drawing/2014/main" id="{DA45543B-CE99-4CF6-BFEE-DD0BDC3DEE7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Rectángulo 4">
            <a:extLst>
              <a:ext uri="{FF2B5EF4-FFF2-40B4-BE49-F238E27FC236}">
                <a16:creationId xmlns:a16="http://schemas.microsoft.com/office/drawing/2014/main" id="{007B7EA2-FD69-4213-9AD6-5B1F19C4D1C1}"/>
              </a:ext>
            </a:extLst>
          </p:cNvPr>
          <p:cNvSpPr/>
          <p:nvPr/>
        </p:nvSpPr>
        <p:spPr>
          <a:xfrm>
            <a:off x="991741" y="932020"/>
            <a:ext cx="6018507" cy="707886"/>
          </a:xfrm>
          <a:prstGeom prst="rect">
            <a:avLst/>
          </a:prstGeom>
          <a:noFill/>
        </p:spPr>
        <p:txBody>
          <a:bodyPr wrap="none" lIns="91440" tIns="45720" rIns="91440" bIns="45720">
            <a:spAutoFit/>
          </a:bodyPr>
          <a:lstStyle/>
          <a:p>
            <a:pPr algn="ctr"/>
            <a:r>
              <a:rPr lang="es-ES" sz="4000" b="1" cap="none" spc="0" dirty="0">
                <a:ln w="0"/>
                <a:solidFill>
                  <a:schemeClr val="tx1"/>
                </a:solidFill>
              </a:rPr>
              <a:t>Programa placa Arduino</a:t>
            </a:r>
          </a:p>
        </p:txBody>
      </p:sp>
      <p:pic>
        <p:nvPicPr>
          <p:cNvPr id="7" name="Imagen 6">
            <a:extLst>
              <a:ext uri="{FF2B5EF4-FFF2-40B4-BE49-F238E27FC236}">
                <a16:creationId xmlns:a16="http://schemas.microsoft.com/office/drawing/2014/main" id="{1819A077-6F56-4B60-89FB-97E5ECF48C08}"/>
              </a:ext>
            </a:extLst>
          </p:cNvPr>
          <p:cNvPicPr>
            <a:picLocks noChangeAspect="1"/>
          </p:cNvPicPr>
          <p:nvPr/>
        </p:nvPicPr>
        <p:blipFill>
          <a:blip r:embed="rId4"/>
          <a:stretch>
            <a:fillRect/>
          </a:stretch>
        </p:blipFill>
        <p:spPr>
          <a:xfrm>
            <a:off x="9106766" y="1045159"/>
            <a:ext cx="2494546" cy="5306419"/>
          </a:xfrm>
          <a:prstGeom prst="rect">
            <a:avLst/>
          </a:prstGeom>
        </p:spPr>
      </p:pic>
      <p:sp>
        <p:nvSpPr>
          <p:cNvPr id="8" name="CuadroTexto 7">
            <a:extLst>
              <a:ext uri="{FF2B5EF4-FFF2-40B4-BE49-F238E27FC236}">
                <a16:creationId xmlns:a16="http://schemas.microsoft.com/office/drawing/2014/main" id="{5E68BB72-8289-4AD5-B7CC-46D82DCF6ABE}"/>
              </a:ext>
            </a:extLst>
          </p:cNvPr>
          <p:cNvSpPr txBox="1"/>
          <p:nvPr/>
        </p:nvSpPr>
        <p:spPr>
          <a:xfrm>
            <a:off x="991741" y="1920161"/>
            <a:ext cx="7923659" cy="4801314"/>
          </a:xfrm>
          <a:prstGeom prst="rect">
            <a:avLst/>
          </a:prstGeom>
          <a:noFill/>
        </p:spPr>
        <p:txBody>
          <a:bodyPr wrap="square" rtlCol="0">
            <a:spAutoFit/>
          </a:bodyPr>
          <a:lstStyle/>
          <a:p>
            <a:pPr marL="285750" indent="-285750">
              <a:buFont typeface="Arial" panose="020B0604020202020204" pitchFamily="34" charset="0"/>
              <a:buChar char="•"/>
            </a:pPr>
            <a:r>
              <a:rPr lang="es-EC" sz="2400" b="1" dirty="0"/>
              <a:t>Estado cero</a:t>
            </a:r>
            <a:r>
              <a:rPr lang="es-EC" sz="2400" dirty="0"/>
              <a:t>: Conexión inalámbrica y se espera a que el usuario ingrese la cantidad que requiere cobrar.</a:t>
            </a:r>
          </a:p>
          <a:p>
            <a:pPr marL="285750" indent="-285750">
              <a:buFont typeface="Arial" panose="020B0604020202020204" pitchFamily="34" charset="0"/>
              <a:buChar char="•"/>
            </a:pPr>
            <a:r>
              <a:rPr lang="es-EC" sz="2400" b="1" dirty="0"/>
              <a:t>Estado uno</a:t>
            </a:r>
            <a:r>
              <a:rPr lang="es-EC" sz="2400" dirty="0"/>
              <a:t>: Se hace la lectura de los periféricos en espera de que el usuario ingrese alguna moneda o billete, se acumula el dinero ingresado, se calcula el vuelto y se emiten mensajes de estado vía bluetooth.</a:t>
            </a:r>
          </a:p>
          <a:p>
            <a:pPr marL="285750" indent="-285750">
              <a:buFont typeface="Arial" panose="020B0604020202020204" pitchFamily="34" charset="0"/>
              <a:buChar char="•"/>
            </a:pPr>
            <a:r>
              <a:rPr lang="es-EC" sz="2400" b="1" dirty="0"/>
              <a:t>Estado dos</a:t>
            </a:r>
            <a:r>
              <a:rPr lang="es-EC" sz="2400" dirty="0"/>
              <a:t>: Se controlan servomotores del mecanismo de entrega de cambio, se entrega el vuelto.</a:t>
            </a:r>
          </a:p>
          <a:p>
            <a:pPr marL="285750" indent="-285750">
              <a:buFont typeface="Arial" panose="020B0604020202020204" pitchFamily="34" charset="0"/>
              <a:buChar char="•"/>
            </a:pPr>
            <a:r>
              <a:rPr lang="es-EC" sz="2400" b="1" dirty="0"/>
              <a:t>Estado tres</a:t>
            </a:r>
            <a:r>
              <a:rPr lang="es-EC" sz="2400" dirty="0"/>
              <a:t>: Se emite mensaje de éxito vía bluetooth y alarma sonora, se enceran variables y se continua con el control de tiempo para servomotores del mecanismo de sanitización. </a:t>
            </a:r>
          </a:p>
          <a:p>
            <a:endParaRPr lang="es-EC" dirty="0"/>
          </a:p>
        </p:txBody>
      </p:sp>
    </p:spTree>
    <p:extLst>
      <p:ext uri="{BB962C8B-B14F-4D97-AF65-F5344CB8AC3E}">
        <p14:creationId xmlns:p14="http://schemas.microsoft.com/office/powerpoint/2010/main" val="1511441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869E40F-91AB-48C6-9DE7-6B47D5EFB6EF}"/>
              </a:ext>
            </a:extLst>
          </p:cNvPr>
          <p:cNvSpPr>
            <a:spLocks noGrp="1"/>
          </p:cNvSpPr>
          <p:nvPr>
            <p:ph type="sldNum" sz="quarter" idx="12"/>
          </p:nvPr>
        </p:nvSpPr>
        <p:spPr/>
        <p:txBody>
          <a:bodyPr/>
          <a:lstStyle/>
          <a:p>
            <a:fld id="{A5BDCF8D-E97E-4CFD-B856-CE3892C87F4E}" type="slidenum">
              <a:rPr lang="es-EC" smtClean="0"/>
              <a:t>24</a:t>
            </a:fld>
            <a:endParaRPr lang="es-EC" dirty="0"/>
          </a:p>
        </p:txBody>
      </p:sp>
      <p:sp>
        <p:nvSpPr>
          <p:cNvPr id="3" name="Rectángulo 2">
            <a:extLst>
              <a:ext uri="{FF2B5EF4-FFF2-40B4-BE49-F238E27FC236}">
                <a16:creationId xmlns:a16="http://schemas.microsoft.com/office/drawing/2014/main" id="{889B1293-DCDF-4DFF-B651-1D768D764A9F}"/>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PRUEBAS DE FUNCINAMIENTO</a:t>
            </a:r>
          </a:p>
        </p:txBody>
      </p:sp>
      <p:pic>
        <p:nvPicPr>
          <p:cNvPr id="4" name="Imagen 3">
            <a:extLst>
              <a:ext uri="{FF2B5EF4-FFF2-40B4-BE49-F238E27FC236}">
                <a16:creationId xmlns:a16="http://schemas.microsoft.com/office/drawing/2014/main" id="{17FEAC5C-7BF4-4B37-B58C-99C915DA00B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Rectángulo 4">
            <a:extLst>
              <a:ext uri="{FF2B5EF4-FFF2-40B4-BE49-F238E27FC236}">
                <a16:creationId xmlns:a16="http://schemas.microsoft.com/office/drawing/2014/main" id="{D84A6C8E-A061-45DC-AE62-86A099969E0C}"/>
              </a:ext>
            </a:extLst>
          </p:cNvPr>
          <p:cNvSpPr/>
          <p:nvPr/>
        </p:nvSpPr>
        <p:spPr>
          <a:xfrm>
            <a:off x="934352" y="746877"/>
            <a:ext cx="6285696" cy="707886"/>
          </a:xfrm>
          <a:prstGeom prst="rect">
            <a:avLst/>
          </a:prstGeom>
          <a:noFill/>
        </p:spPr>
        <p:txBody>
          <a:bodyPr wrap="none" lIns="91440" tIns="45720" rIns="91440" bIns="45720">
            <a:spAutoFit/>
          </a:bodyPr>
          <a:lstStyle/>
          <a:p>
            <a:pPr algn="ctr"/>
            <a:r>
              <a:rPr lang="es-ES" sz="4000" b="1" cap="none" spc="0" dirty="0">
                <a:ln w="0"/>
                <a:solidFill>
                  <a:schemeClr val="tx1"/>
                </a:solidFill>
              </a:rPr>
              <a:t>Seguridad para el usuario</a:t>
            </a:r>
          </a:p>
        </p:txBody>
      </p:sp>
      <p:sp>
        <p:nvSpPr>
          <p:cNvPr id="6" name="CuadroTexto 5">
            <a:extLst>
              <a:ext uri="{FF2B5EF4-FFF2-40B4-BE49-F238E27FC236}">
                <a16:creationId xmlns:a16="http://schemas.microsoft.com/office/drawing/2014/main" id="{937D9AA0-E7B3-4AD2-8BC5-F693593BB2FA}"/>
              </a:ext>
            </a:extLst>
          </p:cNvPr>
          <p:cNvSpPr txBox="1"/>
          <p:nvPr/>
        </p:nvSpPr>
        <p:spPr>
          <a:xfrm>
            <a:off x="934352" y="1454763"/>
            <a:ext cx="10667097" cy="874535"/>
          </a:xfrm>
          <a:prstGeom prst="rect">
            <a:avLst/>
          </a:prstGeom>
          <a:noFill/>
        </p:spPr>
        <p:txBody>
          <a:bodyPr wrap="square" rtlCol="0">
            <a:spAutoFit/>
          </a:bodyPr>
          <a:lstStyle/>
          <a:p>
            <a:pPr>
              <a:lnSpc>
                <a:spcPct val="150000"/>
              </a:lnSpc>
            </a:pPr>
            <a:r>
              <a:rPr lang="es-EC" dirty="0"/>
              <a:t>Una vez se completó el diseño del dispositivo se realizaron pruebas para comprobar su cumplimiento con normativas de seguridad eléctricas y para radiaciones UVC, aumentando los siguiente mecanismos:</a:t>
            </a:r>
          </a:p>
        </p:txBody>
      </p:sp>
      <p:graphicFrame>
        <p:nvGraphicFramePr>
          <p:cNvPr id="7" name="Diagrama 6">
            <a:extLst>
              <a:ext uri="{FF2B5EF4-FFF2-40B4-BE49-F238E27FC236}">
                <a16:creationId xmlns:a16="http://schemas.microsoft.com/office/drawing/2014/main" id="{1B180035-8C26-42E3-BF97-5225F2550D4F}"/>
              </a:ext>
            </a:extLst>
          </p:cNvPr>
          <p:cNvGraphicFramePr/>
          <p:nvPr>
            <p:extLst>
              <p:ext uri="{D42A27DB-BD31-4B8C-83A1-F6EECF244321}">
                <p14:modId xmlns:p14="http://schemas.microsoft.com/office/powerpoint/2010/main" val="2077880672"/>
              </p:ext>
            </p:extLst>
          </p:nvPr>
        </p:nvGraphicFramePr>
        <p:xfrm>
          <a:off x="1201003" y="2220653"/>
          <a:ext cx="10228997" cy="45008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30019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8CBA649-1E43-477C-9F11-5E437F78CDF1}"/>
              </a:ext>
            </a:extLst>
          </p:cNvPr>
          <p:cNvSpPr>
            <a:spLocks noGrp="1"/>
          </p:cNvSpPr>
          <p:nvPr>
            <p:ph type="sldNum" sz="quarter" idx="12"/>
          </p:nvPr>
        </p:nvSpPr>
        <p:spPr/>
        <p:txBody>
          <a:bodyPr/>
          <a:lstStyle/>
          <a:p>
            <a:fld id="{A5BDCF8D-E97E-4CFD-B856-CE3892C87F4E}" type="slidenum">
              <a:rPr lang="es-EC" smtClean="0"/>
              <a:t>25</a:t>
            </a:fld>
            <a:endParaRPr lang="es-EC" dirty="0"/>
          </a:p>
        </p:txBody>
      </p:sp>
      <p:sp>
        <p:nvSpPr>
          <p:cNvPr id="3" name="Rectángulo 2">
            <a:extLst>
              <a:ext uri="{FF2B5EF4-FFF2-40B4-BE49-F238E27FC236}">
                <a16:creationId xmlns:a16="http://schemas.microsoft.com/office/drawing/2014/main" id="{EAFF0CD1-5F17-4CAE-94FB-A070F56B28EF}"/>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PRUEBAS DE FUNCINAMIENTO</a:t>
            </a:r>
          </a:p>
        </p:txBody>
      </p:sp>
      <p:pic>
        <p:nvPicPr>
          <p:cNvPr id="4" name="Imagen 3">
            <a:extLst>
              <a:ext uri="{FF2B5EF4-FFF2-40B4-BE49-F238E27FC236}">
                <a16:creationId xmlns:a16="http://schemas.microsoft.com/office/drawing/2014/main" id="{26FE7602-16E0-4D39-8AEE-2EAA76B762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graphicFrame>
        <p:nvGraphicFramePr>
          <p:cNvPr id="6" name="Diagrama 5">
            <a:extLst>
              <a:ext uri="{FF2B5EF4-FFF2-40B4-BE49-F238E27FC236}">
                <a16:creationId xmlns:a16="http://schemas.microsoft.com/office/drawing/2014/main" id="{E68FEC76-0272-4021-A8F3-E81B7A67AC5D}"/>
              </a:ext>
            </a:extLst>
          </p:cNvPr>
          <p:cNvGraphicFramePr/>
          <p:nvPr>
            <p:extLst>
              <p:ext uri="{D42A27DB-BD31-4B8C-83A1-F6EECF244321}">
                <p14:modId xmlns:p14="http://schemas.microsoft.com/office/powerpoint/2010/main" val="3491542231"/>
              </p:ext>
            </p:extLst>
          </p:nvPr>
        </p:nvGraphicFramePr>
        <p:xfrm>
          <a:off x="1201003" y="932735"/>
          <a:ext cx="10425372" cy="54429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3144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84B2B3B-2B7E-421E-959D-30E971EB3486}"/>
              </a:ext>
            </a:extLst>
          </p:cNvPr>
          <p:cNvSpPr>
            <a:spLocks noGrp="1"/>
          </p:cNvSpPr>
          <p:nvPr>
            <p:ph type="sldNum" sz="quarter" idx="12"/>
          </p:nvPr>
        </p:nvSpPr>
        <p:spPr/>
        <p:txBody>
          <a:bodyPr/>
          <a:lstStyle/>
          <a:p>
            <a:fld id="{A5BDCF8D-E97E-4CFD-B856-CE3892C87F4E}" type="slidenum">
              <a:rPr lang="es-EC" smtClean="0"/>
              <a:t>26</a:t>
            </a:fld>
            <a:endParaRPr lang="es-EC" dirty="0"/>
          </a:p>
        </p:txBody>
      </p:sp>
      <p:sp>
        <p:nvSpPr>
          <p:cNvPr id="3" name="Rectángulo 2">
            <a:extLst>
              <a:ext uri="{FF2B5EF4-FFF2-40B4-BE49-F238E27FC236}">
                <a16:creationId xmlns:a16="http://schemas.microsoft.com/office/drawing/2014/main" id="{CB162DED-619A-4027-A6A2-B48ADCC004AF}"/>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CONCLUSIONES </a:t>
            </a:r>
          </a:p>
        </p:txBody>
      </p:sp>
      <p:pic>
        <p:nvPicPr>
          <p:cNvPr id="4" name="Imagen 3">
            <a:extLst>
              <a:ext uri="{FF2B5EF4-FFF2-40B4-BE49-F238E27FC236}">
                <a16:creationId xmlns:a16="http://schemas.microsoft.com/office/drawing/2014/main" id="{F38B2071-B35E-4889-BBCF-0C3873A7CC6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6" name="CuadroTexto 5">
            <a:extLst>
              <a:ext uri="{FF2B5EF4-FFF2-40B4-BE49-F238E27FC236}">
                <a16:creationId xmlns:a16="http://schemas.microsoft.com/office/drawing/2014/main" id="{D822382E-16A2-47FD-8C63-D056D96E7817}"/>
              </a:ext>
            </a:extLst>
          </p:cNvPr>
          <p:cNvSpPr txBox="1"/>
          <p:nvPr/>
        </p:nvSpPr>
        <p:spPr>
          <a:xfrm>
            <a:off x="1201003" y="982176"/>
            <a:ext cx="9974522" cy="4893647"/>
          </a:xfrm>
          <a:prstGeom prst="rect">
            <a:avLst/>
          </a:prstGeom>
          <a:noFill/>
        </p:spPr>
        <p:txBody>
          <a:bodyPr wrap="square" rtlCol="0">
            <a:spAutoFit/>
          </a:bodyPr>
          <a:lstStyle/>
          <a:p>
            <a:pPr marL="342900" indent="-342900">
              <a:buFont typeface="Arial" panose="020B0604020202020204" pitchFamily="34" charset="0"/>
              <a:buChar char="•"/>
            </a:pPr>
            <a:r>
              <a:rPr lang="es-MX" sz="2400" dirty="0"/>
              <a:t>Se pudo diseñar e implementar un dispositivo capaz de cobrar dinero en efectivo y entregar cambio, aplicando sobre monedas y billetes luz UVC germicida en una dosis mínima de 1000 mJ/cm2, durante al menos 30 minutos para eliminar el SARS-CoV 2 de su superficie, valores que han sido obtenidos acorde a las recomendaciones de la IUVA.</a:t>
            </a:r>
          </a:p>
          <a:p>
            <a:pPr marL="342900" indent="-342900">
              <a:buFont typeface="Arial" panose="020B0604020202020204" pitchFamily="34" charset="0"/>
              <a:buChar char="•"/>
            </a:pPr>
            <a:r>
              <a:rPr lang="es-MX" sz="2400" dirty="0"/>
              <a:t>Los protocolos de seguridad implantados en el dispositivo como uso de fusible, aislamiento de conductores, paredes de protección en componentes mecánicos, sellos para impedir salida de radiación UVC, sensor para impedir trabajo de luces UVC con la puerta abierta, carcasa termoformada y advertencias de alto voltaje y radiación UVC, son eficaces y garantizan la seguridad del usuario ya que este dispositivo guarda de exponer al usuario a la luz UVC y al alto voltaje.</a:t>
            </a:r>
          </a:p>
          <a:p>
            <a:pPr marL="342900" indent="-342900">
              <a:buFont typeface="Arial" panose="020B0604020202020204" pitchFamily="34" charset="0"/>
              <a:buChar char="•"/>
            </a:pPr>
            <a:endParaRPr lang="es-EC" sz="2400" dirty="0"/>
          </a:p>
        </p:txBody>
      </p:sp>
    </p:spTree>
    <p:extLst>
      <p:ext uri="{BB962C8B-B14F-4D97-AF65-F5344CB8AC3E}">
        <p14:creationId xmlns:p14="http://schemas.microsoft.com/office/powerpoint/2010/main" val="3687327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79863DB-4E3A-43D0-A1A1-87840DB2CCCF}"/>
              </a:ext>
            </a:extLst>
          </p:cNvPr>
          <p:cNvSpPr>
            <a:spLocks noGrp="1"/>
          </p:cNvSpPr>
          <p:nvPr>
            <p:ph type="sldNum" sz="quarter" idx="12"/>
          </p:nvPr>
        </p:nvSpPr>
        <p:spPr/>
        <p:txBody>
          <a:bodyPr/>
          <a:lstStyle/>
          <a:p>
            <a:fld id="{A5BDCF8D-E97E-4CFD-B856-CE3892C87F4E}" type="slidenum">
              <a:rPr lang="es-EC" smtClean="0"/>
              <a:t>27</a:t>
            </a:fld>
            <a:endParaRPr lang="es-EC" dirty="0"/>
          </a:p>
        </p:txBody>
      </p:sp>
      <p:sp>
        <p:nvSpPr>
          <p:cNvPr id="3" name="Rectángulo 2">
            <a:extLst>
              <a:ext uri="{FF2B5EF4-FFF2-40B4-BE49-F238E27FC236}">
                <a16:creationId xmlns:a16="http://schemas.microsoft.com/office/drawing/2014/main" id="{54BFD1FA-3777-485F-BC61-F676A11ABF73}"/>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CONCLUSIONES </a:t>
            </a:r>
          </a:p>
        </p:txBody>
      </p:sp>
      <p:pic>
        <p:nvPicPr>
          <p:cNvPr id="4" name="Imagen 3">
            <a:extLst>
              <a:ext uri="{FF2B5EF4-FFF2-40B4-BE49-F238E27FC236}">
                <a16:creationId xmlns:a16="http://schemas.microsoft.com/office/drawing/2014/main" id="{A1020870-0FF3-4999-AF40-42148A6DF4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CuadroTexto 4">
            <a:extLst>
              <a:ext uri="{FF2B5EF4-FFF2-40B4-BE49-F238E27FC236}">
                <a16:creationId xmlns:a16="http://schemas.microsoft.com/office/drawing/2014/main" id="{CFE95BCB-458B-451F-9093-3F0B13EC7ADC}"/>
              </a:ext>
            </a:extLst>
          </p:cNvPr>
          <p:cNvSpPr txBox="1"/>
          <p:nvPr/>
        </p:nvSpPr>
        <p:spPr>
          <a:xfrm>
            <a:off x="1201003" y="982176"/>
            <a:ext cx="9974522" cy="4893647"/>
          </a:xfrm>
          <a:prstGeom prst="rect">
            <a:avLst/>
          </a:prstGeom>
          <a:noFill/>
        </p:spPr>
        <p:txBody>
          <a:bodyPr wrap="square" rtlCol="0">
            <a:spAutoFit/>
          </a:bodyPr>
          <a:lstStyle/>
          <a:p>
            <a:pPr marL="342900" indent="-342900">
              <a:buFont typeface="Arial" panose="020B0604020202020204" pitchFamily="34" charset="0"/>
              <a:buChar char="•"/>
            </a:pPr>
            <a:r>
              <a:rPr lang="es-MX" sz="2400" dirty="0"/>
              <a:t>De las encuestas de opinión aplicadas a los dueños de negocios y a sus clientes se evidenció la preferencia de los primeros por contar con un dispositivo que preste este servicio, y de los otros a comprar en un lugar donde se cuente con un dispositivo de desinfección de efectivo mediante luz UVC.  Además, los dueños de negocios creen que el precio del dispositivo está por debajo del valor real ($584,76 USD), lo que supondría un problema al momento de comercializar el dispositivo. </a:t>
            </a:r>
          </a:p>
          <a:p>
            <a:pPr marL="342900" indent="-342900">
              <a:buFont typeface="Arial" panose="020B0604020202020204" pitchFamily="34" charset="0"/>
              <a:buChar char="•"/>
            </a:pPr>
            <a:r>
              <a:rPr lang="es-MX" sz="2400" dirty="0"/>
              <a:t> También, en las encuestas se determinó, como ventaja del dispositivo diseñado, que el 100% de dueños de negocios y sus clientes utilizan alcohol antiséptico para desinfectar el dinero, cuyo costo es alto en comparación con el costo de operación del equipo de desinfección diseñado.  Además, el uso de alcohol y otros desinfectantes generan residuos dañinos que afectan a la piel, lo que no ocurre con la aplicación del dispositivo diseñado.</a:t>
            </a:r>
            <a:endParaRPr lang="es-EC" sz="2400" dirty="0"/>
          </a:p>
        </p:txBody>
      </p:sp>
    </p:spTree>
    <p:extLst>
      <p:ext uri="{BB962C8B-B14F-4D97-AF65-F5344CB8AC3E}">
        <p14:creationId xmlns:p14="http://schemas.microsoft.com/office/powerpoint/2010/main" val="3812371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315684F-2E67-4DC8-A0BD-C06AB4316AEF}"/>
              </a:ext>
            </a:extLst>
          </p:cNvPr>
          <p:cNvSpPr>
            <a:spLocks noGrp="1"/>
          </p:cNvSpPr>
          <p:nvPr>
            <p:ph type="sldNum" sz="quarter" idx="12"/>
          </p:nvPr>
        </p:nvSpPr>
        <p:spPr/>
        <p:txBody>
          <a:bodyPr/>
          <a:lstStyle/>
          <a:p>
            <a:fld id="{A5BDCF8D-E97E-4CFD-B856-CE3892C87F4E}" type="slidenum">
              <a:rPr lang="es-EC" smtClean="0"/>
              <a:t>28</a:t>
            </a:fld>
            <a:endParaRPr lang="es-EC" dirty="0"/>
          </a:p>
        </p:txBody>
      </p:sp>
      <p:sp>
        <p:nvSpPr>
          <p:cNvPr id="3" name="Rectángulo 2">
            <a:extLst>
              <a:ext uri="{FF2B5EF4-FFF2-40B4-BE49-F238E27FC236}">
                <a16:creationId xmlns:a16="http://schemas.microsoft.com/office/drawing/2014/main" id="{BE825992-8363-4B89-92CF-10699F348A4B}"/>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cap="none" spc="0" dirty="0">
                <a:ln w="0"/>
                <a:solidFill>
                  <a:schemeClr val="tx1"/>
                </a:solidFill>
                <a:effectLst>
                  <a:outerShdw blurRad="38100" dist="19050" dir="2700000" algn="tl" rotWithShape="0">
                    <a:schemeClr val="dk1">
                      <a:alpha val="40000"/>
                    </a:schemeClr>
                  </a:outerShdw>
                </a:effectLst>
              </a:rPr>
              <a:t>RECOMENDACIONES </a:t>
            </a:r>
          </a:p>
        </p:txBody>
      </p:sp>
      <p:pic>
        <p:nvPicPr>
          <p:cNvPr id="4" name="Imagen 3">
            <a:extLst>
              <a:ext uri="{FF2B5EF4-FFF2-40B4-BE49-F238E27FC236}">
                <a16:creationId xmlns:a16="http://schemas.microsoft.com/office/drawing/2014/main" id="{8E0DAE04-2013-40E2-AF72-CE26B2ABB3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CuadroTexto 4">
            <a:extLst>
              <a:ext uri="{FF2B5EF4-FFF2-40B4-BE49-F238E27FC236}">
                <a16:creationId xmlns:a16="http://schemas.microsoft.com/office/drawing/2014/main" id="{8068EFB4-D937-4535-A385-40C490313AEB}"/>
              </a:ext>
            </a:extLst>
          </p:cNvPr>
          <p:cNvSpPr txBox="1"/>
          <p:nvPr/>
        </p:nvSpPr>
        <p:spPr>
          <a:xfrm>
            <a:off x="1201003" y="982176"/>
            <a:ext cx="9974522" cy="3416320"/>
          </a:xfrm>
          <a:prstGeom prst="rect">
            <a:avLst/>
          </a:prstGeom>
          <a:noFill/>
        </p:spPr>
        <p:txBody>
          <a:bodyPr wrap="square" rtlCol="0">
            <a:spAutoFit/>
          </a:bodyPr>
          <a:lstStyle/>
          <a:p>
            <a:pPr marL="342900" indent="-342900">
              <a:buFont typeface="Arial" panose="020B0604020202020204" pitchFamily="34" charset="0"/>
              <a:buChar char="•"/>
            </a:pPr>
            <a:r>
              <a:rPr lang="es-MX" sz="2400" dirty="0"/>
              <a:t>Durante el trabajo se evidencio que en el Ecuador no existen normativas que regulen productos que trabajan con luz UVC para la desinfección de superficies, es por eso que sería recomendable se inicie con una normativa de regulación a fin de evitar accidentes o daños en los usuarios y darle seguridad a los mismos al comprar este tipo de productos. </a:t>
            </a:r>
          </a:p>
          <a:p>
            <a:pPr marL="342900" indent="-342900">
              <a:buFont typeface="Arial" panose="020B0604020202020204" pitchFamily="34" charset="0"/>
              <a:buChar char="•"/>
            </a:pPr>
            <a:r>
              <a:rPr lang="es-MX" sz="2400" dirty="0"/>
              <a:t>Siempre es importante advertir al usuario sobre el proceso de sanitización mediante luz UVC, ya que muchos por desconocimiento pueden hacer un mal uso del dispositivo y causarse daños a ellos mimos o a quienes se encuentran a su alrededor.</a:t>
            </a:r>
            <a:endParaRPr lang="es-EC" sz="2400" dirty="0"/>
          </a:p>
        </p:txBody>
      </p:sp>
    </p:spTree>
    <p:extLst>
      <p:ext uri="{BB962C8B-B14F-4D97-AF65-F5344CB8AC3E}">
        <p14:creationId xmlns:p14="http://schemas.microsoft.com/office/powerpoint/2010/main" val="2504640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675ADBC-54B0-4C30-9F25-5B2EEE0C85EF}"/>
              </a:ext>
            </a:extLst>
          </p:cNvPr>
          <p:cNvSpPr>
            <a:spLocks noGrp="1"/>
          </p:cNvSpPr>
          <p:nvPr>
            <p:ph type="sldNum" sz="quarter" idx="12"/>
          </p:nvPr>
        </p:nvSpPr>
        <p:spPr/>
        <p:txBody>
          <a:bodyPr/>
          <a:lstStyle/>
          <a:p>
            <a:fld id="{A5BDCF8D-E97E-4CFD-B856-CE3892C87F4E}" type="slidenum">
              <a:rPr lang="es-EC" smtClean="0"/>
              <a:t>29</a:t>
            </a:fld>
            <a:endParaRPr lang="es-EC" dirty="0"/>
          </a:p>
        </p:txBody>
      </p:sp>
      <p:sp>
        <p:nvSpPr>
          <p:cNvPr id="3" name="Rectángulo 2">
            <a:extLst>
              <a:ext uri="{FF2B5EF4-FFF2-40B4-BE49-F238E27FC236}">
                <a16:creationId xmlns:a16="http://schemas.microsoft.com/office/drawing/2014/main" id="{11B06941-7201-496E-A906-08B800DEA0B6}"/>
              </a:ext>
            </a:extLst>
          </p:cNvPr>
          <p:cNvSpPr/>
          <p:nvPr/>
        </p:nvSpPr>
        <p:spPr>
          <a:xfrm>
            <a:off x="1201003" y="136525"/>
            <a:ext cx="9594375" cy="707886"/>
          </a:xfrm>
          <a:prstGeom prst="rect">
            <a:avLst/>
          </a:prstGeom>
          <a:noFill/>
        </p:spPr>
        <p:txBody>
          <a:bodyPr wrap="square" lIns="91440" tIns="45720" rIns="91440" bIns="45720">
            <a:spAutoFit/>
          </a:bodyPr>
          <a:lstStyle/>
          <a:p>
            <a:pPr algn="ctr"/>
            <a:r>
              <a:rPr lang="es-MX" sz="4000" b="1" dirty="0">
                <a:ln w="0"/>
                <a:effectLst>
                  <a:outerShdw blurRad="38100" dist="19050" dir="2700000" algn="tl" rotWithShape="0">
                    <a:schemeClr val="dk1">
                      <a:alpha val="40000"/>
                    </a:schemeClr>
                  </a:outerShdw>
                </a:effectLst>
              </a:rPr>
              <a:t>TRABAJOS A FUTURO</a:t>
            </a:r>
            <a:endParaRPr lang="es-MX" sz="4000" b="1" cap="none" spc="0" dirty="0">
              <a:ln w="0"/>
              <a:solidFill>
                <a:schemeClr val="tx1"/>
              </a:solidFill>
              <a:effectLst>
                <a:outerShdw blurRad="38100" dist="19050" dir="2700000" algn="tl" rotWithShape="0">
                  <a:schemeClr val="dk1">
                    <a:alpha val="40000"/>
                  </a:schemeClr>
                </a:outerShdw>
              </a:effectLst>
            </a:endParaRPr>
          </a:p>
        </p:txBody>
      </p:sp>
      <p:pic>
        <p:nvPicPr>
          <p:cNvPr id="4" name="Imagen 3">
            <a:extLst>
              <a:ext uri="{FF2B5EF4-FFF2-40B4-BE49-F238E27FC236}">
                <a16:creationId xmlns:a16="http://schemas.microsoft.com/office/drawing/2014/main" id="{3DDB0CF2-12D0-4B06-9503-8A7ECEDF133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CuadroTexto 4">
            <a:extLst>
              <a:ext uri="{FF2B5EF4-FFF2-40B4-BE49-F238E27FC236}">
                <a16:creationId xmlns:a16="http://schemas.microsoft.com/office/drawing/2014/main" id="{0593D87A-D575-4340-881C-3712DDC52A87}"/>
              </a:ext>
            </a:extLst>
          </p:cNvPr>
          <p:cNvSpPr txBox="1"/>
          <p:nvPr/>
        </p:nvSpPr>
        <p:spPr>
          <a:xfrm>
            <a:off x="1201003" y="982176"/>
            <a:ext cx="9974522" cy="4893647"/>
          </a:xfrm>
          <a:prstGeom prst="rect">
            <a:avLst/>
          </a:prstGeom>
          <a:noFill/>
        </p:spPr>
        <p:txBody>
          <a:bodyPr wrap="square" rtlCol="0">
            <a:spAutoFit/>
          </a:bodyPr>
          <a:lstStyle/>
          <a:p>
            <a:pPr marL="342900" indent="-342900">
              <a:buFont typeface="Arial" panose="020B0604020202020204" pitchFamily="34" charset="0"/>
              <a:buChar char="•"/>
            </a:pPr>
            <a:r>
              <a:rPr lang="es-MX" sz="2400" dirty="0"/>
              <a:t>Se propone integrar el dispositivo diseñado en dispensadores automáticos de productos como una máquina de vending que desinfecte el dinero y los productos a ser entregados.</a:t>
            </a:r>
          </a:p>
          <a:p>
            <a:pPr marL="342900" indent="-342900">
              <a:buFont typeface="Arial" panose="020B0604020202020204" pitchFamily="34" charset="0"/>
              <a:buChar char="•"/>
            </a:pPr>
            <a:r>
              <a:rPr lang="es-MX" sz="2400" dirty="0"/>
              <a:t>Se propone añadir al dispositivo diseñado métodos de pago electrónicos para contribuir al cambio hacia el dinero electrónico y métodos de pago sin contacto físico. </a:t>
            </a:r>
          </a:p>
          <a:p>
            <a:pPr marL="342900" indent="-342900">
              <a:buFont typeface="Arial" panose="020B0604020202020204" pitchFamily="34" charset="0"/>
              <a:buChar char="•"/>
            </a:pPr>
            <a:r>
              <a:rPr lang="es-MX" sz="2400" dirty="0"/>
              <a:t>Se propone determinar la capacidad germicida del dispositivo diseñado, tanto en monedas como en billetes, comparando antes y después de ser sometidos a la desinfección.</a:t>
            </a:r>
          </a:p>
          <a:p>
            <a:pPr marL="342900" indent="-342900">
              <a:buFont typeface="Arial" panose="020B0604020202020204" pitchFamily="34" charset="0"/>
              <a:buChar char="•"/>
            </a:pPr>
            <a:r>
              <a:rPr lang="es-MX" sz="2400" dirty="0"/>
              <a:t>Se propone añadir una memoria que tome los datos de cada transacción que se realice mediante el dispositivo a fin de utilizar estos datos para mejorarlo, hacerlo más eficiente y contar con información para la toma de decisiones. </a:t>
            </a:r>
            <a:endParaRPr lang="es-EC" sz="2400" dirty="0"/>
          </a:p>
        </p:txBody>
      </p:sp>
    </p:spTree>
    <p:extLst>
      <p:ext uri="{BB962C8B-B14F-4D97-AF65-F5344CB8AC3E}">
        <p14:creationId xmlns:p14="http://schemas.microsoft.com/office/powerpoint/2010/main" val="333598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1B1B1DC-687C-4D38-B164-52B80397E03A}"/>
              </a:ext>
            </a:extLst>
          </p:cNvPr>
          <p:cNvSpPr>
            <a:spLocks noGrp="1"/>
          </p:cNvSpPr>
          <p:nvPr>
            <p:ph type="sldNum" sz="quarter" idx="12"/>
          </p:nvPr>
        </p:nvSpPr>
        <p:spPr/>
        <p:txBody>
          <a:bodyPr/>
          <a:lstStyle/>
          <a:p>
            <a:fld id="{A5BDCF8D-E97E-4CFD-B856-CE3892C87F4E}" type="slidenum">
              <a:rPr lang="es-EC" smtClean="0"/>
              <a:t>3</a:t>
            </a:fld>
            <a:endParaRPr lang="es-EC" dirty="0"/>
          </a:p>
        </p:txBody>
      </p:sp>
      <p:pic>
        <p:nvPicPr>
          <p:cNvPr id="4" name="Imagen 3">
            <a:extLst>
              <a:ext uri="{FF2B5EF4-FFF2-40B4-BE49-F238E27FC236}">
                <a16:creationId xmlns:a16="http://schemas.microsoft.com/office/drawing/2014/main" id="{542B4C8E-CAA8-4F3F-9A66-A0AE1F4B72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299700" y="0"/>
            <a:ext cx="1527174" cy="1380955"/>
          </a:xfrm>
          <a:prstGeom prst="rect">
            <a:avLst/>
          </a:prstGeom>
        </p:spPr>
      </p:pic>
      <p:sp>
        <p:nvSpPr>
          <p:cNvPr id="5" name="Rectángulo 4">
            <a:extLst>
              <a:ext uri="{FF2B5EF4-FFF2-40B4-BE49-F238E27FC236}">
                <a16:creationId xmlns:a16="http://schemas.microsoft.com/office/drawing/2014/main" id="{FEB0500F-8868-4147-9B15-9A6585DA57B8}"/>
              </a:ext>
            </a:extLst>
          </p:cNvPr>
          <p:cNvSpPr/>
          <p:nvPr/>
        </p:nvSpPr>
        <p:spPr>
          <a:xfrm>
            <a:off x="3326620" y="228812"/>
            <a:ext cx="5538760"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INTRODUCCIÓN</a:t>
            </a:r>
            <a:endParaRPr lang="es-ES" sz="5400" b="0" cap="none" spc="0" dirty="0">
              <a:ln w="0"/>
              <a:solidFill>
                <a:schemeClr val="tx1"/>
              </a:solidFill>
              <a:effectLst>
                <a:outerShdw blurRad="38100" dist="19050" dir="2700000" algn="tl" rotWithShape="0">
                  <a:schemeClr val="dk1">
                    <a:alpha val="40000"/>
                  </a:schemeClr>
                </a:outerShdw>
              </a:effectLst>
            </a:endParaRPr>
          </a:p>
        </p:txBody>
      </p:sp>
      <p:graphicFrame>
        <p:nvGraphicFramePr>
          <p:cNvPr id="6" name="Diagrama 5">
            <a:extLst>
              <a:ext uri="{FF2B5EF4-FFF2-40B4-BE49-F238E27FC236}">
                <a16:creationId xmlns:a16="http://schemas.microsoft.com/office/drawing/2014/main" id="{4DC2BC9F-FED7-464D-AE17-DCB86113D8DB}"/>
              </a:ext>
            </a:extLst>
          </p:cNvPr>
          <p:cNvGraphicFramePr/>
          <p:nvPr>
            <p:extLst>
              <p:ext uri="{D42A27DB-BD31-4B8C-83A1-F6EECF244321}">
                <p14:modId xmlns:p14="http://schemas.microsoft.com/office/powerpoint/2010/main" val="1868249514"/>
              </p:ext>
            </p:extLst>
          </p:nvPr>
        </p:nvGraphicFramePr>
        <p:xfrm>
          <a:off x="1130869" y="1496691"/>
          <a:ext cx="10469728" cy="47632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15927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232B6B7-9C00-4CEF-A6C9-4B5EF276CC85}"/>
              </a:ext>
            </a:extLst>
          </p:cNvPr>
          <p:cNvSpPr>
            <a:spLocks noGrp="1"/>
          </p:cNvSpPr>
          <p:nvPr>
            <p:ph type="sldNum" sz="quarter" idx="12"/>
          </p:nvPr>
        </p:nvSpPr>
        <p:spPr/>
        <p:txBody>
          <a:bodyPr/>
          <a:lstStyle/>
          <a:p>
            <a:fld id="{A5BDCF8D-E97E-4CFD-B856-CE3892C87F4E}" type="slidenum">
              <a:rPr lang="es-EC" smtClean="0"/>
              <a:t>30</a:t>
            </a:fld>
            <a:endParaRPr lang="es-EC" dirty="0"/>
          </a:p>
        </p:txBody>
      </p:sp>
      <p:sp>
        <p:nvSpPr>
          <p:cNvPr id="3" name="Rectángulo 2">
            <a:extLst>
              <a:ext uri="{FF2B5EF4-FFF2-40B4-BE49-F238E27FC236}">
                <a16:creationId xmlns:a16="http://schemas.microsoft.com/office/drawing/2014/main" id="{1A29CB57-23A8-41E9-98CF-9E17DCC905DB}"/>
              </a:ext>
            </a:extLst>
          </p:cNvPr>
          <p:cNvSpPr/>
          <p:nvPr/>
        </p:nvSpPr>
        <p:spPr>
          <a:xfrm>
            <a:off x="1535108" y="2967335"/>
            <a:ext cx="9121792" cy="923330"/>
          </a:xfrm>
          <a:prstGeom prst="rect">
            <a:avLst/>
          </a:prstGeom>
          <a:noFill/>
        </p:spPr>
        <p:txBody>
          <a:bodyPr wrap="none" lIns="91440" tIns="45720" rIns="91440" bIns="45720">
            <a:spAutoFit/>
          </a:bodyPr>
          <a:lstStyle/>
          <a:p>
            <a:pPr algn="ctr"/>
            <a:r>
              <a:rPr lang="es-ES" sz="5400" b="0" cap="none" spc="0" dirty="0">
                <a:ln w="0"/>
                <a:solidFill>
                  <a:schemeClr val="accent1"/>
                </a:solidFill>
                <a:effectLst>
                  <a:outerShdw blurRad="38100" dist="25400" dir="5400000" algn="ctr" rotWithShape="0">
                    <a:srgbClr val="6E747A">
                      <a:alpha val="43000"/>
                    </a:srgbClr>
                  </a:outerShdw>
                </a:effectLst>
              </a:rPr>
              <a:t>GRACIAS POR SU ATENCIÓN</a:t>
            </a:r>
          </a:p>
        </p:txBody>
      </p:sp>
    </p:spTree>
    <p:extLst>
      <p:ext uri="{BB962C8B-B14F-4D97-AF65-F5344CB8AC3E}">
        <p14:creationId xmlns:p14="http://schemas.microsoft.com/office/powerpoint/2010/main" val="2141021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4FE4816-2B0A-409B-B7A0-95B6B491B02C}"/>
              </a:ext>
            </a:extLst>
          </p:cNvPr>
          <p:cNvSpPr>
            <a:spLocks noGrp="1"/>
          </p:cNvSpPr>
          <p:nvPr>
            <p:ph type="sldNum" sz="quarter" idx="12"/>
          </p:nvPr>
        </p:nvSpPr>
        <p:spPr/>
        <p:txBody>
          <a:bodyPr/>
          <a:lstStyle/>
          <a:p>
            <a:fld id="{A5BDCF8D-E97E-4CFD-B856-CE3892C87F4E}" type="slidenum">
              <a:rPr lang="es-EC" smtClean="0"/>
              <a:t>4</a:t>
            </a:fld>
            <a:endParaRPr lang="es-EC" dirty="0"/>
          </a:p>
        </p:txBody>
      </p:sp>
      <p:pic>
        <p:nvPicPr>
          <p:cNvPr id="3" name="Imagen 2">
            <a:extLst>
              <a:ext uri="{FF2B5EF4-FFF2-40B4-BE49-F238E27FC236}">
                <a16:creationId xmlns:a16="http://schemas.microsoft.com/office/drawing/2014/main" id="{18B4A42D-0FB3-40BA-8A22-926DAA95E94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299700" y="0"/>
            <a:ext cx="1527174" cy="1380955"/>
          </a:xfrm>
          <a:prstGeom prst="rect">
            <a:avLst/>
          </a:prstGeom>
        </p:spPr>
      </p:pic>
      <p:sp>
        <p:nvSpPr>
          <p:cNvPr id="4" name="Rectángulo 3">
            <a:extLst>
              <a:ext uri="{FF2B5EF4-FFF2-40B4-BE49-F238E27FC236}">
                <a16:creationId xmlns:a16="http://schemas.microsoft.com/office/drawing/2014/main" id="{4BEED3F6-6A84-4BDC-999A-6955A4321808}"/>
              </a:ext>
            </a:extLst>
          </p:cNvPr>
          <p:cNvSpPr/>
          <p:nvPr/>
        </p:nvSpPr>
        <p:spPr>
          <a:xfrm>
            <a:off x="4328757" y="228812"/>
            <a:ext cx="3534494"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OBJETIVOS</a:t>
            </a:r>
            <a:endParaRPr lang="es-ES" sz="5400" b="0" cap="none" spc="0" dirty="0">
              <a:ln w="0"/>
              <a:solidFill>
                <a:schemeClr val="tx1"/>
              </a:solidFill>
              <a:effectLst>
                <a:outerShdw blurRad="38100" dist="19050" dir="2700000" algn="tl" rotWithShape="0">
                  <a:schemeClr val="dk1">
                    <a:alpha val="40000"/>
                  </a:schemeClr>
                </a:outerShdw>
              </a:effectLst>
            </a:endParaRPr>
          </a:p>
        </p:txBody>
      </p:sp>
      <p:sp>
        <p:nvSpPr>
          <p:cNvPr id="5" name="CuadroTexto 4">
            <a:extLst>
              <a:ext uri="{FF2B5EF4-FFF2-40B4-BE49-F238E27FC236}">
                <a16:creationId xmlns:a16="http://schemas.microsoft.com/office/drawing/2014/main" id="{1E295FE7-E689-4EED-8B9E-2C44525F667F}"/>
              </a:ext>
            </a:extLst>
          </p:cNvPr>
          <p:cNvSpPr txBox="1"/>
          <p:nvPr/>
        </p:nvSpPr>
        <p:spPr>
          <a:xfrm>
            <a:off x="968991" y="1282890"/>
            <a:ext cx="10857883" cy="5029518"/>
          </a:xfrm>
          <a:prstGeom prst="rect">
            <a:avLst/>
          </a:prstGeom>
          <a:noFill/>
        </p:spPr>
        <p:txBody>
          <a:bodyPr wrap="square" rtlCol="0">
            <a:spAutoFit/>
          </a:bodyPr>
          <a:lstStyle/>
          <a:p>
            <a:pPr lvl="1">
              <a:lnSpc>
                <a:spcPct val="150000"/>
              </a:lnSpc>
            </a:pPr>
            <a:r>
              <a:rPr lang="es-MX" b="1" dirty="0"/>
              <a:t>Objetivo General</a:t>
            </a:r>
          </a:p>
          <a:p>
            <a:pPr>
              <a:lnSpc>
                <a:spcPct val="150000"/>
              </a:lnSpc>
            </a:pPr>
            <a:r>
              <a:rPr lang="es-MX" dirty="0"/>
              <a:t>• Diseñar e implementar un dispositivo de cobro y sanitización de dinero en efectivo mediante la exposición a luz ultravioleta UVC, que permita evitar la propagación del COVID-19.</a:t>
            </a:r>
          </a:p>
          <a:p>
            <a:pPr lvl="1">
              <a:lnSpc>
                <a:spcPct val="150000"/>
              </a:lnSpc>
            </a:pPr>
            <a:r>
              <a:rPr lang="es-MX" b="1" dirty="0"/>
              <a:t>Objetivos Específicos</a:t>
            </a:r>
          </a:p>
          <a:p>
            <a:pPr>
              <a:lnSpc>
                <a:spcPct val="150000"/>
              </a:lnSpc>
            </a:pPr>
            <a:r>
              <a:rPr lang="es-MX" dirty="0"/>
              <a:t>• Investigar la técnica de sanitización mediante luz ultravioleta UVC y su eficacia contra el COVID-19.</a:t>
            </a:r>
          </a:p>
          <a:p>
            <a:pPr>
              <a:lnSpc>
                <a:spcPct val="150000"/>
              </a:lnSpc>
            </a:pPr>
            <a:r>
              <a:rPr lang="es-MX" dirty="0"/>
              <a:t>• Diseñar un sistema de cobro de dinero en efectivo capaz de aplicar a los billetes y monedas receptadas luz ultravioleta UVC que sea seguro para el usuario.</a:t>
            </a:r>
          </a:p>
          <a:p>
            <a:pPr>
              <a:lnSpc>
                <a:spcPct val="150000"/>
              </a:lnSpc>
            </a:pPr>
            <a:r>
              <a:rPr lang="es-MX" dirty="0"/>
              <a:t>• Construir el dispositivo diseñado para verificar su funcionamiento y su aceptación por parte de los usuarios.</a:t>
            </a:r>
          </a:p>
          <a:p>
            <a:pPr>
              <a:lnSpc>
                <a:spcPct val="150000"/>
              </a:lnSpc>
            </a:pPr>
            <a:r>
              <a:rPr lang="es-MX" dirty="0"/>
              <a:t>• Establecer las ventajas que ofrece el sistema diseñado frente a los actuales sistemas de cobro de dinero en efectivo y virtuales.</a:t>
            </a:r>
          </a:p>
          <a:p>
            <a:pPr>
              <a:lnSpc>
                <a:spcPct val="150000"/>
              </a:lnSpc>
            </a:pPr>
            <a:r>
              <a:rPr lang="es-MX" dirty="0"/>
              <a:t>• Proponer trabajos a futuro basados en la experiencia obtenida y la aplicación de luz ultravioleta UVC en sistemas de cobro de dinero en efectivo.</a:t>
            </a:r>
            <a:endParaRPr lang="es-EC" dirty="0"/>
          </a:p>
        </p:txBody>
      </p:sp>
    </p:spTree>
    <p:extLst>
      <p:ext uri="{BB962C8B-B14F-4D97-AF65-F5344CB8AC3E}">
        <p14:creationId xmlns:p14="http://schemas.microsoft.com/office/powerpoint/2010/main" val="237559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DC409D8-AE65-491E-912B-B6DAC4DE629B}"/>
              </a:ext>
            </a:extLst>
          </p:cNvPr>
          <p:cNvSpPr>
            <a:spLocks noGrp="1"/>
          </p:cNvSpPr>
          <p:nvPr>
            <p:ph type="sldNum" sz="quarter" idx="12"/>
          </p:nvPr>
        </p:nvSpPr>
        <p:spPr/>
        <p:txBody>
          <a:bodyPr/>
          <a:lstStyle/>
          <a:p>
            <a:fld id="{A5BDCF8D-E97E-4CFD-B856-CE3892C87F4E}" type="slidenum">
              <a:rPr lang="es-EC" smtClean="0"/>
              <a:t>5</a:t>
            </a:fld>
            <a:endParaRPr lang="es-EC" dirty="0"/>
          </a:p>
        </p:txBody>
      </p:sp>
      <p:sp>
        <p:nvSpPr>
          <p:cNvPr id="3" name="Rectángulo 2">
            <a:extLst>
              <a:ext uri="{FF2B5EF4-FFF2-40B4-BE49-F238E27FC236}">
                <a16:creationId xmlns:a16="http://schemas.microsoft.com/office/drawing/2014/main" id="{0FB08C66-18A8-40F5-A7A0-18C2E6C19FE0}"/>
              </a:ext>
            </a:extLst>
          </p:cNvPr>
          <p:cNvSpPr/>
          <p:nvPr/>
        </p:nvSpPr>
        <p:spPr>
          <a:xfrm>
            <a:off x="3216052" y="228812"/>
            <a:ext cx="5759910" cy="923330"/>
          </a:xfrm>
          <a:prstGeom prst="rect">
            <a:avLst/>
          </a:prstGeom>
          <a:noFill/>
        </p:spPr>
        <p:txBody>
          <a:bodyPr wrap="none" lIns="91440" tIns="45720" rIns="91440" bIns="45720">
            <a:spAutoFit/>
          </a:bodyPr>
          <a:lstStyle/>
          <a:p>
            <a:pPr algn="ctr"/>
            <a:r>
              <a:rPr lang="es-ES" sz="5400" dirty="0">
                <a:ln w="0"/>
                <a:effectLst>
                  <a:outerShdw blurRad="38100" dist="19050" dir="2700000" algn="tl" rotWithShape="0">
                    <a:schemeClr val="dk1">
                      <a:alpha val="40000"/>
                    </a:schemeClr>
                  </a:outerShdw>
                </a:effectLst>
              </a:rPr>
              <a:t>MARCO TEÓRICO</a:t>
            </a:r>
            <a:endParaRPr lang="es-ES" sz="5400" b="0" cap="none" spc="0" dirty="0">
              <a:ln w="0"/>
              <a:solidFill>
                <a:schemeClr val="tx1"/>
              </a:solidFill>
              <a:effectLst>
                <a:outerShdw blurRad="38100" dist="19050" dir="2700000" algn="tl" rotWithShape="0">
                  <a:schemeClr val="dk1">
                    <a:alpha val="40000"/>
                  </a:schemeClr>
                </a:outerShdw>
              </a:effectLst>
            </a:endParaRPr>
          </a:p>
        </p:txBody>
      </p:sp>
      <p:pic>
        <p:nvPicPr>
          <p:cNvPr id="4" name="Imagen 3">
            <a:extLst>
              <a:ext uri="{FF2B5EF4-FFF2-40B4-BE49-F238E27FC236}">
                <a16:creationId xmlns:a16="http://schemas.microsoft.com/office/drawing/2014/main" id="{24902545-F64A-4214-B722-C85B4438287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299700" y="0"/>
            <a:ext cx="1527174" cy="1380955"/>
          </a:xfrm>
          <a:prstGeom prst="rect">
            <a:avLst/>
          </a:prstGeom>
        </p:spPr>
      </p:pic>
      <p:graphicFrame>
        <p:nvGraphicFramePr>
          <p:cNvPr id="5" name="Diagrama 4">
            <a:extLst>
              <a:ext uri="{FF2B5EF4-FFF2-40B4-BE49-F238E27FC236}">
                <a16:creationId xmlns:a16="http://schemas.microsoft.com/office/drawing/2014/main" id="{7C2D1212-1388-4A4D-9CB8-59278CEB141C}"/>
              </a:ext>
            </a:extLst>
          </p:cNvPr>
          <p:cNvGraphicFramePr/>
          <p:nvPr>
            <p:extLst>
              <p:ext uri="{D42A27DB-BD31-4B8C-83A1-F6EECF244321}">
                <p14:modId xmlns:p14="http://schemas.microsoft.com/office/powerpoint/2010/main" val="3783615471"/>
              </p:ext>
            </p:extLst>
          </p:nvPr>
        </p:nvGraphicFramePr>
        <p:xfrm>
          <a:off x="939421" y="1470598"/>
          <a:ext cx="10313157" cy="49050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5870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2F11E70-51D6-4D0E-9EFE-336D2248F7CA}"/>
              </a:ext>
            </a:extLst>
          </p:cNvPr>
          <p:cNvSpPr>
            <a:spLocks noGrp="1"/>
          </p:cNvSpPr>
          <p:nvPr>
            <p:ph type="sldNum" sz="quarter" idx="12"/>
          </p:nvPr>
        </p:nvSpPr>
        <p:spPr/>
        <p:txBody>
          <a:bodyPr/>
          <a:lstStyle/>
          <a:p>
            <a:fld id="{A5BDCF8D-E97E-4CFD-B856-CE3892C87F4E}" type="slidenum">
              <a:rPr lang="es-EC" smtClean="0"/>
              <a:t>6</a:t>
            </a:fld>
            <a:endParaRPr lang="es-EC" dirty="0"/>
          </a:p>
        </p:txBody>
      </p:sp>
      <p:sp>
        <p:nvSpPr>
          <p:cNvPr id="3" name="Rectángulo 2">
            <a:extLst>
              <a:ext uri="{FF2B5EF4-FFF2-40B4-BE49-F238E27FC236}">
                <a16:creationId xmlns:a16="http://schemas.microsoft.com/office/drawing/2014/main" id="{711F7B46-60B9-4C31-9462-2C2C629A1009}"/>
              </a:ext>
            </a:extLst>
          </p:cNvPr>
          <p:cNvSpPr/>
          <p:nvPr/>
        </p:nvSpPr>
        <p:spPr>
          <a:xfrm>
            <a:off x="3562527" y="228812"/>
            <a:ext cx="5066965" cy="707886"/>
          </a:xfrm>
          <a:prstGeom prst="rect">
            <a:avLst/>
          </a:prstGeom>
          <a:noFill/>
        </p:spPr>
        <p:txBody>
          <a:bodyPr wrap="square" lIns="91440" tIns="45720" rIns="91440" bIns="45720">
            <a:spAutoFit/>
          </a:bodyPr>
          <a:lstStyle/>
          <a:p>
            <a:pPr algn="ctr"/>
            <a:r>
              <a:rPr lang="es-ES" sz="4000" dirty="0">
                <a:ln w="0"/>
                <a:effectLst>
                  <a:outerShdw blurRad="38100" dist="19050" dir="2700000" algn="tl" rotWithShape="0">
                    <a:schemeClr val="dk1">
                      <a:alpha val="40000"/>
                    </a:schemeClr>
                  </a:outerShdw>
                </a:effectLst>
              </a:rPr>
              <a:t>RADIACIÓN UV</a:t>
            </a:r>
            <a:endParaRPr lang="es-ES" sz="4000" b="0" cap="none" spc="0" dirty="0">
              <a:ln w="0"/>
              <a:solidFill>
                <a:schemeClr val="tx1"/>
              </a:solidFill>
              <a:effectLst>
                <a:outerShdw blurRad="38100" dist="19050" dir="2700000" algn="tl" rotWithShape="0">
                  <a:schemeClr val="dk1">
                    <a:alpha val="40000"/>
                  </a:schemeClr>
                </a:outerShdw>
              </a:effectLst>
            </a:endParaRPr>
          </a:p>
        </p:txBody>
      </p:sp>
      <p:pic>
        <p:nvPicPr>
          <p:cNvPr id="4" name="Imagen 3">
            <a:extLst>
              <a:ext uri="{FF2B5EF4-FFF2-40B4-BE49-F238E27FC236}">
                <a16:creationId xmlns:a16="http://schemas.microsoft.com/office/drawing/2014/main" id="{3CDF240B-215B-4F35-9942-6C7BD2DF32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sp>
        <p:nvSpPr>
          <p:cNvPr id="5" name="CuadroTexto 4">
            <a:extLst>
              <a:ext uri="{FF2B5EF4-FFF2-40B4-BE49-F238E27FC236}">
                <a16:creationId xmlns:a16="http://schemas.microsoft.com/office/drawing/2014/main" id="{837591C1-E165-46B1-9C44-DBEC8EDDA2C0}"/>
              </a:ext>
            </a:extLst>
          </p:cNvPr>
          <p:cNvSpPr txBox="1"/>
          <p:nvPr/>
        </p:nvSpPr>
        <p:spPr>
          <a:xfrm>
            <a:off x="982639" y="929060"/>
            <a:ext cx="10447361" cy="923330"/>
          </a:xfrm>
          <a:prstGeom prst="rect">
            <a:avLst/>
          </a:prstGeom>
          <a:noFill/>
        </p:spPr>
        <p:txBody>
          <a:bodyPr wrap="square" rtlCol="0">
            <a:spAutoFit/>
          </a:bodyPr>
          <a:lstStyle/>
          <a:p>
            <a:pPr marL="285750" indent="-285750">
              <a:buFont typeface="Arial" panose="020B0604020202020204" pitchFamily="34" charset="0"/>
              <a:buChar char="•"/>
            </a:pPr>
            <a:r>
              <a:rPr lang="es-MX" dirty="0"/>
              <a:t>Toda radiación electromagnética cuya longitud de onda (</a:t>
            </a:r>
            <a:r>
              <a:rPr lang="el-GR" dirty="0"/>
              <a:t>λ</a:t>
            </a:r>
            <a:r>
              <a:rPr lang="es-MX" dirty="0"/>
              <a:t>) se encuentre entre los 10 y los 400 nanómetros.</a:t>
            </a:r>
          </a:p>
          <a:p>
            <a:pPr marL="285750" indent="-285750">
              <a:buFont typeface="Arial" panose="020B0604020202020204" pitchFamily="34" charset="0"/>
              <a:buChar char="•"/>
            </a:pPr>
            <a:r>
              <a:rPr lang="es-MX" dirty="0"/>
              <a:t>Se llama ultravioleta ya que se encuentra sobre los 380 nanómetros que es límite del espectro visible por el ojo humano común y cuyo color se interpreta en nuestro cerebro como violeta.</a:t>
            </a:r>
            <a:endParaRPr lang="es-EC" dirty="0"/>
          </a:p>
        </p:txBody>
      </p:sp>
      <p:pic>
        <p:nvPicPr>
          <p:cNvPr id="6" name="Imagen 5">
            <a:extLst>
              <a:ext uri="{FF2B5EF4-FFF2-40B4-BE49-F238E27FC236}">
                <a16:creationId xmlns:a16="http://schemas.microsoft.com/office/drawing/2014/main" id="{0EBAC882-7019-465C-BA2B-0186321FBBDB}"/>
              </a:ext>
            </a:extLst>
          </p:cNvPr>
          <p:cNvPicPr>
            <a:picLocks noChangeAspect="1"/>
          </p:cNvPicPr>
          <p:nvPr/>
        </p:nvPicPr>
        <p:blipFill rotWithShape="1">
          <a:blip r:embed="rId4"/>
          <a:srcRect t="5298" b="65179"/>
          <a:stretch/>
        </p:blipFill>
        <p:spPr>
          <a:xfrm>
            <a:off x="1461496" y="1937358"/>
            <a:ext cx="9269007" cy="840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Tabla 7">
            <a:extLst>
              <a:ext uri="{FF2B5EF4-FFF2-40B4-BE49-F238E27FC236}">
                <a16:creationId xmlns:a16="http://schemas.microsoft.com/office/drawing/2014/main" id="{DB344380-5977-48F2-A494-C42AC264E0D9}"/>
              </a:ext>
            </a:extLst>
          </p:cNvPr>
          <p:cNvGraphicFramePr>
            <a:graphicFrameLocks noGrp="1"/>
          </p:cNvGraphicFramePr>
          <p:nvPr>
            <p:extLst>
              <p:ext uri="{D42A27DB-BD31-4B8C-83A1-F6EECF244321}">
                <p14:modId xmlns:p14="http://schemas.microsoft.com/office/powerpoint/2010/main" val="2709693062"/>
              </p:ext>
            </p:extLst>
          </p:nvPr>
        </p:nvGraphicFramePr>
        <p:xfrm>
          <a:off x="1005846" y="3386105"/>
          <a:ext cx="5113362" cy="2673501"/>
        </p:xfrm>
        <a:graphic>
          <a:graphicData uri="http://schemas.openxmlformats.org/drawingml/2006/table">
            <a:tbl>
              <a:tblPr firstRow="1" bandRow="1">
                <a:tableStyleId>{5C22544A-7EE6-4342-B048-85BDC9FD1C3A}</a:tableStyleId>
              </a:tblPr>
              <a:tblGrid>
                <a:gridCol w="1704454">
                  <a:extLst>
                    <a:ext uri="{9D8B030D-6E8A-4147-A177-3AD203B41FA5}">
                      <a16:colId xmlns:a16="http://schemas.microsoft.com/office/drawing/2014/main" val="2607543198"/>
                    </a:ext>
                  </a:extLst>
                </a:gridCol>
                <a:gridCol w="1704454">
                  <a:extLst>
                    <a:ext uri="{9D8B030D-6E8A-4147-A177-3AD203B41FA5}">
                      <a16:colId xmlns:a16="http://schemas.microsoft.com/office/drawing/2014/main" val="2100564203"/>
                    </a:ext>
                  </a:extLst>
                </a:gridCol>
                <a:gridCol w="1704454">
                  <a:extLst>
                    <a:ext uri="{9D8B030D-6E8A-4147-A177-3AD203B41FA5}">
                      <a16:colId xmlns:a16="http://schemas.microsoft.com/office/drawing/2014/main" val="1396538660"/>
                    </a:ext>
                  </a:extLst>
                </a:gridCol>
              </a:tblGrid>
              <a:tr h="327006">
                <a:tc>
                  <a:txBody>
                    <a:bodyPr/>
                    <a:lstStyle/>
                    <a:p>
                      <a:pPr algn="ctr"/>
                      <a:r>
                        <a:rPr lang="es-EC" dirty="0">
                          <a:solidFill>
                            <a:schemeClr val="tx1"/>
                          </a:solidFill>
                        </a:rPr>
                        <a:t>UVA</a:t>
                      </a:r>
                    </a:p>
                  </a:txBody>
                  <a:tcPr/>
                </a:tc>
                <a:tc>
                  <a:txBody>
                    <a:bodyPr/>
                    <a:lstStyle/>
                    <a:p>
                      <a:pPr algn="ctr"/>
                      <a:r>
                        <a:rPr lang="es-EC" dirty="0">
                          <a:solidFill>
                            <a:schemeClr val="tx1"/>
                          </a:solidFill>
                        </a:rPr>
                        <a:t>UVB</a:t>
                      </a:r>
                    </a:p>
                  </a:txBody>
                  <a:tcPr/>
                </a:tc>
                <a:tc>
                  <a:txBody>
                    <a:bodyPr/>
                    <a:lstStyle/>
                    <a:p>
                      <a:pPr algn="ctr"/>
                      <a:r>
                        <a:rPr lang="es-EC" dirty="0">
                          <a:solidFill>
                            <a:schemeClr val="tx1"/>
                          </a:solidFill>
                        </a:rPr>
                        <a:t>UVC</a:t>
                      </a:r>
                    </a:p>
                  </a:txBody>
                  <a:tcPr/>
                </a:tc>
                <a:extLst>
                  <a:ext uri="{0D108BD9-81ED-4DB2-BD59-A6C34878D82A}">
                    <a16:rowId xmlns:a16="http://schemas.microsoft.com/office/drawing/2014/main" val="3321000694"/>
                  </a:ext>
                </a:extLst>
              </a:tr>
              <a:tr h="966802">
                <a:tc>
                  <a:txBody>
                    <a:bodyPr/>
                    <a:lstStyle/>
                    <a:p>
                      <a:r>
                        <a:rPr lang="es-EC" dirty="0">
                          <a:solidFill>
                            <a:schemeClr val="tx1"/>
                          </a:solidFill>
                        </a:rPr>
                        <a:t>No absorbida por la capa de ozono</a:t>
                      </a:r>
                    </a:p>
                  </a:txBody>
                  <a:tcPr/>
                </a:tc>
                <a:tc>
                  <a:txBody>
                    <a:bodyPr/>
                    <a:lstStyle/>
                    <a:p>
                      <a:r>
                        <a:rPr lang="es-MX" dirty="0"/>
                        <a:t>Mayormente absorbida por la capa de ozono</a:t>
                      </a:r>
                    </a:p>
                  </a:txBody>
                  <a:tcPr/>
                </a:tc>
                <a:tc>
                  <a:txBody>
                    <a:bodyPr/>
                    <a:lstStyle/>
                    <a:p>
                      <a:r>
                        <a:rPr lang="es-MX" dirty="0"/>
                        <a:t>Completamente absorbida por la capa de ozono</a:t>
                      </a:r>
                    </a:p>
                  </a:txBody>
                  <a:tcPr/>
                </a:tc>
                <a:extLst>
                  <a:ext uri="{0D108BD9-81ED-4DB2-BD59-A6C34878D82A}">
                    <a16:rowId xmlns:a16="http://schemas.microsoft.com/office/drawing/2014/main" val="1746311513"/>
                  </a:ext>
                </a:extLst>
              </a:tr>
              <a:tr h="904211">
                <a:tc>
                  <a:txBody>
                    <a:bodyPr/>
                    <a:lstStyle/>
                    <a:p>
                      <a:r>
                        <a:rPr lang="es-EC" dirty="0">
                          <a:solidFill>
                            <a:schemeClr val="tx1"/>
                          </a:solidFill>
                        </a:rPr>
                        <a:t>Ligeramente perjudicial para la salud humana</a:t>
                      </a:r>
                    </a:p>
                  </a:txBody>
                  <a:tcPr/>
                </a:tc>
                <a:tc>
                  <a:txBody>
                    <a:bodyPr/>
                    <a:lstStyle/>
                    <a:p>
                      <a:r>
                        <a:rPr lang="es-EC" dirty="0"/>
                        <a:t>Moderadamente perjudicial para la salud humana</a:t>
                      </a:r>
                    </a:p>
                  </a:txBody>
                  <a:tcPr/>
                </a:tc>
                <a:tc>
                  <a:txBody>
                    <a:bodyPr/>
                    <a:lstStyle/>
                    <a:p>
                      <a:r>
                        <a:rPr lang="es-EC" dirty="0"/>
                        <a:t>Altamente perjudicial para la salud humana</a:t>
                      </a:r>
                    </a:p>
                  </a:txBody>
                  <a:tcPr/>
                </a:tc>
                <a:extLst>
                  <a:ext uri="{0D108BD9-81ED-4DB2-BD59-A6C34878D82A}">
                    <a16:rowId xmlns:a16="http://schemas.microsoft.com/office/drawing/2014/main" val="3052930608"/>
                  </a:ext>
                </a:extLst>
              </a:tr>
              <a:tr h="426539">
                <a:tc>
                  <a:txBody>
                    <a:bodyPr/>
                    <a:lstStyle/>
                    <a:p>
                      <a:r>
                        <a:rPr lang="es-EC" dirty="0">
                          <a:solidFill>
                            <a:schemeClr val="tx1"/>
                          </a:solidFill>
                        </a:rPr>
                        <a:t>400-315 (nm)</a:t>
                      </a:r>
                    </a:p>
                  </a:txBody>
                  <a:tcPr/>
                </a:tc>
                <a:tc>
                  <a:txBody>
                    <a:bodyPr/>
                    <a:lstStyle/>
                    <a:p>
                      <a:r>
                        <a:rPr lang="es-EC" dirty="0"/>
                        <a:t>315-280 (nm)</a:t>
                      </a:r>
                    </a:p>
                  </a:txBody>
                  <a:tcPr/>
                </a:tc>
                <a:tc>
                  <a:txBody>
                    <a:bodyPr/>
                    <a:lstStyle/>
                    <a:p>
                      <a:r>
                        <a:rPr lang="es-EC" dirty="0"/>
                        <a:t>100-280 (nm)</a:t>
                      </a:r>
                    </a:p>
                  </a:txBody>
                  <a:tcPr/>
                </a:tc>
                <a:extLst>
                  <a:ext uri="{0D108BD9-81ED-4DB2-BD59-A6C34878D82A}">
                    <a16:rowId xmlns:a16="http://schemas.microsoft.com/office/drawing/2014/main" val="2877755744"/>
                  </a:ext>
                </a:extLst>
              </a:tr>
            </a:tbl>
          </a:graphicData>
        </a:graphic>
      </p:graphicFrame>
      <p:sp>
        <p:nvSpPr>
          <p:cNvPr id="8" name="CuadroTexto 7">
            <a:extLst>
              <a:ext uri="{FF2B5EF4-FFF2-40B4-BE49-F238E27FC236}">
                <a16:creationId xmlns:a16="http://schemas.microsoft.com/office/drawing/2014/main" id="{678111C4-7AD7-4C46-B775-FDEAAD8C3F51}"/>
              </a:ext>
            </a:extLst>
          </p:cNvPr>
          <p:cNvSpPr txBox="1"/>
          <p:nvPr/>
        </p:nvSpPr>
        <p:spPr>
          <a:xfrm>
            <a:off x="6728346" y="3386105"/>
            <a:ext cx="4701654" cy="2398029"/>
          </a:xfrm>
          <a:prstGeom prst="rect">
            <a:avLst/>
          </a:prstGeom>
          <a:noFill/>
        </p:spPr>
        <p:txBody>
          <a:bodyPr wrap="square" rtlCol="0">
            <a:spAutoFit/>
          </a:bodyPr>
          <a:lstStyle/>
          <a:p>
            <a:pPr algn="ctr"/>
            <a:r>
              <a:rPr lang="es-MX" b="1" dirty="0"/>
              <a:t>Riesgos de sobrexposición</a:t>
            </a:r>
          </a:p>
          <a:p>
            <a:pPr marL="285750" indent="-285750">
              <a:lnSpc>
                <a:spcPct val="150000"/>
              </a:lnSpc>
              <a:buFont typeface="Arial" panose="020B0604020202020204" pitchFamily="34" charset="0"/>
              <a:buChar char="•"/>
            </a:pPr>
            <a:r>
              <a:rPr lang="es-MX" dirty="0"/>
              <a:t>Quemaduras por sobrexposición corta mientras que por exposición prolongada envejecimiento prematuro y el cáncer de piel.</a:t>
            </a:r>
          </a:p>
          <a:p>
            <a:pPr marL="285750" indent="-285750">
              <a:lnSpc>
                <a:spcPct val="150000"/>
              </a:lnSpc>
              <a:buFont typeface="Arial" panose="020B0604020202020204" pitchFamily="34" charset="0"/>
              <a:buChar char="•"/>
            </a:pPr>
            <a:r>
              <a:rPr lang="es-MX" dirty="0"/>
              <a:t>Enfermedades oculares que podrían causar ceguera.</a:t>
            </a:r>
            <a:endParaRPr lang="es-EC" dirty="0"/>
          </a:p>
        </p:txBody>
      </p:sp>
    </p:spTree>
    <p:extLst>
      <p:ext uri="{BB962C8B-B14F-4D97-AF65-F5344CB8AC3E}">
        <p14:creationId xmlns:p14="http://schemas.microsoft.com/office/powerpoint/2010/main" val="576947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2F99150-60B0-4AEC-AFEF-DB24DE8EAAEF}"/>
              </a:ext>
            </a:extLst>
          </p:cNvPr>
          <p:cNvSpPr>
            <a:spLocks noGrp="1"/>
          </p:cNvSpPr>
          <p:nvPr>
            <p:ph type="sldNum" sz="quarter" idx="12"/>
          </p:nvPr>
        </p:nvSpPr>
        <p:spPr/>
        <p:txBody>
          <a:bodyPr/>
          <a:lstStyle/>
          <a:p>
            <a:fld id="{A5BDCF8D-E97E-4CFD-B856-CE3892C87F4E}" type="slidenum">
              <a:rPr lang="es-EC" smtClean="0"/>
              <a:t>7</a:t>
            </a:fld>
            <a:endParaRPr lang="es-EC" dirty="0"/>
          </a:p>
        </p:txBody>
      </p:sp>
      <p:sp>
        <p:nvSpPr>
          <p:cNvPr id="3" name="Rectángulo 2">
            <a:extLst>
              <a:ext uri="{FF2B5EF4-FFF2-40B4-BE49-F238E27FC236}">
                <a16:creationId xmlns:a16="http://schemas.microsoft.com/office/drawing/2014/main" id="{B7E62A4B-913D-4D42-8463-7AE3F8F8B836}"/>
              </a:ext>
            </a:extLst>
          </p:cNvPr>
          <p:cNvSpPr/>
          <p:nvPr/>
        </p:nvSpPr>
        <p:spPr>
          <a:xfrm>
            <a:off x="3562527" y="228812"/>
            <a:ext cx="5066965" cy="707886"/>
          </a:xfrm>
          <a:prstGeom prst="rect">
            <a:avLst/>
          </a:prstGeom>
          <a:noFill/>
        </p:spPr>
        <p:txBody>
          <a:bodyPr wrap="square" lIns="91440" tIns="45720" rIns="91440" bIns="45720">
            <a:spAutoFit/>
          </a:bodyPr>
          <a:lstStyle/>
          <a:p>
            <a:pPr algn="ctr"/>
            <a:r>
              <a:rPr lang="es-ES" sz="4000" dirty="0">
                <a:ln w="0"/>
                <a:effectLst>
                  <a:outerShdw blurRad="38100" dist="19050" dir="2700000" algn="tl" rotWithShape="0">
                    <a:schemeClr val="dk1">
                      <a:alpha val="40000"/>
                    </a:schemeClr>
                  </a:outerShdw>
                </a:effectLst>
              </a:rPr>
              <a:t>ESTERILIZACIÓN UV</a:t>
            </a:r>
            <a:endParaRPr lang="es-ES" sz="4000" b="0" cap="none" spc="0" dirty="0">
              <a:ln w="0"/>
              <a:solidFill>
                <a:schemeClr val="tx1"/>
              </a:solidFill>
              <a:effectLst>
                <a:outerShdw blurRad="38100" dist="19050" dir="2700000" algn="tl" rotWithShape="0">
                  <a:schemeClr val="dk1">
                    <a:alpha val="40000"/>
                  </a:schemeClr>
                </a:outerShdw>
              </a:effectLst>
            </a:endParaRPr>
          </a:p>
        </p:txBody>
      </p:sp>
      <p:pic>
        <p:nvPicPr>
          <p:cNvPr id="4" name="Imagen 3">
            <a:extLst>
              <a:ext uri="{FF2B5EF4-FFF2-40B4-BE49-F238E27FC236}">
                <a16:creationId xmlns:a16="http://schemas.microsoft.com/office/drawing/2014/main" id="{5851D217-6B20-4CCA-83CD-2D77AA781E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graphicFrame>
        <p:nvGraphicFramePr>
          <p:cNvPr id="11" name="Diagrama 10">
            <a:extLst>
              <a:ext uri="{FF2B5EF4-FFF2-40B4-BE49-F238E27FC236}">
                <a16:creationId xmlns:a16="http://schemas.microsoft.com/office/drawing/2014/main" id="{537099DD-A6B6-46B6-B834-BD78E239365C}"/>
              </a:ext>
            </a:extLst>
          </p:cNvPr>
          <p:cNvGraphicFramePr/>
          <p:nvPr>
            <p:extLst>
              <p:ext uri="{D42A27DB-BD31-4B8C-83A1-F6EECF244321}">
                <p14:modId xmlns:p14="http://schemas.microsoft.com/office/powerpoint/2010/main" val="644009007"/>
              </p:ext>
            </p:extLst>
          </p:nvPr>
        </p:nvGraphicFramePr>
        <p:xfrm>
          <a:off x="913264" y="932735"/>
          <a:ext cx="8203442" cy="43809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Imagen 11">
            <a:extLst>
              <a:ext uri="{FF2B5EF4-FFF2-40B4-BE49-F238E27FC236}">
                <a16:creationId xmlns:a16="http://schemas.microsoft.com/office/drawing/2014/main" id="{76ACD055-CDD6-44AA-943E-CD490FB54DF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983" b="96033" l="125" r="99125">
                        <a14:foregroundMark x1="11875" y1="6446" x2="22625" y2="6446"/>
                        <a14:foregroundMark x1="22625" y1="6446" x2="43500" y2="18512"/>
                        <a14:foregroundMark x1="43500" y1="18512" x2="47125" y2="32231"/>
                        <a14:foregroundMark x1="47125" y1="32231" x2="41500" y2="19669"/>
                        <a14:foregroundMark x1="41500" y1="19669" x2="38375" y2="34215"/>
                        <a14:foregroundMark x1="38375" y1="34215" x2="35250" y2="20000"/>
                        <a14:foregroundMark x1="35250" y1="20000" x2="30125" y2="33388"/>
                        <a14:foregroundMark x1="30125" y1="33388" x2="40125" y2="40661"/>
                        <a14:foregroundMark x1="40125" y1="40661" x2="42250" y2="55207"/>
                        <a14:foregroundMark x1="42250" y1="55207" x2="30750" y2="52066"/>
                        <a14:foregroundMark x1="30750" y1="52066" x2="43000" y2="51240"/>
                        <a14:foregroundMark x1="43000" y1="51240" x2="28875" y2="74545"/>
                        <a14:foregroundMark x1="28875" y1="74545" x2="46500" y2="93223"/>
                        <a14:foregroundMark x1="46500" y1="93223" x2="35875" y2="90413"/>
                        <a14:foregroundMark x1="35875" y1="90413" x2="41750" y2="77355"/>
                        <a14:foregroundMark x1="41750" y1="77355" x2="31000" y2="56198"/>
                        <a14:foregroundMark x1="52250" y1="5289" x2="72625" y2="7273"/>
                        <a14:foregroundMark x1="39625" y1="16694" x2="48250" y2="6942"/>
                        <a14:foregroundMark x1="48250" y1="6942" x2="48625" y2="5620"/>
                        <a14:foregroundMark x1="2625" y1="26446" x2="13375" y2="32066"/>
                        <a14:foregroundMark x1="13375" y1="32066" x2="21875" y2="41488"/>
                        <a14:foregroundMark x1="21875" y1="41488" x2="21375" y2="45289"/>
                        <a14:foregroundMark x1="25125" y1="44793" x2="21750" y2="45289"/>
                        <a14:foregroundMark x1="2625" y1="52231" x2="23000" y2="52562"/>
                        <a14:foregroundMark x1="7875" y1="62810" x2="17750" y2="62810"/>
                        <a14:foregroundMark x1="9750" y1="60661" x2="17750" y2="60661"/>
                        <a14:foregroundMark x1="500" y1="83140" x2="11625" y2="82149"/>
                        <a14:foregroundMark x1="11625" y1="82149" x2="22500" y2="83802"/>
                        <a14:foregroundMark x1="22500" y1="83802" x2="29750" y2="95868"/>
                        <a14:foregroundMark x1="29750" y1="95868" x2="40500" y2="96694"/>
                        <a14:foregroundMark x1="40500" y1="96694" x2="75750" y2="93058"/>
                        <a14:foregroundMark x1="75750" y1="93058" x2="87500" y2="93388"/>
                        <a14:foregroundMark x1="87500" y1="93388" x2="73625" y2="92893"/>
                        <a14:foregroundMark x1="73625" y1="92893" x2="86375" y2="83967"/>
                        <a14:foregroundMark x1="86375" y1="83967" x2="54000" y2="82314"/>
                        <a14:foregroundMark x1="54000" y1="82314" x2="81625" y2="77521"/>
                        <a14:foregroundMark x1="81625" y1="77521" x2="63250" y2="78017"/>
                        <a14:foregroundMark x1="63250" y1="78017" x2="76500" y2="73058"/>
                        <a14:foregroundMark x1="76500" y1="73058" x2="29625" y2="63471"/>
                        <a14:foregroundMark x1="29625" y1="63471" x2="72500" y2="58843"/>
                        <a14:foregroundMark x1="72500" y1="58843" x2="29750" y2="54050"/>
                        <a14:foregroundMark x1="29750" y1="54050" x2="63500" y2="41983"/>
                        <a14:foregroundMark x1="63500" y1="41983" x2="43750" y2="37355"/>
                        <a14:foregroundMark x1="43750" y1="37355" x2="90125" y2="33554"/>
                        <a14:foregroundMark x1="90125" y1="33554" x2="48000" y2="32562"/>
                        <a14:foregroundMark x1="48000" y1="32562" x2="94500" y2="25289"/>
                        <a14:foregroundMark x1="94500" y1="25289" x2="20000" y2="21157"/>
                        <a14:foregroundMark x1="20000" y1="21157" x2="78625" y2="17521"/>
                        <a14:foregroundMark x1="78625" y1="17521" x2="14250" y2="16529"/>
                        <a14:foregroundMark x1="14250" y1="16529" x2="54750" y2="9752"/>
                        <a14:foregroundMark x1="54750" y1="9752" x2="71375" y2="9752"/>
                        <a14:foregroundMark x1="71375" y1="9752" x2="8625" y2="10744"/>
                        <a14:foregroundMark x1="8625" y1="10744" x2="44375" y2="7769"/>
                        <a14:foregroundMark x1="44375" y1="7769" x2="86000" y2="10413"/>
                        <a14:foregroundMark x1="86000" y1="10413" x2="91500" y2="12562"/>
                        <a14:foregroundMark x1="32875" y1="95041" x2="43750" y2="96198"/>
                        <a14:foregroundMark x1="43750" y1="96198" x2="79000" y2="94545"/>
                        <a14:foregroundMark x1="79000" y1="94545" x2="16500" y2="98347"/>
                        <a14:foregroundMark x1="16500" y1="98347" x2="27625" y2="98678"/>
                        <a14:foregroundMark x1="27625" y1="98678" x2="71375" y2="97025"/>
                        <a14:foregroundMark x1="5725" y1="93913" x2="1625" y2="93719"/>
                        <a14:foregroundMark x1="10602" y1="94144" x2="9090" y2="94072"/>
                        <a14:foregroundMark x1="71375" y1="97025" x2="24790" y2="94817"/>
                        <a14:foregroundMark x1="1625" y1="93719" x2="5539" y2="93634"/>
                        <a14:foregroundMark x1="24052" y1="93388" x2="64625" y2="93388"/>
                        <a14:foregroundMark x1="64625" y1="93388" x2="29875" y2="92562"/>
                        <a14:foregroundMark x1="29875" y1="92562" x2="42750" y2="92562"/>
                        <a14:foregroundMark x1="42750" y1="92562" x2="57250" y2="91736"/>
                        <a14:foregroundMark x1="57250" y1="91736" x2="87250" y2="91736"/>
                        <a14:foregroundMark x1="87250" y1="91736" x2="70500" y2="94215"/>
                        <a14:foregroundMark x1="70500" y1="94215" x2="86125" y2="94380"/>
                        <a14:foregroundMark x1="86125" y1="94380" x2="97875" y2="93058"/>
                        <a14:foregroundMark x1="97875" y1="93058" x2="79750" y2="90909"/>
                        <a14:foregroundMark x1="79750" y1="90909" x2="99125" y2="84959"/>
                        <a14:foregroundMark x1="99125" y1="84959" x2="75750" y2="76364"/>
                        <a14:foregroundMark x1="75750" y1="76364" x2="99000" y2="67438"/>
                        <a14:foregroundMark x1="99000" y1="67438" x2="80250" y2="65289"/>
                        <a14:foregroundMark x1="80250" y1="65289" x2="99375" y2="60000"/>
                        <a14:foregroundMark x1="99375" y1="60000" x2="82250" y2="57355"/>
                        <a14:foregroundMark x1="82250" y1="57355" x2="98250" y2="51736"/>
                        <a14:foregroundMark x1="98250" y1="51736" x2="88875" y2="44298"/>
                        <a14:foregroundMark x1="88875" y1="44298" x2="98000" y2="35041"/>
                        <a14:foregroundMark x1="98000" y1="35041" x2="79375" y2="26446"/>
                        <a14:foregroundMark x1="79375" y1="26446" x2="99500" y2="19504"/>
                        <a14:foregroundMark x1="99500" y1="19504" x2="79000" y2="17851"/>
                        <a14:foregroundMark x1="79000" y1="17851" x2="94375" y2="12727"/>
                        <a14:foregroundMark x1="94375" y1="12727" x2="55375" y2="13223"/>
                        <a14:foregroundMark x1="55375" y1="13223" x2="93625" y2="5950"/>
                        <a14:foregroundMark x1="93625" y1="5950" x2="47125" y2="7603"/>
                        <a14:foregroundMark x1="47125" y1="7603" x2="82125" y2="4463"/>
                        <a14:foregroundMark x1="82125" y1="4463" x2="24875" y2="7769"/>
                        <a14:foregroundMark x1="24875" y1="7769" x2="74875" y2="7107"/>
                        <a14:foregroundMark x1="74875" y1="7107" x2="4125" y2="7273"/>
                        <a14:foregroundMark x1="4125" y1="7273" x2="47250" y2="3306"/>
                        <a14:foregroundMark x1="47250" y1="3306" x2="8625" y2="3636"/>
                        <a14:foregroundMark x1="8625" y1="3636" x2="37625" y2="1983"/>
                        <a14:foregroundMark x1="37625" y1="1983" x2="78875" y2="1983"/>
                        <a14:foregroundMark x1="78875" y1="1983" x2="30000" y2="2975"/>
                        <a14:foregroundMark x1="30000" y1="2975" x2="45250" y2="2810"/>
                        <a14:foregroundMark x1="45250" y1="2810" x2="99125" y2="3636"/>
                        <a14:foregroundMark x1="99125" y1="3636" x2="74375" y2="8264"/>
                        <a14:foregroundMark x1="74375" y1="8264" x2="97625" y2="10083"/>
                        <a14:foregroundMark x1="97625" y1="10083" x2="78500" y2="15868"/>
                        <a14:foregroundMark x1="78500" y1="15868" x2="90875" y2="15702"/>
                        <a14:foregroundMark x1="90875" y1="15702" x2="97375" y2="22314"/>
                        <a14:foregroundMark x1="89000" y1="44793" x2="64875" y2="48099"/>
                        <a14:foregroundMark x1="64875" y1="48099" x2="88375" y2="40331"/>
                        <a14:foregroundMark x1="88375" y1="40331" x2="65625" y2="43140"/>
                        <a14:foregroundMark x1="65625" y1="43140" x2="91750" y2="35041"/>
                        <a14:foregroundMark x1="91750" y1="35041" x2="82250" y2="35868"/>
                        <a14:foregroundMark x1="69500" y1="54215" x2="22125" y2="58678"/>
                        <a14:foregroundMark x1="22125" y1="58678" x2="50125" y2="54215"/>
                        <a14:foregroundMark x1="50125" y1="54215" x2="34000" y2="55868"/>
                        <a14:foregroundMark x1="34000" y1="55868" x2="33500" y2="40661"/>
                        <a14:foregroundMark x1="33500" y1="40661" x2="22125" y2="33884"/>
                        <a14:foregroundMark x1="22125" y1="33884" x2="35750" y2="32562"/>
                        <a14:foregroundMark x1="35750" y1="32562" x2="24375" y2="37025"/>
                        <a14:foregroundMark x1="24375" y1="37025" x2="35000" y2="40331"/>
                        <a14:foregroundMark x1="55375" y1="79835" x2="31375" y2="80331"/>
                        <a14:foregroundMark x1="31375" y1="80331" x2="45125" y2="80661"/>
                        <a14:foregroundMark x1="45125" y1="80661" x2="33500" y2="83636"/>
                        <a14:foregroundMark x1="33500" y1="83636" x2="22750" y2="80661"/>
                        <a14:foregroundMark x1="22750" y1="80661" x2="33250" y2="88430"/>
                        <a14:foregroundMark x1="33250" y1="88430" x2="28375" y2="75372"/>
                        <a14:foregroundMark x1="28375" y1="75372" x2="33500" y2="85950"/>
                        <a14:foregroundMark x1="1375" y1="97851" x2="89500" y2="99835"/>
                        <a14:foregroundMark x1="89500" y1="99835" x2="65125" y2="99835"/>
                        <a14:foregroundMark x1="65125" y1="99835" x2="82000" y2="96198"/>
                        <a14:foregroundMark x1="82000" y1="96198" x2="94000" y2="96198"/>
                        <a14:foregroundMark x1="6530" y1="95120" x2="125" y2="95041"/>
                        <a14:foregroundMark x1="11339" y1="95179" x2="7375" y2="95130"/>
                        <a14:foregroundMark x1="94000" y1="96198" x2="21810" y2="95308"/>
                        <a14:foregroundMark x1="98250" y1="3306" x2="4750" y2="1157"/>
                        <a14:foregroundMark x1="4750" y1="1157" x2="60625" y2="3306"/>
                        <a14:foregroundMark x1="60625" y1="3306" x2="84750" y2="1983"/>
                        <a14:foregroundMark x1="84750" y1="1983" x2="99125" y2="2479"/>
                        <a14:backgroundMark x1="8500" y1="89752" x2="13372" y2="91112"/>
                        <a14:backgroundMark x1="11904" y1="91144" x2="19750" y2="89091"/>
                        <a14:backgroundMark x1="19750" y1="89091" x2="22143" y2="91017"/>
                        <a14:backgroundMark x1="4750" y1="87603" x2="15000" y2="92727"/>
                        <a14:backgroundMark x1="15000" y1="92727" x2="4250" y2="90744"/>
                        <a14:backgroundMark x1="4250" y1="90744" x2="4125" y2="90909"/>
                        <a14:backgroundMark x1="18625" y1="90083" x2="11000" y2="91405"/>
                        <a14:backgroundMark x1="21125" y1="90579" x2="9125" y2="91074"/>
                        <a14:backgroundMark x1="9125" y1="91074" x2="5375" y2="93388"/>
                        <a14:backgroundMark x1="13125" y1="86777" x2="23625" y2="92562"/>
                        <a14:backgroundMark x1="23625" y1="92562" x2="11875" y2="94215"/>
                        <a14:backgroundMark x1="11875" y1="94215" x2="17750" y2="95868"/>
                      </a14:backgroundRemoval>
                    </a14:imgEffect>
                  </a14:imgLayer>
                </a14:imgProps>
              </a:ext>
            </a:extLst>
          </a:blip>
          <a:stretch>
            <a:fillRect/>
          </a:stretch>
        </p:blipFill>
        <p:spPr>
          <a:xfrm>
            <a:off x="7294688" y="1448299"/>
            <a:ext cx="4424250" cy="3345839"/>
          </a:xfrm>
          <a:prstGeom prst="rect">
            <a:avLst/>
          </a:prstGeom>
        </p:spPr>
      </p:pic>
    </p:spTree>
    <p:extLst>
      <p:ext uri="{BB962C8B-B14F-4D97-AF65-F5344CB8AC3E}">
        <p14:creationId xmlns:p14="http://schemas.microsoft.com/office/powerpoint/2010/main" val="2786549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C909B6B-9BA1-4D41-8376-1822294FFBE9}"/>
              </a:ext>
            </a:extLst>
          </p:cNvPr>
          <p:cNvSpPr>
            <a:spLocks noGrp="1"/>
          </p:cNvSpPr>
          <p:nvPr>
            <p:ph type="sldNum" sz="quarter" idx="12"/>
          </p:nvPr>
        </p:nvSpPr>
        <p:spPr/>
        <p:txBody>
          <a:bodyPr/>
          <a:lstStyle/>
          <a:p>
            <a:fld id="{A5BDCF8D-E97E-4CFD-B856-CE3892C87F4E}" type="slidenum">
              <a:rPr lang="es-EC" smtClean="0"/>
              <a:t>8</a:t>
            </a:fld>
            <a:endParaRPr lang="es-EC" dirty="0"/>
          </a:p>
        </p:txBody>
      </p:sp>
      <p:sp>
        <p:nvSpPr>
          <p:cNvPr id="3" name="Rectángulo 2">
            <a:extLst>
              <a:ext uri="{FF2B5EF4-FFF2-40B4-BE49-F238E27FC236}">
                <a16:creationId xmlns:a16="http://schemas.microsoft.com/office/drawing/2014/main" id="{7F0830DF-B563-43A0-8715-5B92CBB338A2}"/>
              </a:ext>
            </a:extLst>
          </p:cNvPr>
          <p:cNvSpPr/>
          <p:nvPr/>
        </p:nvSpPr>
        <p:spPr>
          <a:xfrm>
            <a:off x="1201003" y="136525"/>
            <a:ext cx="9594375" cy="1323439"/>
          </a:xfrm>
          <a:prstGeom prst="rect">
            <a:avLst/>
          </a:prstGeom>
          <a:noFill/>
        </p:spPr>
        <p:txBody>
          <a:bodyPr wrap="square" lIns="91440" tIns="45720" rIns="91440" bIns="45720">
            <a:spAutoFit/>
          </a:bodyPr>
          <a:lstStyle/>
          <a:p>
            <a:pPr algn="ctr"/>
            <a:r>
              <a:rPr lang="es-ES" sz="4000" b="0" cap="none" spc="0" dirty="0">
                <a:ln w="0"/>
                <a:solidFill>
                  <a:schemeClr val="tx1"/>
                </a:solidFill>
                <a:effectLst>
                  <a:outerShdw blurRad="38100" dist="19050" dir="2700000" algn="tl" rotWithShape="0">
                    <a:schemeClr val="dk1">
                      <a:alpha val="40000"/>
                    </a:schemeClr>
                  </a:outerShdw>
                </a:effectLst>
              </a:rPr>
              <a:t>INACTIVACIÓN DE MICROORGANISMOS </a:t>
            </a:r>
            <a:r>
              <a:rPr lang="es-ES" sz="4000" dirty="0">
                <a:ln w="0"/>
                <a:effectLst>
                  <a:outerShdw blurRad="38100" dist="19050" dir="2700000" algn="tl" rotWithShape="0">
                    <a:schemeClr val="dk1">
                      <a:alpha val="40000"/>
                    </a:schemeClr>
                  </a:outerShdw>
                </a:effectLst>
              </a:rPr>
              <a:t>MEDIANTE UVC</a:t>
            </a:r>
            <a:endParaRPr lang="es-ES" sz="4000" b="0" cap="none" spc="0" dirty="0">
              <a:ln w="0"/>
              <a:solidFill>
                <a:schemeClr val="tx1"/>
              </a:solidFill>
              <a:effectLst>
                <a:outerShdw blurRad="38100" dist="19050" dir="2700000" algn="tl" rotWithShape="0">
                  <a:schemeClr val="dk1">
                    <a:alpha val="40000"/>
                  </a:schemeClr>
                </a:outerShdw>
              </a:effectLst>
            </a:endParaRPr>
          </a:p>
        </p:txBody>
      </p:sp>
      <p:pic>
        <p:nvPicPr>
          <p:cNvPr id="5" name="Imagen 4">
            <a:extLst>
              <a:ext uri="{FF2B5EF4-FFF2-40B4-BE49-F238E27FC236}">
                <a16:creationId xmlns:a16="http://schemas.microsoft.com/office/drawing/2014/main" id="{C45F46CD-B464-4CB3-A592-B42D88CBE0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graphicFrame>
        <p:nvGraphicFramePr>
          <p:cNvPr id="6" name="Diagrama 5">
            <a:extLst>
              <a:ext uri="{FF2B5EF4-FFF2-40B4-BE49-F238E27FC236}">
                <a16:creationId xmlns:a16="http://schemas.microsoft.com/office/drawing/2014/main" id="{F513DAAA-8AAB-467C-A198-2C98B8CA0987}"/>
              </a:ext>
            </a:extLst>
          </p:cNvPr>
          <p:cNvGraphicFramePr/>
          <p:nvPr>
            <p:extLst>
              <p:ext uri="{D42A27DB-BD31-4B8C-83A1-F6EECF244321}">
                <p14:modId xmlns:p14="http://schemas.microsoft.com/office/powerpoint/2010/main" val="600314187"/>
              </p:ext>
            </p:extLst>
          </p:nvPr>
        </p:nvGraphicFramePr>
        <p:xfrm>
          <a:off x="821658" y="1472224"/>
          <a:ext cx="8106770" cy="48086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n 6">
            <a:extLst>
              <a:ext uri="{FF2B5EF4-FFF2-40B4-BE49-F238E27FC236}">
                <a16:creationId xmlns:a16="http://schemas.microsoft.com/office/drawing/2014/main" id="{8B61E6D8-B64F-4A37-8791-E76571ABB881}"/>
              </a:ext>
            </a:extLst>
          </p:cNvPr>
          <p:cNvPicPr>
            <a:picLocks noChangeAspect="1"/>
          </p:cNvPicPr>
          <p:nvPr/>
        </p:nvPicPr>
        <p:blipFill rotWithShape="1">
          <a:blip r:embed="rId10"/>
          <a:srcRect l="19846" r="15673"/>
          <a:stretch/>
        </p:blipFill>
        <p:spPr>
          <a:xfrm>
            <a:off x="9197623" y="4309708"/>
            <a:ext cx="2321801" cy="1701370"/>
          </a:xfrm>
          <a:prstGeom prst="rect">
            <a:avLst/>
          </a:prstGeom>
        </p:spPr>
      </p:pic>
      <p:pic>
        <p:nvPicPr>
          <p:cNvPr id="11" name="Imagen 10">
            <a:extLst>
              <a:ext uri="{FF2B5EF4-FFF2-40B4-BE49-F238E27FC236}">
                <a16:creationId xmlns:a16="http://schemas.microsoft.com/office/drawing/2014/main" id="{035C2477-5674-4062-8373-9FC3BEC52F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65085" y="1554805"/>
            <a:ext cx="3186878" cy="2088454"/>
          </a:xfrm>
          <a:prstGeom prst="rect">
            <a:avLst/>
          </a:prstGeom>
        </p:spPr>
      </p:pic>
    </p:spTree>
    <p:extLst>
      <p:ext uri="{BB962C8B-B14F-4D97-AF65-F5344CB8AC3E}">
        <p14:creationId xmlns:p14="http://schemas.microsoft.com/office/powerpoint/2010/main" val="2173548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388619F-81FA-461F-A5D0-AC78DBC2A609}"/>
              </a:ext>
            </a:extLst>
          </p:cNvPr>
          <p:cNvSpPr>
            <a:spLocks noGrp="1"/>
          </p:cNvSpPr>
          <p:nvPr>
            <p:ph type="sldNum" sz="quarter" idx="12"/>
          </p:nvPr>
        </p:nvSpPr>
        <p:spPr/>
        <p:txBody>
          <a:bodyPr/>
          <a:lstStyle/>
          <a:p>
            <a:fld id="{A5BDCF8D-E97E-4CFD-B856-CE3892C87F4E}" type="slidenum">
              <a:rPr lang="es-EC" smtClean="0"/>
              <a:t>9</a:t>
            </a:fld>
            <a:endParaRPr lang="es-EC" dirty="0"/>
          </a:p>
        </p:txBody>
      </p:sp>
      <p:sp>
        <p:nvSpPr>
          <p:cNvPr id="3" name="Rectángulo 2">
            <a:extLst>
              <a:ext uri="{FF2B5EF4-FFF2-40B4-BE49-F238E27FC236}">
                <a16:creationId xmlns:a16="http://schemas.microsoft.com/office/drawing/2014/main" id="{67F4C690-9C8A-4818-8437-0C6368962B3C}"/>
              </a:ext>
            </a:extLst>
          </p:cNvPr>
          <p:cNvSpPr/>
          <p:nvPr/>
        </p:nvSpPr>
        <p:spPr>
          <a:xfrm>
            <a:off x="1201003" y="136525"/>
            <a:ext cx="9594375" cy="1323439"/>
          </a:xfrm>
          <a:prstGeom prst="rect">
            <a:avLst/>
          </a:prstGeom>
          <a:noFill/>
        </p:spPr>
        <p:txBody>
          <a:bodyPr wrap="square" lIns="91440" tIns="45720" rIns="91440" bIns="45720">
            <a:spAutoFit/>
          </a:bodyPr>
          <a:lstStyle/>
          <a:p>
            <a:pPr algn="ctr"/>
            <a:r>
              <a:rPr lang="es-ES" sz="4000" b="0" cap="none" spc="0" dirty="0">
                <a:ln w="0"/>
                <a:solidFill>
                  <a:schemeClr val="tx1"/>
                </a:solidFill>
                <a:effectLst>
                  <a:outerShdw blurRad="38100" dist="19050" dir="2700000" algn="tl" rotWithShape="0">
                    <a:schemeClr val="dk1">
                      <a:alpha val="40000"/>
                    </a:schemeClr>
                  </a:outerShdw>
                </a:effectLst>
              </a:rPr>
              <a:t>INACTIVACIÓN DE MICROORGANISMOS </a:t>
            </a:r>
            <a:r>
              <a:rPr lang="es-ES" sz="4000" dirty="0">
                <a:ln w="0"/>
                <a:effectLst>
                  <a:outerShdw blurRad="38100" dist="19050" dir="2700000" algn="tl" rotWithShape="0">
                    <a:schemeClr val="dk1">
                      <a:alpha val="40000"/>
                    </a:schemeClr>
                  </a:outerShdw>
                </a:effectLst>
              </a:rPr>
              <a:t>MEDIANTE UVC</a:t>
            </a:r>
            <a:endParaRPr lang="es-ES" sz="4000" b="0" cap="none" spc="0" dirty="0">
              <a:ln w="0"/>
              <a:solidFill>
                <a:schemeClr val="tx1"/>
              </a:solidFill>
              <a:effectLst>
                <a:outerShdw blurRad="38100" dist="19050" dir="2700000" algn="tl" rotWithShape="0">
                  <a:schemeClr val="dk1">
                    <a:alpha val="40000"/>
                  </a:schemeClr>
                </a:outerShdw>
              </a:effectLst>
            </a:endParaRPr>
          </a:p>
        </p:txBody>
      </p:sp>
      <p:pic>
        <p:nvPicPr>
          <p:cNvPr id="4" name="Imagen 3">
            <a:extLst>
              <a:ext uri="{FF2B5EF4-FFF2-40B4-BE49-F238E27FC236}">
                <a16:creationId xmlns:a16="http://schemas.microsoft.com/office/drawing/2014/main" id="{1280A2DF-D4BA-46B6-BCE6-0463C396953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000" b="94824" l="5745" r="91915">
                        <a14:foregroundMark x1="9149" y1="56000" x2="9787" y2="68000"/>
                        <a14:foregroundMark x1="9787" y1="68000" x2="36809" y2="89412"/>
                        <a14:foregroundMark x1="36809" y1="89412" x2="47660" y2="92471"/>
                        <a14:foregroundMark x1="47660" y1="92471" x2="59149" y2="92000"/>
                        <a14:foregroundMark x1="59149" y1="92000" x2="47447" y2="95294"/>
                        <a14:foregroundMark x1="47447" y1="95294" x2="36809" y2="92706"/>
                        <a14:foregroundMark x1="36809" y1="92706" x2="59362" y2="95765"/>
                        <a14:foregroundMark x1="59362" y1="95765" x2="37660" y2="95059"/>
                        <a14:foregroundMark x1="37660" y1="95059" x2="48085" y2="91529"/>
                        <a14:foregroundMark x1="48085" y1="91529" x2="59574" y2="92471"/>
                        <a14:foregroundMark x1="59574" y1="92471" x2="49787" y2="87059"/>
                        <a14:foregroundMark x1="49787" y1="87059" x2="39149" y2="89176"/>
                        <a14:foregroundMark x1="39149" y1="89176" x2="51277" y2="94353"/>
                        <a14:foregroundMark x1="51277" y1="94353" x2="62128" y2="92941"/>
                        <a14:foregroundMark x1="62128" y1="92941" x2="72766" y2="86588"/>
                        <a14:foregroundMark x1="72766" y1="86588" x2="87447" y2="66588"/>
                        <a14:foregroundMark x1="87447" y1="66588" x2="91915" y2="52235"/>
                        <a14:foregroundMark x1="29787" y1="9882" x2="41064" y2="8235"/>
                        <a14:foregroundMark x1="41064" y1="8235" x2="19574" y2="13647"/>
                        <a14:foregroundMark x1="19574" y1="13647" x2="19574" y2="13882"/>
                        <a14:foregroundMark x1="57021" y1="10824" x2="69574" y2="12000"/>
                        <a14:foregroundMark x1="58298" y1="8235" x2="69149" y2="10118"/>
                        <a14:foregroundMark x1="69149" y1="10118" x2="70213" y2="10824"/>
                        <a14:foregroundMark x1="78085" y1="13882" x2="81702" y2="14824"/>
                        <a14:foregroundMark x1="86596" y1="44471" x2="85745" y2="46588"/>
                        <a14:foregroundMark x1="5745" y1="48706" x2="7660" y2="58824"/>
                        <a14:foregroundMark x1="35319" y1="93647" x2="57872" y2="94824"/>
                        <a14:foregroundMark x1="57872" y1="94824" x2="65106" y2="93647"/>
                        <a14:foregroundMark x1="69574" y1="35294" x2="71064" y2="37176"/>
                        <a14:foregroundMark x1="68511" y1="38353" x2="70426" y2="41882"/>
                      </a14:backgroundRemoval>
                    </a14:imgEffect>
                  </a14:imgLayer>
                </a14:imgProps>
              </a:ext>
            </a:extLst>
          </a:blip>
          <a:stretch>
            <a:fillRect/>
          </a:stretch>
        </p:blipFill>
        <p:spPr>
          <a:xfrm>
            <a:off x="10795378" y="0"/>
            <a:ext cx="1031495" cy="932735"/>
          </a:xfrm>
          <a:prstGeom prst="rect">
            <a:avLst/>
          </a:prstGeom>
        </p:spPr>
      </p:pic>
      <p:graphicFrame>
        <p:nvGraphicFramePr>
          <p:cNvPr id="5" name="Diagrama 4">
            <a:extLst>
              <a:ext uri="{FF2B5EF4-FFF2-40B4-BE49-F238E27FC236}">
                <a16:creationId xmlns:a16="http://schemas.microsoft.com/office/drawing/2014/main" id="{2D773A1F-1DEC-4D8B-B2D7-7D3202D30878}"/>
              </a:ext>
            </a:extLst>
          </p:cNvPr>
          <p:cNvGraphicFramePr/>
          <p:nvPr>
            <p:extLst>
              <p:ext uri="{D42A27DB-BD31-4B8C-83A1-F6EECF244321}">
                <p14:modId xmlns:p14="http://schemas.microsoft.com/office/powerpoint/2010/main" val="3623978734"/>
              </p:ext>
            </p:extLst>
          </p:nvPr>
        </p:nvGraphicFramePr>
        <p:xfrm>
          <a:off x="1201002" y="1596489"/>
          <a:ext cx="10228997" cy="44221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0675521"/>
      </p:ext>
    </p:extLst>
  </p:cSld>
  <p:clrMapOvr>
    <a:masterClrMapping/>
  </p:clrMapOvr>
</p:sld>
</file>

<file path=ppt/theme/theme1.xml><?xml version="1.0" encoding="utf-8"?>
<a:theme xmlns:a="http://schemas.openxmlformats.org/drawingml/2006/main" name="Distintivo">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TM10001106[[fn=Distintivo]]</Template>
  <TotalTime>689</TotalTime>
  <Words>2709</Words>
  <Application>Microsoft Office PowerPoint</Application>
  <PresentationFormat>Panorámica</PresentationFormat>
  <Paragraphs>255</Paragraphs>
  <Slides>30</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Arial</vt:lpstr>
      <vt:lpstr>Calibri</vt:lpstr>
      <vt:lpstr>Cambria Math</vt:lpstr>
      <vt:lpstr>Corbel</vt:lpstr>
      <vt:lpstr>Gill Sans MT</vt:lpstr>
      <vt:lpstr>Impact</vt:lpstr>
      <vt:lpstr>Distintivo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Salazar</dc:creator>
  <cp:lastModifiedBy>Francisco Salazar</cp:lastModifiedBy>
  <cp:revision>63</cp:revision>
  <dcterms:created xsi:type="dcterms:W3CDTF">2021-03-21T18:03:59Z</dcterms:created>
  <dcterms:modified xsi:type="dcterms:W3CDTF">2021-03-22T05:33:15Z</dcterms:modified>
</cp:coreProperties>
</file>