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48" r:id="rId3"/>
    <p:sldId id="375" r:id="rId4"/>
    <p:sldId id="367" r:id="rId5"/>
    <p:sldId id="374" r:id="rId6"/>
    <p:sldId id="365" r:id="rId7"/>
    <p:sldId id="364" r:id="rId8"/>
    <p:sldId id="362" r:id="rId9"/>
    <p:sldId id="363" r:id="rId10"/>
    <p:sldId id="360" r:id="rId11"/>
    <p:sldId id="371" r:id="rId12"/>
    <p:sldId id="369" r:id="rId13"/>
    <p:sldId id="358" r:id="rId14"/>
    <p:sldId id="370" r:id="rId15"/>
    <p:sldId id="356" r:id="rId16"/>
    <p:sldId id="372" r:id="rId17"/>
    <p:sldId id="368" r:id="rId18"/>
    <p:sldId id="373" r:id="rId19"/>
    <p:sldId id="376" r:id="rId20"/>
    <p:sldId id="355" r:id="rId21"/>
    <p:sldId id="385" r:id="rId22"/>
    <p:sldId id="382" r:id="rId23"/>
    <p:sldId id="383" r:id="rId24"/>
    <p:sldId id="384" r:id="rId25"/>
    <p:sldId id="354" r:id="rId26"/>
    <p:sldId id="353" r:id="rId27"/>
    <p:sldId id="352" r:id="rId28"/>
    <p:sldId id="349" r:id="rId29"/>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EEEEEE"/>
    <a:srgbClr val="D1D1D1"/>
    <a:srgbClr val="005CB8"/>
    <a:srgbClr val="03080D"/>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1" d="100"/>
          <a:sy n="71" d="100"/>
        </p:scale>
        <p:origin x="930" y="66"/>
      </p:cViewPr>
      <p:guideLst>
        <p:guide orient="horz" pos="1724"/>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jpg"/></Relationships>
</file>

<file path=ppt/diagrams/_rels/data8.xml.rels><?xml version="1.0" encoding="UTF-8" standalone="yes"?>
<Relationships xmlns="http://schemas.openxmlformats.org/package/2006/relationships"><Relationship Id="rId3" Type="http://schemas.openxmlformats.org/officeDocument/2006/relationships/hyperlink" Target="FORMATO%20ESPECIFICACIONES%20TECNICAS%20REFORMADO%202020.docx" TargetMode="External"/><Relationship Id="rId2" Type="http://schemas.openxmlformats.org/officeDocument/2006/relationships/hyperlink" Target="FORMATO%20DE%20INFORME%20DE%20NECESIDAD%20REFORMADO%202020.docx" TargetMode="External"/><Relationship Id="rId1" Type="http://schemas.openxmlformats.org/officeDocument/2006/relationships/hyperlink" Target="SOLICITUD%20DE%20REQUERIMIENTO%20REFORMADO%202020.xlsx" TargetMode="External"/><Relationship Id="rId5" Type="http://schemas.openxmlformats.org/officeDocument/2006/relationships/hyperlink" Target="FORMATO%20ESTUDIO%20DE%20MERCADO%20REFORMADO%202020.docx" TargetMode="External"/><Relationship Id="rId4" Type="http://schemas.openxmlformats.org/officeDocument/2006/relationships/hyperlink" Target="FORMATO%20TERMINOS%20DE%20REFERENCIA%20SERVICIOS%20REFORMADO%202020.docx" TargetMode="Externa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7972D-4C4E-4D72-AEE9-DDCB57EFAA57}" type="doc">
      <dgm:prSet loTypeId="urn:microsoft.com/office/officeart/2008/layout/VerticalCurvedList" loCatId="list" qsTypeId="urn:microsoft.com/office/officeart/2005/8/quickstyle/simple3" qsCatId="simple" csTypeId="urn:microsoft.com/office/officeart/2005/8/colors/accent5_1" csCatId="accent5" phldr="1"/>
      <dgm:spPr/>
      <dgm:t>
        <a:bodyPr/>
        <a:lstStyle/>
        <a:p>
          <a:endParaRPr lang="es-ES"/>
        </a:p>
      </dgm:t>
    </dgm:pt>
    <dgm:pt modelId="{2B4E3A2C-0A02-435B-9D3A-3FDFCE8A98A8}">
      <dgm:prSet phldrT="[Texto]"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PROBLEMA DE INVESTIGACIÓN</a:t>
          </a:r>
        </a:p>
      </dgm:t>
    </dgm:pt>
    <dgm:pt modelId="{34AA0259-CBDD-4A0A-A034-E41AD84F8299}" type="parTrans" cxnId="{100DD0EC-4030-425C-8C6D-7EA37407BE17}">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37CBC6A3-7D8D-4D80-B93D-D4C0A71F4EA5}" type="sibTrans" cxnId="{100DD0EC-4030-425C-8C6D-7EA37407BE17}">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1577390C-6ECC-43E6-A08E-A10C626E00B4}">
      <dgm:prSet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OBJETIVOS</a:t>
          </a:r>
        </a:p>
      </dgm:t>
    </dgm:pt>
    <dgm:pt modelId="{B256F422-9B65-454B-B558-6C8B28308104}" type="parTrans" cxnId="{56B254C1-F3C7-401E-93D4-6E4345597952}">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5E5B1409-D736-4B08-83AC-6CF200FB60B6}" type="sibTrans" cxnId="{56B254C1-F3C7-401E-93D4-6E4345597952}">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CF1B298A-D88E-45D8-AD83-7F27117DF647}">
      <dgm:prSet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JUSTIFICACIÓN</a:t>
          </a:r>
        </a:p>
      </dgm:t>
    </dgm:pt>
    <dgm:pt modelId="{72FE4D68-D748-4E9E-9203-68C2693ABDFA}" type="parTrans" cxnId="{4D07796A-8E70-45F3-BA0C-E6B067305F59}">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9C7C426D-EEE8-4571-83B3-A248B8C0146A}" type="sibTrans" cxnId="{4D07796A-8E70-45F3-BA0C-E6B067305F59}">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2216FAAE-C6F9-40C4-B859-66CB876E196D}">
      <dgm:prSet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RESULTADOS DE INVESTIGACIÓN</a:t>
          </a:r>
        </a:p>
      </dgm:t>
    </dgm:pt>
    <dgm:pt modelId="{570FC532-0C1B-4438-9EAF-2E522372AA38}" type="parTrans" cxnId="{B4ACF961-E095-42FA-BF96-ABBD29A5303A}">
      <dgm:prSet/>
      <dgm:spPr/>
      <dgm:t>
        <a:bodyPr/>
        <a:lstStyle/>
        <a:p>
          <a:pPr algn="l"/>
          <a:endParaRPr lang="es-ES" sz="1600" b="0">
            <a:solidFill>
              <a:schemeClr val="tx1"/>
            </a:solidFill>
          </a:endParaRPr>
        </a:p>
      </dgm:t>
    </dgm:pt>
    <dgm:pt modelId="{A960BC29-C50B-4B8D-A464-34477875D79A}" type="sibTrans" cxnId="{B4ACF961-E095-42FA-BF96-ABBD29A5303A}">
      <dgm:prSet/>
      <dgm:spPr/>
      <dgm:t>
        <a:bodyPr/>
        <a:lstStyle/>
        <a:p>
          <a:pPr algn="l"/>
          <a:endParaRPr lang="es-ES" sz="1600" b="0">
            <a:solidFill>
              <a:schemeClr val="tx1"/>
            </a:solidFill>
          </a:endParaRPr>
        </a:p>
      </dgm:t>
    </dgm:pt>
    <dgm:pt modelId="{05758ED8-788C-451F-8E97-32BAFAB81FDD}">
      <dgm:prSet phldrT="[Texto]"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FUNDAMENTACIÓN TEÓRICA/ METODOLÓGICA</a:t>
          </a:r>
        </a:p>
      </dgm:t>
    </dgm:pt>
    <dgm:pt modelId="{C9A10DCA-9DBC-4E1B-8C7B-059922F3664F}" type="sibTrans" cxnId="{EA015E44-FC51-44F4-94CA-14BD4171EE27}">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E53F6177-0256-42AB-815C-F1CA65304D6D}" type="parTrans" cxnId="{EA015E44-FC51-44F4-94CA-14BD4171EE27}">
      <dgm:prSet/>
      <dgm:spPr/>
      <dgm:t>
        <a:bodyPr/>
        <a:lstStyle/>
        <a:p>
          <a:pPr algn="l"/>
          <a:endParaRPr lang="es-ES" sz="1600" b="0">
            <a:solidFill>
              <a:schemeClr val="tx1"/>
            </a:solidFill>
            <a:latin typeface="Arial" panose="020B0604020202020204" pitchFamily="34" charset="0"/>
            <a:cs typeface="Arial" panose="020B0604020202020204" pitchFamily="34" charset="0"/>
          </a:endParaRPr>
        </a:p>
      </dgm:t>
    </dgm:pt>
    <dgm:pt modelId="{A5CA65DB-0093-4122-88AB-E9BB0002C6E8}">
      <dgm:prSet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CONCLUSIONES /  RECOMENDACIONES</a:t>
          </a:r>
        </a:p>
      </dgm:t>
    </dgm:pt>
    <dgm:pt modelId="{302C7B2B-F056-4BB7-A0CA-C20E76BAF2E2}" type="parTrans" cxnId="{3E508943-0998-452F-955C-996765216E53}">
      <dgm:prSet/>
      <dgm:spPr/>
      <dgm:t>
        <a:bodyPr/>
        <a:lstStyle/>
        <a:p>
          <a:endParaRPr lang="es-ES" sz="1600" b="0">
            <a:solidFill>
              <a:schemeClr val="tx1"/>
            </a:solidFill>
          </a:endParaRPr>
        </a:p>
      </dgm:t>
    </dgm:pt>
    <dgm:pt modelId="{C5CAA225-397D-4664-A6EE-B4D932A093D0}" type="sibTrans" cxnId="{3E508943-0998-452F-955C-996765216E53}">
      <dgm:prSet/>
      <dgm:spPr/>
      <dgm:t>
        <a:bodyPr/>
        <a:lstStyle/>
        <a:p>
          <a:endParaRPr lang="es-ES" sz="1600" b="0">
            <a:solidFill>
              <a:schemeClr val="tx1"/>
            </a:solidFill>
          </a:endParaRPr>
        </a:p>
      </dgm:t>
    </dgm:pt>
    <dgm:pt modelId="{2C580300-8C47-441B-80F3-7EEBF562557E}">
      <dgm:prSet custT="1"/>
      <dgm:spPr/>
      <dgm:t>
        <a:bodyPr/>
        <a:lstStyle/>
        <a:p>
          <a:pPr algn="l"/>
          <a:r>
            <a:rPr lang="es-ES" sz="2000" b="0" dirty="0">
              <a:solidFill>
                <a:schemeClr val="tx1"/>
              </a:solidFill>
              <a:latin typeface="Times New Roman" panose="02020603050405020304" pitchFamily="18" charset="0"/>
              <a:cs typeface="Times New Roman" panose="02020603050405020304" pitchFamily="18" charset="0"/>
            </a:rPr>
            <a:t>BIBLIOGRAFÍA</a:t>
          </a:r>
        </a:p>
      </dgm:t>
    </dgm:pt>
    <dgm:pt modelId="{E6702F7B-2DC2-4D1F-8F1A-45B7ADA6A006}" type="parTrans" cxnId="{041CFC4F-4043-49B8-B135-F8911C2AEC25}">
      <dgm:prSet/>
      <dgm:spPr/>
      <dgm:t>
        <a:bodyPr/>
        <a:lstStyle/>
        <a:p>
          <a:endParaRPr lang="es-ES"/>
        </a:p>
      </dgm:t>
    </dgm:pt>
    <dgm:pt modelId="{65703991-868E-4594-ABD7-F9BBE3AF234D}" type="sibTrans" cxnId="{041CFC4F-4043-49B8-B135-F8911C2AEC25}">
      <dgm:prSet/>
      <dgm:spPr/>
      <dgm:t>
        <a:bodyPr/>
        <a:lstStyle/>
        <a:p>
          <a:endParaRPr lang="es-ES"/>
        </a:p>
      </dgm:t>
    </dgm:pt>
    <dgm:pt modelId="{0A06A66A-5727-47E3-A884-9B636C58D28E}" type="pres">
      <dgm:prSet presAssocID="{EA47972D-4C4E-4D72-AEE9-DDCB57EFAA57}" presName="Name0" presStyleCnt="0">
        <dgm:presLayoutVars>
          <dgm:chMax val="7"/>
          <dgm:chPref val="7"/>
          <dgm:dir/>
        </dgm:presLayoutVars>
      </dgm:prSet>
      <dgm:spPr/>
      <dgm:t>
        <a:bodyPr/>
        <a:lstStyle/>
        <a:p>
          <a:endParaRPr lang="es-EC"/>
        </a:p>
      </dgm:t>
    </dgm:pt>
    <dgm:pt modelId="{CC89B323-CAF0-45B1-994D-A17ED4F37870}" type="pres">
      <dgm:prSet presAssocID="{EA47972D-4C4E-4D72-AEE9-DDCB57EFAA57}" presName="Name1" presStyleCnt="0"/>
      <dgm:spPr/>
    </dgm:pt>
    <dgm:pt modelId="{0F505122-52FB-4F73-9A94-07CDDC276646}" type="pres">
      <dgm:prSet presAssocID="{EA47972D-4C4E-4D72-AEE9-DDCB57EFAA57}" presName="cycle" presStyleCnt="0"/>
      <dgm:spPr/>
    </dgm:pt>
    <dgm:pt modelId="{B874F7F1-CE51-423F-8114-F3AE3FDFA7FF}" type="pres">
      <dgm:prSet presAssocID="{EA47972D-4C4E-4D72-AEE9-DDCB57EFAA57}" presName="srcNode" presStyleLbl="node1" presStyleIdx="0" presStyleCnt="7"/>
      <dgm:spPr/>
    </dgm:pt>
    <dgm:pt modelId="{37605491-C33F-423C-B37F-53123ABB4B0A}" type="pres">
      <dgm:prSet presAssocID="{EA47972D-4C4E-4D72-AEE9-DDCB57EFAA57}" presName="conn" presStyleLbl="parChTrans1D2" presStyleIdx="0" presStyleCnt="1"/>
      <dgm:spPr/>
      <dgm:t>
        <a:bodyPr/>
        <a:lstStyle/>
        <a:p>
          <a:endParaRPr lang="es-EC"/>
        </a:p>
      </dgm:t>
    </dgm:pt>
    <dgm:pt modelId="{6D650ED0-AEDC-424E-908F-D7831D5FCEFE}" type="pres">
      <dgm:prSet presAssocID="{EA47972D-4C4E-4D72-AEE9-DDCB57EFAA57}" presName="extraNode" presStyleLbl="node1" presStyleIdx="0" presStyleCnt="7"/>
      <dgm:spPr/>
    </dgm:pt>
    <dgm:pt modelId="{C1ACCAE4-074A-453E-92B6-3BCAFDF6529E}" type="pres">
      <dgm:prSet presAssocID="{EA47972D-4C4E-4D72-AEE9-DDCB57EFAA57}" presName="dstNode" presStyleLbl="node1" presStyleIdx="0" presStyleCnt="7"/>
      <dgm:spPr/>
    </dgm:pt>
    <dgm:pt modelId="{65F47E7F-8805-4E35-A134-ACE72FFD8FFA}" type="pres">
      <dgm:prSet presAssocID="{2B4E3A2C-0A02-435B-9D3A-3FDFCE8A98A8}" presName="text_1" presStyleLbl="node1" presStyleIdx="0" presStyleCnt="7">
        <dgm:presLayoutVars>
          <dgm:bulletEnabled val="1"/>
        </dgm:presLayoutVars>
      </dgm:prSet>
      <dgm:spPr/>
      <dgm:t>
        <a:bodyPr/>
        <a:lstStyle/>
        <a:p>
          <a:endParaRPr lang="es-EC"/>
        </a:p>
      </dgm:t>
    </dgm:pt>
    <dgm:pt modelId="{7A491734-5D6D-438A-BA75-394E2AD770BA}" type="pres">
      <dgm:prSet presAssocID="{2B4E3A2C-0A02-435B-9D3A-3FDFCE8A98A8}" presName="accent_1" presStyleCnt="0"/>
      <dgm:spPr/>
    </dgm:pt>
    <dgm:pt modelId="{3349AA7A-DB64-4855-B695-A173EAB7D39A}" type="pres">
      <dgm:prSet presAssocID="{2B4E3A2C-0A02-435B-9D3A-3FDFCE8A98A8}" presName="accentRepeatNode" presStyleLbl="solidFgAcc1" presStyleIdx="0" presStyleCnt="7"/>
      <dgm:spPr/>
    </dgm:pt>
    <dgm:pt modelId="{71C97761-47BB-4DE1-82AA-F6616CAF4ED2}" type="pres">
      <dgm:prSet presAssocID="{CF1B298A-D88E-45D8-AD83-7F27117DF647}" presName="text_2" presStyleLbl="node1" presStyleIdx="1" presStyleCnt="7">
        <dgm:presLayoutVars>
          <dgm:bulletEnabled val="1"/>
        </dgm:presLayoutVars>
      </dgm:prSet>
      <dgm:spPr/>
      <dgm:t>
        <a:bodyPr/>
        <a:lstStyle/>
        <a:p>
          <a:endParaRPr lang="es-EC"/>
        </a:p>
      </dgm:t>
    </dgm:pt>
    <dgm:pt modelId="{629BED1E-8E0F-44FA-BAA9-FDC070565EB5}" type="pres">
      <dgm:prSet presAssocID="{CF1B298A-D88E-45D8-AD83-7F27117DF647}" presName="accent_2" presStyleCnt="0"/>
      <dgm:spPr/>
    </dgm:pt>
    <dgm:pt modelId="{FC8BF563-1511-49EE-9D55-0DF572172768}" type="pres">
      <dgm:prSet presAssocID="{CF1B298A-D88E-45D8-AD83-7F27117DF647}" presName="accentRepeatNode" presStyleLbl="solidFgAcc1" presStyleIdx="1" presStyleCnt="7"/>
      <dgm:spPr/>
    </dgm:pt>
    <dgm:pt modelId="{7A8F445A-F425-4AA2-B5D7-1E31F234C3D8}" type="pres">
      <dgm:prSet presAssocID="{1577390C-6ECC-43E6-A08E-A10C626E00B4}" presName="text_3" presStyleLbl="node1" presStyleIdx="2" presStyleCnt="7">
        <dgm:presLayoutVars>
          <dgm:bulletEnabled val="1"/>
        </dgm:presLayoutVars>
      </dgm:prSet>
      <dgm:spPr/>
      <dgm:t>
        <a:bodyPr/>
        <a:lstStyle/>
        <a:p>
          <a:endParaRPr lang="es-EC"/>
        </a:p>
      </dgm:t>
    </dgm:pt>
    <dgm:pt modelId="{1F9DD3AD-8A0C-4AC3-B7CF-CF0A41F58A48}" type="pres">
      <dgm:prSet presAssocID="{1577390C-6ECC-43E6-A08E-A10C626E00B4}" presName="accent_3" presStyleCnt="0"/>
      <dgm:spPr/>
    </dgm:pt>
    <dgm:pt modelId="{2B3C55A1-7F61-4407-9FF2-582A676D8648}" type="pres">
      <dgm:prSet presAssocID="{1577390C-6ECC-43E6-A08E-A10C626E00B4}" presName="accentRepeatNode" presStyleLbl="solidFgAcc1" presStyleIdx="2" presStyleCnt="7"/>
      <dgm:spPr/>
    </dgm:pt>
    <dgm:pt modelId="{AD8CE637-4298-4A18-B084-60D6BF3D7D0C}" type="pres">
      <dgm:prSet presAssocID="{05758ED8-788C-451F-8E97-32BAFAB81FDD}" presName="text_4" presStyleLbl="node1" presStyleIdx="3" presStyleCnt="7">
        <dgm:presLayoutVars>
          <dgm:bulletEnabled val="1"/>
        </dgm:presLayoutVars>
      </dgm:prSet>
      <dgm:spPr/>
      <dgm:t>
        <a:bodyPr/>
        <a:lstStyle/>
        <a:p>
          <a:endParaRPr lang="es-EC"/>
        </a:p>
      </dgm:t>
    </dgm:pt>
    <dgm:pt modelId="{E6DD1F5E-4A8A-4450-9E7C-E65F76C0198A}" type="pres">
      <dgm:prSet presAssocID="{05758ED8-788C-451F-8E97-32BAFAB81FDD}" presName="accent_4" presStyleCnt="0"/>
      <dgm:spPr/>
    </dgm:pt>
    <dgm:pt modelId="{A02DEAA9-2438-48CD-B34D-26B28F4848EF}" type="pres">
      <dgm:prSet presAssocID="{05758ED8-788C-451F-8E97-32BAFAB81FDD}" presName="accentRepeatNode" presStyleLbl="solidFgAcc1" presStyleIdx="3" presStyleCnt="7"/>
      <dgm:spPr/>
    </dgm:pt>
    <dgm:pt modelId="{9D2F0EAC-A6C9-4FF9-A05D-A0CCDABAE9E5}" type="pres">
      <dgm:prSet presAssocID="{2216FAAE-C6F9-40C4-B859-66CB876E196D}" presName="text_5" presStyleLbl="node1" presStyleIdx="4" presStyleCnt="7">
        <dgm:presLayoutVars>
          <dgm:bulletEnabled val="1"/>
        </dgm:presLayoutVars>
      </dgm:prSet>
      <dgm:spPr/>
      <dgm:t>
        <a:bodyPr/>
        <a:lstStyle/>
        <a:p>
          <a:endParaRPr lang="es-EC"/>
        </a:p>
      </dgm:t>
    </dgm:pt>
    <dgm:pt modelId="{711B5E64-272A-44D9-B29B-BBB5B8E86180}" type="pres">
      <dgm:prSet presAssocID="{2216FAAE-C6F9-40C4-B859-66CB876E196D}" presName="accent_5" presStyleCnt="0"/>
      <dgm:spPr/>
    </dgm:pt>
    <dgm:pt modelId="{29B1225E-FCCB-4FBE-9570-829F7EB1EE6B}" type="pres">
      <dgm:prSet presAssocID="{2216FAAE-C6F9-40C4-B859-66CB876E196D}" presName="accentRepeatNode" presStyleLbl="solidFgAcc1" presStyleIdx="4" presStyleCnt="7"/>
      <dgm:spPr/>
    </dgm:pt>
    <dgm:pt modelId="{8E5F3EC7-914B-4DEE-BC10-E7CC1A82272A}" type="pres">
      <dgm:prSet presAssocID="{A5CA65DB-0093-4122-88AB-E9BB0002C6E8}" presName="text_6" presStyleLbl="node1" presStyleIdx="5" presStyleCnt="7">
        <dgm:presLayoutVars>
          <dgm:bulletEnabled val="1"/>
        </dgm:presLayoutVars>
      </dgm:prSet>
      <dgm:spPr/>
      <dgm:t>
        <a:bodyPr/>
        <a:lstStyle/>
        <a:p>
          <a:endParaRPr lang="es-EC"/>
        </a:p>
      </dgm:t>
    </dgm:pt>
    <dgm:pt modelId="{3094494A-0EEA-44CD-A884-8F1085EB4D52}" type="pres">
      <dgm:prSet presAssocID="{A5CA65DB-0093-4122-88AB-E9BB0002C6E8}" presName="accent_6" presStyleCnt="0"/>
      <dgm:spPr/>
    </dgm:pt>
    <dgm:pt modelId="{2FAE2C7C-DC80-4DE3-B4CC-0D349C716893}" type="pres">
      <dgm:prSet presAssocID="{A5CA65DB-0093-4122-88AB-E9BB0002C6E8}" presName="accentRepeatNode" presStyleLbl="solidFgAcc1" presStyleIdx="5" presStyleCnt="7"/>
      <dgm:spPr/>
    </dgm:pt>
    <dgm:pt modelId="{5D2675D6-FF32-4891-B229-59508D23E6A9}" type="pres">
      <dgm:prSet presAssocID="{2C580300-8C47-441B-80F3-7EEBF562557E}" presName="text_7" presStyleLbl="node1" presStyleIdx="6" presStyleCnt="7">
        <dgm:presLayoutVars>
          <dgm:bulletEnabled val="1"/>
        </dgm:presLayoutVars>
      </dgm:prSet>
      <dgm:spPr/>
      <dgm:t>
        <a:bodyPr/>
        <a:lstStyle/>
        <a:p>
          <a:endParaRPr lang="es-EC"/>
        </a:p>
      </dgm:t>
    </dgm:pt>
    <dgm:pt modelId="{1BB26E07-D776-442E-8057-EC38081E48D5}" type="pres">
      <dgm:prSet presAssocID="{2C580300-8C47-441B-80F3-7EEBF562557E}" presName="accent_7" presStyleCnt="0"/>
      <dgm:spPr/>
    </dgm:pt>
    <dgm:pt modelId="{B86541E3-D23A-4337-A36A-276C4101DAA9}" type="pres">
      <dgm:prSet presAssocID="{2C580300-8C47-441B-80F3-7EEBF562557E}" presName="accentRepeatNode" presStyleLbl="solidFgAcc1" presStyleIdx="6" presStyleCnt="7"/>
      <dgm:spPr/>
    </dgm:pt>
  </dgm:ptLst>
  <dgm:cxnLst>
    <dgm:cxn modelId="{B4ACF961-E095-42FA-BF96-ABBD29A5303A}" srcId="{EA47972D-4C4E-4D72-AEE9-DDCB57EFAA57}" destId="{2216FAAE-C6F9-40C4-B859-66CB876E196D}" srcOrd="4" destOrd="0" parTransId="{570FC532-0C1B-4438-9EAF-2E522372AA38}" sibTransId="{A960BC29-C50B-4B8D-A464-34477875D79A}"/>
    <dgm:cxn modelId="{0C6BC4B2-E519-41FF-A575-110FB6BA8B11}" type="presOf" srcId="{05758ED8-788C-451F-8E97-32BAFAB81FDD}" destId="{AD8CE637-4298-4A18-B084-60D6BF3D7D0C}" srcOrd="0" destOrd="0" presId="urn:microsoft.com/office/officeart/2008/layout/VerticalCurvedList"/>
    <dgm:cxn modelId="{272409C7-E1CD-4E2A-852E-68181B04A6FE}" type="presOf" srcId="{2C580300-8C47-441B-80F3-7EEBF562557E}" destId="{5D2675D6-FF32-4891-B229-59508D23E6A9}" srcOrd="0" destOrd="0" presId="urn:microsoft.com/office/officeart/2008/layout/VerticalCurvedList"/>
    <dgm:cxn modelId="{8BE6035F-8947-47B4-9B89-ECEE6854D919}" type="presOf" srcId="{2B4E3A2C-0A02-435B-9D3A-3FDFCE8A98A8}" destId="{65F47E7F-8805-4E35-A134-ACE72FFD8FFA}" srcOrd="0" destOrd="0" presId="urn:microsoft.com/office/officeart/2008/layout/VerticalCurvedList"/>
    <dgm:cxn modelId="{3E508943-0998-452F-955C-996765216E53}" srcId="{EA47972D-4C4E-4D72-AEE9-DDCB57EFAA57}" destId="{A5CA65DB-0093-4122-88AB-E9BB0002C6E8}" srcOrd="5" destOrd="0" parTransId="{302C7B2B-F056-4BB7-A0CA-C20E76BAF2E2}" sibTransId="{C5CAA225-397D-4664-A6EE-B4D932A093D0}"/>
    <dgm:cxn modelId="{1F2BF2B0-8470-46CE-B127-AC9425842B8B}" type="presOf" srcId="{1577390C-6ECC-43E6-A08E-A10C626E00B4}" destId="{7A8F445A-F425-4AA2-B5D7-1E31F234C3D8}" srcOrd="0" destOrd="0" presId="urn:microsoft.com/office/officeart/2008/layout/VerticalCurvedList"/>
    <dgm:cxn modelId="{4A5F6D64-11FD-427F-9010-C048CAF78E69}" type="presOf" srcId="{37CBC6A3-7D8D-4D80-B93D-D4C0A71F4EA5}" destId="{37605491-C33F-423C-B37F-53123ABB4B0A}" srcOrd="0" destOrd="0" presId="urn:microsoft.com/office/officeart/2008/layout/VerticalCurvedList"/>
    <dgm:cxn modelId="{EA015E44-FC51-44F4-94CA-14BD4171EE27}" srcId="{EA47972D-4C4E-4D72-AEE9-DDCB57EFAA57}" destId="{05758ED8-788C-451F-8E97-32BAFAB81FDD}" srcOrd="3" destOrd="0" parTransId="{E53F6177-0256-42AB-815C-F1CA65304D6D}" sibTransId="{C9A10DCA-9DBC-4E1B-8C7B-059922F3664F}"/>
    <dgm:cxn modelId="{100DD0EC-4030-425C-8C6D-7EA37407BE17}" srcId="{EA47972D-4C4E-4D72-AEE9-DDCB57EFAA57}" destId="{2B4E3A2C-0A02-435B-9D3A-3FDFCE8A98A8}" srcOrd="0" destOrd="0" parTransId="{34AA0259-CBDD-4A0A-A034-E41AD84F8299}" sibTransId="{37CBC6A3-7D8D-4D80-B93D-D4C0A71F4EA5}"/>
    <dgm:cxn modelId="{668CF5A3-0264-48F6-96AA-DA7CAA2EA33E}" type="presOf" srcId="{2216FAAE-C6F9-40C4-B859-66CB876E196D}" destId="{9D2F0EAC-A6C9-4FF9-A05D-A0CCDABAE9E5}" srcOrd="0" destOrd="0" presId="urn:microsoft.com/office/officeart/2008/layout/VerticalCurvedList"/>
    <dgm:cxn modelId="{E9BD81B3-35D3-48EB-A0E3-8C796A83C34C}" type="presOf" srcId="{CF1B298A-D88E-45D8-AD83-7F27117DF647}" destId="{71C97761-47BB-4DE1-82AA-F6616CAF4ED2}" srcOrd="0" destOrd="0" presId="urn:microsoft.com/office/officeart/2008/layout/VerticalCurvedList"/>
    <dgm:cxn modelId="{119F5D3B-51D2-430B-8FCC-16C2534FE1AD}" type="presOf" srcId="{A5CA65DB-0093-4122-88AB-E9BB0002C6E8}" destId="{8E5F3EC7-914B-4DEE-BC10-E7CC1A82272A}" srcOrd="0" destOrd="0" presId="urn:microsoft.com/office/officeart/2008/layout/VerticalCurvedList"/>
    <dgm:cxn modelId="{4D07796A-8E70-45F3-BA0C-E6B067305F59}" srcId="{EA47972D-4C4E-4D72-AEE9-DDCB57EFAA57}" destId="{CF1B298A-D88E-45D8-AD83-7F27117DF647}" srcOrd="1" destOrd="0" parTransId="{72FE4D68-D748-4E9E-9203-68C2693ABDFA}" sibTransId="{9C7C426D-EEE8-4571-83B3-A248B8C0146A}"/>
    <dgm:cxn modelId="{56B254C1-F3C7-401E-93D4-6E4345597952}" srcId="{EA47972D-4C4E-4D72-AEE9-DDCB57EFAA57}" destId="{1577390C-6ECC-43E6-A08E-A10C626E00B4}" srcOrd="2" destOrd="0" parTransId="{B256F422-9B65-454B-B558-6C8B28308104}" sibTransId="{5E5B1409-D736-4B08-83AC-6CF200FB60B6}"/>
    <dgm:cxn modelId="{041CFC4F-4043-49B8-B135-F8911C2AEC25}" srcId="{EA47972D-4C4E-4D72-AEE9-DDCB57EFAA57}" destId="{2C580300-8C47-441B-80F3-7EEBF562557E}" srcOrd="6" destOrd="0" parTransId="{E6702F7B-2DC2-4D1F-8F1A-45B7ADA6A006}" sibTransId="{65703991-868E-4594-ABD7-F9BBE3AF234D}"/>
    <dgm:cxn modelId="{5105D50D-EF5D-4998-A754-1C54AFC4C9FD}" type="presOf" srcId="{EA47972D-4C4E-4D72-AEE9-DDCB57EFAA57}" destId="{0A06A66A-5727-47E3-A884-9B636C58D28E}" srcOrd="0" destOrd="0" presId="urn:microsoft.com/office/officeart/2008/layout/VerticalCurvedList"/>
    <dgm:cxn modelId="{13A93072-481B-411A-9E0E-571F9BEE50E5}" type="presParOf" srcId="{0A06A66A-5727-47E3-A884-9B636C58D28E}" destId="{CC89B323-CAF0-45B1-994D-A17ED4F37870}" srcOrd="0" destOrd="0" presId="urn:microsoft.com/office/officeart/2008/layout/VerticalCurvedList"/>
    <dgm:cxn modelId="{2F8C615B-B5B7-4415-A49F-E77E8D5CB565}" type="presParOf" srcId="{CC89B323-CAF0-45B1-994D-A17ED4F37870}" destId="{0F505122-52FB-4F73-9A94-07CDDC276646}" srcOrd="0" destOrd="0" presId="urn:microsoft.com/office/officeart/2008/layout/VerticalCurvedList"/>
    <dgm:cxn modelId="{E4394D2F-7324-4B87-9BBD-FA6BD6B7792A}" type="presParOf" srcId="{0F505122-52FB-4F73-9A94-07CDDC276646}" destId="{B874F7F1-CE51-423F-8114-F3AE3FDFA7FF}" srcOrd="0" destOrd="0" presId="urn:microsoft.com/office/officeart/2008/layout/VerticalCurvedList"/>
    <dgm:cxn modelId="{A2705910-1CAC-4A84-B69D-2C56F428E61F}" type="presParOf" srcId="{0F505122-52FB-4F73-9A94-07CDDC276646}" destId="{37605491-C33F-423C-B37F-53123ABB4B0A}" srcOrd="1" destOrd="0" presId="urn:microsoft.com/office/officeart/2008/layout/VerticalCurvedList"/>
    <dgm:cxn modelId="{DAE24D34-B14F-4950-A871-3B91042F7EB8}" type="presParOf" srcId="{0F505122-52FB-4F73-9A94-07CDDC276646}" destId="{6D650ED0-AEDC-424E-908F-D7831D5FCEFE}" srcOrd="2" destOrd="0" presId="urn:microsoft.com/office/officeart/2008/layout/VerticalCurvedList"/>
    <dgm:cxn modelId="{5AF82B8F-ABE9-4524-BE81-90D3741E033F}" type="presParOf" srcId="{0F505122-52FB-4F73-9A94-07CDDC276646}" destId="{C1ACCAE4-074A-453E-92B6-3BCAFDF6529E}" srcOrd="3" destOrd="0" presId="urn:microsoft.com/office/officeart/2008/layout/VerticalCurvedList"/>
    <dgm:cxn modelId="{839E2C37-FC0C-476C-A671-CDEE292BBF9D}" type="presParOf" srcId="{CC89B323-CAF0-45B1-994D-A17ED4F37870}" destId="{65F47E7F-8805-4E35-A134-ACE72FFD8FFA}" srcOrd="1" destOrd="0" presId="urn:microsoft.com/office/officeart/2008/layout/VerticalCurvedList"/>
    <dgm:cxn modelId="{035E122A-9D9B-46B0-AA95-207291C6CC6F}" type="presParOf" srcId="{CC89B323-CAF0-45B1-994D-A17ED4F37870}" destId="{7A491734-5D6D-438A-BA75-394E2AD770BA}" srcOrd="2" destOrd="0" presId="urn:microsoft.com/office/officeart/2008/layout/VerticalCurvedList"/>
    <dgm:cxn modelId="{A412F4EC-F8F3-4349-879E-25B7DE32E985}" type="presParOf" srcId="{7A491734-5D6D-438A-BA75-394E2AD770BA}" destId="{3349AA7A-DB64-4855-B695-A173EAB7D39A}" srcOrd="0" destOrd="0" presId="urn:microsoft.com/office/officeart/2008/layout/VerticalCurvedList"/>
    <dgm:cxn modelId="{48175BBF-B4DF-4B41-A183-FF93F79858AF}" type="presParOf" srcId="{CC89B323-CAF0-45B1-994D-A17ED4F37870}" destId="{71C97761-47BB-4DE1-82AA-F6616CAF4ED2}" srcOrd="3" destOrd="0" presId="urn:microsoft.com/office/officeart/2008/layout/VerticalCurvedList"/>
    <dgm:cxn modelId="{BBAD2C83-2D2F-4B54-B920-34643C926926}" type="presParOf" srcId="{CC89B323-CAF0-45B1-994D-A17ED4F37870}" destId="{629BED1E-8E0F-44FA-BAA9-FDC070565EB5}" srcOrd="4" destOrd="0" presId="urn:microsoft.com/office/officeart/2008/layout/VerticalCurvedList"/>
    <dgm:cxn modelId="{025E5A3F-1102-423E-A349-C1D6C4E97941}" type="presParOf" srcId="{629BED1E-8E0F-44FA-BAA9-FDC070565EB5}" destId="{FC8BF563-1511-49EE-9D55-0DF572172768}" srcOrd="0" destOrd="0" presId="urn:microsoft.com/office/officeart/2008/layout/VerticalCurvedList"/>
    <dgm:cxn modelId="{A9B3ECF3-8682-4351-9CFE-B3F38F3087F9}" type="presParOf" srcId="{CC89B323-CAF0-45B1-994D-A17ED4F37870}" destId="{7A8F445A-F425-4AA2-B5D7-1E31F234C3D8}" srcOrd="5" destOrd="0" presId="urn:microsoft.com/office/officeart/2008/layout/VerticalCurvedList"/>
    <dgm:cxn modelId="{953B9D79-EBC3-4C2A-A06F-935FF3F803AD}" type="presParOf" srcId="{CC89B323-CAF0-45B1-994D-A17ED4F37870}" destId="{1F9DD3AD-8A0C-4AC3-B7CF-CF0A41F58A48}" srcOrd="6" destOrd="0" presId="urn:microsoft.com/office/officeart/2008/layout/VerticalCurvedList"/>
    <dgm:cxn modelId="{81088A06-CC32-4575-826B-481DCAD17D76}" type="presParOf" srcId="{1F9DD3AD-8A0C-4AC3-B7CF-CF0A41F58A48}" destId="{2B3C55A1-7F61-4407-9FF2-582A676D8648}" srcOrd="0" destOrd="0" presId="urn:microsoft.com/office/officeart/2008/layout/VerticalCurvedList"/>
    <dgm:cxn modelId="{49F14F85-C20F-4A96-82B5-658DB5AF4E78}" type="presParOf" srcId="{CC89B323-CAF0-45B1-994D-A17ED4F37870}" destId="{AD8CE637-4298-4A18-B084-60D6BF3D7D0C}" srcOrd="7" destOrd="0" presId="urn:microsoft.com/office/officeart/2008/layout/VerticalCurvedList"/>
    <dgm:cxn modelId="{EC819C81-128F-488B-ACAA-6B2271A20FF7}" type="presParOf" srcId="{CC89B323-CAF0-45B1-994D-A17ED4F37870}" destId="{E6DD1F5E-4A8A-4450-9E7C-E65F76C0198A}" srcOrd="8" destOrd="0" presId="urn:microsoft.com/office/officeart/2008/layout/VerticalCurvedList"/>
    <dgm:cxn modelId="{F216E271-3B03-420E-968A-EFA5A05AA813}" type="presParOf" srcId="{E6DD1F5E-4A8A-4450-9E7C-E65F76C0198A}" destId="{A02DEAA9-2438-48CD-B34D-26B28F4848EF}" srcOrd="0" destOrd="0" presId="urn:microsoft.com/office/officeart/2008/layout/VerticalCurvedList"/>
    <dgm:cxn modelId="{C5F28B4F-43E9-447F-90F6-152F6F352BDA}" type="presParOf" srcId="{CC89B323-CAF0-45B1-994D-A17ED4F37870}" destId="{9D2F0EAC-A6C9-4FF9-A05D-A0CCDABAE9E5}" srcOrd="9" destOrd="0" presId="urn:microsoft.com/office/officeart/2008/layout/VerticalCurvedList"/>
    <dgm:cxn modelId="{10A5C905-4F3D-4C4D-B1A9-4AE154ECB613}" type="presParOf" srcId="{CC89B323-CAF0-45B1-994D-A17ED4F37870}" destId="{711B5E64-272A-44D9-B29B-BBB5B8E86180}" srcOrd="10" destOrd="0" presId="urn:microsoft.com/office/officeart/2008/layout/VerticalCurvedList"/>
    <dgm:cxn modelId="{B996A77B-C56D-4719-B22A-6105670D3B14}" type="presParOf" srcId="{711B5E64-272A-44D9-B29B-BBB5B8E86180}" destId="{29B1225E-FCCB-4FBE-9570-829F7EB1EE6B}" srcOrd="0" destOrd="0" presId="urn:microsoft.com/office/officeart/2008/layout/VerticalCurvedList"/>
    <dgm:cxn modelId="{DCDDAD94-3D52-4BC8-B614-9557479F4892}" type="presParOf" srcId="{CC89B323-CAF0-45B1-994D-A17ED4F37870}" destId="{8E5F3EC7-914B-4DEE-BC10-E7CC1A82272A}" srcOrd="11" destOrd="0" presId="urn:microsoft.com/office/officeart/2008/layout/VerticalCurvedList"/>
    <dgm:cxn modelId="{6D4CB20D-5B1D-4380-9BAD-AC6D0CD5F3A4}" type="presParOf" srcId="{CC89B323-CAF0-45B1-994D-A17ED4F37870}" destId="{3094494A-0EEA-44CD-A884-8F1085EB4D52}" srcOrd="12" destOrd="0" presId="urn:microsoft.com/office/officeart/2008/layout/VerticalCurvedList"/>
    <dgm:cxn modelId="{F0BC5CB6-370D-4CB0-90CF-CF202099D069}" type="presParOf" srcId="{3094494A-0EEA-44CD-A884-8F1085EB4D52}" destId="{2FAE2C7C-DC80-4DE3-B4CC-0D349C716893}" srcOrd="0" destOrd="0" presId="urn:microsoft.com/office/officeart/2008/layout/VerticalCurvedList"/>
    <dgm:cxn modelId="{3459B10E-6ABA-4C1B-AD6F-6834602BA140}" type="presParOf" srcId="{CC89B323-CAF0-45B1-994D-A17ED4F37870}" destId="{5D2675D6-FF32-4891-B229-59508D23E6A9}" srcOrd="13" destOrd="0" presId="urn:microsoft.com/office/officeart/2008/layout/VerticalCurvedList"/>
    <dgm:cxn modelId="{53D0085B-A613-4453-893B-2965A16CC3D8}" type="presParOf" srcId="{CC89B323-CAF0-45B1-994D-A17ED4F37870}" destId="{1BB26E07-D776-442E-8057-EC38081E48D5}" srcOrd="14" destOrd="0" presId="urn:microsoft.com/office/officeart/2008/layout/VerticalCurvedList"/>
    <dgm:cxn modelId="{34A1EE6D-B903-4509-86AD-772BF07B8DB5}" type="presParOf" srcId="{1BB26E07-D776-442E-8057-EC38081E48D5}" destId="{B86541E3-D23A-4337-A36A-276C4101DA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AE7E163-C6D1-4BE3-90AD-9CC9ED16A640}"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s-ES"/>
        </a:p>
      </dgm:t>
    </dgm:pt>
    <dgm:pt modelId="{1954952D-40DD-4162-B8DE-508225B64B01}">
      <dgm:prSet phldrT="[Texto]" custT="1"/>
      <dgm:spPr/>
      <dgm:t>
        <a:bodyPr/>
        <a:lstStyle/>
        <a:p>
          <a:r>
            <a:rPr lang="es-ES" sz="1300" dirty="0"/>
            <a:t>PROBLEMAS EN LA FASE PREPARATORIA</a:t>
          </a:r>
        </a:p>
      </dgm:t>
    </dgm:pt>
    <dgm:pt modelId="{A7650D21-D13E-4F95-807B-BA833C3778D7}" type="parTrans" cxnId="{39FBEBA5-A53B-4702-9FC0-6B4C74FE910E}">
      <dgm:prSet/>
      <dgm:spPr/>
      <dgm:t>
        <a:bodyPr/>
        <a:lstStyle/>
        <a:p>
          <a:endParaRPr lang="es-ES"/>
        </a:p>
      </dgm:t>
    </dgm:pt>
    <dgm:pt modelId="{0BBDC2AF-10B5-40CF-8409-3466BC397607}" type="sibTrans" cxnId="{39FBEBA5-A53B-4702-9FC0-6B4C74FE910E}">
      <dgm:prSet/>
      <dgm:spPr/>
      <dgm:t>
        <a:bodyPr/>
        <a:lstStyle/>
        <a:p>
          <a:endParaRPr lang="es-ES"/>
        </a:p>
      </dgm:t>
    </dgm:pt>
    <dgm:pt modelId="{23524120-006F-43A6-A023-97ECC0DFCF5B}">
      <dgm:prSet phldrT="[Texto]" custT="1"/>
      <dgm:spPr/>
      <dgm:t>
        <a:bodyPr/>
        <a:lstStyle/>
        <a:p>
          <a:r>
            <a:rPr lang="es-ES" sz="1300" dirty="0"/>
            <a:t>MEDIDAS DE CORRECCIÓN</a:t>
          </a:r>
        </a:p>
      </dgm:t>
    </dgm:pt>
    <dgm:pt modelId="{0DDDA6E1-E3A3-4172-ACDA-FE1C16622781}" type="parTrans" cxnId="{5EBF3D58-222E-4C2D-9D43-507B1FC70375}">
      <dgm:prSet/>
      <dgm:spPr/>
      <dgm:t>
        <a:bodyPr/>
        <a:lstStyle/>
        <a:p>
          <a:endParaRPr lang="es-ES"/>
        </a:p>
      </dgm:t>
    </dgm:pt>
    <dgm:pt modelId="{84713355-0F4F-454A-8FDE-23516FC8FCD0}" type="sibTrans" cxnId="{5EBF3D58-222E-4C2D-9D43-507B1FC70375}">
      <dgm:prSet/>
      <dgm:spPr/>
      <dgm:t>
        <a:bodyPr/>
        <a:lstStyle/>
        <a:p>
          <a:endParaRPr lang="es-ES"/>
        </a:p>
      </dgm:t>
    </dgm:pt>
    <dgm:pt modelId="{DF144943-4282-4442-B4AA-27C6DA6FF400}">
      <dgm:prSet phldrT="[Texto]" custT="1"/>
      <dgm:spPr/>
      <dgm:t>
        <a:bodyPr/>
        <a:lstStyle/>
        <a:p>
          <a:r>
            <a:rPr lang="es-ES" sz="1400" dirty="0"/>
            <a:t>GUÍA DE PROCEDIMIENTOS</a:t>
          </a:r>
        </a:p>
      </dgm:t>
    </dgm:pt>
    <dgm:pt modelId="{719A58A6-353A-47C3-9F32-9F7B88FDAB6C}" type="parTrans" cxnId="{2698B311-68BA-42C6-AF8D-BD733CB03372}">
      <dgm:prSet/>
      <dgm:spPr/>
      <dgm:t>
        <a:bodyPr/>
        <a:lstStyle/>
        <a:p>
          <a:endParaRPr lang="es-ES"/>
        </a:p>
      </dgm:t>
    </dgm:pt>
    <dgm:pt modelId="{F252AEC1-CE40-4073-BF7B-084D7E6D0076}" type="sibTrans" cxnId="{2698B311-68BA-42C6-AF8D-BD733CB03372}">
      <dgm:prSet/>
      <dgm:spPr/>
      <dgm:t>
        <a:bodyPr/>
        <a:lstStyle/>
        <a:p>
          <a:endParaRPr lang="es-ES"/>
        </a:p>
      </dgm:t>
    </dgm:pt>
    <dgm:pt modelId="{45026E02-C8AF-482F-896A-7B252F850377}">
      <dgm:prSet phldrT="[Texto]" custT="1"/>
      <dgm:spPr/>
      <dgm:t>
        <a:bodyPr/>
        <a:lstStyle/>
        <a:p>
          <a:r>
            <a:rPr lang="es-ES" sz="1400" dirty="0"/>
            <a:t>APLICACIÓN DE PARTIDA PRESUPUESTARIA</a:t>
          </a:r>
        </a:p>
      </dgm:t>
    </dgm:pt>
    <dgm:pt modelId="{8B485D49-A48F-4B38-A71D-51356A2227DD}" type="parTrans" cxnId="{8F5436C1-CA80-4B6D-BF43-FA938F41FB62}">
      <dgm:prSet/>
      <dgm:spPr/>
      <dgm:t>
        <a:bodyPr/>
        <a:lstStyle/>
        <a:p>
          <a:endParaRPr lang="es-ES"/>
        </a:p>
      </dgm:t>
    </dgm:pt>
    <dgm:pt modelId="{A68254B4-1C99-442A-9FA5-D0E1EECC3A78}" type="sibTrans" cxnId="{8F5436C1-CA80-4B6D-BF43-FA938F41FB62}">
      <dgm:prSet/>
      <dgm:spPr/>
      <dgm:t>
        <a:bodyPr/>
        <a:lstStyle/>
        <a:p>
          <a:endParaRPr lang="es-ES"/>
        </a:p>
      </dgm:t>
    </dgm:pt>
    <dgm:pt modelId="{49E7DDFC-9761-4DA1-833D-A1AF7A2BB5AB}">
      <dgm:prSet phldrT="[Texto]" custT="1"/>
      <dgm:spPr/>
      <dgm:t>
        <a:bodyPr/>
        <a:lstStyle/>
        <a:p>
          <a:r>
            <a:rPr lang="es-ES" sz="1400" dirty="0"/>
            <a:t>VARIEDAD DE FORMATOS</a:t>
          </a:r>
        </a:p>
      </dgm:t>
    </dgm:pt>
    <dgm:pt modelId="{B2D8D657-9687-4C20-9B1C-49E059BE5CFE}" type="parTrans" cxnId="{33EDD085-4957-464C-B55F-654867DB80A1}">
      <dgm:prSet/>
      <dgm:spPr/>
      <dgm:t>
        <a:bodyPr/>
        <a:lstStyle/>
        <a:p>
          <a:endParaRPr lang="es-ES"/>
        </a:p>
      </dgm:t>
    </dgm:pt>
    <dgm:pt modelId="{78109FE0-FAE4-4E48-9065-B453928D8E07}" type="sibTrans" cxnId="{33EDD085-4957-464C-B55F-654867DB80A1}">
      <dgm:prSet/>
      <dgm:spPr/>
      <dgm:t>
        <a:bodyPr/>
        <a:lstStyle/>
        <a:p>
          <a:endParaRPr lang="es-ES"/>
        </a:p>
      </dgm:t>
    </dgm:pt>
    <dgm:pt modelId="{125E610A-2D18-4B1E-9AE6-C072FD2D1EFB}">
      <dgm:prSet phldrT="[Texto]" custT="1"/>
      <dgm:spPr/>
      <dgm:t>
        <a:bodyPr/>
        <a:lstStyle/>
        <a:p>
          <a:r>
            <a:rPr lang="es-ES" sz="1400" dirty="0"/>
            <a:t>CHECK LIST </a:t>
          </a:r>
        </a:p>
      </dgm:t>
    </dgm:pt>
    <dgm:pt modelId="{301274F7-7C66-4BAB-B1ED-82F9279888CA}" type="parTrans" cxnId="{4F3F953F-D50B-4288-A95E-E4FCE84FE03B}">
      <dgm:prSet/>
      <dgm:spPr/>
      <dgm:t>
        <a:bodyPr/>
        <a:lstStyle/>
        <a:p>
          <a:endParaRPr lang="es-ES"/>
        </a:p>
      </dgm:t>
    </dgm:pt>
    <dgm:pt modelId="{14CB1D69-24E3-4FE6-8C9E-DDC43EB1235A}" type="sibTrans" cxnId="{4F3F953F-D50B-4288-A95E-E4FCE84FE03B}">
      <dgm:prSet/>
      <dgm:spPr/>
      <dgm:t>
        <a:bodyPr/>
        <a:lstStyle/>
        <a:p>
          <a:endParaRPr lang="es-ES"/>
        </a:p>
      </dgm:t>
    </dgm:pt>
    <dgm:pt modelId="{735A282F-4C15-4FE5-A856-3B3B4E6086F0}">
      <dgm:prSet phldrT="[Texto]" custT="1"/>
      <dgm:spPr/>
      <dgm:t>
        <a:bodyPr/>
        <a:lstStyle/>
        <a:p>
          <a:r>
            <a:rPr lang="es-ES" sz="1400" dirty="0"/>
            <a:t>CAPACITACIÓN AL PERSONAL</a:t>
          </a:r>
        </a:p>
      </dgm:t>
    </dgm:pt>
    <dgm:pt modelId="{7C35CE90-434E-4AE1-8376-348BE49292FE}" type="parTrans" cxnId="{961A5D20-B647-4CB1-8CFE-41F6630CFDBD}">
      <dgm:prSet/>
      <dgm:spPr/>
      <dgm:t>
        <a:bodyPr/>
        <a:lstStyle/>
        <a:p>
          <a:endParaRPr lang="es-ES"/>
        </a:p>
      </dgm:t>
    </dgm:pt>
    <dgm:pt modelId="{4A50B81C-24C4-4E3C-BAE4-7A2767B029C9}" type="sibTrans" cxnId="{961A5D20-B647-4CB1-8CFE-41F6630CFDBD}">
      <dgm:prSet/>
      <dgm:spPr/>
      <dgm:t>
        <a:bodyPr/>
        <a:lstStyle/>
        <a:p>
          <a:endParaRPr lang="es-ES"/>
        </a:p>
      </dgm:t>
    </dgm:pt>
    <dgm:pt modelId="{8A855112-BCD1-4CA2-BE31-49960548213A}">
      <dgm:prSet phldrT="[Texto]" custT="1"/>
      <dgm:spPr/>
      <dgm:t>
        <a:bodyPr/>
        <a:lstStyle/>
        <a:p>
          <a:r>
            <a:rPr lang="es-ES" sz="1300" dirty="0"/>
            <a:t>CAUSAS DE LA DEMORA</a:t>
          </a:r>
        </a:p>
      </dgm:t>
    </dgm:pt>
    <dgm:pt modelId="{E84070A3-6B01-4AFF-A0D4-582F8A502B23}" type="parTrans" cxnId="{0D3A6E1D-30D4-4494-A5E2-AE7DD510D5CF}">
      <dgm:prSet/>
      <dgm:spPr/>
      <dgm:t>
        <a:bodyPr/>
        <a:lstStyle/>
        <a:p>
          <a:endParaRPr lang="es-ES"/>
        </a:p>
      </dgm:t>
    </dgm:pt>
    <dgm:pt modelId="{545EAD31-978A-42E3-A773-3B84698A4C96}" type="sibTrans" cxnId="{0D3A6E1D-30D4-4494-A5E2-AE7DD510D5CF}">
      <dgm:prSet/>
      <dgm:spPr/>
      <dgm:t>
        <a:bodyPr/>
        <a:lstStyle/>
        <a:p>
          <a:endParaRPr lang="es-ES"/>
        </a:p>
      </dgm:t>
    </dgm:pt>
    <dgm:pt modelId="{4F0440F8-9F81-4D88-8EA8-26A3AA862992}">
      <dgm:prSet phldrT="[Texto]" custT="1"/>
      <dgm:spPr/>
      <dgm:t>
        <a:bodyPr/>
        <a:lstStyle/>
        <a:p>
          <a:r>
            <a:rPr lang="es-ES" sz="1400" dirty="0"/>
            <a:t>DESCONOCIMIENTO DE LA INFORMACION</a:t>
          </a:r>
        </a:p>
      </dgm:t>
    </dgm:pt>
    <dgm:pt modelId="{8569C158-9A76-46FB-87FD-B0EEEEE080CF}" type="parTrans" cxnId="{9EC2A726-9B85-4EC0-BD39-24E72D05BF8C}">
      <dgm:prSet/>
      <dgm:spPr/>
      <dgm:t>
        <a:bodyPr/>
        <a:lstStyle/>
        <a:p>
          <a:endParaRPr lang="es-ES"/>
        </a:p>
      </dgm:t>
    </dgm:pt>
    <dgm:pt modelId="{730BA70C-FBD7-43B3-893D-2C419C10C4F8}" type="sibTrans" cxnId="{9EC2A726-9B85-4EC0-BD39-24E72D05BF8C}">
      <dgm:prSet/>
      <dgm:spPr/>
      <dgm:t>
        <a:bodyPr/>
        <a:lstStyle/>
        <a:p>
          <a:endParaRPr lang="es-ES"/>
        </a:p>
      </dgm:t>
    </dgm:pt>
    <dgm:pt modelId="{44C05CA0-BEFA-4659-8F56-58F1D4D0C52E}">
      <dgm:prSet phldrT="[Texto]" custT="1"/>
      <dgm:spPr/>
      <dgm:t>
        <a:bodyPr/>
        <a:lstStyle/>
        <a:p>
          <a:r>
            <a:rPr lang="es-ES" sz="1400" dirty="0"/>
            <a:t>FALTAS DE INFORMES O MAL ELABORADO</a:t>
          </a:r>
        </a:p>
      </dgm:t>
    </dgm:pt>
    <dgm:pt modelId="{BF3F4063-3989-4386-AA11-7D7E09A0508B}" type="parTrans" cxnId="{7FDB8A84-E6A2-489F-A1ED-D98E95CF7BAE}">
      <dgm:prSet/>
      <dgm:spPr/>
      <dgm:t>
        <a:bodyPr/>
        <a:lstStyle/>
        <a:p>
          <a:endParaRPr lang="es-ES"/>
        </a:p>
      </dgm:t>
    </dgm:pt>
    <dgm:pt modelId="{E3830F7E-FA26-4776-AA39-79AFE612A263}" type="sibTrans" cxnId="{7FDB8A84-E6A2-489F-A1ED-D98E95CF7BAE}">
      <dgm:prSet/>
      <dgm:spPr/>
      <dgm:t>
        <a:bodyPr/>
        <a:lstStyle/>
        <a:p>
          <a:endParaRPr lang="es-ES"/>
        </a:p>
      </dgm:t>
    </dgm:pt>
    <dgm:pt modelId="{29E2F7CB-37FB-46F1-8E19-11294F9AA8B9}">
      <dgm:prSet phldrT="[Texto]" custT="1"/>
      <dgm:spPr/>
      <dgm:t>
        <a:bodyPr/>
        <a:lstStyle/>
        <a:p>
          <a:r>
            <a:rPr lang="es-ES" sz="1300" dirty="0"/>
            <a:t>ERRORES COMUNES</a:t>
          </a:r>
        </a:p>
      </dgm:t>
    </dgm:pt>
    <dgm:pt modelId="{77A9BF5A-1EFC-46BC-96EB-179272221500}" type="parTrans" cxnId="{39DFE8CA-4864-46F7-B2DD-398BEE35765E}">
      <dgm:prSet/>
      <dgm:spPr/>
      <dgm:t>
        <a:bodyPr/>
        <a:lstStyle/>
        <a:p>
          <a:endParaRPr lang="es-ES"/>
        </a:p>
      </dgm:t>
    </dgm:pt>
    <dgm:pt modelId="{40DAC82A-02FA-4AED-A21A-C2B577210196}" type="sibTrans" cxnId="{39DFE8CA-4864-46F7-B2DD-398BEE35765E}">
      <dgm:prSet/>
      <dgm:spPr/>
      <dgm:t>
        <a:bodyPr/>
        <a:lstStyle/>
        <a:p>
          <a:endParaRPr lang="es-ES"/>
        </a:p>
      </dgm:t>
    </dgm:pt>
    <dgm:pt modelId="{B07F5B7A-25BD-4C11-A35D-53B2B3D6E0FE}">
      <dgm:prSet phldrT="[Texto]" custT="1"/>
      <dgm:spPr/>
      <dgm:t>
        <a:bodyPr/>
        <a:lstStyle/>
        <a:p>
          <a:r>
            <a:rPr lang="es-ES" sz="1400" dirty="0"/>
            <a:t>DETERMINAR SI ES BIEN O SERVICIO</a:t>
          </a:r>
        </a:p>
      </dgm:t>
    </dgm:pt>
    <dgm:pt modelId="{C27C6812-4F1F-4C87-A0EE-0F760745F999}" type="parTrans" cxnId="{675C194D-79AF-4749-B327-7B01484D17C7}">
      <dgm:prSet/>
      <dgm:spPr/>
      <dgm:t>
        <a:bodyPr/>
        <a:lstStyle/>
        <a:p>
          <a:endParaRPr lang="es-ES"/>
        </a:p>
      </dgm:t>
    </dgm:pt>
    <dgm:pt modelId="{94DE1745-C853-49CF-9E7E-F3CB1C114D43}" type="sibTrans" cxnId="{675C194D-79AF-4749-B327-7B01484D17C7}">
      <dgm:prSet/>
      <dgm:spPr/>
      <dgm:t>
        <a:bodyPr/>
        <a:lstStyle/>
        <a:p>
          <a:endParaRPr lang="es-ES"/>
        </a:p>
      </dgm:t>
    </dgm:pt>
    <dgm:pt modelId="{7BDD4B80-D71A-4D66-B87A-579435A17CB7}">
      <dgm:prSet phldrT="[Texto]" custT="1"/>
      <dgm:spPr/>
      <dgm:t>
        <a:bodyPr/>
        <a:lstStyle/>
        <a:p>
          <a:r>
            <a:rPr lang="es-ES" sz="1400" dirty="0"/>
            <a:t>REALIZAR MAL UN ESTUDIO DE MERCADO </a:t>
          </a:r>
        </a:p>
      </dgm:t>
    </dgm:pt>
    <dgm:pt modelId="{7305DF85-487A-4D6C-8989-7A34D59C6E52}" type="parTrans" cxnId="{46CA9B73-8CB2-4312-B899-101C0B081375}">
      <dgm:prSet/>
      <dgm:spPr/>
      <dgm:t>
        <a:bodyPr/>
        <a:lstStyle/>
        <a:p>
          <a:endParaRPr lang="es-ES"/>
        </a:p>
      </dgm:t>
    </dgm:pt>
    <dgm:pt modelId="{689E8424-21A4-4916-A906-7DEE1F612594}" type="sibTrans" cxnId="{46CA9B73-8CB2-4312-B899-101C0B081375}">
      <dgm:prSet/>
      <dgm:spPr/>
      <dgm:t>
        <a:bodyPr/>
        <a:lstStyle/>
        <a:p>
          <a:endParaRPr lang="es-ES"/>
        </a:p>
      </dgm:t>
    </dgm:pt>
    <dgm:pt modelId="{873D2C55-594F-46DA-B157-5245AE67EDEA}" type="pres">
      <dgm:prSet presAssocID="{AAE7E163-C6D1-4BE3-90AD-9CC9ED16A640}" presName="cycleMatrixDiagram" presStyleCnt="0">
        <dgm:presLayoutVars>
          <dgm:chMax val="1"/>
          <dgm:dir/>
          <dgm:animLvl val="lvl"/>
          <dgm:resizeHandles val="exact"/>
        </dgm:presLayoutVars>
      </dgm:prSet>
      <dgm:spPr/>
      <dgm:t>
        <a:bodyPr/>
        <a:lstStyle/>
        <a:p>
          <a:endParaRPr lang="es-EC"/>
        </a:p>
      </dgm:t>
    </dgm:pt>
    <dgm:pt modelId="{FF15D015-E71E-41BE-8773-F4F6EE807347}" type="pres">
      <dgm:prSet presAssocID="{AAE7E163-C6D1-4BE3-90AD-9CC9ED16A640}" presName="children" presStyleCnt="0"/>
      <dgm:spPr/>
    </dgm:pt>
    <dgm:pt modelId="{C9C46690-56C4-4393-81F9-29AD50A13A09}" type="pres">
      <dgm:prSet presAssocID="{AAE7E163-C6D1-4BE3-90AD-9CC9ED16A640}" presName="child1group" presStyleCnt="0"/>
      <dgm:spPr/>
    </dgm:pt>
    <dgm:pt modelId="{981B0219-102A-4BF6-8D17-A9E4F657B317}" type="pres">
      <dgm:prSet presAssocID="{AAE7E163-C6D1-4BE3-90AD-9CC9ED16A640}" presName="child1" presStyleLbl="bgAcc1" presStyleIdx="0" presStyleCnt="4" custScaleX="129878" custLinFactNeighborX="-15664" custLinFactNeighborY="-513"/>
      <dgm:spPr/>
      <dgm:t>
        <a:bodyPr/>
        <a:lstStyle/>
        <a:p>
          <a:endParaRPr lang="es-EC"/>
        </a:p>
      </dgm:t>
    </dgm:pt>
    <dgm:pt modelId="{96256CED-A15D-4739-BEA0-4F430054E4EC}" type="pres">
      <dgm:prSet presAssocID="{AAE7E163-C6D1-4BE3-90AD-9CC9ED16A640}" presName="child1Text" presStyleLbl="bgAcc1" presStyleIdx="0" presStyleCnt="4">
        <dgm:presLayoutVars>
          <dgm:bulletEnabled val="1"/>
        </dgm:presLayoutVars>
      </dgm:prSet>
      <dgm:spPr/>
      <dgm:t>
        <a:bodyPr/>
        <a:lstStyle/>
        <a:p>
          <a:endParaRPr lang="es-EC"/>
        </a:p>
      </dgm:t>
    </dgm:pt>
    <dgm:pt modelId="{3B1BB4AA-9CB2-4ACB-9CC0-77BE4C53162B}" type="pres">
      <dgm:prSet presAssocID="{AAE7E163-C6D1-4BE3-90AD-9CC9ED16A640}" presName="child2group" presStyleCnt="0"/>
      <dgm:spPr/>
    </dgm:pt>
    <dgm:pt modelId="{F9348B15-498A-49BA-8084-C89B8BA458F7}" type="pres">
      <dgm:prSet presAssocID="{AAE7E163-C6D1-4BE3-90AD-9CC9ED16A640}" presName="child2" presStyleLbl="bgAcc1" presStyleIdx="1" presStyleCnt="4" custScaleX="135215" custLinFactNeighborX="22393" custLinFactNeighborY="5105"/>
      <dgm:spPr/>
      <dgm:t>
        <a:bodyPr/>
        <a:lstStyle/>
        <a:p>
          <a:endParaRPr lang="es-EC"/>
        </a:p>
      </dgm:t>
    </dgm:pt>
    <dgm:pt modelId="{7DC23682-0A2A-462C-89E4-8BEB849CA1F1}" type="pres">
      <dgm:prSet presAssocID="{AAE7E163-C6D1-4BE3-90AD-9CC9ED16A640}" presName="child2Text" presStyleLbl="bgAcc1" presStyleIdx="1" presStyleCnt="4">
        <dgm:presLayoutVars>
          <dgm:bulletEnabled val="1"/>
        </dgm:presLayoutVars>
      </dgm:prSet>
      <dgm:spPr/>
      <dgm:t>
        <a:bodyPr/>
        <a:lstStyle/>
        <a:p>
          <a:endParaRPr lang="es-EC"/>
        </a:p>
      </dgm:t>
    </dgm:pt>
    <dgm:pt modelId="{1A7B41D8-E678-436D-9E5B-3EF75471235E}" type="pres">
      <dgm:prSet presAssocID="{AAE7E163-C6D1-4BE3-90AD-9CC9ED16A640}" presName="child3group" presStyleCnt="0"/>
      <dgm:spPr/>
    </dgm:pt>
    <dgm:pt modelId="{F3B723CF-CCCF-41CF-9FBD-E4FA6F01A651}" type="pres">
      <dgm:prSet presAssocID="{AAE7E163-C6D1-4BE3-90AD-9CC9ED16A640}" presName="child3" presStyleLbl="bgAcc1" presStyleIdx="2" presStyleCnt="4" custScaleX="120645" custScaleY="131622" custLinFactNeighborX="30195" custLinFactNeighborY="-13156"/>
      <dgm:spPr/>
      <dgm:t>
        <a:bodyPr/>
        <a:lstStyle/>
        <a:p>
          <a:endParaRPr lang="es-EC"/>
        </a:p>
      </dgm:t>
    </dgm:pt>
    <dgm:pt modelId="{DDDEDDE2-6746-478B-BD90-F038DDF0F3C3}" type="pres">
      <dgm:prSet presAssocID="{AAE7E163-C6D1-4BE3-90AD-9CC9ED16A640}" presName="child3Text" presStyleLbl="bgAcc1" presStyleIdx="2" presStyleCnt="4">
        <dgm:presLayoutVars>
          <dgm:bulletEnabled val="1"/>
        </dgm:presLayoutVars>
      </dgm:prSet>
      <dgm:spPr/>
      <dgm:t>
        <a:bodyPr/>
        <a:lstStyle/>
        <a:p>
          <a:endParaRPr lang="es-EC"/>
        </a:p>
      </dgm:t>
    </dgm:pt>
    <dgm:pt modelId="{723FD54B-AB1D-4CED-8E2F-7D6E553160C1}" type="pres">
      <dgm:prSet presAssocID="{AAE7E163-C6D1-4BE3-90AD-9CC9ED16A640}" presName="child4group" presStyleCnt="0"/>
      <dgm:spPr/>
    </dgm:pt>
    <dgm:pt modelId="{8FF1A770-8263-484B-8609-5B46D9BC621F}" type="pres">
      <dgm:prSet presAssocID="{AAE7E163-C6D1-4BE3-90AD-9CC9ED16A640}" presName="child4" presStyleLbl="bgAcc1" presStyleIdx="3" presStyleCnt="4" custScaleX="121824" custScaleY="134082" custLinFactNeighborX="-14041" custLinFactNeighborY="-16107"/>
      <dgm:spPr/>
      <dgm:t>
        <a:bodyPr/>
        <a:lstStyle/>
        <a:p>
          <a:endParaRPr lang="es-EC"/>
        </a:p>
      </dgm:t>
    </dgm:pt>
    <dgm:pt modelId="{9A4BC134-C7C2-4D2B-A06B-43E26359E1F4}" type="pres">
      <dgm:prSet presAssocID="{AAE7E163-C6D1-4BE3-90AD-9CC9ED16A640}" presName="child4Text" presStyleLbl="bgAcc1" presStyleIdx="3" presStyleCnt="4">
        <dgm:presLayoutVars>
          <dgm:bulletEnabled val="1"/>
        </dgm:presLayoutVars>
      </dgm:prSet>
      <dgm:spPr/>
      <dgm:t>
        <a:bodyPr/>
        <a:lstStyle/>
        <a:p>
          <a:endParaRPr lang="es-EC"/>
        </a:p>
      </dgm:t>
    </dgm:pt>
    <dgm:pt modelId="{35CAC321-4A9D-4F7C-948A-78257843777E}" type="pres">
      <dgm:prSet presAssocID="{AAE7E163-C6D1-4BE3-90AD-9CC9ED16A640}" presName="childPlaceholder" presStyleCnt="0"/>
      <dgm:spPr/>
    </dgm:pt>
    <dgm:pt modelId="{A0B45B95-A655-412A-896B-7E30FC0A1C1E}" type="pres">
      <dgm:prSet presAssocID="{AAE7E163-C6D1-4BE3-90AD-9CC9ED16A640}" presName="circle" presStyleCnt="0"/>
      <dgm:spPr/>
    </dgm:pt>
    <dgm:pt modelId="{17B063F4-AC96-4631-A396-1278D997740A}" type="pres">
      <dgm:prSet presAssocID="{AAE7E163-C6D1-4BE3-90AD-9CC9ED16A640}" presName="quadrant1" presStyleLbl="node1" presStyleIdx="0" presStyleCnt="4">
        <dgm:presLayoutVars>
          <dgm:chMax val="1"/>
          <dgm:bulletEnabled val="1"/>
        </dgm:presLayoutVars>
      </dgm:prSet>
      <dgm:spPr/>
      <dgm:t>
        <a:bodyPr/>
        <a:lstStyle/>
        <a:p>
          <a:endParaRPr lang="es-EC"/>
        </a:p>
      </dgm:t>
    </dgm:pt>
    <dgm:pt modelId="{AF397D37-F529-4960-A429-3C69F34BE1DE}" type="pres">
      <dgm:prSet presAssocID="{AAE7E163-C6D1-4BE3-90AD-9CC9ED16A640}" presName="quadrant2" presStyleLbl="node1" presStyleIdx="1" presStyleCnt="4">
        <dgm:presLayoutVars>
          <dgm:chMax val="1"/>
          <dgm:bulletEnabled val="1"/>
        </dgm:presLayoutVars>
      </dgm:prSet>
      <dgm:spPr/>
      <dgm:t>
        <a:bodyPr/>
        <a:lstStyle/>
        <a:p>
          <a:endParaRPr lang="es-EC"/>
        </a:p>
      </dgm:t>
    </dgm:pt>
    <dgm:pt modelId="{ADF12EED-2773-42E5-A567-64DF18AB1721}" type="pres">
      <dgm:prSet presAssocID="{AAE7E163-C6D1-4BE3-90AD-9CC9ED16A640}" presName="quadrant3" presStyleLbl="node1" presStyleIdx="2" presStyleCnt="4">
        <dgm:presLayoutVars>
          <dgm:chMax val="1"/>
          <dgm:bulletEnabled val="1"/>
        </dgm:presLayoutVars>
      </dgm:prSet>
      <dgm:spPr/>
      <dgm:t>
        <a:bodyPr/>
        <a:lstStyle/>
        <a:p>
          <a:endParaRPr lang="es-EC"/>
        </a:p>
      </dgm:t>
    </dgm:pt>
    <dgm:pt modelId="{C677688F-EFF9-423B-ADA7-662A14F523F5}" type="pres">
      <dgm:prSet presAssocID="{AAE7E163-C6D1-4BE3-90AD-9CC9ED16A640}" presName="quadrant4" presStyleLbl="node1" presStyleIdx="3" presStyleCnt="4">
        <dgm:presLayoutVars>
          <dgm:chMax val="1"/>
          <dgm:bulletEnabled val="1"/>
        </dgm:presLayoutVars>
      </dgm:prSet>
      <dgm:spPr/>
      <dgm:t>
        <a:bodyPr/>
        <a:lstStyle/>
        <a:p>
          <a:endParaRPr lang="es-EC"/>
        </a:p>
      </dgm:t>
    </dgm:pt>
    <dgm:pt modelId="{1D1971D3-D73D-4269-B8BA-E5C2527F4020}" type="pres">
      <dgm:prSet presAssocID="{AAE7E163-C6D1-4BE3-90AD-9CC9ED16A640}" presName="quadrantPlaceholder" presStyleCnt="0"/>
      <dgm:spPr/>
    </dgm:pt>
    <dgm:pt modelId="{810734E4-A2B6-4321-9A41-3E8CAD4082B5}" type="pres">
      <dgm:prSet presAssocID="{AAE7E163-C6D1-4BE3-90AD-9CC9ED16A640}" presName="center1" presStyleLbl="fgShp" presStyleIdx="0" presStyleCnt="2"/>
      <dgm:spPr/>
    </dgm:pt>
    <dgm:pt modelId="{E0621370-8204-4F65-BB31-5DF653BA9DF1}" type="pres">
      <dgm:prSet presAssocID="{AAE7E163-C6D1-4BE3-90AD-9CC9ED16A640}" presName="center2" presStyleLbl="fgShp" presStyleIdx="1" presStyleCnt="2"/>
      <dgm:spPr/>
    </dgm:pt>
  </dgm:ptLst>
  <dgm:cxnLst>
    <dgm:cxn modelId="{961A5D20-B647-4CB1-8CFE-41F6630CFDBD}" srcId="{23524120-006F-43A6-A023-97ECC0DFCF5B}" destId="{735A282F-4C15-4FE5-A856-3B3B4E6086F0}" srcOrd="2" destOrd="0" parTransId="{7C35CE90-434E-4AE1-8376-348BE49292FE}" sibTransId="{4A50B81C-24C4-4E3C-BAE4-7A2767B029C9}"/>
    <dgm:cxn modelId="{E7E4F383-7C4F-495D-B10B-90758315754A}" type="presOf" srcId="{8A855112-BCD1-4CA2-BE31-49960548213A}" destId="{C677688F-EFF9-423B-ADA7-662A14F523F5}" srcOrd="0" destOrd="0" presId="urn:microsoft.com/office/officeart/2005/8/layout/cycle4"/>
    <dgm:cxn modelId="{906C51CD-F4D8-4799-93AF-8F532F2E99B2}" type="presOf" srcId="{45026E02-C8AF-482F-896A-7B252F850377}" destId="{96256CED-A15D-4739-BEA0-4F430054E4EC}" srcOrd="1" destOrd="0" presId="urn:microsoft.com/office/officeart/2005/8/layout/cycle4"/>
    <dgm:cxn modelId="{46BB41B9-71DB-4A2F-9F3B-D9359239D3B8}" type="presOf" srcId="{4F0440F8-9F81-4D88-8EA8-26A3AA862992}" destId="{9A4BC134-C7C2-4D2B-A06B-43E26359E1F4}" srcOrd="1" destOrd="0" presId="urn:microsoft.com/office/officeart/2005/8/layout/cycle4"/>
    <dgm:cxn modelId="{7FDB8A84-E6A2-489F-A1ED-D98E95CF7BAE}" srcId="{8A855112-BCD1-4CA2-BE31-49960548213A}" destId="{44C05CA0-BEFA-4659-8F56-58F1D4D0C52E}" srcOrd="1" destOrd="0" parTransId="{BF3F4063-3989-4386-AA11-7D7E09A0508B}" sibTransId="{E3830F7E-FA26-4776-AA39-79AFE612A263}"/>
    <dgm:cxn modelId="{2698B311-68BA-42C6-AF8D-BD733CB03372}" srcId="{23524120-006F-43A6-A023-97ECC0DFCF5B}" destId="{DF144943-4282-4442-B4AA-27C6DA6FF400}" srcOrd="0" destOrd="0" parTransId="{719A58A6-353A-47C3-9F32-9F7B88FDAB6C}" sibTransId="{F252AEC1-CE40-4073-BF7B-084D7E6D0076}"/>
    <dgm:cxn modelId="{675C194D-79AF-4749-B327-7B01484D17C7}" srcId="{29E2F7CB-37FB-46F1-8E19-11294F9AA8B9}" destId="{B07F5B7A-25BD-4C11-A35D-53B2B3D6E0FE}" srcOrd="0" destOrd="0" parTransId="{C27C6812-4F1F-4C87-A0EE-0F760745F999}" sibTransId="{94DE1745-C853-49CF-9E7E-F3CB1C114D43}"/>
    <dgm:cxn modelId="{74E080B7-E4AB-49CB-8E61-8980445547D7}" type="presOf" srcId="{125E610A-2D18-4B1E-9AE6-C072FD2D1EFB}" destId="{DDDEDDE2-6746-478B-BD90-F038DDF0F3C3}" srcOrd="1" destOrd="1" presId="urn:microsoft.com/office/officeart/2005/8/layout/cycle4"/>
    <dgm:cxn modelId="{9EC2A726-9B85-4EC0-BD39-24E72D05BF8C}" srcId="{8A855112-BCD1-4CA2-BE31-49960548213A}" destId="{4F0440F8-9F81-4D88-8EA8-26A3AA862992}" srcOrd="0" destOrd="0" parTransId="{8569C158-9A76-46FB-87FD-B0EEEEE080CF}" sibTransId="{730BA70C-FBD7-43B3-893D-2C419C10C4F8}"/>
    <dgm:cxn modelId="{DAFEC8F1-71AE-4EF2-8CF5-D71CEA33955F}" type="presOf" srcId="{125E610A-2D18-4B1E-9AE6-C072FD2D1EFB}" destId="{F3B723CF-CCCF-41CF-9FBD-E4FA6F01A651}" srcOrd="0" destOrd="1" presId="urn:microsoft.com/office/officeart/2005/8/layout/cycle4"/>
    <dgm:cxn modelId="{35C19D98-3891-488C-8936-9A53EE112977}" type="presOf" srcId="{DF144943-4282-4442-B4AA-27C6DA6FF400}" destId="{F3B723CF-CCCF-41CF-9FBD-E4FA6F01A651}" srcOrd="0" destOrd="0" presId="urn:microsoft.com/office/officeart/2005/8/layout/cycle4"/>
    <dgm:cxn modelId="{744048A0-F904-4238-84B8-8824050989A6}" type="presOf" srcId="{B07F5B7A-25BD-4C11-A35D-53B2B3D6E0FE}" destId="{7DC23682-0A2A-462C-89E4-8BEB849CA1F1}" srcOrd="1" destOrd="0" presId="urn:microsoft.com/office/officeart/2005/8/layout/cycle4"/>
    <dgm:cxn modelId="{39DFE8CA-4864-46F7-B2DD-398BEE35765E}" srcId="{AAE7E163-C6D1-4BE3-90AD-9CC9ED16A640}" destId="{29E2F7CB-37FB-46F1-8E19-11294F9AA8B9}" srcOrd="1" destOrd="0" parTransId="{77A9BF5A-1EFC-46BC-96EB-179272221500}" sibTransId="{40DAC82A-02FA-4AED-A21A-C2B577210196}"/>
    <dgm:cxn modelId="{25AB7E5C-D389-4BF6-A7BD-6550A6361E2F}" type="presOf" srcId="{735A282F-4C15-4FE5-A856-3B3B4E6086F0}" destId="{DDDEDDE2-6746-478B-BD90-F038DDF0F3C3}" srcOrd="1" destOrd="2" presId="urn:microsoft.com/office/officeart/2005/8/layout/cycle4"/>
    <dgm:cxn modelId="{E82A3853-CCF3-4A52-9F08-9B3A464B1BC9}" type="presOf" srcId="{49E7DDFC-9761-4DA1-833D-A1AF7A2BB5AB}" destId="{96256CED-A15D-4739-BEA0-4F430054E4EC}" srcOrd="1" destOrd="1" presId="urn:microsoft.com/office/officeart/2005/8/layout/cycle4"/>
    <dgm:cxn modelId="{29A32C5C-A945-4E0B-951C-B5532DD7C722}" type="presOf" srcId="{4F0440F8-9F81-4D88-8EA8-26A3AA862992}" destId="{8FF1A770-8263-484B-8609-5B46D9BC621F}" srcOrd="0" destOrd="0" presId="urn:microsoft.com/office/officeart/2005/8/layout/cycle4"/>
    <dgm:cxn modelId="{9FBCDF41-20A5-41C0-8187-5C5BF31AF1E4}" type="presOf" srcId="{AAE7E163-C6D1-4BE3-90AD-9CC9ED16A640}" destId="{873D2C55-594F-46DA-B157-5245AE67EDEA}" srcOrd="0" destOrd="0" presId="urn:microsoft.com/office/officeart/2005/8/layout/cycle4"/>
    <dgm:cxn modelId="{46CA9B73-8CB2-4312-B899-101C0B081375}" srcId="{29E2F7CB-37FB-46F1-8E19-11294F9AA8B9}" destId="{7BDD4B80-D71A-4D66-B87A-579435A17CB7}" srcOrd="1" destOrd="0" parTransId="{7305DF85-487A-4D6C-8989-7A34D59C6E52}" sibTransId="{689E8424-21A4-4916-A906-7DEE1F612594}"/>
    <dgm:cxn modelId="{85DD28C7-6B08-49A0-BEA0-940F43E22276}" type="presOf" srcId="{45026E02-C8AF-482F-896A-7B252F850377}" destId="{981B0219-102A-4BF6-8D17-A9E4F657B317}" srcOrd="0" destOrd="0" presId="urn:microsoft.com/office/officeart/2005/8/layout/cycle4"/>
    <dgm:cxn modelId="{39FBEBA5-A53B-4702-9FC0-6B4C74FE910E}" srcId="{AAE7E163-C6D1-4BE3-90AD-9CC9ED16A640}" destId="{1954952D-40DD-4162-B8DE-508225B64B01}" srcOrd="0" destOrd="0" parTransId="{A7650D21-D13E-4F95-807B-BA833C3778D7}" sibTransId="{0BBDC2AF-10B5-40CF-8409-3466BC397607}"/>
    <dgm:cxn modelId="{4F3F953F-D50B-4288-A95E-E4FCE84FE03B}" srcId="{23524120-006F-43A6-A023-97ECC0DFCF5B}" destId="{125E610A-2D18-4B1E-9AE6-C072FD2D1EFB}" srcOrd="1" destOrd="0" parTransId="{301274F7-7C66-4BAB-B1ED-82F9279888CA}" sibTransId="{14CB1D69-24E3-4FE6-8C9E-DDC43EB1235A}"/>
    <dgm:cxn modelId="{909E4611-9AF8-4843-AD20-4625839E226E}" type="presOf" srcId="{735A282F-4C15-4FE5-A856-3B3B4E6086F0}" destId="{F3B723CF-CCCF-41CF-9FBD-E4FA6F01A651}" srcOrd="0" destOrd="2" presId="urn:microsoft.com/office/officeart/2005/8/layout/cycle4"/>
    <dgm:cxn modelId="{E3679162-6FE9-4ADA-AD05-1B16281C12E4}" type="presOf" srcId="{23524120-006F-43A6-A023-97ECC0DFCF5B}" destId="{ADF12EED-2773-42E5-A567-64DF18AB1721}" srcOrd="0" destOrd="0" presId="urn:microsoft.com/office/officeart/2005/8/layout/cycle4"/>
    <dgm:cxn modelId="{0D3A6E1D-30D4-4494-A5E2-AE7DD510D5CF}" srcId="{AAE7E163-C6D1-4BE3-90AD-9CC9ED16A640}" destId="{8A855112-BCD1-4CA2-BE31-49960548213A}" srcOrd="3" destOrd="0" parTransId="{E84070A3-6B01-4AFF-A0D4-582F8A502B23}" sibTransId="{545EAD31-978A-42E3-A773-3B84698A4C96}"/>
    <dgm:cxn modelId="{A035F2C9-16EE-4E56-94BE-378C773ED73B}" type="presOf" srcId="{DF144943-4282-4442-B4AA-27C6DA6FF400}" destId="{DDDEDDE2-6746-478B-BD90-F038DDF0F3C3}" srcOrd="1" destOrd="0" presId="urn:microsoft.com/office/officeart/2005/8/layout/cycle4"/>
    <dgm:cxn modelId="{C36FA1FD-409D-427F-BE4C-423FCAF630E9}" type="presOf" srcId="{29E2F7CB-37FB-46F1-8E19-11294F9AA8B9}" destId="{AF397D37-F529-4960-A429-3C69F34BE1DE}" srcOrd="0" destOrd="0" presId="urn:microsoft.com/office/officeart/2005/8/layout/cycle4"/>
    <dgm:cxn modelId="{E27293BB-72CD-4CE4-B373-DF96535495B8}" type="presOf" srcId="{B07F5B7A-25BD-4C11-A35D-53B2B3D6E0FE}" destId="{F9348B15-498A-49BA-8084-C89B8BA458F7}" srcOrd="0" destOrd="0" presId="urn:microsoft.com/office/officeart/2005/8/layout/cycle4"/>
    <dgm:cxn modelId="{76295E7E-54C0-43BD-BFA3-279514E6E742}" type="presOf" srcId="{44C05CA0-BEFA-4659-8F56-58F1D4D0C52E}" destId="{8FF1A770-8263-484B-8609-5B46D9BC621F}" srcOrd="0" destOrd="1" presId="urn:microsoft.com/office/officeart/2005/8/layout/cycle4"/>
    <dgm:cxn modelId="{33EDD085-4957-464C-B55F-654867DB80A1}" srcId="{1954952D-40DD-4162-B8DE-508225B64B01}" destId="{49E7DDFC-9761-4DA1-833D-A1AF7A2BB5AB}" srcOrd="1" destOrd="0" parTransId="{B2D8D657-9687-4C20-9B1C-49E059BE5CFE}" sibTransId="{78109FE0-FAE4-4E48-9065-B453928D8E07}"/>
    <dgm:cxn modelId="{500A13D2-BDD6-490A-93E1-3DD6458EB194}" type="presOf" srcId="{7BDD4B80-D71A-4D66-B87A-579435A17CB7}" destId="{F9348B15-498A-49BA-8084-C89B8BA458F7}" srcOrd="0" destOrd="1" presId="urn:microsoft.com/office/officeart/2005/8/layout/cycle4"/>
    <dgm:cxn modelId="{E33EF0F3-0F21-46A0-BB11-E76787C0F7A1}" type="presOf" srcId="{44C05CA0-BEFA-4659-8F56-58F1D4D0C52E}" destId="{9A4BC134-C7C2-4D2B-A06B-43E26359E1F4}" srcOrd="1" destOrd="1" presId="urn:microsoft.com/office/officeart/2005/8/layout/cycle4"/>
    <dgm:cxn modelId="{5EBF3D58-222E-4C2D-9D43-507B1FC70375}" srcId="{AAE7E163-C6D1-4BE3-90AD-9CC9ED16A640}" destId="{23524120-006F-43A6-A023-97ECC0DFCF5B}" srcOrd="2" destOrd="0" parTransId="{0DDDA6E1-E3A3-4172-ACDA-FE1C16622781}" sibTransId="{84713355-0F4F-454A-8FDE-23516FC8FCD0}"/>
    <dgm:cxn modelId="{8F5436C1-CA80-4B6D-BF43-FA938F41FB62}" srcId="{1954952D-40DD-4162-B8DE-508225B64B01}" destId="{45026E02-C8AF-482F-896A-7B252F850377}" srcOrd="0" destOrd="0" parTransId="{8B485D49-A48F-4B38-A71D-51356A2227DD}" sibTransId="{A68254B4-1C99-442A-9FA5-D0E1EECC3A78}"/>
    <dgm:cxn modelId="{C58EA3DB-324F-4539-8102-B687AE1F65B0}" type="presOf" srcId="{49E7DDFC-9761-4DA1-833D-A1AF7A2BB5AB}" destId="{981B0219-102A-4BF6-8D17-A9E4F657B317}" srcOrd="0" destOrd="1" presId="urn:microsoft.com/office/officeart/2005/8/layout/cycle4"/>
    <dgm:cxn modelId="{E67C929E-C605-4565-8C73-D1AD5B323ACA}" type="presOf" srcId="{7BDD4B80-D71A-4D66-B87A-579435A17CB7}" destId="{7DC23682-0A2A-462C-89E4-8BEB849CA1F1}" srcOrd="1" destOrd="1" presId="urn:microsoft.com/office/officeart/2005/8/layout/cycle4"/>
    <dgm:cxn modelId="{FC622A39-1C56-4846-98C4-67A2998607E2}" type="presOf" srcId="{1954952D-40DD-4162-B8DE-508225B64B01}" destId="{17B063F4-AC96-4631-A396-1278D997740A}" srcOrd="0" destOrd="0" presId="urn:microsoft.com/office/officeart/2005/8/layout/cycle4"/>
    <dgm:cxn modelId="{F2134948-7149-451D-9D34-B265B99ABA10}" type="presParOf" srcId="{873D2C55-594F-46DA-B157-5245AE67EDEA}" destId="{FF15D015-E71E-41BE-8773-F4F6EE807347}" srcOrd="0" destOrd="0" presId="urn:microsoft.com/office/officeart/2005/8/layout/cycle4"/>
    <dgm:cxn modelId="{252A6F0B-D09D-4540-BF28-435000DD1A6D}" type="presParOf" srcId="{FF15D015-E71E-41BE-8773-F4F6EE807347}" destId="{C9C46690-56C4-4393-81F9-29AD50A13A09}" srcOrd="0" destOrd="0" presId="urn:microsoft.com/office/officeart/2005/8/layout/cycle4"/>
    <dgm:cxn modelId="{58D9E824-329F-42E8-A308-EB133BFFB08C}" type="presParOf" srcId="{C9C46690-56C4-4393-81F9-29AD50A13A09}" destId="{981B0219-102A-4BF6-8D17-A9E4F657B317}" srcOrd="0" destOrd="0" presId="urn:microsoft.com/office/officeart/2005/8/layout/cycle4"/>
    <dgm:cxn modelId="{45C7F0D0-537F-4455-BEFE-A31D0DB28489}" type="presParOf" srcId="{C9C46690-56C4-4393-81F9-29AD50A13A09}" destId="{96256CED-A15D-4739-BEA0-4F430054E4EC}" srcOrd="1" destOrd="0" presId="urn:microsoft.com/office/officeart/2005/8/layout/cycle4"/>
    <dgm:cxn modelId="{8623002E-7797-4E03-91E8-0739E3211974}" type="presParOf" srcId="{FF15D015-E71E-41BE-8773-F4F6EE807347}" destId="{3B1BB4AA-9CB2-4ACB-9CC0-77BE4C53162B}" srcOrd="1" destOrd="0" presId="urn:microsoft.com/office/officeart/2005/8/layout/cycle4"/>
    <dgm:cxn modelId="{1BA70752-0DBC-4147-90E1-A8F043F5341D}" type="presParOf" srcId="{3B1BB4AA-9CB2-4ACB-9CC0-77BE4C53162B}" destId="{F9348B15-498A-49BA-8084-C89B8BA458F7}" srcOrd="0" destOrd="0" presId="urn:microsoft.com/office/officeart/2005/8/layout/cycle4"/>
    <dgm:cxn modelId="{383BF963-52BB-48BB-A8AD-A1F6E7A5561B}" type="presParOf" srcId="{3B1BB4AA-9CB2-4ACB-9CC0-77BE4C53162B}" destId="{7DC23682-0A2A-462C-89E4-8BEB849CA1F1}" srcOrd="1" destOrd="0" presId="urn:microsoft.com/office/officeart/2005/8/layout/cycle4"/>
    <dgm:cxn modelId="{E2070C6D-0918-4B7C-9DBD-D1393076F61E}" type="presParOf" srcId="{FF15D015-E71E-41BE-8773-F4F6EE807347}" destId="{1A7B41D8-E678-436D-9E5B-3EF75471235E}" srcOrd="2" destOrd="0" presId="urn:microsoft.com/office/officeart/2005/8/layout/cycle4"/>
    <dgm:cxn modelId="{E3B18E3C-8394-43E5-936C-2D13905E6CA7}" type="presParOf" srcId="{1A7B41D8-E678-436D-9E5B-3EF75471235E}" destId="{F3B723CF-CCCF-41CF-9FBD-E4FA6F01A651}" srcOrd="0" destOrd="0" presId="urn:microsoft.com/office/officeart/2005/8/layout/cycle4"/>
    <dgm:cxn modelId="{865FBF76-ED0C-40DF-B12E-0B487CFA011E}" type="presParOf" srcId="{1A7B41D8-E678-436D-9E5B-3EF75471235E}" destId="{DDDEDDE2-6746-478B-BD90-F038DDF0F3C3}" srcOrd="1" destOrd="0" presId="urn:microsoft.com/office/officeart/2005/8/layout/cycle4"/>
    <dgm:cxn modelId="{E3CD1129-C66D-4156-B39E-1A1D4844AFA4}" type="presParOf" srcId="{FF15D015-E71E-41BE-8773-F4F6EE807347}" destId="{723FD54B-AB1D-4CED-8E2F-7D6E553160C1}" srcOrd="3" destOrd="0" presId="urn:microsoft.com/office/officeart/2005/8/layout/cycle4"/>
    <dgm:cxn modelId="{797D2096-4DFB-4439-81E7-AC139F8B27F8}" type="presParOf" srcId="{723FD54B-AB1D-4CED-8E2F-7D6E553160C1}" destId="{8FF1A770-8263-484B-8609-5B46D9BC621F}" srcOrd="0" destOrd="0" presId="urn:microsoft.com/office/officeart/2005/8/layout/cycle4"/>
    <dgm:cxn modelId="{4F19383A-383A-4619-B625-CE0EBEF32C0D}" type="presParOf" srcId="{723FD54B-AB1D-4CED-8E2F-7D6E553160C1}" destId="{9A4BC134-C7C2-4D2B-A06B-43E26359E1F4}" srcOrd="1" destOrd="0" presId="urn:microsoft.com/office/officeart/2005/8/layout/cycle4"/>
    <dgm:cxn modelId="{D347A0F6-383C-4678-923E-418DFA4F6D12}" type="presParOf" srcId="{FF15D015-E71E-41BE-8773-F4F6EE807347}" destId="{35CAC321-4A9D-4F7C-948A-78257843777E}" srcOrd="4" destOrd="0" presId="urn:microsoft.com/office/officeart/2005/8/layout/cycle4"/>
    <dgm:cxn modelId="{1183475E-7E14-4D2D-98C9-4CABAA9EB9A9}" type="presParOf" srcId="{873D2C55-594F-46DA-B157-5245AE67EDEA}" destId="{A0B45B95-A655-412A-896B-7E30FC0A1C1E}" srcOrd="1" destOrd="0" presId="urn:microsoft.com/office/officeart/2005/8/layout/cycle4"/>
    <dgm:cxn modelId="{BB406934-04B8-4DC5-AEBE-B182C112A1AE}" type="presParOf" srcId="{A0B45B95-A655-412A-896B-7E30FC0A1C1E}" destId="{17B063F4-AC96-4631-A396-1278D997740A}" srcOrd="0" destOrd="0" presId="urn:microsoft.com/office/officeart/2005/8/layout/cycle4"/>
    <dgm:cxn modelId="{BABB409A-3895-4D57-8F85-C1CAEE7BA198}" type="presParOf" srcId="{A0B45B95-A655-412A-896B-7E30FC0A1C1E}" destId="{AF397D37-F529-4960-A429-3C69F34BE1DE}" srcOrd="1" destOrd="0" presId="urn:microsoft.com/office/officeart/2005/8/layout/cycle4"/>
    <dgm:cxn modelId="{B73E1A3D-716A-4898-A3F1-BC2362C1A35C}" type="presParOf" srcId="{A0B45B95-A655-412A-896B-7E30FC0A1C1E}" destId="{ADF12EED-2773-42E5-A567-64DF18AB1721}" srcOrd="2" destOrd="0" presId="urn:microsoft.com/office/officeart/2005/8/layout/cycle4"/>
    <dgm:cxn modelId="{C70E3315-2963-482C-85B7-AEA10B0AE759}" type="presParOf" srcId="{A0B45B95-A655-412A-896B-7E30FC0A1C1E}" destId="{C677688F-EFF9-423B-ADA7-662A14F523F5}" srcOrd="3" destOrd="0" presId="urn:microsoft.com/office/officeart/2005/8/layout/cycle4"/>
    <dgm:cxn modelId="{58D1B1D2-F532-40E0-B2B8-2C69C078CEA7}" type="presParOf" srcId="{A0B45B95-A655-412A-896B-7E30FC0A1C1E}" destId="{1D1971D3-D73D-4269-B8BA-E5C2527F4020}" srcOrd="4" destOrd="0" presId="urn:microsoft.com/office/officeart/2005/8/layout/cycle4"/>
    <dgm:cxn modelId="{F52DA3B7-5C31-4C59-B7B9-926E65FE7731}" type="presParOf" srcId="{873D2C55-594F-46DA-B157-5245AE67EDEA}" destId="{810734E4-A2B6-4321-9A41-3E8CAD4082B5}" srcOrd="2" destOrd="0" presId="urn:microsoft.com/office/officeart/2005/8/layout/cycle4"/>
    <dgm:cxn modelId="{880716A0-5328-462F-AA6A-AB323DDE1074}" type="presParOf" srcId="{873D2C55-594F-46DA-B157-5245AE67EDEA}" destId="{E0621370-8204-4F65-BB31-5DF653BA9DF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AB4DA7-E911-48F0-BA8B-41984E3755E9}"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s-EC"/>
        </a:p>
      </dgm:t>
    </dgm:pt>
    <dgm:pt modelId="{4EF73739-EFBC-4230-A891-CC1A3E87E988}">
      <dgm:prSet phldrT="[Texto]"/>
      <dgm:spPr/>
      <dgm:t>
        <a:bodyPr/>
        <a:lstStyle/>
        <a:p>
          <a:r>
            <a:rPr lang="es-EC" dirty="0"/>
            <a:t>MÁXIMA AUTORIDAD</a:t>
          </a:r>
        </a:p>
      </dgm:t>
    </dgm:pt>
    <dgm:pt modelId="{BC0DCB8E-C42C-47DD-BE6F-3F329DBEAEA9}" type="parTrans" cxnId="{00C126A4-60B0-4E2E-899B-B50E54ECFFE3}">
      <dgm:prSet/>
      <dgm:spPr/>
      <dgm:t>
        <a:bodyPr/>
        <a:lstStyle/>
        <a:p>
          <a:endParaRPr lang="es-EC"/>
        </a:p>
      </dgm:t>
    </dgm:pt>
    <dgm:pt modelId="{0FEFFBC1-23BF-4B65-B3CD-BA693B6F21A4}" type="sibTrans" cxnId="{00C126A4-60B0-4E2E-899B-B50E54ECFFE3}">
      <dgm:prSet/>
      <dgm:spPr/>
      <dgm:t>
        <a:bodyPr/>
        <a:lstStyle/>
        <a:p>
          <a:endParaRPr lang="es-EC"/>
        </a:p>
      </dgm:t>
    </dgm:pt>
    <dgm:pt modelId="{9A5D77F4-BB24-4D7A-B8F1-FD46671A72CE}">
      <dgm:prSet phldrT="[Texto]"/>
      <dgm:spPr/>
      <dgm:t>
        <a:bodyPr/>
        <a:lstStyle/>
        <a:p>
          <a:r>
            <a:rPr lang="es-EC" dirty="0"/>
            <a:t>U.C.P</a:t>
          </a:r>
        </a:p>
      </dgm:t>
    </dgm:pt>
    <dgm:pt modelId="{5430478E-7B52-49F3-948C-8F14FA8C9D8C}" type="parTrans" cxnId="{DBCD20B7-208D-496A-A9B9-167092462170}">
      <dgm:prSet/>
      <dgm:spPr/>
      <dgm:t>
        <a:bodyPr/>
        <a:lstStyle/>
        <a:p>
          <a:endParaRPr lang="es-EC"/>
        </a:p>
      </dgm:t>
    </dgm:pt>
    <dgm:pt modelId="{CB1C3D2F-EF44-4DE7-AE17-24F8B2F04319}" type="sibTrans" cxnId="{DBCD20B7-208D-496A-A9B9-167092462170}">
      <dgm:prSet/>
      <dgm:spPr/>
      <dgm:t>
        <a:bodyPr/>
        <a:lstStyle/>
        <a:p>
          <a:endParaRPr lang="es-EC"/>
        </a:p>
      </dgm:t>
    </dgm:pt>
    <dgm:pt modelId="{43A21E8B-A62F-49D3-BDC1-D138309A033E}">
      <dgm:prSet phldrT="[Texto]"/>
      <dgm:spPr/>
      <dgm:t>
        <a:bodyPr/>
        <a:lstStyle/>
        <a:p>
          <a:r>
            <a:rPr lang="es-EC" dirty="0"/>
            <a:t>ÁREA REQUIRENTE</a:t>
          </a:r>
        </a:p>
      </dgm:t>
    </dgm:pt>
    <dgm:pt modelId="{D870DE77-CA9E-4FD6-97B7-308EA69DDEB3}" type="parTrans" cxnId="{124E6AC4-E3ED-47A3-A1EF-66C4CB300BD4}">
      <dgm:prSet/>
      <dgm:spPr/>
      <dgm:t>
        <a:bodyPr/>
        <a:lstStyle/>
        <a:p>
          <a:endParaRPr lang="es-EC"/>
        </a:p>
      </dgm:t>
    </dgm:pt>
    <dgm:pt modelId="{0379C468-0604-4BC7-B4C3-B2D206BF0E3E}" type="sibTrans" cxnId="{124E6AC4-E3ED-47A3-A1EF-66C4CB300BD4}">
      <dgm:prSet/>
      <dgm:spPr/>
      <dgm:t>
        <a:bodyPr/>
        <a:lstStyle/>
        <a:p>
          <a:endParaRPr lang="es-EC"/>
        </a:p>
      </dgm:t>
    </dgm:pt>
    <dgm:pt modelId="{B2A6DBEB-EAC6-4C81-AA41-D099229F9F0C}" type="pres">
      <dgm:prSet presAssocID="{D3AB4DA7-E911-48F0-BA8B-41984E3755E9}" presName="compositeShape" presStyleCnt="0">
        <dgm:presLayoutVars>
          <dgm:dir/>
          <dgm:resizeHandles/>
        </dgm:presLayoutVars>
      </dgm:prSet>
      <dgm:spPr/>
      <dgm:t>
        <a:bodyPr/>
        <a:lstStyle/>
        <a:p>
          <a:endParaRPr lang="es-EC"/>
        </a:p>
      </dgm:t>
    </dgm:pt>
    <dgm:pt modelId="{E191685B-173F-4F6B-8FF6-BF9D3CFD9428}" type="pres">
      <dgm:prSet presAssocID="{D3AB4DA7-E911-48F0-BA8B-41984E3755E9}" presName="pyramid" presStyleLbl="node1" presStyleIdx="0" presStyleCnt="1"/>
      <dgm:spPr/>
    </dgm:pt>
    <dgm:pt modelId="{F2B5C230-3123-4D4A-A617-1F777F3D577F}" type="pres">
      <dgm:prSet presAssocID="{D3AB4DA7-E911-48F0-BA8B-41984E3755E9}" presName="theList" presStyleCnt="0"/>
      <dgm:spPr/>
    </dgm:pt>
    <dgm:pt modelId="{C0064D48-7EBF-4892-889A-AF0F21F5470B}" type="pres">
      <dgm:prSet presAssocID="{4EF73739-EFBC-4230-A891-CC1A3E87E988}" presName="aNode" presStyleLbl="fgAcc1" presStyleIdx="0" presStyleCnt="3">
        <dgm:presLayoutVars>
          <dgm:bulletEnabled val="1"/>
        </dgm:presLayoutVars>
      </dgm:prSet>
      <dgm:spPr/>
      <dgm:t>
        <a:bodyPr/>
        <a:lstStyle/>
        <a:p>
          <a:endParaRPr lang="es-EC"/>
        </a:p>
      </dgm:t>
    </dgm:pt>
    <dgm:pt modelId="{16826938-ACF3-4FF8-BD7A-DF0A6F50FC4D}" type="pres">
      <dgm:prSet presAssocID="{4EF73739-EFBC-4230-A891-CC1A3E87E988}" presName="aSpace" presStyleCnt="0"/>
      <dgm:spPr/>
    </dgm:pt>
    <dgm:pt modelId="{7188A6CF-0B66-4FAB-A578-798FB6067F1D}" type="pres">
      <dgm:prSet presAssocID="{9A5D77F4-BB24-4D7A-B8F1-FD46671A72CE}" presName="aNode" presStyleLbl="fgAcc1" presStyleIdx="1" presStyleCnt="3">
        <dgm:presLayoutVars>
          <dgm:bulletEnabled val="1"/>
        </dgm:presLayoutVars>
      </dgm:prSet>
      <dgm:spPr/>
      <dgm:t>
        <a:bodyPr/>
        <a:lstStyle/>
        <a:p>
          <a:endParaRPr lang="es-EC"/>
        </a:p>
      </dgm:t>
    </dgm:pt>
    <dgm:pt modelId="{43F4C737-7565-47C2-BECC-2EFF6CA9B6BC}" type="pres">
      <dgm:prSet presAssocID="{9A5D77F4-BB24-4D7A-B8F1-FD46671A72CE}" presName="aSpace" presStyleCnt="0"/>
      <dgm:spPr/>
    </dgm:pt>
    <dgm:pt modelId="{30984277-A63A-4802-B7EE-9CD8A50EA04D}" type="pres">
      <dgm:prSet presAssocID="{43A21E8B-A62F-49D3-BDC1-D138309A033E}" presName="aNode" presStyleLbl="fgAcc1" presStyleIdx="2" presStyleCnt="3">
        <dgm:presLayoutVars>
          <dgm:bulletEnabled val="1"/>
        </dgm:presLayoutVars>
      </dgm:prSet>
      <dgm:spPr/>
      <dgm:t>
        <a:bodyPr/>
        <a:lstStyle/>
        <a:p>
          <a:endParaRPr lang="es-EC"/>
        </a:p>
      </dgm:t>
    </dgm:pt>
    <dgm:pt modelId="{1729FC79-9185-4447-9F26-29A25097F199}" type="pres">
      <dgm:prSet presAssocID="{43A21E8B-A62F-49D3-BDC1-D138309A033E}" presName="aSpace" presStyleCnt="0"/>
      <dgm:spPr/>
    </dgm:pt>
  </dgm:ptLst>
  <dgm:cxnLst>
    <dgm:cxn modelId="{D57B079A-5B78-423C-9601-ED29C575EBBB}" type="presOf" srcId="{D3AB4DA7-E911-48F0-BA8B-41984E3755E9}" destId="{B2A6DBEB-EAC6-4C81-AA41-D099229F9F0C}" srcOrd="0" destOrd="0" presId="urn:microsoft.com/office/officeart/2005/8/layout/pyramid2"/>
    <dgm:cxn modelId="{124E6AC4-E3ED-47A3-A1EF-66C4CB300BD4}" srcId="{D3AB4DA7-E911-48F0-BA8B-41984E3755E9}" destId="{43A21E8B-A62F-49D3-BDC1-D138309A033E}" srcOrd="2" destOrd="0" parTransId="{D870DE77-CA9E-4FD6-97B7-308EA69DDEB3}" sibTransId="{0379C468-0604-4BC7-B4C3-B2D206BF0E3E}"/>
    <dgm:cxn modelId="{49746B0D-3756-44D3-9347-8B0BCBACF775}" type="presOf" srcId="{43A21E8B-A62F-49D3-BDC1-D138309A033E}" destId="{30984277-A63A-4802-B7EE-9CD8A50EA04D}" srcOrd="0" destOrd="0" presId="urn:microsoft.com/office/officeart/2005/8/layout/pyramid2"/>
    <dgm:cxn modelId="{F2407A44-5912-41EF-80C9-4B871243BBC1}" type="presOf" srcId="{4EF73739-EFBC-4230-A891-CC1A3E87E988}" destId="{C0064D48-7EBF-4892-889A-AF0F21F5470B}" srcOrd="0" destOrd="0" presId="urn:microsoft.com/office/officeart/2005/8/layout/pyramid2"/>
    <dgm:cxn modelId="{00C126A4-60B0-4E2E-899B-B50E54ECFFE3}" srcId="{D3AB4DA7-E911-48F0-BA8B-41984E3755E9}" destId="{4EF73739-EFBC-4230-A891-CC1A3E87E988}" srcOrd="0" destOrd="0" parTransId="{BC0DCB8E-C42C-47DD-BE6F-3F329DBEAEA9}" sibTransId="{0FEFFBC1-23BF-4B65-B3CD-BA693B6F21A4}"/>
    <dgm:cxn modelId="{DBCD20B7-208D-496A-A9B9-167092462170}" srcId="{D3AB4DA7-E911-48F0-BA8B-41984E3755E9}" destId="{9A5D77F4-BB24-4D7A-B8F1-FD46671A72CE}" srcOrd="1" destOrd="0" parTransId="{5430478E-7B52-49F3-948C-8F14FA8C9D8C}" sibTransId="{CB1C3D2F-EF44-4DE7-AE17-24F8B2F04319}"/>
    <dgm:cxn modelId="{E884245F-5E00-4F4E-A887-1A86D6801ADA}" type="presOf" srcId="{9A5D77F4-BB24-4D7A-B8F1-FD46671A72CE}" destId="{7188A6CF-0B66-4FAB-A578-798FB6067F1D}" srcOrd="0" destOrd="0" presId="urn:microsoft.com/office/officeart/2005/8/layout/pyramid2"/>
    <dgm:cxn modelId="{A34CC240-B5ED-42A2-979D-2C91BD68DE89}" type="presParOf" srcId="{B2A6DBEB-EAC6-4C81-AA41-D099229F9F0C}" destId="{E191685B-173F-4F6B-8FF6-BF9D3CFD9428}" srcOrd="0" destOrd="0" presId="urn:microsoft.com/office/officeart/2005/8/layout/pyramid2"/>
    <dgm:cxn modelId="{4705295E-08E4-4285-85AE-C534A738B174}" type="presParOf" srcId="{B2A6DBEB-EAC6-4C81-AA41-D099229F9F0C}" destId="{F2B5C230-3123-4D4A-A617-1F777F3D577F}" srcOrd="1" destOrd="0" presId="urn:microsoft.com/office/officeart/2005/8/layout/pyramid2"/>
    <dgm:cxn modelId="{03DAAA85-B866-498E-B60E-42E922CA5007}" type="presParOf" srcId="{F2B5C230-3123-4D4A-A617-1F777F3D577F}" destId="{C0064D48-7EBF-4892-889A-AF0F21F5470B}" srcOrd="0" destOrd="0" presId="urn:microsoft.com/office/officeart/2005/8/layout/pyramid2"/>
    <dgm:cxn modelId="{E3E4FBBC-F7CF-4F1A-AD0E-1BA98F672096}" type="presParOf" srcId="{F2B5C230-3123-4D4A-A617-1F777F3D577F}" destId="{16826938-ACF3-4FF8-BD7A-DF0A6F50FC4D}" srcOrd="1" destOrd="0" presId="urn:microsoft.com/office/officeart/2005/8/layout/pyramid2"/>
    <dgm:cxn modelId="{D2C1F978-80FF-4488-A11E-2936F90513ED}" type="presParOf" srcId="{F2B5C230-3123-4D4A-A617-1F777F3D577F}" destId="{7188A6CF-0B66-4FAB-A578-798FB6067F1D}" srcOrd="2" destOrd="0" presId="urn:microsoft.com/office/officeart/2005/8/layout/pyramid2"/>
    <dgm:cxn modelId="{E1421E24-09E8-4704-9618-9ED33D88B5F8}" type="presParOf" srcId="{F2B5C230-3123-4D4A-A617-1F777F3D577F}" destId="{43F4C737-7565-47C2-BECC-2EFF6CA9B6BC}" srcOrd="3" destOrd="0" presId="urn:microsoft.com/office/officeart/2005/8/layout/pyramid2"/>
    <dgm:cxn modelId="{F4D824D3-30BE-48B5-8907-D2929B4A9D0E}" type="presParOf" srcId="{F2B5C230-3123-4D4A-A617-1F777F3D577F}" destId="{30984277-A63A-4802-B7EE-9CD8A50EA04D}" srcOrd="4" destOrd="0" presId="urn:microsoft.com/office/officeart/2005/8/layout/pyramid2"/>
    <dgm:cxn modelId="{67CB033B-7B85-4A38-9B59-45CDAF2E3BB1}" type="presParOf" srcId="{F2B5C230-3123-4D4A-A617-1F777F3D577F}" destId="{1729FC79-9185-4447-9F26-29A25097F19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423C38-E72E-43A9-93E0-16150481B4F6}"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s-ES"/>
        </a:p>
      </dgm:t>
    </dgm:pt>
    <dgm:pt modelId="{3DC05E00-1233-4549-9046-F38556ABC66E}">
      <dgm:prSet phldrT="[Texto]"/>
      <dgm:spPr/>
      <dgm:t>
        <a:bodyPr/>
        <a:lstStyle/>
        <a:p>
          <a:r>
            <a:rPr lang="es-ES" dirty="0"/>
            <a:t>VERIFICAR EL PAC</a:t>
          </a:r>
        </a:p>
      </dgm:t>
    </dgm:pt>
    <dgm:pt modelId="{766AC607-B70A-4063-BC3C-E6D97CEE36A1}" type="parTrans" cxnId="{EA59E0D6-6C53-4489-93C9-0871ED7BE15E}">
      <dgm:prSet/>
      <dgm:spPr/>
      <dgm:t>
        <a:bodyPr/>
        <a:lstStyle/>
        <a:p>
          <a:endParaRPr lang="es-ES"/>
        </a:p>
      </dgm:t>
    </dgm:pt>
    <dgm:pt modelId="{A5E30A0B-13A0-4DB8-8C45-764989D018E0}" type="sibTrans" cxnId="{EA59E0D6-6C53-4489-93C9-0871ED7BE15E}">
      <dgm:prSet/>
      <dgm:spPr/>
      <dgm:t>
        <a:bodyPr/>
        <a:lstStyle/>
        <a:p>
          <a:endParaRPr lang="es-ES"/>
        </a:p>
      </dgm:t>
    </dgm:pt>
    <dgm:pt modelId="{D6C0F036-AC9A-4C70-9C61-1D2F6215BF4C}">
      <dgm:prSet phldrT="[Texto]"/>
      <dgm:spPr/>
      <dgm:t>
        <a:bodyPr/>
        <a:lstStyle/>
        <a:p>
          <a:r>
            <a:rPr lang="es-ES" dirty="0"/>
            <a:t>VERIFICAR SI EL BIEN O SERVCIO SE ENCUENTRA C.E</a:t>
          </a:r>
        </a:p>
      </dgm:t>
    </dgm:pt>
    <dgm:pt modelId="{2528D6F8-FBCF-4D20-806A-AADB87675637}" type="parTrans" cxnId="{C64741C1-4FCA-488B-8D5F-2120F2D5574C}">
      <dgm:prSet/>
      <dgm:spPr/>
      <dgm:t>
        <a:bodyPr/>
        <a:lstStyle/>
        <a:p>
          <a:endParaRPr lang="es-ES"/>
        </a:p>
      </dgm:t>
    </dgm:pt>
    <dgm:pt modelId="{A2732809-39BD-46C4-A42D-1B33AE4170CA}" type="sibTrans" cxnId="{C64741C1-4FCA-488B-8D5F-2120F2D5574C}">
      <dgm:prSet/>
      <dgm:spPr/>
      <dgm:t>
        <a:bodyPr/>
        <a:lstStyle/>
        <a:p>
          <a:endParaRPr lang="es-ES"/>
        </a:p>
      </dgm:t>
    </dgm:pt>
    <dgm:pt modelId="{7C7AFCCD-66DB-4E3F-A2B7-21852604160D}">
      <dgm:prSet phldrT="[Texto]"/>
      <dgm:spPr/>
      <dgm:t>
        <a:bodyPr/>
        <a:lstStyle/>
        <a:p>
          <a:r>
            <a:rPr lang="es-ES" dirty="0"/>
            <a:t>ELABORA INFORME DE NECESIDAD</a:t>
          </a:r>
        </a:p>
      </dgm:t>
    </dgm:pt>
    <dgm:pt modelId="{18CDDD44-D065-4154-B957-D2DCCDED2B8B}" type="parTrans" cxnId="{3F90B173-11BD-4C6E-9A67-307B0FD803CC}">
      <dgm:prSet/>
      <dgm:spPr/>
      <dgm:t>
        <a:bodyPr/>
        <a:lstStyle/>
        <a:p>
          <a:endParaRPr lang="es-ES"/>
        </a:p>
      </dgm:t>
    </dgm:pt>
    <dgm:pt modelId="{33FA3E2F-DCE8-41E2-B5EB-C454542FB562}" type="sibTrans" cxnId="{3F90B173-11BD-4C6E-9A67-307B0FD803CC}">
      <dgm:prSet/>
      <dgm:spPr/>
      <dgm:t>
        <a:bodyPr/>
        <a:lstStyle/>
        <a:p>
          <a:endParaRPr lang="es-ES"/>
        </a:p>
      </dgm:t>
    </dgm:pt>
    <dgm:pt modelId="{82B4E68B-E6C8-4771-A000-A47BC4A9958B}">
      <dgm:prSet phldrT="[Texto]"/>
      <dgm:spPr/>
      <dgm:t>
        <a:bodyPr/>
        <a:lstStyle/>
        <a:p>
          <a:r>
            <a:rPr lang="es-ES" dirty="0"/>
            <a:t>TDR / ESPECIFICACIONES TÉCNICAS</a:t>
          </a:r>
        </a:p>
      </dgm:t>
    </dgm:pt>
    <dgm:pt modelId="{F81202E3-55C4-41CE-977D-FB01F696D6C1}" type="parTrans" cxnId="{87CC746E-F26E-4FCE-985C-2B52EC438C13}">
      <dgm:prSet/>
      <dgm:spPr/>
      <dgm:t>
        <a:bodyPr/>
        <a:lstStyle/>
        <a:p>
          <a:endParaRPr lang="es-ES"/>
        </a:p>
      </dgm:t>
    </dgm:pt>
    <dgm:pt modelId="{81BE4A2A-57A4-4212-8142-AA536DBD8BC6}" type="sibTrans" cxnId="{87CC746E-F26E-4FCE-985C-2B52EC438C13}">
      <dgm:prSet/>
      <dgm:spPr/>
      <dgm:t>
        <a:bodyPr/>
        <a:lstStyle/>
        <a:p>
          <a:endParaRPr lang="es-ES"/>
        </a:p>
      </dgm:t>
    </dgm:pt>
    <dgm:pt modelId="{C22AD625-7378-4CC9-BBEF-C476B72C1110}">
      <dgm:prSet phldrT="[Texto]"/>
      <dgm:spPr/>
      <dgm:t>
        <a:bodyPr/>
        <a:lstStyle/>
        <a:p>
          <a:r>
            <a:rPr lang="es-ES" dirty="0"/>
            <a:t>EMISIÓN DE CERTIFICACIÓN PRESUPUESTARIA</a:t>
          </a:r>
        </a:p>
      </dgm:t>
    </dgm:pt>
    <dgm:pt modelId="{03732801-B761-4C05-96A2-41F7A2E81124}" type="parTrans" cxnId="{55D616D3-C69D-4387-A9BD-AFDE02A09E3A}">
      <dgm:prSet/>
      <dgm:spPr/>
      <dgm:t>
        <a:bodyPr/>
        <a:lstStyle/>
        <a:p>
          <a:endParaRPr lang="es-ES"/>
        </a:p>
      </dgm:t>
    </dgm:pt>
    <dgm:pt modelId="{B7960ECE-9F0C-4178-AEAD-030D745B14BA}" type="sibTrans" cxnId="{55D616D3-C69D-4387-A9BD-AFDE02A09E3A}">
      <dgm:prSet/>
      <dgm:spPr/>
      <dgm:t>
        <a:bodyPr/>
        <a:lstStyle/>
        <a:p>
          <a:endParaRPr lang="es-ES"/>
        </a:p>
      </dgm:t>
    </dgm:pt>
    <dgm:pt modelId="{3F7C7CF7-2CC8-47BD-99B4-E9BE0F6B3BF2}">
      <dgm:prSet phldrT="[Texto]"/>
      <dgm:spPr/>
      <dgm:t>
        <a:bodyPr/>
        <a:lstStyle/>
        <a:p>
          <a:r>
            <a:rPr lang="es-ES" dirty="0"/>
            <a:t>ESTUDIO DE MERCADO</a:t>
          </a:r>
        </a:p>
      </dgm:t>
    </dgm:pt>
    <dgm:pt modelId="{2F9FEDCF-7B05-4F35-AE76-24252DC8D1BB}" type="parTrans" cxnId="{D167BBF8-8479-4C8C-94EC-B1FD13C10E51}">
      <dgm:prSet/>
      <dgm:spPr/>
      <dgm:t>
        <a:bodyPr/>
        <a:lstStyle/>
        <a:p>
          <a:endParaRPr lang="es-ES"/>
        </a:p>
      </dgm:t>
    </dgm:pt>
    <dgm:pt modelId="{A1F9B32C-395A-40C3-B1A4-0581377A1C26}" type="sibTrans" cxnId="{D167BBF8-8479-4C8C-94EC-B1FD13C10E51}">
      <dgm:prSet/>
      <dgm:spPr/>
      <dgm:t>
        <a:bodyPr/>
        <a:lstStyle/>
        <a:p>
          <a:endParaRPr lang="es-ES"/>
        </a:p>
      </dgm:t>
    </dgm:pt>
    <dgm:pt modelId="{A50677E2-635D-4CE7-B04B-8CDDF558EE81}" type="pres">
      <dgm:prSet presAssocID="{70423C38-E72E-43A9-93E0-16150481B4F6}" presName="Name0" presStyleCnt="0">
        <dgm:presLayoutVars>
          <dgm:dir/>
          <dgm:resizeHandles val="exact"/>
        </dgm:presLayoutVars>
      </dgm:prSet>
      <dgm:spPr/>
      <dgm:t>
        <a:bodyPr/>
        <a:lstStyle/>
        <a:p>
          <a:endParaRPr lang="es-EC"/>
        </a:p>
      </dgm:t>
    </dgm:pt>
    <dgm:pt modelId="{CA1AA286-70D1-4434-AC22-D7B58A8B6233}" type="pres">
      <dgm:prSet presAssocID="{70423C38-E72E-43A9-93E0-16150481B4F6}" presName="cycle" presStyleCnt="0"/>
      <dgm:spPr/>
    </dgm:pt>
    <dgm:pt modelId="{76D8492D-CAD3-4884-A801-71E9BC2495EF}" type="pres">
      <dgm:prSet presAssocID="{3DC05E00-1233-4549-9046-F38556ABC66E}" presName="nodeFirstNode" presStyleLbl="node1" presStyleIdx="0" presStyleCnt="6">
        <dgm:presLayoutVars>
          <dgm:bulletEnabled val="1"/>
        </dgm:presLayoutVars>
      </dgm:prSet>
      <dgm:spPr/>
      <dgm:t>
        <a:bodyPr/>
        <a:lstStyle/>
        <a:p>
          <a:endParaRPr lang="es-EC"/>
        </a:p>
      </dgm:t>
    </dgm:pt>
    <dgm:pt modelId="{5F972306-AB99-4C2C-A390-4FC6AF00EA1F}" type="pres">
      <dgm:prSet presAssocID="{A5E30A0B-13A0-4DB8-8C45-764989D018E0}" presName="sibTransFirstNode" presStyleLbl="bgShp" presStyleIdx="0" presStyleCnt="1"/>
      <dgm:spPr/>
      <dgm:t>
        <a:bodyPr/>
        <a:lstStyle/>
        <a:p>
          <a:endParaRPr lang="es-EC"/>
        </a:p>
      </dgm:t>
    </dgm:pt>
    <dgm:pt modelId="{2E336BC3-AA1A-4624-A4C7-D2299535D378}" type="pres">
      <dgm:prSet presAssocID="{D6C0F036-AC9A-4C70-9C61-1D2F6215BF4C}" presName="nodeFollowingNodes" presStyleLbl="node1" presStyleIdx="1" presStyleCnt="6">
        <dgm:presLayoutVars>
          <dgm:bulletEnabled val="1"/>
        </dgm:presLayoutVars>
      </dgm:prSet>
      <dgm:spPr/>
      <dgm:t>
        <a:bodyPr/>
        <a:lstStyle/>
        <a:p>
          <a:endParaRPr lang="es-EC"/>
        </a:p>
      </dgm:t>
    </dgm:pt>
    <dgm:pt modelId="{BF4CEB40-3292-4FC2-A4BA-B1D8DEA07425}" type="pres">
      <dgm:prSet presAssocID="{7C7AFCCD-66DB-4E3F-A2B7-21852604160D}" presName="nodeFollowingNodes" presStyleLbl="node1" presStyleIdx="2" presStyleCnt="6">
        <dgm:presLayoutVars>
          <dgm:bulletEnabled val="1"/>
        </dgm:presLayoutVars>
      </dgm:prSet>
      <dgm:spPr/>
      <dgm:t>
        <a:bodyPr/>
        <a:lstStyle/>
        <a:p>
          <a:endParaRPr lang="es-EC"/>
        </a:p>
      </dgm:t>
    </dgm:pt>
    <dgm:pt modelId="{710F2278-714A-4407-A008-5238FEF66C6D}" type="pres">
      <dgm:prSet presAssocID="{82B4E68B-E6C8-4771-A000-A47BC4A9958B}" presName="nodeFollowingNodes" presStyleLbl="node1" presStyleIdx="3" presStyleCnt="6">
        <dgm:presLayoutVars>
          <dgm:bulletEnabled val="1"/>
        </dgm:presLayoutVars>
      </dgm:prSet>
      <dgm:spPr/>
      <dgm:t>
        <a:bodyPr/>
        <a:lstStyle/>
        <a:p>
          <a:endParaRPr lang="es-EC"/>
        </a:p>
      </dgm:t>
    </dgm:pt>
    <dgm:pt modelId="{4ACC6AED-84BA-41D6-B658-7C92FE2E3ED8}" type="pres">
      <dgm:prSet presAssocID="{3F7C7CF7-2CC8-47BD-99B4-E9BE0F6B3BF2}" presName="nodeFollowingNodes" presStyleLbl="node1" presStyleIdx="4" presStyleCnt="6">
        <dgm:presLayoutVars>
          <dgm:bulletEnabled val="1"/>
        </dgm:presLayoutVars>
      </dgm:prSet>
      <dgm:spPr/>
      <dgm:t>
        <a:bodyPr/>
        <a:lstStyle/>
        <a:p>
          <a:endParaRPr lang="es-EC"/>
        </a:p>
      </dgm:t>
    </dgm:pt>
    <dgm:pt modelId="{ACC9D843-0F1E-40CF-BE32-B96DDFB01432}" type="pres">
      <dgm:prSet presAssocID="{C22AD625-7378-4CC9-BBEF-C476B72C1110}" presName="nodeFollowingNodes" presStyleLbl="node1" presStyleIdx="5" presStyleCnt="6">
        <dgm:presLayoutVars>
          <dgm:bulletEnabled val="1"/>
        </dgm:presLayoutVars>
      </dgm:prSet>
      <dgm:spPr/>
      <dgm:t>
        <a:bodyPr/>
        <a:lstStyle/>
        <a:p>
          <a:endParaRPr lang="es-EC"/>
        </a:p>
      </dgm:t>
    </dgm:pt>
  </dgm:ptLst>
  <dgm:cxnLst>
    <dgm:cxn modelId="{C7620008-F249-4E8E-ABDC-41C3757FC53E}" type="presOf" srcId="{3DC05E00-1233-4549-9046-F38556ABC66E}" destId="{76D8492D-CAD3-4884-A801-71E9BC2495EF}" srcOrd="0" destOrd="0" presId="urn:microsoft.com/office/officeart/2005/8/layout/cycle3"/>
    <dgm:cxn modelId="{3F90B173-11BD-4C6E-9A67-307B0FD803CC}" srcId="{70423C38-E72E-43A9-93E0-16150481B4F6}" destId="{7C7AFCCD-66DB-4E3F-A2B7-21852604160D}" srcOrd="2" destOrd="0" parTransId="{18CDDD44-D065-4154-B957-D2DCCDED2B8B}" sibTransId="{33FA3E2F-DCE8-41E2-B5EB-C454542FB562}"/>
    <dgm:cxn modelId="{A1092325-DAAE-491A-9FD1-238E06FE871E}" type="presOf" srcId="{3F7C7CF7-2CC8-47BD-99B4-E9BE0F6B3BF2}" destId="{4ACC6AED-84BA-41D6-B658-7C92FE2E3ED8}" srcOrd="0" destOrd="0" presId="urn:microsoft.com/office/officeart/2005/8/layout/cycle3"/>
    <dgm:cxn modelId="{AB52524C-6A0E-4BEE-A96F-1EB417F7A764}" type="presOf" srcId="{70423C38-E72E-43A9-93E0-16150481B4F6}" destId="{A50677E2-635D-4CE7-B04B-8CDDF558EE81}" srcOrd="0" destOrd="0" presId="urn:microsoft.com/office/officeart/2005/8/layout/cycle3"/>
    <dgm:cxn modelId="{C64741C1-4FCA-488B-8D5F-2120F2D5574C}" srcId="{70423C38-E72E-43A9-93E0-16150481B4F6}" destId="{D6C0F036-AC9A-4C70-9C61-1D2F6215BF4C}" srcOrd="1" destOrd="0" parTransId="{2528D6F8-FBCF-4D20-806A-AADB87675637}" sibTransId="{A2732809-39BD-46C4-A42D-1B33AE4170CA}"/>
    <dgm:cxn modelId="{D167BBF8-8479-4C8C-94EC-B1FD13C10E51}" srcId="{70423C38-E72E-43A9-93E0-16150481B4F6}" destId="{3F7C7CF7-2CC8-47BD-99B4-E9BE0F6B3BF2}" srcOrd="4" destOrd="0" parTransId="{2F9FEDCF-7B05-4F35-AE76-24252DC8D1BB}" sibTransId="{A1F9B32C-395A-40C3-B1A4-0581377A1C26}"/>
    <dgm:cxn modelId="{F49BD219-087E-4956-B2F6-75058B3326FC}" type="presOf" srcId="{A5E30A0B-13A0-4DB8-8C45-764989D018E0}" destId="{5F972306-AB99-4C2C-A390-4FC6AF00EA1F}" srcOrd="0" destOrd="0" presId="urn:microsoft.com/office/officeart/2005/8/layout/cycle3"/>
    <dgm:cxn modelId="{55D616D3-C69D-4387-A9BD-AFDE02A09E3A}" srcId="{70423C38-E72E-43A9-93E0-16150481B4F6}" destId="{C22AD625-7378-4CC9-BBEF-C476B72C1110}" srcOrd="5" destOrd="0" parTransId="{03732801-B761-4C05-96A2-41F7A2E81124}" sibTransId="{B7960ECE-9F0C-4178-AEAD-030D745B14BA}"/>
    <dgm:cxn modelId="{1E5FE47D-BFA9-4D08-8F19-DDB5C5D6BC55}" type="presOf" srcId="{7C7AFCCD-66DB-4E3F-A2B7-21852604160D}" destId="{BF4CEB40-3292-4FC2-A4BA-B1D8DEA07425}" srcOrd="0" destOrd="0" presId="urn:microsoft.com/office/officeart/2005/8/layout/cycle3"/>
    <dgm:cxn modelId="{D869D63A-F773-458C-AE0A-D1E0411D5B57}" type="presOf" srcId="{D6C0F036-AC9A-4C70-9C61-1D2F6215BF4C}" destId="{2E336BC3-AA1A-4624-A4C7-D2299535D378}" srcOrd="0" destOrd="0" presId="urn:microsoft.com/office/officeart/2005/8/layout/cycle3"/>
    <dgm:cxn modelId="{C5660B6D-7667-425A-A7F8-529659331CC5}" type="presOf" srcId="{C22AD625-7378-4CC9-BBEF-C476B72C1110}" destId="{ACC9D843-0F1E-40CF-BE32-B96DDFB01432}" srcOrd="0" destOrd="0" presId="urn:microsoft.com/office/officeart/2005/8/layout/cycle3"/>
    <dgm:cxn modelId="{87CC746E-F26E-4FCE-985C-2B52EC438C13}" srcId="{70423C38-E72E-43A9-93E0-16150481B4F6}" destId="{82B4E68B-E6C8-4771-A000-A47BC4A9958B}" srcOrd="3" destOrd="0" parTransId="{F81202E3-55C4-41CE-977D-FB01F696D6C1}" sibTransId="{81BE4A2A-57A4-4212-8142-AA536DBD8BC6}"/>
    <dgm:cxn modelId="{EA59E0D6-6C53-4489-93C9-0871ED7BE15E}" srcId="{70423C38-E72E-43A9-93E0-16150481B4F6}" destId="{3DC05E00-1233-4549-9046-F38556ABC66E}" srcOrd="0" destOrd="0" parTransId="{766AC607-B70A-4063-BC3C-E6D97CEE36A1}" sibTransId="{A5E30A0B-13A0-4DB8-8C45-764989D018E0}"/>
    <dgm:cxn modelId="{7FB3769D-130C-4E15-8E2D-6FC61FC00D08}" type="presOf" srcId="{82B4E68B-E6C8-4771-A000-A47BC4A9958B}" destId="{710F2278-714A-4407-A008-5238FEF66C6D}" srcOrd="0" destOrd="0" presId="urn:microsoft.com/office/officeart/2005/8/layout/cycle3"/>
    <dgm:cxn modelId="{669A3841-D165-446E-A432-725BD375E7B4}" type="presParOf" srcId="{A50677E2-635D-4CE7-B04B-8CDDF558EE81}" destId="{CA1AA286-70D1-4434-AC22-D7B58A8B6233}" srcOrd="0" destOrd="0" presId="urn:microsoft.com/office/officeart/2005/8/layout/cycle3"/>
    <dgm:cxn modelId="{835708C2-0EEA-4485-9C53-35EF5D8EE0E1}" type="presParOf" srcId="{CA1AA286-70D1-4434-AC22-D7B58A8B6233}" destId="{76D8492D-CAD3-4884-A801-71E9BC2495EF}" srcOrd="0" destOrd="0" presId="urn:microsoft.com/office/officeart/2005/8/layout/cycle3"/>
    <dgm:cxn modelId="{69A29A0F-7FCA-4304-8A08-94D3D57BD1F3}" type="presParOf" srcId="{CA1AA286-70D1-4434-AC22-D7B58A8B6233}" destId="{5F972306-AB99-4C2C-A390-4FC6AF00EA1F}" srcOrd="1" destOrd="0" presId="urn:microsoft.com/office/officeart/2005/8/layout/cycle3"/>
    <dgm:cxn modelId="{911F0C9F-E0A4-496F-8E77-FB0AD34F6C01}" type="presParOf" srcId="{CA1AA286-70D1-4434-AC22-D7B58A8B6233}" destId="{2E336BC3-AA1A-4624-A4C7-D2299535D378}" srcOrd="2" destOrd="0" presId="urn:microsoft.com/office/officeart/2005/8/layout/cycle3"/>
    <dgm:cxn modelId="{C68FE861-ACCB-47E9-8CFD-62C099FD5CE8}" type="presParOf" srcId="{CA1AA286-70D1-4434-AC22-D7B58A8B6233}" destId="{BF4CEB40-3292-4FC2-A4BA-B1D8DEA07425}" srcOrd="3" destOrd="0" presId="urn:microsoft.com/office/officeart/2005/8/layout/cycle3"/>
    <dgm:cxn modelId="{E356B03B-9DF4-48D6-B06E-21C657CECF9D}" type="presParOf" srcId="{CA1AA286-70D1-4434-AC22-D7B58A8B6233}" destId="{710F2278-714A-4407-A008-5238FEF66C6D}" srcOrd="4" destOrd="0" presId="urn:microsoft.com/office/officeart/2005/8/layout/cycle3"/>
    <dgm:cxn modelId="{721716E1-8D69-4A52-9492-134E1B71AC08}" type="presParOf" srcId="{CA1AA286-70D1-4434-AC22-D7B58A8B6233}" destId="{4ACC6AED-84BA-41D6-B658-7C92FE2E3ED8}" srcOrd="5" destOrd="0" presId="urn:microsoft.com/office/officeart/2005/8/layout/cycle3"/>
    <dgm:cxn modelId="{73EA49DA-4DCA-4343-BE70-6DF069169E6E}" type="presParOf" srcId="{CA1AA286-70D1-4434-AC22-D7B58A8B6233}" destId="{ACC9D843-0F1E-40CF-BE32-B96DDFB01432}"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D734B-C432-416B-811B-BAC222E9CED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8CEE883E-63E6-4B03-B10A-B329D3E8772A}">
      <dgm:prSet phldrT="[Texto]" custT="1"/>
      <dgm:spPr/>
      <dgm:t>
        <a:bodyPr/>
        <a:lstStyle/>
        <a:p>
          <a:pPr algn="just"/>
          <a:r>
            <a:rPr lang="es-ES" sz="1800" b="1" dirty="0">
              <a:latin typeface="Times New Roman" panose="02020603050405020304" pitchFamily="18" charset="0"/>
              <a:cs typeface="Times New Roman" panose="02020603050405020304" pitchFamily="18" charset="0"/>
            </a:rPr>
            <a:t>Problema</a:t>
          </a:r>
        </a:p>
      </dgm:t>
    </dgm:pt>
    <dgm:pt modelId="{0803120F-9225-431E-AC9F-1576252D89F2}" type="parTrans" cxnId="{2F3A6B7D-7CB6-47F7-A3C0-C186AEBE989D}">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81DFBC56-5809-447F-A313-1382571BC393}" type="sibTrans" cxnId="{2F3A6B7D-7CB6-47F7-A3C0-C186AEBE989D}">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D3EF4352-B438-4C38-8A2F-DA1CF52680D6}">
      <dgm:prSet phldrT="[Texto]" custT="1"/>
      <dgm:spPr/>
      <dgm:t>
        <a:bodyPr/>
        <a:lstStyle/>
        <a:p>
          <a:pPr algn="just"/>
          <a:r>
            <a:rPr lang="es-ES" sz="1800" b="0" dirty="0">
              <a:latin typeface="Times New Roman" panose="02020603050405020304" pitchFamily="18" charset="0"/>
              <a:cs typeface="Times New Roman" panose="02020603050405020304" pitchFamily="18" charset="0"/>
            </a:rPr>
            <a:t> Desconocimiento de la información en los documentos habilitantes</a:t>
          </a:r>
        </a:p>
      </dgm:t>
    </dgm:pt>
    <dgm:pt modelId="{04623D7F-E61B-44E8-BDFF-C919460A3D1A}" type="parTrans" cxnId="{D11D3827-65A6-44EA-94A9-735BD96E6D89}">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FD5E5682-F3FE-4CB1-8E2B-AC8E22D052C6}" type="sibTrans" cxnId="{D11D3827-65A6-44EA-94A9-735BD96E6D89}">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668DA539-5031-4427-9B77-B8A032020510}">
      <dgm:prSet phldrT="[Texto]" custT="1"/>
      <dgm:spPr/>
      <dgm:t>
        <a:bodyPr/>
        <a:lstStyle/>
        <a:p>
          <a:pPr algn="just"/>
          <a:r>
            <a:rPr lang="es-ES" sz="1800" b="1" dirty="0">
              <a:latin typeface="Times New Roman" panose="02020603050405020304" pitchFamily="18" charset="0"/>
              <a:cs typeface="Times New Roman" panose="02020603050405020304" pitchFamily="18" charset="0"/>
            </a:rPr>
            <a:t>Variable a enfocar</a:t>
          </a:r>
        </a:p>
      </dgm:t>
    </dgm:pt>
    <dgm:pt modelId="{73060BA8-1512-4238-94E5-1AA5DC724135}" type="parTrans" cxnId="{CF7EF2F0-B46D-413A-8335-52271306F5FF}">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12565B50-622A-42BC-97E1-EA18E564C24F}" type="sibTrans" cxnId="{CF7EF2F0-B46D-413A-8335-52271306F5FF}">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46945F79-D57C-4487-928A-CE9758CD8FE4}">
      <dgm:prSet phldrT="[Texto]" custT="1"/>
      <dgm:spPr/>
      <dgm:t>
        <a:bodyPr/>
        <a:lstStyle/>
        <a:p>
          <a:pPr algn="just"/>
          <a:r>
            <a:rPr lang="es-ES" sz="1800" b="0" dirty="0">
              <a:latin typeface="Times New Roman" panose="02020603050405020304" pitchFamily="18" charset="0"/>
              <a:cs typeface="Times New Roman" panose="02020603050405020304" pitchFamily="18" charset="0"/>
            </a:rPr>
            <a:t> Procedimientos en la etapa preparatoria</a:t>
          </a:r>
        </a:p>
      </dgm:t>
    </dgm:pt>
    <dgm:pt modelId="{67E3489E-7A2C-46D5-9538-9354E8A45738}" type="parTrans" cxnId="{07DAB825-C419-4282-B3CE-B70B695F46CF}">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3F6F86C8-A24C-4F8A-85A4-7A36B82A84D2}" type="sibTrans" cxnId="{07DAB825-C419-4282-B3CE-B70B695F46CF}">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44B41299-B2EF-49F7-91D6-329F0279A7BC}">
      <dgm:prSet phldrT="[Texto]" custT="1"/>
      <dgm:spPr/>
      <dgm:t>
        <a:bodyPr/>
        <a:lstStyle/>
        <a:p>
          <a:pPr algn="just"/>
          <a:r>
            <a:rPr lang="es-ES" sz="1800" b="0" dirty="0">
              <a:latin typeface="Times New Roman" panose="02020603050405020304" pitchFamily="18" charset="0"/>
              <a:cs typeface="Times New Roman" panose="02020603050405020304" pitchFamily="18" charset="0"/>
            </a:rPr>
            <a:t>Base Naval de Salinas</a:t>
          </a:r>
        </a:p>
      </dgm:t>
    </dgm:pt>
    <dgm:pt modelId="{DD1379F9-CDD8-4F98-8583-7ACBE1115D49}" type="parTrans" cxnId="{7B3DA588-200C-4092-AB9D-691336129C52}">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3149717A-3884-4364-8A85-15358E4DF7D9}" type="sibTrans" cxnId="{7B3DA588-200C-4092-AB9D-691336129C52}">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FB0ED9F4-A423-42C1-9C4B-4B61BDDDB878}">
      <dgm:prSet phldrT="[Texto]" custT="1"/>
      <dgm:spPr/>
      <dgm:t>
        <a:bodyPr/>
        <a:lstStyle/>
        <a:p>
          <a:pPr algn="just"/>
          <a:r>
            <a:rPr lang="es-ES" sz="1800" b="1" dirty="0">
              <a:latin typeface="Times New Roman" panose="02020603050405020304" pitchFamily="18" charset="0"/>
              <a:cs typeface="Times New Roman" panose="02020603050405020304" pitchFamily="18" charset="0"/>
            </a:rPr>
            <a:t>Situación Geográfica</a:t>
          </a:r>
        </a:p>
      </dgm:t>
    </dgm:pt>
    <dgm:pt modelId="{19A8ACF0-DCF5-487E-9DF8-186FB480A18F}" type="sibTrans" cxnId="{D1B71F40-FF05-4034-B85E-D399193EA30F}">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3E651848-7045-430C-BE4E-68426274FB70}" type="parTrans" cxnId="{D1B71F40-FF05-4034-B85E-D399193EA30F}">
      <dgm:prSet/>
      <dgm:spPr/>
      <dgm:t>
        <a:bodyPr/>
        <a:lstStyle/>
        <a:p>
          <a:pPr algn="just"/>
          <a:endParaRPr lang="es-ES" sz="1800" b="0">
            <a:latin typeface="Times New Roman" panose="02020603050405020304" pitchFamily="18" charset="0"/>
            <a:cs typeface="Times New Roman" panose="02020603050405020304" pitchFamily="18" charset="0"/>
          </a:endParaRPr>
        </a:p>
      </dgm:t>
    </dgm:pt>
    <dgm:pt modelId="{30BFBB46-304B-4D2F-9B9B-3DB6B10383C2}">
      <dgm:prSet phldrT="[Texto]" custT="1"/>
      <dgm:spPr/>
      <dgm:t>
        <a:bodyPr/>
        <a:lstStyle/>
        <a:p>
          <a:pPr algn="just"/>
          <a:r>
            <a:rPr lang="es-ES" sz="1800" b="1" dirty="0">
              <a:latin typeface="Times New Roman" panose="02020603050405020304" pitchFamily="18" charset="0"/>
              <a:cs typeface="Times New Roman" panose="02020603050405020304" pitchFamily="18" charset="0"/>
            </a:rPr>
            <a:t>Grupo 	Poblacional</a:t>
          </a:r>
        </a:p>
      </dgm:t>
    </dgm:pt>
    <dgm:pt modelId="{8812F10E-0B0C-4EF9-A28F-37CBFFE846B3}" type="parTrans" cxnId="{D52A29D1-C3E1-408E-9974-44CB14740B65}">
      <dgm:prSet/>
      <dgm:spPr/>
      <dgm:t>
        <a:bodyPr/>
        <a:lstStyle/>
        <a:p>
          <a:pPr algn="just"/>
          <a:endParaRPr lang="es-ES" sz="1800" b="0"/>
        </a:p>
      </dgm:t>
    </dgm:pt>
    <dgm:pt modelId="{F2DCC9E0-8B82-4E12-A73D-0272DF97BFFD}" type="sibTrans" cxnId="{D52A29D1-C3E1-408E-9974-44CB14740B65}">
      <dgm:prSet/>
      <dgm:spPr/>
      <dgm:t>
        <a:bodyPr/>
        <a:lstStyle/>
        <a:p>
          <a:pPr algn="just"/>
          <a:endParaRPr lang="es-ES" sz="1800" b="0"/>
        </a:p>
      </dgm:t>
    </dgm:pt>
    <dgm:pt modelId="{53731EF8-AB0B-4E91-A752-7EAF5B9771C4}">
      <dgm:prSet phldrT="[Texto]" custT="1"/>
      <dgm:spPr/>
      <dgm:t>
        <a:bodyPr/>
        <a:lstStyle/>
        <a:p>
          <a:pPr algn="just"/>
          <a:r>
            <a:rPr lang="es-ES" sz="1800" b="0" dirty="0">
              <a:latin typeface="Times New Roman" panose="02020603050405020304" pitchFamily="18" charset="0"/>
              <a:cs typeface="Times New Roman" panose="02020603050405020304" pitchFamily="18" charset="0"/>
            </a:rPr>
            <a:t>Repartos navales-administrativos de Salinas  </a:t>
          </a:r>
        </a:p>
      </dgm:t>
    </dgm:pt>
    <dgm:pt modelId="{9B4E28D0-72A0-43CD-81C1-24B765A1C140}" type="parTrans" cxnId="{411A9D20-C4FD-4C42-9742-4CF1DC16561A}">
      <dgm:prSet/>
      <dgm:spPr/>
      <dgm:t>
        <a:bodyPr/>
        <a:lstStyle/>
        <a:p>
          <a:pPr algn="just"/>
          <a:endParaRPr lang="es-ES" sz="1800" b="0"/>
        </a:p>
      </dgm:t>
    </dgm:pt>
    <dgm:pt modelId="{ABE2BFDB-2D8D-4385-B24E-224C27A29B97}" type="sibTrans" cxnId="{411A9D20-C4FD-4C42-9742-4CF1DC16561A}">
      <dgm:prSet/>
      <dgm:spPr/>
      <dgm:t>
        <a:bodyPr/>
        <a:lstStyle/>
        <a:p>
          <a:pPr algn="just"/>
          <a:endParaRPr lang="es-ES" sz="1800" b="0"/>
        </a:p>
      </dgm:t>
    </dgm:pt>
    <dgm:pt modelId="{5E2673E2-4E8F-4230-97AA-ABBA783DEAC5}" type="pres">
      <dgm:prSet presAssocID="{BE8D734B-C432-416B-811B-BAC222E9CEDA}" presName="Name0" presStyleCnt="0">
        <dgm:presLayoutVars>
          <dgm:chMax val="7"/>
          <dgm:dir/>
          <dgm:animLvl val="lvl"/>
          <dgm:resizeHandles val="exact"/>
        </dgm:presLayoutVars>
      </dgm:prSet>
      <dgm:spPr/>
      <dgm:t>
        <a:bodyPr/>
        <a:lstStyle/>
        <a:p>
          <a:endParaRPr lang="es-EC"/>
        </a:p>
      </dgm:t>
    </dgm:pt>
    <dgm:pt modelId="{242F8A89-E84D-4CD6-A4DB-88F10DC78D84}" type="pres">
      <dgm:prSet presAssocID="{8CEE883E-63E6-4B03-B10A-B329D3E8772A}" presName="circle1" presStyleLbl="node1" presStyleIdx="0" presStyleCnt="4" custLinFactNeighborX="100" custLinFactNeighborY="-648"/>
      <dgm:spPr/>
    </dgm:pt>
    <dgm:pt modelId="{F2E8B02A-C0D8-4C65-A02B-E2FB1ECD3767}" type="pres">
      <dgm:prSet presAssocID="{8CEE883E-63E6-4B03-B10A-B329D3E8772A}" presName="space" presStyleCnt="0"/>
      <dgm:spPr/>
    </dgm:pt>
    <dgm:pt modelId="{46C2B28A-AD1B-490B-99F5-D2B7391DA936}" type="pres">
      <dgm:prSet presAssocID="{8CEE883E-63E6-4B03-B10A-B329D3E8772A}" presName="rect1" presStyleLbl="alignAcc1" presStyleIdx="0" presStyleCnt="4" custLinFactNeighborX="7" custLinFactNeighborY="1289"/>
      <dgm:spPr/>
      <dgm:t>
        <a:bodyPr/>
        <a:lstStyle/>
        <a:p>
          <a:endParaRPr lang="es-EC"/>
        </a:p>
      </dgm:t>
    </dgm:pt>
    <dgm:pt modelId="{4D8893DD-2BD4-45C9-8A86-2D6E33783117}" type="pres">
      <dgm:prSet presAssocID="{668DA539-5031-4427-9B77-B8A032020510}" presName="vertSpace2" presStyleLbl="node1" presStyleIdx="0" presStyleCnt="4"/>
      <dgm:spPr/>
    </dgm:pt>
    <dgm:pt modelId="{9EC44CD0-CFB0-4119-B1EC-6ACE87FEEF0B}" type="pres">
      <dgm:prSet presAssocID="{668DA539-5031-4427-9B77-B8A032020510}" presName="circle2" presStyleLbl="node1" presStyleIdx="1" presStyleCnt="4"/>
      <dgm:spPr/>
    </dgm:pt>
    <dgm:pt modelId="{D1B28074-67F0-406A-8465-94B70CF63841}" type="pres">
      <dgm:prSet presAssocID="{668DA539-5031-4427-9B77-B8A032020510}" presName="rect2" presStyleLbl="alignAcc1" presStyleIdx="1" presStyleCnt="4"/>
      <dgm:spPr/>
      <dgm:t>
        <a:bodyPr/>
        <a:lstStyle/>
        <a:p>
          <a:endParaRPr lang="es-EC"/>
        </a:p>
      </dgm:t>
    </dgm:pt>
    <dgm:pt modelId="{07E56977-5A87-4818-B1BA-51E2EF7C7182}" type="pres">
      <dgm:prSet presAssocID="{30BFBB46-304B-4D2F-9B9B-3DB6B10383C2}" presName="vertSpace3" presStyleLbl="node1" presStyleIdx="1" presStyleCnt="4"/>
      <dgm:spPr/>
    </dgm:pt>
    <dgm:pt modelId="{43E1F1AE-4421-4D77-96A6-CF0B6194DBAB}" type="pres">
      <dgm:prSet presAssocID="{30BFBB46-304B-4D2F-9B9B-3DB6B10383C2}" presName="circle3" presStyleLbl="node1" presStyleIdx="2" presStyleCnt="4"/>
      <dgm:spPr/>
    </dgm:pt>
    <dgm:pt modelId="{09CDB218-3934-4B18-A017-8655CB429CEF}" type="pres">
      <dgm:prSet presAssocID="{30BFBB46-304B-4D2F-9B9B-3DB6B10383C2}" presName="rect3" presStyleLbl="alignAcc1" presStyleIdx="2" presStyleCnt="4"/>
      <dgm:spPr/>
      <dgm:t>
        <a:bodyPr/>
        <a:lstStyle/>
        <a:p>
          <a:endParaRPr lang="es-EC"/>
        </a:p>
      </dgm:t>
    </dgm:pt>
    <dgm:pt modelId="{7033399B-152F-4620-9C81-D3DA68873992}" type="pres">
      <dgm:prSet presAssocID="{FB0ED9F4-A423-42C1-9C4B-4B61BDDDB878}" presName="vertSpace4" presStyleLbl="node1" presStyleIdx="2" presStyleCnt="4"/>
      <dgm:spPr/>
    </dgm:pt>
    <dgm:pt modelId="{CD8D76F5-3CD9-4E2E-8F31-21BB428B69D1}" type="pres">
      <dgm:prSet presAssocID="{FB0ED9F4-A423-42C1-9C4B-4B61BDDDB878}" presName="circle4" presStyleLbl="node1" presStyleIdx="3" presStyleCnt="4"/>
      <dgm:spPr/>
    </dgm:pt>
    <dgm:pt modelId="{203F8D3E-DBCC-4A0C-AA57-04C371642E52}" type="pres">
      <dgm:prSet presAssocID="{FB0ED9F4-A423-42C1-9C4B-4B61BDDDB878}" presName="rect4" presStyleLbl="alignAcc1" presStyleIdx="3" presStyleCnt="4"/>
      <dgm:spPr/>
      <dgm:t>
        <a:bodyPr/>
        <a:lstStyle/>
        <a:p>
          <a:endParaRPr lang="es-EC"/>
        </a:p>
      </dgm:t>
    </dgm:pt>
    <dgm:pt modelId="{ABF18000-E633-4F40-8ACA-74BC149B0AE7}" type="pres">
      <dgm:prSet presAssocID="{8CEE883E-63E6-4B03-B10A-B329D3E8772A}" presName="rect1ParTx" presStyleLbl="alignAcc1" presStyleIdx="3" presStyleCnt="4">
        <dgm:presLayoutVars>
          <dgm:chMax val="1"/>
          <dgm:bulletEnabled val="1"/>
        </dgm:presLayoutVars>
      </dgm:prSet>
      <dgm:spPr/>
      <dgm:t>
        <a:bodyPr/>
        <a:lstStyle/>
        <a:p>
          <a:endParaRPr lang="es-EC"/>
        </a:p>
      </dgm:t>
    </dgm:pt>
    <dgm:pt modelId="{A0CC9D9C-04A1-48F3-A50C-0FABF6A55811}" type="pres">
      <dgm:prSet presAssocID="{8CEE883E-63E6-4B03-B10A-B329D3E8772A}" presName="rect1ChTx" presStyleLbl="alignAcc1" presStyleIdx="3" presStyleCnt="4" custScaleX="131795" custLinFactNeighborX="-13351" custLinFactNeighborY="-3687">
        <dgm:presLayoutVars>
          <dgm:bulletEnabled val="1"/>
        </dgm:presLayoutVars>
      </dgm:prSet>
      <dgm:spPr/>
      <dgm:t>
        <a:bodyPr/>
        <a:lstStyle/>
        <a:p>
          <a:endParaRPr lang="es-EC"/>
        </a:p>
      </dgm:t>
    </dgm:pt>
    <dgm:pt modelId="{2B284F1D-6652-4A19-91BD-132BB4B407B3}" type="pres">
      <dgm:prSet presAssocID="{668DA539-5031-4427-9B77-B8A032020510}" presName="rect2ParTx" presStyleLbl="alignAcc1" presStyleIdx="3" presStyleCnt="4">
        <dgm:presLayoutVars>
          <dgm:chMax val="1"/>
          <dgm:bulletEnabled val="1"/>
        </dgm:presLayoutVars>
      </dgm:prSet>
      <dgm:spPr/>
      <dgm:t>
        <a:bodyPr/>
        <a:lstStyle/>
        <a:p>
          <a:endParaRPr lang="es-EC"/>
        </a:p>
      </dgm:t>
    </dgm:pt>
    <dgm:pt modelId="{3FB51E88-85A3-4920-8C43-7D4C7157D72E}" type="pres">
      <dgm:prSet presAssocID="{668DA539-5031-4427-9B77-B8A032020510}" presName="rect2ChTx" presStyleLbl="alignAcc1" presStyleIdx="3" presStyleCnt="4" custScaleX="135067" custScaleY="100000" custLinFactNeighborX="-10868" custLinFactNeighborY="-1005">
        <dgm:presLayoutVars>
          <dgm:bulletEnabled val="1"/>
        </dgm:presLayoutVars>
      </dgm:prSet>
      <dgm:spPr/>
      <dgm:t>
        <a:bodyPr/>
        <a:lstStyle/>
        <a:p>
          <a:endParaRPr lang="es-EC"/>
        </a:p>
      </dgm:t>
    </dgm:pt>
    <dgm:pt modelId="{FE80F652-64E0-4744-BD1F-A5040B448D3C}" type="pres">
      <dgm:prSet presAssocID="{30BFBB46-304B-4D2F-9B9B-3DB6B10383C2}" presName="rect3ParTx" presStyleLbl="alignAcc1" presStyleIdx="3" presStyleCnt="4">
        <dgm:presLayoutVars>
          <dgm:chMax val="1"/>
          <dgm:bulletEnabled val="1"/>
        </dgm:presLayoutVars>
      </dgm:prSet>
      <dgm:spPr/>
      <dgm:t>
        <a:bodyPr/>
        <a:lstStyle/>
        <a:p>
          <a:endParaRPr lang="es-EC"/>
        </a:p>
      </dgm:t>
    </dgm:pt>
    <dgm:pt modelId="{B1CD88AC-43D5-41C7-BAF4-3A9D405469C1}" type="pres">
      <dgm:prSet presAssocID="{30BFBB46-304B-4D2F-9B9B-3DB6B10383C2}" presName="rect3ChTx" presStyleLbl="alignAcc1" presStyleIdx="3" presStyleCnt="4">
        <dgm:presLayoutVars>
          <dgm:bulletEnabled val="1"/>
        </dgm:presLayoutVars>
      </dgm:prSet>
      <dgm:spPr/>
      <dgm:t>
        <a:bodyPr/>
        <a:lstStyle/>
        <a:p>
          <a:endParaRPr lang="es-EC"/>
        </a:p>
      </dgm:t>
    </dgm:pt>
    <dgm:pt modelId="{9F35BDA7-C7E2-45B3-BEE8-DCCF47731B61}" type="pres">
      <dgm:prSet presAssocID="{FB0ED9F4-A423-42C1-9C4B-4B61BDDDB878}" presName="rect4ParTx" presStyleLbl="alignAcc1" presStyleIdx="3" presStyleCnt="4">
        <dgm:presLayoutVars>
          <dgm:chMax val="1"/>
          <dgm:bulletEnabled val="1"/>
        </dgm:presLayoutVars>
      </dgm:prSet>
      <dgm:spPr/>
      <dgm:t>
        <a:bodyPr/>
        <a:lstStyle/>
        <a:p>
          <a:endParaRPr lang="es-EC"/>
        </a:p>
      </dgm:t>
    </dgm:pt>
    <dgm:pt modelId="{89281BEC-ACED-4581-9AD7-677450FBFA9E}" type="pres">
      <dgm:prSet presAssocID="{FB0ED9F4-A423-42C1-9C4B-4B61BDDDB878}" presName="rect4ChTx" presStyleLbl="alignAcc1" presStyleIdx="3" presStyleCnt="4" custScaleX="100000" custLinFactNeighborX="-9948" custLinFactNeighborY="-3893">
        <dgm:presLayoutVars>
          <dgm:bulletEnabled val="1"/>
        </dgm:presLayoutVars>
      </dgm:prSet>
      <dgm:spPr/>
      <dgm:t>
        <a:bodyPr/>
        <a:lstStyle/>
        <a:p>
          <a:endParaRPr lang="es-EC"/>
        </a:p>
      </dgm:t>
    </dgm:pt>
  </dgm:ptLst>
  <dgm:cxnLst>
    <dgm:cxn modelId="{85FC4D00-3322-42DA-9661-FB37071614DE}" type="presOf" srcId="{46945F79-D57C-4487-928A-CE9758CD8FE4}" destId="{3FB51E88-85A3-4920-8C43-7D4C7157D72E}" srcOrd="0" destOrd="0" presId="urn:microsoft.com/office/officeart/2005/8/layout/target3"/>
    <dgm:cxn modelId="{44DEA099-780A-494C-8A97-19F24D0A7034}" type="presOf" srcId="{30BFBB46-304B-4D2F-9B9B-3DB6B10383C2}" destId="{FE80F652-64E0-4744-BD1F-A5040B448D3C}" srcOrd="1" destOrd="0" presId="urn:microsoft.com/office/officeart/2005/8/layout/target3"/>
    <dgm:cxn modelId="{D11D3827-65A6-44EA-94A9-735BD96E6D89}" srcId="{8CEE883E-63E6-4B03-B10A-B329D3E8772A}" destId="{D3EF4352-B438-4C38-8A2F-DA1CF52680D6}" srcOrd="0" destOrd="0" parTransId="{04623D7F-E61B-44E8-BDFF-C919460A3D1A}" sibTransId="{FD5E5682-F3FE-4CB1-8E2B-AC8E22D052C6}"/>
    <dgm:cxn modelId="{E39AE7CE-E20C-4E42-837B-A1ACB1E14E5B}" type="presOf" srcId="{8CEE883E-63E6-4B03-B10A-B329D3E8772A}" destId="{46C2B28A-AD1B-490B-99F5-D2B7391DA936}" srcOrd="0" destOrd="0" presId="urn:microsoft.com/office/officeart/2005/8/layout/target3"/>
    <dgm:cxn modelId="{D1B71F40-FF05-4034-B85E-D399193EA30F}" srcId="{BE8D734B-C432-416B-811B-BAC222E9CEDA}" destId="{FB0ED9F4-A423-42C1-9C4B-4B61BDDDB878}" srcOrd="3" destOrd="0" parTransId="{3E651848-7045-430C-BE4E-68426274FB70}" sibTransId="{19A8ACF0-DCF5-487E-9DF8-186FB480A18F}"/>
    <dgm:cxn modelId="{D52A29D1-C3E1-408E-9974-44CB14740B65}" srcId="{BE8D734B-C432-416B-811B-BAC222E9CEDA}" destId="{30BFBB46-304B-4D2F-9B9B-3DB6B10383C2}" srcOrd="2" destOrd="0" parTransId="{8812F10E-0B0C-4EF9-A28F-37CBFFE846B3}" sibTransId="{F2DCC9E0-8B82-4E12-A73D-0272DF97BFFD}"/>
    <dgm:cxn modelId="{47715F91-8AF5-48FD-B914-1403C9B74650}" type="presOf" srcId="{668DA539-5031-4427-9B77-B8A032020510}" destId="{D1B28074-67F0-406A-8465-94B70CF63841}" srcOrd="0" destOrd="0" presId="urn:microsoft.com/office/officeart/2005/8/layout/target3"/>
    <dgm:cxn modelId="{07DAB825-C419-4282-B3CE-B70B695F46CF}" srcId="{668DA539-5031-4427-9B77-B8A032020510}" destId="{46945F79-D57C-4487-928A-CE9758CD8FE4}" srcOrd="0" destOrd="0" parTransId="{67E3489E-7A2C-46D5-9538-9354E8A45738}" sibTransId="{3F6F86C8-A24C-4F8A-85A4-7A36B82A84D2}"/>
    <dgm:cxn modelId="{7B3DA588-200C-4092-AB9D-691336129C52}" srcId="{FB0ED9F4-A423-42C1-9C4B-4B61BDDDB878}" destId="{44B41299-B2EF-49F7-91D6-329F0279A7BC}" srcOrd="0" destOrd="0" parTransId="{DD1379F9-CDD8-4F98-8583-7ACBE1115D49}" sibTransId="{3149717A-3884-4364-8A85-15358E4DF7D9}"/>
    <dgm:cxn modelId="{250F5142-3F5B-4BEC-8467-103818EE8092}" type="presOf" srcId="{8CEE883E-63E6-4B03-B10A-B329D3E8772A}" destId="{ABF18000-E633-4F40-8ACA-74BC149B0AE7}" srcOrd="1" destOrd="0" presId="urn:microsoft.com/office/officeart/2005/8/layout/target3"/>
    <dgm:cxn modelId="{5DF4C2D6-C0DB-486A-B68F-23F8F578B18D}" type="presOf" srcId="{FB0ED9F4-A423-42C1-9C4B-4B61BDDDB878}" destId="{203F8D3E-DBCC-4A0C-AA57-04C371642E52}" srcOrd="0" destOrd="0" presId="urn:microsoft.com/office/officeart/2005/8/layout/target3"/>
    <dgm:cxn modelId="{0B7FCEDE-5510-4876-A2F7-1A9C5D77B10E}" type="presOf" srcId="{FB0ED9F4-A423-42C1-9C4B-4B61BDDDB878}" destId="{9F35BDA7-C7E2-45B3-BEE8-DCCF47731B61}" srcOrd="1" destOrd="0" presId="urn:microsoft.com/office/officeart/2005/8/layout/target3"/>
    <dgm:cxn modelId="{98AB7B6A-60D5-4033-83F7-49945BF3B0A1}" type="presOf" srcId="{30BFBB46-304B-4D2F-9B9B-3DB6B10383C2}" destId="{09CDB218-3934-4B18-A017-8655CB429CEF}" srcOrd="0" destOrd="0" presId="urn:microsoft.com/office/officeart/2005/8/layout/target3"/>
    <dgm:cxn modelId="{7B495A20-C585-4FE8-9C26-CFFC44D02D55}" type="presOf" srcId="{668DA539-5031-4427-9B77-B8A032020510}" destId="{2B284F1D-6652-4A19-91BD-132BB4B407B3}" srcOrd="1" destOrd="0" presId="urn:microsoft.com/office/officeart/2005/8/layout/target3"/>
    <dgm:cxn modelId="{CF7EF2F0-B46D-413A-8335-52271306F5FF}" srcId="{BE8D734B-C432-416B-811B-BAC222E9CEDA}" destId="{668DA539-5031-4427-9B77-B8A032020510}" srcOrd="1" destOrd="0" parTransId="{73060BA8-1512-4238-94E5-1AA5DC724135}" sibTransId="{12565B50-622A-42BC-97E1-EA18E564C24F}"/>
    <dgm:cxn modelId="{2F3A6B7D-7CB6-47F7-A3C0-C186AEBE989D}" srcId="{BE8D734B-C432-416B-811B-BAC222E9CEDA}" destId="{8CEE883E-63E6-4B03-B10A-B329D3E8772A}" srcOrd="0" destOrd="0" parTransId="{0803120F-9225-431E-AC9F-1576252D89F2}" sibTransId="{81DFBC56-5809-447F-A313-1382571BC393}"/>
    <dgm:cxn modelId="{3AF6CF35-5278-450C-BD48-295D9FABA55E}" type="presOf" srcId="{D3EF4352-B438-4C38-8A2F-DA1CF52680D6}" destId="{A0CC9D9C-04A1-48F3-A50C-0FABF6A55811}" srcOrd="0" destOrd="0" presId="urn:microsoft.com/office/officeart/2005/8/layout/target3"/>
    <dgm:cxn modelId="{411A9D20-C4FD-4C42-9742-4CF1DC16561A}" srcId="{30BFBB46-304B-4D2F-9B9B-3DB6B10383C2}" destId="{53731EF8-AB0B-4E91-A752-7EAF5B9771C4}" srcOrd="0" destOrd="0" parTransId="{9B4E28D0-72A0-43CD-81C1-24B765A1C140}" sibTransId="{ABE2BFDB-2D8D-4385-B24E-224C27A29B97}"/>
    <dgm:cxn modelId="{26DCDD1E-C92A-4F64-8E81-80851CA3311E}" type="presOf" srcId="{53731EF8-AB0B-4E91-A752-7EAF5B9771C4}" destId="{B1CD88AC-43D5-41C7-BAF4-3A9D405469C1}" srcOrd="0" destOrd="0" presId="urn:microsoft.com/office/officeart/2005/8/layout/target3"/>
    <dgm:cxn modelId="{67691A3F-585F-4004-BDCA-38101011D81E}" type="presOf" srcId="{44B41299-B2EF-49F7-91D6-329F0279A7BC}" destId="{89281BEC-ACED-4581-9AD7-677450FBFA9E}" srcOrd="0" destOrd="0" presId="urn:microsoft.com/office/officeart/2005/8/layout/target3"/>
    <dgm:cxn modelId="{F9F8D281-7799-475D-9E9F-3B2F36B5E019}" type="presOf" srcId="{BE8D734B-C432-416B-811B-BAC222E9CEDA}" destId="{5E2673E2-4E8F-4230-97AA-ABBA783DEAC5}" srcOrd="0" destOrd="0" presId="urn:microsoft.com/office/officeart/2005/8/layout/target3"/>
    <dgm:cxn modelId="{603805BA-E0CE-4129-8B91-5B974A1214C5}" type="presParOf" srcId="{5E2673E2-4E8F-4230-97AA-ABBA783DEAC5}" destId="{242F8A89-E84D-4CD6-A4DB-88F10DC78D84}" srcOrd="0" destOrd="0" presId="urn:microsoft.com/office/officeart/2005/8/layout/target3"/>
    <dgm:cxn modelId="{092C75D3-BA1E-4C12-8699-A2F898057E45}" type="presParOf" srcId="{5E2673E2-4E8F-4230-97AA-ABBA783DEAC5}" destId="{F2E8B02A-C0D8-4C65-A02B-E2FB1ECD3767}" srcOrd="1" destOrd="0" presId="urn:microsoft.com/office/officeart/2005/8/layout/target3"/>
    <dgm:cxn modelId="{F2E11F46-CA30-44AA-BC7B-DA80A11C6B14}" type="presParOf" srcId="{5E2673E2-4E8F-4230-97AA-ABBA783DEAC5}" destId="{46C2B28A-AD1B-490B-99F5-D2B7391DA936}" srcOrd="2" destOrd="0" presId="urn:microsoft.com/office/officeart/2005/8/layout/target3"/>
    <dgm:cxn modelId="{5D93F2E4-DDA9-45D5-B9A1-CB91933B1820}" type="presParOf" srcId="{5E2673E2-4E8F-4230-97AA-ABBA783DEAC5}" destId="{4D8893DD-2BD4-45C9-8A86-2D6E33783117}" srcOrd="3" destOrd="0" presId="urn:microsoft.com/office/officeart/2005/8/layout/target3"/>
    <dgm:cxn modelId="{2B011CFF-38B5-452D-BAB1-9A87B10DBEE6}" type="presParOf" srcId="{5E2673E2-4E8F-4230-97AA-ABBA783DEAC5}" destId="{9EC44CD0-CFB0-4119-B1EC-6ACE87FEEF0B}" srcOrd="4" destOrd="0" presId="urn:microsoft.com/office/officeart/2005/8/layout/target3"/>
    <dgm:cxn modelId="{9EF11113-4E27-4502-BFEF-D30A2AE53F59}" type="presParOf" srcId="{5E2673E2-4E8F-4230-97AA-ABBA783DEAC5}" destId="{D1B28074-67F0-406A-8465-94B70CF63841}" srcOrd="5" destOrd="0" presId="urn:microsoft.com/office/officeart/2005/8/layout/target3"/>
    <dgm:cxn modelId="{DC9739E3-C978-4F61-88E3-1DE194F60D14}" type="presParOf" srcId="{5E2673E2-4E8F-4230-97AA-ABBA783DEAC5}" destId="{07E56977-5A87-4818-B1BA-51E2EF7C7182}" srcOrd="6" destOrd="0" presId="urn:microsoft.com/office/officeart/2005/8/layout/target3"/>
    <dgm:cxn modelId="{D08CEF1A-9A07-4F8F-A3D7-561E68F10045}" type="presParOf" srcId="{5E2673E2-4E8F-4230-97AA-ABBA783DEAC5}" destId="{43E1F1AE-4421-4D77-96A6-CF0B6194DBAB}" srcOrd="7" destOrd="0" presId="urn:microsoft.com/office/officeart/2005/8/layout/target3"/>
    <dgm:cxn modelId="{B0641298-459E-4C35-B1F3-11BABE5FF528}" type="presParOf" srcId="{5E2673E2-4E8F-4230-97AA-ABBA783DEAC5}" destId="{09CDB218-3934-4B18-A017-8655CB429CEF}" srcOrd="8" destOrd="0" presId="urn:microsoft.com/office/officeart/2005/8/layout/target3"/>
    <dgm:cxn modelId="{8552177B-7DEC-4FF1-81A0-5885FE6E2FEE}" type="presParOf" srcId="{5E2673E2-4E8F-4230-97AA-ABBA783DEAC5}" destId="{7033399B-152F-4620-9C81-D3DA68873992}" srcOrd="9" destOrd="0" presId="urn:microsoft.com/office/officeart/2005/8/layout/target3"/>
    <dgm:cxn modelId="{8A5269D9-633F-4BBC-87D2-2F5327F2FD3D}" type="presParOf" srcId="{5E2673E2-4E8F-4230-97AA-ABBA783DEAC5}" destId="{CD8D76F5-3CD9-4E2E-8F31-21BB428B69D1}" srcOrd="10" destOrd="0" presId="urn:microsoft.com/office/officeart/2005/8/layout/target3"/>
    <dgm:cxn modelId="{2EEFC1A4-AAB5-4E51-9D2F-1D5DFA629299}" type="presParOf" srcId="{5E2673E2-4E8F-4230-97AA-ABBA783DEAC5}" destId="{203F8D3E-DBCC-4A0C-AA57-04C371642E52}" srcOrd="11" destOrd="0" presId="urn:microsoft.com/office/officeart/2005/8/layout/target3"/>
    <dgm:cxn modelId="{6046BE96-1DE8-4422-BCD5-97E3A65473CC}" type="presParOf" srcId="{5E2673E2-4E8F-4230-97AA-ABBA783DEAC5}" destId="{ABF18000-E633-4F40-8ACA-74BC149B0AE7}" srcOrd="12" destOrd="0" presId="urn:microsoft.com/office/officeart/2005/8/layout/target3"/>
    <dgm:cxn modelId="{16E0D780-410F-48CF-820B-41DFE626556D}" type="presParOf" srcId="{5E2673E2-4E8F-4230-97AA-ABBA783DEAC5}" destId="{A0CC9D9C-04A1-48F3-A50C-0FABF6A55811}" srcOrd="13" destOrd="0" presId="urn:microsoft.com/office/officeart/2005/8/layout/target3"/>
    <dgm:cxn modelId="{1A887269-C8CF-45C4-8E61-475C6867E31A}" type="presParOf" srcId="{5E2673E2-4E8F-4230-97AA-ABBA783DEAC5}" destId="{2B284F1D-6652-4A19-91BD-132BB4B407B3}" srcOrd="14" destOrd="0" presId="urn:microsoft.com/office/officeart/2005/8/layout/target3"/>
    <dgm:cxn modelId="{69E49A49-1ED5-4751-AA43-C1342562FAA4}" type="presParOf" srcId="{5E2673E2-4E8F-4230-97AA-ABBA783DEAC5}" destId="{3FB51E88-85A3-4920-8C43-7D4C7157D72E}" srcOrd="15" destOrd="0" presId="urn:microsoft.com/office/officeart/2005/8/layout/target3"/>
    <dgm:cxn modelId="{B55DDA84-AB11-4232-9C2B-6BDAE3AF143B}" type="presParOf" srcId="{5E2673E2-4E8F-4230-97AA-ABBA783DEAC5}" destId="{FE80F652-64E0-4744-BD1F-A5040B448D3C}" srcOrd="16" destOrd="0" presId="urn:microsoft.com/office/officeart/2005/8/layout/target3"/>
    <dgm:cxn modelId="{AF9AE012-F07D-45B8-8BDD-8C74EB4850D1}" type="presParOf" srcId="{5E2673E2-4E8F-4230-97AA-ABBA783DEAC5}" destId="{B1CD88AC-43D5-41C7-BAF4-3A9D405469C1}" srcOrd="17" destOrd="0" presId="urn:microsoft.com/office/officeart/2005/8/layout/target3"/>
    <dgm:cxn modelId="{5606C7FB-D42A-41DD-AD96-EFA4D7B19AFF}" type="presParOf" srcId="{5E2673E2-4E8F-4230-97AA-ABBA783DEAC5}" destId="{9F35BDA7-C7E2-45B3-BEE8-DCCF47731B61}" srcOrd="18" destOrd="0" presId="urn:microsoft.com/office/officeart/2005/8/layout/target3"/>
    <dgm:cxn modelId="{E9C65371-532E-4747-A70D-A3ADB50E2493}" type="presParOf" srcId="{5E2673E2-4E8F-4230-97AA-ABBA783DEAC5}" destId="{89281BEC-ACED-4581-9AD7-677450FBFA9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9268A-33BF-4D29-A53E-4224B9AA0F70}"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ES"/>
        </a:p>
      </dgm:t>
    </dgm:pt>
    <dgm:pt modelId="{2B054507-7E4C-4EC3-9F8D-AC828C2A9F89}">
      <dgm:prSet phldrT="[Texto]"/>
      <dgm:spPr/>
      <dgm:t>
        <a:bodyPr/>
        <a:lstStyle/>
        <a:p>
          <a:pPr algn="just"/>
          <a:r>
            <a:rPr lang="es-ES" dirty="0"/>
            <a:t>Una guía de procedimiento de la información necesaria e importante en los documentos habilitantes permitirá a los Repartos Navales de Salinas la compresión y eficaz elaboración de aquellos documentos en la etapa preparatoria para el personal militar.</a:t>
          </a:r>
        </a:p>
      </dgm:t>
    </dgm:pt>
    <dgm:pt modelId="{3E490450-769D-4C4C-98D6-14C50864EF7D}" type="parTrans" cxnId="{EEFD2C18-C979-4CAF-8A8E-D377515652DA}">
      <dgm:prSet/>
      <dgm:spPr/>
      <dgm:t>
        <a:bodyPr/>
        <a:lstStyle/>
        <a:p>
          <a:endParaRPr lang="es-ES"/>
        </a:p>
      </dgm:t>
    </dgm:pt>
    <dgm:pt modelId="{E6313437-FEFC-43CE-AF10-62D6AD3DD759}" type="sibTrans" cxnId="{EEFD2C18-C979-4CAF-8A8E-D377515652DA}">
      <dgm:prSet/>
      <dgm:spPr/>
      <dgm:t>
        <a:bodyPr/>
        <a:lstStyle/>
        <a:p>
          <a:endParaRPr lang="es-ES"/>
        </a:p>
      </dgm:t>
    </dgm:pt>
    <dgm:pt modelId="{80C4604F-E81E-46CD-85D9-A4229012A630}" type="pres">
      <dgm:prSet presAssocID="{F9E9268A-33BF-4D29-A53E-4224B9AA0F70}" presName="compositeShape" presStyleCnt="0">
        <dgm:presLayoutVars>
          <dgm:chMax val="2"/>
          <dgm:dir/>
          <dgm:resizeHandles val="exact"/>
        </dgm:presLayoutVars>
      </dgm:prSet>
      <dgm:spPr/>
      <dgm:t>
        <a:bodyPr/>
        <a:lstStyle/>
        <a:p>
          <a:endParaRPr lang="es-EC"/>
        </a:p>
      </dgm:t>
    </dgm:pt>
    <dgm:pt modelId="{5207A9C8-2B5C-4C18-8D2F-0F0B2810D925}" type="pres">
      <dgm:prSet presAssocID="{2B054507-7E4C-4EC3-9F8D-AC828C2A9F89}" presName="upArrow" presStyleLbl="node1" presStyleIdx="0" presStyleCnt="1" custLinFactNeighborX="1123" custLinFactNeighborY="314"/>
      <dgm:spPr/>
    </dgm:pt>
    <dgm:pt modelId="{EFD42824-C4B9-44CF-BEA1-652110E0F6CC}" type="pres">
      <dgm:prSet presAssocID="{2B054507-7E4C-4EC3-9F8D-AC828C2A9F89}" presName="upArrowText" presStyleLbl="revTx" presStyleIdx="0" presStyleCnt="1">
        <dgm:presLayoutVars>
          <dgm:chMax val="0"/>
          <dgm:bulletEnabled val="1"/>
        </dgm:presLayoutVars>
      </dgm:prSet>
      <dgm:spPr/>
      <dgm:t>
        <a:bodyPr/>
        <a:lstStyle/>
        <a:p>
          <a:endParaRPr lang="es-EC"/>
        </a:p>
      </dgm:t>
    </dgm:pt>
  </dgm:ptLst>
  <dgm:cxnLst>
    <dgm:cxn modelId="{6D80182F-5E1A-418F-A9A6-E80274A5649D}" type="presOf" srcId="{2B054507-7E4C-4EC3-9F8D-AC828C2A9F89}" destId="{EFD42824-C4B9-44CF-BEA1-652110E0F6CC}" srcOrd="0" destOrd="0" presId="urn:microsoft.com/office/officeart/2005/8/layout/arrow4"/>
    <dgm:cxn modelId="{54A69A25-DBF3-442D-A110-C5EE684AC79C}" type="presOf" srcId="{F9E9268A-33BF-4D29-A53E-4224B9AA0F70}" destId="{80C4604F-E81E-46CD-85D9-A4229012A630}" srcOrd="0" destOrd="0" presId="urn:microsoft.com/office/officeart/2005/8/layout/arrow4"/>
    <dgm:cxn modelId="{EEFD2C18-C979-4CAF-8A8E-D377515652DA}" srcId="{F9E9268A-33BF-4D29-A53E-4224B9AA0F70}" destId="{2B054507-7E4C-4EC3-9F8D-AC828C2A9F89}" srcOrd="0" destOrd="0" parTransId="{3E490450-769D-4C4C-98D6-14C50864EF7D}" sibTransId="{E6313437-FEFC-43CE-AF10-62D6AD3DD759}"/>
    <dgm:cxn modelId="{62B7F31E-D570-459E-BEC9-0C3DA447514D}" type="presParOf" srcId="{80C4604F-E81E-46CD-85D9-A4229012A630}" destId="{5207A9C8-2B5C-4C18-8D2F-0F0B2810D925}" srcOrd="0" destOrd="0" presId="urn:microsoft.com/office/officeart/2005/8/layout/arrow4"/>
    <dgm:cxn modelId="{09313D41-E9E9-4C60-9150-03318FC4212D}" type="presParOf" srcId="{80C4604F-E81E-46CD-85D9-A4229012A630}" destId="{EFD42824-C4B9-44CF-BEA1-652110E0F6CC}" srcOrd="1"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D19B2-60D0-42B2-BCCF-522B1AEC8760}" type="doc">
      <dgm:prSet loTypeId="urn:microsoft.com/office/officeart/2005/8/layout/equation1" loCatId="process" qsTypeId="urn:microsoft.com/office/officeart/2005/8/quickstyle/simple1" qsCatId="simple" csTypeId="urn:microsoft.com/office/officeart/2005/8/colors/accent1_2" csCatId="accent1" phldr="1"/>
      <dgm:spPr/>
    </dgm:pt>
    <dgm:pt modelId="{4A784308-CEF5-4277-8C0F-3A97A2DA1759}">
      <dgm:prSet phldrT="[Texto]"/>
      <dgm:spPr/>
      <dgm:t>
        <a:bodyPr/>
        <a:lstStyle/>
        <a:p>
          <a:r>
            <a:rPr lang="es-ES" dirty="0"/>
            <a:t>INFORMACIÓN NECESARIA E IMPORTANTE</a:t>
          </a:r>
        </a:p>
      </dgm:t>
    </dgm:pt>
    <dgm:pt modelId="{E71B7773-DF8A-461D-96E6-346FFCFE1BD5}" type="parTrans" cxnId="{7B65FA77-F9C3-4FFE-A39A-B88723AE2F7A}">
      <dgm:prSet/>
      <dgm:spPr/>
      <dgm:t>
        <a:bodyPr/>
        <a:lstStyle/>
        <a:p>
          <a:endParaRPr lang="es-EC"/>
        </a:p>
      </dgm:t>
    </dgm:pt>
    <dgm:pt modelId="{EF9518AE-8C13-4572-9052-42F93D4B343A}" type="sibTrans" cxnId="{7B65FA77-F9C3-4FFE-A39A-B88723AE2F7A}">
      <dgm:prSet/>
      <dgm:spPr/>
      <dgm:t>
        <a:bodyPr/>
        <a:lstStyle/>
        <a:p>
          <a:endParaRPr lang="es-ES"/>
        </a:p>
      </dgm:t>
    </dgm:pt>
    <dgm:pt modelId="{5D58CF57-B0A0-4981-BB2C-C96C8F882606}">
      <dgm:prSet phldrT="[Texto]"/>
      <dgm:spPr/>
      <dgm:t>
        <a:bodyPr/>
        <a:lstStyle/>
        <a:p>
          <a:r>
            <a:rPr lang="es-ES" dirty="0"/>
            <a:t>CONOCER EL MANEJO DE COMPRRAS PUBLICAS-FASE PREPARATORIA</a:t>
          </a:r>
        </a:p>
      </dgm:t>
    </dgm:pt>
    <dgm:pt modelId="{4872576D-95C9-4863-8992-2D6ED9CBFF51}" type="parTrans" cxnId="{8788D743-011B-4735-ADA5-5EE196C7C83C}">
      <dgm:prSet/>
      <dgm:spPr/>
      <dgm:t>
        <a:bodyPr/>
        <a:lstStyle/>
        <a:p>
          <a:endParaRPr lang="es-EC"/>
        </a:p>
      </dgm:t>
    </dgm:pt>
    <dgm:pt modelId="{A8FEC74C-4586-496E-8FBD-BE09B37C8D22}" type="sibTrans" cxnId="{8788D743-011B-4735-ADA5-5EE196C7C83C}">
      <dgm:prSet/>
      <dgm:spPr/>
      <dgm:t>
        <a:bodyPr/>
        <a:lstStyle/>
        <a:p>
          <a:endParaRPr lang="es-ES"/>
        </a:p>
      </dgm:t>
    </dgm:pt>
    <dgm:pt modelId="{7F9C4299-8737-41D9-8BFF-4D6984E956E1}">
      <dgm:prSet phldrT="[Texto]"/>
      <dgm:spPr/>
      <dgm:t>
        <a:bodyPr/>
        <a:lstStyle/>
        <a:p>
          <a:r>
            <a:rPr lang="es-ES" dirty="0"/>
            <a:t>MEJORAR LOS PROCESOS DE CONTRATACIÓN PÚBLICA</a:t>
          </a:r>
        </a:p>
      </dgm:t>
    </dgm:pt>
    <dgm:pt modelId="{BA6EA571-44DD-4E5A-8796-59BCD30732C0}" type="parTrans" cxnId="{63E90B6F-9953-46AA-91F1-685BD155A9F1}">
      <dgm:prSet/>
      <dgm:spPr/>
      <dgm:t>
        <a:bodyPr/>
        <a:lstStyle/>
        <a:p>
          <a:endParaRPr lang="es-EC"/>
        </a:p>
      </dgm:t>
    </dgm:pt>
    <dgm:pt modelId="{57DF1BCD-83B4-4309-94DB-58ED0D1E7EBD}" type="sibTrans" cxnId="{63E90B6F-9953-46AA-91F1-685BD155A9F1}">
      <dgm:prSet/>
      <dgm:spPr/>
      <dgm:t>
        <a:bodyPr/>
        <a:lstStyle/>
        <a:p>
          <a:endParaRPr lang="es-EC"/>
        </a:p>
      </dgm:t>
    </dgm:pt>
    <dgm:pt modelId="{B94D931F-4098-431C-92AA-9522BE5679A9}" type="pres">
      <dgm:prSet presAssocID="{D4ED19B2-60D0-42B2-BCCF-522B1AEC8760}" presName="linearFlow" presStyleCnt="0">
        <dgm:presLayoutVars>
          <dgm:dir/>
          <dgm:resizeHandles val="exact"/>
        </dgm:presLayoutVars>
      </dgm:prSet>
      <dgm:spPr/>
    </dgm:pt>
    <dgm:pt modelId="{8CCD9387-2184-43CA-AB7C-FE0022F96468}" type="pres">
      <dgm:prSet presAssocID="{4A784308-CEF5-4277-8C0F-3A97A2DA1759}" presName="node" presStyleLbl="node1" presStyleIdx="0" presStyleCnt="3">
        <dgm:presLayoutVars>
          <dgm:bulletEnabled val="1"/>
        </dgm:presLayoutVars>
      </dgm:prSet>
      <dgm:spPr/>
      <dgm:t>
        <a:bodyPr/>
        <a:lstStyle/>
        <a:p>
          <a:endParaRPr lang="es-EC"/>
        </a:p>
      </dgm:t>
    </dgm:pt>
    <dgm:pt modelId="{7AE403D2-87A2-444A-B092-36764E711895}" type="pres">
      <dgm:prSet presAssocID="{EF9518AE-8C13-4572-9052-42F93D4B343A}" presName="spacerL" presStyleCnt="0"/>
      <dgm:spPr/>
    </dgm:pt>
    <dgm:pt modelId="{80A16D55-26AB-4495-A807-6A0E28381B52}" type="pres">
      <dgm:prSet presAssocID="{EF9518AE-8C13-4572-9052-42F93D4B343A}" presName="sibTrans" presStyleLbl="sibTrans2D1" presStyleIdx="0" presStyleCnt="2"/>
      <dgm:spPr/>
      <dgm:t>
        <a:bodyPr/>
        <a:lstStyle/>
        <a:p>
          <a:endParaRPr lang="es-EC"/>
        </a:p>
      </dgm:t>
    </dgm:pt>
    <dgm:pt modelId="{F15339BF-4D78-4942-A013-CC36A277F820}" type="pres">
      <dgm:prSet presAssocID="{EF9518AE-8C13-4572-9052-42F93D4B343A}" presName="spacerR" presStyleCnt="0"/>
      <dgm:spPr/>
    </dgm:pt>
    <dgm:pt modelId="{B32929E1-BB62-4BD7-9338-8B6A3E44EB4C}" type="pres">
      <dgm:prSet presAssocID="{5D58CF57-B0A0-4981-BB2C-C96C8F882606}" presName="node" presStyleLbl="node1" presStyleIdx="1" presStyleCnt="3">
        <dgm:presLayoutVars>
          <dgm:bulletEnabled val="1"/>
        </dgm:presLayoutVars>
      </dgm:prSet>
      <dgm:spPr/>
      <dgm:t>
        <a:bodyPr/>
        <a:lstStyle/>
        <a:p>
          <a:endParaRPr lang="es-EC"/>
        </a:p>
      </dgm:t>
    </dgm:pt>
    <dgm:pt modelId="{42A20FA4-D37E-4059-B12D-4136D4698B4A}" type="pres">
      <dgm:prSet presAssocID="{A8FEC74C-4586-496E-8FBD-BE09B37C8D22}" presName="spacerL" presStyleCnt="0"/>
      <dgm:spPr/>
    </dgm:pt>
    <dgm:pt modelId="{116AFAE6-F63D-467A-A8F3-0ECB1E14F42A}" type="pres">
      <dgm:prSet presAssocID="{A8FEC74C-4586-496E-8FBD-BE09B37C8D22}" presName="sibTrans" presStyleLbl="sibTrans2D1" presStyleIdx="1" presStyleCnt="2"/>
      <dgm:spPr/>
      <dgm:t>
        <a:bodyPr/>
        <a:lstStyle/>
        <a:p>
          <a:endParaRPr lang="es-EC"/>
        </a:p>
      </dgm:t>
    </dgm:pt>
    <dgm:pt modelId="{5E32B3B6-7469-4113-B579-EBB5E3C11DF9}" type="pres">
      <dgm:prSet presAssocID="{A8FEC74C-4586-496E-8FBD-BE09B37C8D22}" presName="spacerR" presStyleCnt="0"/>
      <dgm:spPr/>
    </dgm:pt>
    <dgm:pt modelId="{8D8D55A4-DEB9-4066-8A0E-F9631630E538}" type="pres">
      <dgm:prSet presAssocID="{7F9C4299-8737-41D9-8BFF-4D6984E956E1}" presName="node" presStyleLbl="node1" presStyleIdx="2" presStyleCnt="3">
        <dgm:presLayoutVars>
          <dgm:bulletEnabled val="1"/>
        </dgm:presLayoutVars>
      </dgm:prSet>
      <dgm:spPr/>
      <dgm:t>
        <a:bodyPr/>
        <a:lstStyle/>
        <a:p>
          <a:endParaRPr lang="es-EC"/>
        </a:p>
      </dgm:t>
    </dgm:pt>
  </dgm:ptLst>
  <dgm:cxnLst>
    <dgm:cxn modelId="{8788D743-011B-4735-ADA5-5EE196C7C83C}" srcId="{D4ED19B2-60D0-42B2-BCCF-522B1AEC8760}" destId="{5D58CF57-B0A0-4981-BB2C-C96C8F882606}" srcOrd="1" destOrd="0" parTransId="{4872576D-95C9-4863-8992-2D6ED9CBFF51}" sibTransId="{A8FEC74C-4586-496E-8FBD-BE09B37C8D22}"/>
    <dgm:cxn modelId="{CA914567-7A88-4A47-8EC0-7BA7CA040C8D}" type="presOf" srcId="{5D58CF57-B0A0-4981-BB2C-C96C8F882606}" destId="{B32929E1-BB62-4BD7-9338-8B6A3E44EB4C}" srcOrd="0" destOrd="0" presId="urn:microsoft.com/office/officeart/2005/8/layout/equation1"/>
    <dgm:cxn modelId="{63E90B6F-9953-46AA-91F1-685BD155A9F1}" srcId="{D4ED19B2-60D0-42B2-BCCF-522B1AEC8760}" destId="{7F9C4299-8737-41D9-8BFF-4D6984E956E1}" srcOrd="2" destOrd="0" parTransId="{BA6EA571-44DD-4E5A-8796-59BCD30732C0}" sibTransId="{57DF1BCD-83B4-4309-94DB-58ED0D1E7EBD}"/>
    <dgm:cxn modelId="{03A91588-1B4B-4613-A9B1-86305F694C86}" type="presOf" srcId="{7F9C4299-8737-41D9-8BFF-4D6984E956E1}" destId="{8D8D55A4-DEB9-4066-8A0E-F9631630E538}" srcOrd="0" destOrd="0" presId="urn:microsoft.com/office/officeart/2005/8/layout/equation1"/>
    <dgm:cxn modelId="{5317AF80-69BB-4B01-9AD3-3FB8A3F5AE04}" type="presOf" srcId="{EF9518AE-8C13-4572-9052-42F93D4B343A}" destId="{80A16D55-26AB-4495-A807-6A0E28381B52}" srcOrd="0" destOrd="0" presId="urn:microsoft.com/office/officeart/2005/8/layout/equation1"/>
    <dgm:cxn modelId="{7B65FA77-F9C3-4FFE-A39A-B88723AE2F7A}" srcId="{D4ED19B2-60D0-42B2-BCCF-522B1AEC8760}" destId="{4A784308-CEF5-4277-8C0F-3A97A2DA1759}" srcOrd="0" destOrd="0" parTransId="{E71B7773-DF8A-461D-96E6-346FFCFE1BD5}" sibTransId="{EF9518AE-8C13-4572-9052-42F93D4B343A}"/>
    <dgm:cxn modelId="{5AF9160C-F300-43F9-8E0E-94230D373AA9}" type="presOf" srcId="{A8FEC74C-4586-496E-8FBD-BE09B37C8D22}" destId="{116AFAE6-F63D-467A-A8F3-0ECB1E14F42A}" srcOrd="0" destOrd="0" presId="urn:microsoft.com/office/officeart/2005/8/layout/equation1"/>
    <dgm:cxn modelId="{D1A4B4FC-732C-42C8-8485-CCDC6AE9CFCE}" type="presOf" srcId="{4A784308-CEF5-4277-8C0F-3A97A2DA1759}" destId="{8CCD9387-2184-43CA-AB7C-FE0022F96468}" srcOrd="0" destOrd="0" presId="urn:microsoft.com/office/officeart/2005/8/layout/equation1"/>
    <dgm:cxn modelId="{F52A844A-86A0-44CC-913C-BED3378CEB99}" type="presOf" srcId="{D4ED19B2-60D0-42B2-BCCF-522B1AEC8760}" destId="{B94D931F-4098-431C-92AA-9522BE5679A9}" srcOrd="0" destOrd="0" presId="urn:microsoft.com/office/officeart/2005/8/layout/equation1"/>
    <dgm:cxn modelId="{1F4425E0-ABC8-41A4-9098-0D45CCC1203A}" type="presParOf" srcId="{B94D931F-4098-431C-92AA-9522BE5679A9}" destId="{8CCD9387-2184-43CA-AB7C-FE0022F96468}" srcOrd="0" destOrd="0" presId="urn:microsoft.com/office/officeart/2005/8/layout/equation1"/>
    <dgm:cxn modelId="{49A6E1BC-99E9-457B-86CB-247E72DABB5B}" type="presParOf" srcId="{B94D931F-4098-431C-92AA-9522BE5679A9}" destId="{7AE403D2-87A2-444A-B092-36764E711895}" srcOrd="1" destOrd="0" presId="urn:microsoft.com/office/officeart/2005/8/layout/equation1"/>
    <dgm:cxn modelId="{2B6E1225-ECE6-47FA-95F9-575F69675CF6}" type="presParOf" srcId="{B94D931F-4098-431C-92AA-9522BE5679A9}" destId="{80A16D55-26AB-4495-A807-6A0E28381B52}" srcOrd="2" destOrd="0" presId="urn:microsoft.com/office/officeart/2005/8/layout/equation1"/>
    <dgm:cxn modelId="{75A9ED35-0DFB-4530-AF8B-3A71DC55945A}" type="presParOf" srcId="{B94D931F-4098-431C-92AA-9522BE5679A9}" destId="{F15339BF-4D78-4942-A013-CC36A277F820}" srcOrd="3" destOrd="0" presId="urn:microsoft.com/office/officeart/2005/8/layout/equation1"/>
    <dgm:cxn modelId="{95873913-3CA1-4443-A394-3E9410563C74}" type="presParOf" srcId="{B94D931F-4098-431C-92AA-9522BE5679A9}" destId="{B32929E1-BB62-4BD7-9338-8B6A3E44EB4C}" srcOrd="4" destOrd="0" presId="urn:microsoft.com/office/officeart/2005/8/layout/equation1"/>
    <dgm:cxn modelId="{C19BAD07-5FC3-4736-8321-15459DC3FBCA}" type="presParOf" srcId="{B94D931F-4098-431C-92AA-9522BE5679A9}" destId="{42A20FA4-D37E-4059-B12D-4136D4698B4A}" srcOrd="5" destOrd="0" presId="urn:microsoft.com/office/officeart/2005/8/layout/equation1"/>
    <dgm:cxn modelId="{D7DD1037-1E63-42F6-8FE9-2852D407B4F8}" type="presParOf" srcId="{B94D931F-4098-431C-92AA-9522BE5679A9}" destId="{116AFAE6-F63D-467A-A8F3-0ECB1E14F42A}" srcOrd="6" destOrd="0" presId="urn:microsoft.com/office/officeart/2005/8/layout/equation1"/>
    <dgm:cxn modelId="{8C17830F-EE0E-49EF-B32A-AB8643EC5C49}" type="presParOf" srcId="{B94D931F-4098-431C-92AA-9522BE5679A9}" destId="{5E32B3B6-7469-4113-B579-EBB5E3C11DF9}" srcOrd="7" destOrd="0" presId="urn:microsoft.com/office/officeart/2005/8/layout/equation1"/>
    <dgm:cxn modelId="{C840A4B6-4AFF-4010-86B9-804563AEB5F5}" type="presParOf" srcId="{B94D931F-4098-431C-92AA-9522BE5679A9}" destId="{8D8D55A4-DEB9-4066-8A0E-F9631630E53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6ADB81-0928-44E3-90AB-F9390D6EBF92}" type="doc">
      <dgm:prSet loTypeId="urn:microsoft.com/office/officeart/2005/8/layout/hierarchy4" loCatId="relationship" qsTypeId="urn:microsoft.com/office/officeart/2005/8/quickstyle/simple3" qsCatId="simple" csTypeId="urn:microsoft.com/office/officeart/2005/8/colors/accent1_2" csCatId="accent1" phldr="1"/>
      <dgm:spPr/>
      <dgm:t>
        <a:bodyPr/>
        <a:lstStyle/>
        <a:p>
          <a:endParaRPr lang="es-ES"/>
        </a:p>
      </dgm:t>
    </dgm:pt>
    <dgm:pt modelId="{EE68C521-1F94-4455-87BC-EC1A152DA9C6}">
      <dgm:prSet phldrT="[Texto]"/>
      <dgm:spPr/>
      <dgm:t>
        <a:bodyPr/>
        <a:lstStyle/>
        <a:p>
          <a:r>
            <a:rPr lang="es-ES" dirty="0"/>
            <a:t>SISTEMA NACIONAL DE COMPRAS PÚBLICAS</a:t>
          </a:r>
        </a:p>
      </dgm:t>
    </dgm:pt>
    <dgm:pt modelId="{9AA572FF-2656-46C3-8633-3917818BA3BC}" type="parTrans" cxnId="{5A65ABF5-E436-4FF3-BE69-6B0153EEE6AF}">
      <dgm:prSet/>
      <dgm:spPr/>
      <dgm:t>
        <a:bodyPr/>
        <a:lstStyle/>
        <a:p>
          <a:endParaRPr lang="es-ES"/>
        </a:p>
      </dgm:t>
    </dgm:pt>
    <dgm:pt modelId="{27EF77BF-8107-4A32-9861-3B5995273C95}" type="sibTrans" cxnId="{5A65ABF5-E436-4FF3-BE69-6B0153EEE6AF}">
      <dgm:prSet/>
      <dgm:spPr/>
      <dgm:t>
        <a:bodyPr/>
        <a:lstStyle/>
        <a:p>
          <a:endParaRPr lang="es-ES"/>
        </a:p>
      </dgm:t>
    </dgm:pt>
    <dgm:pt modelId="{5EC5C37A-24CA-4399-B81E-535D94E8F64C}">
      <dgm:prSet phldrT="[Texto]"/>
      <dgm:spPr>
        <a:solidFill>
          <a:schemeClr val="tx2">
            <a:lumMod val="40000"/>
            <a:lumOff val="60000"/>
          </a:schemeClr>
        </a:solidFill>
      </dgm:spPr>
      <dgm:t>
        <a:bodyPr/>
        <a:lstStyle/>
        <a:p>
          <a:r>
            <a:rPr lang="es-ES" dirty="0"/>
            <a:t>Herramienta para procesos y procedimientos de adquisiciones de bienes y servicios</a:t>
          </a:r>
        </a:p>
      </dgm:t>
    </dgm:pt>
    <dgm:pt modelId="{2B733E58-7E5F-4C8C-84EF-A5CF934CC866}" type="parTrans" cxnId="{B2B2ED89-6EB9-47A1-BE4A-1D4C946485B4}">
      <dgm:prSet/>
      <dgm:spPr/>
      <dgm:t>
        <a:bodyPr/>
        <a:lstStyle/>
        <a:p>
          <a:endParaRPr lang="es-ES"/>
        </a:p>
      </dgm:t>
    </dgm:pt>
    <dgm:pt modelId="{53D5B100-C062-4592-88CB-C5E70DD31DB3}" type="sibTrans" cxnId="{B2B2ED89-6EB9-47A1-BE4A-1D4C946485B4}">
      <dgm:prSet/>
      <dgm:spPr/>
      <dgm:t>
        <a:bodyPr/>
        <a:lstStyle/>
        <a:p>
          <a:endParaRPr lang="es-ES"/>
        </a:p>
      </dgm:t>
    </dgm:pt>
    <dgm:pt modelId="{357FC057-958E-4C1D-9327-CD9EE8B3C3C1}">
      <dgm:prSet phldrT="[Texto]"/>
      <dgm:spPr/>
      <dgm:t>
        <a:bodyPr/>
        <a:lstStyle/>
        <a:p>
          <a:r>
            <a:rPr lang="es-ES" dirty="0"/>
            <a:t>PAC</a:t>
          </a:r>
        </a:p>
      </dgm:t>
    </dgm:pt>
    <dgm:pt modelId="{CF6DD7D0-8AAF-481B-8C69-A80B165469C0}" type="parTrans" cxnId="{42EDED7B-A700-4954-9883-F2FB6E40859E}">
      <dgm:prSet/>
      <dgm:spPr/>
      <dgm:t>
        <a:bodyPr/>
        <a:lstStyle/>
        <a:p>
          <a:endParaRPr lang="es-ES"/>
        </a:p>
      </dgm:t>
    </dgm:pt>
    <dgm:pt modelId="{746214CC-06DE-41EB-9C2C-D6BB6AAC3C7B}" type="sibTrans" cxnId="{42EDED7B-A700-4954-9883-F2FB6E40859E}">
      <dgm:prSet/>
      <dgm:spPr/>
      <dgm:t>
        <a:bodyPr/>
        <a:lstStyle/>
        <a:p>
          <a:endParaRPr lang="es-ES"/>
        </a:p>
      </dgm:t>
    </dgm:pt>
    <dgm:pt modelId="{425A9A7C-CC9C-472F-A20A-6DF91F2D068C}">
      <dgm:prSet phldrT="[Texto]"/>
      <dgm:spPr>
        <a:solidFill>
          <a:schemeClr val="accent1">
            <a:lumMod val="20000"/>
            <a:lumOff val="80000"/>
          </a:schemeClr>
        </a:solidFill>
      </dgm:spPr>
      <dgm:t>
        <a:bodyPr/>
        <a:lstStyle/>
        <a:p>
          <a:r>
            <a:rPr lang="es-ES" dirty="0"/>
            <a:t>2013</a:t>
          </a:r>
        </a:p>
      </dgm:t>
    </dgm:pt>
    <dgm:pt modelId="{F88995F8-75C4-4623-9D40-73A92947FF62}" type="parTrans" cxnId="{BE501D0A-D66D-4251-9F89-786A3CCC9994}">
      <dgm:prSet/>
      <dgm:spPr/>
      <dgm:t>
        <a:bodyPr/>
        <a:lstStyle/>
        <a:p>
          <a:endParaRPr lang="es-ES"/>
        </a:p>
      </dgm:t>
    </dgm:pt>
    <dgm:pt modelId="{CBCF25B6-1C48-483B-8185-9CD8766D160A}" type="sibTrans" cxnId="{BE501D0A-D66D-4251-9F89-786A3CCC9994}">
      <dgm:prSet/>
      <dgm:spPr/>
      <dgm:t>
        <a:bodyPr/>
        <a:lstStyle/>
        <a:p>
          <a:endParaRPr lang="es-ES"/>
        </a:p>
      </dgm:t>
    </dgm:pt>
    <dgm:pt modelId="{82728E38-D9D5-4428-9BFC-BCE2517AB61B}">
      <dgm:prSet phldrT="[Texto]"/>
      <dgm:spPr/>
      <dgm:t>
        <a:bodyPr/>
        <a:lstStyle/>
        <a:p>
          <a:r>
            <a:rPr lang="es-ES" dirty="0"/>
            <a:t>AGILITAR PROCESOS</a:t>
          </a:r>
        </a:p>
      </dgm:t>
    </dgm:pt>
    <dgm:pt modelId="{CAC8D89F-BAB0-4C7B-AD47-560B608DED6C}" type="parTrans" cxnId="{69E9320E-2D63-45DC-801B-65A7A65F1B7E}">
      <dgm:prSet/>
      <dgm:spPr/>
      <dgm:t>
        <a:bodyPr/>
        <a:lstStyle/>
        <a:p>
          <a:endParaRPr lang="es-ES"/>
        </a:p>
      </dgm:t>
    </dgm:pt>
    <dgm:pt modelId="{C3357D5C-CC8B-4F00-B9D7-0C4B2C81F025}" type="sibTrans" cxnId="{69E9320E-2D63-45DC-801B-65A7A65F1B7E}">
      <dgm:prSet/>
      <dgm:spPr/>
      <dgm:t>
        <a:bodyPr/>
        <a:lstStyle/>
        <a:p>
          <a:endParaRPr lang="es-ES"/>
        </a:p>
      </dgm:t>
    </dgm:pt>
    <dgm:pt modelId="{2A4C0460-11C8-4049-8988-4A0E92121769}">
      <dgm:prSet phldrT="[Texto]"/>
      <dgm:spPr/>
      <dgm:t>
        <a:bodyPr/>
        <a:lstStyle/>
        <a:p>
          <a:r>
            <a:rPr lang="es-ES" dirty="0"/>
            <a:t>EOD-DESIGNACIONES PRESUPUESTARIA</a:t>
          </a:r>
        </a:p>
      </dgm:t>
    </dgm:pt>
    <dgm:pt modelId="{E16E0DD5-47E8-402F-9E38-702F5B68AA35}" type="parTrans" cxnId="{83C544E1-CE4B-4934-A8AB-A25370C67E7A}">
      <dgm:prSet/>
      <dgm:spPr/>
      <dgm:t>
        <a:bodyPr/>
        <a:lstStyle/>
        <a:p>
          <a:endParaRPr lang="es-ES"/>
        </a:p>
      </dgm:t>
    </dgm:pt>
    <dgm:pt modelId="{E053846C-A752-4492-B991-13D817A6AF00}" type="sibTrans" cxnId="{83C544E1-CE4B-4934-A8AB-A25370C67E7A}">
      <dgm:prSet/>
      <dgm:spPr/>
      <dgm:t>
        <a:bodyPr/>
        <a:lstStyle/>
        <a:p>
          <a:endParaRPr lang="es-ES"/>
        </a:p>
      </dgm:t>
    </dgm:pt>
    <dgm:pt modelId="{6AA27A27-141D-413E-97C6-4CEF4005FC01}">
      <dgm:prSet phldrT="[Texto]"/>
      <dgm:spPr/>
      <dgm:t>
        <a:bodyPr/>
        <a:lstStyle/>
        <a:p>
          <a:r>
            <a:rPr lang="es-ES" dirty="0"/>
            <a:t>REDUCIR RIESGOS DE CORRUPCIÓN</a:t>
          </a:r>
        </a:p>
      </dgm:t>
    </dgm:pt>
    <dgm:pt modelId="{0535782F-F3B2-430D-9257-D41C2A52E9FB}" type="parTrans" cxnId="{9E8C4394-D857-48D8-87E6-48059166D42C}">
      <dgm:prSet/>
      <dgm:spPr/>
      <dgm:t>
        <a:bodyPr/>
        <a:lstStyle/>
        <a:p>
          <a:endParaRPr lang="es-ES"/>
        </a:p>
      </dgm:t>
    </dgm:pt>
    <dgm:pt modelId="{46A5421B-6A6D-48B4-9BD0-479775C7F739}" type="sibTrans" cxnId="{9E8C4394-D857-48D8-87E6-48059166D42C}">
      <dgm:prSet/>
      <dgm:spPr/>
      <dgm:t>
        <a:bodyPr/>
        <a:lstStyle/>
        <a:p>
          <a:endParaRPr lang="es-ES"/>
        </a:p>
      </dgm:t>
    </dgm:pt>
    <dgm:pt modelId="{4A0B2E2A-9F26-47FF-81BC-FEAA24EC3B6E}">
      <dgm:prSet phldrT="[Texto]"/>
      <dgm:spPr/>
      <dgm:t>
        <a:bodyPr/>
        <a:lstStyle/>
        <a:p>
          <a:r>
            <a:rPr lang="es-ES"/>
            <a:t>VIABILIDAD TÉCNICA-ECONÓMICA-FINANCIERA</a:t>
          </a:r>
          <a:endParaRPr lang="es-ES" dirty="0"/>
        </a:p>
      </dgm:t>
    </dgm:pt>
    <dgm:pt modelId="{98F3CFC0-56A8-4275-A4A4-56EA0641D8D0}" type="parTrans" cxnId="{043AD117-632C-4DC0-A36A-AA56997892E0}">
      <dgm:prSet/>
      <dgm:spPr/>
      <dgm:t>
        <a:bodyPr/>
        <a:lstStyle/>
        <a:p>
          <a:endParaRPr lang="es-ES"/>
        </a:p>
      </dgm:t>
    </dgm:pt>
    <dgm:pt modelId="{D9BEADDD-BBAD-4106-815E-9ACA723A0E0E}" type="sibTrans" cxnId="{043AD117-632C-4DC0-A36A-AA56997892E0}">
      <dgm:prSet/>
      <dgm:spPr/>
      <dgm:t>
        <a:bodyPr/>
        <a:lstStyle/>
        <a:p>
          <a:endParaRPr lang="es-ES"/>
        </a:p>
      </dgm:t>
    </dgm:pt>
    <dgm:pt modelId="{EE2BA6DE-404A-4B66-9FB9-F706DF81E700}" type="pres">
      <dgm:prSet presAssocID="{376ADB81-0928-44E3-90AB-F9390D6EBF92}" presName="Name0" presStyleCnt="0">
        <dgm:presLayoutVars>
          <dgm:chPref val="1"/>
          <dgm:dir/>
          <dgm:animOne val="branch"/>
          <dgm:animLvl val="lvl"/>
          <dgm:resizeHandles/>
        </dgm:presLayoutVars>
      </dgm:prSet>
      <dgm:spPr/>
      <dgm:t>
        <a:bodyPr/>
        <a:lstStyle/>
        <a:p>
          <a:endParaRPr lang="es-EC"/>
        </a:p>
      </dgm:t>
    </dgm:pt>
    <dgm:pt modelId="{7438E748-8646-430C-A6B6-5BB4DC916259}" type="pres">
      <dgm:prSet presAssocID="{EE68C521-1F94-4455-87BC-EC1A152DA9C6}" presName="vertOne" presStyleCnt="0"/>
      <dgm:spPr/>
    </dgm:pt>
    <dgm:pt modelId="{9CBE264A-33CA-46A6-B004-7E627774BE3D}" type="pres">
      <dgm:prSet presAssocID="{EE68C521-1F94-4455-87BC-EC1A152DA9C6}" presName="txOne" presStyleLbl="node0" presStyleIdx="0" presStyleCnt="1">
        <dgm:presLayoutVars>
          <dgm:chPref val="3"/>
        </dgm:presLayoutVars>
      </dgm:prSet>
      <dgm:spPr/>
      <dgm:t>
        <a:bodyPr/>
        <a:lstStyle/>
        <a:p>
          <a:endParaRPr lang="es-EC"/>
        </a:p>
      </dgm:t>
    </dgm:pt>
    <dgm:pt modelId="{CF0FAE25-A088-480F-9E67-CA2B274F8E88}" type="pres">
      <dgm:prSet presAssocID="{EE68C521-1F94-4455-87BC-EC1A152DA9C6}" presName="parTransOne" presStyleCnt="0"/>
      <dgm:spPr/>
    </dgm:pt>
    <dgm:pt modelId="{CD8C5680-69AD-40CA-80B3-A1E2D5164B7B}" type="pres">
      <dgm:prSet presAssocID="{EE68C521-1F94-4455-87BC-EC1A152DA9C6}" presName="horzOne" presStyleCnt="0"/>
      <dgm:spPr/>
    </dgm:pt>
    <dgm:pt modelId="{ADD93C6C-CCAE-40F7-B174-57C606D0AFF0}" type="pres">
      <dgm:prSet presAssocID="{5EC5C37A-24CA-4399-B81E-535D94E8F64C}" presName="vertTwo" presStyleCnt="0"/>
      <dgm:spPr/>
    </dgm:pt>
    <dgm:pt modelId="{2AB7147D-547F-4680-89CB-FD213DADF6D7}" type="pres">
      <dgm:prSet presAssocID="{5EC5C37A-24CA-4399-B81E-535D94E8F64C}" presName="txTwo" presStyleLbl="node2" presStyleIdx="0" presStyleCnt="2">
        <dgm:presLayoutVars>
          <dgm:chPref val="3"/>
        </dgm:presLayoutVars>
      </dgm:prSet>
      <dgm:spPr/>
      <dgm:t>
        <a:bodyPr/>
        <a:lstStyle/>
        <a:p>
          <a:endParaRPr lang="es-EC"/>
        </a:p>
      </dgm:t>
    </dgm:pt>
    <dgm:pt modelId="{E7FD7D83-D7AA-4659-BF5C-884C435F30AA}" type="pres">
      <dgm:prSet presAssocID="{5EC5C37A-24CA-4399-B81E-535D94E8F64C}" presName="parTransTwo" presStyleCnt="0"/>
      <dgm:spPr/>
    </dgm:pt>
    <dgm:pt modelId="{27A63B8D-B70F-4E77-9008-1B5BF158A97A}" type="pres">
      <dgm:prSet presAssocID="{5EC5C37A-24CA-4399-B81E-535D94E8F64C}" presName="horzTwo" presStyleCnt="0"/>
      <dgm:spPr/>
    </dgm:pt>
    <dgm:pt modelId="{437C864D-86A5-40F3-94EC-DA59EFC911E6}" type="pres">
      <dgm:prSet presAssocID="{357FC057-958E-4C1D-9327-CD9EE8B3C3C1}" presName="vertThree" presStyleCnt="0"/>
      <dgm:spPr/>
    </dgm:pt>
    <dgm:pt modelId="{4737939C-A402-4C3B-B428-7E1FD60CF4D1}" type="pres">
      <dgm:prSet presAssocID="{357FC057-958E-4C1D-9327-CD9EE8B3C3C1}" presName="txThree" presStyleLbl="node3" presStyleIdx="0" presStyleCnt="5">
        <dgm:presLayoutVars>
          <dgm:chPref val="3"/>
        </dgm:presLayoutVars>
      </dgm:prSet>
      <dgm:spPr/>
      <dgm:t>
        <a:bodyPr/>
        <a:lstStyle/>
        <a:p>
          <a:endParaRPr lang="es-EC"/>
        </a:p>
      </dgm:t>
    </dgm:pt>
    <dgm:pt modelId="{3255E286-80E4-4353-B631-A9F50132E865}" type="pres">
      <dgm:prSet presAssocID="{357FC057-958E-4C1D-9327-CD9EE8B3C3C1}" presName="horzThree" presStyleCnt="0"/>
      <dgm:spPr/>
    </dgm:pt>
    <dgm:pt modelId="{C5C1BFB8-745D-4D11-A23E-3124EE483C90}" type="pres">
      <dgm:prSet presAssocID="{746214CC-06DE-41EB-9C2C-D6BB6AAC3C7B}" presName="sibSpaceThree" presStyleCnt="0"/>
      <dgm:spPr/>
    </dgm:pt>
    <dgm:pt modelId="{87CA4324-820E-48B8-847E-4862B1550763}" type="pres">
      <dgm:prSet presAssocID="{2A4C0460-11C8-4049-8988-4A0E92121769}" presName="vertThree" presStyleCnt="0"/>
      <dgm:spPr/>
    </dgm:pt>
    <dgm:pt modelId="{D2059B51-8BD3-4DD3-9400-8A8DBB19A933}" type="pres">
      <dgm:prSet presAssocID="{2A4C0460-11C8-4049-8988-4A0E92121769}" presName="txThree" presStyleLbl="node3" presStyleIdx="1" presStyleCnt="5">
        <dgm:presLayoutVars>
          <dgm:chPref val="3"/>
        </dgm:presLayoutVars>
      </dgm:prSet>
      <dgm:spPr/>
      <dgm:t>
        <a:bodyPr/>
        <a:lstStyle/>
        <a:p>
          <a:endParaRPr lang="es-EC"/>
        </a:p>
      </dgm:t>
    </dgm:pt>
    <dgm:pt modelId="{73B043F4-D803-44FF-BBEE-71E217AD21CE}" type="pres">
      <dgm:prSet presAssocID="{2A4C0460-11C8-4049-8988-4A0E92121769}" presName="horzThree" presStyleCnt="0"/>
      <dgm:spPr/>
    </dgm:pt>
    <dgm:pt modelId="{EC4911ED-24C1-4379-AEBA-DD559129F29B}" type="pres">
      <dgm:prSet presAssocID="{E053846C-A752-4492-B991-13D817A6AF00}" presName="sibSpaceThree" presStyleCnt="0"/>
      <dgm:spPr/>
    </dgm:pt>
    <dgm:pt modelId="{1128F20F-A18F-4202-94C1-1A294D987036}" type="pres">
      <dgm:prSet presAssocID="{4A0B2E2A-9F26-47FF-81BC-FEAA24EC3B6E}" presName="vertThree" presStyleCnt="0"/>
      <dgm:spPr/>
    </dgm:pt>
    <dgm:pt modelId="{29B22204-67CB-4C60-A3A3-C6FD237D50BE}" type="pres">
      <dgm:prSet presAssocID="{4A0B2E2A-9F26-47FF-81BC-FEAA24EC3B6E}" presName="txThree" presStyleLbl="node3" presStyleIdx="2" presStyleCnt="5">
        <dgm:presLayoutVars>
          <dgm:chPref val="3"/>
        </dgm:presLayoutVars>
      </dgm:prSet>
      <dgm:spPr/>
      <dgm:t>
        <a:bodyPr/>
        <a:lstStyle/>
        <a:p>
          <a:endParaRPr lang="es-EC"/>
        </a:p>
      </dgm:t>
    </dgm:pt>
    <dgm:pt modelId="{DEA8A45D-5250-4B1C-BCDD-A0400BD6E065}" type="pres">
      <dgm:prSet presAssocID="{4A0B2E2A-9F26-47FF-81BC-FEAA24EC3B6E}" presName="horzThree" presStyleCnt="0"/>
      <dgm:spPr/>
    </dgm:pt>
    <dgm:pt modelId="{558E4788-2CAA-420F-8DB9-1D4499E73025}" type="pres">
      <dgm:prSet presAssocID="{53D5B100-C062-4592-88CB-C5E70DD31DB3}" presName="sibSpaceTwo" presStyleCnt="0"/>
      <dgm:spPr/>
    </dgm:pt>
    <dgm:pt modelId="{66C4396E-D859-4763-9866-AB0CD3EDE84A}" type="pres">
      <dgm:prSet presAssocID="{425A9A7C-CC9C-472F-A20A-6DF91F2D068C}" presName="vertTwo" presStyleCnt="0"/>
      <dgm:spPr/>
    </dgm:pt>
    <dgm:pt modelId="{23CC8471-60DD-4120-8247-89B016ACBABA}" type="pres">
      <dgm:prSet presAssocID="{425A9A7C-CC9C-472F-A20A-6DF91F2D068C}" presName="txTwo" presStyleLbl="node2" presStyleIdx="1" presStyleCnt="2">
        <dgm:presLayoutVars>
          <dgm:chPref val="3"/>
        </dgm:presLayoutVars>
      </dgm:prSet>
      <dgm:spPr/>
      <dgm:t>
        <a:bodyPr/>
        <a:lstStyle/>
        <a:p>
          <a:endParaRPr lang="es-EC"/>
        </a:p>
      </dgm:t>
    </dgm:pt>
    <dgm:pt modelId="{6EE8C3E1-7823-438F-A7C3-81E2B8FE7F7D}" type="pres">
      <dgm:prSet presAssocID="{425A9A7C-CC9C-472F-A20A-6DF91F2D068C}" presName="parTransTwo" presStyleCnt="0"/>
      <dgm:spPr/>
    </dgm:pt>
    <dgm:pt modelId="{9E4F9E29-807F-4373-B470-3C5C763D3795}" type="pres">
      <dgm:prSet presAssocID="{425A9A7C-CC9C-472F-A20A-6DF91F2D068C}" presName="horzTwo" presStyleCnt="0"/>
      <dgm:spPr/>
    </dgm:pt>
    <dgm:pt modelId="{AD95748E-A247-4579-BC34-1564EF08A397}" type="pres">
      <dgm:prSet presAssocID="{82728E38-D9D5-4428-9BFC-BCE2517AB61B}" presName="vertThree" presStyleCnt="0"/>
      <dgm:spPr/>
    </dgm:pt>
    <dgm:pt modelId="{5C1D4527-E2D5-4C01-91BC-9D50BD92618D}" type="pres">
      <dgm:prSet presAssocID="{82728E38-D9D5-4428-9BFC-BCE2517AB61B}" presName="txThree" presStyleLbl="node3" presStyleIdx="3" presStyleCnt="5">
        <dgm:presLayoutVars>
          <dgm:chPref val="3"/>
        </dgm:presLayoutVars>
      </dgm:prSet>
      <dgm:spPr/>
      <dgm:t>
        <a:bodyPr/>
        <a:lstStyle/>
        <a:p>
          <a:endParaRPr lang="es-EC"/>
        </a:p>
      </dgm:t>
    </dgm:pt>
    <dgm:pt modelId="{B0199811-A9A7-4194-8A67-0C50CC5EE5BC}" type="pres">
      <dgm:prSet presAssocID="{82728E38-D9D5-4428-9BFC-BCE2517AB61B}" presName="horzThree" presStyleCnt="0"/>
      <dgm:spPr/>
    </dgm:pt>
    <dgm:pt modelId="{D2B9D5CA-E5F0-4340-B620-D92B806D9631}" type="pres">
      <dgm:prSet presAssocID="{C3357D5C-CC8B-4F00-B9D7-0C4B2C81F025}" presName="sibSpaceThree" presStyleCnt="0"/>
      <dgm:spPr/>
    </dgm:pt>
    <dgm:pt modelId="{CFBD759F-F755-4760-BB3F-DE060CF2D3A8}" type="pres">
      <dgm:prSet presAssocID="{6AA27A27-141D-413E-97C6-4CEF4005FC01}" presName="vertThree" presStyleCnt="0"/>
      <dgm:spPr/>
    </dgm:pt>
    <dgm:pt modelId="{C8AFCDA5-7F7C-4E66-A340-C243002DA789}" type="pres">
      <dgm:prSet presAssocID="{6AA27A27-141D-413E-97C6-4CEF4005FC01}" presName="txThree" presStyleLbl="node3" presStyleIdx="4" presStyleCnt="5">
        <dgm:presLayoutVars>
          <dgm:chPref val="3"/>
        </dgm:presLayoutVars>
      </dgm:prSet>
      <dgm:spPr/>
      <dgm:t>
        <a:bodyPr/>
        <a:lstStyle/>
        <a:p>
          <a:endParaRPr lang="es-EC"/>
        </a:p>
      </dgm:t>
    </dgm:pt>
    <dgm:pt modelId="{D2475EA2-5D48-4924-9B1C-97DFA7E61106}" type="pres">
      <dgm:prSet presAssocID="{6AA27A27-141D-413E-97C6-4CEF4005FC01}" presName="horzThree" presStyleCnt="0"/>
      <dgm:spPr/>
    </dgm:pt>
  </dgm:ptLst>
  <dgm:cxnLst>
    <dgm:cxn modelId="{83C544E1-CE4B-4934-A8AB-A25370C67E7A}" srcId="{5EC5C37A-24CA-4399-B81E-535D94E8F64C}" destId="{2A4C0460-11C8-4049-8988-4A0E92121769}" srcOrd="1" destOrd="0" parTransId="{E16E0DD5-47E8-402F-9E38-702F5B68AA35}" sibTransId="{E053846C-A752-4492-B991-13D817A6AF00}"/>
    <dgm:cxn modelId="{69E9320E-2D63-45DC-801B-65A7A65F1B7E}" srcId="{425A9A7C-CC9C-472F-A20A-6DF91F2D068C}" destId="{82728E38-D9D5-4428-9BFC-BCE2517AB61B}" srcOrd="0" destOrd="0" parTransId="{CAC8D89F-BAB0-4C7B-AD47-560B608DED6C}" sibTransId="{C3357D5C-CC8B-4F00-B9D7-0C4B2C81F025}"/>
    <dgm:cxn modelId="{3FD6B310-92FC-449F-A1D4-A2AC09A6F430}" type="presOf" srcId="{357FC057-958E-4C1D-9327-CD9EE8B3C3C1}" destId="{4737939C-A402-4C3B-B428-7E1FD60CF4D1}" srcOrd="0" destOrd="0" presId="urn:microsoft.com/office/officeart/2005/8/layout/hierarchy4"/>
    <dgm:cxn modelId="{AFF96C9E-DCE9-41D8-94BB-5A57F5953044}" type="presOf" srcId="{425A9A7C-CC9C-472F-A20A-6DF91F2D068C}" destId="{23CC8471-60DD-4120-8247-89B016ACBABA}" srcOrd="0" destOrd="0" presId="urn:microsoft.com/office/officeart/2005/8/layout/hierarchy4"/>
    <dgm:cxn modelId="{077DB38C-4F98-4BD4-94A3-02622095CAB8}" type="presOf" srcId="{376ADB81-0928-44E3-90AB-F9390D6EBF92}" destId="{EE2BA6DE-404A-4B66-9FB9-F706DF81E700}" srcOrd="0" destOrd="0" presId="urn:microsoft.com/office/officeart/2005/8/layout/hierarchy4"/>
    <dgm:cxn modelId="{5A65ABF5-E436-4FF3-BE69-6B0153EEE6AF}" srcId="{376ADB81-0928-44E3-90AB-F9390D6EBF92}" destId="{EE68C521-1F94-4455-87BC-EC1A152DA9C6}" srcOrd="0" destOrd="0" parTransId="{9AA572FF-2656-46C3-8633-3917818BA3BC}" sibTransId="{27EF77BF-8107-4A32-9861-3B5995273C95}"/>
    <dgm:cxn modelId="{043AD117-632C-4DC0-A36A-AA56997892E0}" srcId="{5EC5C37A-24CA-4399-B81E-535D94E8F64C}" destId="{4A0B2E2A-9F26-47FF-81BC-FEAA24EC3B6E}" srcOrd="2" destOrd="0" parTransId="{98F3CFC0-56A8-4275-A4A4-56EA0641D8D0}" sibTransId="{D9BEADDD-BBAD-4106-815E-9ACA723A0E0E}"/>
    <dgm:cxn modelId="{5709042F-981F-4EC0-9D9F-9948D0B09844}" type="presOf" srcId="{EE68C521-1F94-4455-87BC-EC1A152DA9C6}" destId="{9CBE264A-33CA-46A6-B004-7E627774BE3D}" srcOrd="0" destOrd="0" presId="urn:microsoft.com/office/officeart/2005/8/layout/hierarchy4"/>
    <dgm:cxn modelId="{B2B2ED89-6EB9-47A1-BE4A-1D4C946485B4}" srcId="{EE68C521-1F94-4455-87BC-EC1A152DA9C6}" destId="{5EC5C37A-24CA-4399-B81E-535D94E8F64C}" srcOrd="0" destOrd="0" parTransId="{2B733E58-7E5F-4C8C-84EF-A5CF934CC866}" sibTransId="{53D5B100-C062-4592-88CB-C5E70DD31DB3}"/>
    <dgm:cxn modelId="{CD1F82D3-B4F7-47CF-B949-FA598B5FC756}" type="presOf" srcId="{2A4C0460-11C8-4049-8988-4A0E92121769}" destId="{D2059B51-8BD3-4DD3-9400-8A8DBB19A933}" srcOrd="0" destOrd="0" presId="urn:microsoft.com/office/officeart/2005/8/layout/hierarchy4"/>
    <dgm:cxn modelId="{42EDED7B-A700-4954-9883-F2FB6E40859E}" srcId="{5EC5C37A-24CA-4399-B81E-535D94E8F64C}" destId="{357FC057-958E-4C1D-9327-CD9EE8B3C3C1}" srcOrd="0" destOrd="0" parTransId="{CF6DD7D0-8AAF-481B-8C69-A80B165469C0}" sibTransId="{746214CC-06DE-41EB-9C2C-D6BB6AAC3C7B}"/>
    <dgm:cxn modelId="{0C396C74-986D-4953-9660-A801FC66F026}" type="presOf" srcId="{6AA27A27-141D-413E-97C6-4CEF4005FC01}" destId="{C8AFCDA5-7F7C-4E66-A340-C243002DA789}" srcOrd="0" destOrd="0" presId="urn:microsoft.com/office/officeart/2005/8/layout/hierarchy4"/>
    <dgm:cxn modelId="{5BE5CF2E-22F3-4BA4-9A34-0C660C5F7543}" type="presOf" srcId="{82728E38-D9D5-4428-9BFC-BCE2517AB61B}" destId="{5C1D4527-E2D5-4C01-91BC-9D50BD92618D}" srcOrd="0" destOrd="0" presId="urn:microsoft.com/office/officeart/2005/8/layout/hierarchy4"/>
    <dgm:cxn modelId="{2204597F-4F2B-497A-A9B7-6ACA12AB3F26}" type="presOf" srcId="{5EC5C37A-24CA-4399-B81E-535D94E8F64C}" destId="{2AB7147D-547F-4680-89CB-FD213DADF6D7}" srcOrd="0" destOrd="0" presId="urn:microsoft.com/office/officeart/2005/8/layout/hierarchy4"/>
    <dgm:cxn modelId="{77E356AA-0726-4632-9D99-7C1F440865FF}" type="presOf" srcId="{4A0B2E2A-9F26-47FF-81BC-FEAA24EC3B6E}" destId="{29B22204-67CB-4C60-A3A3-C6FD237D50BE}" srcOrd="0" destOrd="0" presId="urn:microsoft.com/office/officeart/2005/8/layout/hierarchy4"/>
    <dgm:cxn modelId="{9E8C4394-D857-48D8-87E6-48059166D42C}" srcId="{425A9A7C-CC9C-472F-A20A-6DF91F2D068C}" destId="{6AA27A27-141D-413E-97C6-4CEF4005FC01}" srcOrd="1" destOrd="0" parTransId="{0535782F-F3B2-430D-9257-D41C2A52E9FB}" sibTransId="{46A5421B-6A6D-48B4-9BD0-479775C7F739}"/>
    <dgm:cxn modelId="{BE501D0A-D66D-4251-9F89-786A3CCC9994}" srcId="{EE68C521-1F94-4455-87BC-EC1A152DA9C6}" destId="{425A9A7C-CC9C-472F-A20A-6DF91F2D068C}" srcOrd="1" destOrd="0" parTransId="{F88995F8-75C4-4623-9D40-73A92947FF62}" sibTransId="{CBCF25B6-1C48-483B-8185-9CD8766D160A}"/>
    <dgm:cxn modelId="{A4BB0CCE-DA20-4982-85D8-6C87038E551B}" type="presParOf" srcId="{EE2BA6DE-404A-4B66-9FB9-F706DF81E700}" destId="{7438E748-8646-430C-A6B6-5BB4DC916259}" srcOrd="0" destOrd="0" presId="urn:microsoft.com/office/officeart/2005/8/layout/hierarchy4"/>
    <dgm:cxn modelId="{BBA365F2-08B3-433E-9169-0E90474CC703}" type="presParOf" srcId="{7438E748-8646-430C-A6B6-5BB4DC916259}" destId="{9CBE264A-33CA-46A6-B004-7E627774BE3D}" srcOrd="0" destOrd="0" presId="urn:microsoft.com/office/officeart/2005/8/layout/hierarchy4"/>
    <dgm:cxn modelId="{2EBACD39-A9F1-4A44-B2F3-D23CE52C5D1D}" type="presParOf" srcId="{7438E748-8646-430C-A6B6-5BB4DC916259}" destId="{CF0FAE25-A088-480F-9E67-CA2B274F8E88}" srcOrd="1" destOrd="0" presId="urn:microsoft.com/office/officeart/2005/8/layout/hierarchy4"/>
    <dgm:cxn modelId="{FE7AA538-7F50-4080-B568-D536696A5AE4}" type="presParOf" srcId="{7438E748-8646-430C-A6B6-5BB4DC916259}" destId="{CD8C5680-69AD-40CA-80B3-A1E2D5164B7B}" srcOrd="2" destOrd="0" presId="urn:microsoft.com/office/officeart/2005/8/layout/hierarchy4"/>
    <dgm:cxn modelId="{761EEF4C-8044-4F59-ACE3-F6EA55A856C0}" type="presParOf" srcId="{CD8C5680-69AD-40CA-80B3-A1E2D5164B7B}" destId="{ADD93C6C-CCAE-40F7-B174-57C606D0AFF0}" srcOrd="0" destOrd="0" presId="urn:microsoft.com/office/officeart/2005/8/layout/hierarchy4"/>
    <dgm:cxn modelId="{9C05F9AE-6BDA-43D8-8325-3A78EC957C99}" type="presParOf" srcId="{ADD93C6C-CCAE-40F7-B174-57C606D0AFF0}" destId="{2AB7147D-547F-4680-89CB-FD213DADF6D7}" srcOrd="0" destOrd="0" presId="urn:microsoft.com/office/officeart/2005/8/layout/hierarchy4"/>
    <dgm:cxn modelId="{1F8DDFD7-ADF3-49BD-B59D-09B814777658}" type="presParOf" srcId="{ADD93C6C-CCAE-40F7-B174-57C606D0AFF0}" destId="{E7FD7D83-D7AA-4659-BF5C-884C435F30AA}" srcOrd="1" destOrd="0" presId="urn:microsoft.com/office/officeart/2005/8/layout/hierarchy4"/>
    <dgm:cxn modelId="{51EEC6CB-4CBA-4FCF-9090-6EE566F6862B}" type="presParOf" srcId="{ADD93C6C-CCAE-40F7-B174-57C606D0AFF0}" destId="{27A63B8D-B70F-4E77-9008-1B5BF158A97A}" srcOrd="2" destOrd="0" presId="urn:microsoft.com/office/officeart/2005/8/layout/hierarchy4"/>
    <dgm:cxn modelId="{31AFC476-E809-4D5E-8CA3-A747E6B7B651}" type="presParOf" srcId="{27A63B8D-B70F-4E77-9008-1B5BF158A97A}" destId="{437C864D-86A5-40F3-94EC-DA59EFC911E6}" srcOrd="0" destOrd="0" presId="urn:microsoft.com/office/officeart/2005/8/layout/hierarchy4"/>
    <dgm:cxn modelId="{81D1B8EE-FE2A-4739-BD51-7C539C548E59}" type="presParOf" srcId="{437C864D-86A5-40F3-94EC-DA59EFC911E6}" destId="{4737939C-A402-4C3B-B428-7E1FD60CF4D1}" srcOrd="0" destOrd="0" presId="urn:microsoft.com/office/officeart/2005/8/layout/hierarchy4"/>
    <dgm:cxn modelId="{3F42F8CF-6A48-4F5B-BB36-1AABE5707A0D}" type="presParOf" srcId="{437C864D-86A5-40F3-94EC-DA59EFC911E6}" destId="{3255E286-80E4-4353-B631-A9F50132E865}" srcOrd="1" destOrd="0" presId="urn:microsoft.com/office/officeart/2005/8/layout/hierarchy4"/>
    <dgm:cxn modelId="{9F771378-9BD8-4F64-9AC7-C433DBC2BEF8}" type="presParOf" srcId="{27A63B8D-B70F-4E77-9008-1B5BF158A97A}" destId="{C5C1BFB8-745D-4D11-A23E-3124EE483C90}" srcOrd="1" destOrd="0" presId="urn:microsoft.com/office/officeart/2005/8/layout/hierarchy4"/>
    <dgm:cxn modelId="{C92937A8-BDF8-4571-AEBE-C182A2234E6E}" type="presParOf" srcId="{27A63B8D-B70F-4E77-9008-1B5BF158A97A}" destId="{87CA4324-820E-48B8-847E-4862B1550763}" srcOrd="2" destOrd="0" presId="urn:microsoft.com/office/officeart/2005/8/layout/hierarchy4"/>
    <dgm:cxn modelId="{4F074525-0242-43D5-B908-B5589085DE62}" type="presParOf" srcId="{87CA4324-820E-48B8-847E-4862B1550763}" destId="{D2059B51-8BD3-4DD3-9400-8A8DBB19A933}" srcOrd="0" destOrd="0" presId="urn:microsoft.com/office/officeart/2005/8/layout/hierarchy4"/>
    <dgm:cxn modelId="{C470B67F-6DB6-4D40-8C23-8202D6CF4BFE}" type="presParOf" srcId="{87CA4324-820E-48B8-847E-4862B1550763}" destId="{73B043F4-D803-44FF-BBEE-71E217AD21CE}" srcOrd="1" destOrd="0" presId="urn:microsoft.com/office/officeart/2005/8/layout/hierarchy4"/>
    <dgm:cxn modelId="{CC554CD5-F558-4499-B0E9-3E14BC67A5AF}" type="presParOf" srcId="{27A63B8D-B70F-4E77-9008-1B5BF158A97A}" destId="{EC4911ED-24C1-4379-AEBA-DD559129F29B}" srcOrd="3" destOrd="0" presId="urn:microsoft.com/office/officeart/2005/8/layout/hierarchy4"/>
    <dgm:cxn modelId="{1CEB00A1-F7C7-44C9-B205-7AD1FA298CD4}" type="presParOf" srcId="{27A63B8D-B70F-4E77-9008-1B5BF158A97A}" destId="{1128F20F-A18F-4202-94C1-1A294D987036}" srcOrd="4" destOrd="0" presId="urn:microsoft.com/office/officeart/2005/8/layout/hierarchy4"/>
    <dgm:cxn modelId="{588FE9F3-715C-486E-A2C3-7F41C9A37720}" type="presParOf" srcId="{1128F20F-A18F-4202-94C1-1A294D987036}" destId="{29B22204-67CB-4C60-A3A3-C6FD237D50BE}" srcOrd="0" destOrd="0" presId="urn:microsoft.com/office/officeart/2005/8/layout/hierarchy4"/>
    <dgm:cxn modelId="{CCC9994C-219A-41D7-BFD9-97E1F83806FF}" type="presParOf" srcId="{1128F20F-A18F-4202-94C1-1A294D987036}" destId="{DEA8A45D-5250-4B1C-BCDD-A0400BD6E065}" srcOrd="1" destOrd="0" presId="urn:microsoft.com/office/officeart/2005/8/layout/hierarchy4"/>
    <dgm:cxn modelId="{839167A2-261B-4434-B943-0CC5C4F168A8}" type="presParOf" srcId="{CD8C5680-69AD-40CA-80B3-A1E2D5164B7B}" destId="{558E4788-2CAA-420F-8DB9-1D4499E73025}" srcOrd="1" destOrd="0" presId="urn:microsoft.com/office/officeart/2005/8/layout/hierarchy4"/>
    <dgm:cxn modelId="{06EC4DE5-7C55-4144-BC83-B23F6C9A583C}" type="presParOf" srcId="{CD8C5680-69AD-40CA-80B3-A1E2D5164B7B}" destId="{66C4396E-D859-4763-9866-AB0CD3EDE84A}" srcOrd="2" destOrd="0" presId="urn:microsoft.com/office/officeart/2005/8/layout/hierarchy4"/>
    <dgm:cxn modelId="{063B7AF3-B9F0-460B-8069-5FB178C6D465}" type="presParOf" srcId="{66C4396E-D859-4763-9866-AB0CD3EDE84A}" destId="{23CC8471-60DD-4120-8247-89B016ACBABA}" srcOrd="0" destOrd="0" presId="urn:microsoft.com/office/officeart/2005/8/layout/hierarchy4"/>
    <dgm:cxn modelId="{50F9A387-BD9B-4882-B9DF-BF9B9E61316A}" type="presParOf" srcId="{66C4396E-D859-4763-9866-AB0CD3EDE84A}" destId="{6EE8C3E1-7823-438F-A7C3-81E2B8FE7F7D}" srcOrd="1" destOrd="0" presId="urn:microsoft.com/office/officeart/2005/8/layout/hierarchy4"/>
    <dgm:cxn modelId="{240F9D3D-C175-4585-A558-F491970B42EE}" type="presParOf" srcId="{66C4396E-D859-4763-9866-AB0CD3EDE84A}" destId="{9E4F9E29-807F-4373-B470-3C5C763D3795}" srcOrd="2" destOrd="0" presId="urn:microsoft.com/office/officeart/2005/8/layout/hierarchy4"/>
    <dgm:cxn modelId="{581BD060-EEDB-421C-B98F-5F96E1970FC3}" type="presParOf" srcId="{9E4F9E29-807F-4373-B470-3C5C763D3795}" destId="{AD95748E-A247-4579-BC34-1564EF08A397}" srcOrd="0" destOrd="0" presId="urn:microsoft.com/office/officeart/2005/8/layout/hierarchy4"/>
    <dgm:cxn modelId="{01C337D3-A327-4799-812B-B557A78B2DE8}" type="presParOf" srcId="{AD95748E-A247-4579-BC34-1564EF08A397}" destId="{5C1D4527-E2D5-4C01-91BC-9D50BD92618D}" srcOrd="0" destOrd="0" presId="urn:microsoft.com/office/officeart/2005/8/layout/hierarchy4"/>
    <dgm:cxn modelId="{9376FC85-0B9E-4571-B282-1171EDF33191}" type="presParOf" srcId="{AD95748E-A247-4579-BC34-1564EF08A397}" destId="{B0199811-A9A7-4194-8A67-0C50CC5EE5BC}" srcOrd="1" destOrd="0" presId="urn:microsoft.com/office/officeart/2005/8/layout/hierarchy4"/>
    <dgm:cxn modelId="{8B065753-58E3-4E8E-A7E0-DEE896B964B4}" type="presParOf" srcId="{9E4F9E29-807F-4373-B470-3C5C763D3795}" destId="{D2B9D5CA-E5F0-4340-B620-D92B806D9631}" srcOrd="1" destOrd="0" presId="urn:microsoft.com/office/officeart/2005/8/layout/hierarchy4"/>
    <dgm:cxn modelId="{A45703C6-1972-4698-99E8-9C06261DB61B}" type="presParOf" srcId="{9E4F9E29-807F-4373-B470-3C5C763D3795}" destId="{CFBD759F-F755-4760-BB3F-DE060CF2D3A8}" srcOrd="2" destOrd="0" presId="urn:microsoft.com/office/officeart/2005/8/layout/hierarchy4"/>
    <dgm:cxn modelId="{A340B729-D2A0-427D-8A65-F917B0C245C8}" type="presParOf" srcId="{CFBD759F-F755-4760-BB3F-DE060CF2D3A8}" destId="{C8AFCDA5-7F7C-4E66-A340-C243002DA789}" srcOrd="0" destOrd="0" presId="urn:microsoft.com/office/officeart/2005/8/layout/hierarchy4"/>
    <dgm:cxn modelId="{00580851-FD10-4033-ACAF-AD2B1A49EBD6}" type="presParOf" srcId="{CFBD759F-F755-4760-BB3F-DE060CF2D3A8}" destId="{D2475EA2-5D48-4924-9B1C-97DFA7E611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175E77-B771-4C57-AA64-2E7FAA508230}"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s-ES"/>
        </a:p>
      </dgm:t>
    </dgm:pt>
    <dgm:pt modelId="{20BAC8CE-ECD6-49FE-B693-B2DFA2D778B3}">
      <dgm:prSet phldrT="[Texto]"/>
      <dgm:spPr/>
      <dgm:t>
        <a:bodyPr/>
        <a:lstStyle/>
        <a:p>
          <a:r>
            <a:rPr lang="es-ES" dirty="0"/>
            <a:t>Unidad de Compras Públicas</a:t>
          </a:r>
        </a:p>
      </dgm:t>
    </dgm:pt>
    <dgm:pt modelId="{E13B7CD1-026D-426C-AA74-9FA018E2D435}" type="parTrans" cxnId="{D88C8F04-746E-4724-9B34-E78415DAB63D}">
      <dgm:prSet/>
      <dgm:spPr/>
      <dgm:t>
        <a:bodyPr/>
        <a:lstStyle/>
        <a:p>
          <a:endParaRPr lang="es-ES"/>
        </a:p>
      </dgm:t>
    </dgm:pt>
    <dgm:pt modelId="{5E5696BC-5EA3-4CE5-BE4F-EC5D3E7F8215}" type="sibTrans" cxnId="{D88C8F04-746E-4724-9B34-E78415DAB63D}">
      <dgm:prSet/>
      <dgm:spPr/>
      <dgm:t>
        <a:bodyPr/>
        <a:lstStyle/>
        <a:p>
          <a:endParaRPr lang="es-ES"/>
        </a:p>
      </dgm:t>
    </dgm:pt>
    <dgm:pt modelId="{9CEDC8F8-44D0-491A-A7A4-D22E2B1D5B11}">
      <dgm:prSet phldrT="[Texto]"/>
      <dgm:spPr/>
      <dgm:t>
        <a:bodyPr/>
        <a:lstStyle/>
        <a:p>
          <a:r>
            <a:rPr lang="es-ES" dirty="0"/>
            <a:t>Requisitos Habilitantes</a:t>
          </a:r>
        </a:p>
      </dgm:t>
    </dgm:pt>
    <dgm:pt modelId="{BF3707C9-30C7-44D8-8BB7-09FAD87BCAC8}" type="parTrans" cxnId="{C4C9BB29-6279-4AAE-970C-1A9ED79C629B}">
      <dgm:prSet/>
      <dgm:spPr/>
      <dgm:t>
        <a:bodyPr/>
        <a:lstStyle/>
        <a:p>
          <a:endParaRPr lang="es-ES"/>
        </a:p>
      </dgm:t>
    </dgm:pt>
    <dgm:pt modelId="{2C1B2DB2-A53E-4159-9B76-0A028E547BAD}" type="sibTrans" cxnId="{C4C9BB29-6279-4AAE-970C-1A9ED79C629B}">
      <dgm:prSet/>
      <dgm:spPr/>
      <dgm:t>
        <a:bodyPr/>
        <a:lstStyle/>
        <a:p>
          <a:endParaRPr lang="es-ES"/>
        </a:p>
      </dgm:t>
    </dgm:pt>
    <dgm:pt modelId="{E172B448-B521-4752-99BC-73CA6FB15969}">
      <dgm:prSet phldrT="[Texto]"/>
      <dgm:spPr/>
      <dgm:t>
        <a:bodyPr/>
        <a:lstStyle/>
        <a:p>
          <a:r>
            <a:rPr lang="es-ES" dirty="0"/>
            <a:t>Entidad Contratante</a:t>
          </a:r>
        </a:p>
      </dgm:t>
    </dgm:pt>
    <dgm:pt modelId="{18D205B5-7EDA-4B8E-850D-484B62F9CC99}" type="parTrans" cxnId="{0A744096-1819-4623-AE96-E0D0C0D35508}">
      <dgm:prSet/>
      <dgm:spPr/>
      <dgm:t>
        <a:bodyPr/>
        <a:lstStyle/>
        <a:p>
          <a:endParaRPr lang="es-ES"/>
        </a:p>
      </dgm:t>
    </dgm:pt>
    <dgm:pt modelId="{2743C7FA-522F-42D5-9B8B-FB476BCCB414}" type="sibTrans" cxnId="{0A744096-1819-4623-AE96-E0D0C0D35508}">
      <dgm:prSet/>
      <dgm:spPr/>
      <dgm:t>
        <a:bodyPr/>
        <a:lstStyle/>
        <a:p>
          <a:endParaRPr lang="es-ES"/>
        </a:p>
      </dgm:t>
    </dgm:pt>
    <dgm:pt modelId="{51CA53B4-5E83-4FAE-9136-AB6B22CC1833}">
      <dgm:prSet phldrT="[Texto]"/>
      <dgm:spPr/>
      <dgm:t>
        <a:bodyPr/>
        <a:lstStyle/>
        <a:p>
          <a:r>
            <a:rPr lang="es-ES" dirty="0"/>
            <a:t>MARCO CONCEPTUAL</a:t>
          </a:r>
        </a:p>
      </dgm:t>
    </dgm:pt>
    <dgm:pt modelId="{B97C879F-6D41-469F-95B2-9745CDC90324}" type="parTrans" cxnId="{241F5F35-E038-444C-96D8-5F5ED66454DE}">
      <dgm:prSet/>
      <dgm:spPr/>
      <dgm:t>
        <a:bodyPr/>
        <a:lstStyle/>
        <a:p>
          <a:endParaRPr lang="es-ES"/>
        </a:p>
      </dgm:t>
    </dgm:pt>
    <dgm:pt modelId="{45D1C08D-90B3-4A7D-A45F-44F43B69E29F}" type="sibTrans" cxnId="{241F5F35-E038-444C-96D8-5F5ED66454DE}">
      <dgm:prSet/>
      <dgm:spPr/>
      <dgm:t>
        <a:bodyPr/>
        <a:lstStyle/>
        <a:p>
          <a:endParaRPr lang="es-ES"/>
        </a:p>
      </dgm:t>
    </dgm:pt>
    <dgm:pt modelId="{9CA4B98A-3E7A-4E5B-A00C-9873C6A1AFCB}" type="pres">
      <dgm:prSet presAssocID="{BF175E77-B771-4C57-AA64-2E7FAA508230}" presName="linear" presStyleCnt="0">
        <dgm:presLayoutVars>
          <dgm:dir/>
          <dgm:animLvl val="lvl"/>
          <dgm:resizeHandles val="exact"/>
        </dgm:presLayoutVars>
      </dgm:prSet>
      <dgm:spPr/>
      <dgm:t>
        <a:bodyPr/>
        <a:lstStyle/>
        <a:p>
          <a:endParaRPr lang="es-EC"/>
        </a:p>
      </dgm:t>
    </dgm:pt>
    <dgm:pt modelId="{80F0B46C-AD9B-48B9-96E9-1B8C0A0184F8}" type="pres">
      <dgm:prSet presAssocID="{51CA53B4-5E83-4FAE-9136-AB6B22CC1833}" presName="parentLin" presStyleCnt="0"/>
      <dgm:spPr/>
    </dgm:pt>
    <dgm:pt modelId="{C4454DAD-EE05-4242-A9D5-F0DD4EE3F517}" type="pres">
      <dgm:prSet presAssocID="{51CA53B4-5E83-4FAE-9136-AB6B22CC1833}" presName="parentLeftMargin" presStyleLbl="node1" presStyleIdx="0" presStyleCnt="4"/>
      <dgm:spPr/>
      <dgm:t>
        <a:bodyPr/>
        <a:lstStyle/>
        <a:p>
          <a:endParaRPr lang="es-EC"/>
        </a:p>
      </dgm:t>
    </dgm:pt>
    <dgm:pt modelId="{2C2BD867-6EC5-48E5-838E-A3689E1E5386}" type="pres">
      <dgm:prSet presAssocID="{51CA53B4-5E83-4FAE-9136-AB6B22CC1833}" presName="parentText" presStyleLbl="node1" presStyleIdx="0" presStyleCnt="4">
        <dgm:presLayoutVars>
          <dgm:chMax val="0"/>
          <dgm:bulletEnabled val="1"/>
        </dgm:presLayoutVars>
      </dgm:prSet>
      <dgm:spPr/>
      <dgm:t>
        <a:bodyPr/>
        <a:lstStyle/>
        <a:p>
          <a:endParaRPr lang="es-EC"/>
        </a:p>
      </dgm:t>
    </dgm:pt>
    <dgm:pt modelId="{79212987-11A8-4332-B845-E64AFB8EBBBE}" type="pres">
      <dgm:prSet presAssocID="{51CA53B4-5E83-4FAE-9136-AB6B22CC1833}" presName="negativeSpace" presStyleCnt="0"/>
      <dgm:spPr/>
    </dgm:pt>
    <dgm:pt modelId="{358D1880-0804-4375-B97A-1800583C2CA9}" type="pres">
      <dgm:prSet presAssocID="{51CA53B4-5E83-4FAE-9136-AB6B22CC1833}" presName="childText" presStyleLbl="conFgAcc1" presStyleIdx="0" presStyleCnt="4">
        <dgm:presLayoutVars>
          <dgm:bulletEnabled val="1"/>
        </dgm:presLayoutVars>
      </dgm:prSet>
      <dgm:spPr/>
    </dgm:pt>
    <dgm:pt modelId="{B30CBAC5-F768-4254-A79F-295A4E84AF2C}" type="pres">
      <dgm:prSet presAssocID="{45D1C08D-90B3-4A7D-A45F-44F43B69E29F}" presName="spaceBetweenRectangles" presStyleCnt="0"/>
      <dgm:spPr/>
    </dgm:pt>
    <dgm:pt modelId="{C3AF5FFF-E0E8-4682-BBB9-E6CDAA7AD8A2}" type="pres">
      <dgm:prSet presAssocID="{20BAC8CE-ECD6-49FE-B693-B2DFA2D778B3}" presName="parentLin" presStyleCnt="0"/>
      <dgm:spPr/>
    </dgm:pt>
    <dgm:pt modelId="{9ED6886A-C57C-4F13-A37E-3D71EDFCA2F9}" type="pres">
      <dgm:prSet presAssocID="{20BAC8CE-ECD6-49FE-B693-B2DFA2D778B3}" presName="parentLeftMargin" presStyleLbl="node1" presStyleIdx="0" presStyleCnt="4"/>
      <dgm:spPr/>
      <dgm:t>
        <a:bodyPr/>
        <a:lstStyle/>
        <a:p>
          <a:endParaRPr lang="es-EC"/>
        </a:p>
      </dgm:t>
    </dgm:pt>
    <dgm:pt modelId="{37C82403-5E05-4C63-AF72-102962DFCFA3}" type="pres">
      <dgm:prSet presAssocID="{20BAC8CE-ECD6-49FE-B693-B2DFA2D778B3}" presName="parentText" presStyleLbl="node1" presStyleIdx="1" presStyleCnt="4">
        <dgm:presLayoutVars>
          <dgm:chMax val="0"/>
          <dgm:bulletEnabled val="1"/>
        </dgm:presLayoutVars>
      </dgm:prSet>
      <dgm:spPr/>
      <dgm:t>
        <a:bodyPr/>
        <a:lstStyle/>
        <a:p>
          <a:endParaRPr lang="es-EC"/>
        </a:p>
      </dgm:t>
    </dgm:pt>
    <dgm:pt modelId="{B97324C7-6B15-493B-8A61-0718783967BF}" type="pres">
      <dgm:prSet presAssocID="{20BAC8CE-ECD6-49FE-B693-B2DFA2D778B3}" presName="negativeSpace" presStyleCnt="0"/>
      <dgm:spPr/>
    </dgm:pt>
    <dgm:pt modelId="{58F8163D-5B9A-400E-AEBA-B3B9BACD659F}" type="pres">
      <dgm:prSet presAssocID="{20BAC8CE-ECD6-49FE-B693-B2DFA2D778B3}" presName="childText" presStyleLbl="conFgAcc1" presStyleIdx="1" presStyleCnt="4">
        <dgm:presLayoutVars>
          <dgm:bulletEnabled val="1"/>
        </dgm:presLayoutVars>
      </dgm:prSet>
      <dgm:spPr/>
    </dgm:pt>
    <dgm:pt modelId="{5180B924-8483-400B-909D-0102F71DC3CD}" type="pres">
      <dgm:prSet presAssocID="{5E5696BC-5EA3-4CE5-BE4F-EC5D3E7F8215}" presName="spaceBetweenRectangles" presStyleCnt="0"/>
      <dgm:spPr/>
    </dgm:pt>
    <dgm:pt modelId="{709CB389-9378-4550-9B4C-F2B7A41564F7}" type="pres">
      <dgm:prSet presAssocID="{9CEDC8F8-44D0-491A-A7A4-D22E2B1D5B11}" presName="parentLin" presStyleCnt="0"/>
      <dgm:spPr/>
    </dgm:pt>
    <dgm:pt modelId="{9EBCE5DE-77E1-425D-9897-CF208E4CDCE1}" type="pres">
      <dgm:prSet presAssocID="{9CEDC8F8-44D0-491A-A7A4-D22E2B1D5B11}" presName="parentLeftMargin" presStyleLbl="node1" presStyleIdx="1" presStyleCnt="4"/>
      <dgm:spPr/>
      <dgm:t>
        <a:bodyPr/>
        <a:lstStyle/>
        <a:p>
          <a:endParaRPr lang="es-EC"/>
        </a:p>
      </dgm:t>
    </dgm:pt>
    <dgm:pt modelId="{E0B13A17-8FEB-491A-9A14-CDED6EB053A5}" type="pres">
      <dgm:prSet presAssocID="{9CEDC8F8-44D0-491A-A7A4-D22E2B1D5B11}" presName="parentText" presStyleLbl="node1" presStyleIdx="2" presStyleCnt="4">
        <dgm:presLayoutVars>
          <dgm:chMax val="0"/>
          <dgm:bulletEnabled val="1"/>
        </dgm:presLayoutVars>
      </dgm:prSet>
      <dgm:spPr/>
      <dgm:t>
        <a:bodyPr/>
        <a:lstStyle/>
        <a:p>
          <a:endParaRPr lang="es-EC"/>
        </a:p>
      </dgm:t>
    </dgm:pt>
    <dgm:pt modelId="{9846636B-C5CA-4DAF-8E85-A2D9F2959DD0}" type="pres">
      <dgm:prSet presAssocID="{9CEDC8F8-44D0-491A-A7A4-D22E2B1D5B11}" presName="negativeSpace" presStyleCnt="0"/>
      <dgm:spPr/>
    </dgm:pt>
    <dgm:pt modelId="{B7B4375B-E5B2-400F-B5C0-898F4A019628}" type="pres">
      <dgm:prSet presAssocID="{9CEDC8F8-44D0-491A-A7A4-D22E2B1D5B11}" presName="childText" presStyleLbl="conFgAcc1" presStyleIdx="2" presStyleCnt="4">
        <dgm:presLayoutVars>
          <dgm:bulletEnabled val="1"/>
        </dgm:presLayoutVars>
      </dgm:prSet>
      <dgm:spPr/>
    </dgm:pt>
    <dgm:pt modelId="{AC8B7A23-9347-45B1-B2D0-C9DDB323BA68}" type="pres">
      <dgm:prSet presAssocID="{2C1B2DB2-A53E-4159-9B76-0A028E547BAD}" presName="spaceBetweenRectangles" presStyleCnt="0"/>
      <dgm:spPr/>
    </dgm:pt>
    <dgm:pt modelId="{A44B7F37-5DDA-439E-8EEF-C1B367A3AF9A}" type="pres">
      <dgm:prSet presAssocID="{E172B448-B521-4752-99BC-73CA6FB15969}" presName="parentLin" presStyleCnt="0"/>
      <dgm:spPr/>
    </dgm:pt>
    <dgm:pt modelId="{0DF024A7-421D-49F2-83F4-3361AD1810F3}" type="pres">
      <dgm:prSet presAssocID="{E172B448-B521-4752-99BC-73CA6FB15969}" presName="parentLeftMargin" presStyleLbl="node1" presStyleIdx="2" presStyleCnt="4"/>
      <dgm:spPr/>
      <dgm:t>
        <a:bodyPr/>
        <a:lstStyle/>
        <a:p>
          <a:endParaRPr lang="es-EC"/>
        </a:p>
      </dgm:t>
    </dgm:pt>
    <dgm:pt modelId="{B5CF297E-3043-4458-8BC6-5DCC8ED9E2F5}" type="pres">
      <dgm:prSet presAssocID="{E172B448-B521-4752-99BC-73CA6FB15969}" presName="parentText" presStyleLbl="node1" presStyleIdx="3" presStyleCnt="4">
        <dgm:presLayoutVars>
          <dgm:chMax val="0"/>
          <dgm:bulletEnabled val="1"/>
        </dgm:presLayoutVars>
      </dgm:prSet>
      <dgm:spPr/>
      <dgm:t>
        <a:bodyPr/>
        <a:lstStyle/>
        <a:p>
          <a:endParaRPr lang="es-EC"/>
        </a:p>
      </dgm:t>
    </dgm:pt>
    <dgm:pt modelId="{598BDAA5-02E3-4AB2-9CCE-309F075B8085}" type="pres">
      <dgm:prSet presAssocID="{E172B448-B521-4752-99BC-73CA6FB15969}" presName="negativeSpace" presStyleCnt="0"/>
      <dgm:spPr/>
    </dgm:pt>
    <dgm:pt modelId="{C9C5B1F7-8E77-4B7B-BDDD-6C36A0C65FF0}" type="pres">
      <dgm:prSet presAssocID="{E172B448-B521-4752-99BC-73CA6FB15969}" presName="childText" presStyleLbl="conFgAcc1" presStyleIdx="3" presStyleCnt="4">
        <dgm:presLayoutVars>
          <dgm:bulletEnabled val="1"/>
        </dgm:presLayoutVars>
      </dgm:prSet>
      <dgm:spPr/>
    </dgm:pt>
  </dgm:ptLst>
  <dgm:cxnLst>
    <dgm:cxn modelId="{241F5F35-E038-444C-96D8-5F5ED66454DE}" srcId="{BF175E77-B771-4C57-AA64-2E7FAA508230}" destId="{51CA53B4-5E83-4FAE-9136-AB6B22CC1833}" srcOrd="0" destOrd="0" parTransId="{B97C879F-6D41-469F-95B2-9745CDC90324}" sibTransId="{45D1C08D-90B3-4A7D-A45F-44F43B69E29F}"/>
    <dgm:cxn modelId="{D88C8F04-746E-4724-9B34-E78415DAB63D}" srcId="{BF175E77-B771-4C57-AA64-2E7FAA508230}" destId="{20BAC8CE-ECD6-49FE-B693-B2DFA2D778B3}" srcOrd="1" destOrd="0" parTransId="{E13B7CD1-026D-426C-AA74-9FA018E2D435}" sibTransId="{5E5696BC-5EA3-4CE5-BE4F-EC5D3E7F8215}"/>
    <dgm:cxn modelId="{0A744096-1819-4623-AE96-E0D0C0D35508}" srcId="{BF175E77-B771-4C57-AA64-2E7FAA508230}" destId="{E172B448-B521-4752-99BC-73CA6FB15969}" srcOrd="3" destOrd="0" parTransId="{18D205B5-7EDA-4B8E-850D-484B62F9CC99}" sibTransId="{2743C7FA-522F-42D5-9B8B-FB476BCCB414}"/>
    <dgm:cxn modelId="{81E782AC-45AF-417D-A27A-F84EA728DBA7}" type="presOf" srcId="{E172B448-B521-4752-99BC-73CA6FB15969}" destId="{B5CF297E-3043-4458-8BC6-5DCC8ED9E2F5}" srcOrd="1" destOrd="0" presId="urn:microsoft.com/office/officeart/2005/8/layout/list1"/>
    <dgm:cxn modelId="{C4C9BB29-6279-4AAE-970C-1A9ED79C629B}" srcId="{BF175E77-B771-4C57-AA64-2E7FAA508230}" destId="{9CEDC8F8-44D0-491A-A7A4-D22E2B1D5B11}" srcOrd="2" destOrd="0" parTransId="{BF3707C9-30C7-44D8-8BB7-09FAD87BCAC8}" sibTransId="{2C1B2DB2-A53E-4159-9B76-0A028E547BAD}"/>
    <dgm:cxn modelId="{63EF88D9-2B1A-496E-AF2C-CB65ED90FAD4}" type="presOf" srcId="{20BAC8CE-ECD6-49FE-B693-B2DFA2D778B3}" destId="{37C82403-5E05-4C63-AF72-102962DFCFA3}" srcOrd="1" destOrd="0" presId="urn:microsoft.com/office/officeart/2005/8/layout/list1"/>
    <dgm:cxn modelId="{08E2468F-D3D5-43D1-AA85-A09E79639B22}" type="presOf" srcId="{9CEDC8F8-44D0-491A-A7A4-D22E2B1D5B11}" destId="{9EBCE5DE-77E1-425D-9897-CF208E4CDCE1}" srcOrd="0" destOrd="0" presId="urn:microsoft.com/office/officeart/2005/8/layout/list1"/>
    <dgm:cxn modelId="{A6FA9257-E702-4863-B275-F9DBCDD86303}" type="presOf" srcId="{20BAC8CE-ECD6-49FE-B693-B2DFA2D778B3}" destId="{9ED6886A-C57C-4F13-A37E-3D71EDFCA2F9}" srcOrd="0" destOrd="0" presId="urn:microsoft.com/office/officeart/2005/8/layout/list1"/>
    <dgm:cxn modelId="{65CE5B96-3028-459E-9DB4-61009E5A3F98}" type="presOf" srcId="{E172B448-B521-4752-99BC-73CA6FB15969}" destId="{0DF024A7-421D-49F2-83F4-3361AD1810F3}" srcOrd="0" destOrd="0" presId="urn:microsoft.com/office/officeart/2005/8/layout/list1"/>
    <dgm:cxn modelId="{A4706112-BABD-4D54-9367-D2E96E3BEF97}" type="presOf" srcId="{51CA53B4-5E83-4FAE-9136-AB6B22CC1833}" destId="{C4454DAD-EE05-4242-A9D5-F0DD4EE3F517}" srcOrd="0" destOrd="0" presId="urn:microsoft.com/office/officeart/2005/8/layout/list1"/>
    <dgm:cxn modelId="{7BB3DDBA-91BB-422C-909F-E56B52521ED0}" type="presOf" srcId="{9CEDC8F8-44D0-491A-A7A4-D22E2B1D5B11}" destId="{E0B13A17-8FEB-491A-9A14-CDED6EB053A5}" srcOrd="1" destOrd="0" presId="urn:microsoft.com/office/officeart/2005/8/layout/list1"/>
    <dgm:cxn modelId="{D743AFA5-207B-4670-AD37-D26A35238FBD}" type="presOf" srcId="{BF175E77-B771-4C57-AA64-2E7FAA508230}" destId="{9CA4B98A-3E7A-4E5B-A00C-9873C6A1AFCB}" srcOrd="0" destOrd="0" presId="urn:microsoft.com/office/officeart/2005/8/layout/list1"/>
    <dgm:cxn modelId="{7E4D7C82-82EA-4BAD-B139-7EB6FFE8226E}" type="presOf" srcId="{51CA53B4-5E83-4FAE-9136-AB6B22CC1833}" destId="{2C2BD867-6EC5-48E5-838E-A3689E1E5386}" srcOrd="1" destOrd="0" presId="urn:microsoft.com/office/officeart/2005/8/layout/list1"/>
    <dgm:cxn modelId="{E8FB26BD-26D8-45F0-8697-7E8478378514}" type="presParOf" srcId="{9CA4B98A-3E7A-4E5B-A00C-9873C6A1AFCB}" destId="{80F0B46C-AD9B-48B9-96E9-1B8C0A0184F8}" srcOrd="0" destOrd="0" presId="urn:microsoft.com/office/officeart/2005/8/layout/list1"/>
    <dgm:cxn modelId="{FA3ABB12-4A78-49A9-8009-13A84CEF0B58}" type="presParOf" srcId="{80F0B46C-AD9B-48B9-96E9-1B8C0A0184F8}" destId="{C4454DAD-EE05-4242-A9D5-F0DD4EE3F517}" srcOrd="0" destOrd="0" presId="urn:microsoft.com/office/officeart/2005/8/layout/list1"/>
    <dgm:cxn modelId="{9D737A16-1F9B-4AA1-8818-A2E6047EAC4E}" type="presParOf" srcId="{80F0B46C-AD9B-48B9-96E9-1B8C0A0184F8}" destId="{2C2BD867-6EC5-48E5-838E-A3689E1E5386}" srcOrd="1" destOrd="0" presId="urn:microsoft.com/office/officeart/2005/8/layout/list1"/>
    <dgm:cxn modelId="{5EA00D22-AF28-42BB-AB7F-E4E1B1BE2C56}" type="presParOf" srcId="{9CA4B98A-3E7A-4E5B-A00C-9873C6A1AFCB}" destId="{79212987-11A8-4332-B845-E64AFB8EBBBE}" srcOrd="1" destOrd="0" presId="urn:microsoft.com/office/officeart/2005/8/layout/list1"/>
    <dgm:cxn modelId="{EE7F3270-0897-487B-9F24-FDE887A58EBB}" type="presParOf" srcId="{9CA4B98A-3E7A-4E5B-A00C-9873C6A1AFCB}" destId="{358D1880-0804-4375-B97A-1800583C2CA9}" srcOrd="2" destOrd="0" presId="urn:microsoft.com/office/officeart/2005/8/layout/list1"/>
    <dgm:cxn modelId="{B3BFEAD7-42FA-4496-A33F-F9B471D1E385}" type="presParOf" srcId="{9CA4B98A-3E7A-4E5B-A00C-9873C6A1AFCB}" destId="{B30CBAC5-F768-4254-A79F-295A4E84AF2C}" srcOrd="3" destOrd="0" presId="urn:microsoft.com/office/officeart/2005/8/layout/list1"/>
    <dgm:cxn modelId="{A863DC83-D9AF-4FF5-BEAB-284336715A16}" type="presParOf" srcId="{9CA4B98A-3E7A-4E5B-A00C-9873C6A1AFCB}" destId="{C3AF5FFF-E0E8-4682-BBB9-E6CDAA7AD8A2}" srcOrd="4" destOrd="0" presId="urn:microsoft.com/office/officeart/2005/8/layout/list1"/>
    <dgm:cxn modelId="{CE058206-05A2-49FB-9423-4C007D447564}" type="presParOf" srcId="{C3AF5FFF-E0E8-4682-BBB9-E6CDAA7AD8A2}" destId="{9ED6886A-C57C-4F13-A37E-3D71EDFCA2F9}" srcOrd="0" destOrd="0" presId="urn:microsoft.com/office/officeart/2005/8/layout/list1"/>
    <dgm:cxn modelId="{C9F74051-E396-419D-AF67-44A916125171}" type="presParOf" srcId="{C3AF5FFF-E0E8-4682-BBB9-E6CDAA7AD8A2}" destId="{37C82403-5E05-4C63-AF72-102962DFCFA3}" srcOrd="1" destOrd="0" presId="urn:microsoft.com/office/officeart/2005/8/layout/list1"/>
    <dgm:cxn modelId="{AB37FFCA-5A6D-4030-BFD2-A3E650B1C70F}" type="presParOf" srcId="{9CA4B98A-3E7A-4E5B-A00C-9873C6A1AFCB}" destId="{B97324C7-6B15-493B-8A61-0718783967BF}" srcOrd="5" destOrd="0" presId="urn:microsoft.com/office/officeart/2005/8/layout/list1"/>
    <dgm:cxn modelId="{5D019148-4E61-4457-AF9C-2CEBAEDF00CA}" type="presParOf" srcId="{9CA4B98A-3E7A-4E5B-A00C-9873C6A1AFCB}" destId="{58F8163D-5B9A-400E-AEBA-B3B9BACD659F}" srcOrd="6" destOrd="0" presId="urn:microsoft.com/office/officeart/2005/8/layout/list1"/>
    <dgm:cxn modelId="{792AEEF0-325A-4CFF-872A-FD4B1BABA992}" type="presParOf" srcId="{9CA4B98A-3E7A-4E5B-A00C-9873C6A1AFCB}" destId="{5180B924-8483-400B-909D-0102F71DC3CD}" srcOrd="7" destOrd="0" presId="urn:microsoft.com/office/officeart/2005/8/layout/list1"/>
    <dgm:cxn modelId="{A768EA69-C193-4B77-9182-FB3BDFC925AC}" type="presParOf" srcId="{9CA4B98A-3E7A-4E5B-A00C-9873C6A1AFCB}" destId="{709CB389-9378-4550-9B4C-F2B7A41564F7}" srcOrd="8" destOrd="0" presId="urn:microsoft.com/office/officeart/2005/8/layout/list1"/>
    <dgm:cxn modelId="{E3AF30E2-B0DA-40B1-AD48-A577D93BDFD8}" type="presParOf" srcId="{709CB389-9378-4550-9B4C-F2B7A41564F7}" destId="{9EBCE5DE-77E1-425D-9897-CF208E4CDCE1}" srcOrd="0" destOrd="0" presId="urn:microsoft.com/office/officeart/2005/8/layout/list1"/>
    <dgm:cxn modelId="{64A961F3-66A7-41D6-A02A-0CAE5A51747B}" type="presParOf" srcId="{709CB389-9378-4550-9B4C-F2B7A41564F7}" destId="{E0B13A17-8FEB-491A-9A14-CDED6EB053A5}" srcOrd="1" destOrd="0" presId="urn:microsoft.com/office/officeart/2005/8/layout/list1"/>
    <dgm:cxn modelId="{CF9A0607-0716-4BEB-BA35-A1FEB04BA2AB}" type="presParOf" srcId="{9CA4B98A-3E7A-4E5B-A00C-9873C6A1AFCB}" destId="{9846636B-C5CA-4DAF-8E85-A2D9F2959DD0}" srcOrd="9" destOrd="0" presId="urn:microsoft.com/office/officeart/2005/8/layout/list1"/>
    <dgm:cxn modelId="{BAA46975-CE1B-4B45-BC70-CB20D8811CD7}" type="presParOf" srcId="{9CA4B98A-3E7A-4E5B-A00C-9873C6A1AFCB}" destId="{B7B4375B-E5B2-400F-B5C0-898F4A019628}" srcOrd="10" destOrd="0" presId="urn:microsoft.com/office/officeart/2005/8/layout/list1"/>
    <dgm:cxn modelId="{3EF1F801-35D0-4E60-A924-EFB3CA2217E9}" type="presParOf" srcId="{9CA4B98A-3E7A-4E5B-A00C-9873C6A1AFCB}" destId="{AC8B7A23-9347-45B1-B2D0-C9DDB323BA68}" srcOrd="11" destOrd="0" presId="urn:microsoft.com/office/officeart/2005/8/layout/list1"/>
    <dgm:cxn modelId="{2622DED8-F459-4556-951C-8C31D569B46F}" type="presParOf" srcId="{9CA4B98A-3E7A-4E5B-A00C-9873C6A1AFCB}" destId="{A44B7F37-5DDA-439E-8EEF-C1B367A3AF9A}" srcOrd="12" destOrd="0" presId="urn:microsoft.com/office/officeart/2005/8/layout/list1"/>
    <dgm:cxn modelId="{200A9E99-4367-4F9A-9D5B-0C87B35ECF7F}" type="presParOf" srcId="{A44B7F37-5DDA-439E-8EEF-C1B367A3AF9A}" destId="{0DF024A7-421D-49F2-83F4-3361AD1810F3}" srcOrd="0" destOrd="0" presId="urn:microsoft.com/office/officeart/2005/8/layout/list1"/>
    <dgm:cxn modelId="{8F306B01-45BF-4461-AF12-59FE39D84C91}" type="presParOf" srcId="{A44B7F37-5DDA-439E-8EEF-C1B367A3AF9A}" destId="{B5CF297E-3043-4458-8BC6-5DCC8ED9E2F5}" srcOrd="1" destOrd="0" presId="urn:microsoft.com/office/officeart/2005/8/layout/list1"/>
    <dgm:cxn modelId="{A5E126A3-9E3B-4600-BE1A-D8B7A93FE43A}" type="presParOf" srcId="{9CA4B98A-3E7A-4E5B-A00C-9873C6A1AFCB}" destId="{598BDAA5-02E3-4AB2-9CCE-309F075B8085}" srcOrd="13" destOrd="0" presId="urn:microsoft.com/office/officeart/2005/8/layout/list1"/>
    <dgm:cxn modelId="{D7C522B5-BF65-4BEA-9BA1-DCE693A4B712}" type="presParOf" srcId="{9CA4B98A-3E7A-4E5B-A00C-9873C6A1AFCB}" destId="{C9C5B1F7-8E77-4B7B-BDDD-6C36A0C65FF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C567B2-3653-45FE-867C-C426E96C1414}" type="doc">
      <dgm:prSet loTypeId="urn:microsoft.com/office/officeart/2005/8/layout/hList7" loCatId="picture" qsTypeId="urn:microsoft.com/office/officeart/2005/8/quickstyle/simple1" qsCatId="simple" csTypeId="urn:microsoft.com/office/officeart/2005/8/colors/accent1_2" csCatId="accent1" phldr="1"/>
      <dgm:spPr/>
      <dgm:t>
        <a:bodyPr/>
        <a:lstStyle/>
        <a:p>
          <a:endParaRPr lang="es-ES"/>
        </a:p>
      </dgm:t>
    </dgm:pt>
    <dgm:pt modelId="{F9E8DAFE-354A-432E-86A9-2896632EB3AB}">
      <dgm:prSet phldrT="[Texto]" custT="1"/>
      <dgm:spPr/>
      <dgm:t>
        <a:bodyPr/>
        <a:lstStyle/>
        <a:p>
          <a:r>
            <a:rPr lang="es-ES" sz="1800" dirty="0">
              <a:latin typeface="Arial" panose="020B0604020202020204" pitchFamily="34" charset="0"/>
              <a:cs typeface="Arial" panose="020B0604020202020204" pitchFamily="34" charset="0"/>
            </a:rPr>
            <a:t>Sistema de Nacional de Contratación Pública </a:t>
          </a:r>
        </a:p>
        <a:p>
          <a:r>
            <a:rPr lang="es-ES" sz="1800" dirty="0">
              <a:latin typeface="Arial" panose="020B0604020202020204" pitchFamily="34" charset="0"/>
              <a:cs typeface="Arial" panose="020B0604020202020204" pitchFamily="34" charset="0"/>
            </a:rPr>
            <a:t>Sección I, ART9</a:t>
          </a:r>
        </a:p>
      </dgm:t>
    </dgm:pt>
    <dgm:pt modelId="{0254C4B3-21F1-4084-8A81-CEA2C84105AD}" type="parTrans" cxnId="{F6BE288B-60C4-4361-A11D-328C54AF601F}">
      <dgm:prSet/>
      <dgm:spPr/>
      <dgm:t>
        <a:bodyPr/>
        <a:lstStyle/>
        <a:p>
          <a:endParaRPr lang="es-ES"/>
        </a:p>
      </dgm:t>
    </dgm:pt>
    <dgm:pt modelId="{57EBC0EB-C1C6-48A6-B272-F9FC06DCC214}" type="sibTrans" cxnId="{F6BE288B-60C4-4361-A11D-328C54AF601F}">
      <dgm:prSet/>
      <dgm:spPr/>
      <dgm:t>
        <a:bodyPr/>
        <a:lstStyle/>
        <a:p>
          <a:endParaRPr lang="es-ES"/>
        </a:p>
      </dgm:t>
    </dgm:pt>
    <dgm:pt modelId="{426E5762-7EF5-4A77-81D9-96102903E651}">
      <dgm:prSet phldrT="[Texto]" custT="1"/>
      <dgm:spPr/>
      <dgm:t>
        <a:bodyPr/>
        <a:lstStyle/>
        <a:p>
          <a:r>
            <a:rPr lang="es-ES" sz="1800" dirty="0">
              <a:latin typeface="Arial" panose="020B0604020202020204" pitchFamily="34" charset="0"/>
              <a:cs typeface="Arial" panose="020B0604020202020204" pitchFamily="34" charset="0"/>
            </a:rPr>
            <a:t>Reglamento General De La Ley Orgánica Del Sistema Nacional De Contratación Pública ART 28</a:t>
          </a:r>
        </a:p>
      </dgm:t>
    </dgm:pt>
    <dgm:pt modelId="{927AC80F-34FC-4029-8B9B-292AF94A4A53}" type="parTrans" cxnId="{7B565E4D-1299-44C1-9A41-6E4591A99A37}">
      <dgm:prSet/>
      <dgm:spPr/>
      <dgm:t>
        <a:bodyPr/>
        <a:lstStyle/>
        <a:p>
          <a:endParaRPr lang="es-ES"/>
        </a:p>
      </dgm:t>
    </dgm:pt>
    <dgm:pt modelId="{4EBF23C5-74A9-4065-9DA8-5F36C42C2E07}" type="sibTrans" cxnId="{7B565E4D-1299-44C1-9A41-6E4591A99A37}">
      <dgm:prSet/>
      <dgm:spPr/>
      <dgm:t>
        <a:bodyPr/>
        <a:lstStyle/>
        <a:p>
          <a:endParaRPr lang="es-ES"/>
        </a:p>
      </dgm:t>
    </dgm:pt>
    <dgm:pt modelId="{9E20FAF0-F1CA-4AC7-83E3-34E51D89E33B}">
      <dgm:prSet phldrT="[Texto]" custT="1"/>
      <dgm:spPr/>
      <dgm:t>
        <a:bodyPr/>
        <a:lstStyle/>
        <a:p>
          <a:r>
            <a:rPr lang="es-ES" sz="1800" dirty="0">
              <a:latin typeface="Arial" panose="020B0604020202020204" pitchFamily="34" charset="0"/>
              <a:cs typeface="Arial" panose="020B0604020202020204" pitchFamily="34" charset="0"/>
            </a:rPr>
            <a:t>Manual de   Buenas Prácticas en la Contratación Pública</a:t>
          </a:r>
        </a:p>
      </dgm:t>
    </dgm:pt>
    <dgm:pt modelId="{5E35F7A2-82AB-46F6-8AFC-482278443881}" type="parTrans" cxnId="{23FF547C-B3E6-4424-A118-B872F8B046D5}">
      <dgm:prSet/>
      <dgm:spPr/>
      <dgm:t>
        <a:bodyPr/>
        <a:lstStyle/>
        <a:p>
          <a:endParaRPr lang="es-ES"/>
        </a:p>
      </dgm:t>
    </dgm:pt>
    <dgm:pt modelId="{630C0DF9-7F3D-4CD0-9DF4-C5DE80370DD7}" type="sibTrans" cxnId="{23FF547C-B3E6-4424-A118-B872F8B046D5}">
      <dgm:prSet/>
      <dgm:spPr/>
      <dgm:t>
        <a:bodyPr/>
        <a:lstStyle/>
        <a:p>
          <a:endParaRPr lang="es-ES"/>
        </a:p>
      </dgm:t>
    </dgm:pt>
    <dgm:pt modelId="{D9800B46-20D8-467B-94B5-F9890B402C02}">
      <dgm:prSet phldrT="[Texto]" custT="1"/>
      <dgm:spPr/>
      <dgm:t>
        <a:bodyPr/>
        <a:lstStyle/>
        <a:p>
          <a:r>
            <a:rPr lang="es-ES" sz="1800" dirty="0">
              <a:latin typeface="Arial" panose="020B0604020202020204" pitchFamily="34" charset="0"/>
              <a:cs typeface="Arial" panose="020B0604020202020204" pitchFamily="34" charset="0"/>
            </a:rPr>
            <a:t>Ley Orgánica del Sistema Nacional de Contratación </a:t>
          </a:r>
        </a:p>
      </dgm:t>
    </dgm:pt>
    <dgm:pt modelId="{61D0A003-AC9D-4D11-810D-97EAF1DA02B8}" type="parTrans" cxnId="{434160C1-3729-4BC3-A397-321FAAD44A8E}">
      <dgm:prSet/>
      <dgm:spPr/>
      <dgm:t>
        <a:bodyPr/>
        <a:lstStyle/>
        <a:p>
          <a:endParaRPr lang="es-ES"/>
        </a:p>
      </dgm:t>
    </dgm:pt>
    <dgm:pt modelId="{7B803606-1E0A-4CEF-8896-7599DED4E281}" type="sibTrans" cxnId="{434160C1-3729-4BC3-A397-321FAAD44A8E}">
      <dgm:prSet/>
      <dgm:spPr/>
      <dgm:t>
        <a:bodyPr/>
        <a:lstStyle/>
        <a:p>
          <a:endParaRPr lang="es-ES"/>
        </a:p>
      </dgm:t>
    </dgm:pt>
    <dgm:pt modelId="{B64FF19F-D1EC-433F-9701-AD7E73DC9E3B}" type="pres">
      <dgm:prSet presAssocID="{A4C567B2-3653-45FE-867C-C426E96C1414}" presName="Name0" presStyleCnt="0">
        <dgm:presLayoutVars>
          <dgm:dir/>
          <dgm:resizeHandles val="exact"/>
        </dgm:presLayoutVars>
      </dgm:prSet>
      <dgm:spPr/>
      <dgm:t>
        <a:bodyPr/>
        <a:lstStyle/>
        <a:p>
          <a:endParaRPr lang="es-EC"/>
        </a:p>
      </dgm:t>
    </dgm:pt>
    <dgm:pt modelId="{6E470CE5-80FE-4403-B588-6EA88891C2B4}" type="pres">
      <dgm:prSet presAssocID="{A4C567B2-3653-45FE-867C-C426E96C1414}" presName="fgShape" presStyleLbl="fgShp" presStyleIdx="0" presStyleCnt="1"/>
      <dgm:spPr/>
    </dgm:pt>
    <dgm:pt modelId="{8E2C35B1-E307-4A36-B9C5-F2F14376AB25}" type="pres">
      <dgm:prSet presAssocID="{A4C567B2-3653-45FE-867C-C426E96C1414}" presName="linComp" presStyleCnt="0"/>
      <dgm:spPr/>
    </dgm:pt>
    <dgm:pt modelId="{807D70DD-2199-47DC-845F-3FF1A1FB2BC5}" type="pres">
      <dgm:prSet presAssocID="{F9E8DAFE-354A-432E-86A9-2896632EB3AB}" presName="compNode" presStyleCnt="0"/>
      <dgm:spPr/>
    </dgm:pt>
    <dgm:pt modelId="{B6BD98A6-21EB-40EF-8AE8-BC53570A31B5}" type="pres">
      <dgm:prSet presAssocID="{F9E8DAFE-354A-432E-86A9-2896632EB3AB}" presName="bkgdShape" presStyleLbl="node1" presStyleIdx="0" presStyleCnt="4" custLinFactNeighborX="3375" custLinFactNeighborY="63"/>
      <dgm:spPr/>
      <dgm:t>
        <a:bodyPr/>
        <a:lstStyle/>
        <a:p>
          <a:endParaRPr lang="es-EC"/>
        </a:p>
      </dgm:t>
    </dgm:pt>
    <dgm:pt modelId="{2B3C2D22-0EBA-462B-91B4-FBDC126A674A}" type="pres">
      <dgm:prSet presAssocID="{F9E8DAFE-354A-432E-86A9-2896632EB3AB}" presName="nodeTx" presStyleLbl="node1" presStyleIdx="0" presStyleCnt="4">
        <dgm:presLayoutVars>
          <dgm:bulletEnabled val="1"/>
        </dgm:presLayoutVars>
      </dgm:prSet>
      <dgm:spPr/>
      <dgm:t>
        <a:bodyPr/>
        <a:lstStyle/>
        <a:p>
          <a:endParaRPr lang="es-EC"/>
        </a:p>
      </dgm:t>
    </dgm:pt>
    <dgm:pt modelId="{AB206DA9-B7F1-4D62-9672-F7C2A89D61B7}" type="pres">
      <dgm:prSet presAssocID="{F9E8DAFE-354A-432E-86A9-2896632EB3AB}" presName="invisiNode" presStyleLbl="node1" presStyleIdx="0" presStyleCnt="4"/>
      <dgm:spPr/>
    </dgm:pt>
    <dgm:pt modelId="{87162A70-B57C-4AF4-BCAC-1E4A0F141661}" type="pres">
      <dgm:prSet presAssocID="{F9E8DAFE-354A-432E-86A9-2896632EB3AB}" presName="imagNode" presStyleLbl="fgImgPlace1" presStyleIdx="0" presStyleCnt="4" custLinFactNeighborY="-13121"/>
      <dgm:spPr>
        <a:blipFill rotWithShape="1">
          <a:blip xmlns:r="http://schemas.openxmlformats.org/officeDocument/2006/relationships" r:embed="rId1"/>
          <a:stretch>
            <a:fillRect/>
          </a:stretch>
        </a:blipFill>
      </dgm:spPr>
    </dgm:pt>
    <dgm:pt modelId="{38892AB8-896E-4E8A-B858-44A075261A1A}" type="pres">
      <dgm:prSet presAssocID="{57EBC0EB-C1C6-48A6-B272-F9FC06DCC214}" presName="sibTrans" presStyleLbl="sibTrans2D1" presStyleIdx="0" presStyleCnt="0"/>
      <dgm:spPr/>
      <dgm:t>
        <a:bodyPr/>
        <a:lstStyle/>
        <a:p>
          <a:endParaRPr lang="es-EC"/>
        </a:p>
      </dgm:t>
    </dgm:pt>
    <dgm:pt modelId="{3D6A25AB-E987-48B1-B7FF-CC79092A6301}" type="pres">
      <dgm:prSet presAssocID="{426E5762-7EF5-4A77-81D9-96102903E651}" presName="compNode" presStyleCnt="0"/>
      <dgm:spPr/>
    </dgm:pt>
    <dgm:pt modelId="{3CBECCA5-2DFA-46E4-9E90-3D302A4AAEBC}" type="pres">
      <dgm:prSet presAssocID="{426E5762-7EF5-4A77-81D9-96102903E651}" presName="bkgdShape" presStyleLbl="node1" presStyleIdx="1" presStyleCnt="4"/>
      <dgm:spPr/>
      <dgm:t>
        <a:bodyPr/>
        <a:lstStyle/>
        <a:p>
          <a:endParaRPr lang="es-EC"/>
        </a:p>
      </dgm:t>
    </dgm:pt>
    <dgm:pt modelId="{73D6F778-EEF8-4F96-A98D-D86AE953AE5C}" type="pres">
      <dgm:prSet presAssocID="{426E5762-7EF5-4A77-81D9-96102903E651}" presName="nodeTx" presStyleLbl="node1" presStyleIdx="1" presStyleCnt="4">
        <dgm:presLayoutVars>
          <dgm:bulletEnabled val="1"/>
        </dgm:presLayoutVars>
      </dgm:prSet>
      <dgm:spPr/>
      <dgm:t>
        <a:bodyPr/>
        <a:lstStyle/>
        <a:p>
          <a:endParaRPr lang="es-EC"/>
        </a:p>
      </dgm:t>
    </dgm:pt>
    <dgm:pt modelId="{5515B3ED-BEB8-46A3-AD8F-AD477121C7CC}" type="pres">
      <dgm:prSet presAssocID="{426E5762-7EF5-4A77-81D9-96102903E651}" presName="invisiNode" presStyleLbl="node1" presStyleIdx="1" presStyleCnt="4"/>
      <dgm:spPr/>
    </dgm:pt>
    <dgm:pt modelId="{907E1665-8F0A-4AC3-8441-2A907840B08D}" type="pres">
      <dgm:prSet presAssocID="{426E5762-7EF5-4A77-81D9-96102903E651}" presName="imagNode" presStyleLbl="fgImgPlace1" presStyleIdx="1" presStyleCnt="4" custLinFactNeighborY="-13121"/>
      <dgm:spPr>
        <a:blipFill rotWithShape="1">
          <a:blip xmlns:r="http://schemas.openxmlformats.org/officeDocument/2006/relationships" r:embed="rId2"/>
          <a:stretch>
            <a:fillRect/>
          </a:stretch>
        </a:blipFill>
      </dgm:spPr>
    </dgm:pt>
    <dgm:pt modelId="{DAC4A156-8FA5-4502-9EEE-D5F159A6DB8A}" type="pres">
      <dgm:prSet presAssocID="{4EBF23C5-74A9-4065-9DA8-5F36C42C2E07}" presName="sibTrans" presStyleLbl="sibTrans2D1" presStyleIdx="0" presStyleCnt="0"/>
      <dgm:spPr/>
      <dgm:t>
        <a:bodyPr/>
        <a:lstStyle/>
        <a:p>
          <a:endParaRPr lang="es-EC"/>
        </a:p>
      </dgm:t>
    </dgm:pt>
    <dgm:pt modelId="{25DFE1BC-D562-4505-ACE3-C45B4F70B895}" type="pres">
      <dgm:prSet presAssocID="{9E20FAF0-F1CA-4AC7-83E3-34E51D89E33B}" presName="compNode" presStyleCnt="0"/>
      <dgm:spPr/>
    </dgm:pt>
    <dgm:pt modelId="{47742C1D-DE10-4B11-B28F-01C6DC3F5DCB}" type="pres">
      <dgm:prSet presAssocID="{9E20FAF0-F1CA-4AC7-83E3-34E51D89E33B}" presName="bkgdShape" presStyleLbl="node1" presStyleIdx="2" presStyleCnt="4" custLinFactNeighborX="64" custLinFactNeighborY="12500"/>
      <dgm:spPr/>
      <dgm:t>
        <a:bodyPr/>
        <a:lstStyle/>
        <a:p>
          <a:endParaRPr lang="es-EC"/>
        </a:p>
      </dgm:t>
    </dgm:pt>
    <dgm:pt modelId="{EF89DA09-6126-4C30-9EAC-B324CA40983A}" type="pres">
      <dgm:prSet presAssocID="{9E20FAF0-F1CA-4AC7-83E3-34E51D89E33B}" presName="nodeTx" presStyleLbl="node1" presStyleIdx="2" presStyleCnt="4">
        <dgm:presLayoutVars>
          <dgm:bulletEnabled val="1"/>
        </dgm:presLayoutVars>
      </dgm:prSet>
      <dgm:spPr/>
      <dgm:t>
        <a:bodyPr/>
        <a:lstStyle/>
        <a:p>
          <a:endParaRPr lang="es-EC"/>
        </a:p>
      </dgm:t>
    </dgm:pt>
    <dgm:pt modelId="{C0A9AA02-C9B4-439B-B3A6-229F91BDC954}" type="pres">
      <dgm:prSet presAssocID="{9E20FAF0-F1CA-4AC7-83E3-34E51D89E33B}" presName="invisiNode" presStyleLbl="node1" presStyleIdx="2" presStyleCnt="4"/>
      <dgm:spPr/>
    </dgm:pt>
    <dgm:pt modelId="{39A850B5-7D0C-48A3-AF2A-9ED1800B7421}" type="pres">
      <dgm:prSet presAssocID="{9E20FAF0-F1CA-4AC7-83E3-34E51D89E33B}" presName="imagNode" presStyleLbl="fgImgPlace1" presStyleIdx="2" presStyleCnt="4" custLinFactNeighborY="-7661"/>
      <dgm:spPr>
        <a:blipFill rotWithShape="1">
          <a:blip xmlns:r="http://schemas.openxmlformats.org/officeDocument/2006/relationships" r:embed="rId3"/>
          <a:stretch>
            <a:fillRect/>
          </a:stretch>
        </a:blipFill>
      </dgm:spPr>
    </dgm:pt>
    <dgm:pt modelId="{E98A39F1-7182-4219-966D-0031FF1BDD2E}" type="pres">
      <dgm:prSet presAssocID="{630C0DF9-7F3D-4CD0-9DF4-C5DE80370DD7}" presName="sibTrans" presStyleLbl="sibTrans2D1" presStyleIdx="0" presStyleCnt="0"/>
      <dgm:spPr/>
      <dgm:t>
        <a:bodyPr/>
        <a:lstStyle/>
        <a:p>
          <a:endParaRPr lang="es-EC"/>
        </a:p>
      </dgm:t>
    </dgm:pt>
    <dgm:pt modelId="{2986CA2D-0F37-41B7-AF50-0AF0B3A73264}" type="pres">
      <dgm:prSet presAssocID="{D9800B46-20D8-467B-94B5-F9890B402C02}" presName="compNode" presStyleCnt="0"/>
      <dgm:spPr/>
    </dgm:pt>
    <dgm:pt modelId="{5E011EB9-DB36-4022-9270-8F8E60B67A70}" type="pres">
      <dgm:prSet presAssocID="{D9800B46-20D8-467B-94B5-F9890B402C02}" presName="bkgdShape" presStyleLbl="node1" presStyleIdx="3" presStyleCnt="4"/>
      <dgm:spPr/>
      <dgm:t>
        <a:bodyPr/>
        <a:lstStyle/>
        <a:p>
          <a:endParaRPr lang="es-EC"/>
        </a:p>
      </dgm:t>
    </dgm:pt>
    <dgm:pt modelId="{113BFA5D-822B-4AC8-86C8-958C266FD968}" type="pres">
      <dgm:prSet presAssocID="{D9800B46-20D8-467B-94B5-F9890B402C02}" presName="nodeTx" presStyleLbl="node1" presStyleIdx="3" presStyleCnt="4">
        <dgm:presLayoutVars>
          <dgm:bulletEnabled val="1"/>
        </dgm:presLayoutVars>
      </dgm:prSet>
      <dgm:spPr/>
      <dgm:t>
        <a:bodyPr/>
        <a:lstStyle/>
        <a:p>
          <a:endParaRPr lang="es-EC"/>
        </a:p>
      </dgm:t>
    </dgm:pt>
    <dgm:pt modelId="{658CBFA0-91CE-499A-A4D3-594C4481E583}" type="pres">
      <dgm:prSet presAssocID="{D9800B46-20D8-467B-94B5-F9890B402C02}" presName="invisiNode" presStyleLbl="node1" presStyleIdx="3" presStyleCnt="4"/>
      <dgm:spPr/>
    </dgm:pt>
    <dgm:pt modelId="{C889B5CC-471C-4CE1-A25A-95C0AAB634CB}" type="pres">
      <dgm:prSet presAssocID="{D9800B46-20D8-467B-94B5-F9890B402C02}" presName="imagNode" presStyleLbl="fgImgPlace1" presStyleIdx="3" presStyleCnt="4" custLinFactNeighborY="-7661"/>
      <dgm:spPr>
        <a:blipFill>
          <a:blip xmlns:r="http://schemas.openxmlformats.org/officeDocument/2006/relationships" r:embed="rId4">
            <a:extLst>
              <a:ext uri="{28A0092B-C50C-407E-A947-70E740481C1C}">
                <a14:useLocalDpi xmlns:a14="http://schemas.microsoft.com/office/drawing/2010/main" val="0"/>
              </a:ext>
            </a:extLst>
          </a:blip>
          <a:srcRect/>
          <a:stretch>
            <a:fillRect l="-39000" r="-39000"/>
          </a:stretch>
        </a:blipFill>
      </dgm:spPr>
    </dgm:pt>
  </dgm:ptLst>
  <dgm:cxnLst>
    <dgm:cxn modelId="{7C421ADF-A401-4588-8E25-269F24C3A691}" type="presOf" srcId="{D9800B46-20D8-467B-94B5-F9890B402C02}" destId="{113BFA5D-822B-4AC8-86C8-958C266FD968}" srcOrd="1" destOrd="0" presId="urn:microsoft.com/office/officeart/2005/8/layout/hList7"/>
    <dgm:cxn modelId="{4A5AB700-E450-4160-81CA-405F729812EC}" type="presOf" srcId="{9E20FAF0-F1CA-4AC7-83E3-34E51D89E33B}" destId="{EF89DA09-6126-4C30-9EAC-B324CA40983A}" srcOrd="1" destOrd="0" presId="urn:microsoft.com/office/officeart/2005/8/layout/hList7"/>
    <dgm:cxn modelId="{23FF547C-B3E6-4424-A118-B872F8B046D5}" srcId="{A4C567B2-3653-45FE-867C-C426E96C1414}" destId="{9E20FAF0-F1CA-4AC7-83E3-34E51D89E33B}" srcOrd="2" destOrd="0" parTransId="{5E35F7A2-82AB-46F6-8AFC-482278443881}" sibTransId="{630C0DF9-7F3D-4CD0-9DF4-C5DE80370DD7}"/>
    <dgm:cxn modelId="{F6BE288B-60C4-4361-A11D-328C54AF601F}" srcId="{A4C567B2-3653-45FE-867C-C426E96C1414}" destId="{F9E8DAFE-354A-432E-86A9-2896632EB3AB}" srcOrd="0" destOrd="0" parTransId="{0254C4B3-21F1-4084-8A81-CEA2C84105AD}" sibTransId="{57EBC0EB-C1C6-48A6-B272-F9FC06DCC214}"/>
    <dgm:cxn modelId="{3C49E89B-7FFF-4147-BE83-8EC9159C5414}" type="presOf" srcId="{57EBC0EB-C1C6-48A6-B272-F9FC06DCC214}" destId="{38892AB8-896E-4E8A-B858-44A075261A1A}" srcOrd="0" destOrd="0" presId="urn:microsoft.com/office/officeart/2005/8/layout/hList7"/>
    <dgm:cxn modelId="{CD8C4B59-6A1D-4007-9D28-2728BFAB93B6}" type="presOf" srcId="{426E5762-7EF5-4A77-81D9-96102903E651}" destId="{3CBECCA5-2DFA-46E4-9E90-3D302A4AAEBC}" srcOrd="0" destOrd="0" presId="urn:microsoft.com/office/officeart/2005/8/layout/hList7"/>
    <dgm:cxn modelId="{AC0F81B1-5416-431A-BE9B-00815C91C60A}" type="presOf" srcId="{426E5762-7EF5-4A77-81D9-96102903E651}" destId="{73D6F778-EEF8-4F96-A98D-D86AE953AE5C}" srcOrd="1" destOrd="0" presId="urn:microsoft.com/office/officeart/2005/8/layout/hList7"/>
    <dgm:cxn modelId="{7B565E4D-1299-44C1-9A41-6E4591A99A37}" srcId="{A4C567B2-3653-45FE-867C-C426E96C1414}" destId="{426E5762-7EF5-4A77-81D9-96102903E651}" srcOrd="1" destOrd="0" parTransId="{927AC80F-34FC-4029-8B9B-292AF94A4A53}" sibTransId="{4EBF23C5-74A9-4065-9DA8-5F36C42C2E07}"/>
    <dgm:cxn modelId="{6E7AEE77-D5AE-4544-A764-BC201A39D2E6}" type="presOf" srcId="{4EBF23C5-74A9-4065-9DA8-5F36C42C2E07}" destId="{DAC4A156-8FA5-4502-9EEE-D5F159A6DB8A}" srcOrd="0" destOrd="0" presId="urn:microsoft.com/office/officeart/2005/8/layout/hList7"/>
    <dgm:cxn modelId="{5BF9DB98-6C99-40D1-8991-50DF67A46DB4}" type="presOf" srcId="{F9E8DAFE-354A-432E-86A9-2896632EB3AB}" destId="{2B3C2D22-0EBA-462B-91B4-FBDC126A674A}" srcOrd="1" destOrd="0" presId="urn:microsoft.com/office/officeart/2005/8/layout/hList7"/>
    <dgm:cxn modelId="{434160C1-3729-4BC3-A397-321FAAD44A8E}" srcId="{A4C567B2-3653-45FE-867C-C426E96C1414}" destId="{D9800B46-20D8-467B-94B5-F9890B402C02}" srcOrd="3" destOrd="0" parTransId="{61D0A003-AC9D-4D11-810D-97EAF1DA02B8}" sibTransId="{7B803606-1E0A-4CEF-8896-7599DED4E281}"/>
    <dgm:cxn modelId="{B7A50D80-6E8F-469F-A44D-E9ED1ECF0219}" type="presOf" srcId="{A4C567B2-3653-45FE-867C-C426E96C1414}" destId="{B64FF19F-D1EC-433F-9701-AD7E73DC9E3B}" srcOrd="0" destOrd="0" presId="urn:microsoft.com/office/officeart/2005/8/layout/hList7"/>
    <dgm:cxn modelId="{39CF7AF8-0134-4F36-8A92-CFB8D74811CC}" type="presOf" srcId="{630C0DF9-7F3D-4CD0-9DF4-C5DE80370DD7}" destId="{E98A39F1-7182-4219-966D-0031FF1BDD2E}" srcOrd="0" destOrd="0" presId="urn:microsoft.com/office/officeart/2005/8/layout/hList7"/>
    <dgm:cxn modelId="{0A848874-2E90-4FA8-BB34-5B1D809A1FC3}" type="presOf" srcId="{D9800B46-20D8-467B-94B5-F9890B402C02}" destId="{5E011EB9-DB36-4022-9270-8F8E60B67A70}" srcOrd="0" destOrd="0" presId="urn:microsoft.com/office/officeart/2005/8/layout/hList7"/>
    <dgm:cxn modelId="{9C6E4420-CB59-4591-8813-15A6BF175D9D}" type="presOf" srcId="{F9E8DAFE-354A-432E-86A9-2896632EB3AB}" destId="{B6BD98A6-21EB-40EF-8AE8-BC53570A31B5}" srcOrd="0" destOrd="0" presId="urn:microsoft.com/office/officeart/2005/8/layout/hList7"/>
    <dgm:cxn modelId="{38019734-D09B-42EE-86D0-97C4F6D93EFE}" type="presOf" srcId="{9E20FAF0-F1CA-4AC7-83E3-34E51D89E33B}" destId="{47742C1D-DE10-4B11-B28F-01C6DC3F5DCB}" srcOrd="0" destOrd="0" presId="urn:microsoft.com/office/officeart/2005/8/layout/hList7"/>
    <dgm:cxn modelId="{3018815B-8712-4D97-B5CD-38272B528AC2}" type="presParOf" srcId="{B64FF19F-D1EC-433F-9701-AD7E73DC9E3B}" destId="{6E470CE5-80FE-4403-B588-6EA88891C2B4}" srcOrd="0" destOrd="0" presId="urn:microsoft.com/office/officeart/2005/8/layout/hList7"/>
    <dgm:cxn modelId="{3C28D77A-F76C-498E-B9C3-0DB4C2F0C6A4}" type="presParOf" srcId="{B64FF19F-D1EC-433F-9701-AD7E73DC9E3B}" destId="{8E2C35B1-E307-4A36-B9C5-F2F14376AB25}" srcOrd="1" destOrd="0" presId="urn:microsoft.com/office/officeart/2005/8/layout/hList7"/>
    <dgm:cxn modelId="{87AC7ADC-04C8-4250-99E3-D1F631AAFC14}" type="presParOf" srcId="{8E2C35B1-E307-4A36-B9C5-F2F14376AB25}" destId="{807D70DD-2199-47DC-845F-3FF1A1FB2BC5}" srcOrd="0" destOrd="0" presId="urn:microsoft.com/office/officeart/2005/8/layout/hList7"/>
    <dgm:cxn modelId="{28185681-F008-4B19-80C8-39DDB515A9F4}" type="presParOf" srcId="{807D70DD-2199-47DC-845F-3FF1A1FB2BC5}" destId="{B6BD98A6-21EB-40EF-8AE8-BC53570A31B5}" srcOrd="0" destOrd="0" presId="urn:microsoft.com/office/officeart/2005/8/layout/hList7"/>
    <dgm:cxn modelId="{36DFF135-89E1-4D59-A4B0-1F957965D30D}" type="presParOf" srcId="{807D70DD-2199-47DC-845F-3FF1A1FB2BC5}" destId="{2B3C2D22-0EBA-462B-91B4-FBDC126A674A}" srcOrd="1" destOrd="0" presId="urn:microsoft.com/office/officeart/2005/8/layout/hList7"/>
    <dgm:cxn modelId="{61EABDC1-27FB-4157-BA30-F6B06E22C694}" type="presParOf" srcId="{807D70DD-2199-47DC-845F-3FF1A1FB2BC5}" destId="{AB206DA9-B7F1-4D62-9672-F7C2A89D61B7}" srcOrd="2" destOrd="0" presId="urn:microsoft.com/office/officeart/2005/8/layout/hList7"/>
    <dgm:cxn modelId="{0C971E3F-51BD-46CD-A622-096703C6856F}" type="presParOf" srcId="{807D70DD-2199-47DC-845F-3FF1A1FB2BC5}" destId="{87162A70-B57C-4AF4-BCAC-1E4A0F141661}" srcOrd="3" destOrd="0" presId="urn:microsoft.com/office/officeart/2005/8/layout/hList7"/>
    <dgm:cxn modelId="{E47AD852-6FF0-4F15-B2F5-4F200352B281}" type="presParOf" srcId="{8E2C35B1-E307-4A36-B9C5-F2F14376AB25}" destId="{38892AB8-896E-4E8A-B858-44A075261A1A}" srcOrd="1" destOrd="0" presId="urn:microsoft.com/office/officeart/2005/8/layout/hList7"/>
    <dgm:cxn modelId="{D1BF4923-082C-4944-81A8-F3DBB9D34D1E}" type="presParOf" srcId="{8E2C35B1-E307-4A36-B9C5-F2F14376AB25}" destId="{3D6A25AB-E987-48B1-B7FF-CC79092A6301}" srcOrd="2" destOrd="0" presId="urn:microsoft.com/office/officeart/2005/8/layout/hList7"/>
    <dgm:cxn modelId="{CC0F69CC-6FFF-4660-928D-D4956925E0C2}" type="presParOf" srcId="{3D6A25AB-E987-48B1-B7FF-CC79092A6301}" destId="{3CBECCA5-2DFA-46E4-9E90-3D302A4AAEBC}" srcOrd="0" destOrd="0" presId="urn:microsoft.com/office/officeart/2005/8/layout/hList7"/>
    <dgm:cxn modelId="{D30358B2-0F38-4088-9722-E91B11957B6A}" type="presParOf" srcId="{3D6A25AB-E987-48B1-B7FF-CC79092A6301}" destId="{73D6F778-EEF8-4F96-A98D-D86AE953AE5C}" srcOrd="1" destOrd="0" presId="urn:microsoft.com/office/officeart/2005/8/layout/hList7"/>
    <dgm:cxn modelId="{7E9D10B3-6BDF-47C1-B9C8-9C77562E2BE2}" type="presParOf" srcId="{3D6A25AB-E987-48B1-B7FF-CC79092A6301}" destId="{5515B3ED-BEB8-46A3-AD8F-AD477121C7CC}" srcOrd="2" destOrd="0" presId="urn:microsoft.com/office/officeart/2005/8/layout/hList7"/>
    <dgm:cxn modelId="{CBA92496-0581-4EBE-BCD1-F8D702DFE1B0}" type="presParOf" srcId="{3D6A25AB-E987-48B1-B7FF-CC79092A6301}" destId="{907E1665-8F0A-4AC3-8441-2A907840B08D}" srcOrd="3" destOrd="0" presId="urn:microsoft.com/office/officeart/2005/8/layout/hList7"/>
    <dgm:cxn modelId="{E67FAA1D-70B3-446F-89D0-2B676E39844B}" type="presParOf" srcId="{8E2C35B1-E307-4A36-B9C5-F2F14376AB25}" destId="{DAC4A156-8FA5-4502-9EEE-D5F159A6DB8A}" srcOrd="3" destOrd="0" presId="urn:microsoft.com/office/officeart/2005/8/layout/hList7"/>
    <dgm:cxn modelId="{C5C12D25-805E-4C13-898D-30E9DE4236D9}" type="presParOf" srcId="{8E2C35B1-E307-4A36-B9C5-F2F14376AB25}" destId="{25DFE1BC-D562-4505-ACE3-C45B4F70B895}" srcOrd="4" destOrd="0" presId="urn:microsoft.com/office/officeart/2005/8/layout/hList7"/>
    <dgm:cxn modelId="{B732428F-5959-42CF-B86B-0CFF41ECB4C7}" type="presParOf" srcId="{25DFE1BC-D562-4505-ACE3-C45B4F70B895}" destId="{47742C1D-DE10-4B11-B28F-01C6DC3F5DCB}" srcOrd="0" destOrd="0" presId="urn:microsoft.com/office/officeart/2005/8/layout/hList7"/>
    <dgm:cxn modelId="{7F257931-A1B0-4122-B8D4-955DF2D246FC}" type="presParOf" srcId="{25DFE1BC-D562-4505-ACE3-C45B4F70B895}" destId="{EF89DA09-6126-4C30-9EAC-B324CA40983A}" srcOrd="1" destOrd="0" presId="urn:microsoft.com/office/officeart/2005/8/layout/hList7"/>
    <dgm:cxn modelId="{9ED1EEBA-49E2-4133-9569-D244448D1C38}" type="presParOf" srcId="{25DFE1BC-D562-4505-ACE3-C45B4F70B895}" destId="{C0A9AA02-C9B4-439B-B3A6-229F91BDC954}" srcOrd="2" destOrd="0" presId="urn:microsoft.com/office/officeart/2005/8/layout/hList7"/>
    <dgm:cxn modelId="{50B83A31-7DA9-423C-96D5-9F441BDF807D}" type="presParOf" srcId="{25DFE1BC-D562-4505-ACE3-C45B4F70B895}" destId="{39A850B5-7D0C-48A3-AF2A-9ED1800B7421}" srcOrd="3" destOrd="0" presId="urn:microsoft.com/office/officeart/2005/8/layout/hList7"/>
    <dgm:cxn modelId="{AA9D525A-8CE1-48C3-8419-DF9FA3CA1146}" type="presParOf" srcId="{8E2C35B1-E307-4A36-B9C5-F2F14376AB25}" destId="{E98A39F1-7182-4219-966D-0031FF1BDD2E}" srcOrd="5" destOrd="0" presId="urn:microsoft.com/office/officeart/2005/8/layout/hList7"/>
    <dgm:cxn modelId="{894CEB58-7F15-4B1B-8FA2-622B72CCED67}" type="presParOf" srcId="{8E2C35B1-E307-4A36-B9C5-F2F14376AB25}" destId="{2986CA2D-0F37-41B7-AF50-0AF0B3A73264}" srcOrd="6" destOrd="0" presId="urn:microsoft.com/office/officeart/2005/8/layout/hList7"/>
    <dgm:cxn modelId="{81EA1EEC-09B4-46CE-87CE-771EBA4DB842}" type="presParOf" srcId="{2986CA2D-0F37-41B7-AF50-0AF0B3A73264}" destId="{5E011EB9-DB36-4022-9270-8F8E60B67A70}" srcOrd="0" destOrd="0" presId="urn:microsoft.com/office/officeart/2005/8/layout/hList7"/>
    <dgm:cxn modelId="{25CFB115-B31B-49A7-A0A6-433E057523ED}" type="presParOf" srcId="{2986CA2D-0F37-41B7-AF50-0AF0B3A73264}" destId="{113BFA5D-822B-4AC8-86C8-958C266FD968}" srcOrd="1" destOrd="0" presId="urn:microsoft.com/office/officeart/2005/8/layout/hList7"/>
    <dgm:cxn modelId="{8F2C4E36-EE77-4B31-B106-56FC31F4453C}" type="presParOf" srcId="{2986CA2D-0F37-41B7-AF50-0AF0B3A73264}" destId="{658CBFA0-91CE-499A-A4D3-594C4481E583}" srcOrd="2" destOrd="0" presId="urn:microsoft.com/office/officeart/2005/8/layout/hList7"/>
    <dgm:cxn modelId="{F25CFA9B-6649-430A-AA11-65DF2D5E5379}" type="presParOf" srcId="{2986CA2D-0F37-41B7-AF50-0AF0B3A73264}" destId="{C889B5CC-471C-4CE1-A25A-95C0AAB634C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1C7AEB-DB82-4B9E-AEA1-3FBBF0AF542F}"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3A3C90C4-93A9-4032-ADF7-FA99A43DB59F}">
      <dgm:prSet phldrT="[Texto]" custT="1"/>
      <dgm:spPr/>
      <dgm:t>
        <a:bodyPr/>
        <a:lstStyle/>
        <a:p>
          <a:r>
            <a:rPr lang="es-EC" sz="1800" b="0" u="none" dirty="0">
              <a:solidFill>
                <a:schemeClr val="tx1"/>
              </a:solidFill>
              <a:hlinkClick xmlns:r="http://schemas.openxmlformats.org/officeDocument/2006/relationships" r:id="rId1" action="ppaction://hlinkfile"/>
            </a:rPr>
            <a:t>Solicitud de Requerimiento</a:t>
          </a:r>
          <a:endParaRPr lang="es-EC" sz="1800" b="0" u="none" dirty="0">
            <a:solidFill>
              <a:schemeClr val="tx1"/>
            </a:solidFill>
          </a:endParaRPr>
        </a:p>
      </dgm:t>
    </dgm:pt>
    <dgm:pt modelId="{5EB05395-B715-4D48-BD35-033274D60B11}" type="parTrans" cxnId="{2C61A85D-7D4B-4C88-BA5D-7331762CE920}">
      <dgm:prSet/>
      <dgm:spPr/>
      <dgm:t>
        <a:bodyPr/>
        <a:lstStyle/>
        <a:p>
          <a:endParaRPr lang="es-EC" sz="2400" u="none">
            <a:solidFill>
              <a:schemeClr val="tx1"/>
            </a:solidFill>
          </a:endParaRPr>
        </a:p>
      </dgm:t>
    </dgm:pt>
    <dgm:pt modelId="{6A896735-8EE8-4781-95AB-AA34B7D4850F}" type="sibTrans" cxnId="{2C61A85D-7D4B-4C88-BA5D-7331762CE920}">
      <dgm:prSet/>
      <dgm:spPr/>
      <dgm:t>
        <a:bodyPr/>
        <a:lstStyle/>
        <a:p>
          <a:endParaRPr lang="es-EC" sz="2400" u="none">
            <a:solidFill>
              <a:schemeClr val="tx1"/>
            </a:solidFill>
          </a:endParaRPr>
        </a:p>
      </dgm:t>
    </dgm:pt>
    <dgm:pt modelId="{C2427E2C-7309-4DA5-85EE-AD2458977D2C}">
      <dgm:prSet phldrT="[Texto]" custT="1"/>
      <dgm:spPr/>
      <dgm:t>
        <a:bodyPr/>
        <a:lstStyle/>
        <a:p>
          <a:r>
            <a:rPr lang="es-EC" sz="1800" b="0" u="none" dirty="0">
              <a:solidFill>
                <a:schemeClr val="tx1"/>
              </a:solidFill>
              <a:hlinkClick xmlns:r="http://schemas.openxmlformats.org/officeDocument/2006/relationships" r:id="rId2" action="ppaction://hlinkfile"/>
            </a:rPr>
            <a:t>Informe de Necesidad</a:t>
          </a:r>
          <a:endParaRPr lang="es-EC" sz="1800" b="0" u="none" dirty="0">
            <a:solidFill>
              <a:schemeClr val="tx1"/>
            </a:solidFill>
          </a:endParaRPr>
        </a:p>
      </dgm:t>
    </dgm:pt>
    <dgm:pt modelId="{AC49F7FB-36DA-4D59-8D7D-7409E8A0F917}" type="parTrans" cxnId="{0CEE94DB-6008-447F-8C5C-8706167C1E6D}">
      <dgm:prSet/>
      <dgm:spPr/>
      <dgm:t>
        <a:bodyPr/>
        <a:lstStyle/>
        <a:p>
          <a:endParaRPr lang="es-EC" sz="2400" u="none">
            <a:solidFill>
              <a:schemeClr val="tx1"/>
            </a:solidFill>
          </a:endParaRPr>
        </a:p>
      </dgm:t>
    </dgm:pt>
    <dgm:pt modelId="{6F03EF27-035F-4CD5-B074-E54BFCA435E7}" type="sibTrans" cxnId="{0CEE94DB-6008-447F-8C5C-8706167C1E6D}">
      <dgm:prSet/>
      <dgm:spPr/>
      <dgm:t>
        <a:bodyPr/>
        <a:lstStyle/>
        <a:p>
          <a:endParaRPr lang="es-EC" sz="2400" u="none">
            <a:solidFill>
              <a:schemeClr val="tx1"/>
            </a:solidFill>
          </a:endParaRPr>
        </a:p>
      </dgm:t>
    </dgm:pt>
    <dgm:pt modelId="{4AD98927-53B3-49F0-865F-830748BF8FC9}">
      <dgm:prSet phldrT="[Texto]" custT="1"/>
      <dgm:spPr/>
      <dgm:t>
        <a:bodyPr/>
        <a:lstStyle/>
        <a:p>
          <a:r>
            <a:rPr lang="es-EC" sz="1800" b="0" u="none" dirty="0">
              <a:solidFill>
                <a:schemeClr val="tx1"/>
              </a:solidFill>
              <a:hlinkClick xmlns:r="http://schemas.openxmlformats.org/officeDocument/2006/relationships" r:id="rId3" action="ppaction://hlinkfile"/>
            </a:rPr>
            <a:t>Especificaciones Técnicas (Bienes)</a:t>
          </a:r>
          <a:endParaRPr lang="es-EC" sz="1800" b="0" u="none" dirty="0">
            <a:solidFill>
              <a:schemeClr val="tx1"/>
            </a:solidFill>
          </a:endParaRPr>
        </a:p>
      </dgm:t>
    </dgm:pt>
    <dgm:pt modelId="{902D197C-C1E8-4C94-8BC5-C8DDC99A23D8}" type="parTrans" cxnId="{99CA3E75-9DCB-4A34-888A-D7013B95B3A7}">
      <dgm:prSet/>
      <dgm:spPr/>
      <dgm:t>
        <a:bodyPr/>
        <a:lstStyle/>
        <a:p>
          <a:endParaRPr lang="es-EC" sz="2400" u="none">
            <a:solidFill>
              <a:schemeClr val="tx1"/>
            </a:solidFill>
          </a:endParaRPr>
        </a:p>
      </dgm:t>
    </dgm:pt>
    <dgm:pt modelId="{5439180C-F8E7-4184-B3AE-64FA465A2FB5}" type="sibTrans" cxnId="{99CA3E75-9DCB-4A34-888A-D7013B95B3A7}">
      <dgm:prSet/>
      <dgm:spPr/>
      <dgm:t>
        <a:bodyPr/>
        <a:lstStyle/>
        <a:p>
          <a:endParaRPr lang="es-EC" sz="2400" u="none">
            <a:solidFill>
              <a:schemeClr val="tx1"/>
            </a:solidFill>
          </a:endParaRPr>
        </a:p>
      </dgm:t>
    </dgm:pt>
    <dgm:pt modelId="{C03EC6BB-5CEF-499D-961E-815AFBCDF68B}">
      <dgm:prSet phldrT="[Texto]" custT="1"/>
      <dgm:spPr/>
      <dgm:t>
        <a:bodyPr/>
        <a:lstStyle/>
        <a:p>
          <a:r>
            <a:rPr lang="es-EC" sz="1800" b="0" u="none" dirty="0">
              <a:solidFill>
                <a:schemeClr val="tx1"/>
              </a:solidFill>
              <a:hlinkClick xmlns:r="http://schemas.openxmlformats.org/officeDocument/2006/relationships" r:id="rId4" action="ppaction://hlinkfile"/>
            </a:rPr>
            <a:t>Términos de Referencia (Servicios)</a:t>
          </a:r>
          <a:endParaRPr lang="es-EC" sz="1800" b="0" u="none" dirty="0">
            <a:solidFill>
              <a:schemeClr val="tx1"/>
            </a:solidFill>
          </a:endParaRPr>
        </a:p>
      </dgm:t>
    </dgm:pt>
    <dgm:pt modelId="{818CF49A-47FC-4F7E-9F53-74FB25725999}" type="parTrans" cxnId="{0020442D-B1B0-43B5-903C-438C561B4C36}">
      <dgm:prSet/>
      <dgm:spPr/>
      <dgm:t>
        <a:bodyPr/>
        <a:lstStyle/>
        <a:p>
          <a:endParaRPr lang="es-EC" sz="2400" u="none">
            <a:solidFill>
              <a:schemeClr val="tx1"/>
            </a:solidFill>
          </a:endParaRPr>
        </a:p>
      </dgm:t>
    </dgm:pt>
    <dgm:pt modelId="{561616ED-CC22-4407-AE07-925767DFF852}" type="sibTrans" cxnId="{0020442D-B1B0-43B5-903C-438C561B4C36}">
      <dgm:prSet/>
      <dgm:spPr/>
      <dgm:t>
        <a:bodyPr/>
        <a:lstStyle/>
        <a:p>
          <a:endParaRPr lang="es-EC" sz="2400" u="none">
            <a:solidFill>
              <a:schemeClr val="tx1"/>
            </a:solidFill>
          </a:endParaRPr>
        </a:p>
      </dgm:t>
    </dgm:pt>
    <dgm:pt modelId="{48950716-07DD-4AC8-9354-BF02338D1429}">
      <dgm:prSet phldrT="[Texto]" custT="1"/>
      <dgm:spPr/>
      <dgm:t>
        <a:bodyPr/>
        <a:lstStyle/>
        <a:p>
          <a:r>
            <a:rPr lang="es-EC" sz="1800" b="0" u="none" dirty="0">
              <a:solidFill>
                <a:schemeClr val="tx1"/>
              </a:solidFill>
              <a:hlinkClick xmlns:r="http://schemas.openxmlformats.org/officeDocument/2006/relationships" r:id="rId5" action="ppaction://hlinkfile"/>
            </a:rPr>
            <a:t>  Estudio de Mercado </a:t>
          </a:r>
          <a:r>
            <a:rPr lang="es-EC" sz="1800" b="0" u="none" dirty="0">
              <a:solidFill>
                <a:schemeClr val="tx1"/>
              </a:solidFill>
            </a:rPr>
            <a:t>(Excepto Catálogo Electrónico)</a:t>
          </a:r>
        </a:p>
      </dgm:t>
    </dgm:pt>
    <dgm:pt modelId="{81D63C01-A9D7-482D-B755-2830C5BBA5DD}" type="parTrans" cxnId="{FDD0D20E-D089-4714-B84A-B47DDDD18EA7}">
      <dgm:prSet/>
      <dgm:spPr/>
      <dgm:t>
        <a:bodyPr/>
        <a:lstStyle/>
        <a:p>
          <a:endParaRPr lang="es-EC" sz="2400" u="none">
            <a:solidFill>
              <a:schemeClr val="tx1"/>
            </a:solidFill>
          </a:endParaRPr>
        </a:p>
      </dgm:t>
    </dgm:pt>
    <dgm:pt modelId="{8B6D4A20-E442-4118-8CDD-036EBA3C814A}" type="sibTrans" cxnId="{FDD0D20E-D089-4714-B84A-B47DDDD18EA7}">
      <dgm:prSet/>
      <dgm:spPr/>
      <dgm:t>
        <a:bodyPr/>
        <a:lstStyle/>
        <a:p>
          <a:endParaRPr lang="es-EC" sz="2400" u="none">
            <a:solidFill>
              <a:schemeClr val="tx1"/>
            </a:solidFill>
          </a:endParaRPr>
        </a:p>
      </dgm:t>
    </dgm:pt>
    <dgm:pt modelId="{8C2B3D31-21F1-468C-819F-D34995500B97}" type="pres">
      <dgm:prSet presAssocID="{E51C7AEB-DB82-4B9E-AEA1-3FBBF0AF542F}" presName="Name0" presStyleCnt="0">
        <dgm:presLayoutVars>
          <dgm:chMax val="7"/>
          <dgm:chPref val="7"/>
          <dgm:dir/>
        </dgm:presLayoutVars>
      </dgm:prSet>
      <dgm:spPr/>
      <dgm:t>
        <a:bodyPr/>
        <a:lstStyle/>
        <a:p>
          <a:endParaRPr lang="es-EC"/>
        </a:p>
      </dgm:t>
    </dgm:pt>
    <dgm:pt modelId="{2878B1EE-B3DA-48C6-B770-975672B6B5DE}" type="pres">
      <dgm:prSet presAssocID="{E51C7AEB-DB82-4B9E-AEA1-3FBBF0AF542F}" presName="Name1" presStyleCnt="0"/>
      <dgm:spPr/>
    </dgm:pt>
    <dgm:pt modelId="{8DE7C600-EC4F-48D8-A962-C6D0D89ABCCD}" type="pres">
      <dgm:prSet presAssocID="{E51C7AEB-DB82-4B9E-AEA1-3FBBF0AF542F}" presName="cycle" presStyleCnt="0"/>
      <dgm:spPr/>
    </dgm:pt>
    <dgm:pt modelId="{077A9530-DF3D-4356-A8DA-D1B3C51E711E}" type="pres">
      <dgm:prSet presAssocID="{E51C7AEB-DB82-4B9E-AEA1-3FBBF0AF542F}" presName="srcNode" presStyleLbl="node1" presStyleIdx="0" presStyleCnt="5"/>
      <dgm:spPr/>
    </dgm:pt>
    <dgm:pt modelId="{C6726E7B-6EAA-4CF8-8823-A2F6BB01D766}" type="pres">
      <dgm:prSet presAssocID="{E51C7AEB-DB82-4B9E-AEA1-3FBBF0AF542F}" presName="conn" presStyleLbl="parChTrans1D2" presStyleIdx="0" presStyleCnt="1"/>
      <dgm:spPr/>
      <dgm:t>
        <a:bodyPr/>
        <a:lstStyle/>
        <a:p>
          <a:endParaRPr lang="es-EC"/>
        </a:p>
      </dgm:t>
    </dgm:pt>
    <dgm:pt modelId="{D72708DB-5700-4228-8EFF-88E935D7C42D}" type="pres">
      <dgm:prSet presAssocID="{E51C7AEB-DB82-4B9E-AEA1-3FBBF0AF542F}" presName="extraNode" presStyleLbl="node1" presStyleIdx="0" presStyleCnt="5"/>
      <dgm:spPr/>
    </dgm:pt>
    <dgm:pt modelId="{0440B79D-AB8B-4BAA-B73E-68AB004CA8F7}" type="pres">
      <dgm:prSet presAssocID="{E51C7AEB-DB82-4B9E-AEA1-3FBBF0AF542F}" presName="dstNode" presStyleLbl="node1" presStyleIdx="0" presStyleCnt="5"/>
      <dgm:spPr/>
    </dgm:pt>
    <dgm:pt modelId="{389A86A2-C871-4447-875C-0F0BB496DC16}" type="pres">
      <dgm:prSet presAssocID="{3A3C90C4-93A9-4032-ADF7-FA99A43DB59F}" presName="text_1" presStyleLbl="node1" presStyleIdx="0" presStyleCnt="5">
        <dgm:presLayoutVars>
          <dgm:bulletEnabled val="1"/>
        </dgm:presLayoutVars>
      </dgm:prSet>
      <dgm:spPr/>
      <dgm:t>
        <a:bodyPr/>
        <a:lstStyle/>
        <a:p>
          <a:endParaRPr lang="es-EC"/>
        </a:p>
      </dgm:t>
    </dgm:pt>
    <dgm:pt modelId="{D5278FA5-4A81-462F-9E06-E81A369F76BD}" type="pres">
      <dgm:prSet presAssocID="{3A3C90C4-93A9-4032-ADF7-FA99A43DB59F}" presName="accent_1" presStyleCnt="0"/>
      <dgm:spPr/>
    </dgm:pt>
    <dgm:pt modelId="{E2E12419-C10F-4359-A477-A22ED832B644}" type="pres">
      <dgm:prSet presAssocID="{3A3C90C4-93A9-4032-ADF7-FA99A43DB59F}" presName="accentRepeatNode" presStyleLbl="solidFgAcc1" presStyleIdx="0" presStyleCnt="5"/>
      <dgm:spPr/>
    </dgm:pt>
    <dgm:pt modelId="{F6C75AB8-6399-44EF-99DC-7CF7129F45FE}" type="pres">
      <dgm:prSet presAssocID="{C2427E2C-7309-4DA5-85EE-AD2458977D2C}" presName="text_2" presStyleLbl="node1" presStyleIdx="1" presStyleCnt="5">
        <dgm:presLayoutVars>
          <dgm:bulletEnabled val="1"/>
        </dgm:presLayoutVars>
      </dgm:prSet>
      <dgm:spPr/>
      <dgm:t>
        <a:bodyPr/>
        <a:lstStyle/>
        <a:p>
          <a:endParaRPr lang="es-EC"/>
        </a:p>
      </dgm:t>
    </dgm:pt>
    <dgm:pt modelId="{EC467A6C-5EB3-4C99-B4F5-539362F06EF2}" type="pres">
      <dgm:prSet presAssocID="{C2427E2C-7309-4DA5-85EE-AD2458977D2C}" presName="accent_2" presStyleCnt="0"/>
      <dgm:spPr/>
    </dgm:pt>
    <dgm:pt modelId="{A75B8D4D-6DA4-4D01-B2D0-EF792DB61533}" type="pres">
      <dgm:prSet presAssocID="{C2427E2C-7309-4DA5-85EE-AD2458977D2C}" presName="accentRepeatNode" presStyleLbl="solidFgAcc1" presStyleIdx="1" presStyleCnt="5"/>
      <dgm:spPr/>
    </dgm:pt>
    <dgm:pt modelId="{2DD4437F-6897-4C0E-A408-E55F03FC0B02}" type="pres">
      <dgm:prSet presAssocID="{4AD98927-53B3-49F0-865F-830748BF8FC9}" presName="text_3" presStyleLbl="node1" presStyleIdx="2" presStyleCnt="5">
        <dgm:presLayoutVars>
          <dgm:bulletEnabled val="1"/>
        </dgm:presLayoutVars>
      </dgm:prSet>
      <dgm:spPr/>
      <dgm:t>
        <a:bodyPr/>
        <a:lstStyle/>
        <a:p>
          <a:endParaRPr lang="es-EC"/>
        </a:p>
      </dgm:t>
    </dgm:pt>
    <dgm:pt modelId="{F8C84CD9-4103-4DD3-8BFD-62E312AD198F}" type="pres">
      <dgm:prSet presAssocID="{4AD98927-53B3-49F0-865F-830748BF8FC9}" presName="accent_3" presStyleCnt="0"/>
      <dgm:spPr/>
    </dgm:pt>
    <dgm:pt modelId="{1BDCEF62-EB32-4932-9EBF-A49431E030C0}" type="pres">
      <dgm:prSet presAssocID="{4AD98927-53B3-49F0-865F-830748BF8FC9}" presName="accentRepeatNode" presStyleLbl="solidFgAcc1" presStyleIdx="2" presStyleCnt="5"/>
      <dgm:spPr/>
    </dgm:pt>
    <dgm:pt modelId="{0176F2FA-80F3-4266-968A-1872E22474F2}" type="pres">
      <dgm:prSet presAssocID="{C03EC6BB-5CEF-499D-961E-815AFBCDF68B}" presName="text_4" presStyleLbl="node1" presStyleIdx="3" presStyleCnt="5">
        <dgm:presLayoutVars>
          <dgm:bulletEnabled val="1"/>
        </dgm:presLayoutVars>
      </dgm:prSet>
      <dgm:spPr/>
      <dgm:t>
        <a:bodyPr/>
        <a:lstStyle/>
        <a:p>
          <a:endParaRPr lang="es-EC"/>
        </a:p>
      </dgm:t>
    </dgm:pt>
    <dgm:pt modelId="{00B58425-722C-4FDE-9EC9-1BA467F83FE3}" type="pres">
      <dgm:prSet presAssocID="{C03EC6BB-5CEF-499D-961E-815AFBCDF68B}" presName="accent_4" presStyleCnt="0"/>
      <dgm:spPr/>
    </dgm:pt>
    <dgm:pt modelId="{13BAEDA0-D869-47AE-9F4E-DFD81E09DDE9}" type="pres">
      <dgm:prSet presAssocID="{C03EC6BB-5CEF-499D-961E-815AFBCDF68B}" presName="accentRepeatNode" presStyleLbl="solidFgAcc1" presStyleIdx="3" presStyleCnt="5"/>
      <dgm:spPr/>
    </dgm:pt>
    <dgm:pt modelId="{33125AD9-D434-40AD-8A40-1D9216D4B3EF}" type="pres">
      <dgm:prSet presAssocID="{48950716-07DD-4AC8-9354-BF02338D1429}" presName="text_5" presStyleLbl="node1" presStyleIdx="4" presStyleCnt="5" custScaleX="99481" custScaleY="134771">
        <dgm:presLayoutVars>
          <dgm:bulletEnabled val="1"/>
        </dgm:presLayoutVars>
      </dgm:prSet>
      <dgm:spPr/>
      <dgm:t>
        <a:bodyPr/>
        <a:lstStyle/>
        <a:p>
          <a:endParaRPr lang="es-EC"/>
        </a:p>
      </dgm:t>
    </dgm:pt>
    <dgm:pt modelId="{21331BAF-68BC-4DE1-B8C6-4B44974DF69F}" type="pres">
      <dgm:prSet presAssocID="{48950716-07DD-4AC8-9354-BF02338D1429}" presName="accent_5" presStyleCnt="0"/>
      <dgm:spPr/>
    </dgm:pt>
    <dgm:pt modelId="{8472C2A6-741B-42FA-B30C-223E88CF3DC1}" type="pres">
      <dgm:prSet presAssocID="{48950716-07DD-4AC8-9354-BF02338D1429}" presName="accentRepeatNode" presStyleLbl="solidFgAcc1" presStyleIdx="4" presStyleCnt="5"/>
      <dgm:spPr/>
    </dgm:pt>
  </dgm:ptLst>
  <dgm:cxnLst>
    <dgm:cxn modelId="{0CEE94DB-6008-447F-8C5C-8706167C1E6D}" srcId="{E51C7AEB-DB82-4B9E-AEA1-3FBBF0AF542F}" destId="{C2427E2C-7309-4DA5-85EE-AD2458977D2C}" srcOrd="1" destOrd="0" parTransId="{AC49F7FB-36DA-4D59-8D7D-7409E8A0F917}" sibTransId="{6F03EF27-035F-4CD5-B074-E54BFCA435E7}"/>
    <dgm:cxn modelId="{99CA3E75-9DCB-4A34-888A-D7013B95B3A7}" srcId="{E51C7AEB-DB82-4B9E-AEA1-3FBBF0AF542F}" destId="{4AD98927-53B3-49F0-865F-830748BF8FC9}" srcOrd="2" destOrd="0" parTransId="{902D197C-C1E8-4C94-8BC5-C8DDC99A23D8}" sibTransId="{5439180C-F8E7-4184-B3AE-64FA465A2FB5}"/>
    <dgm:cxn modelId="{27F52B1B-67F4-453E-834D-9980E04BD1B8}" type="presOf" srcId="{6A896735-8EE8-4781-95AB-AA34B7D4850F}" destId="{C6726E7B-6EAA-4CF8-8823-A2F6BB01D766}" srcOrd="0" destOrd="0" presId="urn:microsoft.com/office/officeart/2008/layout/VerticalCurvedList"/>
    <dgm:cxn modelId="{2C61A85D-7D4B-4C88-BA5D-7331762CE920}" srcId="{E51C7AEB-DB82-4B9E-AEA1-3FBBF0AF542F}" destId="{3A3C90C4-93A9-4032-ADF7-FA99A43DB59F}" srcOrd="0" destOrd="0" parTransId="{5EB05395-B715-4D48-BD35-033274D60B11}" sibTransId="{6A896735-8EE8-4781-95AB-AA34B7D4850F}"/>
    <dgm:cxn modelId="{DB06484C-0AD0-438A-995B-DA051C93C82B}" type="presOf" srcId="{C03EC6BB-5CEF-499D-961E-815AFBCDF68B}" destId="{0176F2FA-80F3-4266-968A-1872E22474F2}" srcOrd="0" destOrd="0" presId="urn:microsoft.com/office/officeart/2008/layout/VerticalCurvedList"/>
    <dgm:cxn modelId="{54F54616-8AD0-404C-B4A6-9816D8291B54}" type="presOf" srcId="{3A3C90C4-93A9-4032-ADF7-FA99A43DB59F}" destId="{389A86A2-C871-4447-875C-0F0BB496DC16}" srcOrd="0" destOrd="0" presId="urn:microsoft.com/office/officeart/2008/layout/VerticalCurvedList"/>
    <dgm:cxn modelId="{EDAD8D2D-7028-4FE4-A1DB-09B12F4F9656}" type="presOf" srcId="{4AD98927-53B3-49F0-865F-830748BF8FC9}" destId="{2DD4437F-6897-4C0E-A408-E55F03FC0B02}" srcOrd="0" destOrd="0" presId="urn:microsoft.com/office/officeart/2008/layout/VerticalCurvedList"/>
    <dgm:cxn modelId="{AAD2F4AC-375D-43D3-9F84-8D1B01DBAC25}" type="presOf" srcId="{E51C7AEB-DB82-4B9E-AEA1-3FBBF0AF542F}" destId="{8C2B3D31-21F1-468C-819F-D34995500B97}" srcOrd="0" destOrd="0" presId="urn:microsoft.com/office/officeart/2008/layout/VerticalCurvedList"/>
    <dgm:cxn modelId="{7696F403-87C9-4A9C-A274-00161F914B9D}" type="presOf" srcId="{C2427E2C-7309-4DA5-85EE-AD2458977D2C}" destId="{F6C75AB8-6399-44EF-99DC-7CF7129F45FE}" srcOrd="0" destOrd="0" presId="urn:microsoft.com/office/officeart/2008/layout/VerticalCurvedList"/>
    <dgm:cxn modelId="{4B27B6F1-01BF-43AA-8EB3-02FAB985E183}" type="presOf" srcId="{48950716-07DD-4AC8-9354-BF02338D1429}" destId="{33125AD9-D434-40AD-8A40-1D9216D4B3EF}" srcOrd="0" destOrd="0" presId="urn:microsoft.com/office/officeart/2008/layout/VerticalCurvedList"/>
    <dgm:cxn modelId="{FDD0D20E-D089-4714-B84A-B47DDDD18EA7}" srcId="{E51C7AEB-DB82-4B9E-AEA1-3FBBF0AF542F}" destId="{48950716-07DD-4AC8-9354-BF02338D1429}" srcOrd="4" destOrd="0" parTransId="{81D63C01-A9D7-482D-B755-2830C5BBA5DD}" sibTransId="{8B6D4A20-E442-4118-8CDD-036EBA3C814A}"/>
    <dgm:cxn modelId="{0020442D-B1B0-43B5-903C-438C561B4C36}" srcId="{E51C7AEB-DB82-4B9E-AEA1-3FBBF0AF542F}" destId="{C03EC6BB-5CEF-499D-961E-815AFBCDF68B}" srcOrd="3" destOrd="0" parTransId="{818CF49A-47FC-4F7E-9F53-74FB25725999}" sibTransId="{561616ED-CC22-4407-AE07-925767DFF852}"/>
    <dgm:cxn modelId="{4CF18765-1B7B-4C71-AB1D-C2C0B5694FB8}" type="presParOf" srcId="{8C2B3D31-21F1-468C-819F-D34995500B97}" destId="{2878B1EE-B3DA-48C6-B770-975672B6B5DE}" srcOrd="0" destOrd="0" presId="urn:microsoft.com/office/officeart/2008/layout/VerticalCurvedList"/>
    <dgm:cxn modelId="{2C3EA14E-6E21-4B06-8F44-DBD9AD0CCA12}" type="presParOf" srcId="{2878B1EE-B3DA-48C6-B770-975672B6B5DE}" destId="{8DE7C600-EC4F-48D8-A962-C6D0D89ABCCD}" srcOrd="0" destOrd="0" presId="urn:microsoft.com/office/officeart/2008/layout/VerticalCurvedList"/>
    <dgm:cxn modelId="{353E2568-F59A-4836-B9E7-766827E4E6C2}" type="presParOf" srcId="{8DE7C600-EC4F-48D8-A962-C6D0D89ABCCD}" destId="{077A9530-DF3D-4356-A8DA-D1B3C51E711E}" srcOrd="0" destOrd="0" presId="urn:microsoft.com/office/officeart/2008/layout/VerticalCurvedList"/>
    <dgm:cxn modelId="{D69BC860-AF68-4B65-878E-328FB4DE25CE}" type="presParOf" srcId="{8DE7C600-EC4F-48D8-A962-C6D0D89ABCCD}" destId="{C6726E7B-6EAA-4CF8-8823-A2F6BB01D766}" srcOrd="1" destOrd="0" presId="urn:microsoft.com/office/officeart/2008/layout/VerticalCurvedList"/>
    <dgm:cxn modelId="{178872AB-12CE-4D49-A28E-118834CC2B81}" type="presParOf" srcId="{8DE7C600-EC4F-48D8-A962-C6D0D89ABCCD}" destId="{D72708DB-5700-4228-8EFF-88E935D7C42D}" srcOrd="2" destOrd="0" presId="urn:microsoft.com/office/officeart/2008/layout/VerticalCurvedList"/>
    <dgm:cxn modelId="{95743E61-FBC5-4881-9A47-D0FC652C3D92}" type="presParOf" srcId="{8DE7C600-EC4F-48D8-A962-C6D0D89ABCCD}" destId="{0440B79D-AB8B-4BAA-B73E-68AB004CA8F7}" srcOrd="3" destOrd="0" presId="urn:microsoft.com/office/officeart/2008/layout/VerticalCurvedList"/>
    <dgm:cxn modelId="{11194A05-CBF7-4478-815E-DE2F5F83F4B5}" type="presParOf" srcId="{2878B1EE-B3DA-48C6-B770-975672B6B5DE}" destId="{389A86A2-C871-4447-875C-0F0BB496DC16}" srcOrd="1" destOrd="0" presId="urn:microsoft.com/office/officeart/2008/layout/VerticalCurvedList"/>
    <dgm:cxn modelId="{D3A957E6-F0B4-4335-898F-2B157D33ED2E}" type="presParOf" srcId="{2878B1EE-B3DA-48C6-B770-975672B6B5DE}" destId="{D5278FA5-4A81-462F-9E06-E81A369F76BD}" srcOrd="2" destOrd="0" presId="urn:microsoft.com/office/officeart/2008/layout/VerticalCurvedList"/>
    <dgm:cxn modelId="{94845734-71F4-43B6-9989-B4F01CEA674A}" type="presParOf" srcId="{D5278FA5-4A81-462F-9E06-E81A369F76BD}" destId="{E2E12419-C10F-4359-A477-A22ED832B644}" srcOrd="0" destOrd="0" presId="urn:microsoft.com/office/officeart/2008/layout/VerticalCurvedList"/>
    <dgm:cxn modelId="{807F669C-C8ED-4E6B-B5CA-46555D70371C}" type="presParOf" srcId="{2878B1EE-B3DA-48C6-B770-975672B6B5DE}" destId="{F6C75AB8-6399-44EF-99DC-7CF7129F45FE}" srcOrd="3" destOrd="0" presId="urn:microsoft.com/office/officeart/2008/layout/VerticalCurvedList"/>
    <dgm:cxn modelId="{3ED92BAD-2B17-4CF4-8934-EB70919AF779}" type="presParOf" srcId="{2878B1EE-B3DA-48C6-B770-975672B6B5DE}" destId="{EC467A6C-5EB3-4C99-B4F5-539362F06EF2}" srcOrd="4" destOrd="0" presId="urn:microsoft.com/office/officeart/2008/layout/VerticalCurvedList"/>
    <dgm:cxn modelId="{F28F6107-12F4-49ED-A27F-661A0112C93F}" type="presParOf" srcId="{EC467A6C-5EB3-4C99-B4F5-539362F06EF2}" destId="{A75B8D4D-6DA4-4D01-B2D0-EF792DB61533}" srcOrd="0" destOrd="0" presId="urn:microsoft.com/office/officeart/2008/layout/VerticalCurvedList"/>
    <dgm:cxn modelId="{F6B4CC81-F4B2-4C21-AA19-4C54C3932DA1}" type="presParOf" srcId="{2878B1EE-B3DA-48C6-B770-975672B6B5DE}" destId="{2DD4437F-6897-4C0E-A408-E55F03FC0B02}" srcOrd="5" destOrd="0" presId="urn:microsoft.com/office/officeart/2008/layout/VerticalCurvedList"/>
    <dgm:cxn modelId="{D020C81D-8498-441A-B7E5-0AEDA37383C0}" type="presParOf" srcId="{2878B1EE-B3DA-48C6-B770-975672B6B5DE}" destId="{F8C84CD9-4103-4DD3-8BFD-62E312AD198F}" srcOrd="6" destOrd="0" presId="urn:microsoft.com/office/officeart/2008/layout/VerticalCurvedList"/>
    <dgm:cxn modelId="{58C69978-CB91-4F8C-B2B4-9AFD8C5E0AC7}" type="presParOf" srcId="{F8C84CD9-4103-4DD3-8BFD-62E312AD198F}" destId="{1BDCEF62-EB32-4932-9EBF-A49431E030C0}" srcOrd="0" destOrd="0" presId="urn:microsoft.com/office/officeart/2008/layout/VerticalCurvedList"/>
    <dgm:cxn modelId="{34A2518B-F788-46A4-83CC-87D3B95969DE}" type="presParOf" srcId="{2878B1EE-B3DA-48C6-B770-975672B6B5DE}" destId="{0176F2FA-80F3-4266-968A-1872E22474F2}" srcOrd="7" destOrd="0" presId="urn:microsoft.com/office/officeart/2008/layout/VerticalCurvedList"/>
    <dgm:cxn modelId="{8D096ED9-F61C-470F-BB0F-32DFF3A19040}" type="presParOf" srcId="{2878B1EE-B3DA-48C6-B770-975672B6B5DE}" destId="{00B58425-722C-4FDE-9EC9-1BA467F83FE3}" srcOrd="8" destOrd="0" presId="urn:microsoft.com/office/officeart/2008/layout/VerticalCurvedList"/>
    <dgm:cxn modelId="{D243485D-950E-40E9-9765-9DA3A261061C}" type="presParOf" srcId="{00B58425-722C-4FDE-9EC9-1BA467F83FE3}" destId="{13BAEDA0-D869-47AE-9F4E-DFD81E09DDE9}" srcOrd="0" destOrd="0" presId="urn:microsoft.com/office/officeart/2008/layout/VerticalCurvedList"/>
    <dgm:cxn modelId="{07CBB761-1492-4FB7-92C9-EFB4952D85BF}" type="presParOf" srcId="{2878B1EE-B3DA-48C6-B770-975672B6B5DE}" destId="{33125AD9-D434-40AD-8A40-1D9216D4B3EF}" srcOrd="9" destOrd="0" presId="urn:microsoft.com/office/officeart/2008/layout/VerticalCurvedList"/>
    <dgm:cxn modelId="{B0D9C667-78D5-4EBC-9CCF-B2315096739F}" type="presParOf" srcId="{2878B1EE-B3DA-48C6-B770-975672B6B5DE}" destId="{21331BAF-68BC-4DE1-B8C6-4B44974DF69F}" srcOrd="10" destOrd="0" presId="urn:microsoft.com/office/officeart/2008/layout/VerticalCurvedList"/>
    <dgm:cxn modelId="{CE3AA8C7-9D1B-42F1-A085-507F7139DECD}" type="presParOf" srcId="{21331BAF-68BC-4DE1-B8C6-4B44974DF69F}" destId="{8472C2A6-741B-42FA-B30C-223E88CF3D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CC5926-5CEE-4CDF-AE4E-E9CF0EFB66F8}"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0A111912-A5F5-4034-959A-37CAFAD8983E}">
      <dgm:prSet phldrT="[Texto]" custT="1"/>
      <dgm:spPr/>
      <dgm:t>
        <a:bodyPr/>
        <a:lstStyle/>
        <a:p>
          <a:r>
            <a:rPr lang="es-ES" sz="1100" dirty="0"/>
            <a:t>RETRASO EN LOS PROCEDIMIENTOS EN ETAPA PREPARATORIA</a:t>
          </a:r>
        </a:p>
      </dgm:t>
    </dgm:pt>
    <dgm:pt modelId="{6F26B4F2-3F3D-401E-9A73-BD482F3FAAEE}" type="parTrans" cxnId="{EF750C6D-1547-418C-B401-E6B94A8DED2F}">
      <dgm:prSet/>
      <dgm:spPr/>
      <dgm:t>
        <a:bodyPr/>
        <a:lstStyle/>
        <a:p>
          <a:endParaRPr lang="es-ES"/>
        </a:p>
      </dgm:t>
    </dgm:pt>
    <dgm:pt modelId="{A2F17E39-5C6A-445C-8C21-4D921248D544}" type="sibTrans" cxnId="{EF750C6D-1547-418C-B401-E6B94A8DED2F}">
      <dgm:prSet/>
      <dgm:spPr/>
      <dgm:t>
        <a:bodyPr/>
        <a:lstStyle/>
        <a:p>
          <a:endParaRPr lang="es-ES"/>
        </a:p>
      </dgm:t>
    </dgm:pt>
    <dgm:pt modelId="{17D13246-4397-4051-A6C1-D88DE589DBFB}">
      <dgm:prSet phldrT="[Texto]" custT="1"/>
      <dgm:spPr/>
      <dgm:t>
        <a:bodyPr/>
        <a:lstStyle/>
        <a:p>
          <a:r>
            <a:rPr lang="es-ES" sz="1100" dirty="0"/>
            <a:t>ELABORAR MAL LOS DOCUMENTOS HABILITANTES</a:t>
          </a:r>
        </a:p>
      </dgm:t>
    </dgm:pt>
    <dgm:pt modelId="{D508C1A0-8FC2-4C92-97E1-48C08BA36094}" type="parTrans" cxnId="{46C03E20-58DC-4D6C-BC43-813DE9CB66E8}">
      <dgm:prSet/>
      <dgm:spPr/>
      <dgm:t>
        <a:bodyPr/>
        <a:lstStyle/>
        <a:p>
          <a:endParaRPr lang="es-ES"/>
        </a:p>
      </dgm:t>
    </dgm:pt>
    <dgm:pt modelId="{C30D208F-A36E-47C0-BC12-4EA66AA1177E}" type="sibTrans" cxnId="{46C03E20-58DC-4D6C-BC43-813DE9CB66E8}">
      <dgm:prSet/>
      <dgm:spPr/>
      <dgm:t>
        <a:bodyPr/>
        <a:lstStyle/>
        <a:p>
          <a:endParaRPr lang="es-ES"/>
        </a:p>
      </dgm:t>
    </dgm:pt>
    <dgm:pt modelId="{0EF3450A-5658-4AD2-99F7-8D793ACDFACF}">
      <dgm:prSet phldrT="[Texto]"/>
      <dgm:spPr/>
      <dgm:t>
        <a:bodyPr/>
        <a:lstStyle/>
        <a:p>
          <a:r>
            <a:rPr lang="es-ES" dirty="0"/>
            <a:t>PROCESO DECLARADO DESIERTO / PÉRDIDA DE LA PARTIDA PRESUPUESTARIA</a:t>
          </a:r>
        </a:p>
      </dgm:t>
    </dgm:pt>
    <dgm:pt modelId="{1115ACA3-7090-41DB-B884-EC056E940E9C}" type="parTrans" cxnId="{2497DA8A-E0AE-4629-8C3D-C1AB8AB3E68C}">
      <dgm:prSet/>
      <dgm:spPr/>
      <dgm:t>
        <a:bodyPr/>
        <a:lstStyle/>
        <a:p>
          <a:endParaRPr lang="es-ES"/>
        </a:p>
      </dgm:t>
    </dgm:pt>
    <dgm:pt modelId="{F69D7895-8DAA-45DF-AD96-68BF20592164}" type="sibTrans" cxnId="{2497DA8A-E0AE-4629-8C3D-C1AB8AB3E68C}">
      <dgm:prSet/>
      <dgm:spPr/>
      <dgm:t>
        <a:bodyPr/>
        <a:lstStyle/>
        <a:p>
          <a:endParaRPr lang="es-ES"/>
        </a:p>
      </dgm:t>
    </dgm:pt>
    <dgm:pt modelId="{1881E9CB-A172-46D2-B039-10F6036AD807}" type="pres">
      <dgm:prSet presAssocID="{74CC5926-5CEE-4CDF-AE4E-E9CF0EFB66F8}" presName="Name0" presStyleCnt="0">
        <dgm:presLayoutVars>
          <dgm:dir/>
          <dgm:resizeHandles val="exact"/>
        </dgm:presLayoutVars>
      </dgm:prSet>
      <dgm:spPr/>
    </dgm:pt>
    <dgm:pt modelId="{3F282BE5-8A97-4CF4-A37F-EC965E8E97A7}" type="pres">
      <dgm:prSet presAssocID="{74CC5926-5CEE-4CDF-AE4E-E9CF0EFB66F8}" presName="vNodes" presStyleCnt="0"/>
      <dgm:spPr/>
    </dgm:pt>
    <dgm:pt modelId="{F3FFCA0F-DC0C-4AFA-9319-849822E220DC}" type="pres">
      <dgm:prSet presAssocID="{0A111912-A5F5-4034-959A-37CAFAD8983E}" presName="node" presStyleLbl="node1" presStyleIdx="0" presStyleCnt="3" custScaleX="113289">
        <dgm:presLayoutVars>
          <dgm:bulletEnabled val="1"/>
        </dgm:presLayoutVars>
      </dgm:prSet>
      <dgm:spPr/>
      <dgm:t>
        <a:bodyPr/>
        <a:lstStyle/>
        <a:p>
          <a:endParaRPr lang="es-EC"/>
        </a:p>
      </dgm:t>
    </dgm:pt>
    <dgm:pt modelId="{777E90C3-9FC7-4580-9E07-87660AFAB061}" type="pres">
      <dgm:prSet presAssocID="{A2F17E39-5C6A-445C-8C21-4D921248D544}" presName="spacerT" presStyleCnt="0"/>
      <dgm:spPr/>
    </dgm:pt>
    <dgm:pt modelId="{48B75B6A-8A7C-4C55-8266-A3281C3EC98F}" type="pres">
      <dgm:prSet presAssocID="{A2F17E39-5C6A-445C-8C21-4D921248D544}" presName="sibTrans" presStyleLbl="sibTrans2D1" presStyleIdx="0" presStyleCnt="2"/>
      <dgm:spPr/>
      <dgm:t>
        <a:bodyPr/>
        <a:lstStyle/>
        <a:p>
          <a:endParaRPr lang="es-EC"/>
        </a:p>
      </dgm:t>
    </dgm:pt>
    <dgm:pt modelId="{0773BA8C-0BB1-446F-BBD7-2A710AFC66B5}" type="pres">
      <dgm:prSet presAssocID="{A2F17E39-5C6A-445C-8C21-4D921248D544}" presName="spacerB" presStyleCnt="0"/>
      <dgm:spPr/>
    </dgm:pt>
    <dgm:pt modelId="{67825899-1BED-45D6-98C3-40FDD0C7A35A}" type="pres">
      <dgm:prSet presAssocID="{17D13246-4397-4051-A6C1-D88DE589DBFB}" presName="node" presStyleLbl="node1" presStyleIdx="1" presStyleCnt="3">
        <dgm:presLayoutVars>
          <dgm:bulletEnabled val="1"/>
        </dgm:presLayoutVars>
      </dgm:prSet>
      <dgm:spPr/>
      <dgm:t>
        <a:bodyPr/>
        <a:lstStyle/>
        <a:p>
          <a:endParaRPr lang="es-EC"/>
        </a:p>
      </dgm:t>
    </dgm:pt>
    <dgm:pt modelId="{994FDFFA-5E0D-48B9-8269-B624B7029EE3}" type="pres">
      <dgm:prSet presAssocID="{74CC5926-5CEE-4CDF-AE4E-E9CF0EFB66F8}" presName="sibTransLast" presStyleLbl="sibTrans2D1" presStyleIdx="1" presStyleCnt="2"/>
      <dgm:spPr/>
      <dgm:t>
        <a:bodyPr/>
        <a:lstStyle/>
        <a:p>
          <a:endParaRPr lang="es-EC"/>
        </a:p>
      </dgm:t>
    </dgm:pt>
    <dgm:pt modelId="{4280CB75-F273-4549-A171-DF1B2887EF76}" type="pres">
      <dgm:prSet presAssocID="{74CC5926-5CEE-4CDF-AE4E-E9CF0EFB66F8}" presName="connectorText" presStyleLbl="sibTrans2D1" presStyleIdx="1" presStyleCnt="2"/>
      <dgm:spPr/>
      <dgm:t>
        <a:bodyPr/>
        <a:lstStyle/>
        <a:p>
          <a:endParaRPr lang="es-EC"/>
        </a:p>
      </dgm:t>
    </dgm:pt>
    <dgm:pt modelId="{60E8A833-4E2E-4FDA-A44B-4142D138F8C0}" type="pres">
      <dgm:prSet presAssocID="{74CC5926-5CEE-4CDF-AE4E-E9CF0EFB66F8}" presName="lastNode" presStyleLbl="node1" presStyleIdx="2" presStyleCnt="3">
        <dgm:presLayoutVars>
          <dgm:bulletEnabled val="1"/>
        </dgm:presLayoutVars>
      </dgm:prSet>
      <dgm:spPr/>
      <dgm:t>
        <a:bodyPr/>
        <a:lstStyle/>
        <a:p>
          <a:endParaRPr lang="es-EC"/>
        </a:p>
      </dgm:t>
    </dgm:pt>
  </dgm:ptLst>
  <dgm:cxnLst>
    <dgm:cxn modelId="{1F70898C-3D94-4FA5-B000-759AC5510425}" type="presOf" srcId="{A2F17E39-5C6A-445C-8C21-4D921248D544}" destId="{48B75B6A-8A7C-4C55-8266-A3281C3EC98F}" srcOrd="0" destOrd="0" presId="urn:microsoft.com/office/officeart/2005/8/layout/equation2"/>
    <dgm:cxn modelId="{2497DA8A-E0AE-4629-8C3D-C1AB8AB3E68C}" srcId="{74CC5926-5CEE-4CDF-AE4E-E9CF0EFB66F8}" destId="{0EF3450A-5658-4AD2-99F7-8D793ACDFACF}" srcOrd="2" destOrd="0" parTransId="{1115ACA3-7090-41DB-B884-EC056E940E9C}" sibTransId="{F69D7895-8DAA-45DF-AD96-68BF20592164}"/>
    <dgm:cxn modelId="{46C03E20-58DC-4D6C-BC43-813DE9CB66E8}" srcId="{74CC5926-5CEE-4CDF-AE4E-E9CF0EFB66F8}" destId="{17D13246-4397-4051-A6C1-D88DE589DBFB}" srcOrd="1" destOrd="0" parTransId="{D508C1A0-8FC2-4C92-97E1-48C08BA36094}" sibTransId="{C30D208F-A36E-47C0-BC12-4EA66AA1177E}"/>
    <dgm:cxn modelId="{5C9DCFB4-D616-4D68-9F18-76D8E1CDBE1C}" type="presOf" srcId="{17D13246-4397-4051-A6C1-D88DE589DBFB}" destId="{67825899-1BED-45D6-98C3-40FDD0C7A35A}" srcOrd="0" destOrd="0" presId="urn:microsoft.com/office/officeart/2005/8/layout/equation2"/>
    <dgm:cxn modelId="{EF750C6D-1547-418C-B401-E6B94A8DED2F}" srcId="{74CC5926-5CEE-4CDF-AE4E-E9CF0EFB66F8}" destId="{0A111912-A5F5-4034-959A-37CAFAD8983E}" srcOrd="0" destOrd="0" parTransId="{6F26B4F2-3F3D-401E-9A73-BD482F3FAAEE}" sibTransId="{A2F17E39-5C6A-445C-8C21-4D921248D544}"/>
    <dgm:cxn modelId="{9429AEAE-B551-4873-8F38-8644987C3B94}" type="presOf" srcId="{0EF3450A-5658-4AD2-99F7-8D793ACDFACF}" destId="{60E8A833-4E2E-4FDA-A44B-4142D138F8C0}" srcOrd="0" destOrd="0" presId="urn:microsoft.com/office/officeart/2005/8/layout/equation2"/>
    <dgm:cxn modelId="{2BF5F56E-937B-4B58-9D0F-8A056176799D}" type="presOf" srcId="{C30D208F-A36E-47C0-BC12-4EA66AA1177E}" destId="{994FDFFA-5E0D-48B9-8269-B624B7029EE3}" srcOrd="0" destOrd="0" presId="urn:microsoft.com/office/officeart/2005/8/layout/equation2"/>
    <dgm:cxn modelId="{185443D1-AAED-4007-9139-E2FCE23D78C8}" type="presOf" srcId="{0A111912-A5F5-4034-959A-37CAFAD8983E}" destId="{F3FFCA0F-DC0C-4AFA-9319-849822E220DC}" srcOrd="0" destOrd="0" presId="urn:microsoft.com/office/officeart/2005/8/layout/equation2"/>
    <dgm:cxn modelId="{9E8C9A31-62B2-4896-BA24-93BBC36718B8}" type="presOf" srcId="{74CC5926-5CEE-4CDF-AE4E-E9CF0EFB66F8}" destId="{1881E9CB-A172-46D2-B039-10F6036AD807}" srcOrd="0" destOrd="0" presId="urn:microsoft.com/office/officeart/2005/8/layout/equation2"/>
    <dgm:cxn modelId="{B4D6A66F-7736-4D95-A3B3-4ED14D9A9955}" type="presOf" srcId="{C30D208F-A36E-47C0-BC12-4EA66AA1177E}" destId="{4280CB75-F273-4549-A171-DF1B2887EF76}" srcOrd="1" destOrd="0" presId="urn:microsoft.com/office/officeart/2005/8/layout/equation2"/>
    <dgm:cxn modelId="{9F3C175F-5665-43A2-A4B9-FF6690843725}" type="presParOf" srcId="{1881E9CB-A172-46D2-B039-10F6036AD807}" destId="{3F282BE5-8A97-4CF4-A37F-EC965E8E97A7}" srcOrd="0" destOrd="0" presId="urn:microsoft.com/office/officeart/2005/8/layout/equation2"/>
    <dgm:cxn modelId="{FD0F0EF9-058D-4197-BED9-E9EF1E3247B1}" type="presParOf" srcId="{3F282BE5-8A97-4CF4-A37F-EC965E8E97A7}" destId="{F3FFCA0F-DC0C-4AFA-9319-849822E220DC}" srcOrd="0" destOrd="0" presId="urn:microsoft.com/office/officeart/2005/8/layout/equation2"/>
    <dgm:cxn modelId="{8590323F-E248-45E6-AA9E-DA74BE1216CA}" type="presParOf" srcId="{3F282BE5-8A97-4CF4-A37F-EC965E8E97A7}" destId="{777E90C3-9FC7-4580-9E07-87660AFAB061}" srcOrd="1" destOrd="0" presId="urn:microsoft.com/office/officeart/2005/8/layout/equation2"/>
    <dgm:cxn modelId="{57A7AB33-6EFA-4EB3-99B5-51206AF603B5}" type="presParOf" srcId="{3F282BE5-8A97-4CF4-A37F-EC965E8E97A7}" destId="{48B75B6A-8A7C-4C55-8266-A3281C3EC98F}" srcOrd="2" destOrd="0" presId="urn:microsoft.com/office/officeart/2005/8/layout/equation2"/>
    <dgm:cxn modelId="{B26BC0C0-FA3E-4AA9-8E12-19D69EFBEC6E}" type="presParOf" srcId="{3F282BE5-8A97-4CF4-A37F-EC965E8E97A7}" destId="{0773BA8C-0BB1-446F-BBD7-2A710AFC66B5}" srcOrd="3" destOrd="0" presId="urn:microsoft.com/office/officeart/2005/8/layout/equation2"/>
    <dgm:cxn modelId="{CC2F0E2A-D877-4924-BB5A-FCE1B203652C}" type="presParOf" srcId="{3F282BE5-8A97-4CF4-A37F-EC965E8E97A7}" destId="{67825899-1BED-45D6-98C3-40FDD0C7A35A}" srcOrd="4" destOrd="0" presId="urn:microsoft.com/office/officeart/2005/8/layout/equation2"/>
    <dgm:cxn modelId="{555F6060-4DEC-42BC-BFC0-AE332B8EA06B}" type="presParOf" srcId="{1881E9CB-A172-46D2-B039-10F6036AD807}" destId="{994FDFFA-5E0D-48B9-8269-B624B7029EE3}" srcOrd="1" destOrd="0" presId="urn:microsoft.com/office/officeart/2005/8/layout/equation2"/>
    <dgm:cxn modelId="{76AC9D9E-694B-4BCE-A3C0-B1EA004D20BA}" type="presParOf" srcId="{994FDFFA-5E0D-48B9-8269-B624B7029EE3}" destId="{4280CB75-F273-4549-A171-DF1B2887EF76}" srcOrd="0" destOrd="0" presId="urn:microsoft.com/office/officeart/2005/8/layout/equation2"/>
    <dgm:cxn modelId="{51D72AFF-BD8B-4847-8943-47050E551AE5}" type="presParOf" srcId="{1881E9CB-A172-46D2-B039-10F6036AD807}" destId="{60E8A833-4E2E-4FDA-A44B-4142D138F8C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19/3/2021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19/3/2021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6451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120065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6190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55316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20</a:t>
            </a:fld>
            <a:endParaRPr lang="es-EC"/>
          </a:p>
        </p:txBody>
      </p:sp>
    </p:spTree>
    <p:extLst>
      <p:ext uri="{BB962C8B-B14F-4D97-AF65-F5344CB8AC3E}">
        <p14:creationId xmlns:p14="http://schemas.microsoft.com/office/powerpoint/2010/main" val="2823731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25</a:t>
            </a:fld>
            <a:endParaRPr lang="es-EC"/>
          </a:p>
        </p:txBody>
      </p:sp>
    </p:spTree>
    <p:extLst>
      <p:ext uri="{BB962C8B-B14F-4D97-AF65-F5344CB8AC3E}">
        <p14:creationId xmlns:p14="http://schemas.microsoft.com/office/powerpoint/2010/main" val="323005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26</a:t>
            </a:fld>
            <a:endParaRPr lang="es-EC"/>
          </a:p>
        </p:txBody>
      </p:sp>
    </p:spTree>
    <p:extLst>
      <p:ext uri="{BB962C8B-B14F-4D97-AF65-F5344CB8AC3E}">
        <p14:creationId xmlns:p14="http://schemas.microsoft.com/office/powerpoint/2010/main" val="51226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27</a:t>
            </a:fld>
            <a:endParaRPr lang="es-EC"/>
          </a:p>
        </p:txBody>
      </p:sp>
    </p:spTree>
    <p:extLst>
      <p:ext uri="{BB962C8B-B14F-4D97-AF65-F5344CB8AC3E}">
        <p14:creationId xmlns:p14="http://schemas.microsoft.com/office/powerpoint/2010/main" val="216011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107512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129027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117561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45909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53116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424480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58972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85125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DE76DADC-43C3-4FC7-9931-D1CBF10A3439}"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59515CC5-D82F-495F-BD2A-9CBAD520CE46}"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59B99FE0-30E4-4228-9E81-605FDF804190}"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6DDBE717-C31D-4567-9662-FBF1592B7AD1}"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0FF84E03-562A-4964-B033-782B7356A570}"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246A5FF0-7B6E-44BA-88DD-E3BC7D03686E}" type="datetime1">
              <a:rPr lang="es-EC" smtClean="0"/>
              <a:t>19/3/2021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37BCDCBC-F862-496C-B2B2-D44DF659D917}" type="datetime1">
              <a:rPr lang="es-EC" smtClean="0"/>
              <a:t>19/3/2021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6801A17F-F831-41A2-BD1E-939E1F5329C0}" type="datetime1">
              <a:rPr lang="es-EC" smtClean="0"/>
              <a:t>19/3/2021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B9158F8F-EE98-425C-ADFA-F1E14CE2E991}" type="datetime1">
              <a:rPr lang="es-EC" smtClean="0"/>
              <a:t>19/3/2021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06602CE5-5E2D-4E81-820E-0F2B2C98EF51}" type="datetime1">
              <a:rPr lang="es-EC" smtClean="0"/>
              <a:t>19/3/2021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9C8B39D3-69CB-4C4F-A55E-859593CB0BB4}" type="datetime1">
              <a:rPr lang="es-EC" smtClean="0"/>
              <a:t>19/3/2021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5" name="CuadroTexto 4"/>
          <p:cNvSpPr txBox="1"/>
          <p:nvPr/>
        </p:nvSpPr>
        <p:spPr>
          <a:xfrm>
            <a:off x="2748530" y="4417673"/>
            <a:ext cx="4013984" cy="553998"/>
          </a:xfrm>
          <a:prstGeom prst="rect">
            <a:avLst/>
          </a:prstGeom>
          <a:noFill/>
        </p:spPr>
        <p:txBody>
          <a:bodyPr wrap="none" rtlCol="0">
            <a:spAutoFit/>
          </a:bodyPr>
          <a:lstStyle/>
          <a:p>
            <a:pPr algn="ctr"/>
            <a:r>
              <a:rPr lang="es-EC" sz="1500" b="1" dirty="0">
                <a:effectLst>
                  <a:outerShdw blurRad="38100" dist="38100" dir="2700000" algn="tl">
                    <a:srgbClr val="000000">
                      <a:alpha val="43137"/>
                    </a:srgbClr>
                  </a:outerShdw>
                </a:effectLst>
              </a:rPr>
              <a:t>ELABORADO POR: </a:t>
            </a:r>
          </a:p>
          <a:p>
            <a:pPr algn="ctr"/>
            <a:r>
              <a:rPr lang="es-EC" sz="1500" b="1" dirty="0">
                <a:effectLst>
                  <a:outerShdw blurRad="38100" dist="38100" dir="2700000" algn="tl">
                    <a:srgbClr val="000000">
                      <a:alpha val="43137"/>
                    </a:srgbClr>
                  </a:outerShdw>
                </a:effectLst>
              </a:rPr>
              <a:t>GM 4/AB UBILLUS MORALES DANIELA ANNABEL</a:t>
            </a:r>
          </a:p>
        </p:txBody>
      </p:sp>
      <p:pic>
        <p:nvPicPr>
          <p:cNvPr id="6" name="Imagen 5" descr="ESPE">
            <a:extLst>
              <a:ext uri="{FF2B5EF4-FFF2-40B4-BE49-F238E27FC236}">
                <a16:creationId xmlns:a16="http://schemas.microsoft.com/office/drawing/2014/main" xmlns=""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
        <p:nvSpPr>
          <p:cNvPr id="2" name="Rectángulo 1"/>
          <p:cNvSpPr/>
          <p:nvPr/>
        </p:nvSpPr>
        <p:spPr>
          <a:xfrm>
            <a:off x="1619672" y="1719323"/>
            <a:ext cx="6102424" cy="2308324"/>
          </a:xfrm>
          <a:prstGeom prst="rect">
            <a:avLst/>
          </a:prstGeom>
        </p:spPr>
        <p:txBody>
          <a:bodyPr wrap="square">
            <a:spAutoFit/>
          </a:bodyPr>
          <a:lstStyle/>
          <a:p>
            <a:pPr marL="270510" indent="-17780" algn="ctr">
              <a:lnSpc>
                <a:spcPct val="200000"/>
              </a:lnSpc>
              <a:spcBef>
                <a:spcPts val="1200"/>
              </a:spcBef>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PROCEDIMIENTO PARA MEJORAR LA FASE PREPARATORIA DE LOS PROCESOS DE CONTRATACIÓN EN LOS REPARTOS NAVALES EJECUTANTES DE LA EOD BASALI</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1</a:t>
            </a:fld>
            <a:endParaRPr lang="es-EC"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TEÓRICA</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10</a:t>
            </a:fld>
            <a:endParaRPr lang="es-EC"/>
          </a:p>
        </p:txBody>
      </p:sp>
      <p:sp>
        <p:nvSpPr>
          <p:cNvPr id="2" name="Marcador de contenido 1"/>
          <p:cNvSpPr>
            <a:spLocks noGrp="1"/>
          </p:cNvSpPr>
          <p:nvPr>
            <p:ph idx="1"/>
          </p:nvPr>
        </p:nvSpPr>
        <p:spPr>
          <a:xfrm>
            <a:off x="539552" y="919715"/>
            <a:ext cx="8229600" cy="3771636"/>
          </a:xfrm>
        </p:spPr>
        <p:txBody>
          <a:bodyPr/>
          <a:lstStyle/>
          <a:p>
            <a:pPr marL="0" indent="0">
              <a:buNone/>
            </a:pPr>
            <a:r>
              <a:rPr lang="es-ES" b="1" dirty="0"/>
              <a:t>				MARCO LEGAL</a:t>
            </a:r>
          </a:p>
          <a:p>
            <a:endParaRPr lang="es-ES" b="1" dirty="0"/>
          </a:p>
        </p:txBody>
      </p:sp>
      <p:graphicFrame>
        <p:nvGraphicFramePr>
          <p:cNvPr id="3" name="Diagrama 2"/>
          <p:cNvGraphicFramePr/>
          <p:nvPr>
            <p:extLst>
              <p:ext uri="{D42A27DB-BD31-4B8C-83A1-F6EECF244321}">
                <p14:modId xmlns:p14="http://schemas.microsoft.com/office/powerpoint/2010/main" val="1877815244"/>
              </p:ext>
            </p:extLst>
          </p:nvPr>
        </p:nvGraphicFramePr>
        <p:xfrm>
          <a:off x="761726" y="1640790"/>
          <a:ext cx="758152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0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1187624"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METODOLÓGICA</a:t>
            </a:r>
          </a:p>
        </p:txBody>
      </p:sp>
      <p:sp>
        <p:nvSpPr>
          <p:cNvPr id="2" name="Cubo 1"/>
          <p:cNvSpPr/>
          <p:nvPr/>
        </p:nvSpPr>
        <p:spPr>
          <a:xfrm>
            <a:off x="1043608" y="1417340"/>
            <a:ext cx="720080" cy="7200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1</a:t>
            </a:r>
          </a:p>
        </p:txBody>
      </p:sp>
      <p:sp>
        <p:nvSpPr>
          <p:cNvPr id="13" name="Cubo 12"/>
          <p:cNvSpPr/>
          <p:nvPr/>
        </p:nvSpPr>
        <p:spPr>
          <a:xfrm>
            <a:off x="1025793" y="2341114"/>
            <a:ext cx="720080" cy="7200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2</a:t>
            </a:r>
          </a:p>
        </p:txBody>
      </p:sp>
      <p:sp>
        <p:nvSpPr>
          <p:cNvPr id="14" name="Cubo 13"/>
          <p:cNvSpPr/>
          <p:nvPr/>
        </p:nvSpPr>
        <p:spPr>
          <a:xfrm>
            <a:off x="994341" y="4164989"/>
            <a:ext cx="720080" cy="7200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4</a:t>
            </a:r>
          </a:p>
        </p:txBody>
      </p:sp>
      <p:sp>
        <p:nvSpPr>
          <p:cNvPr id="21" name="Rectángulo redondeado 20"/>
          <p:cNvSpPr/>
          <p:nvPr/>
        </p:nvSpPr>
        <p:spPr>
          <a:xfrm>
            <a:off x="1979712" y="1490145"/>
            <a:ext cx="1368152" cy="648072"/>
          </a:xfrm>
          <a:prstGeom prst="roundRect">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ENFOQUE</a:t>
            </a:r>
          </a:p>
        </p:txBody>
      </p:sp>
      <p:sp>
        <p:nvSpPr>
          <p:cNvPr id="22" name="Rectángulo redondeado 21"/>
          <p:cNvSpPr/>
          <p:nvPr/>
        </p:nvSpPr>
        <p:spPr>
          <a:xfrm>
            <a:off x="1984726" y="2417949"/>
            <a:ext cx="1368152" cy="648072"/>
          </a:xfrm>
          <a:prstGeom prst="roundRect">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ALCANCE</a:t>
            </a:r>
          </a:p>
        </p:txBody>
      </p:sp>
      <p:sp>
        <p:nvSpPr>
          <p:cNvPr id="23" name="Rectángulo redondeado 22"/>
          <p:cNvSpPr/>
          <p:nvPr/>
        </p:nvSpPr>
        <p:spPr>
          <a:xfrm>
            <a:off x="2001052" y="4153644"/>
            <a:ext cx="1368152" cy="648072"/>
          </a:xfrm>
          <a:prstGeom prst="roundRect">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RECOLECCIÓN DE DATOS </a:t>
            </a:r>
          </a:p>
        </p:txBody>
      </p:sp>
      <p:cxnSp>
        <p:nvCxnSpPr>
          <p:cNvPr id="7" name="Conector recto de flecha 6"/>
          <p:cNvCxnSpPr>
            <a:endCxn id="11" idx="1"/>
          </p:cNvCxnSpPr>
          <p:nvPr/>
        </p:nvCxnSpPr>
        <p:spPr>
          <a:xfrm flipV="1">
            <a:off x="3306582" y="1813311"/>
            <a:ext cx="685101" cy="12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Imagen 26"/>
          <p:cNvPicPr>
            <a:picLocks noChangeAspect="1"/>
          </p:cNvPicPr>
          <p:nvPr/>
        </p:nvPicPr>
        <p:blipFill>
          <a:blip r:embed="rId2"/>
          <a:stretch>
            <a:fillRect/>
          </a:stretch>
        </p:blipFill>
        <p:spPr>
          <a:xfrm>
            <a:off x="6265498" y="3221421"/>
            <a:ext cx="883920" cy="853440"/>
          </a:xfrm>
          <a:prstGeom prst="rect">
            <a:avLst/>
          </a:prstGeom>
        </p:spPr>
      </p:pic>
      <p:sp>
        <p:nvSpPr>
          <p:cNvPr id="11" name="CuadroTexto 10"/>
          <p:cNvSpPr txBox="1"/>
          <p:nvPr/>
        </p:nvSpPr>
        <p:spPr>
          <a:xfrm>
            <a:off x="3991683" y="1490145"/>
            <a:ext cx="1994884" cy="646331"/>
          </a:xfrm>
          <a:prstGeom prst="rect">
            <a:avLst/>
          </a:prstGeom>
          <a:noFill/>
        </p:spPr>
        <p:txBody>
          <a:bodyPr wrap="square" rtlCol="0">
            <a:spAutoFit/>
          </a:bodyPr>
          <a:lstStyle/>
          <a:p>
            <a:pPr marL="285750" indent="-285750">
              <a:buFont typeface="Wingdings" panose="05000000000000000000" pitchFamily="2" charset="2"/>
              <a:buChar char="ü"/>
            </a:pPr>
            <a:r>
              <a:rPr lang="es-ES" dirty="0"/>
              <a:t>CUALITATIVO </a:t>
            </a:r>
          </a:p>
          <a:p>
            <a:pPr marL="285750" indent="-285750">
              <a:buFont typeface="Wingdings" panose="05000000000000000000" pitchFamily="2" charset="2"/>
              <a:buChar char="ü"/>
            </a:pPr>
            <a:r>
              <a:rPr lang="es-ES" dirty="0"/>
              <a:t>CUANTITATIVO</a:t>
            </a:r>
          </a:p>
        </p:txBody>
      </p:sp>
      <p:sp>
        <p:nvSpPr>
          <p:cNvPr id="31" name="CuadroTexto 30"/>
          <p:cNvSpPr txBox="1"/>
          <p:nvPr/>
        </p:nvSpPr>
        <p:spPr>
          <a:xfrm>
            <a:off x="4142475" y="2615777"/>
            <a:ext cx="1994884" cy="369332"/>
          </a:xfrm>
          <a:prstGeom prst="rect">
            <a:avLst/>
          </a:prstGeom>
          <a:noFill/>
        </p:spPr>
        <p:txBody>
          <a:bodyPr wrap="square" rtlCol="0">
            <a:spAutoFit/>
          </a:bodyPr>
          <a:lstStyle/>
          <a:p>
            <a:pPr marL="285750" indent="-285750">
              <a:buFont typeface="Wingdings" panose="05000000000000000000" pitchFamily="2" charset="2"/>
              <a:buChar char="ü"/>
            </a:pPr>
            <a:r>
              <a:rPr lang="es-ES" dirty="0"/>
              <a:t>DESCRIPTIVO</a:t>
            </a:r>
          </a:p>
        </p:txBody>
      </p:sp>
      <p:pic>
        <p:nvPicPr>
          <p:cNvPr id="1028"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290" y="2280088"/>
            <a:ext cx="861819" cy="861819"/>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ector angular 33"/>
          <p:cNvCxnSpPr>
            <a:stCxn id="22" idx="3"/>
          </p:cNvCxnSpPr>
          <p:nvPr/>
        </p:nvCxnSpPr>
        <p:spPr>
          <a:xfrm flipV="1">
            <a:off x="3352878" y="2738598"/>
            <a:ext cx="715066" cy="33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CuadroTexto 35"/>
          <p:cNvSpPr txBox="1"/>
          <p:nvPr/>
        </p:nvSpPr>
        <p:spPr>
          <a:xfrm>
            <a:off x="4273097" y="4525029"/>
            <a:ext cx="3984802" cy="923330"/>
          </a:xfrm>
          <a:prstGeom prst="rect">
            <a:avLst/>
          </a:prstGeom>
          <a:noFill/>
        </p:spPr>
        <p:txBody>
          <a:bodyPr wrap="square" rtlCol="0">
            <a:spAutoFit/>
          </a:bodyPr>
          <a:lstStyle/>
          <a:p>
            <a:pPr marL="285750" indent="-285750">
              <a:buFont typeface="Wingdings" panose="05000000000000000000" pitchFamily="2" charset="2"/>
              <a:buChar char="ü"/>
            </a:pPr>
            <a:r>
              <a:rPr lang="es-ES" dirty="0"/>
              <a:t>OFICIALES JEFES DE DEPARTAMENTOS FINANCIEROS DE LOS REPARTOS NAVALES DE SALINAS</a:t>
            </a:r>
          </a:p>
        </p:txBody>
      </p:sp>
      <p:cxnSp>
        <p:nvCxnSpPr>
          <p:cNvPr id="37" name="Conector angular 36"/>
          <p:cNvCxnSpPr>
            <a:stCxn id="23" idx="3"/>
            <a:endCxn id="36" idx="1"/>
          </p:cNvCxnSpPr>
          <p:nvPr/>
        </p:nvCxnSpPr>
        <p:spPr>
          <a:xfrm>
            <a:off x="3369204" y="4477680"/>
            <a:ext cx="903893" cy="64751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Marcador de número de diapositiva 2"/>
          <p:cNvSpPr>
            <a:spLocks noGrp="1"/>
          </p:cNvSpPr>
          <p:nvPr>
            <p:ph type="sldNum" sz="quarter" idx="12"/>
          </p:nvPr>
        </p:nvSpPr>
        <p:spPr/>
        <p:txBody>
          <a:bodyPr/>
          <a:lstStyle/>
          <a:p>
            <a:pPr algn="r"/>
            <a:fld id="{9C45796D-F81B-42E6-8076-DF0575147E93}" type="slidenum">
              <a:rPr lang="es-EC" smtClean="0"/>
              <a:pPr algn="r"/>
              <a:t>11</a:t>
            </a:fld>
            <a:endParaRPr lang="es-EC" dirty="0"/>
          </a:p>
        </p:txBody>
      </p:sp>
      <p:cxnSp>
        <p:nvCxnSpPr>
          <p:cNvPr id="24" name="Conector angular 23"/>
          <p:cNvCxnSpPr/>
          <p:nvPr/>
        </p:nvCxnSpPr>
        <p:spPr>
          <a:xfrm flipV="1">
            <a:off x="3347864" y="3606800"/>
            <a:ext cx="766936" cy="74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 name="Grupo 4"/>
          <p:cNvGrpSpPr/>
          <p:nvPr/>
        </p:nvGrpSpPr>
        <p:grpSpPr>
          <a:xfrm>
            <a:off x="7321995" y="3317681"/>
            <a:ext cx="1822005" cy="654843"/>
            <a:chOff x="5986567" y="1966289"/>
            <a:chExt cx="3024336" cy="1117719"/>
          </a:xfrm>
        </p:grpSpPr>
        <p:sp>
          <p:nvSpPr>
            <p:cNvPr id="9" name="Rectángulo redondeado 8"/>
            <p:cNvSpPr/>
            <p:nvPr/>
          </p:nvSpPr>
          <p:spPr>
            <a:xfrm>
              <a:off x="5986567" y="1966289"/>
              <a:ext cx="3024336" cy="11177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dirty="0"/>
            </a:p>
          </p:txBody>
        </p:sp>
        <p:sp>
          <p:nvSpPr>
            <p:cNvPr id="28" name="CuadroTexto 27"/>
            <p:cNvSpPr txBox="1"/>
            <p:nvPr/>
          </p:nvSpPr>
          <p:spPr>
            <a:xfrm>
              <a:off x="6155905" y="2326329"/>
              <a:ext cx="2709292" cy="400110"/>
            </a:xfrm>
            <a:prstGeom prst="rect">
              <a:avLst/>
            </a:prstGeom>
            <a:noFill/>
          </p:spPr>
          <p:txBody>
            <a:bodyPr wrap="square" rtlCol="0">
              <a:spAutoFit/>
            </a:bodyPr>
            <a:lstStyle/>
            <a:p>
              <a:r>
                <a:rPr lang="es-ES" sz="2000" b="1" dirty="0"/>
                <a:t>ENTREVISTAS</a:t>
              </a:r>
            </a:p>
          </p:txBody>
        </p:sp>
      </p:grpSp>
      <p:sp>
        <p:nvSpPr>
          <p:cNvPr id="30" name="Cubo 29"/>
          <p:cNvSpPr/>
          <p:nvPr/>
        </p:nvSpPr>
        <p:spPr>
          <a:xfrm>
            <a:off x="994341" y="3253051"/>
            <a:ext cx="720080" cy="72008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3</a:t>
            </a:r>
          </a:p>
        </p:txBody>
      </p:sp>
      <p:sp>
        <p:nvSpPr>
          <p:cNvPr id="33" name="Rectángulo redondeado 32"/>
          <p:cNvSpPr/>
          <p:nvPr/>
        </p:nvSpPr>
        <p:spPr>
          <a:xfrm>
            <a:off x="2001052" y="3285191"/>
            <a:ext cx="1368152" cy="648072"/>
          </a:xfrm>
          <a:prstGeom prst="roundRect">
            <a:avLst/>
          </a:prstGeom>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DISEÑO</a:t>
            </a:r>
          </a:p>
        </p:txBody>
      </p:sp>
      <p:sp>
        <p:nvSpPr>
          <p:cNvPr id="35" name="CuadroTexto 34"/>
          <p:cNvSpPr txBox="1"/>
          <p:nvPr/>
        </p:nvSpPr>
        <p:spPr>
          <a:xfrm>
            <a:off x="4067944" y="3464410"/>
            <a:ext cx="1994884" cy="646331"/>
          </a:xfrm>
          <a:prstGeom prst="rect">
            <a:avLst/>
          </a:prstGeom>
          <a:noFill/>
        </p:spPr>
        <p:txBody>
          <a:bodyPr wrap="square" rtlCol="0">
            <a:spAutoFit/>
          </a:bodyPr>
          <a:lstStyle/>
          <a:p>
            <a:pPr marL="285750" indent="-285750">
              <a:buFont typeface="Wingdings" panose="05000000000000000000" pitchFamily="2" charset="2"/>
              <a:buChar char="ü"/>
            </a:pPr>
            <a:r>
              <a:rPr lang="es-ES" dirty="0"/>
              <a:t>NO EXPERIMENTAL</a:t>
            </a:r>
          </a:p>
        </p:txBody>
      </p:sp>
    </p:spTree>
    <p:extLst>
      <p:ext uri="{BB962C8B-B14F-4D97-AF65-F5344CB8AC3E}">
        <p14:creationId xmlns:p14="http://schemas.microsoft.com/office/powerpoint/2010/main" val="321475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9AEEC7-BC9C-4D25-9444-5E712E2939DC}"/>
              </a:ext>
            </a:extLst>
          </p:cNvPr>
          <p:cNvSpPr>
            <a:spLocks noGrp="1"/>
          </p:cNvSpPr>
          <p:nvPr>
            <p:ph type="title"/>
          </p:nvPr>
        </p:nvSpPr>
        <p:spPr/>
        <p:txBody>
          <a:bodyPr/>
          <a:lstStyle/>
          <a:p>
            <a:r>
              <a:rPr lang="es-EC" u="sng" dirty="0">
                <a:ln w="0"/>
                <a:effectLst>
                  <a:outerShdw blurRad="38100" dist="19050" dir="2700000" algn="tl" rotWithShape="0">
                    <a:schemeClr val="dk1">
                      <a:alpha val="40000"/>
                    </a:schemeClr>
                  </a:outerShdw>
                </a:effectLst>
              </a:rPr>
              <a:t>Etapa preparatoria</a:t>
            </a:r>
          </a:p>
        </p:txBody>
      </p:sp>
      <p:sp>
        <p:nvSpPr>
          <p:cNvPr id="3" name="Marcador de contenido 2">
            <a:extLst>
              <a:ext uri="{FF2B5EF4-FFF2-40B4-BE49-F238E27FC236}">
                <a16:creationId xmlns:a16="http://schemas.microsoft.com/office/drawing/2014/main" xmlns="" id="{ABAE82C4-9627-4561-8C1B-BF50DDF6CD06}"/>
              </a:ext>
            </a:extLst>
          </p:cNvPr>
          <p:cNvSpPr>
            <a:spLocks noGrp="1"/>
          </p:cNvSpPr>
          <p:nvPr>
            <p:ph idx="1"/>
          </p:nvPr>
        </p:nvSpPr>
        <p:spPr>
          <a:xfrm>
            <a:off x="287794" y="1512861"/>
            <a:ext cx="3661469" cy="1665753"/>
          </a:xfrm>
        </p:spPr>
        <p:txBody>
          <a:bodyPr>
            <a:noAutofit/>
          </a:bodyPr>
          <a:lstStyle/>
          <a:p>
            <a:pPr algn="just"/>
            <a:r>
              <a:rPr lang="es-EC" sz="1800" dirty="0">
                <a:latin typeface="Arial" panose="020B0604020202020204" pitchFamily="34" charset="0"/>
                <a:cs typeface="Arial" panose="020B0604020202020204" pitchFamily="34" charset="0"/>
              </a:rPr>
              <a:t>La fase de preparación para cualquier procedimiento de contratación pública desarrolla un proceso laborioso que empieza con la necesidad del proyecto. </a:t>
            </a:r>
          </a:p>
        </p:txBody>
      </p:sp>
      <p:sp>
        <p:nvSpPr>
          <p:cNvPr id="5" name="Rectángulo 4">
            <a:extLst>
              <a:ext uri="{FF2B5EF4-FFF2-40B4-BE49-F238E27FC236}">
                <a16:creationId xmlns:a16="http://schemas.microsoft.com/office/drawing/2014/main" xmlns="" id="{48162671-8986-4B31-BDEA-FD7091FAACEB}"/>
              </a:ext>
            </a:extLst>
          </p:cNvPr>
          <p:cNvSpPr/>
          <p:nvPr/>
        </p:nvSpPr>
        <p:spPr>
          <a:xfrm>
            <a:off x="4142390" y="1157845"/>
            <a:ext cx="1663262" cy="3231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sz="1500" b="1" dirty="0">
                <a:latin typeface="Arial" panose="020B0604020202020204" pitchFamily="34" charset="0"/>
                <a:cs typeface="Arial" panose="020B0604020202020204" pitchFamily="34" charset="0"/>
              </a:rPr>
              <a:t>Decisión sobre</a:t>
            </a:r>
            <a:endParaRPr lang="es-EC" sz="1500" b="1" dirty="0"/>
          </a:p>
        </p:txBody>
      </p:sp>
      <p:sp>
        <p:nvSpPr>
          <p:cNvPr id="6" name="Rectángulo 5">
            <a:extLst>
              <a:ext uri="{FF2B5EF4-FFF2-40B4-BE49-F238E27FC236}">
                <a16:creationId xmlns:a16="http://schemas.microsoft.com/office/drawing/2014/main" xmlns="" id="{7F945B8E-55CF-4D04-9861-EFF6D25FF386}"/>
              </a:ext>
            </a:extLst>
          </p:cNvPr>
          <p:cNvSpPr/>
          <p:nvPr/>
        </p:nvSpPr>
        <p:spPr>
          <a:xfrm>
            <a:off x="6617365" y="534126"/>
            <a:ext cx="1156086" cy="30008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sz="1350" dirty="0">
                <a:latin typeface="Arial" panose="020B0604020202020204" pitchFamily="34" charset="0"/>
                <a:cs typeface="Arial" panose="020B0604020202020204" pitchFamily="34" charset="0"/>
              </a:rPr>
              <a:t>qué comprar</a:t>
            </a:r>
            <a:endParaRPr lang="es-EC" sz="1350" dirty="0"/>
          </a:p>
        </p:txBody>
      </p:sp>
      <p:sp>
        <p:nvSpPr>
          <p:cNvPr id="7" name="Rectángulo 6">
            <a:extLst>
              <a:ext uri="{FF2B5EF4-FFF2-40B4-BE49-F238E27FC236}">
                <a16:creationId xmlns:a16="http://schemas.microsoft.com/office/drawing/2014/main" xmlns="" id="{CE7C6A31-91FA-41FE-8F84-7C9F42DA09B7}"/>
              </a:ext>
            </a:extLst>
          </p:cNvPr>
          <p:cNvSpPr/>
          <p:nvPr/>
        </p:nvSpPr>
        <p:spPr>
          <a:xfrm>
            <a:off x="6387152" y="1191665"/>
            <a:ext cx="1829347" cy="30008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sz="1350" dirty="0">
                <a:latin typeface="Arial" panose="020B0604020202020204" pitchFamily="34" charset="0"/>
                <a:cs typeface="Arial" panose="020B0604020202020204" pitchFamily="34" charset="0"/>
              </a:rPr>
              <a:t>bajo qué mecanismo </a:t>
            </a:r>
            <a:endParaRPr lang="es-EC" sz="1350" dirty="0"/>
          </a:p>
        </p:txBody>
      </p:sp>
      <p:sp>
        <p:nvSpPr>
          <p:cNvPr id="8" name="Rectángulo 7">
            <a:extLst>
              <a:ext uri="{FF2B5EF4-FFF2-40B4-BE49-F238E27FC236}">
                <a16:creationId xmlns:a16="http://schemas.microsoft.com/office/drawing/2014/main" xmlns="" id="{E62ECBD9-7A35-42C8-B812-44E141D1F695}"/>
              </a:ext>
            </a:extLst>
          </p:cNvPr>
          <p:cNvSpPr/>
          <p:nvPr/>
        </p:nvSpPr>
        <p:spPr>
          <a:xfrm>
            <a:off x="5998779" y="1746421"/>
            <a:ext cx="2964273" cy="30008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sz="1350" dirty="0">
                <a:latin typeface="Arial" panose="020B0604020202020204" pitchFamily="34" charset="0"/>
                <a:cs typeface="Arial" panose="020B0604020202020204" pitchFamily="34" charset="0"/>
              </a:rPr>
              <a:t>que presupuesto podría emplearse. </a:t>
            </a:r>
            <a:endParaRPr lang="es-EC" sz="1350" dirty="0"/>
          </a:p>
        </p:txBody>
      </p:sp>
      <p:cxnSp>
        <p:nvCxnSpPr>
          <p:cNvPr id="10" name="Conector recto de flecha 9">
            <a:extLst>
              <a:ext uri="{FF2B5EF4-FFF2-40B4-BE49-F238E27FC236}">
                <a16:creationId xmlns:a16="http://schemas.microsoft.com/office/drawing/2014/main" xmlns="" id="{AF25A0FE-4A2E-41A2-A751-95D09ECB544C}"/>
              </a:ext>
            </a:extLst>
          </p:cNvPr>
          <p:cNvCxnSpPr>
            <a:stCxn id="5" idx="3"/>
            <a:endCxn id="6" idx="1"/>
          </p:cNvCxnSpPr>
          <p:nvPr/>
        </p:nvCxnSpPr>
        <p:spPr>
          <a:xfrm flipV="1">
            <a:off x="5805652" y="672625"/>
            <a:ext cx="811713" cy="635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xmlns="" id="{595926B6-0A35-4936-ABE0-0BE85B720915}"/>
              </a:ext>
            </a:extLst>
          </p:cNvPr>
          <p:cNvCxnSpPr>
            <a:cxnSpLocks/>
            <a:stCxn id="5" idx="3"/>
            <a:endCxn id="7" idx="1"/>
          </p:cNvCxnSpPr>
          <p:nvPr/>
        </p:nvCxnSpPr>
        <p:spPr>
          <a:xfrm>
            <a:off x="5805652" y="1307886"/>
            <a:ext cx="581500" cy="22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xmlns="" id="{D93198F8-8586-4833-A35E-D5536E58B530}"/>
              </a:ext>
            </a:extLst>
          </p:cNvPr>
          <p:cNvCxnSpPr>
            <a:stCxn id="5" idx="3"/>
            <a:endCxn id="8" idx="1"/>
          </p:cNvCxnSpPr>
          <p:nvPr/>
        </p:nvCxnSpPr>
        <p:spPr>
          <a:xfrm>
            <a:off x="5805652" y="1319428"/>
            <a:ext cx="193127" cy="577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xmlns="" id="{58A15DC5-A838-473A-9895-16B45B7953D5}"/>
              </a:ext>
            </a:extLst>
          </p:cNvPr>
          <p:cNvPicPr>
            <a:picLocks noChangeAspect="1"/>
          </p:cNvPicPr>
          <p:nvPr/>
        </p:nvPicPr>
        <p:blipFill>
          <a:blip r:embed="rId2"/>
          <a:stretch>
            <a:fillRect/>
          </a:stretch>
        </p:blipFill>
        <p:spPr>
          <a:xfrm>
            <a:off x="4142390" y="1553766"/>
            <a:ext cx="1663262" cy="1271588"/>
          </a:xfrm>
          <a:prstGeom prst="rect">
            <a:avLst/>
          </a:prstGeom>
        </p:spPr>
      </p:pic>
      <p:pic>
        <p:nvPicPr>
          <p:cNvPr id="19" name="Imagen 18">
            <a:extLst>
              <a:ext uri="{FF2B5EF4-FFF2-40B4-BE49-F238E27FC236}">
                <a16:creationId xmlns:a16="http://schemas.microsoft.com/office/drawing/2014/main" xmlns="" id="{9EEBE9FF-3ECC-49A5-BDE5-B72F199E0AB9}"/>
              </a:ext>
            </a:extLst>
          </p:cNvPr>
          <p:cNvPicPr>
            <a:picLocks noChangeAspect="1"/>
          </p:cNvPicPr>
          <p:nvPr/>
        </p:nvPicPr>
        <p:blipFill>
          <a:blip r:embed="rId3"/>
          <a:stretch>
            <a:fillRect/>
          </a:stretch>
        </p:blipFill>
        <p:spPr>
          <a:xfrm>
            <a:off x="644499" y="3803500"/>
            <a:ext cx="2382480" cy="11079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Flecha: a la derecha con bandas 19">
            <a:extLst>
              <a:ext uri="{FF2B5EF4-FFF2-40B4-BE49-F238E27FC236}">
                <a16:creationId xmlns:a16="http://schemas.microsoft.com/office/drawing/2014/main" xmlns="" id="{73248445-1CDC-4AC1-8936-85D19A04BD96}"/>
              </a:ext>
            </a:extLst>
          </p:cNvPr>
          <p:cNvSpPr/>
          <p:nvPr/>
        </p:nvSpPr>
        <p:spPr>
          <a:xfrm>
            <a:off x="3168196" y="4162399"/>
            <a:ext cx="354725" cy="390197"/>
          </a:xfrm>
          <a:prstGeom prst="strip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sz="1350"/>
          </a:p>
        </p:txBody>
      </p:sp>
      <p:sp>
        <p:nvSpPr>
          <p:cNvPr id="11" name="CuadroTexto 10"/>
          <p:cNvSpPr txBox="1"/>
          <p:nvPr/>
        </p:nvSpPr>
        <p:spPr>
          <a:xfrm>
            <a:off x="4499992" y="3649588"/>
            <a:ext cx="2088232"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Costo-Beneficio</a:t>
            </a:r>
          </a:p>
        </p:txBody>
      </p:sp>
      <p:sp>
        <p:nvSpPr>
          <p:cNvPr id="17" name="CuadroTexto 16"/>
          <p:cNvSpPr txBox="1"/>
          <p:nvPr/>
        </p:nvSpPr>
        <p:spPr>
          <a:xfrm>
            <a:off x="4499992" y="4162399"/>
            <a:ext cx="2088232"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Costo- Eficiencia</a:t>
            </a:r>
          </a:p>
        </p:txBody>
      </p:sp>
      <p:sp>
        <p:nvSpPr>
          <p:cNvPr id="21" name="CuadroTexto 20"/>
          <p:cNvSpPr txBox="1"/>
          <p:nvPr/>
        </p:nvSpPr>
        <p:spPr>
          <a:xfrm>
            <a:off x="4572000" y="4675210"/>
            <a:ext cx="2232248" cy="369332"/>
          </a:xfrm>
          <a:prstGeom prst="rect">
            <a:avLst/>
          </a:prstGeom>
          <a:noFill/>
        </p:spPr>
        <p:txBody>
          <a:bodyPr wrap="square" rtlCol="0">
            <a:spAutoFit/>
          </a:bodyPr>
          <a:lstStyle/>
          <a:p>
            <a:pPr marL="285750" indent="-285750">
              <a:buFont typeface="Wingdings" panose="05000000000000000000" pitchFamily="2" charset="2"/>
              <a:buChar char="Ø"/>
            </a:pPr>
            <a:r>
              <a:rPr lang="es-ES" dirty="0"/>
              <a:t>Costo- Efectividad</a:t>
            </a:r>
          </a:p>
        </p:txBody>
      </p:sp>
      <p:sp>
        <p:nvSpPr>
          <p:cNvPr id="13" name="Abrir llave 12"/>
          <p:cNvSpPr/>
          <p:nvPr/>
        </p:nvSpPr>
        <p:spPr>
          <a:xfrm>
            <a:off x="3949263" y="3505572"/>
            <a:ext cx="342819" cy="18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67792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333" b="1" dirty="0">
              <a:latin typeface="Consolas" panose="020B0609020204030204" pitchFamily="49" charset="0"/>
              <a:cs typeface="Consolas" panose="020B0609020204030204" pitchFamily="49" charset="0"/>
            </a:endParaRP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13</a:t>
            </a:fld>
            <a:endParaRPr lang="es-EC"/>
          </a:p>
        </p:txBody>
      </p:sp>
      <p:sp>
        <p:nvSpPr>
          <p:cNvPr id="2" name="Marcador de contenido 1"/>
          <p:cNvSpPr>
            <a:spLocks noGrp="1"/>
          </p:cNvSpPr>
          <p:nvPr>
            <p:ph idx="1"/>
          </p:nvPr>
        </p:nvSpPr>
        <p:spPr>
          <a:xfrm>
            <a:off x="457200" y="1081803"/>
            <a:ext cx="8229600" cy="3771636"/>
          </a:xfrm>
        </p:spPr>
        <p:txBody>
          <a:bodyPr/>
          <a:lstStyle/>
          <a:p>
            <a:r>
              <a:rPr lang="es-ES" dirty="0"/>
              <a:t>TIPOS DE CONTRATACIÓN</a:t>
            </a:r>
          </a:p>
        </p:txBody>
      </p:sp>
      <p:sp>
        <p:nvSpPr>
          <p:cNvPr id="3" name="Título 2"/>
          <p:cNvSpPr>
            <a:spLocks noGrp="1"/>
          </p:cNvSpPr>
          <p:nvPr>
            <p:ph type="title"/>
          </p:nvPr>
        </p:nvSpPr>
        <p:spPr>
          <a:xfrm>
            <a:off x="652010" y="318716"/>
            <a:ext cx="8229600" cy="952500"/>
          </a:xfrm>
        </p:spPr>
        <p:txBody>
          <a:bodyPr/>
          <a:lstStyle/>
          <a:p>
            <a:r>
              <a:rPr lang="es-ES" sz="2800" dirty="0">
                <a:solidFill>
                  <a:schemeClr val="bg1"/>
                </a:solidFill>
                <a:latin typeface="Consolas" panose="020B0609020204030204" pitchFamily="49" charset="0"/>
              </a:rPr>
              <a:t>FUNDAMENTACIÓN METEDOLÓGICA</a:t>
            </a:r>
          </a:p>
        </p:txBody>
      </p:sp>
      <p:sp>
        <p:nvSpPr>
          <p:cNvPr id="8" name="Marcador de contenido 2">
            <a:extLst>
              <a:ext uri="{FF2B5EF4-FFF2-40B4-BE49-F238E27FC236}">
                <a16:creationId xmlns:a16="http://schemas.microsoft.com/office/drawing/2014/main" xmlns="" id="{11D41DEC-0E14-437D-BDEB-1605870BE319}"/>
              </a:ext>
            </a:extLst>
          </p:cNvPr>
          <p:cNvSpPr txBox="1">
            <a:spLocks/>
          </p:cNvSpPr>
          <p:nvPr/>
        </p:nvSpPr>
        <p:spPr>
          <a:xfrm>
            <a:off x="374322" y="1609817"/>
            <a:ext cx="4392488" cy="3823499"/>
          </a:xfrm>
          <a:prstGeom prst="rect">
            <a:avLst/>
          </a:prstGeom>
        </p:spPr>
        <p:txBody>
          <a:bodyPr>
            <a:normAutofit lnSpcReduction="10000"/>
          </a:bodyPr>
          <a:lst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EC" dirty="0"/>
              <a:t>Catalogo Electrónico</a:t>
            </a:r>
          </a:p>
          <a:p>
            <a:pPr marL="0" indent="0" algn="ctr">
              <a:buFont typeface="Arial" pitchFamily="34" charset="0"/>
              <a:buNone/>
            </a:pPr>
            <a:r>
              <a:rPr lang="es-EC" i="1" dirty="0"/>
              <a:t>(Sin límite de monto)</a:t>
            </a:r>
          </a:p>
          <a:p>
            <a:endParaRPr lang="es-EC" dirty="0"/>
          </a:p>
          <a:p>
            <a:r>
              <a:rPr lang="es-EC" dirty="0"/>
              <a:t>Ínfima Cuantía</a:t>
            </a:r>
          </a:p>
          <a:p>
            <a:pPr marL="0" indent="0" algn="ctr">
              <a:buFont typeface="Arial" pitchFamily="34" charset="0"/>
              <a:buNone/>
            </a:pPr>
            <a:r>
              <a:rPr lang="es-EC" i="1" dirty="0"/>
              <a:t>(Inferior a $7.099,68)</a:t>
            </a:r>
          </a:p>
          <a:p>
            <a:endParaRPr lang="es-EC" dirty="0"/>
          </a:p>
          <a:p>
            <a:r>
              <a:rPr lang="es-EC" dirty="0"/>
              <a:t>Subasta Inversa Electrónica</a:t>
            </a:r>
          </a:p>
          <a:p>
            <a:pPr marL="0" indent="0" algn="ctr">
              <a:buFont typeface="Arial" pitchFamily="34" charset="0"/>
              <a:buNone/>
            </a:pPr>
            <a:r>
              <a:rPr lang="es-EC" i="1" dirty="0"/>
              <a:t>(Mayor a $7.099,68)</a:t>
            </a:r>
          </a:p>
          <a:p>
            <a:endParaRPr lang="es-EC" dirty="0"/>
          </a:p>
          <a:p>
            <a:endParaRPr lang="es-EC" dirty="0"/>
          </a:p>
        </p:txBody>
      </p:sp>
      <p:pic>
        <p:nvPicPr>
          <p:cNvPr id="9" name="Imagen 8">
            <a:extLst>
              <a:ext uri="{FF2B5EF4-FFF2-40B4-BE49-F238E27FC236}">
                <a16:creationId xmlns:a16="http://schemas.microsoft.com/office/drawing/2014/main" xmlns="" id="{75B69541-42A3-4694-AA40-EA9692E6E1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378926" y="872840"/>
            <a:ext cx="3178664" cy="4323767"/>
          </a:xfrm>
          <a:prstGeom prst="rect">
            <a:avLst/>
          </a:prstGeom>
        </p:spPr>
      </p:pic>
      <p:cxnSp>
        <p:nvCxnSpPr>
          <p:cNvPr id="10" name="Conector recto de flecha 9">
            <a:extLst>
              <a:ext uri="{FF2B5EF4-FFF2-40B4-BE49-F238E27FC236}">
                <a16:creationId xmlns:a16="http://schemas.microsoft.com/office/drawing/2014/main" xmlns="" id="{0F4F1F09-DA8A-44A6-AD6B-EB17193E0F1F}"/>
              </a:ext>
            </a:extLst>
          </p:cNvPr>
          <p:cNvCxnSpPr>
            <a:cxnSpLocks/>
          </p:cNvCxnSpPr>
          <p:nvPr/>
        </p:nvCxnSpPr>
        <p:spPr>
          <a:xfrm flipH="1">
            <a:off x="4397010" y="2034303"/>
            <a:ext cx="1759166" cy="2111575"/>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Conector recto de flecha 11">
            <a:extLst>
              <a:ext uri="{FF2B5EF4-FFF2-40B4-BE49-F238E27FC236}">
                <a16:creationId xmlns:a16="http://schemas.microsoft.com/office/drawing/2014/main" xmlns="" id="{0F4F1F09-DA8A-44A6-AD6B-EB17193E0F1F}"/>
              </a:ext>
            </a:extLst>
          </p:cNvPr>
          <p:cNvCxnSpPr>
            <a:cxnSpLocks/>
          </p:cNvCxnSpPr>
          <p:nvPr/>
        </p:nvCxnSpPr>
        <p:spPr>
          <a:xfrm flipH="1">
            <a:off x="3831273" y="2276869"/>
            <a:ext cx="2476945" cy="841349"/>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Conector recto de flecha 15">
            <a:extLst>
              <a:ext uri="{FF2B5EF4-FFF2-40B4-BE49-F238E27FC236}">
                <a16:creationId xmlns:a16="http://schemas.microsoft.com/office/drawing/2014/main" xmlns="" id="{0F4F1F09-DA8A-44A6-AD6B-EB17193E0F1F}"/>
              </a:ext>
            </a:extLst>
          </p:cNvPr>
          <p:cNvCxnSpPr>
            <a:cxnSpLocks/>
          </p:cNvCxnSpPr>
          <p:nvPr/>
        </p:nvCxnSpPr>
        <p:spPr>
          <a:xfrm flipH="1">
            <a:off x="3740720" y="1774922"/>
            <a:ext cx="2415456" cy="16334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141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4DA5B3-8FC1-4EA5-B5BF-37ED5129BF55}"/>
              </a:ext>
            </a:extLst>
          </p:cNvPr>
          <p:cNvSpPr>
            <a:spLocks noGrp="1"/>
          </p:cNvSpPr>
          <p:nvPr>
            <p:ph type="title"/>
          </p:nvPr>
        </p:nvSpPr>
        <p:spPr/>
        <p:txBody>
          <a:bodyPr/>
          <a:lstStyle/>
          <a:p>
            <a:r>
              <a:rPr lang="es-EC" u="sng" dirty="0">
                <a:ln w="0"/>
                <a:effectLst>
                  <a:outerShdw blurRad="38100" dist="19050" dir="2700000" algn="tl" rotWithShape="0">
                    <a:schemeClr val="dk1">
                      <a:alpha val="40000"/>
                    </a:schemeClr>
                  </a:outerShdw>
                </a:effectLst>
              </a:rPr>
              <a:t>Etapa preparatoria</a:t>
            </a:r>
          </a:p>
        </p:txBody>
      </p:sp>
      <p:sp>
        <p:nvSpPr>
          <p:cNvPr id="3" name="Marcador de contenido 2">
            <a:extLst>
              <a:ext uri="{FF2B5EF4-FFF2-40B4-BE49-F238E27FC236}">
                <a16:creationId xmlns:a16="http://schemas.microsoft.com/office/drawing/2014/main" xmlns="" id="{AA8725EF-914A-4F92-9E1C-2A331F582E49}"/>
              </a:ext>
            </a:extLst>
          </p:cNvPr>
          <p:cNvSpPr>
            <a:spLocks noGrp="1"/>
          </p:cNvSpPr>
          <p:nvPr>
            <p:ph idx="1"/>
          </p:nvPr>
        </p:nvSpPr>
        <p:spPr>
          <a:xfrm>
            <a:off x="446708" y="970492"/>
            <a:ext cx="7886700" cy="357106"/>
          </a:xfrm>
        </p:spPr>
        <p:txBody>
          <a:bodyPr/>
          <a:lstStyle/>
          <a:p>
            <a:r>
              <a:rPr lang="es-EC" dirty="0"/>
              <a:t>Documentos que conforman la etapa preparatoria.</a:t>
            </a:r>
          </a:p>
          <a:p>
            <a:endParaRPr lang="es-EC" dirty="0"/>
          </a:p>
        </p:txBody>
      </p:sp>
      <p:graphicFrame>
        <p:nvGraphicFramePr>
          <p:cNvPr id="5" name="Diagrama 4">
            <a:extLst>
              <a:ext uri="{FF2B5EF4-FFF2-40B4-BE49-F238E27FC236}">
                <a16:creationId xmlns:a16="http://schemas.microsoft.com/office/drawing/2014/main" xmlns="" id="{8480D752-1552-483A-A9C9-7A93B2AB5F3D}"/>
              </a:ext>
            </a:extLst>
          </p:cNvPr>
          <p:cNvGraphicFramePr/>
          <p:nvPr>
            <p:extLst>
              <p:ext uri="{D42A27DB-BD31-4B8C-83A1-F6EECF244321}">
                <p14:modId xmlns:p14="http://schemas.microsoft.com/office/powerpoint/2010/main" val="2232048812"/>
              </p:ext>
            </p:extLst>
          </p:nvPr>
        </p:nvGraphicFramePr>
        <p:xfrm>
          <a:off x="1524000" y="1473200"/>
          <a:ext cx="5530987" cy="404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xmlns="" id="{F926E0F0-A156-4E6A-8AE5-C61D1250934A}"/>
              </a:ext>
            </a:extLst>
          </p:cNvPr>
          <p:cNvSpPr/>
          <p:nvPr/>
        </p:nvSpPr>
        <p:spPr>
          <a:xfrm>
            <a:off x="467544" y="3216000"/>
            <a:ext cx="1506921" cy="6496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i="1" dirty="0"/>
              <a:t>Con oficio a la Subdirección respectiva</a:t>
            </a:r>
          </a:p>
        </p:txBody>
      </p:sp>
      <p:pic>
        <p:nvPicPr>
          <p:cNvPr id="7" name="Imagen 6">
            <a:extLst>
              <a:ext uri="{FF2B5EF4-FFF2-40B4-BE49-F238E27FC236}">
                <a16:creationId xmlns:a16="http://schemas.microsoft.com/office/drawing/2014/main" xmlns="" id="{763A27F9-9E64-4F69-B569-B02630915E5B}"/>
              </a:ext>
            </a:extLst>
          </p:cNvPr>
          <p:cNvPicPr>
            <a:picLocks noChangeAspect="1"/>
          </p:cNvPicPr>
          <p:nvPr/>
        </p:nvPicPr>
        <p:blipFill>
          <a:blip r:embed="rId7"/>
          <a:stretch>
            <a:fillRect/>
          </a:stretch>
        </p:blipFill>
        <p:spPr>
          <a:xfrm>
            <a:off x="7328235" y="3065947"/>
            <a:ext cx="1607344" cy="2455849"/>
          </a:xfrm>
          <a:prstGeom prst="rect">
            <a:avLst/>
          </a:prstGeom>
        </p:spPr>
      </p:pic>
      <p:sp>
        <p:nvSpPr>
          <p:cNvPr id="8" name="Bocadillo nube: nube 7">
            <a:extLst>
              <a:ext uri="{FF2B5EF4-FFF2-40B4-BE49-F238E27FC236}">
                <a16:creationId xmlns:a16="http://schemas.microsoft.com/office/drawing/2014/main" xmlns="" id="{3F18EFD4-820D-4360-B68B-84A18C173D14}"/>
              </a:ext>
            </a:extLst>
          </p:cNvPr>
          <p:cNvSpPr/>
          <p:nvPr/>
        </p:nvSpPr>
        <p:spPr>
          <a:xfrm>
            <a:off x="7054987" y="1305548"/>
            <a:ext cx="2116521" cy="149977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500" b="1" i="1" dirty="0">
                <a:latin typeface="Comic Sans MS" panose="030F0702030302020204" pitchFamily="66" charset="0"/>
                <a:cs typeface="Arial" panose="020B0604020202020204" pitchFamily="34" charset="0"/>
              </a:rPr>
              <a:t>¿Qué documentos debo presentar? </a:t>
            </a:r>
          </a:p>
        </p:txBody>
      </p:sp>
    </p:spTree>
    <p:extLst>
      <p:ext uri="{BB962C8B-B14F-4D97-AF65-F5344CB8AC3E}">
        <p14:creationId xmlns:p14="http://schemas.microsoft.com/office/powerpoint/2010/main" val="422588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METEDOLÓGICA</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15</a:t>
            </a:fld>
            <a:endParaRPr lang="es-EC"/>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816961317"/>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0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ANÁLISIS GENERAL DE LAS ENTREVISTAS</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16</a:t>
            </a:fld>
            <a:endParaRPr lang="es-EC"/>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559483171"/>
              </p:ext>
            </p:extLst>
          </p:nvPr>
        </p:nvGraphicFramePr>
        <p:xfrm>
          <a:off x="457200" y="1333500"/>
          <a:ext cx="8507288" cy="4116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08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CFBAA5-BCF0-406D-B4BC-D47406722515}"/>
              </a:ext>
            </a:extLst>
          </p:cNvPr>
          <p:cNvSpPr>
            <a:spLocks noGrp="1"/>
          </p:cNvSpPr>
          <p:nvPr>
            <p:ph type="title"/>
          </p:nvPr>
        </p:nvSpPr>
        <p:spPr/>
        <p:txBody>
          <a:bodyPr/>
          <a:lstStyle/>
          <a:p>
            <a:r>
              <a:rPr lang="es-EC" u="sng" dirty="0">
                <a:ln w="0"/>
                <a:effectLst>
                  <a:outerShdw blurRad="38100" dist="19050" dir="2700000" algn="tl" rotWithShape="0">
                    <a:schemeClr val="dk1">
                      <a:alpha val="40000"/>
                    </a:schemeClr>
                  </a:outerShdw>
                </a:effectLst>
              </a:rPr>
              <a:t>Cadena de Flujo</a:t>
            </a:r>
          </a:p>
        </p:txBody>
      </p:sp>
      <p:graphicFrame>
        <p:nvGraphicFramePr>
          <p:cNvPr id="4" name="Marcador de contenido 3">
            <a:extLst>
              <a:ext uri="{FF2B5EF4-FFF2-40B4-BE49-F238E27FC236}">
                <a16:creationId xmlns:a16="http://schemas.microsoft.com/office/drawing/2014/main" xmlns="" id="{026F07A6-B912-426F-99F0-0EAFDB384386}"/>
              </a:ext>
            </a:extLst>
          </p:cNvPr>
          <p:cNvGraphicFramePr>
            <a:graphicFrameLocks noGrp="1"/>
          </p:cNvGraphicFramePr>
          <p:nvPr>
            <p:ph idx="1"/>
            <p:extLst>
              <p:ext uri="{D42A27DB-BD31-4B8C-83A1-F6EECF244321}">
                <p14:modId xmlns:p14="http://schemas.microsoft.com/office/powerpoint/2010/main" val="2966909551"/>
              </p:ext>
            </p:extLst>
          </p:nvPr>
        </p:nvGraphicFramePr>
        <p:xfrm>
          <a:off x="628650" y="1137088"/>
          <a:ext cx="7886700" cy="4018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xmlns="" id="{DEED050E-CF7F-495D-A9E3-CEABEAB6148F}"/>
              </a:ext>
            </a:extLst>
          </p:cNvPr>
          <p:cNvSpPr/>
          <p:nvPr/>
        </p:nvSpPr>
        <p:spPr>
          <a:xfrm>
            <a:off x="6836322" y="1291684"/>
            <a:ext cx="1679028" cy="390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dirty="0"/>
              <a:t>PRESUPUESTO ASIGNADO</a:t>
            </a:r>
          </a:p>
        </p:txBody>
      </p:sp>
      <p:sp>
        <p:nvSpPr>
          <p:cNvPr id="8" name="Rectángulo 7">
            <a:extLst>
              <a:ext uri="{FF2B5EF4-FFF2-40B4-BE49-F238E27FC236}">
                <a16:creationId xmlns:a16="http://schemas.microsoft.com/office/drawing/2014/main" xmlns="" id="{F79B047F-570A-4789-8365-0F8737DF81CB}"/>
              </a:ext>
            </a:extLst>
          </p:cNvPr>
          <p:cNvSpPr/>
          <p:nvPr/>
        </p:nvSpPr>
        <p:spPr>
          <a:xfrm>
            <a:off x="6836322" y="2337238"/>
            <a:ext cx="1679028" cy="390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dirty="0"/>
              <a:t>EJECUCIÓN DEL PRESUPUESTO</a:t>
            </a:r>
          </a:p>
        </p:txBody>
      </p:sp>
      <p:sp>
        <p:nvSpPr>
          <p:cNvPr id="9" name="Rectángulo 8">
            <a:extLst>
              <a:ext uri="{FF2B5EF4-FFF2-40B4-BE49-F238E27FC236}">
                <a16:creationId xmlns:a16="http://schemas.microsoft.com/office/drawing/2014/main" xmlns="" id="{7C1AF05C-2B78-4ACB-97AC-DBC375A5D383}"/>
              </a:ext>
            </a:extLst>
          </p:cNvPr>
          <p:cNvSpPr/>
          <p:nvPr/>
        </p:nvSpPr>
        <p:spPr>
          <a:xfrm>
            <a:off x="6836322" y="3373861"/>
            <a:ext cx="1679028" cy="390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dirty="0"/>
              <a:t>ELABORACIÓN DE REQUERIMIENTOS</a:t>
            </a:r>
          </a:p>
        </p:txBody>
      </p:sp>
      <p:sp>
        <p:nvSpPr>
          <p:cNvPr id="10" name="Rectángulo 9">
            <a:extLst>
              <a:ext uri="{FF2B5EF4-FFF2-40B4-BE49-F238E27FC236}">
                <a16:creationId xmlns:a16="http://schemas.microsoft.com/office/drawing/2014/main" xmlns="" id="{D31709AD-21CA-49B4-9D75-7B7AD1A23249}"/>
              </a:ext>
            </a:extLst>
          </p:cNvPr>
          <p:cNvSpPr/>
          <p:nvPr/>
        </p:nvSpPr>
        <p:spPr>
          <a:xfrm>
            <a:off x="6836322" y="4340669"/>
            <a:ext cx="1679028" cy="615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dirty="0"/>
              <a:t>REVISIÓN Y CORRECCIÓN </a:t>
            </a:r>
          </a:p>
        </p:txBody>
      </p:sp>
      <p:sp>
        <p:nvSpPr>
          <p:cNvPr id="11" name="Flecha: curvada hacia la izquierda 10">
            <a:extLst>
              <a:ext uri="{FF2B5EF4-FFF2-40B4-BE49-F238E27FC236}">
                <a16:creationId xmlns:a16="http://schemas.microsoft.com/office/drawing/2014/main" xmlns="" id="{9440EF28-4603-4F21-9CCD-AAAF42AC82F9}"/>
              </a:ext>
            </a:extLst>
          </p:cNvPr>
          <p:cNvSpPr/>
          <p:nvPr/>
        </p:nvSpPr>
        <p:spPr>
          <a:xfrm>
            <a:off x="6660930" y="2108681"/>
            <a:ext cx="279839" cy="891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solidFill>
                <a:schemeClr val="tx1"/>
              </a:solidFill>
            </a:endParaRPr>
          </a:p>
        </p:txBody>
      </p:sp>
      <p:sp>
        <p:nvSpPr>
          <p:cNvPr id="12" name="Flecha: curvada hacia la izquierda 11">
            <a:extLst>
              <a:ext uri="{FF2B5EF4-FFF2-40B4-BE49-F238E27FC236}">
                <a16:creationId xmlns:a16="http://schemas.microsoft.com/office/drawing/2014/main" xmlns="" id="{DA2B2FF0-E53A-4703-812A-AAE5E3729F76}"/>
              </a:ext>
            </a:extLst>
          </p:cNvPr>
          <p:cNvSpPr/>
          <p:nvPr/>
        </p:nvSpPr>
        <p:spPr>
          <a:xfrm>
            <a:off x="6696403" y="3318200"/>
            <a:ext cx="279839" cy="8917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350">
              <a:solidFill>
                <a:schemeClr val="tx1"/>
              </a:solidFill>
            </a:endParaRPr>
          </a:p>
        </p:txBody>
      </p:sp>
      <p:sp>
        <p:nvSpPr>
          <p:cNvPr id="13" name="Flecha: curvada hacia la izquierda 12">
            <a:extLst>
              <a:ext uri="{FF2B5EF4-FFF2-40B4-BE49-F238E27FC236}">
                <a16:creationId xmlns:a16="http://schemas.microsoft.com/office/drawing/2014/main" xmlns="" id="{7EFB35A9-F52E-4528-AE18-46E045814211}"/>
              </a:ext>
            </a:extLst>
          </p:cNvPr>
          <p:cNvSpPr/>
          <p:nvPr/>
        </p:nvSpPr>
        <p:spPr>
          <a:xfrm rot="10800000">
            <a:off x="4091151" y="3317317"/>
            <a:ext cx="279839" cy="891716"/>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sz="1350">
              <a:solidFill>
                <a:schemeClr val="tx1"/>
              </a:solidFill>
            </a:endParaRPr>
          </a:p>
        </p:txBody>
      </p:sp>
      <p:sp>
        <p:nvSpPr>
          <p:cNvPr id="14" name="Flecha: curvada hacia la izquierda 13">
            <a:extLst>
              <a:ext uri="{FF2B5EF4-FFF2-40B4-BE49-F238E27FC236}">
                <a16:creationId xmlns:a16="http://schemas.microsoft.com/office/drawing/2014/main" xmlns="" id="{ABBDF38E-2E5E-4B33-9F18-F96EEDE3AB42}"/>
              </a:ext>
            </a:extLst>
          </p:cNvPr>
          <p:cNvSpPr/>
          <p:nvPr/>
        </p:nvSpPr>
        <p:spPr>
          <a:xfrm rot="10800000">
            <a:off x="4077354" y="2281576"/>
            <a:ext cx="279839" cy="891716"/>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sz="1350">
              <a:solidFill>
                <a:schemeClr val="tx1"/>
              </a:solidFill>
            </a:endParaRPr>
          </a:p>
        </p:txBody>
      </p:sp>
      <p:sp>
        <p:nvSpPr>
          <p:cNvPr id="16" name="Rectángulo 15">
            <a:extLst>
              <a:ext uri="{FF2B5EF4-FFF2-40B4-BE49-F238E27FC236}">
                <a16:creationId xmlns:a16="http://schemas.microsoft.com/office/drawing/2014/main" xmlns="" id="{BB0357D8-2331-460A-BBEA-9E65F73E262F}"/>
              </a:ext>
            </a:extLst>
          </p:cNvPr>
          <p:cNvSpPr/>
          <p:nvPr/>
        </p:nvSpPr>
        <p:spPr>
          <a:xfrm>
            <a:off x="6919092" y="5081124"/>
            <a:ext cx="1866242" cy="3901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350" i="1" dirty="0"/>
              <a:t>En base a lo planificado</a:t>
            </a:r>
          </a:p>
        </p:txBody>
      </p:sp>
      <p:sp>
        <p:nvSpPr>
          <p:cNvPr id="18" name="Flecha: a la derecha con bandas 17">
            <a:extLst>
              <a:ext uri="{FF2B5EF4-FFF2-40B4-BE49-F238E27FC236}">
                <a16:creationId xmlns:a16="http://schemas.microsoft.com/office/drawing/2014/main" xmlns="" id="{EAC3D4EC-38EA-4619-A986-ACD059DADFC0}"/>
              </a:ext>
            </a:extLst>
          </p:cNvPr>
          <p:cNvSpPr/>
          <p:nvPr/>
        </p:nvSpPr>
        <p:spPr>
          <a:xfrm flipH="1">
            <a:off x="3227989" y="1683451"/>
            <a:ext cx="1060228" cy="748820"/>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1350"/>
          </a:p>
        </p:txBody>
      </p:sp>
      <p:grpSp>
        <p:nvGrpSpPr>
          <p:cNvPr id="19" name="Grupo 18">
            <a:extLst>
              <a:ext uri="{FF2B5EF4-FFF2-40B4-BE49-F238E27FC236}">
                <a16:creationId xmlns:a16="http://schemas.microsoft.com/office/drawing/2014/main" xmlns="" id="{32AC7CE9-93D5-4A2C-8D93-D21A3AAA8B7E}"/>
              </a:ext>
            </a:extLst>
          </p:cNvPr>
          <p:cNvGrpSpPr/>
          <p:nvPr/>
        </p:nvGrpSpPr>
        <p:grpSpPr>
          <a:xfrm>
            <a:off x="1773616" y="1861632"/>
            <a:ext cx="1366677" cy="475606"/>
            <a:chOff x="4855968" y="538653"/>
            <a:chExt cx="3482542" cy="1268281"/>
          </a:xfrm>
        </p:grpSpPr>
        <p:sp>
          <p:nvSpPr>
            <p:cNvPr id="20" name="Rectángulo: esquinas redondeadas 19">
              <a:extLst>
                <a:ext uri="{FF2B5EF4-FFF2-40B4-BE49-F238E27FC236}">
                  <a16:creationId xmlns:a16="http://schemas.microsoft.com/office/drawing/2014/main" xmlns="" id="{8D913BA7-78F6-45BB-AC46-085BD2D76D51}"/>
                </a:ext>
              </a:extLst>
            </p:cNvPr>
            <p:cNvSpPr/>
            <p:nvPr/>
          </p:nvSpPr>
          <p:spPr>
            <a:xfrm>
              <a:off x="4855968" y="538653"/>
              <a:ext cx="3482542" cy="1268281"/>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ángulo: esquinas redondeadas 4">
              <a:extLst>
                <a:ext uri="{FF2B5EF4-FFF2-40B4-BE49-F238E27FC236}">
                  <a16:creationId xmlns:a16="http://schemas.microsoft.com/office/drawing/2014/main" xmlns="" id="{B5CF907D-1A1E-4C5A-AB85-0811E029E8AB}"/>
                </a:ext>
              </a:extLst>
            </p:cNvPr>
            <p:cNvSpPr txBox="1"/>
            <p:nvPr/>
          </p:nvSpPr>
          <p:spPr>
            <a:xfrm>
              <a:off x="4917880" y="600565"/>
              <a:ext cx="3358718" cy="1144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s-EC" sz="2400" dirty="0"/>
                <a:t>UCP</a:t>
              </a:r>
            </a:p>
          </p:txBody>
        </p:sp>
      </p:grpSp>
      <p:sp>
        <p:nvSpPr>
          <p:cNvPr id="22" name="Rectángulo 21">
            <a:extLst>
              <a:ext uri="{FF2B5EF4-FFF2-40B4-BE49-F238E27FC236}">
                <a16:creationId xmlns:a16="http://schemas.microsoft.com/office/drawing/2014/main" xmlns="" id="{773692D7-8252-407F-9DAB-23936AD98291}"/>
              </a:ext>
            </a:extLst>
          </p:cNvPr>
          <p:cNvSpPr/>
          <p:nvPr/>
        </p:nvSpPr>
        <p:spPr>
          <a:xfrm>
            <a:off x="249292" y="2165356"/>
            <a:ext cx="1679028" cy="390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dirty="0"/>
              <a:t>INICIO DE LA CONTRATACIÓN</a:t>
            </a:r>
          </a:p>
        </p:txBody>
      </p:sp>
      <p:grpSp>
        <p:nvGrpSpPr>
          <p:cNvPr id="23" name="Grupo 22">
            <a:extLst>
              <a:ext uri="{FF2B5EF4-FFF2-40B4-BE49-F238E27FC236}">
                <a16:creationId xmlns:a16="http://schemas.microsoft.com/office/drawing/2014/main" xmlns="" id="{887199C4-D342-4EC2-84E9-5EED14494B84}"/>
              </a:ext>
            </a:extLst>
          </p:cNvPr>
          <p:cNvGrpSpPr/>
          <p:nvPr/>
        </p:nvGrpSpPr>
        <p:grpSpPr>
          <a:xfrm>
            <a:off x="1584435" y="3079514"/>
            <a:ext cx="2632838" cy="691904"/>
            <a:chOff x="4855968" y="538653"/>
            <a:chExt cx="3482542" cy="1268281"/>
          </a:xfrm>
        </p:grpSpPr>
        <p:sp>
          <p:nvSpPr>
            <p:cNvPr id="24" name="Rectángulo: esquinas redondeadas 23">
              <a:extLst>
                <a:ext uri="{FF2B5EF4-FFF2-40B4-BE49-F238E27FC236}">
                  <a16:creationId xmlns:a16="http://schemas.microsoft.com/office/drawing/2014/main" xmlns="" id="{CC40449A-B54F-4258-BD4B-E4BA1C2F2C92}"/>
                </a:ext>
              </a:extLst>
            </p:cNvPr>
            <p:cNvSpPr/>
            <p:nvPr/>
          </p:nvSpPr>
          <p:spPr>
            <a:xfrm>
              <a:off x="4855968" y="538653"/>
              <a:ext cx="3482542" cy="1268281"/>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ángulo: esquinas redondeadas 4">
              <a:extLst>
                <a:ext uri="{FF2B5EF4-FFF2-40B4-BE49-F238E27FC236}">
                  <a16:creationId xmlns:a16="http://schemas.microsoft.com/office/drawing/2014/main" xmlns="" id="{B7F41DE7-51DC-4EA1-B2B7-D0C6963C5887}"/>
                </a:ext>
              </a:extLst>
            </p:cNvPr>
            <p:cNvSpPr txBox="1"/>
            <p:nvPr/>
          </p:nvSpPr>
          <p:spPr>
            <a:xfrm>
              <a:off x="4917880" y="600565"/>
              <a:ext cx="3358718" cy="11444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s-EC" sz="2400" dirty="0"/>
                <a:t>DPTO. FINANCIERO</a:t>
              </a:r>
            </a:p>
          </p:txBody>
        </p:sp>
      </p:grpSp>
      <p:sp>
        <p:nvSpPr>
          <p:cNvPr id="26" name="Rectángulo 25">
            <a:extLst>
              <a:ext uri="{FF2B5EF4-FFF2-40B4-BE49-F238E27FC236}">
                <a16:creationId xmlns:a16="http://schemas.microsoft.com/office/drawing/2014/main" xmlns="" id="{5AE19BEA-C81B-420A-8937-9E22FDF773B6}"/>
              </a:ext>
            </a:extLst>
          </p:cNvPr>
          <p:cNvSpPr/>
          <p:nvPr/>
        </p:nvSpPr>
        <p:spPr>
          <a:xfrm>
            <a:off x="173726" y="3418849"/>
            <a:ext cx="1679028" cy="390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350" dirty="0"/>
              <a:t>CERTIFICACIÓN PRESUPUESTARIA</a:t>
            </a:r>
          </a:p>
        </p:txBody>
      </p:sp>
      <p:sp>
        <p:nvSpPr>
          <p:cNvPr id="28" name="Flecha: curvada hacia la izquierda 27">
            <a:extLst>
              <a:ext uri="{FF2B5EF4-FFF2-40B4-BE49-F238E27FC236}">
                <a16:creationId xmlns:a16="http://schemas.microsoft.com/office/drawing/2014/main" xmlns="" id="{63C1F45F-7064-4ED7-AD18-8EC11E444D1A}"/>
              </a:ext>
            </a:extLst>
          </p:cNvPr>
          <p:cNvSpPr/>
          <p:nvPr/>
        </p:nvSpPr>
        <p:spPr>
          <a:xfrm rot="5400000">
            <a:off x="3995088" y="3109261"/>
            <a:ext cx="279839" cy="891716"/>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1350">
              <a:solidFill>
                <a:schemeClr val="tx1"/>
              </a:solidFill>
            </a:endParaRPr>
          </a:p>
        </p:txBody>
      </p:sp>
      <p:sp>
        <p:nvSpPr>
          <p:cNvPr id="29" name="Flecha: curvada hacia la izquierda 28">
            <a:extLst>
              <a:ext uri="{FF2B5EF4-FFF2-40B4-BE49-F238E27FC236}">
                <a16:creationId xmlns:a16="http://schemas.microsoft.com/office/drawing/2014/main" xmlns="" id="{68A8CB81-650F-4B28-A52A-646B18B3C770}"/>
              </a:ext>
            </a:extLst>
          </p:cNvPr>
          <p:cNvSpPr/>
          <p:nvPr/>
        </p:nvSpPr>
        <p:spPr>
          <a:xfrm rot="16200000">
            <a:off x="4051733" y="2551864"/>
            <a:ext cx="279839" cy="891716"/>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1350">
              <a:solidFill>
                <a:schemeClr val="tx1"/>
              </a:solidFill>
            </a:endParaRPr>
          </a:p>
        </p:txBody>
      </p:sp>
      <p:sp>
        <p:nvSpPr>
          <p:cNvPr id="30" name="Rectángulo 29">
            <a:extLst>
              <a:ext uri="{FF2B5EF4-FFF2-40B4-BE49-F238E27FC236}">
                <a16:creationId xmlns:a16="http://schemas.microsoft.com/office/drawing/2014/main" xmlns="" id="{6D771325-1FC2-499F-98D7-B5BC878DF80D}"/>
              </a:ext>
            </a:extLst>
          </p:cNvPr>
          <p:cNvSpPr/>
          <p:nvPr/>
        </p:nvSpPr>
        <p:spPr>
          <a:xfrm>
            <a:off x="5821415" y="1001551"/>
            <a:ext cx="1679028" cy="3901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i="1" dirty="0"/>
              <a:t>INICIO</a:t>
            </a:r>
          </a:p>
        </p:txBody>
      </p:sp>
    </p:spTree>
    <p:extLst>
      <p:ext uri="{BB962C8B-B14F-4D97-AF65-F5344CB8AC3E}">
        <p14:creationId xmlns:p14="http://schemas.microsoft.com/office/powerpoint/2010/main" val="359432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a:t>
            </a:r>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18</a:t>
            </a:fld>
            <a:endParaRPr lang="es-EC"/>
          </a:p>
        </p:txBody>
      </p:sp>
      <p:pic>
        <p:nvPicPr>
          <p:cNvPr id="5" name="Imagen 4" descr="https://documents.app.lucidchart.com/documents/56e88217-fc3d-482f-bc9e-5bb84b6cd054/pages/-BNn2ITcXkhK?a=807&amp;x=-135&amp;y=13&amp;w=1190&amp;h=1286&amp;store=1&amp;accept=image%2F*&amp;auth=LCA%202a40fb6eb951c97b39f479a193ba9887a6089467-ts%3D159778696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700" y="1211412"/>
            <a:ext cx="4500220" cy="4503588"/>
          </a:xfrm>
          <a:prstGeom prst="rect">
            <a:avLst/>
          </a:prstGeom>
          <a:noFill/>
          <a:ln>
            <a:noFill/>
          </a:ln>
        </p:spPr>
      </p:pic>
      <p:sp>
        <p:nvSpPr>
          <p:cNvPr id="6"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RESULTADO DE LA INVESTIGACIÓN</a:t>
            </a:r>
          </a:p>
        </p:txBody>
      </p:sp>
    </p:spTree>
    <p:extLst>
      <p:ext uri="{BB962C8B-B14F-4D97-AF65-F5344CB8AC3E}">
        <p14:creationId xmlns:p14="http://schemas.microsoft.com/office/powerpoint/2010/main" val="215273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pPr/>
              <a:t>19</a:t>
            </a:fld>
            <a:endParaRPr lang="es-EC"/>
          </a:p>
        </p:txBody>
      </p:sp>
      <p:pic>
        <p:nvPicPr>
          <p:cNvPr id="5" name="Imagen 4" descr="https://documents.app.lucidchart.com/documents/ed7bb38d-aa1f-419f-ba64-bf725e0295b7/pages/VWQnq7dhPTQi?a=865&amp;x=-341&amp;y=-87&amp;w=1762&amp;h=1454&amp;store=1&amp;accept=image%2F*&amp;auth=LCA%209862278abae5abaa2f5fd00409a08e36631744e4-ts%3D15978014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2000" y="1345332"/>
            <a:ext cx="5400040" cy="4456430"/>
          </a:xfrm>
          <a:prstGeom prst="rect">
            <a:avLst/>
          </a:prstGeom>
          <a:noFill/>
          <a:ln>
            <a:noFill/>
          </a:ln>
        </p:spPr>
      </p:pic>
      <p:sp>
        <p:nvSpPr>
          <p:cNvPr id="6" name="Rectángulo 14"/>
          <p:cNvSpPr>
            <a:spLocks noGrp="1"/>
          </p:cNvSpPr>
          <p:nvPr>
            <p:ph type="title"/>
          </p:nvPr>
        </p:nvSpPr>
        <p:spPr>
          <a:xfrm>
            <a:off x="683568" y="409228"/>
            <a:ext cx="8136904" cy="576064"/>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RESULTADO DE LA INVESTIGACIÓN</a:t>
            </a:r>
          </a:p>
        </p:txBody>
      </p:sp>
    </p:spTree>
    <p:extLst>
      <p:ext uri="{BB962C8B-B14F-4D97-AF65-F5344CB8AC3E}">
        <p14:creationId xmlns:p14="http://schemas.microsoft.com/office/powerpoint/2010/main" val="159959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AGENDA</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2</a:t>
            </a:fld>
            <a:endParaRPr lang="es-EC"/>
          </a:p>
        </p:txBody>
      </p:sp>
      <p:graphicFrame>
        <p:nvGraphicFramePr>
          <p:cNvPr id="10" name="Diagrama 9">
            <a:extLst>
              <a:ext uri="{FF2B5EF4-FFF2-40B4-BE49-F238E27FC236}">
                <a16:creationId xmlns:a16="http://schemas.microsoft.com/office/drawing/2014/main" xmlns="" id="{955F7F28-CACE-4779-841A-FCEAAE5C056F}"/>
              </a:ext>
            </a:extLst>
          </p:cNvPr>
          <p:cNvGraphicFramePr/>
          <p:nvPr>
            <p:extLst>
              <p:ext uri="{D42A27DB-BD31-4B8C-83A1-F6EECF244321}">
                <p14:modId xmlns:p14="http://schemas.microsoft.com/office/powerpoint/2010/main" val="943639838"/>
              </p:ext>
            </p:extLst>
          </p:nvPr>
        </p:nvGraphicFramePr>
        <p:xfrm>
          <a:off x="799118" y="992642"/>
          <a:ext cx="8132340" cy="446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utoShape 2" descr="Guía básica para compras públicas | Blog"/>
          <p:cNvSpPr>
            <a:spLocks noChangeAspect="1" noChangeArrowheads="1"/>
          </p:cNvSpPr>
          <p:nvPr/>
        </p:nvSpPr>
        <p:spPr bwMode="auto">
          <a:xfrm>
            <a:off x="155574" y="-144463"/>
            <a:ext cx="600001" cy="6000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05132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RESULTADO DE LA INVESTIGACIÓN</a:t>
            </a:r>
          </a:p>
        </p:txBody>
      </p:sp>
      <p:sp>
        <p:nvSpPr>
          <p:cNvPr id="7" name="Marcador de número de diapositiva 6"/>
          <p:cNvSpPr>
            <a:spLocks noGrp="1"/>
          </p:cNvSpPr>
          <p:nvPr>
            <p:ph type="sldNum" sz="quarter" idx="12"/>
          </p:nvPr>
        </p:nvSpPr>
        <p:spPr>
          <a:xfrm>
            <a:off x="6588224" y="5410729"/>
            <a:ext cx="2133600" cy="304271"/>
          </a:xfrm>
        </p:spPr>
        <p:txBody>
          <a:bodyPr/>
          <a:lstStyle/>
          <a:p>
            <a:pPr algn="r"/>
            <a:fld id="{9C45796D-F81B-42E6-8076-DF0575147E93}" type="slidenum">
              <a:rPr lang="es-EC" smtClean="0"/>
              <a:pPr algn="r"/>
              <a:t>20</a:t>
            </a:fld>
            <a:endParaRPr lang="es-EC"/>
          </a:p>
        </p:txBody>
      </p:sp>
      <p:pic>
        <p:nvPicPr>
          <p:cNvPr id="6" name="Marcador de contenido 5"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0626" y="910871"/>
            <a:ext cx="3312368" cy="4727255"/>
          </a:xfrm>
        </p:spPr>
      </p:pic>
    </p:spTree>
    <p:extLst>
      <p:ext uri="{BB962C8B-B14F-4D97-AF65-F5344CB8AC3E}">
        <p14:creationId xmlns:p14="http://schemas.microsoft.com/office/powerpoint/2010/main" val="17648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CICLO EN LA ETAPA PREPARATORIA</a:t>
            </a:r>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21</a:t>
            </a:fld>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5179813"/>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36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pPr/>
              <a:t>22</a:t>
            </a:fld>
            <a:endParaRPr lang="es-EC"/>
          </a:p>
        </p:txBody>
      </p:sp>
      <p:pic>
        <p:nvPicPr>
          <p:cNvPr id="5" name="Imagen 4"/>
          <p:cNvPicPr>
            <a:picLocks noChangeAspect="1"/>
          </p:cNvPicPr>
          <p:nvPr/>
        </p:nvPicPr>
        <p:blipFill rotWithShape="1">
          <a:blip r:embed="rId2">
            <a:duotone>
              <a:schemeClr val="accent1">
                <a:shade val="45000"/>
                <a:satMod val="135000"/>
              </a:schemeClr>
              <a:prstClr val="white"/>
            </a:duotone>
          </a:blip>
          <a:srcRect l="14957" t="1701" r="13382" b="3800"/>
          <a:stretch/>
        </p:blipFill>
        <p:spPr>
          <a:xfrm>
            <a:off x="1187624" y="276182"/>
            <a:ext cx="6768752" cy="5020777"/>
          </a:xfrm>
          <a:prstGeom prst="rect">
            <a:avLst/>
          </a:prstGeom>
        </p:spPr>
      </p:pic>
    </p:spTree>
    <p:extLst>
      <p:ext uri="{BB962C8B-B14F-4D97-AF65-F5344CB8AC3E}">
        <p14:creationId xmlns:p14="http://schemas.microsoft.com/office/powerpoint/2010/main" val="108905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duotone>
              <a:schemeClr val="accent1">
                <a:shade val="45000"/>
                <a:satMod val="135000"/>
              </a:schemeClr>
              <a:prstClr val="white"/>
            </a:duotone>
          </a:blip>
          <a:srcRect l="12988" r="13382"/>
          <a:stretch/>
        </p:blipFill>
        <p:spPr>
          <a:xfrm>
            <a:off x="1259632" y="228865"/>
            <a:ext cx="6912768" cy="5281027"/>
          </a:xfrm>
          <a:prstGeom prst="rect">
            <a:avLst/>
          </a:prstGeom>
        </p:spPr>
      </p:pic>
      <p:sp>
        <p:nvSpPr>
          <p:cNvPr id="4" name="Marcador de número de diapositiva 3"/>
          <p:cNvSpPr>
            <a:spLocks noGrp="1"/>
          </p:cNvSpPr>
          <p:nvPr>
            <p:ph type="sldNum" sz="quarter" idx="12"/>
          </p:nvPr>
        </p:nvSpPr>
        <p:spPr/>
        <p:txBody>
          <a:bodyPr/>
          <a:lstStyle/>
          <a:p>
            <a:fld id="{9C45796D-F81B-42E6-8076-DF0575147E93}" type="slidenum">
              <a:rPr lang="es-EC" smtClean="0"/>
              <a:pPr/>
              <a:t>23</a:t>
            </a:fld>
            <a:endParaRPr lang="es-EC"/>
          </a:p>
        </p:txBody>
      </p:sp>
    </p:spTree>
    <p:extLst>
      <p:ext uri="{BB962C8B-B14F-4D97-AF65-F5344CB8AC3E}">
        <p14:creationId xmlns:p14="http://schemas.microsoft.com/office/powerpoint/2010/main" val="417904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duotone>
              <a:schemeClr val="accent1">
                <a:shade val="45000"/>
                <a:satMod val="135000"/>
              </a:schemeClr>
              <a:prstClr val="white"/>
            </a:duotone>
          </a:blip>
          <a:srcRect l="13382" r="13775"/>
          <a:stretch/>
        </p:blipFill>
        <p:spPr>
          <a:xfrm>
            <a:off x="1403648" y="242665"/>
            <a:ext cx="6836379" cy="5279131"/>
          </a:xfrm>
          <a:prstGeom prst="rect">
            <a:avLst/>
          </a:prstGeom>
        </p:spPr>
      </p:pic>
      <p:sp>
        <p:nvSpPr>
          <p:cNvPr id="4" name="Marcador de número de diapositiva 3"/>
          <p:cNvSpPr>
            <a:spLocks noGrp="1"/>
          </p:cNvSpPr>
          <p:nvPr>
            <p:ph type="sldNum" sz="quarter" idx="12"/>
          </p:nvPr>
        </p:nvSpPr>
        <p:spPr/>
        <p:txBody>
          <a:bodyPr/>
          <a:lstStyle/>
          <a:p>
            <a:fld id="{9C45796D-F81B-42E6-8076-DF0575147E93}" type="slidenum">
              <a:rPr lang="es-EC" smtClean="0"/>
              <a:pPr/>
              <a:t>24</a:t>
            </a:fld>
            <a:endParaRPr lang="es-EC" dirty="0"/>
          </a:p>
        </p:txBody>
      </p:sp>
    </p:spTree>
    <p:extLst>
      <p:ext uri="{BB962C8B-B14F-4D97-AF65-F5344CB8AC3E}">
        <p14:creationId xmlns:p14="http://schemas.microsoft.com/office/powerpoint/2010/main" val="54603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CONCLUSIONES</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25</a:t>
            </a:fld>
            <a:endParaRPr lang="es-EC"/>
          </a:p>
        </p:txBody>
      </p:sp>
      <p:sp>
        <p:nvSpPr>
          <p:cNvPr id="2" name="Marcador de contenido 1"/>
          <p:cNvSpPr>
            <a:spLocks noGrp="1"/>
          </p:cNvSpPr>
          <p:nvPr>
            <p:ph idx="1"/>
          </p:nvPr>
        </p:nvSpPr>
        <p:spPr>
          <a:xfrm>
            <a:off x="457200" y="1333500"/>
            <a:ext cx="8507288" cy="4044280"/>
          </a:xfrm>
        </p:spPr>
        <p:txBody>
          <a:bodyPr/>
          <a:lstStyle/>
          <a:p>
            <a:pPr algn="just">
              <a:buFont typeface="Wingdings" panose="05000000000000000000" pitchFamily="2" charset="2"/>
              <a:buChar char="Ø"/>
            </a:pPr>
            <a:r>
              <a:rPr lang="es-EC" sz="2200" dirty="0"/>
              <a:t>En las entrevistas se evidenció la falta de conocimiento del personal tanto oficiales como tripulantes que opera en el Portal de Compras Públicas ocasiona que no se realice un trabajo óptimo y que exista deficiencia en los procesos requeridos</a:t>
            </a:r>
            <a:endParaRPr lang="es-ES" sz="2200" dirty="0"/>
          </a:p>
          <a:p>
            <a:pPr algn="just">
              <a:buFont typeface="Wingdings" panose="05000000000000000000" pitchFamily="2" charset="2"/>
              <a:buChar char="Ø"/>
            </a:pPr>
            <a:r>
              <a:rPr lang="es-EC" sz="2200" dirty="0"/>
              <a:t>Las EOD BASALI no posee una estandarización de los documentos requirentes en los repartos administrativos durante la fase preparatoria lo origina que la Unidad Ejecutante tenga retrasos en la ejecución de los procesos.</a:t>
            </a:r>
            <a:endParaRPr lang="es-ES" sz="2200" dirty="0"/>
          </a:p>
          <a:p>
            <a:pPr algn="just">
              <a:buFont typeface="Wingdings" panose="05000000000000000000" pitchFamily="2" charset="2"/>
              <a:buChar char="Ø"/>
            </a:pPr>
            <a:r>
              <a:rPr lang="es-EC" sz="2200" dirty="0"/>
              <a:t>En los procesos de investigación se evidenció que la falta de personal especializado en el área administrativa-financiera impide el rápido cumplimiento de los procesos en la etapa preparatoria.</a:t>
            </a:r>
            <a:endParaRPr lang="es-ES" sz="2200" dirty="0"/>
          </a:p>
          <a:p>
            <a:pPr algn="just"/>
            <a:endParaRPr lang="es-ES" sz="1800" dirty="0"/>
          </a:p>
        </p:txBody>
      </p:sp>
    </p:spTree>
    <p:extLst>
      <p:ext uri="{BB962C8B-B14F-4D97-AF65-F5344CB8AC3E}">
        <p14:creationId xmlns:p14="http://schemas.microsoft.com/office/powerpoint/2010/main" val="277804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RECOMENDACIONES</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26</a:t>
            </a:fld>
            <a:endParaRPr lang="es-EC"/>
          </a:p>
        </p:txBody>
      </p:sp>
      <p:sp>
        <p:nvSpPr>
          <p:cNvPr id="2" name="Rectángulo 1"/>
          <p:cNvSpPr/>
          <p:nvPr/>
        </p:nvSpPr>
        <p:spPr>
          <a:xfrm>
            <a:off x="899592" y="1306123"/>
            <a:ext cx="7542584" cy="3816429"/>
          </a:xfrm>
          <a:prstGeom prst="rect">
            <a:avLst/>
          </a:prstGeom>
        </p:spPr>
        <p:txBody>
          <a:bodyPr wrap="square">
            <a:spAutoFit/>
          </a:bodyPr>
          <a:lstStyle/>
          <a:p>
            <a:pPr marL="342900" indent="-342900" algn="just">
              <a:buFont typeface="Wingdings" panose="05000000000000000000" pitchFamily="2" charset="2"/>
              <a:buChar char="Ø"/>
            </a:pPr>
            <a:r>
              <a:rPr lang="es-EC" sz="2200" dirty="0"/>
              <a:t>Revisar los documentos habilitantes elaborados en la fase preparatoria antes de ser enviados a la EOD BASALI para evitar retrocesos en la ejecución de partidas presupuestarias.</a:t>
            </a:r>
            <a:endParaRPr lang="es-ES" sz="2200" dirty="0"/>
          </a:p>
          <a:p>
            <a:pPr marL="342900" indent="-342900" algn="just">
              <a:buFont typeface="Wingdings" panose="05000000000000000000" pitchFamily="2" charset="2"/>
              <a:buChar char="Ø"/>
            </a:pPr>
            <a:r>
              <a:rPr lang="es-EC" sz="2200" dirty="0"/>
              <a:t>Capacitar de manera continua al personal que labora en la Unidad de Compras Públicas de Base Naval de Salinas para que desarrolle con calidad y eficiencia los procesos requeridos.</a:t>
            </a:r>
            <a:endParaRPr lang="es-ES" sz="2200" dirty="0"/>
          </a:p>
          <a:p>
            <a:pPr marL="342900" indent="-342900" algn="just">
              <a:buFont typeface="Wingdings" panose="05000000000000000000" pitchFamily="2" charset="2"/>
              <a:buChar char="Ø"/>
            </a:pPr>
            <a:r>
              <a:rPr lang="es-EC" sz="2200" dirty="0"/>
              <a:t>Implementar el </a:t>
            </a:r>
            <a:r>
              <a:rPr lang="es-EC" sz="2200" dirty="0" err="1"/>
              <a:t>check</a:t>
            </a:r>
            <a:r>
              <a:rPr lang="es-EC" sz="2200" dirty="0"/>
              <a:t> </a:t>
            </a:r>
            <a:r>
              <a:rPr lang="es-EC" sz="2200" dirty="0" err="1"/>
              <a:t>list</a:t>
            </a:r>
            <a:r>
              <a:rPr lang="es-EC" sz="2200" dirty="0"/>
              <a:t> que se desarrolló en la presente información de los documentos necesarios para dar inicio a un proceso de contratación pública para estandarizar los información que se requiere en la etapa preparatoria.</a:t>
            </a:r>
            <a:endParaRPr lang="es-E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598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BIBLIOGRAFÍA</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27</a:t>
            </a:fld>
            <a:endParaRPr lang="es-EC"/>
          </a:p>
        </p:txBody>
      </p:sp>
      <p:sp>
        <p:nvSpPr>
          <p:cNvPr id="2" name="Marcador de contenido 1"/>
          <p:cNvSpPr>
            <a:spLocks noGrp="1"/>
          </p:cNvSpPr>
          <p:nvPr>
            <p:ph idx="1"/>
          </p:nvPr>
        </p:nvSpPr>
        <p:spPr>
          <a:xfrm>
            <a:off x="457200" y="1333500"/>
            <a:ext cx="8686800" cy="3108176"/>
          </a:xfrm>
        </p:spPr>
        <p:txBody>
          <a:bodyPr/>
          <a:lstStyle/>
          <a:p>
            <a:r>
              <a:rPr lang="es-ES" sz="2400" dirty="0" err="1"/>
              <a:t>Midena</a:t>
            </a:r>
            <a:r>
              <a:rPr lang="es-ES" sz="2400" dirty="0"/>
              <a:t>. (2016). </a:t>
            </a:r>
            <a:r>
              <a:rPr lang="es-ES" sz="2400" i="1" dirty="0"/>
              <a:t>Armada del Ecuador</a:t>
            </a:r>
            <a:r>
              <a:rPr lang="es-ES" sz="2400" dirty="0"/>
              <a:t>. Obtenido de http://www.defensa.gob.ec/wp-content/uploads/downloads/2015/11/octnivel-III-f.pdf</a:t>
            </a:r>
          </a:p>
          <a:p>
            <a:r>
              <a:rPr lang="es-ES" sz="2400" dirty="0"/>
              <a:t>Mora. (2014). </a:t>
            </a:r>
            <a:r>
              <a:rPr lang="es-ES" sz="2400" i="1" dirty="0" err="1"/>
              <a:t>Indcadores</a:t>
            </a:r>
            <a:r>
              <a:rPr lang="es-ES" sz="2400" i="1" dirty="0"/>
              <a:t> de Gestión Logística</a:t>
            </a:r>
            <a:r>
              <a:rPr lang="es-ES" sz="2400" dirty="0"/>
              <a:t>. Obtenido de http://www.fesc.edu.co/portal/archivos/e_libros/logistica/ind_logistica.pdf</a:t>
            </a:r>
          </a:p>
          <a:p>
            <a:r>
              <a:rPr lang="es-ES" sz="2400" dirty="0"/>
              <a:t>Morales, E. (2015). </a:t>
            </a:r>
            <a:r>
              <a:rPr lang="es-ES" sz="2400" i="1" dirty="0"/>
              <a:t>“La Logística Empresarial y la Rentabilidad de la DISTRIBUIDORA</a:t>
            </a:r>
            <a:r>
              <a:rPr lang="es-ES" sz="2400" dirty="0"/>
              <a:t>. Obtenido de https://repositorio.uta.edu.ec/bitstream/123456789/17774/1/T2965i.pdf</a:t>
            </a:r>
          </a:p>
          <a:p>
            <a:endParaRPr lang="es-ES" sz="2400" dirty="0"/>
          </a:p>
        </p:txBody>
      </p:sp>
    </p:spTree>
    <p:extLst>
      <p:ext uri="{BB962C8B-B14F-4D97-AF65-F5344CB8AC3E}">
        <p14:creationId xmlns:p14="http://schemas.microsoft.com/office/powerpoint/2010/main" val="360902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lgn="ctr">
              <a:buNone/>
            </a:pPr>
            <a:endParaRPr lang="es-ES" sz="3200" dirty="0"/>
          </a:p>
          <a:p>
            <a:pPr marL="0" indent="0" algn="ctr">
              <a:buNone/>
            </a:pPr>
            <a:endParaRPr lang="es-ES" sz="3200" dirty="0"/>
          </a:p>
          <a:p>
            <a:pPr marL="0" indent="0" algn="ctr">
              <a:buNone/>
            </a:pPr>
            <a:r>
              <a:rPr lang="es-ES" sz="3600" b="1" dirty="0"/>
              <a:t>GRACIAS POR SU ATENCIÓN </a:t>
            </a:r>
          </a:p>
        </p:txBody>
      </p:sp>
      <p:sp>
        <p:nvSpPr>
          <p:cNvPr id="5" name="Marcador de número de diapositiva 4"/>
          <p:cNvSpPr>
            <a:spLocks noGrp="1"/>
          </p:cNvSpPr>
          <p:nvPr>
            <p:ph type="sldNum" sz="quarter" idx="12"/>
          </p:nvPr>
        </p:nvSpPr>
        <p:spPr/>
        <p:txBody>
          <a:bodyPr/>
          <a:lstStyle/>
          <a:p>
            <a:fld id="{9C45796D-F81B-42E6-8076-DF0575147E93}" type="slidenum">
              <a:rPr lang="es-EC" smtClean="0"/>
              <a:pPr/>
              <a:t>28</a:t>
            </a:fld>
            <a:endParaRPr lang="es-EC"/>
          </a:p>
        </p:txBody>
      </p:sp>
    </p:spTree>
    <p:extLst>
      <p:ext uri="{BB962C8B-B14F-4D97-AF65-F5344CB8AC3E}">
        <p14:creationId xmlns:p14="http://schemas.microsoft.com/office/powerpoint/2010/main" val="199525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686054" y="731014"/>
            <a:ext cx="6100634" cy="4556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969" b="1" dirty="0">
                <a:latin typeface="Consolas" panose="020B0609020204030204" pitchFamily="49" charset="0"/>
                <a:cs typeface="Consolas" panose="020B0609020204030204" pitchFamily="49" charset="0"/>
              </a:rPr>
              <a:t>PROBLEMA DE INVESTIGACIÓN</a:t>
            </a:r>
          </a:p>
        </p:txBody>
      </p:sp>
      <p:sp>
        <p:nvSpPr>
          <p:cNvPr id="2" name="Marcador de número de diapositiva 1">
            <a:extLst>
              <a:ext uri="{FF2B5EF4-FFF2-40B4-BE49-F238E27FC236}">
                <a16:creationId xmlns:a16="http://schemas.microsoft.com/office/drawing/2014/main" xmlns="" id="{94546644-26B2-4239-AAEF-65B643AA4BD5}"/>
              </a:ext>
            </a:extLst>
          </p:cNvPr>
          <p:cNvSpPr>
            <a:spLocks noGrp="1"/>
          </p:cNvSpPr>
          <p:nvPr>
            <p:ph type="sldNum" sz="quarter" idx="12"/>
          </p:nvPr>
        </p:nvSpPr>
        <p:spPr/>
        <p:txBody>
          <a:bodyPr/>
          <a:lstStyle/>
          <a:p>
            <a:pPr algn="r"/>
            <a:fld id="{9C45796D-F81B-42E6-8076-DF0575147E93}" type="slidenum">
              <a:rPr lang="es-EC" b="1" smtClean="0"/>
              <a:pPr algn="r"/>
              <a:t>3</a:t>
            </a:fld>
            <a:endParaRPr lang="es-EC" b="1" dirty="0"/>
          </a:p>
        </p:txBody>
      </p:sp>
      <p:graphicFrame>
        <p:nvGraphicFramePr>
          <p:cNvPr id="7" name="Marcador de contenido 6">
            <a:extLst>
              <a:ext uri="{FF2B5EF4-FFF2-40B4-BE49-F238E27FC236}">
                <a16:creationId xmlns:a16="http://schemas.microsoft.com/office/drawing/2014/main" xmlns="" id="{BFC754AE-D34A-496F-946D-B6CEA8C0307A}"/>
              </a:ext>
            </a:extLst>
          </p:cNvPr>
          <p:cNvGraphicFramePr>
            <a:graphicFrameLocks noGrp="1"/>
          </p:cNvGraphicFramePr>
          <p:nvPr>
            <p:ph idx="1"/>
            <p:extLst>
              <p:ext uri="{D42A27DB-BD31-4B8C-83A1-F6EECF244321}">
                <p14:modId xmlns:p14="http://schemas.microsoft.com/office/powerpoint/2010/main" val="3002029950"/>
              </p:ext>
            </p:extLst>
          </p:nvPr>
        </p:nvGraphicFramePr>
        <p:xfrm>
          <a:off x="1089956" y="1435762"/>
          <a:ext cx="7596844"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a:extLst>
              <a:ext uri="{FF2B5EF4-FFF2-40B4-BE49-F238E27FC236}">
                <a16:creationId xmlns:a16="http://schemas.microsoft.com/office/drawing/2014/main" xmlns="" id="{C94DB00B-7EBB-48D3-A301-A59E912CFC72}"/>
              </a:ext>
            </a:extLst>
          </p:cNvPr>
          <p:cNvGrpSpPr/>
          <p:nvPr/>
        </p:nvGrpSpPr>
        <p:grpSpPr>
          <a:xfrm>
            <a:off x="5426212" y="3145532"/>
            <a:ext cx="3275856" cy="574896"/>
            <a:chOff x="5578435" y="3134887"/>
            <a:chExt cx="3579006" cy="1058702"/>
          </a:xfrm>
        </p:grpSpPr>
        <p:sp>
          <p:nvSpPr>
            <p:cNvPr id="10" name="Rectángulo 9">
              <a:extLst>
                <a:ext uri="{FF2B5EF4-FFF2-40B4-BE49-F238E27FC236}">
                  <a16:creationId xmlns:a16="http://schemas.microsoft.com/office/drawing/2014/main" xmlns="" id="{1AE93064-2B90-4310-99F0-FF4308F5ADB1}"/>
                </a:ext>
              </a:extLst>
            </p:cNvPr>
            <p:cNvSpPr/>
            <p:nvPr/>
          </p:nvSpPr>
          <p:spPr>
            <a:xfrm>
              <a:off x="5578436" y="3134888"/>
              <a:ext cx="3579005" cy="1058701"/>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a:extLst>
                <a:ext uri="{FF2B5EF4-FFF2-40B4-BE49-F238E27FC236}">
                  <a16:creationId xmlns:a16="http://schemas.microsoft.com/office/drawing/2014/main" xmlns="" id="{A7DAB874-E523-4AA9-8180-806EF94D4760}"/>
                </a:ext>
              </a:extLst>
            </p:cNvPr>
            <p:cNvSpPr txBox="1"/>
            <p:nvPr/>
          </p:nvSpPr>
          <p:spPr>
            <a:xfrm>
              <a:off x="5578435" y="3134887"/>
              <a:ext cx="3579005" cy="10587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185738" rIns="185738" bIns="185738" numCol="1" spcCol="1270" anchor="ctr" anchorCtr="0">
              <a:noAutofit/>
            </a:bodyPr>
            <a:lstStyle/>
            <a:p>
              <a:pPr marL="171450" lvl="1" indent="-171450" defTabSz="866775">
                <a:lnSpc>
                  <a:spcPct val="90000"/>
                </a:lnSpc>
                <a:spcBef>
                  <a:spcPct val="0"/>
                </a:spcBef>
                <a:spcAft>
                  <a:spcPct val="15000"/>
                </a:spcAft>
                <a:buChar char="•"/>
              </a:pPr>
              <a:endParaRPr lang="es-E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1038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IDEA A DEFENDER</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4</a:t>
            </a:fld>
            <a:endParaRPr lang="es-EC"/>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972736484"/>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44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686054" y="731014"/>
            <a:ext cx="6100634" cy="455676"/>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969" b="1" dirty="0">
                <a:latin typeface="Consolas" panose="020B0609020204030204" pitchFamily="49" charset="0"/>
                <a:cs typeface="Consolas" panose="020B0609020204030204" pitchFamily="49" charset="0"/>
              </a:rPr>
              <a:t>JUSTIFICACIÓN</a:t>
            </a:r>
          </a:p>
        </p:txBody>
      </p:sp>
      <p:sp>
        <p:nvSpPr>
          <p:cNvPr id="2" name="Marcador de número de diapositiva 1">
            <a:extLst>
              <a:ext uri="{FF2B5EF4-FFF2-40B4-BE49-F238E27FC236}">
                <a16:creationId xmlns:a16="http://schemas.microsoft.com/office/drawing/2014/main" xmlns="" id="{94546644-26B2-4239-AAEF-65B643AA4BD5}"/>
              </a:ext>
            </a:extLst>
          </p:cNvPr>
          <p:cNvSpPr>
            <a:spLocks noGrp="1"/>
          </p:cNvSpPr>
          <p:nvPr>
            <p:ph type="sldNum" sz="quarter" idx="12"/>
          </p:nvPr>
        </p:nvSpPr>
        <p:spPr/>
        <p:txBody>
          <a:bodyPr/>
          <a:lstStyle/>
          <a:p>
            <a:pPr algn="r"/>
            <a:fld id="{9C45796D-F81B-42E6-8076-DF0575147E93}" type="slidenum">
              <a:rPr lang="es-EC" b="1" smtClean="0"/>
              <a:pPr algn="r"/>
              <a:t>5</a:t>
            </a:fld>
            <a:endParaRPr lang="es-EC" b="1" dirty="0"/>
          </a:p>
        </p:txBody>
      </p:sp>
      <p:grpSp>
        <p:nvGrpSpPr>
          <p:cNvPr id="9" name="Grupo 8">
            <a:extLst>
              <a:ext uri="{FF2B5EF4-FFF2-40B4-BE49-F238E27FC236}">
                <a16:creationId xmlns:a16="http://schemas.microsoft.com/office/drawing/2014/main" xmlns="" id="{C94DB00B-7EBB-48D3-A301-A59E912CFC72}"/>
              </a:ext>
            </a:extLst>
          </p:cNvPr>
          <p:cNvGrpSpPr/>
          <p:nvPr/>
        </p:nvGrpSpPr>
        <p:grpSpPr>
          <a:xfrm>
            <a:off x="5211073" y="3002684"/>
            <a:ext cx="2684255" cy="794027"/>
            <a:chOff x="5578435" y="3134887"/>
            <a:chExt cx="3579006" cy="1058702"/>
          </a:xfrm>
        </p:grpSpPr>
        <p:sp>
          <p:nvSpPr>
            <p:cNvPr id="10" name="Rectángulo 9">
              <a:extLst>
                <a:ext uri="{FF2B5EF4-FFF2-40B4-BE49-F238E27FC236}">
                  <a16:creationId xmlns:a16="http://schemas.microsoft.com/office/drawing/2014/main" xmlns="" id="{1AE93064-2B90-4310-99F0-FF4308F5ADB1}"/>
                </a:ext>
              </a:extLst>
            </p:cNvPr>
            <p:cNvSpPr/>
            <p:nvPr/>
          </p:nvSpPr>
          <p:spPr>
            <a:xfrm>
              <a:off x="5578436" y="3134888"/>
              <a:ext cx="3579005" cy="1058701"/>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a:extLst>
                <a:ext uri="{FF2B5EF4-FFF2-40B4-BE49-F238E27FC236}">
                  <a16:creationId xmlns:a16="http://schemas.microsoft.com/office/drawing/2014/main" xmlns="" id="{A7DAB874-E523-4AA9-8180-806EF94D4760}"/>
                </a:ext>
              </a:extLst>
            </p:cNvPr>
            <p:cNvSpPr txBox="1"/>
            <p:nvPr/>
          </p:nvSpPr>
          <p:spPr>
            <a:xfrm>
              <a:off x="5578435" y="3134887"/>
              <a:ext cx="3579005" cy="10587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185738" rIns="185738" bIns="185738" numCol="1" spcCol="1270" anchor="ctr" anchorCtr="0">
              <a:noAutofit/>
            </a:bodyPr>
            <a:lstStyle/>
            <a:p>
              <a:pPr marL="171450" lvl="1" indent="-171450" defTabSz="866775">
                <a:lnSpc>
                  <a:spcPct val="90000"/>
                </a:lnSpc>
                <a:spcBef>
                  <a:spcPct val="0"/>
                </a:spcBef>
                <a:spcAft>
                  <a:spcPct val="15000"/>
                </a:spcAft>
                <a:buChar char="•"/>
              </a:pPr>
              <a:endParaRPr lang="es-ES" sz="1950" b="1" dirty="0">
                <a:latin typeface="Times New Roman" panose="02020603050405020304" pitchFamily="18" charset="0"/>
                <a:cs typeface="Times New Roman" panose="02020603050405020304" pitchFamily="18" charset="0"/>
              </a:endParaRPr>
            </a:p>
          </p:txBody>
        </p:sp>
      </p:grpSp>
      <p:graphicFrame>
        <p:nvGraphicFramePr>
          <p:cNvPr id="4" name="Marcador de contenido 3"/>
          <p:cNvGraphicFramePr>
            <a:graphicFrameLocks noGrp="1"/>
          </p:cNvGraphicFramePr>
          <p:nvPr>
            <p:ph idx="1"/>
          </p:nvPr>
        </p:nvGraphicFramePr>
        <p:xfrm>
          <a:off x="457200" y="148590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048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 GENERAL</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6</a:t>
            </a:fld>
            <a:endParaRPr lang="es-EC"/>
          </a:p>
        </p:txBody>
      </p:sp>
      <p:sp>
        <p:nvSpPr>
          <p:cNvPr id="2" name="Rectángulo 1"/>
          <p:cNvSpPr/>
          <p:nvPr/>
        </p:nvSpPr>
        <p:spPr>
          <a:xfrm>
            <a:off x="1691680" y="1417340"/>
            <a:ext cx="5706380" cy="3336939"/>
          </a:xfrm>
          <a:prstGeom prst="rect">
            <a:avLst/>
          </a:prstGeom>
        </p:spPr>
        <p:txBody>
          <a:bodyPr wrap="square">
            <a:spAutoFit/>
          </a:bodyPr>
          <a:lstStyle/>
          <a:p>
            <a:pPr lvl="1" indent="450215" algn="just">
              <a:lnSpc>
                <a:spcPct val="200000"/>
              </a:lnSpc>
              <a:spcAft>
                <a:spcPts val="1200"/>
              </a:spcAft>
            </a:pPr>
            <a:r>
              <a:rPr lang="es-ES" dirty="0">
                <a:latin typeface="Arial" panose="020B0604020202020204" pitchFamily="34" charset="0"/>
                <a:ea typeface="Calibri" panose="020F0502020204030204" pitchFamily="34" charset="0"/>
                <a:cs typeface="Times New Roman" panose="02020603050405020304" pitchFamily="18" charset="0"/>
              </a:rPr>
              <a:t>Analizar los procedimientos realizados en la fase preparatoria de los procesos de contratación en los repartos navales ejecutantes de la EOD BASALI para mejorar su nivel de agilidad y cumplimiento mediante el diseño de una guía  de procedimientos.</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66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 ESPECÍFICO</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7</a:t>
            </a:fld>
            <a:endParaRPr lang="es-EC"/>
          </a:p>
        </p:txBody>
      </p:sp>
      <p:sp>
        <p:nvSpPr>
          <p:cNvPr id="2" name="Marcador de contenido 1"/>
          <p:cNvSpPr>
            <a:spLocks noGrp="1"/>
          </p:cNvSpPr>
          <p:nvPr>
            <p:ph idx="1"/>
          </p:nvPr>
        </p:nvSpPr>
        <p:spPr/>
        <p:txBody>
          <a:bodyPr/>
          <a:lstStyle/>
          <a:p>
            <a:pPr algn="just"/>
            <a:r>
              <a:rPr lang="es-ES" sz="2200" dirty="0"/>
              <a:t>Describir los procesos administrativos de contratación pública en la etapa preparatoria que aplica la EOD SALINAS como unidad ejecutora de contratación pública.</a:t>
            </a:r>
          </a:p>
          <a:p>
            <a:pPr algn="just"/>
            <a:r>
              <a:rPr lang="es-ES" sz="2200" dirty="0"/>
              <a:t>Indagar como se administra el proceso en la fase preparatoria a fin de identificar deficiencias que le permita a la Unidad de Contratación Publica continuar con la fase precontractual y contractual sin contratiempos. </a:t>
            </a:r>
          </a:p>
          <a:p>
            <a:pPr algn="just"/>
            <a:r>
              <a:rPr lang="es-ES" sz="2200" dirty="0"/>
              <a:t>Especificar los requisitos necesarios de los procesos de compras públicas (ínfima cuantía, subasta inversa y catalogo electrónico), que facilite a los Repartos Navales Ejecutantes y la elaboración de los documentos necesarios en la fase preparatoria de los procesos de contratación.</a:t>
            </a:r>
          </a:p>
          <a:p>
            <a:endParaRPr lang="es-ES" sz="1600" dirty="0"/>
          </a:p>
        </p:txBody>
      </p:sp>
    </p:spTree>
    <p:extLst>
      <p:ext uri="{BB962C8B-B14F-4D97-AF65-F5344CB8AC3E}">
        <p14:creationId xmlns:p14="http://schemas.microsoft.com/office/powerpoint/2010/main" val="123361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TEÓRICA</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8</a:t>
            </a:fld>
            <a:endParaRPr lang="es-EC"/>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048793760"/>
              </p:ext>
            </p:extLst>
          </p:nvPr>
        </p:nvGraphicFramePr>
        <p:xfrm>
          <a:off x="693186" y="1244999"/>
          <a:ext cx="8147248" cy="368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15616"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FUNDAMENTACIÓN TEÓRICA</a:t>
            </a:r>
          </a:p>
        </p:txBody>
      </p:sp>
      <p:sp>
        <p:nvSpPr>
          <p:cNvPr id="7" name="Marcador de número de diapositiva 6"/>
          <p:cNvSpPr>
            <a:spLocks noGrp="1"/>
          </p:cNvSpPr>
          <p:nvPr>
            <p:ph type="sldNum" sz="quarter" idx="12"/>
          </p:nvPr>
        </p:nvSpPr>
        <p:spPr/>
        <p:txBody>
          <a:bodyPr/>
          <a:lstStyle/>
          <a:p>
            <a:pPr algn="r"/>
            <a:fld id="{9C45796D-F81B-42E6-8076-DF0575147E93}" type="slidenum">
              <a:rPr lang="es-EC" smtClean="0"/>
              <a:pPr algn="r"/>
              <a:t>9</a:t>
            </a:fld>
            <a:endParaRPr lang="es-EC"/>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10454524"/>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67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14536</TotalTime>
  <Words>967</Words>
  <Application>Microsoft Office PowerPoint</Application>
  <PresentationFormat>Presentación en pantalla (16:10)</PresentationFormat>
  <Paragraphs>196</Paragraphs>
  <Slides>28</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Comic Sans MS</vt:lpstr>
      <vt:lpstr>Consolas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Etapa preparatoria</vt:lpstr>
      <vt:lpstr>FUNDAMENTACIÓN METEDOLÓGICA</vt:lpstr>
      <vt:lpstr>Etapa preparatoria</vt:lpstr>
      <vt:lpstr>Presentación de PowerPoint</vt:lpstr>
      <vt:lpstr>Presentación de PowerPoint</vt:lpstr>
      <vt:lpstr>Cadena de Flujo</vt:lpstr>
      <vt:lpstr>RE</vt:lpstr>
      <vt:lpstr>RESULTADO DE LA INVESTIGACIÓN</vt:lpstr>
      <vt:lpstr>Presentación de PowerPoint</vt:lpstr>
      <vt:lpstr>CICLO EN LA ETAPA PREPARATORIA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458</cp:revision>
  <cp:lastPrinted>2016-08-01T05:52:50Z</cp:lastPrinted>
  <dcterms:created xsi:type="dcterms:W3CDTF">2014-05-07T23:33:20Z</dcterms:created>
  <dcterms:modified xsi:type="dcterms:W3CDTF">2021-03-19T14:57:32Z</dcterms:modified>
</cp:coreProperties>
</file>