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4"/>
  </p:notesMasterIdLst>
  <p:handoutMasterIdLst>
    <p:handoutMasterId r:id="rId45"/>
  </p:handoutMasterIdLst>
  <p:sldIdLst>
    <p:sldId id="283" r:id="rId5"/>
    <p:sldId id="260" r:id="rId6"/>
    <p:sldId id="261" r:id="rId7"/>
    <p:sldId id="262" r:id="rId8"/>
    <p:sldId id="263" r:id="rId9"/>
    <p:sldId id="284" r:id="rId10"/>
    <p:sldId id="290" r:id="rId11"/>
    <p:sldId id="272" r:id="rId12"/>
    <p:sldId id="276" r:id="rId13"/>
    <p:sldId id="266" r:id="rId14"/>
    <p:sldId id="267" r:id="rId15"/>
    <p:sldId id="299" r:id="rId16"/>
    <p:sldId id="275" r:id="rId17"/>
    <p:sldId id="268" r:id="rId18"/>
    <p:sldId id="300" r:id="rId19"/>
    <p:sldId id="269" r:id="rId20"/>
    <p:sldId id="301" r:id="rId21"/>
    <p:sldId id="271" r:id="rId22"/>
    <p:sldId id="303" r:id="rId23"/>
    <p:sldId id="302" r:id="rId24"/>
    <p:sldId id="304" r:id="rId25"/>
    <p:sldId id="305" r:id="rId26"/>
    <p:sldId id="306" r:id="rId27"/>
    <p:sldId id="307" r:id="rId28"/>
    <p:sldId id="308" r:id="rId29"/>
    <p:sldId id="279" r:id="rId30"/>
    <p:sldId id="309" r:id="rId31"/>
    <p:sldId id="310" r:id="rId32"/>
    <p:sldId id="311" r:id="rId33"/>
    <p:sldId id="314" r:id="rId34"/>
    <p:sldId id="316" r:id="rId35"/>
    <p:sldId id="313" r:id="rId36"/>
    <p:sldId id="315" r:id="rId37"/>
    <p:sldId id="312" r:id="rId38"/>
    <p:sldId id="318" r:id="rId39"/>
    <p:sldId id="320" r:id="rId40"/>
    <p:sldId id="317" r:id="rId41"/>
    <p:sldId id="319" r:id="rId42"/>
    <p:sldId id="298" r:id="rId4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794" autoAdjust="0"/>
  </p:normalViewPr>
  <p:slideViewPr>
    <p:cSldViewPr snapToGrid="0">
      <p:cViewPr varScale="1">
        <p:scale>
          <a:sx n="73" d="100"/>
          <a:sy n="73" d="100"/>
        </p:scale>
        <p:origin x="61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00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esktop\tesis\tesis\DATOS%20EXCEL%20ENCUES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esktop\tesis\tesis\DATOS%20EXCEL%20ENCUES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esktop\tesis\tesis\DATOS%20EXCEL%20ENCUES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esktop\tesis\tesis\DATOS%20EXCEL%20ENCUES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esktop\tesis\tesis\DATOS%20EXCEL%20ENCUES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Desktop\tesis\tesis\DATOS%20EXCEL%20ENCUES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c:spPr>
          <c:invertIfNegative val="0"/>
          <c:dLbls>
            <c:dLbl>
              <c:idx val="0"/>
              <c:layout>
                <c:manualLayout>
                  <c:x val="0"/>
                  <c:y val="0.37962962962962965"/>
                </c:manualLayout>
              </c:layout>
              <c:tx>
                <c:rich>
                  <a:bodyPr/>
                  <a:lstStyle/>
                  <a:p>
                    <a:fld id="{4F892863-7D6C-498D-BE42-DD9FAE41AE85}"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5336-4001-950F-41369D5A5394}"/>
                </c:ext>
              </c:extLst>
            </c:dLbl>
            <c:dLbl>
              <c:idx val="1"/>
              <c:layout>
                <c:manualLayout>
                  <c:x val="0"/>
                  <c:y val="0.30092592592592593"/>
                </c:manualLayout>
              </c:layout>
              <c:tx>
                <c:rich>
                  <a:bodyPr/>
                  <a:lstStyle/>
                  <a:p>
                    <a:fld id="{090963FD-39AB-4140-80AB-745933751AE0}" type="VALUE">
                      <a:rPr lang="en-US"/>
                      <a:pPr/>
                      <a:t>[VALOR]</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336-4001-950F-41369D5A5394}"/>
                </c:ext>
              </c:extLst>
            </c:dLbl>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HACCP!$M$51:$M$52</c:f>
              <c:strCache>
                <c:ptCount val="2"/>
                <c:pt idx="0">
                  <c:v>No han sido identificados </c:v>
                </c:pt>
                <c:pt idx="1">
                  <c:v>Si han sido identificados</c:v>
                </c:pt>
              </c:strCache>
            </c:strRef>
          </c:cat>
          <c:val>
            <c:numRef>
              <c:f>HACCP!$O$51:$O$52</c:f>
              <c:numCache>
                <c:formatCode>General</c:formatCode>
                <c:ptCount val="2"/>
                <c:pt idx="0">
                  <c:v>57.14</c:v>
                </c:pt>
                <c:pt idx="1">
                  <c:v>42.86</c:v>
                </c:pt>
              </c:numCache>
            </c:numRef>
          </c:val>
          <c:extLst>
            <c:ext xmlns:c16="http://schemas.microsoft.com/office/drawing/2014/chart" uri="{C3380CC4-5D6E-409C-BE32-E72D297353CC}">
              <c16:uniqueId val="{00000002-5336-4001-950F-41369D5A5394}"/>
            </c:ext>
          </c:extLst>
        </c:ser>
        <c:dLbls>
          <c:dLblPos val="outEnd"/>
          <c:showLegendKey val="0"/>
          <c:showVal val="1"/>
          <c:showCatName val="0"/>
          <c:showSerName val="0"/>
          <c:showPercent val="0"/>
          <c:showBubbleSize val="0"/>
        </c:dLbls>
        <c:gapWidth val="219"/>
        <c:overlap val="-27"/>
        <c:axId val="1265980543"/>
        <c:axId val="1265979711"/>
      </c:barChart>
      <c:catAx>
        <c:axId val="126598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265979711"/>
        <c:crosses val="autoZero"/>
        <c:auto val="1"/>
        <c:lblAlgn val="ctr"/>
        <c:lblOffset val="100"/>
        <c:noMultiLvlLbl val="0"/>
      </c:catAx>
      <c:valAx>
        <c:axId val="12659797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265980543"/>
        <c:crosses val="autoZero"/>
        <c:crossBetween val="between"/>
      </c:valAx>
      <c:spPr>
        <a:noFill/>
        <a:ln>
          <a:noFill/>
        </a:ln>
        <a:effectLst/>
      </c:spPr>
    </c:plotArea>
    <c:plotVisOnly val="1"/>
    <c:dispBlanksAs val="gap"/>
    <c:showDLblsOverMax val="0"/>
  </c:chart>
  <c:spPr>
    <a:noFill/>
    <a:ln w="9525" cap="flat" cmpd="sng" algn="ctr">
      <a:solidFill>
        <a:schemeClr val="dk1"/>
      </a:solidFill>
      <a:prstDash val="solid"/>
      <a:round/>
      <a:headEnd type="none" w="med" len="med"/>
      <a:tailEnd type="none" w="med" len="med"/>
    </a:ln>
    <a:effectLst/>
  </c:spPr>
  <c:txPr>
    <a:bodyPr/>
    <a:lstStyle/>
    <a:p>
      <a:pPr>
        <a:defRPr sz="1600">
          <a:solidFill>
            <a:schemeClr val="dk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HACCP!$B$59:$B$60</c:f>
              <c:strCache>
                <c:ptCount val="2"/>
                <c:pt idx="0">
                  <c:v>Personal  no capacitado</c:v>
                </c:pt>
                <c:pt idx="1">
                  <c:v>Personal capacitado</c:v>
                </c:pt>
              </c:strCache>
            </c:strRef>
          </c:cat>
          <c:val>
            <c:numRef>
              <c:f>HACCP!$D$59:$D$60</c:f>
              <c:numCache>
                <c:formatCode>0.00%</c:formatCode>
                <c:ptCount val="2"/>
                <c:pt idx="0">
                  <c:v>0.59519999999999995</c:v>
                </c:pt>
                <c:pt idx="1">
                  <c:v>0.40479999999999999</c:v>
                </c:pt>
              </c:numCache>
            </c:numRef>
          </c:val>
          <c:extLst>
            <c:ext xmlns:c16="http://schemas.microsoft.com/office/drawing/2014/chart" uri="{C3380CC4-5D6E-409C-BE32-E72D297353CC}">
              <c16:uniqueId val="{00000000-7556-4B25-A84F-860CEF69B33D}"/>
            </c:ext>
          </c:extLst>
        </c:ser>
        <c:dLbls>
          <c:showLegendKey val="0"/>
          <c:showVal val="0"/>
          <c:showCatName val="0"/>
          <c:showSerName val="0"/>
          <c:showPercent val="0"/>
          <c:showBubbleSize val="0"/>
        </c:dLbls>
        <c:gapWidth val="219"/>
        <c:overlap val="-27"/>
        <c:axId val="956871455"/>
        <c:axId val="956872703"/>
      </c:barChart>
      <c:catAx>
        <c:axId val="95687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956872703"/>
        <c:crosses val="autoZero"/>
        <c:auto val="1"/>
        <c:lblAlgn val="ctr"/>
        <c:lblOffset val="100"/>
        <c:noMultiLvlLbl val="0"/>
      </c:catAx>
      <c:valAx>
        <c:axId val="95687270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956871455"/>
        <c:crosses val="autoZero"/>
        <c:crossBetween val="between"/>
      </c:valAx>
      <c:spPr>
        <a:noFill/>
        <a:ln>
          <a:noFill/>
        </a:ln>
        <a:effectLst/>
      </c:spPr>
    </c:plotArea>
    <c:plotVisOnly val="1"/>
    <c:dispBlanksAs val="gap"/>
    <c:showDLblsOverMax val="0"/>
  </c:chart>
  <c:spPr>
    <a:noFill/>
    <a:ln w="9525" cap="flat" cmpd="sng" algn="ctr">
      <a:solidFill>
        <a:schemeClr val="dk1"/>
      </a:solidFill>
      <a:prstDash val="solid"/>
      <a:round/>
      <a:headEnd type="none" w="med" len="med"/>
      <a:tailEnd type="none" w="med" len="med"/>
    </a:ln>
    <a:effectLst/>
  </c:spPr>
  <c:txPr>
    <a:bodyPr/>
    <a:lstStyle/>
    <a:p>
      <a:pPr>
        <a:defRPr sz="1400">
          <a:solidFill>
            <a:schemeClr val="dk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HACCP!$K$60:$K$62</c:f>
              <c:strCache>
                <c:ptCount val="3"/>
                <c:pt idx="0">
                  <c:v>Equipos adecuados y calibrados </c:v>
                </c:pt>
                <c:pt idx="1">
                  <c:v>Presenta ciertos equipos </c:v>
                </c:pt>
                <c:pt idx="2">
                  <c:v>No presenta equipos adecuados</c:v>
                </c:pt>
              </c:strCache>
            </c:strRef>
          </c:cat>
          <c:val>
            <c:numRef>
              <c:f>HACCP!$L$60:$L$62</c:f>
              <c:numCache>
                <c:formatCode>0.00%</c:formatCode>
                <c:ptCount val="3"/>
                <c:pt idx="0">
                  <c:v>0.3095</c:v>
                </c:pt>
                <c:pt idx="1">
                  <c:v>0.47610000000000002</c:v>
                </c:pt>
                <c:pt idx="2">
                  <c:v>0.21429999999999999</c:v>
                </c:pt>
              </c:numCache>
            </c:numRef>
          </c:val>
          <c:extLst>
            <c:ext xmlns:c16="http://schemas.microsoft.com/office/drawing/2014/chart" uri="{C3380CC4-5D6E-409C-BE32-E72D297353CC}">
              <c16:uniqueId val="{00000000-8232-42FC-80F6-4B86343A6F8F}"/>
            </c:ext>
          </c:extLst>
        </c:ser>
        <c:dLbls>
          <c:dLblPos val="ctr"/>
          <c:showLegendKey val="0"/>
          <c:showVal val="1"/>
          <c:showCatName val="0"/>
          <c:showSerName val="0"/>
          <c:showPercent val="0"/>
          <c:showBubbleSize val="0"/>
        </c:dLbls>
        <c:gapWidth val="219"/>
        <c:overlap val="-27"/>
        <c:axId val="956873119"/>
        <c:axId val="956876031"/>
      </c:barChart>
      <c:catAx>
        <c:axId val="95687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956876031"/>
        <c:crosses val="autoZero"/>
        <c:auto val="1"/>
        <c:lblAlgn val="ctr"/>
        <c:lblOffset val="100"/>
        <c:noMultiLvlLbl val="0"/>
      </c:catAx>
      <c:valAx>
        <c:axId val="956876031"/>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956873119"/>
        <c:crosses val="autoZero"/>
        <c:crossBetween val="between"/>
      </c:valAx>
      <c:spPr>
        <a:noFill/>
        <a:ln>
          <a:noFill/>
        </a:ln>
        <a:effectLst/>
      </c:spPr>
    </c:plotArea>
    <c:plotVisOnly val="1"/>
    <c:dispBlanksAs val="gap"/>
    <c:showDLblsOverMax val="0"/>
  </c:chart>
  <c:spPr>
    <a:noFill/>
    <a:ln w="9525" cap="flat" cmpd="sng" algn="ctr">
      <a:solidFill>
        <a:schemeClr val="dk1"/>
      </a:solidFill>
      <a:prstDash val="solid"/>
      <a:round/>
      <a:headEnd type="none" w="med" len="med"/>
      <a:tailEnd type="none" w="med" len="med"/>
    </a:ln>
    <a:effectLst/>
  </c:spPr>
  <c:txPr>
    <a:bodyPr/>
    <a:lstStyle/>
    <a:p>
      <a:pPr>
        <a:defRPr sz="1400">
          <a:solidFill>
            <a:schemeClr val="dk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HACCP!$V$57:$V$58</c:f>
              <c:strCache>
                <c:ptCount val="2"/>
                <c:pt idx="0">
                  <c:v>Realizan tecnicas de medición y muestreo </c:v>
                </c:pt>
                <c:pt idx="1">
                  <c:v>No realizan tecnicas de medición y muestreo </c:v>
                </c:pt>
              </c:strCache>
            </c:strRef>
          </c:cat>
          <c:val>
            <c:numRef>
              <c:f>HACCP!$W$57:$W$58</c:f>
              <c:numCache>
                <c:formatCode>0.00%</c:formatCode>
                <c:ptCount val="2"/>
                <c:pt idx="0">
                  <c:v>0.44040000000000001</c:v>
                </c:pt>
                <c:pt idx="1">
                  <c:v>0.55959999999999999</c:v>
                </c:pt>
              </c:numCache>
            </c:numRef>
          </c:val>
          <c:extLst>
            <c:ext xmlns:c16="http://schemas.microsoft.com/office/drawing/2014/chart" uri="{C3380CC4-5D6E-409C-BE32-E72D297353CC}">
              <c16:uniqueId val="{00000000-62D2-4117-81BD-B1B3DBBC2FD8}"/>
            </c:ext>
          </c:extLst>
        </c:ser>
        <c:dLbls>
          <c:dLblPos val="ctr"/>
          <c:showLegendKey val="0"/>
          <c:showVal val="1"/>
          <c:showCatName val="0"/>
          <c:showSerName val="0"/>
          <c:showPercent val="0"/>
          <c:showBubbleSize val="0"/>
        </c:dLbls>
        <c:gapWidth val="219"/>
        <c:overlap val="-27"/>
        <c:axId val="956873535"/>
        <c:axId val="956874783"/>
      </c:barChart>
      <c:catAx>
        <c:axId val="95687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956874783"/>
        <c:crosses val="autoZero"/>
        <c:auto val="1"/>
        <c:lblAlgn val="ctr"/>
        <c:lblOffset val="100"/>
        <c:noMultiLvlLbl val="0"/>
      </c:catAx>
      <c:valAx>
        <c:axId val="95687478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956873535"/>
        <c:crosses val="autoZero"/>
        <c:crossBetween val="between"/>
      </c:valAx>
      <c:spPr>
        <a:noFill/>
        <a:ln>
          <a:noFill/>
        </a:ln>
        <a:effectLst/>
      </c:spPr>
    </c:plotArea>
    <c:plotVisOnly val="1"/>
    <c:dispBlanksAs val="gap"/>
    <c:showDLblsOverMax val="0"/>
  </c:chart>
  <c:spPr>
    <a:noFill/>
    <a:ln w="9525" cap="flat" cmpd="sng" algn="ctr">
      <a:solidFill>
        <a:schemeClr val="dk1"/>
      </a:solidFill>
      <a:prstDash val="solid"/>
      <a:round/>
      <a:headEnd type="none" w="med" len="med"/>
      <a:tailEnd type="none" w="med" len="med"/>
    </a:ln>
    <a:effectLst/>
  </c:spPr>
  <c:txPr>
    <a:bodyPr/>
    <a:lstStyle/>
    <a:p>
      <a:pPr>
        <a:defRPr sz="1400">
          <a:solidFill>
            <a:schemeClr val="dk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c:spPr>
          <c:invertIfNegative val="0"/>
          <c:dLbls>
            <c:dLbl>
              <c:idx val="0"/>
              <c:layout>
                <c:manualLayout>
                  <c:x val="-2.5462668816039986E-17"/>
                  <c:y val="0.1710101341498978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EA3-4985-98F6-798C029580FB}"/>
                </c:ext>
              </c:extLst>
            </c:dLbl>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HACCP!$B$85:$B$87</c:f>
              <c:strCache>
                <c:ptCount val="3"/>
                <c:pt idx="0">
                  <c:v>Mejoramiento en los niveles de inocuidad</c:v>
                </c:pt>
                <c:pt idx="1">
                  <c:v>Solo de ser necesario</c:v>
                </c:pt>
                <c:pt idx="2">
                  <c:v>No hay mejoramiento en los niveles de inocuidad </c:v>
                </c:pt>
              </c:strCache>
            </c:strRef>
          </c:cat>
          <c:val>
            <c:numRef>
              <c:f>HACCP!$C$85:$C$87</c:f>
              <c:numCache>
                <c:formatCode>0%</c:formatCode>
                <c:ptCount val="3"/>
                <c:pt idx="0" formatCode="0.00%">
                  <c:v>0.1905</c:v>
                </c:pt>
                <c:pt idx="1">
                  <c:v>0.5</c:v>
                </c:pt>
                <c:pt idx="2" formatCode="0.00%">
                  <c:v>0.3095</c:v>
                </c:pt>
              </c:numCache>
            </c:numRef>
          </c:val>
          <c:extLst>
            <c:ext xmlns:c16="http://schemas.microsoft.com/office/drawing/2014/chart" uri="{C3380CC4-5D6E-409C-BE32-E72D297353CC}">
              <c16:uniqueId val="{00000001-5EA3-4985-98F6-798C029580FB}"/>
            </c:ext>
          </c:extLst>
        </c:ser>
        <c:dLbls>
          <c:dLblPos val="ctr"/>
          <c:showLegendKey val="0"/>
          <c:showVal val="1"/>
          <c:showCatName val="0"/>
          <c:showSerName val="0"/>
          <c:showPercent val="0"/>
          <c:showBubbleSize val="0"/>
        </c:dLbls>
        <c:gapWidth val="219"/>
        <c:overlap val="-27"/>
        <c:axId val="1313407487"/>
        <c:axId val="1313407903"/>
      </c:barChart>
      <c:catAx>
        <c:axId val="131340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313407903"/>
        <c:crosses val="autoZero"/>
        <c:auto val="1"/>
        <c:lblAlgn val="ctr"/>
        <c:lblOffset val="100"/>
        <c:noMultiLvlLbl val="0"/>
      </c:catAx>
      <c:valAx>
        <c:axId val="131340790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313407487"/>
        <c:crosses val="autoZero"/>
        <c:crossBetween val="between"/>
      </c:valAx>
      <c:spPr>
        <a:noFill/>
        <a:ln>
          <a:noFill/>
        </a:ln>
        <a:effectLst/>
      </c:spPr>
    </c:plotArea>
    <c:plotVisOnly val="1"/>
    <c:dispBlanksAs val="gap"/>
    <c:showDLblsOverMax val="0"/>
  </c:chart>
  <c:spPr>
    <a:noFill/>
    <a:ln w="9525" cap="flat" cmpd="sng" algn="ctr">
      <a:solidFill>
        <a:schemeClr val="dk1"/>
      </a:solidFill>
      <a:prstDash val="solid"/>
      <a:round/>
      <a:headEnd type="none" w="med" len="med"/>
      <a:tailEnd type="none" w="med" len="med"/>
    </a:ln>
    <a:effectLst/>
  </c:spPr>
  <c:txPr>
    <a:bodyPr/>
    <a:lstStyle/>
    <a:p>
      <a:pPr>
        <a:defRPr sz="1400">
          <a:solidFill>
            <a:schemeClr val="dk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HACCP!$B$93:$B$94</c:f>
              <c:strCache>
                <c:ptCount val="2"/>
                <c:pt idx="0">
                  <c:v>Condiciones higiénicas satisfactorias</c:v>
                </c:pt>
                <c:pt idx="1">
                  <c:v>Condiciones higiénicas no satisfactorias</c:v>
                </c:pt>
              </c:strCache>
            </c:strRef>
          </c:cat>
          <c:val>
            <c:numRef>
              <c:f>HACCP!$C$93:$C$94</c:f>
              <c:numCache>
                <c:formatCode>0.00%</c:formatCode>
                <c:ptCount val="2"/>
                <c:pt idx="0">
                  <c:v>0.47620000000000001</c:v>
                </c:pt>
                <c:pt idx="1">
                  <c:v>0.52380000000000004</c:v>
                </c:pt>
              </c:numCache>
            </c:numRef>
          </c:val>
          <c:extLst>
            <c:ext xmlns:c16="http://schemas.microsoft.com/office/drawing/2014/chart" uri="{C3380CC4-5D6E-409C-BE32-E72D297353CC}">
              <c16:uniqueId val="{00000000-8DB8-49AE-A8B9-C2AF8AF53568}"/>
            </c:ext>
          </c:extLst>
        </c:ser>
        <c:dLbls>
          <c:dLblPos val="ctr"/>
          <c:showLegendKey val="0"/>
          <c:showVal val="1"/>
          <c:showCatName val="0"/>
          <c:showSerName val="0"/>
          <c:showPercent val="0"/>
          <c:showBubbleSize val="0"/>
        </c:dLbls>
        <c:gapWidth val="219"/>
        <c:overlap val="-27"/>
        <c:axId val="1265102623"/>
        <c:axId val="1265104287"/>
      </c:barChart>
      <c:catAx>
        <c:axId val="1265102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265104287"/>
        <c:crosses val="autoZero"/>
        <c:auto val="1"/>
        <c:lblAlgn val="ctr"/>
        <c:lblOffset val="100"/>
        <c:noMultiLvlLbl val="0"/>
      </c:catAx>
      <c:valAx>
        <c:axId val="1265104287"/>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265102623"/>
        <c:crosses val="autoZero"/>
        <c:crossBetween val="between"/>
      </c:valAx>
      <c:spPr>
        <a:noFill/>
        <a:ln>
          <a:noFill/>
        </a:ln>
        <a:effectLst/>
      </c:spPr>
    </c:plotArea>
    <c:plotVisOnly val="1"/>
    <c:dispBlanksAs val="gap"/>
    <c:showDLblsOverMax val="0"/>
  </c:chart>
  <c:spPr>
    <a:noFill/>
    <a:ln w="9525" cap="flat" cmpd="sng" algn="ctr">
      <a:solidFill>
        <a:schemeClr val="dk1"/>
      </a:solidFill>
      <a:prstDash val="solid"/>
      <a:round/>
      <a:headEnd type="none" w="med" len="med"/>
      <a:tailEnd type="none" w="med" len="med"/>
    </a:ln>
    <a:effectLst/>
  </c:spPr>
  <c:txPr>
    <a:bodyPr/>
    <a:lstStyle/>
    <a:p>
      <a:pPr>
        <a:defRPr sz="1600">
          <a:solidFill>
            <a:schemeClr val="dk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HACCP!$B$108:$B$109</c:f>
              <c:strCache>
                <c:ptCount val="2"/>
                <c:pt idx="0">
                  <c:v>No usan productos quimicos prohibidos</c:v>
                </c:pt>
                <c:pt idx="1">
                  <c:v>Usan de productos químicos prohibidos</c:v>
                </c:pt>
              </c:strCache>
            </c:strRef>
          </c:cat>
          <c:val>
            <c:numRef>
              <c:f>HACCP!$C$108:$C$109</c:f>
              <c:numCache>
                <c:formatCode>0.00%</c:formatCode>
                <c:ptCount val="2"/>
                <c:pt idx="0">
                  <c:v>0.88100000000000001</c:v>
                </c:pt>
                <c:pt idx="1">
                  <c:v>0.11899999999999999</c:v>
                </c:pt>
              </c:numCache>
            </c:numRef>
          </c:val>
          <c:extLst>
            <c:ext xmlns:c16="http://schemas.microsoft.com/office/drawing/2014/chart" uri="{C3380CC4-5D6E-409C-BE32-E72D297353CC}">
              <c16:uniqueId val="{00000000-D753-4DF2-8CB5-0892655B1272}"/>
            </c:ext>
          </c:extLst>
        </c:ser>
        <c:dLbls>
          <c:dLblPos val="ctr"/>
          <c:showLegendKey val="0"/>
          <c:showVal val="1"/>
          <c:showCatName val="0"/>
          <c:showSerName val="0"/>
          <c:showPercent val="0"/>
          <c:showBubbleSize val="0"/>
        </c:dLbls>
        <c:gapWidth val="219"/>
        <c:overlap val="-27"/>
        <c:axId val="956876447"/>
        <c:axId val="956876863"/>
      </c:barChart>
      <c:catAx>
        <c:axId val="95687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956876863"/>
        <c:crosses val="autoZero"/>
        <c:auto val="1"/>
        <c:lblAlgn val="ctr"/>
        <c:lblOffset val="100"/>
        <c:noMultiLvlLbl val="0"/>
      </c:catAx>
      <c:valAx>
        <c:axId val="956876863"/>
        <c:scaling>
          <c:orientation val="minMax"/>
          <c:max val="1"/>
          <c:min val="0"/>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956876447"/>
        <c:crosses val="autoZero"/>
        <c:crossBetween val="between"/>
      </c:valAx>
      <c:spPr>
        <a:noFill/>
        <a:ln>
          <a:noFill/>
        </a:ln>
        <a:effectLst/>
      </c:spPr>
    </c:plotArea>
    <c:plotVisOnly val="1"/>
    <c:dispBlanksAs val="gap"/>
    <c:showDLblsOverMax val="0"/>
  </c:chart>
  <c:spPr>
    <a:noFill/>
    <a:ln w="9525" cap="flat" cmpd="sng" algn="ctr">
      <a:solidFill>
        <a:schemeClr val="dk1"/>
      </a:solidFill>
      <a:prstDash val="solid"/>
      <a:round/>
      <a:headEnd type="none" w="med" len="med"/>
      <a:tailEnd type="none" w="med" len="med"/>
    </a:ln>
    <a:effectLst/>
  </c:spPr>
  <c:txPr>
    <a:bodyPr/>
    <a:lstStyle/>
    <a:p>
      <a:pPr>
        <a:defRPr sz="1600">
          <a:solidFill>
            <a:schemeClr val="dk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HACCP!$P$100:$P$101</c:f>
              <c:strCache>
                <c:ptCount val="2"/>
                <c:pt idx="0">
                  <c:v>Almacenamiento adecuado </c:v>
                </c:pt>
                <c:pt idx="1">
                  <c:v>Almacenamiento inadecuado </c:v>
                </c:pt>
              </c:strCache>
            </c:strRef>
          </c:cat>
          <c:val>
            <c:numRef>
              <c:f>HACCP!$Q$100:$Q$101</c:f>
              <c:numCache>
                <c:formatCode>0.00%</c:formatCode>
                <c:ptCount val="2"/>
                <c:pt idx="0">
                  <c:v>0.56279999999999997</c:v>
                </c:pt>
                <c:pt idx="1">
                  <c:v>0.43759999999999999</c:v>
                </c:pt>
              </c:numCache>
            </c:numRef>
          </c:val>
          <c:extLst>
            <c:ext xmlns:c16="http://schemas.microsoft.com/office/drawing/2014/chart" uri="{C3380CC4-5D6E-409C-BE32-E72D297353CC}">
              <c16:uniqueId val="{00000000-D50B-49DC-BA54-33729B84627D}"/>
            </c:ext>
          </c:extLst>
        </c:ser>
        <c:dLbls>
          <c:dLblPos val="ctr"/>
          <c:showLegendKey val="0"/>
          <c:showVal val="1"/>
          <c:showCatName val="0"/>
          <c:showSerName val="0"/>
          <c:showPercent val="0"/>
          <c:showBubbleSize val="0"/>
        </c:dLbls>
        <c:gapWidth val="219"/>
        <c:overlap val="-27"/>
        <c:axId val="1313409567"/>
        <c:axId val="1313419551"/>
      </c:barChart>
      <c:catAx>
        <c:axId val="1313409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313419551"/>
        <c:crosses val="autoZero"/>
        <c:auto val="1"/>
        <c:lblAlgn val="ctr"/>
        <c:lblOffset val="100"/>
        <c:noMultiLvlLbl val="0"/>
      </c:catAx>
      <c:valAx>
        <c:axId val="1313419551"/>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solidFill>
                <a:latin typeface="Arial" panose="020B0604020202020204" pitchFamily="34" charset="0"/>
                <a:ea typeface="+mn-ea"/>
                <a:cs typeface="Arial" panose="020B0604020202020204" pitchFamily="34" charset="0"/>
              </a:defRPr>
            </a:pPr>
            <a:endParaRPr lang="en-US"/>
          </a:p>
        </c:txPr>
        <c:crossAx val="1313409567"/>
        <c:crosses val="autoZero"/>
        <c:crossBetween val="between"/>
      </c:valAx>
      <c:spPr>
        <a:noFill/>
        <a:ln>
          <a:noFill/>
        </a:ln>
        <a:effectLst/>
      </c:spPr>
    </c:plotArea>
    <c:plotVisOnly val="1"/>
    <c:dispBlanksAs val="gap"/>
    <c:showDLblsOverMax val="0"/>
  </c:chart>
  <c:spPr>
    <a:noFill/>
    <a:ln w="9525" cap="flat" cmpd="sng" algn="ctr">
      <a:solidFill>
        <a:schemeClr val="dk1"/>
      </a:solidFill>
      <a:prstDash val="solid"/>
      <a:round/>
      <a:headEnd type="none" w="med" len="med"/>
      <a:tailEnd type="none" w="med" len="med"/>
    </a:ln>
    <a:effectLst/>
  </c:spPr>
  <c:txPr>
    <a:bodyPr/>
    <a:lstStyle/>
    <a:p>
      <a:pPr>
        <a:defRPr sz="1600">
          <a:solidFill>
            <a:schemeClr val="dk1"/>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F4287-FD8D-4BB9-B002-80C5252BBED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B3624F84-F855-4EB8-B774-14C769B673EE}">
      <dgm:prSet phldrT="[Texto]" custT="1"/>
      <dgm:spPr/>
      <dgm:t>
        <a:bodyPr/>
        <a:lstStyle/>
        <a:p>
          <a:r>
            <a:rPr lang="es-ES" sz="4800" dirty="0" smtClean="0">
              <a:latin typeface="Arial" panose="020B0604020202020204" pitchFamily="34" charset="0"/>
              <a:cs typeface="Arial" panose="020B0604020202020204" pitchFamily="34" charset="0"/>
            </a:rPr>
            <a:t>*</a:t>
          </a:r>
          <a:endParaRPr lang="es-ES" sz="4800" dirty="0">
            <a:latin typeface="Arial" panose="020B0604020202020204" pitchFamily="34" charset="0"/>
            <a:cs typeface="Arial" panose="020B0604020202020204" pitchFamily="34" charset="0"/>
          </a:endParaRPr>
        </a:p>
      </dgm:t>
    </dgm:pt>
    <dgm:pt modelId="{DF409119-8D3C-43D9-BCE2-A9CFC6BB5B1B}" type="parTrans" cxnId="{92DE0147-44E8-49AF-B5DD-5B9BFCB6B343}">
      <dgm:prSet/>
      <dgm:spPr/>
      <dgm:t>
        <a:bodyPr/>
        <a:lstStyle/>
        <a:p>
          <a:endParaRPr lang="es-ES"/>
        </a:p>
      </dgm:t>
    </dgm:pt>
    <dgm:pt modelId="{A3B0EFC7-6559-4404-948F-9B6AD53DCA27}" type="sibTrans" cxnId="{92DE0147-44E8-49AF-B5DD-5B9BFCB6B343}">
      <dgm:prSet/>
      <dgm:spPr/>
      <dgm:t>
        <a:bodyPr/>
        <a:lstStyle/>
        <a:p>
          <a:endParaRPr lang="es-ES"/>
        </a:p>
      </dgm:t>
    </dgm:pt>
    <dgm:pt modelId="{E35FF560-C898-42DB-B0E0-E1ED93508BB3}">
      <dgm:prSet phldrT="[Texto]" custT="1"/>
      <dgm:spPr/>
      <dgm:t>
        <a:bodyPr/>
        <a:lstStyle/>
        <a:p>
          <a:r>
            <a:rPr lang="es-ES" sz="1600" dirty="0" smtClean="0">
              <a:latin typeface="Arial" panose="020B0604020202020204" pitchFamily="34" charset="0"/>
              <a:cs typeface="Arial" panose="020B0604020202020204" pitchFamily="34" charset="0"/>
            </a:rPr>
            <a:t>La gestión de la calidad con el pasar del tiempo ha evolucionado </a:t>
          </a:r>
          <a:endParaRPr lang="es-ES" sz="1600" dirty="0">
            <a:latin typeface="Arial" panose="020B0604020202020204" pitchFamily="34" charset="0"/>
            <a:cs typeface="Arial" panose="020B0604020202020204" pitchFamily="34" charset="0"/>
          </a:endParaRPr>
        </a:p>
      </dgm:t>
    </dgm:pt>
    <dgm:pt modelId="{1A07A5EF-7D10-4AF2-9310-45120854D156}" type="parTrans" cxnId="{C6FC8CF5-FA05-4380-8937-7EA15A244442}">
      <dgm:prSet/>
      <dgm:spPr/>
      <dgm:t>
        <a:bodyPr/>
        <a:lstStyle/>
        <a:p>
          <a:endParaRPr lang="es-ES"/>
        </a:p>
      </dgm:t>
    </dgm:pt>
    <dgm:pt modelId="{B45E7B3B-EFDB-4F21-84AD-31942F53FCED}" type="sibTrans" cxnId="{C6FC8CF5-FA05-4380-8937-7EA15A244442}">
      <dgm:prSet/>
      <dgm:spPr/>
      <dgm:t>
        <a:bodyPr/>
        <a:lstStyle/>
        <a:p>
          <a:endParaRPr lang="es-ES"/>
        </a:p>
      </dgm:t>
    </dgm:pt>
    <dgm:pt modelId="{D64F6BCC-7A15-4FE8-A984-3022C25A47A0}">
      <dgm:prSet phldrT="[Texto]" custT="1"/>
      <dgm:spPr/>
      <dgm:t>
        <a:bodyPr/>
        <a:lstStyle/>
        <a:p>
          <a:r>
            <a:rPr lang="es-ES" sz="4800" dirty="0" smtClean="0">
              <a:latin typeface="Arial" panose="020B0604020202020204" pitchFamily="34" charset="0"/>
              <a:cs typeface="Arial" panose="020B0604020202020204" pitchFamily="34" charset="0"/>
            </a:rPr>
            <a:t>*</a:t>
          </a:r>
          <a:endParaRPr lang="es-ES" sz="4800" dirty="0">
            <a:latin typeface="Arial" panose="020B0604020202020204" pitchFamily="34" charset="0"/>
            <a:cs typeface="Arial" panose="020B0604020202020204" pitchFamily="34" charset="0"/>
          </a:endParaRPr>
        </a:p>
      </dgm:t>
    </dgm:pt>
    <dgm:pt modelId="{0A7CE971-4425-42D9-A0C9-57F0C0D0CC53}" type="parTrans" cxnId="{52BE9818-D4AE-48E2-96D4-D4E418B9CA5E}">
      <dgm:prSet/>
      <dgm:spPr/>
      <dgm:t>
        <a:bodyPr/>
        <a:lstStyle/>
        <a:p>
          <a:endParaRPr lang="es-ES"/>
        </a:p>
      </dgm:t>
    </dgm:pt>
    <dgm:pt modelId="{02A70AE3-0229-4BDB-A568-E321BE011208}" type="sibTrans" cxnId="{52BE9818-D4AE-48E2-96D4-D4E418B9CA5E}">
      <dgm:prSet/>
      <dgm:spPr/>
      <dgm:t>
        <a:bodyPr/>
        <a:lstStyle/>
        <a:p>
          <a:endParaRPr lang="es-ES"/>
        </a:p>
      </dgm:t>
    </dgm:pt>
    <dgm:pt modelId="{74B60E0B-795F-4132-86B4-CEC1BD907FED}">
      <dgm:prSet phldrT="[Texto]" custT="1"/>
      <dgm:spPr/>
      <dgm:t>
        <a:bodyPr/>
        <a:lstStyle/>
        <a:p>
          <a:r>
            <a:rPr lang="es-ES" sz="1600" dirty="0" smtClean="0">
              <a:latin typeface="Arial" panose="020B0604020202020204" pitchFamily="34" charset="0"/>
              <a:cs typeface="Arial" panose="020B0604020202020204" pitchFamily="34" charset="0"/>
            </a:rPr>
            <a:t>La gestión de la calidad a nivel mundial</a:t>
          </a:r>
          <a:endParaRPr lang="es-ES" sz="1600" dirty="0">
            <a:latin typeface="Arial" panose="020B0604020202020204" pitchFamily="34" charset="0"/>
            <a:cs typeface="Arial" panose="020B0604020202020204" pitchFamily="34" charset="0"/>
          </a:endParaRPr>
        </a:p>
      </dgm:t>
    </dgm:pt>
    <dgm:pt modelId="{04267457-C58C-4043-82FE-66943591156B}" type="parTrans" cxnId="{EB8C0D40-114E-4EC2-8138-E41A36F274E2}">
      <dgm:prSet/>
      <dgm:spPr/>
      <dgm:t>
        <a:bodyPr/>
        <a:lstStyle/>
        <a:p>
          <a:endParaRPr lang="es-ES"/>
        </a:p>
      </dgm:t>
    </dgm:pt>
    <dgm:pt modelId="{47195182-68CE-46AA-A69F-4A6F3171F05C}" type="sibTrans" cxnId="{EB8C0D40-114E-4EC2-8138-E41A36F274E2}">
      <dgm:prSet/>
      <dgm:spPr/>
      <dgm:t>
        <a:bodyPr/>
        <a:lstStyle/>
        <a:p>
          <a:endParaRPr lang="es-ES"/>
        </a:p>
      </dgm:t>
    </dgm:pt>
    <dgm:pt modelId="{41455871-B215-43BF-AB73-CBCA62A326ED}">
      <dgm:prSet phldrT="[Texto]" custT="1"/>
      <dgm:spPr/>
      <dgm:t>
        <a:bodyPr/>
        <a:lstStyle/>
        <a:p>
          <a:r>
            <a:rPr lang="es-ES" sz="4800" dirty="0" smtClean="0">
              <a:latin typeface="Arial" panose="020B0604020202020204" pitchFamily="34" charset="0"/>
              <a:cs typeface="Arial" panose="020B0604020202020204" pitchFamily="34" charset="0"/>
            </a:rPr>
            <a:t>*</a:t>
          </a:r>
          <a:endParaRPr lang="es-ES" sz="4800" dirty="0">
            <a:latin typeface="Arial" panose="020B0604020202020204" pitchFamily="34" charset="0"/>
            <a:cs typeface="Arial" panose="020B0604020202020204" pitchFamily="34" charset="0"/>
          </a:endParaRPr>
        </a:p>
      </dgm:t>
    </dgm:pt>
    <dgm:pt modelId="{41AF3501-ACB3-4DEB-8343-82DF4B2D5C65}" type="parTrans" cxnId="{CEDB8721-EE49-43EA-AFE2-FA9C6D4702D1}">
      <dgm:prSet/>
      <dgm:spPr/>
      <dgm:t>
        <a:bodyPr/>
        <a:lstStyle/>
        <a:p>
          <a:endParaRPr lang="es-ES"/>
        </a:p>
      </dgm:t>
    </dgm:pt>
    <dgm:pt modelId="{FEF594BF-B028-47EF-8B97-312BC3EB5DEE}" type="sibTrans" cxnId="{CEDB8721-EE49-43EA-AFE2-FA9C6D4702D1}">
      <dgm:prSet/>
      <dgm:spPr/>
      <dgm:t>
        <a:bodyPr/>
        <a:lstStyle/>
        <a:p>
          <a:endParaRPr lang="es-ES"/>
        </a:p>
      </dgm:t>
    </dgm:pt>
    <dgm:pt modelId="{0E5F8D88-68F9-42AA-9ECE-59ED1BEED186}">
      <dgm:prSet phldrT="[Texto]" custT="1"/>
      <dgm:spPr/>
      <dgm:t>
        <a:bodyPr/>
        <a:lstStyle/>
        <a:p>
          <a:r>
            <a:rPr lang="es-ES" sz="1600" dirty="0" smtClean="0">
              <a:latin typeface="Arial" panose="020B0604020202020204" pitchFamily="34" charset="0"/>
              <a:cs typeface="Arial" panose="020B0604020202020204" pitchFamily="34" charset="0"/>
            </a:rPr>
            <a:t>La gestión de la calidad en Latinoamérica </a:t>
          </a:r>
          <a:endParaRPr lang="es-ES" sz="1600" dirty="0">
            <a:latin typeface="Arial" panose="020B0604020202020204" pitchFamily="34" charset="0"/>
            <a:cs typeface="Arial" panose="020B0604020202020204" pitchFamily="34" charset="0"/>
          </a:endParaRPr>
        </a:p>
      </dgm:t>
    </dgm:pt>
    <dgm:pt modelId="{F6DC7B76-953E-42C2-AEA0-CF86CB0C0EDB}" type="parTrans" cxnId="{9ED88360-89B8-430D-80EA-D1BD10FEC604}">
      <dgm:prSet/>
      <dgm:spPr/>
      <dgm:t>
        <a:bodyPr/>
        <a:lstStyle/>
        <a:p>
          <a:endParaRPr lang="es-ES"/>
        </a:p>
      </dgm:t>
    </dgm:pt>
    <dgm:pt modelId="{B7D54AA9-150B-43A5-83EF-50645D30F0D9}" type="sibTrans" cxnId="{9ED88360-89B8-430D-80EA-D1BD10FEC604}">
      <dgm:prSet/>
      <dgm:spPr/>
      <dgm:t>
        <a:bodyPr/>
        <a:lstStyle/>
        <a:p>
          <a:endParaRPr lang="es-ES"/>
        </a:p>
      </dgm:t>
    </dgm:pt>
    <dgm:pt modelId="{E4769D44-A419-4A27-BC2B-E065FDEBB0EB}">
      <dgm:prSet custT="1"/>
      <dgm:spPr/>
      <dgm:t>
        <a:bodyPr/>
        <a:lstStyle/>
        <a:p>
          <a:r>
            <a:rPr lang="es-ES" sz="1600" dirty="0" smtClean="0">
              <a:latin typeface="Arial" panose="020B0604020202020204" pitchFamily="34" charset="0"/>
              <a:cs typeface="Arial" panose="020B0604020202020204" pitchFamily="34" charset="0"/>
            </a:rPr>
            <a:t>La gestión de la calidad en Ecuador</a:t>
          </a:r>
          <a:endParaRPr lang="es-ES" sz="1600" dirty="0">
            <a:latin typeface="Arial" panose="020B0604020202020204" pitchFamily="34" charset="0"/>
            <a:cs typeface="Arial" panose="020B0604020202020204" pitchFamily="34" charset="0"/>
          </a:endParaRPr>
        </a:p>
      </dgm:t>
    </dgm:pt>
    <dgm:pt modelId="{CD8B2A54-C3E9-47CB-B559-F424E73E0B25}" type="parTrans" cxnId="{FDC237CA-7B73-457F-B2B3-A6CC717A50CC}">
      <dgm:prSet/>
      <dgm:spPr/>
      <dgm:t>
        <a:bodyPr/>
        <a:lstStyle/>
        <a:p>
          <a:endParaRPr lang="es-ES"/>
        </a:p>
      </dgm:t>
    </dgm:pt>
    <dgm:pt modelId="{B4A6BE2F-9D9C-45BB-A4CB-6B24035E47BF}" type="sibTrans" cxnId="{FDC237CA-7B73-457F-B2B3-A6CC717A50CC}">
      <dgm:prSet/>
      <dgm:spPr/>
      <dgm:t>
        <a:bodyPr/>
        <a:lstStyle/>
        <a:p>
          <a:endParaRPr lang="es-ES"/>
        </a:p>
      </dgm:t>
    </dgm:pt>
    <dgm:pt modelId="{393FCF9A-E4D3-471A-8931-1F349BE62A92}">
      <dgm:prSet phldrT="[Texto]" custT="1"/>
      <dgm:spPr/>
      <dgm:t>
        <a:bodyPr/>
        <a:lstStyle/>
        <a:p>
          <a:r>
            <a:rPr lang="es-ES" sz="4800" dirty="0" smtClean="0">
              <a:latin typeface="Arial" panose="020B0604020202020204" pitchFamily="34" charset="0"/>
              <a:cs typeface="Arial" panose="020B0604020202020204" pitchFamily="34" charset="0"/>
            </a:rPr>
            <a:t>*</a:t>
          </a:r>
          <a:endParaRPr lang="es-ES" sz="4800" dirty="0">
            <a:latin typeface="Arial" panose="020B0604020202020204" pitchFamily="34" charset="0"/>
            <a:cs typeface="Arial" panose="020B0604020202020204" pitchFamily="34" charset="0"/>
          </a:endParaRPr>
        </a:p>
      </dgm:t>
    </dgm:pt>
    <dgm:pt modelId="{C0632080-3872-4681-9F46-D1CE13F8780F}" type="parTrans" cxnId="{8EA09669-0D23-4B97-9F93-C95109487230}">
      <dgm:prSet/>
      <dgm:spPr/>
      <dgm:t>
        <a:bodyPr/>
        <a:lstStyle/>
        <a:p>
          <a:endParaRPr lang="es-ES"/>
        </a:p>
      </dgm:t>
    </dgm:pt>
    <dgm:pt modelId="{887614A0-2116-4715-ADC2-73626EFE72B5}" type="sibTrans" cxnId="{8EA09669-0D23-4B97-9F93-C95109487230}">
      <dgm:prSet/>
      <dgm:spPr/>
      <dgm:t>
        <a:bodyPr/>
        <a:lstStyle/>
        <a:p>
          <a:endParaRPr lang="es-ES"/>
        </a:p>
      </dgm:t>
    </dgm:pt>
    <dgm:pt modelId="{E951181F-F7C5-4725-BCB8-A5722D2694F2}" type="pres">
      <dgm:prSet presAssocID="{8EDF4287-FD8D-4BB9-B002-80C5252BBED8}" presName="Name0" presStyleCnt="0">
        <dgm:presLayoutVars>
          <dgm:chMax val="7"/>
          <dgm:chPref val="7"/>
          <dgm:dir/>
          <dgm:animLvl val="lvl"/>
        </dgm:presLayoutVars>
      </dgm:prSet>
      <dgm:spPr/>
    </dgm:pt>
    <dgm:pt modelId="{94C1FAE6-B41D-4370-A828-059FBB25DFB3}" type="pres">
      <dgm:prSet presAssocID="{B3624F84-F855-4EB8-B774-14C769B673EE}" presName="Accent1" presStyleCnt="0"/>
      <dgm:spPr/>
    </dgm:pt>
    <dgm:pt modelId="{E1B36C41-A268-4A2D-88D5-95DA650E3686}" type="pres">
      <dgm:prSet presAssocID="{B3624F84-F855-4EB8-B774-14C769B673EE}" presName="Accent" presStyleLbl="node1" presStyleIdx="0" presStyleCnt="4"/>
      <dgm:spPr/>
    </dgm:pt>
    <dgm:pt modelId="{02F65BCC-6E4D-485C-B113-5CCC6FD9A277}" type="pres">
      <dgm:prSet presAssocID="{B3624F84-F855-4EB8-B774-14C769B673EE}" presName="Child1" presStyleLbl="revTx" presStyleIdx="0" presStyleCnt="8">
        <dgm:presLayoutVars>
          <dgm:chMax val="0"/>
          <dgm:chPref val="0"/>
          <dgm:bulletEnabled val="1"/>
        </dgm:presLayoutVars>
      </dgm:prSet>
      <dgm:spPr/>
    </dgm:pt>
    <dgm:pt modelId="{F0CEA6D3-EBD4-420B-9FE8-1292E49EA2EC}" type="pres">
      <dgm:prSet presAssocID="{B3624F84-F855-4EB8-B774-14C769B673EE}" presName="Parent1" presStyleLbl="revTx" presStyleIdx="1" presStyleCnt="8">
        <dgm:presLayoutVars>
          <dgm:chMax val="1"/>
          <dgm:chPref val="1"/>
          <dgm:bulletEnabled val="1"/>
        </dgm:presLayoutVars>
      </dgm:prSet>
      <dgm:spPr/>
    </dgm:pt>
    <dgm:pt modelId="{49DCDB28-D7BA-4DCD-B738-E16E51313DE2}" type="pres">
      <dgm:prSet presAssocID="{D64F6BCC-7A15-4FE8-A984-3022C25A47A0}" presName="Accent2" presStyleCnt="0"/>
      <dgm:spPr/>
    </dgm:pt>
    <dgm:pt modelId="{6997826A-3C96-4889-A68C-9E59CA610BE8}" type="pres">
      <dgm:prSet presAssocID="{D64F6BCC-7A15-4FE8-A984-3022C25A47A0}" presName="Accent" presStyleLbl="node1" presStyleIdx="1" presStyleCnt="4"/>
      <dgm:spPr/>
    </dgm:pt>
    <dgm:pt modelId="{2ED475C2-6E69-459F-A4F6-4EC9D6DF5A6A}" type="pres">
      <dgm:prSet presAssocID="{D64F6BCC-7A15-4FE8-A984-3022C25A47A0}" presName="Child2" presStyleLbl="revTx" presStyleIdx="2" presStyleCnt="8">
        <dgm:presLayoutVars>
          <dgm:chMax val="0"/>
          <dgm:chPref val="0"/>
          <dgm:bulletEnabled val="1"/>
        </dgm:presLayoutVars>
      </dgm:prSet>
      <dgm:spPr/>
    </dgm:pt>
    <dgm:pt modelId="{C48AECA5-7D46-44AC-ADAB-6633AED98208}" type="pres">
      <dgm:prSet presAssocID="{D64F6BCC-7A15-4FE8-A984-3022C25A47A0}" presName="Parent2" presStyleLbl="revTx" presStyleIdx="3" presStyleCnt="8">
        <dgm:presLayoutVars>
          <dgm:chMax val="1"/>
          <dgm:chPref val="1"/>
          <dgm:bulletEnabled val="1"/>
        </dgm:presLayoutVars>
      </dgm:prSet>
      <dgm:spPr/>
    </dgm:pt>
    <dgm:pt modelId="{8CE4D7F1-B6E4-4778-A22F-F84A651124A7}" type="pres">
      <dgm:prSet presAssocID="{41455871-B215-43BF-AB73-CBCA62A326ED}" presName="Accent3" presStyleCnt="0"/>
      <dgm:spPr/>
    </dgm:pt>
    <dgm:pt modelId="{1BF19339-F06D-4D81-9C03-F979C0F92F62}" type="pres">
      <dgm:prSet presAssocID="{41455871-B215-43BF-AB73-CBCA62A326ED}" presName="Accent" presStyleLbl="node1" presStyleIdx="2" presStyleCnt="4"/>
      <dgm:spPr/>
    </dgm:pt>
    <dgm:pt modelId="{0C1B1ABB-443C-4B2B-90D1-21B8CB4F8862}" type="pres">
      <dgm:prSet presAssocID="{41455871-B215-43BF-AB73-CBCA62A326ED}" presName="Child3" presStyleLbl="revTx" presStyleIdx="4" presStyleCnt="8" custScaleX="130162">
        <dgm:presLayoutVars>
          <dgm:chMax val="0"/>
          <dgm:chPref val="0"/>
          <dgm:bulletEnabled val="1"/>
        </dgm:presLayoutVars>
      </dgm:prSet>
      <dgm:spPr/>
    </dgm:pt>
    <dgm:pt modelId="{476C2BC4-3720-4B64-9DA9-152CC2404253}" type="pres">
      <dgm:prSet presAssocID="{41455871-B215-43BF-AB73-CBCA62A326ED}" presName="Parent3" presStyleLbl="revTx" presStyleIdx="5" presStyleCnt="8">
        <dgm:presLayoutVars>
          <dgm:chMax val="1"/>
          <dgm:chPref val="1"/>
          <dgm:bulletEnabled val="1"/>
        </dgm:presLayoutVars>
      </dgm:prSet>
      <dgm:spPr/>
    </dgm:pt>
    <dgm:pt modelId="{FE22B785-568B-4B33-AC56-0E2C766267AF}" type="pres">
      <dgm:prSet presAssocID="{393FCF9A-E4D3-471A-8931-1F349BE62A92}" presName="Accent4" presStyleCnt="0"/>
      <dgm:spPr/>
    </dgm:pt>
    <dgm:pt modelId="{F7DABF04-1DCE-4908-82FD-6DF7CE279FF6}" type="pres">
      <dgm:prSet presAssocID="{393FCF9A-E4D3-471A-8931-1F349BE62A92}" presName="Accent" presStyleLbl="node1" presStyleIdx="3" presStyleCnt="4"/>
      <dgm:spPr/>
    </dgm:pt>
    <dgm:pt modelId="{8C8C229E-4B4E-486A-917A-96D06D8D3F7E}" type="pres">
      <dgm:prSet presAssocID="{393FCF9A-E4D3-471A-8931-1F349BE62A92}" presName="Child4" presStyleLbl="revTx" presStyleIdx="6" presStyleCnt="8" custScaleX="127517">
        <dgm:presLayoutVars>
          <dgm:chMax val="0"/>
          <dgm:chPref val="0"/>
          <dgm:bulletEnabled val="1"/>
        </dgm:presLayoutVars>
      </dgm:prSet>
      <dgm:spPr/>
    </dgm:pt>
    <dgm:pt modelId="{5329CDD0-59B3-49F4-B776-D08FF57745BE}" type="pres">
      <dgm:prSet presAssocID="{393FCF9A-E4D3-471A-8931-1F349BE62A92}" presName="Parent4" presStyleLbl="revTx" presStyleIdx="7" presStyleCnt="8">
        <dgm:presLayoutVars>
          <dgm:chMax val="1"/>
          <dgm:chPref val="1"/>
          <dgm:bulletEnabled val="1"/>
        </dgm:presLayoutVars>
      </dgm:prSet>
      <dgm:spPr/>
    </dgm:pt>
  </dgm:ptLst>
  <dgm:cxnLst>
    <dgm:cxn modelId="{5C6D8FDB-59EA-440E-926B-ED643AE3FA15}" type="presOf" srcId="{B3624F84-F855-4EB8-B774-14C769B673EE}" destId="{F0CEA6D3-EBD4-420B-9FE8-1292E49EA2EC}" srcOrd="0" destOrd="0" presId="urn:microsoft.com/office/officeart/2009/layout/CircleArrowProcess"/>
    <dgm:cxn modelId="{FDC237CA-7B73-457F-B2B3-A6CC717A50CC}" srcId="{393FCF9A-E4D3-471A-8931-1F349BE62A92}" destId="{E4769D44-A419-4A27-BC2B-E065FDEBB0EB}" srcOrd="0" destOrd="0" parTransId="{CD8B2A54-C3E9-47CB-B559-F424E73E0B25}" sibTransId="{B4A6BE2F-9D9C-45BB-A4CB-6B24035E47BF}"/>
    <dgm:cxn modelId="{3F03C5BB-2358-4D8F-B257-DA830F0C40B8}" type="presOf" srcId="{E4769D44-A419-4A27-BC2B-E065FDEBB0EB}" destId="{8C8C229E-4B4E-486A-917A-96D06D8D3F7E}" srcOrd="0" destOrd="0" presId="urn:microsoft.com/office/officeart/2009/layout/CircleArrowProcess"/>
    <dgm:cxn modelId="{52BE9818-D4AE-48E2-96D4-D4E418B9CA5E}" srcId="{8EDF4287-FD8D-4BB9-B002-80C5252BBED8}" destId="{D64F6BCC-7A15-4FE8-A984-3022C25A47A0}" srcOrd="1" destOrd="0" parTransId="{0A7CE971-4425-42D9-A0C9-57F0C0D0CC53}" sibTransId="{02A70AE3-0229-4BDB-A568-E321BE011208}"/>
    <dgm:cxn modelId="{5D0B00F5-E490-42BA-B91B-FDE429AD1A90}" type="presOf" srcId="{D64F6BCC-7A15-4FE8-A984-3022C25A47A0}" destId="{C48AECA5-7D46-44AC-ADAB-6633AED98208}" srcOrd="0" destOrd="0" presId="urn:microsoft.com/office/officeart/2009/layout/CircleArrowProcess"/>
    <dgm:cxn modelId="{92DE0147-44E8-49AF-B5DD-5B9BFCB6B343}" srcId="{8EDF4287-FD8D-4BB9-B002-80C5252BBED8}" destId="{B3624F84-F855-4EB8-B774-14C769B673EE}" srcOrd="0" destOrd="0" parTransId="{DF409119-8D3C-43D9-BCE2-A9CFC6BB5B1B}" sibTransId="{A3B0EFC7-6559-4404-948F-9B6AD53DCA27}"/>
    <dgm:cxn modelId="{9ED88360-89B8-430D-80EA-D1BD10FEC604}" srcId="{41455871-B215-43BF-AB73-CBCA62A326ED}" destId="{0E5F8D88-68F9-42AA-9ECE-59ED1BEED186}" srcOrd="0" destOrd="0" parTransId="{F6DC7B76-953E-42C2-AEA0-CF86CB0C0EDB}" sibTransId="{B7D54AA9-150B-43A5-83EF-50645D30F0D9}"/>
    <dgm:cxn modelId="{71DC80E1-C73E-4EF7-A840-D0CEE957AD8D}" type="presOf" srcId="{74B60E0B-795F-4132-86B4-CEC1BD907FED}" destId="{2ED475C2-6E69-459F-A4F6-4EC9D6DF5A6A}" srcOrd="0" destOrd="0" presId="urn:microsoft.com/office/officeart/2009/layout/CircleArrowProcess"/>
    <dgm:cxn modelId="{16EB43E6-A0B5-4F76-9356-A2C85C1EB2BD}" type="presOf" srcId="{393FCF9A-E4D3-471A-8931-1F349BE62A92}" destId="{5329CDD0-59B3-49F4-B776-D08FF57745BE}" srcOrd="0" destOrd="0" presId="urn:microsoft.com/office/officeart/2009/layout/CircleArrowProcess"/>
    <dgm:cxn modelId="{C6FC8CF5-FA05-4380-8937-7EA15A244442}" srcId="{B3624F84-F855-4EB8-B774-14C769B673EE}" destId="{E35FF560-C898-42DB-B0E0-E1ED93508BB3}" srcOrd="0" destOrd="0" parTransId="{1A07A5EF-7D10-4AF2-9310-45120854D156}" sibTransId="{B45E7B3B-EFDB-4F21-84AD-31942F53FCED}"/>
    <dgm:cxn modelId="{4F31E891-68F2-4B8D-866C-8656D7799499}" type="presOf" srcId="{E35FF560-C898-42DB-B0E0-E1ED93508BB3}" destId="{02F65BCC-6E4D-485C-B113-5CCC6FD9A277}" srcOrd="0" destOrd="0" presId="urn:microsoft.com/office/officeart/2009/layout/CircleArrowProcess"/>
    <dgm:cxn modelId="{EB8C0D40-114E-4EC2-8138-E41A36F274E2}" srcId="{D64F6BCC-7A15-4FE8-A984-3022C25A47A0}" destId="{74B60E0B-795F-4132-86B4-CEC1BD907FED}" srcOrd="0" destOrd="0" parTransId="{04267457-C58C-4043-82FE-66943591156B}" sibTransId="{47195182-68CE-46AA-A69F-4A6F3171F05C}"/>
    <dgm:cxn modelId="{1FB35D41-F54E-4878-AC3E-5B068A5DA730}" type="presOf" srcId="{41455871-B215-43BF-AB73-CBCA62A326ED}" destId="{476C2BC4-3720-4B64-9DA9-152CC2404253}" srcOrd="0" destOrd="0" presId="urn:microsoft.com/office/officeart/2009/layout/CircleArrowProcess"/>
    <dgm:cxn modelId="{8EA09669-0D23-4B97-9F93-C95109487230}" srcId="{8EDF4287-FD8D-4BB9-B002-80C5252BBED8}" destId="{393FCF9A-E4D3-471A-8931-1F349BE62A92}" srcOrd="3" destOrd="0" parTransId="{C0632080-3872-4681-9F46-D1CE13F8780F}" sibTransId="{887614A0-2116-4715-ADC2-73626EFE72B5}"/>
    <dgm:cxn modelId="{CEDB8721-EE49-43EA-AFE2-FA9C6D4702D1}" srcId="{8EDF4287-FD8D-4BB9-B002-80C5252BBED8}" destId="{41455871-B215-43BF-AB73-CBCA62A326ED}" srcOrd="2" destOrd="0" parTransId="{41AF3501-ACB3-4DEB-8343-82DF4B2D5C65}" sibTransId="{FEF594BF-B028-47EF-8B97-312BC3EB5DEE}"/>
    <dgm:cxn modelId="{A32230DB-56D1-48A2-9DD0-9EF5F252BC62}" type="presOf" srcId="{8EDF4287-FD8D-4BB9-B002-80C5252BBED8}" destId="{E951181F-F7C5-4725-BCB8-A5722D2694F2}" srcOrd="0" destOrd="0" presId="urn:microsoft.com/office/officeart/2009/layout/CircleArrowProcess"/>
    <dgm:cxn modelId="{652090C7-18E4-4171-A434-70E8DF46DD11}" type="presOf" srcId="{0E5F8D88-68F9-42AA-9ECE-59ED1BEED186}" destId="{0C1B1ABB-443C-4B2B-90D1-21B8CB4F8862}" srcOrd="0" destOrd="0" presId="urn:microsoft.com/office/officeart/2009/layout/CircleArrowProcess"/>
    <dgm:cxn modelId="{640CA312-23D8-40F6-ABD9-2C97648F39D1}" type="presParOf" srcId="{E951181F-F7C5-4725-BCB8-A5722D2694F2}" destId="{94C1FAE6-B41D-4370-A828-059FBB25DFB3}" srcOrd="0" destOrd="0" presId="urn:microsoft.com/office/officeart/2009/layout/CircleArrowProcess"/>
    <dgm:cxn modelId="{33E9EABC-0D56-4886-980E-8F5FB9D39A50}" type="presParOf" srcId="{94C1FAE6-B41D-4370-A828-059FBB25DFB3}" destId="{E1B36C41-A268-4A2D-88D5-95DA650E3686}" srcOrd="0" destOrd="0" presId="urn:microsoft.com/office/officeart/2009/layout/CircleArrowProcess"/>
    <dgm:cxn modelId="{B9398E62-FFAC-4184-B64B-74CC94B3909B}" type="presParOf" srcId="{E951181F-F7C5-4725-BCB8-A5722D2694F2}" destId="{02F65BCC-6E4D-485C-B113-5CCC6FD9A277}" srcOrd="1" destOrd="0" presId="urn:microsoft.com/office/officeart/2009/layout/CircleArrowProcess"/>
    <dgm:cxn modelId="{AC768263-B284-49D4-8026-5B04493BC627}" type="presParOf" srcId="{E951181F-F7C5-4725-BCB8-A5722D2694F2}" destId="{F0CEA6D3-EBD4-420B-9FE8-1292E49EA2EC}" srcOrd="2" destOrd="0" presId="urn:microsoft.com/office/officeart/2009/layout/CircleArrowProcess"/>
    <dgm:cxn modelId="{D31D8EBC-C65B-4AFB-9898-C958A7FE0C0F}" type="presParOf" srcId="{E951181F-F7C5-4725-BCB8-A5722D2694F2}" destId="{49DCDB28-D7BA-4DCD-B738-E16E51313DE2}" srcOrd="3" destOrd="0" presId="urn:microsoft.com/office/officeart/2009/layout/CircleArrowProcess"/>
    <dgm:cxn modelId="{7A4AD398-19DC-46A8-91E6-5176366F91E4}" type="presParOf" srcId="{49DCDB28-D7BA-4DCD-B738-E16E51313DE2}" destId="{6997826A-3C96-4889-A68C-9E59CA610BE8}" srcOrd="0" destOrd="0" presId="urn:microsoft.com/office/officeart/2009/layout/CircleArrowProcess"/>
    <dgm:cxn modelId="{C447A037-099D-4F44-BD96-12EAE6DD3757}" type="presParOf" srcId="{E951181F-F7C5-4725-BCB8-A5722D2694F2}" destId="{2ED475C2-6E69-459F-A4F6-4EC9D6DF5A6A}" srcOrd="4" destOrd="0" presId="urn:microsoft.com/office/officeart/2009/layout/CircleArrowProcess"/>
    <dgm:cxn modelId="{0B7EA652-3F7E-43F6-9943-4EB680AF3671}" type="presParOf" srcId="{E951181F-F7C5-4725-BCB8-A5722D2694F2}" destId="{C48AECA5-7D46-44AC-ADAB-6633AED98208}" srcOrd="5" destOrd="0" presId="urn:microsoft.com/office/officeart/2009/layout/CircleArrowProcess"/>
    <dgm:cxn modelId="{BABC1141-0135-4CAC-8ACC-608126A2F62B}" type="presParOf" srcId="{E951181F-F7C5-4725-BCB8-A5722D2694F2}" destId="{8CE4D7F1-B6E4-4778-A22F-F84A651124A7}" srcOrd="6" destOrd="0" presId="urn:microsoft.com/office/officeart/2009/layout/CircleArrowProcess"/>
    <dgm:cxn modelId="{2D3E5666-664A-422C-869B-1F50767E1BB6}" type="presParOf" srcId="{8CE4D7F1-B6E4-4778-A22F-F84A651124A7}" destId="{1BF19339-F06D-4D81-9C03-F979C0F92F62}" srcOrd="0" destOrd="0" presId="urn:microsoft.com/office/officeart/2009/layout/CircleArrowProcess"/>
    <dgm:cxn modelId="{FA74F30E-CABD-4B04-ABCF-D3FBD6908E39}" type="presParOf" srcId="{E951181F-F7C5-4725-BCB8-A5722D2694F2}" destId="{0C1B1ABB-443C-4B2B-90D1-21B8CB4F8862}" srcOrd="7" destOrd="0" presId="urn:microsoft.com/office/officeart/2009/layout/CircleArrowProcess"/>
    <dgm:cxn modelId="{D99F3F88-A79E-413F-9C6E-C77DC02A592D}" type="presParOf" srcId="{E951181F-F7C5-4725-BCB8-A5722D2694F2}" destId="{476C2BC4-3720-4B64-9DA9-152CC2404253}" srcOrd="8" destOrd="0" presId="urn:microsoft.com/office/officeart/2009/layout/CircleArrowProcess"/>
    <dgm:cxn modelId="{8E18411E-0BBA-4C63-9297-B5E84AA3E759}" type="presParOf" srcId="{E951181F-F7C5-4725-BCB8-A5722D2694F2}" destId="{FE22B785-568B-4B33-AC56-0E2C766267AF}" srcOrd="9" destOrd="0" presId="urn:microsoft.com/office/officeart/2009/layout/CircleArrowProcess"/>
    <dgm:cxn modelId="{8FA397D0-B2CF-494A-B7BB-1AA2AC91E5AC}" type="presParOf" srcId="{FE22B785-568B-4B33-AC56-0E2C766267AF}" destId="{F7DABF04-1DCE-4908-82FD-6DF7CE279FF6}" srcOrd="0" destOrd="0" presId="urn:microsoft.com/office/officeart/2009/layout/CircleArrowProcess"/>
    <dgm:cxn modelId="{E01484CE-0ACD-4D91-A921-FAEAB9C5384E}" type="presParOf" srcId="{E951181F-F7C5-4725-BCB8-A5722D2694F2}" destId="{8C8C229E-4B4E-486A-917A-96D06D8D3F7E}" srcOrd="10" destOrd="0" presId="urn:microsoft.com/office/officeart/2009/layout/CircleArrowProcess"/>
    <dgm:cxn modelId="{B63BCEAC-DD80-48C4-9D66-2A48693B267C}" type="presParOf" srcId="{E951181F-F7C5-4725-BCB8-A5722D2694F2}" destId="{5329CDD0-59B3-49F4-B776-D08FF57745BE}"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B65FF9-227C-4958-8128-0F15D3D0B8D2}" type="doc">
      <dgm:prSet loTypeId="urn:microsoft.com/office/officeart/2005/8/layout/chevron2" loCatId="list" qsTypeId="urn:microsoft.com/office/officeart/2005/8/quickstyle/simple5" qsCatId="simple" csTypeId="urn:microsoft.com/office/officeart/2005/8/colors/accent3_1" csCatId="accent3" phldr="1"/>
      <dgm:spPr/>
    </dgm:pt>
    <dgm:pt modelId="{EA2386B0-4AA5-4C12-9980-E2E54201D53F}">
      <dgm:prSet phldrT="[Texto]"/>
      <dgm:spPr/>
      <dgm:t>
        <a:bodyPr/>
        <a:lstStyle/>
        <a:p>
          <a:r>
            <a:rPr lang="es-ES" dirty="0" smtClean="0"/>
            <a:t>*</a:t>
          </a:r>
          <a:endParaRPr lang="es-ES" dirty="0"/>
        </a:p>
      </dgm:t>
    </dgm:pt>
    <dgm:pt modelId="{3D5EE46B-DC8B-46B7-AD27-28BE43F24346}" type="parTrans" cxnId="{9EAC97B5-FA7B-4231-8885-34214A9A57C7}">
      <dgm:prSet/>
      <dgm:spPr/>
      <dgm:t>
        <a:bodyPr/>
        <a:lstStyle/>
        <a:p>
          <a:endParaRPr lang="es-ES"/>
        </a:p>
      </dgm:t>
    </dgm:pt>
    <dgm:pt modelId="{B7F34453-6F3E-41EB-A992-89217C9F9CBC}" type="sibTrans" cxnId="{9EAC97B5-FA7B-4231-8885-34214A9A57C7}">
      <dgm:prSet/>
      <dgm:spPr/>
      <dgm:t>
        <a:bodyPr/>
        <a:lstStyle/>
        <a:p>
          <a:endParaRPr lang="es-ES"/>
        </a:p>
      </dgm:t>
    </dgm:pt>
    <dgm:pt modelId="{4DEBF6FE-B303-4EC5-8B02-86D0608B9AFA}">
      <dgm:prSet/>
      <dgm:spPr/>
      <dgm:t>
        <a:bodyPr/>
        <a:lstStyle/>
        <a:p>
          <a:r>
            <a:rPr lang="es-ES" dirty="0" smtClean="0">
              <a:latin typeface="Arial" panose="020B0604020202020204" pitchFamily="34" charset="0"/>
              <a:cs typeface="Arial" panose="020B0604020202020204" pitchFamily="34" charset="0"/>
            </a:rPr>
            <a:t>Estando de acuerdo con (Martínez, 2002) el personal de las empresas agroalimentarias debe comprender la importancia de los procedimientos que se realizan, pues al momento en que se valide el sistema todo será más efectivo para el producto, por lo tanto el proceso identifica y controla debidamente todos los peligros específicos para la inocuidad de los alimentos o los infiere a un nivel aceptable</a:t>
          </a:r>
          <a:endParaRPr lang="es-ES" dirty="0">
            <a:latin typeface="Arial" panose="020B0604020202020204" pitchFamily="34" charset="0"/>
            <a:cs typeface="Arial" panose="020B0604020202020204" pitchFamily="34" charset="0"/>
          </a:endParaRPr>
        </a:p>
      </dgm:t>
    </dgm:pt>
    <dgm:pt modelId="{A54E1369-0267-4193-B09B-20B6534844FA}" type="parTrans" cxnId="{BE7B638C-3E25-4209-8B77-FD4F103DC07E}">
      <dgm:prSet/>
      <dgm:spPr/>
      <dgm:t>
        <a:bodyPr/>
        <a:lstStyle/>
        <a:p>
          <a:endParaRPr lang="es-ES"/>
        </a:p>
      </dgm:t>
    </dgm:pt>
    <dgm:pt modelId="{D34AB860-6158-4D87-BE18-1C3675C3DB9B}" type="sibTrans" cxnId="{BE7B638C-3E25-4209-8B77-FD4F103DC07E}">
      <dgm:prSet/>
      <dgm:spPr/>
      <dgm:t>
        <a:bodyPr/>
        <a:lstStyle/>
        <a:p>
          <a:endParaRPr lang="es-ES"/>
        </a:p>
      </dgm:t>
    </dgm:pt>
    <dgm:pt modelId="{25FB1273-4C0E-44CA-B726-C360AA5BB813}" type="pres">
      <dgm:prSet presAssocID="{6DB65FF9-227C-4958-8128-0F15D3D0B8D2}" presName="linearFlow" presStyleCnt="0">
        <dgm:presLayoutVars>
          <dgm:dir/>
          <dgm:animLvl val="lvl"/>
          <dgm:resizeHandles val="exact"/>
        </dgm:presLayoutVars>
      </dgm:prSet>
      <dgm:spPr/>
    </dgm:pt>
    <dgm:pt modelId="{39799638-A9C3-4580-A87F-578C0BA203C6}" type="pres">
      <dgm:prSet presAssocID="{EA2386B0-4AA5-4C12-9980-E2E54201D53F}" presName="composite" presStyleCnt="0"/>
      <dgm:spPr/>
    </dgm:pt>
    <dgm:pt modelId="{AC48C5B8-5549-4A2C-B74E-4E115A1E3851}" type="pres">
      <dgm:prSet presAssocID="{EA2386B0-4AA5-4C12-9980-E2E54201D53F}" presName="parentText" presStyleLbl="alignNode1" presStyleIdx="0" presStyleCnt="1">
        <dgm:presLayoutVars>
          <dgm:chMax val="1"/>
          <dgm:bulletEnabled val="1"/>
        </dgm:presLayoutVars>
      </dgm:prSet>
      <dgm:spPr/>
      <dgm:t>
        <a:bodyPr/>
        <a:lstStyle/>
        <a:p>
          <a:endParaRPr lang="es-ES"/>
        </a:p>
      </dgm:t>
    </dgm:pt>
    <dgm:pt modelId="{FF140268-1D4E-4C41-9F86-389CC5F842C5}" type="pres">
      <dgm:prSet presAssocID="{EA2386B0-4AA5-4C12-9980-E2E54201D53F}" presName="descendantText" presStyleLbl="alignAcc1" presStyleIdx="0" presStyleCnt="1">
        <dgm:presLayoutVars>
          <dgm:bulletEnabled val="1"/>
        </dgm:presLayoutVars>
      </dgm:prSet>
      <dgm:spPr/>
      <dgm:t>
        <a:bodyPr/>
        <a:lstStyle/>
        <a:p>
          <a:endParaRPr lang="es-ES"/>
        </a:p>
      </dgm:t>
    </dgm:pt>
  </dgm:ptLst>
  <dgm:cxnLst>
    <dgm:cxn modelId="{C8686DBA-9D04-4284-A867-D99431C4DA4A}" type="presOf" srcId="{4DEBF6FE-B303-4EC5-8B02-86D0608B9AFA}" destId="{FF140268-1D4E-4C41-9F86-389CC5F842C5}" srcOrd="0" destOrd="0" presId="urn:microsoft.com/office/officeart/2005/8/layout/chevron2"/>
    <dgm:cxn modelId="{300B633A-B315-435A-90C3-BBF752462852}" type="presOf" srcId="{6DB65FF9-227C-4958-8128-0F15D3D0B8D2}" destId="{25FB1273-4C0E-44CA-B726-C360AA5BB813}" srcOrd="0" destOrd="0" presId="urn:microsoft.com/office/officeart/2005/8/layout/chevron2"/>
    <dgm:cxn modelId="{9EAC97B5-FA7B-4231-8885-34214A9A57C7}" srcId="{6DB65FF9-227C-4958-8128-0F15D3D0B8D2}" destId="{EA2386B0-4AA5-4C12-9980-E2E54201D53F}" srcOrd="0" destOrd="0" parTransId="{3D5EE46B-DC8B-46B7-AD27-28BE43F24346}" sibTransId="{B7F34453-6F3E-41EB-A992-89217C9F9CBC}"/>
    <dgm:cxn modelId="{BE7B638C-3E25-4209-8B77-FD4F103DC07E}" srcId="{EA2386B0-4AA5-4C12-9980-E2E54201D53F}" destId="{4DEBF6FE-B303-4EC5-8B02-86D0608B9AFA}" srcOrd="0" destOrd="0" parTransId="{A54E1369-0267-4193-B09B-20B6534844FA}" sibTransId="{D34AB860-6158-4D87-BE18-1C3675C3DB9B}"/>
    <dgm:cxn modelId="{87A76EDB-A107-492F-B07C-7A6F6ED4B30F}" type="presOf" srcId="{EA2386B0-4AA5-4C12-9980-E2E54201D53F}" destId="{AC48C5B8-5549-4A2C-B74E-4E115A1E3851}" srcOrd="0" destOrd="0" presId="urn:microsoft.com/office/officeart/2005/8/layout/chevron2"/>
    <dgm:cxn modelId="{BB00CE1B-9E59-47CD-89F3-13056B702806}" type="presParOf" srcId="{25FB1273-4C0E-44CA-B726-C360AA5BB813}" destId="{39799638-A9C3-4580-A87F-578C0BA203C6}" srcOrd="0" destOrd="0" presId="urn:microsoft.com/office/officeart/2005/8/layout/chevron2"/>
    <dgm:cxn modelId="{CC733350-3906-41F5-8B16-92E7F5B34A3F}" type="presParOf" srcId="{39799638-A9C3-4580-A87F-578C0BA203C6}" destId="{AC48C5B8-5549-4A2C-B74E-4E115A1E3851}" srcOrd="0" destOrd="0" presId="urn:microsoft.com/office/officeart/2005/8/layout/chevron2"/>
    <dgm:cxn modelId="{96067941-7E1F-42A0-97F7-D0233B4AB2B8}" type="presParOf" srcId="{39799638-A9C3-4580-A87F-578C0BA203C6}" destId="{FF140268-1D4E-4C41-9F86-389CC5F842C5}"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C5EC13-ACF0-4D2D-9546-8AC2B2D72FBB}" type="doc">
      <dgm:prSet loTypeId="urn:microsoft.com/office/officeart/2005/8/layout/pyramid2" loCatId="list" qsTypeId="urn:microsoft.com/office/officeart/2005/8/quickstyle/simple5" qsCatId="simple" csTypeId="urn:microsoft.com/office/officeart/2005/8/colors/accent1_4" csCatId="accent1" phldr="1"/>
      <dgm:spPr/>
      <dgm:t>
        <a:bodyPr/>
        <a:lstStyle/>
        <a:p>
          <a:endParaRPr lang="es-ES"/>
        </a:p>
      </dgm:t>
    </dgm:pt>
    <dgm:pt modelId="{1B5A0C75-2939-40DF-85D6-3BE271CC1FFB}">
      <dgm:prSet phldrT="[Texto]"/>
      <dgm:spPr/>
      <dgm:t>
        <a:bodyPr/>
        <a:lstStyle/>
        <a:p>
          <a:r>
            <a:rPr lang="es-ES" dirty="0" smtClean="0">
              <a:latin typeface="Arial" panose="020B0604020202020204" pitchFamily="34" charset="0"/>
              <a:cs typeface="Arial" panose="020B0604020202020204" pitchFamily="34" charset="0"/>
            </a:rPr>
            <a:t>Cada año, más de 500 millones de enfermedades y casi medio millón de muertes se dan por el consumo de alimentos contaminados en todo el mundo, dato principal en el que se basa (</a:t>
          </a:r>
          <a:r>
            <a:rPr lang="es-ES" dirty="0" err="1" smtClean="0">
              <a:latin typeface="Arial" panose="020B0604020202020204" pitchFamily="34" charset="0"/>
              <a:cs typeface="Arial" panose="020B0604020202020204" pitchFamily="34" charset="0"/>
            </a:rPr>
            <a:t>Fonte</a:t>
          </a:r>
          <a:r>
            <a:rPr lang="es-ES" dirty="0" smtClean="0">
              <a:latin typeface="Arial" panose="020B0604020202020204" pitchFamily="34" charset="0"/>
              <a:cs typeface="Arial" panose="020B0604020202020204" pitchFamily="34" charset="0"/>
            </a:rPr>
            <a:t>, 2000) se deben tomar medidas de control que ayuden a reducir las pérdidas de alimentos y su deterioro, así como también promover un adecuado sistema de procesamiento y garantizar una buena calidad e inocuidad de los alimentos para el consumidor</a:t>
          </a:r>
          <a:endParaRPr lang="es-ES" dirty="0">
            <a:latin typeface="Arial" panose="020B0604020202020204" pitchFamily="34" charset="0"/>
            <a:cs typeface="Arial" panose="020B0604020202020204" pitchFamily="34" charset="0"/>
          </a:endParaRPr>
        </a:p>
      </dgm:t>
    </dgm:pt>
    <dgm:pt modelId="{A6D505EA-17A4-4AC2-B6C4-D6A240488DB8}" type="parTrans" cxnId="{3060EE3D-0120-4512-8FBD-95353A4BD8C5}">
      <dgm:prSet/>
      <dgm:spPr/>
      <dgm:t>
        <a:bodyPr/>
        <a:lstStyle/>
        <a:p>
          <a:endParaRPr lang="es-ES"/>
        </a:p>
      </dgm:t>
    </dgm:pt>
    <dgm:pt modelId="{81CD4C42-E78E-4465-AF74-4B9F64EE2DC0}" type="sibTrans" cxnId="{3060EE3D-0120-4512-8FBD-95353A4BD8C5}">
      <dgm:prSet/>
      <dgm:spPr/>
      <dgm:t>
        <a:bodyPr/>
        <a:lstStyle/>
        <a:p>
          <a:endParaRPr lang="es-ES"/>
        </a:p>
      </dgm:t>
    </dgm:pt>
    <dgm:pt modelId="{9F948009-D89A-4026-A3F7-F74180A9DB93}" type="pres">
      <dgm:prSet presAssocID="{D0C5EC13-ACF0-4D2D-9546-8AC2B2D72FBB}" presName="compositeShape" presStyleCnt="0">
        <dgm:presLayoutVars>
          <dgm:dir/>
          <dgm:resizeHandles/>
        </dgm:presLayoutVars>
      </dgm:prSet>
      <dgm:spPr/>
    </dgm:pt>
    <dgm:pt modelId="{DD7F5E45-A0E7-4C0D-B5AA-90FD8C6CB1F6}" type="pres">
      <dgm:prSet presAssocID="{D0C5EC13-ACF0-4D2D-9546-8AC2B2D72FBB}" presName="pyramid" presStyleLbl="node1" presStyleIdx="0" presStyleCnt="1" custAng="16200000" custLinFactNeighborX="22160"/>
      <dgm:spPr/>
    </dgm:pt>
    <dgm:pt modelId="{16661B80-A18B-4258-B883-0713C352EB78}" type="pres">
      <dgm:prSet presAssocID="{D0C5EC13-ACF0-4D2D-9546-8AC2B2D72FBB}" presName="theList" presStyleCnt="0"/>
      <dgm:spPr/>
    </dgm:pt>
    <dgm:pt modelId="{A1F19BFF-18B9-4A73-9D58-033A2215A349}" type="pres">
      <dgm:prSet presAssocID="{1B5A0C75-2939-40DF-85D6-3BE271CC1FFB}" presName="aNode" presStyleLbl="fgAcc1" presStyleIdx="0" presStyleCnt="1">
        <dgm:presLayoutVars>
          <dgm:bulletEnabled val="1"/>
        </dgm:presLayoutVars>
      </dgm:prSet>
      <dgm:spPr/>
      <dgm:t>
        <a:bodyPr/>
        <a:lstStyle/>
        <a:p>
          <a:endParaRPr lang="es-ES"/>
        </a:p>
      </dgm:t>
    </dgm:pt>
    <dgm:pt modelId="{9B460CE7-36BB-4D3A-A9B6-7BCDDDB615AB}" type="pres">
      <dgm:prSet presAssocID="{1B5A0C75-2939-40DF-85D6-3BE271CC1FFB}" presName="aSpace" presStyleCnt="0"/>
      <dgm:spPr/>
    </dgm:pt>
  </dgm:ptLst>
  <dgm:cxnLst>
    <dgm:cxn modelId="{3060EE3D-0120-4512-8FBD-95353A4BD8C5}" srcId="{D0C5EC13-ACF0-4D2D-9546-8AC2B2D72FBB}" destId="{1B5A0C75-2939-40DF-85D6-3BE271CC1FFB}" srcOrd="0" destOrd="0" parTransId="{A6D505EA-17A4-4AC2-B6C4-D6A240488DB8}" sibTransId="{81CD4C42-E78E-4465-AF74-4B9F64EE2DC0}"/>
    <dgm:cxn modelId="{EC27AAAC-ACDB-4123-AED6-2F3CB63703FB}" type="presOf" srcId="{D0C5EC13-ACF0-4D2D-9546-8AC2B2D72FBB}" destId="{9F948009-D89A-4026-A3F7-F74180A9DB93}" srcOrd="0" destOrd="0" presId="urn:microsoft.com/office/officeart/2005/8/layout/pyramid2"/>
    <dgm:cxn modelId="{773C3A19-95B7-4C1F-84F8-6F698D3DDFE6}" type="presOf" srcId="{1B5A0C75-2939-40DF-85D6-3BE271CC1FFB}" destId="{A1F19BFF-18B9-4A73-9D58-033A2215A349}" srcOrd="0" destOrd="0" presId="urn:microsoft.com/office/officeart/2005/8/layout/pyramid2"/>
    <dgm:cxn modelId="{8C86F69A-4496-4E77-AB95-BAC3A248435A}" type="presParOf" srcId="{9F948009-D89A-4026-A3F7-F74180A9DB93}" destId="{DD7F5E45-A0E7-4C0D-B5AA-90FD8C6CB1F6}" srcOrd="0" destOrd="0" presId="urn:microsoft.com/office/officeart/2005/8/layout/pyramid2"/>
    <dgm:cxn modelId="{72FD397A-8815-463E-AD53-FBAB22BD27FB}" type="presParOf" srcId="{9F948009-D89A-4026-A3F7-F74180A9DB93}" destId="{16661B80-A18B-4258-B883-0713C352EB78}" srcOrd="1" destOrd="0" presId="urn:microsoft.com/office/officeart/2005/8/layout/pyramid2"/>
    <dgm:cxn modelId="{3314D8BA-CEFD-49CC-87A3-E26A1552F5E4}" type="presParOf" srcId="{16661B80-A18B-4258-B883-0713C352EB78}" destId="{A1F19BFF-18B9-4A73-9D58-033A2215A349}" srcOrd="0" destOrd="0" presId="urn:microsoft.com/office/officeart/2005/8/layout/pyramid2"/>
    <dgm:cxn modelId="{23CA35C3-BEC2-4995-83FB-5C4216C1C960}" type="presParOf" srcId="{16661B80-A18B-4258-B883-0713C352EB78}" destId="{9B460CE7-36BB-4D3A-A9B6-7BCDDDB615AB}" srcOrd="1"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C08969-6E40-4454-813E-41FC434C75B8}" type="doc">
      <dgm:prSet loTypeId="urn:microsoft.com/office/officeart/2005/8/layout/hProcess11" loCatId="process" qsTypeId="urn:microsoft.com/office/officeart/2005/8/quickstyle/simple5" qsCatId="simple" csTypeId="urn:microsoft.com/office/officeart/2005/8/colors/accent3_1" csCatId="accent3" phldr="1"/>
      <dgm:spPr/>
      <dgm:t>
        <a:bodyPr/>
        <a:lstStyle/>
        <a:p>
          <a:endParaRPr lang="es-ES"/>
        </a:p>
      </dgm:t>
    </dgm:pt>
    <dgm:pt modelId="{0986D474-C75D-423A-8C5F-97EFA52FF45E}">
      <dgm:prSet phldrT="[Texto]"/>
      <dgm:spPr/>
      <dgm:t>
        <a:bodyPr/>
        <a:lstStyle/>
        <a:p>
          <a:r>
            <a:rPr lang="es-ES" dirty="0" smtClean="0">
              <a:latin typeface="Arial" panose="020B0604020202020204" pitchFamily="34" charset="0"/>
              <a:cs typeface="Arial" panose="020B0604020202020204" pitchFamily="34" charset="0"/>
            </a:rPr>
            <a:t>Concordando con (Vázquez, 2012) las empresas agroalimentarias siempre tienen que mantener el orden y limpieza en cada área, pues la higiene es una de las armas fundamentales para asegurar la calidad e inocuidad de los alimentos procesados, evita las fuentes de contaminación y plagas en las zonas externas de las instalaciones</a:t>
          </a:r>
          <a:endParaRPr lang="es-ES" dirty="0">
            <a:latin typeface="Arial" panose="020B0604020202020204" pitchFamily="34" charset="0"/>
            <a:cs typeface="Arial" panose="020B0604020202020204" pitchFamily="34" charset="0"/>
          </a:endParaRPr>
        </a:p>
      </dgm:t>
    </dgm:pt>
    <dgm:pt modelId="{4A8441DE-19B2-488C-9510-A4008DEB5CDD}" type="parTrans" cxnId="{E74C171E-A8F1-488E-82FF-A5C0B8ED6A6C}">
      <dgm:prSet/>
      <dgm:spPr/>
      <dgm:t>
        <a:bodyPr/>
        <a:lstStyle/>
        <a:p>
          <a:endParaRPr lang="es-ES"/>
        </a:p>
      </dgm:t>
    </dgm:pt>
    <dgm:pt modelId="{FF44A94F-6709-4A68-90E1-A3B0D18CE8F2}" type="sibTrans" cxnId="{E74C171E-A8F1-488E-82FF-A5C0B8ED6A6C}">
      <dgm:prSet/>
      <dgm:spPr/>
      <dgm:t>
        <a:bodyPr/>
        <a:lstStyle/>
        <a:p>
          <a:endParaRPr lang="es-ES"/>
        </a:p>
      </dgm:t>
    </dgm:pt>
    <dgm:pt modelId="{71287FD5-388A-4651-96B9-E77A18AF71BF}" type="pres">
      <dgm:prSet presAssocID="{FCC08969-6E40-4454-813E-41FC434C75B8}" presName="Name0" presStyleCnt="0">
        <dgm:presLayoutVars>
          <dgm:dir/>
          <dgm:resizeHandles val="exact"/>
        </dgm:presLayoutVars>
      </dgm:prSet>
      <dgm:spPr/>
    </dgm:pt>
    <dgm:pt modelId="{5DDA5633-F6EF-4E57-BD67-95D23C1DE113}" type="pres">
      <dgm:prSet presAssocID="{FCC08969-6E40-4454-813E-41FC434C75B8}" presName="arrow" presStyleLbl="bgShp" presStyleIdx="0" presStyleCnt="1" custFlipHor="1"/>
      <dgm:spPr/>
    </dgm:pt>
    <dgm:pt modelId="{BE313924-2B75-4C1B-8841-85DECA3B6A27}" type="pres">
      <dgm:prSet presAssocID="{FCC08969-6E40-4454-813E-41FC434C75B8}" presName="points" presStyleCnt="0"/>
      <dgm:spPr/>
    </dgm:pt>
    <dgm:pt modelId="{43983D4D-AF1E-4BF7-87E2-291DAC99F6A3}" type="pres">
      <dgm:prSet presAssocID="{0986D474-C75D-423A-8C5F-97EFA52FF45E}" presName="compositeA" presStyleCnt="0"/>
      <dgm:spPr/>
    </dgm:pt>
    <dgm:pt modelId="{CF6E06FF-626B-42C2-8BC0-39DF18E29B1D}" type="pres">
      <dgm:prSet presAssocID="{0986D474-C75D-423A-8C5F-97EFA52FF45E}" presName="textA" presStyleLbl="revTx" presStyleIdx="0" presStyleCnt="1">
        <dgm:presLayoutVars>
          <dgm:bulletEnabled val="1"/>
        </dgm:presLayoutVars>
      </dgm:prSet>
      <dgm:spPr/>
      <dgm:t>
        <a:bodyPr/>
        <a:lstStyle/>
        <a:p>
          <a:endParaRPr lang="es-ES"/>
        </a:p>
      </dgm:t>
    </dgm:pt>
    <dgm:pt modelId="{C5A22C06-ECE7-443C-BA64-B362DAC5FD52}" type="pres">
      <dgm:prSet presAssocID="{0986D474-C75D-423A-8C5F-97EFA52FF45E}" presName="circleA" presStyleLbl="node1" presStyleIdx="0" presStyleCnt="1"/>
      <dgm:spPr/>
    </dgm:pt>
    <dgm:pt modelId="{62A41C71-E28C-4853-BA52-50F9B563093D}" type="pres">
      <dgm:prSet presAssocID="{0986D474-C75D-423A-8C5F-97EFA52FF45E}" presName="spaceA" presStyleCnt="0"/>
      <dgm:spPr/>
    </dgm:pt>
  </dgm:ptLst>
  <dgm:cxnLst>
    <dgm:cxn modelId="{5766A914-3818-4AC6-90E4-5CFCA91EAF94}" type="presOf" srcId="{0986D474-C75D-423A-8C5F-97EFA52FF45E}" destId="{CF6E06FF-626B-42C2-8BC0-39DF18E29B1D}" srcOrd="0" destOrd="0" presId="urn:microsoft.com/office/officeart/2005/8/layout/hProcess11"/>
    <dgm:cxn modelId="{E74C171E-A8F1-488E-82FF-A5C0B8ED6A6C}" srcId="{FCC08969-6E40-4454-813E-41FC434C75B8}" destId="{0986D474-C75D-423A-8C5F-97EFA52FF45E}" srcOrd="0" destOrd="0" parTransId="{4A8441DE-19B2-488C-9510-A4008DEB5CDD}" sibTransId="{FF44A94F-6709-4A68-90E1-A3B0D18CE8F2}"/>
    <dgm:cxn modelId="{2E080E21-738A-40D5-A99D-AD3AE858246B}" type="presOf" srcId="{FCC08969-6E40-4454-813E-41FC434C75B8}" destId="{71287FD5-388A-4651-96B9-E77A18AF71BF}" srcOrd="0" destOrd="0" presId="urn:microsoft.com/office/officeart/2005/8/layout/hProcess11"/>
    <dgm:cxn modelId="{A6E5E8BB-B316-47AB-BC18-2A8EBC553571}" type="presParOf" srcId="{71287FD5-388A-4651-96B9-E77A18AF71BF}" destId="{5DDA5633-F6EF-4E57-BD67-95D23C1DE113}" srcOrd="0" destOrd="0" presId="urn:microsoft.com/office/officeart/2005/8/layout/hProcess11"/>
    <dgm:cxn modelId="{65DABADE-28BC-4C04-BB29-8C0ABD4A392B}" type="presParOf" srcId="{71287FD5-388A-4651-96B9-E77A18AF71BF}" destId="{BE313924-2B75-4C1B-8841-85DECA3B6A27}" srcOrd="1" destOrd="0" presId="urn:microsoft.com/office/officeart/2005/8/layout/hProcess11"/>
    <dgm:cxn modelId="{0C7A65D6-0399-4E5C-8A29-5D9D007D0576}" type="presParOf" srcId="{BE313924-2B75-4C1B-8841-85DECA3B6A27}" destId="{43983D4D-AF1E-4BF7-87E2-291DAC99F6A3}" srcOrd="0" destOrd="0" presId="urn:microsoft.com/office/officeart/2005/8/layout/hProcess11"/>
    <dgm:cxn modelId="{1E172479-40CF-4DC4-B215-E10A7F4B826B}" type="presParOf" srcId="{43983D4D-AF1E-4BF7-87E2-291DAC99F6A3}" destId="{CF6E06FF-626B-42C2-8BC0-39DF18E29B1D}" srcOrd="0" destOrd="0" presId="urn:microsoft.com/office/officeart/2005/8/layout/hProcess11"/>
    <dgm:cxn modelId="{16B884B1-F3A7-4686-83BA-F78D288F4EB1}" type="presParOf" srcId="{43983D4D-AF1E-4BF7-87E2-291DAC99F6A3}" destId="{C5A22C06-ECE7-443C-BA64-B362DAC5FD52}" srcOrd="1" destOrd="0" presId="urn:microsoft.com/office/officeart/2005/8/layout/hProcess11"/>
    <dgm:cxn modelId="{27C5B13C-FF01-46B4-806A-8B1F47F5F673}" type="presParOf" srcId="{43983D4D-AF1E-4BF7-87E2-291DAC99F6A3}" destId="{62A41C71-E28C-4853-BA52-50F9B563093D}"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BA77D6-D9B3-44B0-AE7D-6E2221DF609F}" type="doc">
      <dgm:prSet loTypeId="urn:microsoft.com/office/officeart/2005/8/layout/lProcess3" loCatId="process" qsTypeId="urn:microsoft.com/office/officeart/2005/8/quickstyle/simple5" qsCatId="simple" csTypeId="urn:microsoft.com/office/officeart/2005/8/colors/colorful5" csCatId="colorful" phldr="1"/>
      <dgm:spPr/>
      <dgm:t>
        <a:bodyPr/>
        <a:lstStyle/>
        <a:p>
          <a:endParaRPr lang="es-ES"/>
        </a:p>
      </dgm:t>
    </dgm:pt>
    <dgm:pt modelId="{E0093230-2B33-44B4-83C1-FE12DE4BEC15}">
      <dgm:prSet phldrT="[Texto]" custT="1"/>
      <dgm:spPr/>
      <dgm:t>
        <a:bodyPr/>
        <a:lstStyle/>
        <a:p>
          <a:r>
            <a:rPr lang="es-ES" sz="1600" dirty="0" smtClean="0">
              <a:solidFill>
                <a:schemeClr val="tx1"/>
              </a:solidFill>
              <a:latin typeface="Arial" panose="020B0604020202020204" pitchFamily="34" charset="0"/>
              <a:cs typeface="Arial" panose="020B0604020202020204" pitchFamily="34" charset="0"/>
            </a:rPr>
            <a:t>Tal como lo indica (</a:t>
          </a:r>
          <a:r>
            <a:rPr lang="es-ES" sz="1600" dirty="0" err="1" smtClean="0">
              <a:solidFill>
                <a:schemeClr val="tx1"/>
              </a:solidFill>
              <a:latin typeface="Arial" panose="020B0604020202020204" pitchFamily="34" charset="0"/>
              <a:cs typeface="Arial" panose="020B0604020202020204" pitchFamily="34" charset="0"/>
            </a:rPr>
            <a:t>Kalpakjian</a:t>
          </a:r>
          <a:r>
            <a:rPr lang="es-ES" sz="1600" dirty="0" smtClean="0">
              <a:solidFill>
                <a:schemeClr val="tx1"/>
              </a:solidFill>
              <a:latin typeface="Arial" panose="020B0604020202020204" pitchFamily="34" charset="0"/>
              <a:cs typeface="Arial" panose="020B0604020202020204" pitchFamily="34" charset="0"/>
            </a:rPr>
            <a:t>, 2002) las empresas agroalimentarias en su totalidad en cuanto a su infraestructura deben tener un diseño eficiente de cada área con las facilidades para ejecutar los procesos y cualquier otra condición especial a fin de asegurar la calidad, seguridad e inocuidad de los alimentos, reduciendo así el acceso de contaminación como polvo, proliferación de plagas, olores extraños, entre otros contaminantes </a:t>
          </a:r>
          <a:endParaRPr lang="es-ES" sz="1600" dirty="0">
            <a:solidFill>
              <a:schemeClr val="tx1"/>
            </a:solidFill>
            <a:latin typeface="Arial" panose="020B0604020202020204" pitchFamily="34" charset="0"/>
            <a:cs typeface="Arial" panose="020B0604020202020204" pitchFamily="34" charset="0"/>
          </a:endParaRPr>
        </a:p>
      </dgm:t>
    </dgm:pt>
    <dgm:pt modelId="{F9845BA2-B6F7-4046-A65A-C0B72BE51BB3}" type="parTrans" cxnId="{F28708C7-CCC2-4564-A089-B6A200D03B05}">
      <dgm:prSet/>
      <dgm:spPr/>
      <dgm:t>
        <a:bodyPr/>
        <a:lstStyle/>
        <a:p>
          <a:endParaRPr lang="es-ES"/>
        </a:p>
      </dgm:t>
    </dgm:pt>
    <dgm:pt modelId="{79B22A70-1359-4E3F-ACF1-BAC487BBAF9F}" type="sibTrans" cxnId="{F28708C7-CCC2-4564-A089-B6A200D03B05}">
      <dgm:prSet/>
      <dgm:spPr/>
      <dgm:t>
        <a:bodyPr/>
        <a:lstStyle/>
        <a:p>
          <a:endParaRPr lang="es-ES"/>
        </a:p>
      </dgm:t>
    </dgm:pt>
    <dgm:pt modelId="{1CE1C18B-BBDD-4B46-8DDC-56F268914AAD}" type="pres">
      <dgm:prSet presAssocID="{B2BA77D6-D9B3-44B0-AE7D-6E2221DF609F}" presName="Name0" presStyleCnt="0">
        <dgm:presLayoutVars>
          <dgm:chPref val="3"/>
          <dgm:dir/>
          <dgm:animLvl val="lvl"/>
          <dgm:resizeHandles/>
        </dgm:presLayoutVars>
      </dgm:prSet>
      <dgm:spPr/>
    </dgm:pt>
    <dgm:pt modelId="{826438C0-5B40-46DA-AC08-59C9224ABDD0}" type="pres">
      <dgm:prSet presAssocID="{E0093230-2B33-44B4-83C1-FE12DE4BEC15}" presName="horFlow" presStyleCnt="0"/>
      <dgm:spPr/>
    </dgm:pt>
    <dgm:pt modelId="{D5FFF819-5B5D-4168-85E0-F1715A0E5212}" type="pres">
      <dgm:prSet presAssocID="{E0093230-2B33-44B4-83C1-FE12DE4BEC15}" presName="bigChev" presStyleLbl="node1" presStyleIdx="0" presStyleCnt="1"/>
      <dgm:spPr/>
    </dgm:pt>
  </dgm:ptLst>
  <dgm:cxnLst>
    <dgm:cxn modelId="{58097581-C327-45BA-B994-7794119FD8A5}" type="presOf" srcId="{B2BA77D6-D9B3-44B0-AE7D-6E2221DF609F}" destId="{1CE1C18B-BBDD-4B46-8DDC-56F268914AAD}" srcOrd="0" destOrd="0" presId="urn:microsoft.com/office/officeart/2005/8/layout/lProcess3"/>
    <dgm:cxn modelId="{F28708C7-CCC2-4564-A089-B6A200D03B05}" srcId="{B2BA77D6-D9B3-44B0-AE7D-6E2221DF609F}" destId="{E0093230-2B33-44B4-83C1-FE12DE4BEC15}" srcOrd="0" destOrd="0" parTransId="{F9845BA2-B6F7-4046-A65A-C0B72BE51BB3}" sibTransId="{79B22A70-1359-4E3F-ACF1-BAC487BBAF9F}"/>
    <dgm:cxn modelId="{62ECCC5D-33CF-4B8E-B9F5-180BC61934D6}" type="presOf" srcId="{E0093230-2B33-44B4-83C1-FE12DE4BEC15}" destId="{D5FFF819-5B5D-4168-85E0-F1715A0E5212}" srcOrd="0" destOrd="0" presId="urn:microsoft.com/office/officeart/2005/8/layout/lProcess3"/>
    <dgm:cxn modelId="{65A98136-A35F-4949-BFA2-9FFF14805D2A}" type="presParOf" srcId="{1CE1C18B-BBDD-4B46-8DDC-56F268914AAD}" destId="{826438C0-5B40-46DA-AC08-59C9224ABDD0}" srcOrd="0" destOrd="0" presId="urn:microsoft.com/office/officeart/2005/8/layout/lProcess3"/>
    <dgm:cxn modelId="{68A01ABE-FD60-4143-B47E-24782C597C80}" type="presParOf" srcId="{826438C0-5B40-46DA-AC08-59C9224ABDD0}" destId="{D5FFF819-5B5D-4168-85E0-F1715A0E5212}"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A6930A-4FBC-40EA-AC5B-87324F087756}" type="doc">
      <dgm:prSet loTypeId="urn:microsoft.com/office/officeart/2005/8/layout/process3" loCatId="process" qsTypeId="urn:microsoft.com/office/officeart/2005/8/quickstyle/simple5" qsCatId="simple" csTypeId="urn:microsoft.com/office/officeart/2005/8/colors/colorful5" csCatId="colorful" phldr="1"/>
      <dgm:spPr/>
    </dgm:pt>
    <dgm:pt modelId="{509DB4A5-C343-43E2-B6B7-F53FF0E1280F}">
      <dgm:prSet phldrT="[Texto]"/>
      <dgm:spPr/>
      <dgm:t>
        <a:bodyPr/>
        <a:lstStyle/>
        <a:p>
          <a:r>
            <a:rPr lang="es-ES" dirty="0" smtClean="0">
              <a:solidFill>
                <a:schemeClr val="tx1"/>
              </a:solidFill>
              <a:latin typeface="Arial" panose="020B0604020202020204" pitchFamily="34" charset="0"/>
              <a:cs typeface="Arial" panose="020B0604020202020204" pitchFamily="34" charset="0"/>
            </a:rPr>
            <a:t>Hacemos referencia con (López R. , 2005) la medida a tomar más importante es el cumplimiento de todos los requisitos sanitarios basándose en procedimientos de limpieza, las políticas de buenas prácticas de manufactura, el programa de detección de metales, las instrucciones de trabajo de mantenimiento preventivo</a:t>
          </a:r>
          <a:endParaRPr lang="es-ES" dirty="0">
            <a:solidFill>
              <a:schemeClr val="tx1"/>
            </a:solidFill>
            <a:latin typeface="Arial" panose="020B0604020202020204" pitchFamily="34" charset="0"/>
            <a:cs typeface="Arial" panose="020B0604020202020204" pitchFamily="34" charset="0"/>
          </a:endParaRPr>
        </a:p>
      </dgm:t>
    </dgm:pt>
    <dgm:pt modelId="{2DE873EB-9AC1-4808-8CB7-021BAAA556ED}" type="parTrans" cxnId="{061778DA-81CB-4E06-A673-A41EA63EB8E8}">
      <dgm:prSet/>
      <dgm:spPr/>
      <dgm:t>
        <a:bodyPr/>
        <a:lstStyle/>
        <a:p>
          <a:endParaRPr lang="es-ES"/>
        </a:p>
      </dgm:t>
    </dgm:pt>
    <dgm:pt modelId="{BB52F2C6-CD8D-4494-8FD3-9A2397517368}" type="sibTrans" cxnId="{061778DA-81CB-4E06-A673-A41EA63EB8E8}">
      <dgm:prSet/>
      <dgm:spPr/>
      <dgm:t>
        <a:bodyPr/>
        <a:lstStyle/>
        <a:p>
          <a:endParaRPr lang="es-ES"/>
        </a:p>
      </dgm:t>
    </dgm:pt>
    <dgm:pt modelId="{C6BCDF67-2FB3-49F1-87FC-3AB86328A622}">
      <dgm:prSet phldrT="[Texto]" custT="1"/>
      <dgm:spPr/>
      <dgm:t>
        <a:bodyPr/>
        <a:lstStyle/>
        <a:p>
          <a:r>
            <a:rPr lang="es-ES" sz="1400" dirty="0" smtClean="0">
              <a:solidFill>
                <a:schemeClr val="tx1"/>
              </a:solidFill>
              <a:latin typeface="Arial" panose="020B0604020202020204" pitchFamily="34" charset="0"/>
              <a:cs typeface="Arial" panose="020B0604020202020204" pitchFamily="34" charset="0"/>
            </a:rPr>
            <a:t>El equipo de trabajo además de cumplir con sus funciones debe proporcionar seguridad y protección al producto por lo que debe ser fabricado bajo la filosofía y normas de inocuidad</a:t>
          </a:r>
          <a:endParaRPr lang="es-ES" sz="1400" dirty="0">
            <a:solidFill>
              <a:schemeClr val="tx1"/>
            </a:solidFill>
            <a:latin typeface="Arial" panose="020B0604020202020204" pitchFamily="34" charset="0"/>
            <a:cs typeface="Arial" panose="020B0604020202020204" pitchFamily="34" charset="0"/>
          </a:endParaRPr>
        </a:p>
      </dgm:t>
    </dgm:pt>
    <dgm:pt modelId="{57D2F7ED-41B2-4D21-AA66-4EC215CEE605}" type="parTrans" cxnId="{54DF2D94-8253-4298-9641-8A9C90A85120}">
      <dgm:prSet/>
      <dgm:spPr/>
      <dgm:t>
        <a:bodyPr/>
        <a:lstStyle/>
        <a:p>
          <a:endParaRPr lang="es-ES"/>
        </a:p>
      </dgm:t>
    </dgm:pt>
    <dgm:pt modelId="{0A4AD071-E8A5-423D-A5B1-2FFDE9C559B4}" type="sibTrans" cxnId="{54DF2D94-8253-4298-9641-8A9C90A85120}">
      <dgm:prSet/>
      <dgm:spPr/>
      <dgm:t>
        <a:bodyPr/>
        <a:lstStyle/>
        <a:p>
          <a:endParaRPr lang="es-ES"/>
        </a:p>
      </dgm:t>
    </dgm:pt>
    <dgm:pt modelId="{FE91CE36-AF08-4407-815D-F3E5BA569FD7}" type="pres">
      <dgm:prSet presAssocID="{F9A6930A-4FBC-40EA-AC5B-87324F087756}" presName="linearFlow" presStyleCnt="0">
        <dgm:presLayoutVars>
          <dgm:dir/>
          <dgm:animLvl val="lvl"/>
          <dgm:resizeHandles val="exact"/>
        </dgm:presLayoutVars>
      </dgm:prSet>
      <dgm:spPr/>
    </dgm:pt>
    <dgm:pt modelId="{E3E9CFCA-F73D-445C-9BA3-569CE5DE13D0}" type="pres">
      <dgm:prSet presAssocID="{509DB4A5-C343-43E2-B6B7-F53FF0E1280F}" presName="composite" presStyleCnt="0"/>
      <dgm:spPr/>
    </dgm:pt>
    <dgm:pt modelId="{EBA06201-CE6B-477B-A65A-32B40DCE6977}" type="pres">
      <dgm:prSet presAssocID="{509DB4A5-C343-43E2-B6B7-F53FF0E1280F}" presName="parTx" presStyleLbl="node1" presStyleIdx="0" presStyleCnt="2">
        <dgm:presLayoutVars>
          <dgm:chMax val="0"/>
          <dgm:chPref val="0"/>
          <dgm:bulletEnabled val="1"/>
        </dgm:presLayoutVars>
      </dgm:prSet>
      <dgm:spPr/>
      <dgm:t>
        <a:bodyPr/>
        <a:lstStyle/>
        <a:p>
          <a:endParaRPr lang="es-ES"/>
        </a:p>
      </dgm:t>
    </dgm:pt>
    <dgm:pt modelId="{2E5C57E2-F5C5-4572-BBED-DFDBBE01D23D}" type="pres">
      <dgm:prSet presAssocID="{509DB4A5-C343-43E2-B6B7-F53FF0E1280F}" presName="parSh" presStyleLbl="node1" presStyleIdx="0" presStyleCnt="2"/>
      <dgm:spPr/>
      <dgm:t>
        <a:bodyPr/>
        <a:lstStyle/>
        <a:p>
          <a:endParaRPr lang="es-ES"/>
        </a:p>
      </dgm:t>
    </dgm:pt>
    <dgm:pt modelId="{8654789E-B2A5-4053-A98D-177B473A49BB}" type="pres">
      <dgm:prSet presAssocID="{509DB4A5-C343-43E2-B6B7-F53FF0E1280F}" presName="desTx" presStyleLbl="fgAcc1" presStyleIdx="0" presStyleCnt="2">
        <dgm:presLayoutVars>
          <dgm:bulletEnabled val="1"/>
        </dgm:presLayoutVars>
      </dgm:prSet>
      <dgm:spPr/>
    </dgm:pt>
    <dgm:pt modelId="{E42C10D6-F0AE-4508-9411-FBAB3D5C1224}" type="pres">
      <dgm:prSet presAssocID="{BB52F2C6-CD8D-4494-8FD3-9A2397517368}" presName="sibTrans" presStyleLbl="sibTrans2D1" presStyleIdx="0" presStyleCnt="1"/>
      <dgm:spPr/>
    </dgm:pt>
    <dgm:pt modelId="{51CB35CF-FEDB-461E-BB99-83842D3EB83D}" type="pres">
      <dgm:prSet presAssocID="{BB52F2C6-CD8D-4494-8FD3-9A2397517368}" presName="connTx" presStyleLbl="sibTrans2D1" presStyleIdx="0" presStyleCnt="1"/>
      <dgm:spPr/>
    </dgm:pt>
    <dgm:pt modelId="{719700BD-5A13-4C49-809F-76C747FBD174}" type="pres">
      <dgm:prSet presAssocID="{C6BCDF67-2FB3-49F1-87FC-3AB86328A622}" presName="composite" presStyleCnt="0"/>
      <dgm:spPr/>
    </dgm:pt>
    <dgm:pt modelId="{90E027C6-99B4-4B77-BC34-E0DAC8640851}" type="pres">
      <dgm:prSet presAssocID="{C6BCDF67-2FB3-49F1-87FC-3AB86328A622}" presName="parTx" presStyleLbl="node1" presStyleIdx="0" presStyleCnt="2">
        <dgm:presLayoutVars>
          <dgm:chMax val="0"/>
          <dgm:chPref val="0"/>
          <dgm:bulletEnabled val="1"/>
        </dgm:presLayoutVars>
      </dgm:prSet>
      <dgm:spPr/>
    </dgm:pt>
    <dgm:pt modelId="{5FA1A875-7F12-48EE-98F2-11AC3099C877}" type="pres">
      <dgm:prSet presAssocID="{C6BCDF67-2FB3-49F1-87FC-3AB86328A622}" presName="parSh" presStyleLbl="node1" presStyleIdx="1" presStyleCnt="2"/>
      <dgm:spPr/>
    </dgm:pt>
    <dgm:pt modelId="{DB17B597-2B29-444D-A830-3AE92C4F0469}" type="pres">
      <dgm:prSet presAssocID="{C6BCDF67-2FB3-49F1-87FC-3AB86328A622}" presName="desTx" presStyleLbl="fgAcc1" presStyleIdx="1" presStyleCnt="2">
        <dgm:presLayoutVars>
          <dgm:bulletEnabled val="1"/>
        </dgm:presLayoutVars>
      </dgm:prSet>
      <dgm:spPr/>
    </dgm:pt>
  </dgm:ptLst>
  <dgm:cxnLst>
    <dgm:cxn modelId="{4D98AB88-00AD-41BF-884D-F6F81BF60567}" type="presOf" srcId="{C6BCDF67-2FB3-49F1-87FC-3AB86328A622}" destId="{90E027C6-99B4-4B77-BC34-E0DAC8640851}" srcOrd="0" destOrd="0" presId="urn:microsoft.com/office/officeart/2005/8/layout/process3"/>
    <dgm:cxn modelId="{C75F64C7-D03B-4035-87BF-6E1974940B37}" type="presOf" srcId="{BB52F2C6-CD8D-4494-8FD3-9A2397517368}" destId="{51CB35CF-FEDB-461E-BB99-83842D3EB83D}" srcOrd="1" destOrd="0" presId="urn:microsoft.com/office/officeart/2005/8/layout/process3"/>
    <dgm:cxn modelId="{54DF2D94-8253-4298-9641-8A9C90A85120}" srcId="{F9A6930A-4FBC-40EA-AC5B-87324F087756}" destId="{C6BCDF67-2FB3-49F1-87FC-3AB86328A622}" srcOrd="1" destOrd="0" parTransId="{57D2F7ED-41B2-4D21-AA66-4EC215CEE605}" sibTransId="{0A4AD071-E8A5-423D-A5B1-2FFDE9C559B4}"/>
    <dgm:cxn modelId="{B001C910-0446-4E8F-B2CA-5E18D89D70F1}" type="presOf" srcId="{509DB4A5-C343-43E2-B6B7-F53FF0E1280F}" destId="{EBA06201-CE6B-477B-A65A-32B40DCE6977}" srcOrd="0" destOrd="0" presId="urn:microsoft.com/office/officeart/2005/8/layout/process3"/>
    <dgm:cxn modelId="{A63AA414-975B-4D55-B1D8-E970F609C754}" type="presOf" srcId="{509DB4A5-C343-43E2-B6B7-F53FF0E1280F}" destId="{2E5C57E2-F5C5-4572-BBED-DFDBBE01D23D}" srcOrd="1" destOrd="0" presId="urn:microsoft.com/office/officeart/2005/8/layout/process3"/>
    <dgm:cxn modelId="{1CFC5118-6EB5-4E71-B065-F14F87DD3D03}" type="presOf" srcId="{BB52F2C6-CD8D-4494-8FD3-9A2397517368}" destId="{E42C10D6-F0AE-4508-9411-FBAB3D5C1224}" srcOrd="0" destOrd="0" presId="urn:microsoft.com/office/officeart/2005/8/layout/process3"/>
    <dgm:cxn modelId="{8D4BBE18-6326-44BE-B58B-CAD01E5F3039}" type="presOf" srcId="{C6BCDF67-2FB3-49F1-87FC-3AB86328A622}" destId="{5FA1A875-7F12-48EE-98F2-11AC3099C877}" srcOrd="1" destOrd="0" presId="urn:microsoft.com/office/officeart/2005/8/layout/process3"/>
    <dgm:cxn modelId="{25D84381-3ADC-4D92-BA98-2B26FB34AB8F}" type="presOf" srcId="{F9A6930A-4FBC-40EA-AC5B-87324F087756}" destId="{FE91CE36-AF08-4407-815D-F3E5BA569FD7}" srcOrd="0" destOrd="0" presId="urn:microsoft.com/office/officeart/2005/8/layout/process3"/>
    <dgm:cxn modelId="{061778DA-81CB-4E06-A673-A41EA63EB8E8}" srcId="{F9A6930A-4FBC-40EA-AC5B-87324F087756}" destId="{509DB4A5-C343-43E2-B6B7-F53FF0E1280F}" srcOrd="0" destOrd="0" parTransId="{2DE873EB-9AC1-4808-8CB7-021BAAA556ED}" sibTransId="{BB52F2C6-CD8D-4494-8FD3-9A2397517368}"/>
    <dgm:cxn modelId="{70FD0393-D448-443C-B3A5-A4932F108B15}" type="presParOf" srcId="{FE91CE36-AF08-4407-815D-F3E5BA569FD7}" destId="{E3E9CFCA-F73D-445C-9BA3-569CE5DE13D0}" srcOrd="0" destOrd="0" presId="urn:microsoft.com/office/officeart/2005/8/layout/process3"/>
    <dgm:cxn modelId="{76017079-66BB-4DB6-A36A-284D2404E914}" type="presParOf" srcId="{E3E9CFCA-F73D-445C-9BA3-569CE5DE13D0}" destId="{EBA06201-CE6B-477B-A65A-32B40DCE6977}" srcOrd="0" destOrd="0" presId="urn:microsoft.com/office/officeart/2005/8/layout/process3"/>
    <dgm:cxn modelId="{1443C2A6-B51D-4FC8-95AB-30225F6917D9}" type="presParOf" srcId="{E3E9CFCA-F73D-445C-9BA3-569CE5DE13D0}" destId="{2E5C57E2-F5C5-4572-BBED-DFDBBE01D23D}" srcOrd="1" destOrd="0" presId="urn:microsoft.com/office/officeart/2005/8/layout/process3"/>
    <dgm:cxn modelId="{4A8E727E-7650-40D3-AC1E-EA6D00047499}" type="presParOf" srcId="{E3E9CFCA-F73D-445C-9BA3-569CE5DE13D0}" destId="{8654789E-B2A5-4053-A98D-177B473A49BB}" srcOrd="2" destOrd="0" presId="urn:microsoft.com/office/officeart/2005/8/layout/process3"/>
    <dgm:cxn modelId="{432A8482-3865-46C7-9563-1E712D208B7B}" type="presParOf" srcId="{FE91CE36-AF08-4407-815D-F3E5BA569FD7}" destId="{E42C10D6-F0AE-4508-9411-FBAB3D5C1224}" srcOrd="1" destOrd="0" presId="urn:microsoft.com/office/officeart/2005/8/layout/process3"/>
    <dgm:cxn modelId="{5A528038-C74E-4AB0-8581-DB0FC410B101}" type="presParOf" srcId="{E42C10D6-F0AE-4508-9411-FBAB3D5C1224}" destId="{51CB35CF-FEDB-461E-BB99-83842D3EB83D}" srcOrd="0" destOrd="0" presId="urn:microsoft.com/office/officeart/2005/8/layout/process3"/>
    <dgm:cxn modelId="{67535668-1D29-4112-90B1-FE33AD3B3498}" type="presParOf" srcId="{FE91CE36-AF08-4407-815D-F3E5BA569FD7}" destId="{719700BD-5A13-4C49-809F-76C747FBD174}" srcOrd="2" destOrd="0" presId="urn:microsoft.com/office/officeart/2005/8/layout/process3"/>
    <dgm:cxn modelId="{AE220E48-97F9-463E-AC29-4853A865396A}" type="presParOf" srcId="{719700BD-5A13-4C49-809F-76C747FBD174}" destId="{90E027C6-99B4-4B77-BC34-E0DAC8640851}" srcOrd="0" destOrd="0" presId="urn:microsoft.com/office/officeart/2005/8/layout/process3"/>
    <dgm:cxn modelId="{5766DF1A-D8AB-4DBB-8E41-936512E0BF13}" type="presParOf" srcId="{719700BD-5A13-4C49-809F-76C747FBD174}" destId="{5FA1A875-7F12-48EE-98F2-11AC3099C877}" srcOrd="1" destOrd="0" presId="urn:microsoft.com/office/officeart/2005/8/layout/process3"/>
    <dgm:cxn modelId="{D4517B0E-4B82-4B87-A254-791A2409FC34}" type="presParOf" srcId="{719700BD-5A13-4C49-809F-76C747FBD174}" destId="{DB17B597-2B29-444D-A830-3AE92C4F0469}"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9064977-488A-4C7D-AAC2-2E9AEA1EC715}" type="doc">
      <dgm:prSet loTypeId="urn:microsoft.com/office/officeart/2008/layout/IncreasingCircleProcess" loCatId="list" qsTypeId="urn:microsoft.com/office/officeart/2005/8/quickstyle/simple1" qsCatId="simple" csTypeId="urn:microsoft.com/office/officeart/2005/8/colors/accent1_2" csCatId="accent1" phldr="1"/>
      <dgm:spPr/>
    </dgm:pt>
    <dgm:pt modelId="{EAFE3EE7-214F-4198-8C84-379D34182676}">
      <dgm:prSet phldrT="[Texto]" custT="1"/>
      <dgm:spPr/>
      <dgm:t>
        <a:bodyPr/>
        <a:lstStyle/>
        <a:p>
          <a:r>
            <a:rPr lang="es-ES" sz="2000" dirty="0" smtClean="0">
              <a:latin typeface="Arial" panose="020B0604020202020204" pitchFamily="34" charset="0"/>
              <a:cs typeface="Arial" panose="020B0604020202020204" pitchFamily="34" charset="0"/>
            </a:rPr>
            <a:t>Tal como lo destaca (</a:t>
          </a:r>
          <a:r>
            <a:rPr lang="es-ES" sz="2000" dirty="0" err="1" smtClean="0">
              <a:latin typeface="Arial" panose="020B0604020202020204" pitchFamily="34" charset="0"/>
              <a:cs typeface="Arial" panose="020B0604020202020204" pitchFamily="34" charset="0"/>
            </a:rPr>
            <a:t>Aguero</a:t>
          </a:r>
          <a:r>
            <a:rPr lang="es-ES" sz="2000" dirty="0" smtClean="0">
              <a:latin typeface="Arial" panose="020B0604020202020204" pitchFamily="34" charset="0"/>
              <a:cs typeface="Arial" panose="020B0604020202020204" pitchFamily="34" charset="0"/>
            </a:rPr>
            <a:t>, 2012) para un control efectivo del uso de productos químicos, se requiere contar con toda la información sobre sus peligros y las medidas de seguridad que deben tomarse, logrando que los empleadores apliquen las normas necesarias con el fin de resguardarse, proteger el producto y el medio ambiente </a:t>
          </a:r>
          <a:endParaRPr lang="es-ES" sz="2000" dirty="0">
            <a:latin typeface="Arial" panose="020B0604020202020204" pitchFamily="34" charset="0"/>
            <a:cs typeface="Arial" panose="020B0604020202020204" pitchFamily="34" charset="0"/>
          </a:endParaRPr>
        </a:p>
      </dgm:t>
    </dgm:pt>
    <dgm:pt modelId="{4695D298-DD3F-472F-BA38-736A2A024CCF}" type="parTrans" cxnId="{2E0CD9B5-5F61-40A2-B7EB-8CFC463A13F6}">
      <dgm:prSet/>
      <dgm:spPr/>
      <dgm:t>
        <a:bodyPr/>
        <a:lstStyle/>
        <a:p>
          <a:endParaRPr lang="es-ES"/>
        </a:p>
      </dgm:t>
    </dgm:pt>
    <dgm:pt modelId="{685D7405-0DAC-4A77-83AF-A8FC51D15A99}" type="sibTrans" cxnId="{2E0CD9B5-5F61-40A2-B7EB-8CFC463A13F6}">
      <dgm:prSet/>
      <dgm:spPr/>
      <dgm:t>
        <a:bodyPr/>
        <a:lstStyle/>
        <a:p>
          <a:endParaRPr lang="es-ES"/>
        </a:p>
      </dgm:t>
    </dgm:pt>
    <dgm:pt modelId="{150BF22C-8D5B-4207-9CD3-408B8C87C349}" type="pres">
      <dgm:prSet presAssocID="{D9064977-488A-4C7D-AAC2-2E9AEA1EC715}" presName="Name0" presStyleCnt="0">
        <dgm:presLayoutVars>
          <dgm:chMax val="7"/>
          <dgm:chPref val="7"/>
          <dgm:dir/>
          <dgm:animOne val="branch"/>
          <dgm:animLvl val="lvl"/>
        </dgm:presLayoutVars>
      </dgm:prSet>
      <dgm:spPr/>
    </dgm:pt>
    <dgm:pt modelId="{AE66C086-7474-48E3-A82D-C031FD056DAD}" type="pres">
      <dgm:prSet presAssocID="{EAFE3EE7-214F-4198-8C84-379D34182676}" presName="composite" presStyleCnt="0"/>
      <dgm:spPr/>
    </dgm:pt>
    <dgm:pt modelId="{4B97184F-AA09-42B2-B2D9-3B92489BF13A}" type="pres">
      <dgm:prSet presAssocID="{EAFE3EE7-214F-4198-8C84-379D34182676}" presName="BackAccent" presStyleLbl="bgShp" presStyleIdx="0" presStyleCnt="1"/>
      <dgm:spPr/>
    </dgm:pt>
    <dgm:pt modelId="{60781D0C-3AF3-4B58-BBD4-1B31C0974947}" type="pres">
      <dgm:prSet presAssocID="{EAFE3EE7-214F-4198-8C84-379D34182676}" presName="Accent" presStyleLbl="alignNode1" presStyleIdx="0" presStyleCnt="1"/>
      <dgm:spPr/>
    </dgm:pt>
    <dgm:pt modelId="{CFC01121-11CC-4DDC-B400-9482D054942F}" type="pres">
      <dgm:prSet presAssocID="{EAFE3EE7-214F-4198-8C84-379D34182676}" presName="Child" presStyleLbl="revTx" presStyleIdx="0" presStyleCnt="1">
        <dgm:presLayoutVars>
          <dgm:chMax val="0"/>
          <dgm:chPref val="0"/>
          <dgm:bulletEnabled val="1"/>
        </dgm:presLayoutVars>
      </dgm:prSet>
      <dgm:spPr/>
    </dgm:pt>
    <dgm:pt modelId="{7A4C214F-D59D-4FF3-9521-9F75630D81A3}" type="pres">
      <dgm:prSet presAssocID="{EAFE3EE7-214F-4198-8C84-379D34182676}" presName="Parent" presStyleLbl="revTx" presStyleIdx="0" presStyleCnt="1" custScaleX="163160" custScaleY="125406" custLinFactNeighborX="23366" custLinFactNeighborY="-1142">
        <dgm:presLayoutVars>
          <dgm:chMax val="1"/>
          <dgm:chPref val="1"/>
          <dgm:bulletEnabled val="1"/>
        </dgm:presLayoutVars>
      </dgm:prSet>
      <dgm:spPr/>
    </dgm:pt>
  </dgm:ptLst>
  <dgm:cxnLst>
    <dgm:cxn modelId="{1143256C-A858-4A55-9A39-EC78686564F2}" type="presOf" srcId="{EAFE3EE7-214F-4198-8C84-379D34182676}" destId="{7A4C214F-D59D-4FF3-9521-9F75630D81A3}" srcOrd="0" destOrd="0" presId="urn:microsoft.com/office/officeart/2008/layout/IncreasingCircleProcess"/>
    <dgm:cxn modelId="{FC7AB39B-6C1A-415D-8651-7614C2225D76}" type="presOf" srcId="{D9064977-488A-4C7D-AAC2-2E9AEA1EC715}" destId="{150BF22C-8D5B-4207-9CD3-408B8C87C349}" srcOrd="0" destOrd="0" presId="urn:microsoft.com/office/officeart/2008/layout/IncreasingCircleProcess"/>
    <dgm:cxn modelId="{2E0CD9B5-5F61-40A2-B7EB-8CFC463A13F6}" srcId="{D9064977-488A-4C7D-AAC2-2E9AEA1EC715}" destId="{EAFE3EE7-214F-4198-8C84-379D34182676}" srcOrd="0" destOrd="0" parTransId="{4695D298-DD3F-472F-BA38-736A2A024CCF}" sibTransId="{685D7405-0DAC-4A77-83AF-A8FC51D15A99}"/>
    <dgm:cxn modelId="{E4F4CC6D-5367-4555-80E7-E72E89219290}" type="presParOf" srcId="{150BF22C-8D5B-4207-9CD3-408B8C87C349}" destId="{AE66C086-7474-48E3-A82D-C031FD056DAD}" srcOrd="0" destOrd="0" presId="urn:microsoft.com/office/officeart/2008/layout/IncreasingCircleProcess"/>
    <dgm:cxn modelId="{F374AFCB-BD0B-4BE7-A415-139A0C55ED65}" type="presParOf" srcId="{AE66C086-7474-48E3-A82D-C031FD056DAD}" destId="{4B97184F-AA09-42B2-B2D9-3B92489BF13A}" srcOrd="0" destOrd="0" presId="urn:microsoft.com/office/officeart/2008/layout/IncreasingCircleProcess"/>
    <dgm:cxn modelId="{2E58689C-BD97-4FE0-A525-D5E9558E03ED}" type="presParOf" srcId="{AE66C086-7474-48E3-A82D-C031FD056DAD}" destId="{60781D0C-3AF3-4B58-BBD4-1B31C0974947}" srcOrd="1" destOrd="0" presId="urn:microsoft.com/office/officeart/2008/layout/IncreasingCircleProcess"/>
    <dgm:cxn modelId="{921B99E7-2F5F-481B-9F9C-84E330070067}" type="presParOf" srcId="{AE66C086-7474-48E3-A82D-C031FD056DAD}" destId="{CFC01121-11CC-4DDC-B400-9482D054942F}" srcOrd="2" destOrd="0" presId="urn:microsoft.com/office/officeart/2008/layout/IncreasingCircleProcess"/>
    <dgm:cxn modelId="{6F7DC469-8415-42C2-84D9-FEBCF20DC22B}" type="presParOf" srcId="{AE66C086-7474-48E3-A82D-C031FD056DAD}" destId="{7A4C214F-D59D-4FF3-9521-9F75630D81A3}" srcOrd="3" destOrd="0" presId="urn:microsoft.com/office/officeart/2008/layout/Increasing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C6DF59-8F6F-468C-9A1D-0C7F58CB6F0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A199CE03-7D74-422A-85C1-BE6DA5C26DDD}">
      <dgm:prSet phldrT="[Texto]"/>
      <dgm:spPr/>
      <dgm:t>
        <a:bodyPr/>
        <a:lstStyle/>
        <a:p>
          <a:r>
            <a:rPr lang="es-ES" dirty="0" smtClean="0"/>
            <a:t>*</a:t>
          </a:r>
          <a:endParaRPr lang="es-ES" dirty="0"/>
        </a:p>
      </dgm:t>
    </dgm:pt>
    <dgm:pt modelId="{DBCD0FD3-EBA2-44CB-ABAE-31070F75D615}" type="parTrans" cxnId="{44C33FDF-84DF-4000-92FD-66B08BFB79CA}">
      <dgm:prSet/>
      <dgm:spPr/>
      <dgm:t>
        <a:bodyPr/>
        <a:lstStyle/>
        <a:p>
          <a:endParaRPr lang="es-ES"/>
        </a:p>
      </dgm:t>
    </dgm:pt>
    <dgm:pt modelId="{281C037D-A489-43F8-A26A-32A588097C6A}" type="sibTrans" cxnId="{44C33FDF-84DF-4000-92FD-66B08BFB79CA}">
      <dgm:prSet/>
      <dgm:spPr/>
      <dgm:t>
        <a:bodyPr/>
        <a:lstStyle/>
        <a:p>
          <a:endParaRPr lang="es-ES"/>
        </a:p>
      </dgm:t>
    </dgm:pt>
    <dgm:pt modelId="{30C47222-B868-4DBA-8D47-9A3590A72E3A}">
      <dgm:prSet phldrT="[Texto]"/>
      <dgm:spPr/>
      <dgm:t>
        <a:bodyPr/>
        <a:lstStyle/>
        <a:p>
          <a:r>
            <a:rPr lang="es-ES" dirty="0" smtClean="0">
              <a:latin typeface="Arial" panose="020B0604020202020204" pitchFamily="34" charset="0"/>
              <a:cs typeface="Arial" panose="020B0604020202020204" pitchFamily="34" charset="0"/>
            </a:rPr>
            <a:t>Haciendo referencia con (EKOS, 2014) las empresas carecen de una normativa al momento de almacenar los productos químicos utilizados, generalmente no poseen un área de almacenamiento, las condiciones de limpieza, ordenado y etiquetado de productos no son buenas, por lo que se debe tomar medidas correctivas pues el mal manejo de este tipo de áreas puede ocasionar fácilmente una grave intoxicación del personal o la alteración del producto</a:t>
          </a:r>
          <a:endParaRPr lang="es-ES" dirty="0">
            <a:latin typeface="Arial" panose="020B0604020202020204" pitchFamily="34" charset="0"/>
            <a:cs typeface="Arial" panose="020B0604020202020204" pitchFamily="34" charset="0"/>
          </a:endParaRPr>
        </a:p>
      </dgm:t>
    </dgm:pt>
    <dgm:pt modelId="{9A693DF7-0CB3-4EF1-A892-47D2158FF10E}" type="parTrans" cxnId="{A1B97DB2-6331-4D64-9329-371771995606}">
      <dgm:prSet/>
      <dgm:spPr/>
      <dgm:t>
        <a:bodyPr/>
        <a:lstStyle/>
        <a:p>
          <a:endParaRPr lang="es-ES"/>
        </a:p>
      </dgm:t>
    </dgm:pt>
    <dgm:pt modelId="{1B2DE7B4-BD52-44DB-8AE1-34A4D7FE1731}" type="sibTrans" cxnId="{A1B97DB2-6331-4D64-9329-371771995606}">
      <dgm:prSet/>
      <dgm:spPr/>
      <dgm:t>
        <a:bodyPr/>
        <a:lstStyle/>
        <a:p>
          <a:endParaRPr lang="es-ES"/>
        </a:p>
      </dgm:t>
    </dgm:pt>
    <dgm:pt modelId="{59139D55-F0E6-4F76-88BA-1A0679250C08}" type="pres">
      <dgm:prSet presAssocID="{F3C6DF59-8F6F-468C-9A1D-0C7F58CB6F02}" presName="Name0" presStyleCnt="0">
        <dgm:presLayoutVars>
          <dgm:chMax val="7"/>
          <dgm:chPref val="7"/>
          <dgm:dir/>
          <dgm:animLvl val="lvl"/>
        </dgm:presLayoutVars>
      </dgm:prSet>
      <dgm:spPr/>
    </dgm:pt>
    <dgm:pt modelId="{C494F093-3910-4BE5-B5F4-57F40435DCE4}" type="pres">
      <dgm:prSet presAssocID="{A199CE03-7D74-422A-85C1-BE6DA5C26DDD}" presName="Accent1" presStyleCnt="0"/>
      <dgm:spPr/>
    </dgm:pt>
    <dgm:pt modelId="{778AA8AB-C8B4-46C7-899B-A7AD7B415F6B}" type="pres">
      <dgm:prSet presAssocID="{A199CE03-7D74-422A-85C1-BE6DA5C26DDD}" presName="Accent" presStyleLbl="node1" presStyleIdx="0" presStyleCnt="1"/>
      <dgm:spPr/>
    </dgm:pt>
    <dgm:pt modelId="{162A7661-59FF-4166-AC6C-14E42FCAAEB5}" type="pres">
      <dgm:prSet presAssocID="{A199CE03-7D74-422A-85C1-BE6DA5C26DDD}" presName="Child1" presStyleLbl="revTx" presStyleIdx="0" presStyleCnt="2" custScaleX="250364" custScaleY="249938" custLinFactX="39167" custLinFactNeighborX="100000" custLinFactNeighborY="-7036">
        <dgm:presLayoutVars>
          <dgm:chMax val="0"/>
          <dgm:chPref val="0"/>
          <dgm:bulletEnabled val="1"/>
        </dgm:presLayoutVars>
      </dgm:prSet>
      <dgm:spPr/>
      <dgm:t>
        <a:bodyPr/>
        <a:lstStyle/>
        <a:p>
          <a:endParaRPr lang="es-ES"/>
        </a:p>
      </dgm:t>
    </dgm:pt>
    <dgm:pt modelId="{3D2AC7FA-41AA-4CD4-B780-AE6C8E96FCBC}" type="pres">
      <dgm:prSet presAssocID="{A199CE03-7D74-422A-85C1-BE6DA5C26DDD}" presName="Parent1" presStyleLbl="revTx" presStyleIdx="1" presStyleCnt="2">
        <dgm:presLayoutVars>
          <dgm:chMax val="1"/>
          <dgm:chPref val="1"/>
          <dgm:bulletEnabled val="1"/>
        </dgm:presLayoutVars>
      </dgm:prSet>
      <dgm:spPr/>
    </dgm:pt>
  </dgm:ptLst>
  <dgm:cxnLst>
    <dgm:cxn modelId="{F1E9AF85-95A1-4DAF-BAB9-BCB7BAA84023}" type="presOf" srcId="{F3C6DF59-8F6F-468C-9A1D-0C7F58CB6F02}" destId="{59139D55-F0E6-4F76-88BA-1A0679250C08}" srcOrd="0" destOrd="0" presId="urn:microsoft.com/office/officeart/2009/layout/CircleArrowProcess"/>
    <dgm:cxn modelId="{94154303-47C1-4922-8B57-8DEA2914D843}" type="presOf" srcId="{30C47222-B868-4DBA-8D47-9A3590A72E3A}" destId="{162A7661-59FF-4166-AC6C-14E42FCAAEB5}" srcOrd="0" destOrd="0" presId="urn:microsoft.com/office/officeart/2009/layout/CircleArrowProcess"/>
    <dgm:cxn modelId="{FF4088F4-E7AC-4023-A4D6-B0B4AA23C8FA}" type="presOf" srcId="{A199CE03-7D74-422A-85C1-BE6DA5C26DDD}" destId="{3D2AC7FA-41AA-4CD4-B780-AE6C8E96FCBC}" srcOrd="0" destOrd="0" presId="urn:microsoft.com/office/officeart/2009/layout/CircleArrowProcess"/>
    <dgm:cxn modelId="{A1B97DB2-6331-4D64-9329-371771995606}" srcId="{A199CE03-7D74-422A-85C1-BE6DA5C26DDD}" destId="{30C47222-B868-4DBA-8D47-9A3590A72E3A}" srcOrd="0" destOrd="0" parTransId="{9A693DF7-0CB3-4EF1-A892-47D2158FF10E}" sibTransId="{1B2DE7B4-BD52-44DB-8AE1-34A4D7FE1731}"/>
    <dgm:cxn modelId="{44C33FDF-84DF-4000-92FD-66B08BFB79CA}" srcId="{F3C6DF59-8F6F-468C-9A1D-0C7F58CB6F02}" destId="{A199CE03-7D74-422A-85C1-BE6DA5C26DDD}" srcOrd="0" destOrd="0" parTransId="{DBCD0FD3-EBA2-44CB-ABAE-31070F75D615}" sibTransId="{281C037D-A489-43F8-A26A-32A588097C6A}"/>
    <dgm:cxn modelId="{118C4541-68C4-40CE-AD0A-6A120BDF421A}" type="presParOf" srcId="{59139D55-F0E6-4F76-88BA-1A0679250C08}" destId="{C494F093-3910-4BE5-B5F4-57F40435DCE4}" srcOrd="0" destOrd="0" presId="urn:microsoft.com/office/officeart/2009/layout/CircleArrowProcess"/>
    <dgm:cxn modelId="{62A20815-0D7D-4812-853E-6D1089FF9ADF}" type="presParOf" srcId="{C494F093-3910-4BE5-B5F4-57F40435DCE4}" destId="{778AA8AB-C8B4-46C7-899B-A7AD7B415F6B}" srcOrd="0" destOrd="0" presId="urn:microsoft.com/office/officeart/2009/layout/CircleArrowProcess"/>
    <dgm:cxn modelId="{E513D1C6-4EF7-4778-B149-210C507609AA}" type="presParOf" srcId="{59139D55-F0E6-4F76-88BA-1A0679250C08}" destId="{162A7661-59FF-4166-AC6C-14E42FCAAEB5}" srcOrd="1" destOrd="0" presId="urn:microsoft.com/office/officeart/2009/layout/CircleArrowProcess"/>
    <dgm:cxn modelId="{0822D2C0-4521-4146-864F-607CC369BD43}" type="presParOf" srcId="{59139D55-F0E6-4F76-88BA-1A0679250C08}" destId="{3D2AC7FA-41AA-4CD4-B780-AE6C8E96FCBC}" srcOrd="2"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A6282FF-6BA3-4E9B-AABC-CD2DF2ECB226}" type="doc">
      <dgm:prSet loTypeId="urn:microsoft.com/office/officeart/2009/3/layout/IncreasingArrowsProcess" loCatId="process" qsTypeId="urn:microsoft.com/office/officeart/2005/8/quickstyle/simple5" qsCatId="simple" csTypeId="urn:microsoft.com/office/officeart/2005/8/colors/colorful3" csCatId="colorful" phldr="1"/>
      <dgm:spPr/>
      <dgm:t>
        <a:bodyPr/>
        <a:lstStyle/>
        <a:p>
          <a:endParaRPr lang="es-ES"/>
        </a:p>
      </dgm:t>
    </dgm:pt>
    <dgm:pt modelId="{D01819B3-6DEE-4643-B9CA-2B214CDF7878}">
      <dgm:prSet phldrT="[Texto]"/>
      <dgm:spPr/>
      <dgm:t>
        <a:bodyPr/>
        <a:lstStyle/>
        <a:p>
          <a:r>
            <a:rPr lang="es-ES" dirty="0" smtClean="0"/>
            <a:t>*</a:t>
          </a:r>
          <a:endParaRPr lang="es-ES" dirty="0"/>
        </a:p>
      </dgm:t>
    </dgm:pt>
    <dgm:pt modelId="{724EFF49-7728-4C4E-BED3-477D995B5406}" type="parTrans" cxnId="{AB2B5DF4-587A-47F9-BBCF-31798E8A46E1}">
      <dgm:prSet/>
      <dgm:spPr/>
      <dgm:t>
        <a:bodyPr/>
        <a:lstStyle/>
        <a:p>
          <a:endParaRPr lang="es-ES"/>
        </a:p>
      </dgm:t>
    </dgm:pt>
    <dgm:pt modelId="{631AD18E-BB0C-4629-858A-6A4F3E26D47F}" type="sibTrans" cxnId="{AB2B5DF4-587A-47F9-BBCF-31798E8A46E1}">
      <dgm:prSet/>
      <dgm:spPr/>
      <dgm:t>
        <a:bodyPr/>
        <a:lstStyle/>
        <a:p>
          <a:endParaRPr lang="es-ES"/>
        </a:p>
      </dgm:t>
    </dgm:pt>
    <dgm:pt modelId="{6EB5709D-74A3-4D44-B53F-B955D3B8ABDB}">
      <dgm:prSet phldrT="[Texto]" custT="1"/>
      <dgm:spPr/>
      <dgm:t>
        <a:bodyPr/>
        <a:lstStyle/>
        <a:p>
          <a:r>
            <a:rPr lang="es-ES" sz="1800" dirty="0" smtClean="0">
              <a:latin typeface="Arial" panose="020B0604020202020204" pitchFamily="34" charset="0"/>
              <a:cs typeface="Arial" panose="020B0604020202020204" pitchFamily="34" charset="0"/>
            </a:rPr>
            <a:t>Lo que denota (Vázquez, 2012) es que más del 65% empresas aplican buenas prácticas ambientales para prevenir aquellos impactos ambientales significativos; manteniendo la mejora continua de las actividades realizadas cotidianamente, incrementando el uso eficiente de los recursos, además desarrollando e implementando tecnologías limpias</a:t>
          </a:r>
          <a:endParaRPr lang="es-ES" sz="1800" dirty="0">
            <a:latin typeface="Arial" panose="020B0604020202020204" pitchFamily="34" charset="0"/>
            <a:cs typeface="Arial" panose="020B0604020202020204" pitchFamily="34" charset="0"/>
          </a:endParaRPr>
        </a:p>
      </dgm:t>
    </dgm:pt>
    <dgm:pt modelId="{8B7B83D0-FABD-48A8-852C-78E575DED373}" type="parTrans" cxnId="{CE8E7A98-0FA9-4946-8765-96E5A9790C6F}">
      <dgm:prSet/>
      <dgm:spPr/>
      <dgm:t>
        <a:bodyPr/>
        <a:lstStyle/>
        <a:p>
          <a:endParaRPr lang="es-ES"/>
        </a:p>
      </dgm:t>
    </dgm:pt>
    <dgm:pt modelId="{8D515FF1-B033-4312-B6F1-D81050849F20}" type="sibTrans" cxnId="{CE8E7A98-0FA9-4946-8765-96E5A9790C6F}">
      <dgm:prSet/>
      <dgm:spPr/>
      <dgm:t>
        <a:bodyPr/>
        <a:lstStyle/>
        <a:p>
          <a:endParaRPr lang="es-ES"/>
        </a:p>
      </dgm:t>
    </dgm:pt>
    <dgm:pt modelId="{8249812F-D42C-4B76-89A2-95D86B8120FD}" type="pres">
      <dgm:prSet presAssocID="{9A6282FF-6BA3-4E9B-AABC-CD2DF2ECB226}" presName="Name0" presStyleCnt="0">
        <dgm:presLayoutVars>
          <dgm:chMax val="5"/>
          <dgm:chPref val="5"/>
          <dgm:dir/>
          <dgm:animLvl val="lvl"/>
        </dgm:presLayoutVars>
      </dgm:prSet>
      <dgm:spPr/>
    </dgm:pt>
    <dgm:pt modelId="{1487399A-1750-46DC-84EA-8514EA826675}" type="pres">
      <dgm:prSet presAssocID="{D01819B3-6DEE-4643-B9CA-2B214CDF7878}" presName="parentText1" presStyleLbl="node1" presStyleIdx="0" presStyleCnt="1">
        <dgm:presLayoutVars>
          <dgm:chMax/>
          <dgm:chPref val="3"/>
          <dgm:bulletEnabled val="1"/>
        </dgm:presLayoutVars>
      </dgm:prSet>
      <dgm:spPr/>
    </dgm:pt>
    <dgm:pt modelId="{D3F98D4E-06C3-475B-A433-6AF5ECD620FE}" type="pres">
      <dgm:prSet presAssocID="{D01819B3-6DEE-4643-B9CA-2B214CDF7878}" presName="childText1" presStyleLbl="solidAlignAcc1" presStyleIdx="0" presStyleCnt="1" custScaleY="49249" custLinFactNeighborX="627" custLinFactNeighborY="-26329">
        <dgm:presLayoutVars>
          <dgm:chMax val="0"/>
          <dgm:chPref val="0"/>
          <dgm:bulletEnabled val="1"/>
        </dgm:presLayoutVars>
      </dgm:prSet>
      <dgm:spPr/>
    </dgm:pt>
  </dgm:ptLst>
  <dgm:cxnLst>
    <dgm:cxn modelId="{AB2B5DF4-587A-47F9-BBCF-31798E8A46E1}" srcId="{9A6282FF-6BA3-4E9B-AABC-CD2DF2ECB226}" destId="{D01819B3-6DEE-4643-B9CA-2B214CDF7878}" srcOrd="0" destOrd="0" parTransId="{724EFF49-7728-4C4E-BED3-477D995B5406}" sibTransId="{631AD18E-BB0C-4629-858A-6A4F3E26D47F}"/>
    <dgm:cxn modelId="{68AD6358-F431-4F87-A4CD-55E18549C04D}" type="presOf" srcId="{D01819B3-6DEE-4643-B9CA-2B214CDF7878}" destId="{1487399A-1750-46DC-84EA-8514EA826675}" srcOrd="0" destOrd="0" presId="urn:microsoft.com/office/officeart/2009/3/layout/IncreasingArrowsProcess"/>
    <dgm:cxn modelId="{5FAC7A42-0900-4FDB-AA29-7F5DD4148E4F}" type="presOf" srcId="{6EB5709D-74A3-4D44-B53F-B955D3B8ABDB}" destId="{D3F98D4E-06C3-475B-A433-6AF5ECD620FE}" srcOrd="0" destOrd="0" presId="urn:microsoft.com/office/officeart/2009/3/layout/IncreasingArrowsProcess"/>
    <dgm:cxn modelId="{BB066A48-F5CF-45A1-B067-2B36C5445616}" type="presOf" srcId="{9A6282FF-6BA3-4E9B-AABC-CD2DF2ECB226}" destId="{8249812F-D42C-4B76-89A2-95D86B8120FD}" srcOrd="0" destOrd="0" presId="urn:microsoft.com/office/officeart/2009/3/layout/IncreasingArrowsProcess"/>
    <dgm:cxn modelId="{CE8E7A98-0FA9-4946-8765-96E5A9790C6F}" srcId="{D01819B3-6DEE-4643-B9CA-2B214CDF7878}" destId="{6EB5709D-74A3-4D44-B53F-B955D3B8ABDB}" srcOrd="0" destOrd="0" parTransId="{8B7B83D0-FABD-48A8-852C-78E575DED373}" sibTransId="{8D515FF1-B033-4312-B6F1-D81050849F20}"/>
    <dgm:cxn modelId="{4D85A281-63A7-4183-B13E-10BC517F8EFA}" type="presParOf" srcId="{8249812F-D42C-4B76-89A2-95D86B8120FD}" destId="{1487399A-1750-46DC-84EA-8514EA826675}" srcOrd="0" destOrd="0" presId="urn:microsoft.com/office/officeart/2009/3/layout/IncreasingArrowsProcess"/>
    <dgm:cxn modelId="{C87142A9-BA91-43F7-AE08-411A881AE8CD}" type="presParOf" srcId="{8249812F-D42C-4B76-89A2-95D86B8120FD}" destId="{D3F98D4E-06C3-475B-A433-6AF5ECD620FE}"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1D1370F-11FC-4895-8118-FC1683B3C270}" type="doc">
      <dgm:prSet loTypeId="urn:microsoft.com/office/officeart/2005/8/layout/vList6" loCatId="process" qsTypeId="urn:microsoft.com/office/officeart/2005/8/quickstyle/simple5" qsCatId="simple" csTypeId="urn:microsoft.com/office/officeart/2005/8/colors/accent3_5" csCatId="accent3" phldr="1"/>
      <dgm:spPr/>
      <dgm:t>
        <a:bodyPr/>
        <a:lstStyle/>
        <a:p>
          <a:endParaRPr lang="es-ES"/>
        </a:p>
      </dgm:t>
    </dgm:pt>
    <dgm:pt modelId="{B5EB0BDC-4F52-4704-BC44-AA603530D7CE}">
      <dgm:prSet phldrT="[Texto]"/>
      <dgm:spPr/>
      <dgm:t>
        <a:bodyPr/>
        <a:lstStyle/>
        <a:p>
          <a:r>
            <a:rPr lang="es-ES" dirty="0" smtClean="0"/>
            <a:t>*</a:t>
          </a:r>
          <a:endParaRPr lang="es-ES" dirty="0"/>
        </a:p>
      </dgm:t>
    </dgm:pt>
    <dgm:pt modelId="{F8A0F43B-CCA0-4EE8-9E11-68C60284FC35}" type="parTrans" cxnId="{BA379350-7ECF-4EB9-AEEC-F504BCD04059}">
      <dgm:prSet/>
      <dgm:spPr/>
      <dgm:t>
        <a:bodyPr/>
        <a:lstStyle/>
        <a:p>
          <a:endParaRPr lang="es-ES"/>
        </a:p>
      </dgm:t>
    </dgm:pt>
    <dgm:pt modelId="{359F9DDD-B4E1-4C6F-8CCF-AF00A0B0EB60}" type="sibTrans" cxnId="{BA379350-7ECF-4EB9-AEEC-F504BCD04059}">
      <dgm:prSet/>
      <dgm:spPr/>
      <dgm:t>
        <a:bodyPr/>
        <a:lstStyle/>
        <a:p>
          <a:endParaRPr lang="es-ES"/>
        </a:p>
      </dgm:t>
    </dgm:pt>
    <dgm:pt modelId="{66E934C4-EC05-4105-B445-489650A70937}">
      <dgm:prSet phldrT="[Texto]"/>
      <dgm:spPr/>
      <dgm:t>
        <a:bodyPr/>
        <a:lstStyle/>
        <a:p>
          <a:r>
            <a:rPr lang="es-ES" dirty="0" smtClean="0">
              <a:latin typeface="Arial" panose="020B0604020202020204" pitchFamily="34" charset="0"/>
              <a:cs typeface="Arial" panose="020B0604020202020204" pitchFamily="34" charset="0"/>
            </a:rPr>
            <a:t>Tal como lo indica (Sevillano, 2016) las malas condiciones de las instalaciones  juegan un papel importante en el mantenimiento industrial pues esto repercute directamente en su funcionamiento tanto de instalaciones y equipos como de los distintos espacios de trabajo, sin poder garantizar la producción, ni tampoco mantener un correcto funcionamiento de los equipos para alargar su vida útil</a:t>
          </a:r>
          <a:endParaRPr lang="es-ES" dirty="0">
            <a:latin typeface="Arial" panose="020B0604020202020204" pitchFamily="34" charset="0"/>
            <a:cs typeface="Arial" panose="020B0604020202020204" pitchFamily="34" charset="0"/>
          </a:endParaRPr>
        </a:p>
      </dgm:t>
    </dgm:pt>
    <dgm:pt modelId="{8CD2A956-1D63-439A-9F98-A4E4F1097FB6}" type="parTrans" cxnId="{C00DDD12-5250-4FB3-86BD-317169448A64}">
      <dgm:prSet/>
      <dgm:spPr/>
      <dgm:t>
        <a:bodyPr/>
        <a:lstStyle/>
        <a:p>
          <a:endParaRPr lang="es-ES"/>
        </a:p>
      </dgm:t>
    </dgm:pt>
    <dgm:pt modelId="{900748E8-A95C-434E-BD31-F1D9E2F15034}" type="sibTrans" cxnId="{C00DDD12-5250-4FB3-86BD-317169448A64}">
      <dgm:prSet/>
      <dgm:spPr/>
      <dgm:t>
        <a:bodyPr/>
        <a:lstStyle/>
        <a:p>
          <a:endParaRPr lang="es-ES"/>
        </a:p>
      </dgm:t>
    </dgm:pt>
    <dgm:pt modelId="{11B6D1CE-C93F-4EC1-96A2-A72E3084C4CD}" type="pres">
      <dgm:prSet presAssocID="{21D1370F-11FC-4895-8118-FC1683B3C270}" presName="Name0" presStyleCnt="0">
        <dgm:presLayoutVars>
          <dgm:dir/>
          <dgm:animLvl val="lvl"/>
          <dgm:resizeHandles/>
        </dgm:presLayoutVars>
      </dgm:prSet>
      <dgm:spPr/>
    </dgm:pt>
    <dgm:pt modelId="{E4F215D8-C737-43A3-8C17-657E21AA0CA8}" type="pres">
      <dgm:prSet presAssocID="{B5EB0BDC-4F52-4704-BC44-AA603530D7CE}" presName="linNode" presStyleCnt="0"/>
      <dgm:spPr/>
    </dgm:pt>
    <dgm:pt modelId="{39277AF2-54BA-4C65-93C8-BEEB548E776D}" type="pres">
      <dgm:prSet presAssocID="{B5EB0BDC-4F52-4704-BC44-AA603530D7CE}" presName="parentShp" presStyleLbl="node1" presStyleIdx="0" presStyleCnt="1" custScaleX="26928" custScaleY="90516">
        <dgm:presLayoutVars>
          <dgm:bulletEnabled val="1"/>
        </dgm:presLayoutVars>
      </dgm:prSet>
      <dgm:spPr/>
    </dgm:pt>
    <dgm:pt modelId="{76D0A078-D7C8-4F72-B88F-BB8DB18DFBFC}" type="pres">
      <dgm:prSet presAssocID="{B5EB0BDC-4F52-4704-BC44-AA603530D7CE}" presName="childShp" presStyleLbl="bgAccFollowNode1" presStyleIdx="0" presStyleCnt="1" custScaleX="131786">
        <dgm:presLayoutVars>
          <dgm:bulletEnabled val="1"/>
        </dgm:presLayoutVars>
      </dgm:prSet>
      <dgm:spPr/>
      <dgm:t>
        <a:bodyPr/>
        <a:lstStyle/>
        <a:p>
          <a:endParaRPr lang="es-ES"/>
        </a:p>
      </dgm:t>
    </dgm:pt>
  </dgm:ptLst>
  <dgm:cxnLst>
    <dgm:cxn modelId="{04367259-9AC8-49B9-A7DD-CC7EE9D6B618}" type="presOf" srcId="{B5EB0BDC-4F52-4704-BC44-AA603530D7CE}" destId="{39277AF2-54BA-4C65-93C8-BEEB548E776D}" srcOrd="0" destOrd="0" presId="urn:microsoft.com/office/officeart/2005/8/layout/vList6"/>
    <dgm:cxn modelId="{6711CCC4-E63A-4CEA-9470-A5D69663A84B}" type="presOf" srcId="{21D1370F-11FC-4895-8118-FC1683B3C270}" destId="{11B6D1CE-C93F-4EC1-96A2-A72E3084C4CD}" srcOrd="0" destOrd="0" presId="urn:microsoft.com/office/officeart/2005/8/layout/vList6"/>
    <dgm:cxn modelId="{00038E71-6C6C-4D6A-B96B-C14A711B03AF}" type="presOf" srcId="{66E934C4-EC05-4105-B445-489650A70937}" destId="{76D0A078-D7C8-4F72-B88F-BB8DB18DFBFC}" srcOrd="0" destOrd="0" presId="urn:microsoft.com/office/officeart/2005/8/layout/vList6"/>
    <dgm:cxn modelId="{C00DDD12-5250-4FB3-86BD-317169448A64}" srcId="{B5EB0BDC-4F52-4704-BC44-AA603530D7CE}" destId="{66E934C4-EC05-4105-B445-489650A70937}" srcOrd="0" destOrd="0" parTransId="{8CD2A956-1D63-439A-9F98-A4E4F1097FB6}" sibTransId="{900748E8-A95C-434E-BD31-F1D9E2F15034}"/>
    <dgm:cxn modelId="{BA379350-7ECF-4EB9-AEEC-F504BCD04059}" srcId="{21D1370F-11FC-4895-8118-FC1683B3C270}" destId="{B5EB0BDC-4F52-4704-BC44-AA603530D7CE}" srcOrd="0" destOrd="0" parTransId="{F8A0F43B-CCA0-4EE8-9E11-68C60284FC35}" sibTransId="{359F9DDD-B4E1-4C6F-8CCF-AF00A0B0EB60}"/>
    <dgm:cxn modelId="{25C9E219-F16A-46B1-84FB-D171F0976902}" type="presParOf" srcId="{11B6D1CE-C93F-4EC1-96A2-A72E3084C4CD}" destId="{E4F215D8-C737-43A3-8C17-657E21AA0CA8}" srcOrd="0" destOrd="0" presId="urn:microsoft.com/office/officeart/2005/8/layout/vList6"/>
    <dgm:cxn modelId="{E31B7E20-6594-4139-B357-C416F6832CCB}" type="presParOf" srcId="{E4F215D8-C737-43A3-8C17-657E21AA0CA8}" destId="{39277AF2-54BA-4C65-93C8-BEEB548E776D}" srcOrd="0" destOrd="0" presId="urn:microsoft.com/office/officeart/2005/8/layout/vList6"/>
    <dgm:cxn modelId="{8034D900-BD83-48B3-83C2-5480A22D86DA}" type="presParOf" srcId="{E4F215D8-C737-43A3-8C17-657E21AA0CA8}" destId="{76D0A078-D7C8-4F72-B88F-BB8DB18DFBF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81B764-E22B-48FE-8A22-D6564580D971}" type="doc">
      <dgm:prSet loTypeId="urn:microsoft.com/office/officeart/2009/3/layout/PieProcess" loCatId="list" qsTypeId="urn:microsoft.com/office/officeart/2005/8/quickstyle/simple5" qsCatId="simple" csTypeId="urn:microsoft.com/office/officeart/2005/8/colors/accent0_3" csCatId="mainScheme" phldr="1"/>
      <dgm:spPr/>
      <dgm:t>
        <a:bodyPr/>
        <a:lstStyle/>
        <a:p>
          <a:endParaRPr lang="es-ES"/>
        </a:p>
      </dgm:t>
    </dgm:pt>
    <dgm:pt modelId="{8757A2B8-5D81-4289-BC67-E7864F830E1C}">
      <dgm:prSet phldrT="[Texto]"/>
      <dgm:spPr/>
      <dgm:t>
        <a:bodyPr/>
        <a:lstStyle/>
        <a:p>
          <a:r>
            <a:rPr lang="es-ES" dirty="0" smtClean="0">
              <a:latin typeface="Arial" panose="020B0604020202020204" pitchFamily="34" charset="0"/>
              <a:cs typeface="Arial" panose="020B0604020202020204" pitchFamily="34" charset="0"/>
            </a:rPr>
            <a:t>Los resultados coinciden con (Arribas, 2005) los manipuladores del producto en las empresas agroalimentarias en su mayoría presentan exposiciones accidentales a agentes biológicos o químicos capaces de transmitir enfermedades, las condiciones y falta de precaución hacen que se desencadenen estas contaminaciones así como también el planteamiento erróneo de la actividad laboral, las deficiencias en las instalaciones, la falta de precaución y poca preparación del manipulador</a:t>
          </a:r>
          <a:endParaRPr lang="es-ES" dirty="0">
            <a:latin typeface="Arial" panose="020B0604020202020204" pitchFamily="34" charset="0"/>
            <a:cs typeface="Arial" panose="020B0604020202020204" pitchFamily="34" charset="0"/>
          </a:endParaRPr>
        </a:p>
      </dgm:t>
    </dgm:pt>
    <dgm:pt modelId="{3161B715-74F8-4190-BCFD-4F0D106BFC62}" type="parTrans" cxnId="{DC769F99-6E46-47F6-B026-4B9CCD7E3236}">
      <dgm:prSet/>
      <dgm:spPr/>
      <dgm:t>
        <a:bodyPr/>
        <a:lstStyle/>
        <a:p>
          <a:endParaRPr lang="es-ES"/>
        </a:p>
      </dgm:t>
    </dgm:pt>
    <dgm:pt modelId="{68DE45D6-F476-4E48-8356-40A8E7AD086E}" type="sibTrans" cxnId="{DC769F99-6E46-47F6-B026-4B9CCD7E3236}">
      <dgm:prSet/>
      <dgm:spPr/>
      <dgm:t>
        <a:bodyPr/>
        <a:lstStyle/>
        <a:p>
          <a:endParaRPr lang="es-ES"/>
        </a:p>
      </dgm:t>
    </dgm:pt>
    <dgm:pt modelId="{3D4512E5-02C0-48D7-8836-5D56C0442772}">
      <dgm:prSet phldrT="[Texto]"/>
      <dgm:spPr/>
      <dgm:t>
        <a:bodyPr/>
        <a:lstStyle/>
        <a:p>
          <a:r>
            <a:rPr lang="es-ES" dirty="0" smtClean="0"/>
            <a:t>*</a:t>
          </a:r>
          <a:endParaRPr lang="es-ES" dirty="0"/>
        </a:p>
      </dgm:t>
    </dgm:pt>
    <dgm:pt modelId="{B6AD8486-6AFA-4CA9-A88C-3ECEF16E8CB7}" type="sibTrans" cxnId="{2356DFB9-3E62-4244-B3C7-0A6E0DB7E2AD}">
      <dgm:prSet/>
      <dgm:spPr/>
      <dgm:t>
        <a:bodyPr/>
        <a:lstStyle/>
        <a:p>
          <a:endParaRPr lang="es-ES"/>
        </a:p>
      </dgm:t>
    </dgm:pt>
    <dgm:pt modelId="{B5DE5F9A-B662-40A1-8E12-15A4A674ED84}" type="parTrans" cxnId="{2356DFB9-3E62-4244-B3C7-0A6E0DB7E2AD}">
      <dgm:prSet/>
      <dgm:spPr/>
      <dgm:t>
        <a:bodyPr/>
        <a:lstStyle/>
        <a:p>
          <a:endParaRPr lang="es-ES"/>
        </a:p>
      </dgm:t>
    </dgm:pt>
    <dgm:pt modelId="{F23EB4B5-42BA-4719-BC1F-DADE1DD2A648}" type="pres">
      <dgm:prSet presAssocID="{3581B764-E22B-48FE-8A22-D6564580D971}" presName="Name0" presStyleCnt="0">
        <dgm:presLayoutVars>
          <dgm:chMax val="7"/>
          <dgm:chPref val="7"/>
          <dgm:dir/>
          <dgm:animOne val="branch"/>
          <dgm:animLvl val="lvl"/>
        </dgm:presLayoutVars>
      </dgm:prSet>
      <dgm:spPr/>
    </dgm:pt>
    <dgm:pt modelId="{0C05742D-D0EA-4871-AE81-9FD710217E67}" type="pres">
      <dgm:prSet presAssocID="{3D4512E5-02C0-48D7-8836-5D56C0442772}" presName="ParentComposite" presStyleCnt="0"/>
      <dgm:spPr/>
    </dgm:pt>
    <dgm:pt modelId="{DF584D69-64C9-4035-8401-4B7415CF8AEB}" type="pres">
      <dgm:prSet presAssocID="{3D4512E5-02C0-48D7-8836-5D56C0442772}" presName="Chord" presStyleLbl="bgShp" presStyleIdx="0" presStyleCnt="1"/>
      <dgm:spPr/>
    </dgm:pt>
    <dgm:pt modelId="{7AE22E3F-FF3A-461E-B7DF-EA7874AE5329}" type="pres">
      <dgm:prSet presAssocID="{3D4512E5-02C0-48D7-8836-5D56C0442772}" presName="Pie" presStyleLbl="alignNode1" presStyleIdx="0" presStyleCnt="1" custAng="16200000"/>
      <dgm:spPr/>
    </dgm:pt>
    <dgm:pt modelId="{1652BDFC-3A9F-4AB4-9866-651CE2AE7EDF}" type="pres">
      <dgm:prSet presAssocID="{3D4512E5-02C0-48D7-8836-5D56C0442772}" presName="Parent" presStyleLbl="revTx" presStyleIdx="0" presStyleCnt="2" custLinFactNeighborX="0">
        <dgm:presLayoutVars>
          <dgm:chMax val="1"/>
          <dgm:chPref val="1"/>
          <dgm:bulletEnabled val="1"/>
        </dgm:presLayoutVars>
      </dgm:prSet>
      <dgm:spPr/>
      <dgm:t>
        <a:bodyPr/>
        <a:lstStyle/>
        <a:p>
          <a:endParaRPr lang="es-ES"/>
        </a:p>
      </dgm:t>
    </dgm:pt>
    <dgm:pt modelId="{1BA81668-80DD-4B5A-9BE0-C7AE82239558}" type="pres">
      <dgm:prSet presAssocID="{68DE45D6-F476-4E48-8356-40A8E7AD086E}" presName="negSibTrans" presStyleCnt="0"/>
      <dgm:spPr/>
    </dgm:pt>
    <dgm:pt modelId="{24BF23D7-6103-490A-9943-9838C02A0428}" type="pres">
      <dgm:prSet presAssocID="{3D4512E5-02C0-48D7-8836-5D56C0442772}" presName="composite" presStyleCnt="0"/>
      <dgm:spPr/>
    </dgm:pt>
    <dgm:pt modelId="{2C2073B6-E56B-461A-8418-03A7FDFC59AF}" type="pres">
      <dgm:prSet presAssocID="{3D4512E5-02C0-48D7-8836-5D56C0442772}" presName="Child" presStyleLbl="revTx" presStyleIdx="1" presStyleCnt="2" custScaleX="502800" custScaleY="49147">
        <dgm:presLayoutVars>
          <dgm:chMax val="0"/>
          <dgm:chPref val="0"/>
          <dgm:bulletEnabled val="1"/>
        </dgm:presLayoutVars>
      </dgm:prSet>
      <dgm:spPr/>
      <dgm:t>
        <a:bodyPr/>
        <a:lstStyle/>
        <a:p>
          <a:endParaRPr lang="es-ES"/>
        </a:p>
      </dgm:t>
    </dgm:pt>
  </dgm:ptLst>
  <dgm:cxnLst>
    <dgm:cxn modelId="{DC769F99-6E46-47F6-B026-4B9CCD7E3236}" srcId="{3D4512E5-02C0-48D7-8836-5D56C0442772}" destId="{8757A2B8-5D81-4289-BC67-E7864F830E1C}" srcOrd="0" destOrd="0" parTransId="{3161B715-74F8-4190-BCFD-4F0D106BFC62}" sibTransId="{68DE45D6-F476-4E48-8356-40A8E7AD086E}"/>
    <dgm:cxn modelId="{7F049AE8-51F8-4329-9B8C-CC7756F1F567}" type="presOf" srcId="{8757A2B8-5D81-4289-BC67-E7864F830E1C}" destId="{2C2073B6-E56B-461A-8418-03A7FDFC59AF}" srcOrd="0" destOrd="0" presId="urn:microsoft.com/office/officeart/2009/3/layout/PieProcess"/>
    <dgm:cxn modelId="{ABA1A230-87D0-4786-8AB8-E786FB452A50}" type="presOf" srcId="{3D4512E5-02C0-48D7-8836-5D56C0442772}" destId="{1652BDFC-3A9F-4AB4-9866-651CE2AE7EDF}" srcOrd="0" destOrd="0" presId="urn:microsoft.com/office/officeart/2009/3/layout/PieProcess"/>
    <dgm:cxn modelId="{2356DFB9-3E62-4244-B3C7-0A6E0DB7E2AD}" srcId="{3581B764-E22B-48FE-8A22-D6564580D971}" destId="{3D4512E5-02C0-48D7-8836-5D56C0442772}" srcOrd="0" destOrd="0" parTransId="{B5DE5F9A-B662-40A1-8E12-15A4A674ED84}" sibTransId="{B6AD8486-6AFA-4CA9-A88C-3ECEF16E8CB7}"/>
    <dgm:cxn modelId="{8627AA05-2C16-4FBB-8DC2-DE7390F307E6}" type="presOf" srcId="{3581B764-E22B-48FE-8A22-D6564580D971}" destId="{F23EB4B5-42BA-4719-BC1F-DADE1DD2A648}" srcOrd="0" destOrd="0" presId="urn:microsoft.com/office/officeart/2009/3/layout/PieProcess"/>
    <dgm:cxn modelId="{42E46573-906A-47A5-8083-2F96A3832540}" type="presParOf" srcId="{F23EB4B5-42BA-4719-BC1F-DADE1DD2A648}" destId="{0C05742D-D0EA-4871-AE81-9FD710217E67}" srcOrd="0" destOrd="0" presId="urn:microsoft.com/office/officeart/2009/3/layout/PieProcess"/>
    <dgm:cxn modelId="{030279F2-7B95-41DC-8C80-014833C3201F}" type="presParOf" srcId="{0C05742D-D0EA-4871-AE81-9FD710217E67}" destId="{DF584D69-64C9-4035-8401-4B7415CF8AEB}" srcOrd="0" destOrd="0" presId="urn:microsoft.com/office/officeart/2009/3/layout/PieProcess"/>
    <dgm:cxn modelId="{D135DE6C-ABEF-40A0-8C36-E484C5E42F98}" type="presParOf" srcId="{0C05742D-D0EA-4871-AE81-9FD710217E67}" destId="{7AE22E3F-FF3A-461E-B7DF-EA7874AE5329}" srcOrd="1" destOrd="0" presId="urn:microsoft.com/office/officeart/2009/3/layout/PieProcess"/>
    <dgm:cxn modelId="{CAF35F3A-0A70-4686-B386-206FFD23B1DB}" type="presParOf" srcId="{0C05742D-D0EA-4871-AE81-9FD710217E67}" destId="{1652BDFC-3A9F-4AB4-9866-651CE2AE7EDF}" srcOrd="2" destOrd="0" presId="urn:microsoft.com/office/officeart/2009/3/layout/PieProcess"/>
    <dgm:cxn modelId="{4941EF55-F3A5-49D2-B416-9C0588DDEE20}" type="presParOf" srcId="{F23EB4B5-42BA-4719-BC1F-DADE1DD2A648}" destId="{1BA81668-80DD-4B5A-9BE0-C7AE82239558}" srcOrd="1" destOrd="0" presId="urn:microsoft.com/office/officeart/2009/3/layout/PieProcess"/>
    <dgm:cxn modelId="{272E876A-A715-41B3-AF21-3BD75572DA3A}" type="presParOf" srcId="{F23EB4B5-42BA-4719-BC1F-DADE1DD2A648}" destId="{24BF23D7-6103-490A-9943-9838C02A0428}" srcOrd="2" destOrd="0" presId="urn:microsoft.com/office/officeart/2009/3/layout/PieProcess"/>
    <dgm:cxn modelId="{D2CB3FAC-8733-4486-B1E3-347F91F2D57E}" type="presParOf" srcId="{24BF23D7-6103-490A-9943-9838C02A0428}" destId="{2C2073B6-E56B-461A-8418-03A7FDFC59AF}"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7E1929-2EA4-47D6-936C-6ACFF8E0D018}" type="doc">
      <dgm:prSet loTypeId="urn:microsoft.com/office/officeart/2008/layout/VerticalCircleList" loCatId="list" qsTypeId="urn:microsoft.com/office/officeart/2005/8/quickstyle/simple1" qsCatId="simple" csTypeId="urn:microsoft.com/office/officeart/2005/8/colors/accent3_1" csCatId="accent3" phldr="1"/>
      <dgm:spPr/>
      <dgm:t>
        <a:bodyPr/>
        <a:lstStyle/>
        <a:p>
          <a:endParaRPr lang="es-ES"/>
        </a:p>
      </dgm:t>
    </dgm:pt>
    <dgm:pt modelId="{7AD396B5-F23B-447A-B5D5-FDC376D9099C}">
      <dgm:prSet phldrT="[Texto]"/>
      <dgm:spPr/>
      <dgm:t>
        <a:bodyPr/>
        <a:lstStyle/>
        <a:p>
          <a:r>
            <a:rPr lang="es-ES" dirty="0" smtClean="0"/>
            <a:t>*</a:t>
          </a:r>
          <a:endParaRPr lang="es-ES" dirty="0"/>
        </a:p>
      </dgm:t>
    </dgm:pt>
    <dgm:pt modelId="{F874FE2F-879D-482B-B403-8314D10E6F63}" type="parTrans" cxnId="{CF4F8362-9970-4443-B195-E0A1D51C2BF0}">
      <dgm:prSet/>
      <dgm:spPr/>
      <dgm:t>
        <a:bodyPr/>
        <a:lstStyle/>
        <a:p>
          <a:endParaRPr lang="es-ES"/>
        </a:p>
      </dgm:t>
    </dgm:pt>
    <dgm:pt modelId="{029A7A3C-A700-49B8-AE41-F997EBFCBD90}" type="sibTrans" cxnId="{CF4F8362-9970-4443-B195-E0A1D51C2BF0}">
      <dgm:prSet/>
      <dgm:spPr/>
      <dgm:t>
        <a:bodyPr/>
        <a:lstStyle/>
        <a:p>
          <a:endParaRPr lang="es-ES"/>
        </a:p>
      </dgm:t>
    </dgm:pt>
    <dgm:pt modelId="{D84D32E7-E996-42A2-BBAF-FDACD13122E4}">
      <dgm:prSet phldrT="[Texto]" custT="1"/>
      <dgm:spPr/>
      <dgm:t>
        <a:bodyPr/>
        <a:lstStyle/>
        <a:p>
          <a:r>
            <a:rPr lang="es-ES" sz="1800" dirty="0" smtClean="0">
              <a:latin typeface="Arial" panose="020B0604020202020204" pitchFamily="34" charset="0"/>
              <a:ea typeface="Times New Roman" panose="02020603050405020304" pitchFamily="18" charset="0"/>
            </a:rPr>
            <a:t>Corroborando con la (FAO, 2019) todos los productos de las empresas agroalimentarias deben cumplir con los requisitos en cuanto a envase, empaque y embalaje para evitar los riegos biológicos, químicos y físicos que pueden variar de manera importante en cada producto pues esto permite asegurar la inocuidad, las condiciones específicas y las características del producto</a:t>
          </a:r>
          <a:endParaRPr lang="es-ES" sz="1800" dirty="0"/>
        </a:p>
      </dgm:t>
    </dgm:pt>
    <dgm:pt modelId="{55545A4E-FB8C-4BD8-8843-E68090F87574}" type="sibTrans" cxnId="{4CA6DCAA-D90C-4017-85B8-00687B38435D}">
      <dgm:prSet/>
      <dgm:spPr/>
      <dgm:t>
        <a:bodyPr/>
        <a:lstStyle/>
        <a:p>
          <a:endParaRPr lang="es-ES"/>
        </a:p>
      </dgm:t>
    </dgm:pt>
    <dgm:pt modelId="{E62957EF-0B8A-4E5E-9244-B912E005FBBC}" type="parTrans" cxnId="{4CA6DCAA-D90C-4017-85B8-00687B38435D}">
      <dgm:prSet/>
      <dgm:spPr/>
      <dgm:t>
        <a:bodyPr/>
        <a:lstStyle/>
        <a:p>
          <a:endParaRPr lang="es-ES"/>
        </a:p>
      </dgm:t>
    </dgm:pt>
    <dgm:pt modelId="{7AF9858B-088B-4527-8DE5-058D914F3AF7}" type="pres">
      <dgm:prSet presAssocID="{F87E1929-2EA4-47D6-936C-6ACFF8E0D018}" presName="Name0" presStyleCnt="0">
        <dgm:presLayoutVars>
          <dgm:dir/>
        </dgm:presLayoutVars>
      </dgm:prSet>
      <dgm:spPr/>
    </dgm:pt>
    <dgm:pt modelId="{9FED69B2-6AD7-4AC7-8F48-5657CDDC4D66}" type="pres">
      <dgm:prSet presAssocID="{7AD396B5-F23B-447A-B5D5-FDC376D9099C}" presName="withChildren" presStyleCnt="0"/>
      <dgm:spPr/>
    </dgm:pt>
    <dgm:pt modelId="{6209021F-7116-4B06-9D3D-F620AE284E3D}" type="pres">
      <dgm:prSet presAssocID="{7AD396B5-F23B-447A-B5D5-FDC376D9099C}" presName="bigCircle" presStyleLbl="vennNode1" presStyleIdx="0" presStyleCnt="2" custLinFactNeighborX="-356" custLinFactNeighborY="-896"/>
      <dgm:spPr/>
    </dgm:pt>
    <dgm:pt modelId="{BF288D11-A922-4227-AAAF-2DC433B18C12}" type="pres">
      <dgm:prSet presAssocID="{7AD396B5-F23B-447A-B5D5-FDC376D9099C}" presName="medCircle" presStyleLbl="vennNode1" presStyleIdx="1" presStyleCnt="2"/>
      <dgm:spPr/>
    </dgm:pt>
    <dgm:pt modelId="{A92154AE-A5C0-4DEF-B97A-67F6D342494F}" type="pres">
      <dgm:prSet presAssocID="{7AD396B5-F23B-447A-B5D5-FDC376D9099C}" presName="txLvl1" presStyleLbl="revTx" presStyleIdx="0" presStyleCnt="2"/>
      <dgm:spPr/>
    </dgm:pt>
    <dgm:pt modelId="{9449E45D-3380-422D-922A-6E323C0A794D}" type="pres">
      <dgm:prSet presAssocID="{7AD396B5-F23B-447A-B5D5-FDC376D9099C}" presName="lin" presStyleCnt="0"/>
      <dgm:spPr/>
    </dgm:pt>
    <dgm:pt modelId="{FC8375F1-3E94-4BEB-9341-B60D8543B0C7}" type="pres">
      <dgm:prSet presAssocID="{D84D32E7-E996-42A2-BBAF-FDACD13122E4}" presName="txLvl2" presStyleLbl="revTx" presStyleIdx="1" presStyleCnt="2"/>
      <dgm:spPr/>
    </dgm:pt>
  </dgm:ptLst>
  <dgm:cxnLst>
    <dgm:cxn modelId="{8EEF13C4-2FCA-4F82-940F-3DA478B46461}" type="presOf" srcId="{D84D32E7-E996-42A2-BBAF-FDACD13122E4}" destId="{FC8375F1-3E94-4BEB-9341-B60D8543B0C7}" srcOrd="0" destOrd="0" presId="urn:microsoft.com/office/officeart/2008/layout/VerticalCircleList"/>
    <dgm:cxn modelId="{CF4F8362-9970-4443-B195-E0A1D51C2BF0}" srcId="{F87E1929-2EA4-47D6-936C-6ACFF8E0D018}" destId="{7AD396B5-F23B-447A-B5D5-FDC376D9099C}" srcOrd="0" destOrd="0" parTransId="{F874FE2F-879D-482B-B403-8314D10E6F63}" sibTransId="{029A7A3C-A700-49B8-AE41-F997EBFCBD90}"/>
    <dgm:cxn modelId="{4CA6DCAA-D90C-4017-85B8-00687B38435D}" srcId="{7AD396B5-F23B-447A-B5D5-FDC376D9099C}" destId="{D84D32E7-E996-42A2-BBAF-FDACD13122E4}" srcOrd="0" destOrd="0" parTransId="{E62957EF-0B8A-4E5E-9244-B912E005FBBC}" sibTransId="{55545A4E-FB8C-4BD8-8843-E68090F87574}"/>
    <dgm:cxn modelId="{EE43B88A-EB82-442F-B1EF-F1F65F04FA49}" type="presOf" srcId="{7AD396B5-F23B-447A-B5D5-FDC376D9099C}" destId="{A92154AE-A5C0-4DEF-B97A-67F6D342494F}" srcOrd="0" destOrd="0" presId="urn:microsoft.com/office/officeart/2008/layout/VerticalCircleList"/>
    <dgm:cxn modelId="{153B8F7E-062B-4307-BD45-A00FFD123936}" type="presOf" srcId="{F87E1929-2EA4-47D6-936C-6ACFF8E0D018}" destId="{7AF9858B-088B-4527-8DE5-058D914F3AF7}" srcOrd="0" destOrd="0" presId="urn:microsoft.com/office/officeart/2008/layout/VerticalCircleList"/>
    <dgm:cxn modelId="{E904B8ED-7552-4D51-97F5-D4F64BA7EB71}" type="presParOf" srcId="{7AF9858B-088B-4527-8DE5-058D914F3AF7}" destId="{9FED69B2-6AD7-4AC7-8F48-5657CDDC4D66}" srcOrd="0" destOrd="0" presId="urn:microsoft.com/office/officeart/2008/layout/VerticalCircleList"/>
    <dgm:cxn modelId="{7A9A909A-EB78-4799-9AE8-3A26D9366C7B}" type="presParOf" srcId="{9FED69B2-6AD7-4AC7-8F48-5657CDDC4D66}" destId="{6209021F-7116-4B06-9D3D-F620AE284E3D}" srcOrd="0" destOrd="0" presId="urn:microsoft.com/office/officeart/2008/layout/VerticalCircleList"/>
    <dgm:cxn modelId="{E8D8EA90-7FD5-43DC-B599-E21AF7630821}" type="presParOf" srcId="{9FED69B2-6AD7-4AC7-8F48-5657CDDC4D66}" destId="{BF288D11-A922-4227-AAAF-2DC433B18C12}" srcOrd="1" destOrd="0" presId="urn:microsoft.com/office/officeart/2008/layout/VerticalCircleList"/>
    <dgm:cxn modelId="{536C74A8-1938-4645-83B3-C037B699430B}" type="presParOf" srcId="{9FED69B2-6AD7-4AC7-8F48-5657CDDC4D66}" destId="{A92154AE-A5C0-4DEF-B97A-67F6D342494F}" srcOrd="2" destOrd="0" presId="urn:microsoft.com/office/officeart/2008/layout/VerticalCircleList"/>
    <dgm:cxn modelId="{82A5F0EA-D2CC-4FE0-A240-2CF50449B062}" type="presParOf" srcId="{9FED69B2-6AD7-4AC7-8F48-5657CDDC4D66}" destId="{9449E45D-3380-422D-922A-6E323C0A794D}" srcOrd="3" destOrd="0" presId="urn:microsoft.com/office/officeart/2008/layout/VerticalCircleList"/>
    <dgm:cxn modelId="{9337D438-5A45-4316-99EB-535DE22F633D}" type="presParOf" srcId="{9449E45D-3380-422D-922A-6E323C0A794D}" destId="{FC8375F1-3E94-4BEB-9341-B60D8543B0C7}" srcOrd="0"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DBC756-250F-4939-946E-3DBECC7AB689}" type="doc">
      <dgm:prSet loTypeId="urn:microsoft.com/office/officeart/2009/layout/ReverseList" loCatId="relationship" qsTypeId="urn:microsoft.com/office/officeart/2005/8/quickstyle/simple5" qsCatId="simple" csTypeId="urn:microsoft.com/office/officeart/2005/8/colors/accent3_1" csCatId="accent3" phldr="1"/>
      <dgm:spPr/>
      <dgm:t>
        <a:bodyPr/>
        <a:lstStyle/>
        <a:p>
          <a:endParaRPr lang="es-ES"/>
        </a:p>
      </dgm:t>
    </dgm:pt>
    <dgm:pt modelId="{99EC5562-7EE0-45DC-9A99-902BD42D62FA}">
      <dgm:prSet phldrT="[Texto]"/>
      <dgm:spPr/>
      <dgm:t>
        <a:bodyPr/>
        <a:lstStyle/>
        <a:p>
          <a:r>
            <a:rPr lang="es-ES" dirty="0" smtClean="0">
              <a:latin typeface="Arial" panose="020B0604020202020204" pitchFamily="34" charset="0"/>
              <a:cs typeface="Arial" panose="020B0604020202020204" pitchFamily="34" charset="0"/>
            </a:rPr>
            <a:t>Como destaca  (Riveros, 2004) es frecuente el acceso de plagas en empresas agroalimentarias, pero generalmente menos del 75% de empresas pueden controlar las plagas existentes debido a la resistencia desarrollada a </a:t>
          </a:r>
          <a:r>
            <a:rPr lang="es-ES" dirty="0" err="1" smtClean="0">
              <a:latin typeface="Arial" panose="020B0604020202020204" pitchFamily="34" charset="0"/>
              <a:cs typeface="Arial" panose="020B0604020202020204" pitchFamily="34" charset="0"/>
            </a:rPr>
            <a:t>biocidas</a:t>
          </a:r>
          <a:r>
            <a:rPr lang="es-ES" dirty="0" smtClean="0">
              <a:latin typeface="Arial" panose="020B0604020202020204" pitchFamily="34" charset="0"/>
              <a:cs typeface="Arial" panose="020B0604020202020204" pitchFamily="34" charset="0"/>
            </a:rPr>
            <a:t> químicos, llevando a necesitar un monitoreo eficaz y dedicación de tiempo por parte del controlador</a:t>
          </a:r>
          <a:endParaRPr lang="es-ES" dirty="0">
            <a:latin typeface="Arial" panose="020B0604020202020204" pitchFamily="34" charset="0"/>
            <a:cs typeface="Arial" panose="020B0604020202020204" pitchFamily="34" charset="0"/>
          </a:endParaRPr>
        </a:p>
      </dgm:t>
    </dgm:pt>
    <dgm:pt modelId="{32CE168D-3111-4430-9B0A-648F4D53AD3D}" type="parTrans" cxnId="{FEC3A5B2-0C67-42C9-B0B0-2E984A0B27B3}">
      <dgm:prSet/>
      <dgm:spPr/>
      <dgm:t>
        <a:bodyPr/>
        <a:lstStyle/>
        <a:p>
          <a:endParaRPr lang="es-ES"/>
        </a:p>
      </dgm:t>
    </dgm:pt>
    <dgm:pt modelId="{0584C0F0-96E7-4BC1-89F7-109B413443DC}" type="sibTrans" cxnId="{FEC3A5B2-0C67-42C9-B0B0-2E984A0B27B3}">
      <dgm:prSet/>
      <dgm:spPr/>
      <dgm:t>
        <a:bodyPr/>
        <a:lstStyle/>
        <a:p>
          <a:endParaRPr lang="es-ES"/>
        </a:p>
      </dgm:t>
    </dgm:pt>
    <dgm:pt modelId="{69FBF5FC-824C-4BB4-BD5A-BAC54CE7B3DD}">
      <dgm:prSet phldrT="[Texto]" custT="1"/>
      <dgm:spPr/>
      <dgm:t>
        <a:bodyPr/>
        <a:lstStyle/>
        <a:p>
          <a:r>
            <a:rPr lang="es-ES" sz="1600" dirty="0" smtClean="0">
              <a:latin typeface="Arial" panose="020B0604020202020204" pitchFamily="34" charset="0"/>
              <a:cs typeface="Arial" panose="020B0604020202020204" pitchFamily="34" charset="0"/>
            </a:rPr>
            <a:t>Uso de trampas físicas y una calibración muy exacta del tipo de </a:t>
          </a:r>
          <a:r>
            <a:rPr lang="es-ES" sz="1600" dirty="0" err="1" smtClean="0">
              <a:latin typeface="Arial" panose="020B0604020202020204" pitchFamily="34" charset="0"/>
              <a:cs typeface="Arial" panose="020B0604020202020204" pitchFamily="34" charset="0"/>
            </a:rPr>
            <a:t>biocida</a:t>
          </a:r>
          <a:r>
            <a:rPr lang="es-ES" sz="1600" dirty="0" smtClean="0">
              <a:latin typeface="Arial" panose="020B0604020202020204" pitchFamily="34" charset="0"/>
              <a:cs typeface="Arial" panose="020B0604020202020204" pitchFamily="34" charset="0"/>
            </a:rPr>
            <a:t> y de la dosis utilizada, para poder eliminar por completo cualquier tipo de plaga</a:t>
          </a:r>
          <a:endParaRPr lang="es-ES" sz="1600" dirty="0">
            <a:latin typeface="Arial" panose="020B0604020202020204" pitchFamily="34" charset="0"/>
            <a:cs typeface="Arial" panose="020B0604020202020204" pitchFamily="34" charset="0"/>
          </a:endParaRPr>
        </a:p>
      </dgm:t>
    </dgm:pt>
    <dgm:pt modelId="{42DCA896-3BB1-4872-84E5-97276B0AA423}" type="parTrans" cxnId="{D3E62538-E8D1-43B8-87BD-08AC88E21768}">
      <dgm:prSet/>
      <dgm:spPr/>
      <dgm:t>
        <a:bodyPr/>
        <a:lstStyle/>
        <a:p>
          <a:endParaRPr lang="es-ES"/>
        </a:p>
      </dgm:t>
    </dgm:pt>
    <dgm:pt modelId="{9412F5D0-7212-40EA-91B4-ED75A2B8C314}" type="sibTrans" cxnId="{D3E62538-E8D1-43B8-87BD-08AC88E21768}">
      <dgm:prSet/>
      <dgm:spPr/>
      <dgm:t>
        <a:bodyPr/>
        <a:lstStyle/>
        <a:p>
          <a:endParaRPr lang="es-ES"/>
        </a:p>
      </dgm:t>
    </dgm:pt>
    <dgm:pt modelId="{35F82AAD-2D6B-4EB5-8B74-D026D4E435F5}" type="pres">
      <dgm:prSet presAssocID="{54DBC756-250F-4939-946E-3DBECC7AB689}" presName="Name0" presStyleCnt="0">
        <dgm:presLayoutVars>
          <dgm:chMax val="2"/>
          <dgm:chPref val="2"/>
          <dgm:animLvl val="lvl"/>
        </dgm:presLayoutVars>
      </dgm:prSet>
      <dgm:spPr/>
    </dgm:pt>
    <dgm:pt modelId="{9A0D32F3-3454-4028-A71B-6365DD3E2D7E}" type="pres">
      <dgm:prSet presAssocID="{54DBC756-250F-4939-946E-3DBECC7AB689}" presName="LeftText" presStyleLbl="revTx" presStyleIdx="0" presStyleCnt="0">
        <dgm:presLayoutVars>
          <dgm:bulletEnabled val="1"/>
        </dgm:presLayoutVars>
      </dgm:prSet>
      <dgm:spPr/>
    </dgm:pt>
    <dgm:pt modelId="{5D457143-4C5D-4BA9-B99B-CF6FD2BC483C}" type="pres">
      <dgm:prSet presAssocID="{54DBC756-250F-4939-946E-3DBECC7AB689}" presName="LeftNode" presStyleLbl="bgImgPlace1" presStyleIdx="0" presStyleCnt="2" custScaleX="383195" custLinFactX="-2354" custLinFactNeighborX="-100000" custLinFactNeighborY="1317">
        <dgm:presLayoutVars>
          <dgm:chMax val="2"/>
          <dgm:chPref val="2"/>
        </dgm:presLayoutVars>
      </dgm:prSet>
      <dgm:spPr/>
    </dgm:pt>
    <dgm:pt modelId="{7F650598-DD0F-46AE-99F0-54237E8A6709}" type="pres">
      <dgm:prSet presAssocID="{54DBC756-250F-4939-946E-3DBECC7AB689}" presName="RightText" presStyleLbl="revTx" presStyleIdx="0" presStyleCnt="0">
        <dgm:presLayoutVars>
          <dgm:bulletEnabled val="1"/>
        </dgm:presLayoutVars>
      </dgm:prSet>
      <dgm:spPr/>
    </dgm:pt>
    <dgm:pt modelId="{E5AB13D0-06A0-4A42-ADA0-FFD635A696E5}" type="pres">
      <dgm:prSet presAssocID="{54DBC756-250F-4939-946E-3DBECC7AB689}" presName="RightNode" presStyleLbl="bgImgPlace1" presStyleIdx="1" presStyleCnt="2" custScaleX="341648" custLinFactX="51309" custLinFactNeighborX="100000" custLinFactNeighborY="1967">
        <dgm:presLayoutVars>
          <dgm:chMax val="0"/>
          <dgm:chPref val="0"/>
        </dgm:presLayoutVars>
      </dgm:prSet>
      <dgm:spPr/>
    </dgm:pt>
    <dgm:pt modelId="{5A1F6B2A-D827-4491-841E-134C267E9669}" type="pres">
      <dgm:prSet presAssocID="{54DBC756-250F-4939-946E-3DBECC7AB689}" presName="TopArrow" presStyleLbl="node1" presStyleIdx="0" presStyleCnt="2" custScaleX="112208"/>
      <dgm:spPr/>
    </dgm:pt>
    <dgm:pt modelId="{E318C239-3217-4390-B272-94BA6D0BC069}" type="pres">
      <dgm:prSet presAssocID="{54DBC756-250F-4939-946E-3DBECC7AB689}" presName="BottomArrow" presStyleLbl="node1" presStyleIdx="1" presStyleCnt="2" custScaleX="114270"/>
      <dgm:spPr/>
    </dgm:pt>
  </dgm:ptLst>
  <dgm:cxnLst>
    <dgm:cxn modelId="{FEC3A5B2-0C67-42C9-B0B0-2E984A0B27B3}" srcId="{54DBC756-250F-4939-946E-3DBECC7AB689}" destId="{99EC5562-7EE0-45DC-9A99-902BD42D62FA}" srcOrd="0" destOrd="0" parTransId="{32CE168D-3111-4430-9B0A-648F4D53AD3D}" sibTransId="{0584C0F0-96E7-4BC1-89F7-109B413443DC}"/>
    <dgm:cxn modelId="{79361BA0-BE78-4FD3-9B8E-FD1EA687F5ED}" type="presOf" srcId="{54DBC756-250F-4939-946E-3DBECC7AB689}" destId="{35F82AAD-2D6B-4EB5-8B74-D026D4E435F5}" srcOrd="0" destOrd="0" presId="urn:microsoft.com/office/officeart/2009/layout/ReverseList"/>
    <dgm:cxn modelId="{D3E62538-E8D1-43B8-87BD-08AC88E21768}" srcId="{54DBC756-250F-4939-946E-3DBECC7AB689}" destId="{69FBF5FC-824C-4BB4-BD5A-BAC54CE7B3DD}" srcOrd="1" destOrd="0" parTransId="{42DCA896-3BB1-4872-84E5-97276B0AA423}" sibTransId="{9412F5D0-7212-40EA-91B4-ED75A2B8C314}"/>
    <dgm:cxn modelId="{202F9E01-D540-4E85-86B2-7813DEE45B3C}" type="presOf" srcId="{99EC5562-7EE0-45DC-9A99-902BD42D62FA}" destId="{5D457143-4C5D-4BA9-B99B-CF6FD2BC483C}" srcOrd="1" destOrd="0" presId="urn:microsoft.com/office/officeart/2009/layout/ReverseList"/>
    <dgm:cxn modelId="{C9698EC5-49D0-4436-B56E-B72A468EDE29}" type="presOf" srcId="{69FBF5FC-824C-4BB4-BD5A-BAC54CE7B3DD}" destId="{E5AB13D0-06A0-4A42-ADA0-FFD635A696E5}" srcOrd="1" destOrd="0" presId="urn:microsoft.com/office/officeart/2009/layout/ReverseList"/>
    <dgm:cxn modelId="{6730170B-7784-4847-8E9A-8D115629C4D5}" type="presOf" srcId="{99EC5562-7EE0-45DC-9A99-902BD42D62FA}" destId="{9A0D32F3-3454-4028-A71B-6365DD3E2D7E}" srcOrd="0" destOrd="0" presId="urn:microsoft.com/office/officeart/2009/layout/ReverseList"/>
    <dgm:cxn modelId="{D75A2052-E98D-4B8C-BBAD-2E8EDDD1B99A}" type="presOf" srcId="{69FBF5FC-824C-4BB4-BD5A-BAC54CE7B3DD}" destId="{7F650598-DD0F-46AE-99F0-54237E8A6709}" srcOrd="0" destOrd="0" presId="urn:microsoft.com/office/officeart/2009/layout/ReverseList"/>
    <dgm:cxn modelId="{55B90C2F-DD04-4E18-A1B0-26589DFB49E8}" type="presParOf" srcId="{35F82AAD-2D6B-4EB5-8B74-D026D4E435F5}" destId="{9A0D32F3-3454-4028-A71B-6365DD3E2D7E}" srcOrd="0" destOrd="0" presId="urn:microsoft.com/office/officeart/2009/layout/ReverseList"/>
    <dgm:cxn modelId="{73707C30-CD47-4BE6-81C3-EB292A38225C}" type="presParOf" srcId="{35F82AAD-2D6B-4EB5-8B74-D026D4E435F5}" destId="{5D457143-4C5D-4BA9-B99B-CF6FD2BC483C}" srcOrd="1" destOrd="0" presId="urn:microsoft.com/office/officeart/2009/layout/ReverseList"/>
    <dgm:cxn modelId="{2300F75F-2E77-4595-A56B-E6D7E2603BF6}" type="presParOf" srcId="{35F82AAD-2D6B-4EB5-8B74-D026D4E435F5}" destId="{7F650598-DD0F-46AE-99F0-54237E8A6709}" srcOrd="2" destOrd="0" presId="urn:microsoft.com/office/officeart/2009/layout/ReverseList"/>
    <dgm:cxn modelId="{C83F43F7-5862-4979-966F-977DFF198C40}" type="presParOf" srcId="{35F82AAD-2D6B-4EB5-8B74-D026D4E435F5}" destId="{E5AB13D0-06A0-4A42-ADA0-FFD635A696E5}" srcOrd="3" destOrd="0" presId="urn:microsoft.com/office/officeart/2009/layout/ReverseList"/>
    <dgm:cxn modelId="{C8B42DFD-2F30-437F-AA6E-14DBAC335FD8}" type="presParOf" srcId="{35F82AAD-2D6B-4EB5-8B74-D026D4E435F5}" destId="{5A1F6B2A-D827-4491-841E-134C267E9669}" srcOrd="4" destOrd="0" presId="urn:microsoft.com/office/officeart/2009/layout/ReverseList"/>
    <dgm:cxn modelId="{6B562518-4EB8-4F01-B147-FDDC0498C33F}" type="presParOf" srcId="{35F82AAD-2D6B-4EB5-8B74-D026D4E435F5}" destId="{E318C239-3217-4390-B272-94BA6D0BC069}"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50F1D95-D8CA-4C49-9E9D-9ECB3ED05B60}" type="doc">
      <dgm:prSet loTypeId="urn:microsoft.com/office/officeart/2005/8/layout/hList3" loCatId="list" qsTypeId="urn:microsoft.com/office/officeart/2005/8/quickstyle/simple4" qsCatId="simple" csTypeId="urn:microsoft.com/office/officeart/2005/8/colors/accent3_1" csCatId="accent3" phldr="1"/>
      <dgm:spPr/>
      <dgm:t>
        <a:bodyPr/>
        <a:lstStyle/>
        <a:p>
          <a:endParaRPr lang="es-ES"/>
        </a:p>
      </dgm:t>
    </dgm:pt>
    <dgm:pt modelId="{6047ABC2-FEE4-40E5-9A2F-8717A8784F9D}">
      <dgm:prSet phldrT="[Texto]"/>
      <dgm:spPr/>
      <dgm:t>
        <a:bodyPr/>
        <a:lstStyle/>
        <a:p>
          <a:r>
            <a:rPr lang="es-ES" dirty="0" smtClean="0"/>
            <a:t>*</a:t>
          </a:r>
          <a:endParaRPr lang="es-ES" dirty="0"/>
        </a:p>
      </dgm:t>
    </dgm:pt>
    <dgm:pt modelId="{A95D8DDF-A950-4E72-99D6-582E43F15F46}" type="parTrans" cxnId="{C639DD23-7A0F-488E-83C5-24B22DD1ACF3}">
      <dgm:prSet/>
      <dgm:spPr/>
      <dgm:t>
        <a:bodyPr/>
        <a:lstStyle/>
        <a:p>
          <a:endParaRPr lang="es-ES"/>
        </a:p>
      </dgm:t>
    </dgm:pt>
    <dgm:pt modelId="{AED7FA8E-B89B-4445-99E3-9FE4EC05E898}" type="sibTrans" cxnId="{C639DD23-7A0F-488E-83C5-24B22DD1ACF3}">
      <dgm:prSet/>
      <dgm:spPr/>
      <dgm:t>
        <a:bodyPr/>
        <a:lstStyle/>
        <a:p>
          <a:endParaRPr lang="es-ES"/>
        </a:p>
      </dgm:t>
    </dgm:pt>
    <dgm:pt modelId="{D244ECE7-89CC-4681-BB49-F1FE3A3C4808}">
      <dgm:prSet phldrT="[Texto]" custT="1"/>
      <dgm:spPr/>
      <dgm:t>
        <a:bodyPr/>
        <a:lstStyle/>
        <a:p>
          <a:r>
            <a:rPr lang="es-ES" sz="1600" dirty="0" smtClean="0">
              <a:latin typeface="Arial" panose="020B0604020202020204" pitchFamily="34" charset="0"/>
              <a:cs typeface="Arial" panose="020B0604020202020204" pitchFamily="34" charset="0"/>
            </a:rPr>
            <a:t>Coincidiendo los resultados con (</a:t>
          </a:r>
          <a:r>
            <a:rPr lang="es-ES" sz="1600" dirty="0" err="1" smtClean="0">
              <a:latin typeface="Arial" panose="020B0604020202020204" pitchFamily="34" charset="0"/>
              <a:cs typeface="Arial" panose="020B0604020202020204" pitchFamily="34" charset="0"/>
            </a:rPr>
            <a:t>Fúquene</a:t>
          </a:r>
          <a:r>
            <a:rPr lang="es-ES" sz="1600" dirty="0" smtClean="0">
              <a:latin typeface="Arial" panose="020B0604020202020204" pitchFamily="34" charset="0"/>
              <a:cs typeface="Arial" panose="020B0604020202020204" pitchFamily="34" charset="0"/>
            </a:rPr>
            <a:t>, 2007 ) la trazabilidad alimentaria nos permite rastrear y mantener la seguridad alimentaria de los productos a lo largo de su cadena de producción, este sistema controla los riesgos, el origen de los problemas del producto, fallos técnicos, etc. el problema actualmente es que parte de las empresas no registran todos los pasos de su cadena productiva por falta de conocimientos informáticos, técnicos</a:t>
          </a:r>
          <a:r>
            <a:rPr lang="es-ES" sz="1600" b="1" dirty="0" smtClean="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y económicos</a:t>
          </a:r>
          <a:r>
            <a:rPr lang="es-ES" sz="1600" b="1" dirty="0" smtClean="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dgm:t>
    </dgm:pt>
    <dgm:pt modelId="{C96BAD08-7ABF-4956-8B3F-4DD67258A842}" type="parTrans" cxnId="{0B8F84DC-F5E5-468E-97A7-C7A8727B2BE9}">
      <dgm:prSet/>
      <dgm:spPr/>
      <dgm:t>
        <a:bodyPr/>
        <a:lstStyle/>
        <a:p>
          <a:endParaRPr lang="es-ES"/>
        </a:p>
      </dgm:t>
    </dgm:pt>
    <dgm:pt modelId="{913C578D-1D9F-4CFD-8449-EB55F64C9A44}" type="sibTrans" cxnId="{0B8F84DC-F5E5-468E-97A7-C7A8727B2BE9}">
      <dgm:prSet/>
      <dgm:spPr/>
      <dgm:t>
        <a:bodyPr/>
        <a:lstStyle/>
        <a:p>
          <a:endParaRPr lang="es-ES"/>
        </a:p>
      </dgm:t>
    </dgm:pt>
    <dgm:pt modelId="{53EACD05-685B-4BD7-B963-F3D232F42370}" type="pres">
      <dgm:prSet presAssocID="{A50F1D95-D8CA-4C49-9E9D-9ECB3ED05B60}" presName="composite" presStyleCnt="0">
        <dgm:presLayoutVars>
          <dgm:chMax val="1"/>
          <dgm:dir/>
          <dgm:resizeHandles val="exact"/>
        </dgm:presLayoutVars>
      </dgm:prSet>
      <dgm:spPr/>
    </dgm:pt>
    <dgm:pt modelId="{EDDF593C-5D79-4BF7-8EC9-0F52023EEE14}" type="pres">
      <dgm:prSet presAssocID="{6047ABC2-FEE4-40E5-9A2F-8717A8784F9D}" presName="roof" presStyleLbl="dkBgShp" presStyleIdx="0" presStyleCnt="2" custLinFactNeighborX="-1482" custLinFactNeighborY="-2269"/>
      <dgm:spPr/>
    </dgm:pt>
    <dgm:pt modelId="{9CE804E2-F585-4D7F-A559-BC8099231C5C}" type="pres">
      <dgm:prSet presAssocID="{6047ABC2-FEE4-40E5-9A2F-8717A8784F9D}" presName="pillars" presStyleCnt="0"/>
      <dgm:spPr/>
    </dgm:pt>
    <dgm:pt modelId="{A0AB0228-97AC-4B60-BCD9-C9BE1FB87A1E}" type="pres">
      <dgm:prSet presAssocID="{6047ABC2-FEE4-40E5-9A2F-8717A8784F9D}" presName="pillar1" presStyleLbl="node1" presStyleIdx="0" presStyleCnt="1">
        <dgm:presLayoutVars>
          <dgm:bulletEnabled val="1"/>
        </dgm:presLayoutVars>
      </dgm:prSet>
      <dgm:spPr/>
      <dgm:t>
        <a:bodyPr/>
        <a:lstStyle/>
        <a:p>
          <a:endParaRPr lang="es-ES"/>
        </a:p>
      </dgm:t>
    </dgm:pt>
    <dgm:pt modelId="{49240A06-0438-46B1-89DA-125ACADA198D}" type="pres">
      <dgm:prSet presAssocID="{6047ABC2-FEE4-40E5-9A2F-8717A8784F9D}" presName="base" presStyleLbl="dkBgShp" presStyleIdx="1" presStyleCnt="2"/>
      <dgm:spPr/>
    </dgm:pt>
  </dgm:ptLst>
  <dgm:cxnLst>
    <dgm:cxn modelId="{C639DD23-7A0F-488E-83C5-24B22DD1ACF3}" srcId="{A50F1D95-D8CA-4C49-9E9D-9ECB3ED05B60}" destId="{6047ABC2-FEE4-40E5-9A2F-8717A8784F9D}" srcOrd="0" destOrd="0" parTransId="{A95D8DDF-A950-4E72-99D6-582E43F15F46}" sibTransId="{AED7FA8E-B89B-4445-99E3-9FE4EC05E898}"/>
    <dgm:cxn modelId="{0B8F84DC-F5E5-468E-97A7-C7A8727B2BE9}" srcId="{6047ABC2-FEE4-40E5-9A2F-8717A8784F9D}" destId="{D244ECE7-89CC-4681-BB49-F1FE3A3C4808}" srcOrd="0" destOrd="0" parTransId="{C96BAD08-7ABF-4956-8B3F-4DD67258A842}" sibTransId="{913C578D-1D9F-4CFD-8449-EB55F64C9A44}"/>
    <dgm:cxn modelId="{6C6F8C6C-3CA3-466C-B4D0-51E9DB155F4C}" type="presOf" srcId="{6047ABC2-FEE4-40E5-9A2F-8717A8784F9D}" destId="{EDDF593C-5D79-4BF7-8EC9-0F52023EEE14}" srcOrd="0" destOrd="0" presId="urn:microsoft.com/office/officeart/2005/8/layout/hList3"/>
    <dgm:cxn modelId="{491DA9F8-C560-43A9-9483-F9BF13F8208D}" type="presOf" srcId="{A50F1D95-D8CA-4C49-9E9D-9ECB3ED05B60}" destId="{53EACD05-685B-4BD7-B963-F3D232F42370}" srcOrd="0" destOrd="0" presId="urn:microsoft.com/office/officeart/2005/8/layout/hList3"/>
    <dgm:cxn modelId="{B68BC907-873D-46D1-82CF-3AB97B79C526}" type="presOf" srcId="{D244ECE7-89CC-4681-BB49-F1FE3A3C4808}" destId="{A0AB0228-97AC-4B60-BCD9-C9BE1FB87A1E}" srcOrd="0" destOrd="0" presId="urn:microsoft.com/office/officeart/2005/8/layout/hList3"/>
    <dgm:cxn modelId="{DAC4AD20-85F1-4770-AD5F-733E8CFF83E8}" type="presParOf" srcId="{53EACD05-685B-4BD7-B963-F3D232F42370}" destId="{EDDF593C-5D79-4BF7-8EC9-0F52023EEE14}" srcOrd="0" destOrd="0" presId="urn:microsoft.com/office/officeart/2005/8/layout/hList3"/>
    <dgm:cxn modelId="{6E1D14C5-C8A6-44A9-B934-3680D91145D0}" type="presParOf" srcId="{53EACD05-685B-4BD7-B963-F3D232F42370}" destId="{9CE804E2-F585-4D7F-A559-BC8099231C5C}" srcOrd="1" destOrd="0" presId="urn:microsoft.com/office/officeart/2005/8/layout/hList3"/>
    <dgm:cxn modelId="{6FA84B6B-DBE5-4609-A720-866C10A1A000}" type="presParOf" srcId="{9CE804E2-F585-4D7F-A559-BC8099231C5C}" destId="{A0AB0228-97AC-4B60-BCD9-C9BE1FB87A1E}" srcOrd="0" destOrd="0" presId="urn:microsoft.com/office/officeart/2005/8/layout/hList3"/>
    <dgm:cxn modelId="{912ADB3B-DA58-45E3-996F-2DDBB39952AF}" type="presParOf" srcId="{53EACD05-685B-4BD7-B963-F3D232F42370}" destId="{49240A06-0438-46B1-89DA-125ACADA198D}"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3764920-C30A-44F6-9D87-EDCD5FA89163}"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s-ES"/>
        </a:p>
      </dgm:t>
    </dgm:pt>
    <dgm:pt modelId="{A84F9B42-0356-43E4-B9AE-979E67BFFF6F}">
      <dgm:prSet phldrT="[Texto]" custT="1"/>
      <dgm:spPr/>
      <dgm:t>
        <a:bodyPr/>
        <a:lstStyle/>
        <a:p>
          <a:r>
            <a:rPr lang="es-ES" sz="1400" b="1" dirty="0" smtClean="0">
              <a:latin typeface="Arial" panose="020B0604020202020204" pitchFamily="34" charset="0"/>
              <a:cs typeface="Arial" panose="020B0604020202020204" pitchFamily="34" charset="0"/>
            </a:rPr>
            <a:t>Capacitación a los empleados </a:t>
          </a:r>
          <a:endParaRPr lang="es-ES" sz="1400" dirty="0">
            <a:latin typeface="Arial" panose="020B0604020202020204" pitchFamily="34" charset="0"/>
            <a:cs typeface="Arial" panose="020B0604020202020204" pitchFamily="34" charset="0"/>
          </a:endParaRPr>
        </a:p>
      </dgm:t>
    </dgm:pt>
    <dgm:pt modelId="{EB2CEC5B-F8D6-4A4A-8F0F-0EF3DD3C926F}" type="parTrans" cxnId="{8EC9C03C-C828-4F0F-B865-98A61B7DBC41}">
      <dgm:prSet/>
      <dgm:spPr/>
      <dgm:t>
        <a:bodyPr/>
        <a:lstStyle/>
        <a:p>
          <a:endParaRPr lang="es-ES"/>
        </a:p>
      </dgm:t>
    </dgm:pt>
    <dgm:pt modelId="{DD40928C-D26B-42DD-B1D5-CAEA5AABE1AE}" type="sibTrans" cxnId="{8EC9C03C-C828-4F0F-B865-98A61B7DBC41}">
      <dgm:prSet/>
      <dgm:spPr/>
      <dgm:t>
        <a:bodyPr/>
        <a:lstStyle/>
        <a:p>
          <a:endParaRPr lang="es-ES"/>
        </a:p>
      </dgm:t>
    </dgm:pt>
    <dgm:pt modelId="{AB3899BA-3E7A-4838-B541-846134648757}">
      <dgm:prSet phldrT="[Texto]" custT="1"/>
      <dgm:spPr/>
      <dgm:t>
        <a:bodyPr/>
        <a:lstStyle/>
        <a:p>
          <a:r>
            <a:rPr lang="es-ES" sz="1400" b="1" dirty="0" smtClean="0">
              <a:latin typeface="Arial" panose="020B0604020202020204" pitchFamily="34" charset="0"/>
              <a:cs typeface="Arial" panose="020B0604020202020204" pitchFamily="34" charset="0"/>
            </a:rPr>
            <a:t>Planificación estratégica</a:t>
          </a:r>
          <a:endParaRPr lang="es-ES" sz="1400" dirty="0">
            <a:latin typeface="Arial" panose="020B0604020202020204" pitchFamily="34" charset="0"/>
            <a:cs typeface="Arial" panose="020B0604020202020204" pitchFamily="34" charset="0"/>
          </a:endParaRPr>
        </a:p>
      </dgm:t>
    </dgm:pt>
    <dgm:pt modelId="{1BFE346B-437B-42FB-B725-118BACA288D1}" type="parTrans" cxnId="{2707E856-0853-42FD-B67D-A7DEE37844C3}">
      <dgm:prSet/>
      <dgm:spPr/>
      <dgm:t>
        <a:bodyPr/>
        <a:lstStyle/>
        <a:p>
          <a:endParaRPr lang="es-ES"/>
        </a:p>
      </dgm:t>
    </dgm:pt>
    <dgm:pt modelId="{D2194053-0B21-4D02-A5B1-A59FFB10C5EE}" type="sibTrans" cxnId="{2707E856-0853-42FD-B67D-A7DEE37844C3}">
      <dgm:prSet/>
      <dgm:spPr/>
      <dgm:t>
        <a:bodyPr/>
        <a:lstStyle/>
        <a:p>
          <a:endParaRPr lang="es-ES"/>
        </a:p>
      </dgm:t>
    </dgm:pt>
    <dgm:pt modelId="{E35216FF-0147-475A-9062-A615EBF46E23}">
      <dgm:prSet phldrT="[Texto]" custT="1"/>
      <dgm:spPr/>
      <dgm:t>
        <a:bodyPr/>
        <a:lstStyle/>
        <a:p>
          <a:r>
            <a:rPr lang="es-ES" sz="1400" b="1" dirty="0" smtClean="0">
              <a:latin typeface="Arial" panose="020B0604020202020204" pitchFamily="34" charset="0"/>
              <a:cs typeface="Arial" panose="020B0604020202020204" pitchFamily="34" charset="0"/>
            </a:rPr>
            <a:t>Análisis de Peligros</a:t>
          </a:r>
          <a:endParaRPr lang="es-ES" sz="1400" dirty="0">
            <a:latin typeface="Arial" panose="020B0604020202020204" pitchFamily="34" charset="0"/>
            <a:cs typeface="Arial" panose="020B0604020202020204" pitchFamily="34" charset="0"/>
          </a:endParaRPr>
        </a:p>
      </dgm:t>
    </dgm:pt>
    <dgm:pt modelId="{61FD211E-4959-4124-968B-53B11E828233}" type="parTrans" cxnId="{AAB8EE05-8BF1-42FF-9472-D7CC49DAB077}">
      <dgm:prSet/>
      <dgm:spPr/>
      <dgm:t>
        <a:bodyPr/>
        <a:lstStyle/>
        <a:p>
          <a:endParaRPr lang="es-ES"/>
        </a:p>
      </dgm:t>
    </dgm:pt>
    <dgm:pt modelId="{E6D40347-E4F2-4BC6-8632-2D54D12E257F}" type="sibTrans" cxnId="{AAB8EE05-8BF1-42FF-9472-D7CC49DAB077}">
      <dgm:prSet/>
      <dgm:spPr/>
      <dgm:t>
        <a:bodyPr/>
        <a:lstStyle/>
        <a:p>
          <a:endParaRPr lang="es-ES"/>
        </a:p>
      </dgm:t>
    </dgm:pt>
    <dgm:pt modelId="{6713924D-F11E-4392-89AE-1D1DFED09760}">
      <dgm:prSet phldrT="[Texto]" custT="1"/>
      <dgm:spPr/>
      <dgm:t>
        <a:bodyPr/>
        <a:lstStyle/>
        <a:p>
          <a:r>
            <a:rPr lang="es-ES" sz="1400" b="1" dirty="0" smtClean="0">
              <a:latin typeface="Arial" panose="020B0604020202020204" pitchFamily="34" charset="0"/>
              <a:cs typeface="Arial" panose="020B0604020202020204" pitchFamily="34" charset="0"/>
            </a:rPr>
            <a:t>Identificación y determinación de puntos críticos de control </a:t>
          </a:r>
          <a:endParaRPr lang="es-ES" sz="1400" dirty="0">
            <a:latin typeface="Arial" panose="020B0604020202020204" pitchFamily="34" charset="0"/>
            <a:cs typeface="Arial" panose="020B0604020202020204" pitchFamily="34" charset="0"/>
          </a:endParaRPr>
        </a:p>
      </dgm:t>
    </dgm:pt>
    <dgm:pt modelId="{A0240EDA-31A0-498D-B23B-90946B41B519}" type="parTrans" cxnId="{DB2105EB-8418-467C-94F9-DDE82D81898D}">
      <dgm:prSet/>
      <dgm:spPr/>
      <dgm:t>
        <a:bodyPr/>
        <a:lstStyle/>
        <a:p>
          <a:endParaRPr lang="es-ES"/>
        </a:p>
      </dgm:t>
    </dgm:pt>
    <dgm:pt modelId="{984665D4-5ED9-418D-8686-FF1C76C5F129}" type="sibTrans" cxnId="{DB2105EB-8418-467C-94F9-DDE82D81898D}">
      <dgm:prSet/>
      <dgm:spPr/>
      <dgm:t>
        <a:bodyPr/>
        <a:lstStyle/>
        <a:p>
          <a:endParaRPr lang="es-ES"/>
        </a:p>
      </dgm:t>
    </dgm:pt>
    <dgm:pt modelId="{F9CA01CC-A582-4117-9D6F-15DC71453601}">
      <dgm:prSet phldrT="[Texto]" custT="1"/>
      <dgm:spPr/>
      <dgm:t>
        <a:bodyPr/>
        <a:lstStyle/>
        <a:p>
          <a:r>
            <a:rPr lang="es-ES" sz="1400" b="1" dirty="0" smtClean="0">
              <a:latin typeface="Arial" panose="020B0604020202020204" pitchFamily="34" charset="0"/>
              <a:cs typeface="Arial" panose="020B0604020202020204" pitchFamily="34" charset="0"/>
            </a:rPr>
            <a:t>Monitoreo de cada punto crítico de control </a:t>
          </a:r>
          <a:endParaRPr lang="es-ES" sz="1400" dirty="0">
            <a:latin typeface="Arial" panose="020B0604020202020204" pitchFamily="34" charset="0"/>
            <a:cs typeface="Arial" panose="020B0604020202020204" pitchFamily="34" charset="0"/>
          </a:endParaRPr>
        </a:p>
      </dgm:t>
    </dgm:pt>
    <dgm:pt modelId="{56A7CF07-6598-4E80-BCA5-F03B568FBF75}" type="parTrans" cxnId="{E7561DD4-FF10-4FCB-AF28-352EC7D1C082}">
      <dgm:prSet/>
      <dgm:spPr/>
      <dgm:t>
        <a:bodyPr/>
        <a:lstStyle/>
        <a:p>
          <a:endParaRPr lang="es-ES"/>
        </a:p>
      </dgm:t>
    </dgm:pt>
    <dgm:pt modelId="{6BC8A011-DBC0-49E7-A0B6-1EBB53515977}" type="sibTrans" cxnId="{E7561DD4-FF10-4FCB-AF28-352EC7D1C082}">
      <dgm:prSet/>
      <dgm:spPr/>
      <dgm:t>
        <a:bodyPr/>
        <a:lstStyle/>
        <a:p>
          <a:endParaRPr lang="es-ES"/>
        </a:p>
      </dgm:t>
    </dgm:pt>
    <dgm:pt modelId="{2139A837-8774-4598-BEE8-B10BBEC6DF68}">
      <dgm:prSet phldrT="[Texto]" custT="1"/>
      <dgm:spPr/>
      <dgm:t>
        <a:bodyPr/>
        <a:lstStyle/>
        <a:p>
          <a:r>
            <a:rPr lang="es-ES" sz="1400" b="1" dirty="0" smtClean="0">
              <a:latin typeface="Arial" panose="020B0604020202020204" pitchFamily="34" charset="0"/>
              <a:cs typeface="Arial" panose="020B0604020202020204" pitchFamily="34" charset="0"/>
            </a:rPr>
            <a:t>Establecimiento de acciones correctivas para cada punto crítico de control </a:t>
          </a:r>
          <a:endParaRPr lang="es-ES" sz="1400" dirty="0">
            <a:latin typeface="Arial" panose="020B0604020202020204" pitchFamily="34" charset="0"/>
            <a:cs typeface="Arial" panose="020B0604020202020204" pitchFamily="34" charset="0"/>
          </a:endParaRPr>
        </a:p>
      </dgm:t>
    </dgm:pt>
    <dgm:pt modelId="{C71972AA-6B3E-4453-9AD5-40FA54652A66}" type="parTrans" cxnId="{C79EABAD-2227-48D4-8E7D-0FED4D73C80A}">
      <dgm:prSet/>
      <dgm:spPr/>
      <dgm:t>
        <a:bodyPr/>
        <a:lstStyle/>
        <a:p>
          <a:endParaRPr lang="es-ES"/>
        </a:p>
      </dgm:t>
    </dgm:pt>
    <dgm:pt modelId="{4BD2944D-D368-4F0B-BB35-682A9C10FE6B}" type="sibTrans" cxnId="{C79EABAD-2227-48D4-8E7D-0FED4D73C80A}">
      <dgm:prSet/>
      <dgm:spPr/>
      <dgm:t>
        <a:bodyPr/>
        <a:lstStyle/>
        <a:p>
          <a:endParaRPr lang="es-ES"/>
        </a:p>
      </dgm:t>
    </dgm:pt>
    <dgm:pt modelId="{1D9C2A7B-BCC2-4D66-A573-D4E564BF57BF}">
      <dgm:prSet phldrT="[Texto]" custT="1"/>
      <dgm:spPr/>
      <dgm:t>
        <a:bodyPr/>
        <a:lstStyle/>
        <a:p>
          <a:r>
            <a:rPr lang="es-ES" sz="1400" b="1" dirty="0" smtClean="0">
              <a:latin typeface="Arial" panose="020B0604020202020204" pitchFamily="34" charset="0"/>
              <a:cs typeface="Arial" panose="020B0604020202020204" pitchFamily="34" charset="0"/>
            </a:rPr>
            <a:t>Establecimiento de un sistema de registro y trazabilidad</a:t>
          </a:r>
          <a:endParaRPr lang="es-ES" sz="1400" dirty="0">
            <a:latin typeface="Arial" panose="020B0604020202020204" pitchFamily="34" charset="0"/>
            <a:cs typeface="Arial" panose="020B0604020202020204" pitchFamily="34" charset="0"/>
          </a:endParaRPr>
        </a:p>
      </dgm:t>
    </dgm:pt>
    <dgm:pt modelId="{E4A6B65E-2AD3-4C1B-9C5E-A2F82E9D0D8E}" type="parTrans" cxnId="{2C962D25-A0EB-44A8-96A7-41C063B207E0}">
      <dgm:prSet/>
      <dgm:spPr/>
      <dgm:t>
        <a:bodyPr/>
        <a:lstStyle/>
        <a:p>
          <a:endParaRPr lang="es-ES"/>
        </a:p>
      </dgm:t>
    </dgm:pt>
    <dgm:pt modelId="{5B9AB3AE-EFB5-4D46-8E8C-34B4FE2F2413}" type="sibTrans" cxnId="{2C962D25-A0EB-44A8-96A7-41C063B207E0}">
      <dgm:prSet/>
      <dgm:spPr/>
      <dgm:t>
        <a:bodyPr/>
        <a:lstStyle/>
        <a:p>
          <a:endParaRPr lang="es-ES"/>
        </a:p>
      </dgm:t>
    </dgm:pt>
    <dgm:pt modelId="{06ACD150-7545-40EF-8C17-692DF006B306}" type="pres">
      <dgm:prSet presAssocID="{43764920-C30A-44F6-9D87-EDCD5FA89163}" presName="compositeShape" presStyleCnt="0">
        <dgm:presLayoutVars>
          <dgm:chMax val="7"/>
          <dgm:dir/>
          <dgm:resizeHandles val="exact"/>
        </dgm:presLayoutVars>
      </dgm:prSet>
      <dgm:spPr/>
    </dgm:pt>
    <dgm:pt modelId="{4427A51D-224A-4F8C-A180-69CA414D1A45}" type="pres">
      <dgm:prSet presAssocID="{43764920-C30A-44F6-9D87-EDCD5FA89163}" presName="wedge1" presStyleLbl="node1" presStyleIdx="0" presStyleCnt="7"/>
      <dgm:spPr/>
    </dgm:pt>
    <dgm:pt modelId="{79E38C01-4BA6-486E-B8B2-0103D88B7444}" type="pres">
      <dgm:prSet presAssocID="{43764920-C30A-44F6-9D87-EDCD5FA89163}" presName="dummy1a" presStyleCnt="0"/>
      <dgm:spPr/>
    </dgm:pt>
    <dgm:pt modelId="{04F9A215-C4BB-4BEE-997E-EA3A2A15F51D}" type="pres">
      <dgm:prSet presAssocID="{43764920-C30A-44F6-9D87-EDCD5FA89163}" presName="dummy1b" presStyleCnt="0"/>
      <dgm:spPr/>
    </dgm:pt>
    <dgm:pt modelId="{F90B89C1-9E37-4393-AE63-3EBCB9529BA0}" type="pres">
      <dgm:prSet presAssocID="{43764920-C30A-44F6-9D87-EDCD5FA89163}" presName="wedge1Tx" presStyleLbl="node1" presStyleIdx="0" presStyleCnt="7">
        <dgm:presLayoutVars>
          <dgm:chMax val="0"/>
          <dgm:chPref val="0"/>
          <dgm:bulletEnabled val="1"/>
        </dgm:presLayoutVars>
      </dgm:prSet>
      <dgm:spPr/>
    </dgm:pt>
    <dgm:pt modelId="{4DA2FEFB-FD17-457C-9208-40C144C4706C}" type="pres">
      <dgm:prSet presAssocID="{43764920-C30A-44F6-9D87-EDCD5FA89163}" presName="wedge2" presStyleLbl="node1" presStyleIdx="1" presStyleCnt="7"/>
      <dgm:spPr/>
    </dgm:pt>
    <dgm:pt modelId="{FA840BE0-900D-415B-B6FD-8BF057C74210}" type="pres">
      <dgm:prSet presAssocID="{43764920-C30A-44F6-9D87-EDCD5FA89163}" presName="dummy2a" presStyleCnt="0"/>
      <dgm:spPr/>
    </dgm:pt>
    <dgm:pt modelId="{15F08224-7064-42BC-BB32-289F85F2F640}" type="pres">
      <dgm:prSet presAssocID="{43764920-C30A-44F6-9D87-EDCD5FA89163}" presName="dummy2b" presStyleCnt="0"/>
      <dgm:spPr/>
    </dgm:pt>
    <dgm:pt modelId="{6ACBD5C3-DDFF-40C4-8278-4538CF46B429}" type="pres">
      <dgm:prSet presAssocID="{43764920-C30A-44F6-9D87-EDCD5FA89163}" presName="wedge2Tx" presStyleLbl="node1" presStyleIdx="1" presStyleCnt="7">
        <dgm:presLayoutVars>
          <dgm:chMax val="0"/>
          <dgm:chPref val="0"/>
          <dgm:bulletEnabled val="1"/>
        </dgm:presLayoutVars>
      </dgm:prSet>
      <dgm:spPr/>
    </dgm:pt>
    <dgm:pt modelId="{0D2A6E02-6D24-40C1-9854-2DAA1742BED9}" type="pres">
      <dgm:prSet presAssocID="{43764920-C30A-44F6-9D87-EDCD5FA89163}" presName="wedge3" presStyleLbl="node1" presStyleIdx="2" presStyleCnt="7"/>
      <dgm:spPr/>
    </dgm:pt>
    <dgm:pt modelId="{03AB1546-F91D-4A1C-9201-18D618CC4ED5}" type="pres">
      <dgm:prSet presAssocID="{43764920-C30A-44F6-9D87-EDCD5FA89163}" presName="dummy3a" presStyleCnt="0"/>
      <dgm:spPr/>
    </dgm:pt>
    <dgm:pt modelId="{243DF3AD-C881-4EFB-B73E-F36E7F1C0833}" type="pres">
      <dgm:prSet presAssocID="{43764920-C30A-44F6-9D87-EDCD5FA89163}" presName="dummy3b" presStyleCnt="0"/>
      <dgm:spPr/>
    </dgm:pt>
    <dgm:pt modelId="{C20C21C7-E09E-4207-803B-1F785E1CB438}" type="pres">
      <dgm:prSet presAssocID="{43764920-C30A-44F6-9D87-EDCD5FA89163}" presName="wedge3Tx" presStyleLbl="node1" presStyleIdx="2" presStyleCnt="7">
        <dgm:presLayoutVars>
          <dgm:chMax val="0"/>
          <dgm:chPref val="0"/>
          <dgm:bulletEnabled val="1"/>
        </dgm:presLayoutVars>
      </dgm:prSet>
      <dgm:spPr/>
    </dgm:pt>
    <dgm:pt modelId="{C4A4AD27-397D-4D9B-9C02-04B6998C49A6}" type="pres">
      <dgm:prSet presAssocID="{43764920-C30A-44F6-9D87-EDCD5FA89163}" presName="wedge4" presStyleLbl="node1" presStyleIdx="3" presStyleCnt="7"/>
      <dgm:spPr/>
    </dgm:pt>
    <dgm:pt modelId="{C91BDCC4-5AF8-4555-A66E-F07F892C2CF5}" type="pres">
      <dgm:prSet presAssocID="{43764920-C30A-44F6-9D87-EDCD5FA89163}" presName="dummy4a" presStyleCnt="0"/>
      <dgm:spPr/>
    </dgm:pt>
    <dgm:pt modelId="{81248334-66C8-4090-ACEB-8356E22561E1}" type="pres">
      <dgm:prSet presAssocID="{43764920-C30A-44F6-9D87-EDCD5FA89163}" presName="dummy4b" presStyleCnt="0"/>
      <dgm:spPr/>
    </dgm:pt>
    <dgm:pt modelId="{23EADFAE-8AA7-4F42-98B7-1BB43172A930}" type="pres">
      <dgm:prSet presAssocID="{43764920-C30A-44F6-9D87-EDCD5FA89163}" presName="wedge4Tx" presStyleLbl="node1" presStyleIdx="3" presStyleCnt="7">
        <dgm:presLayoutVars>
          <dgm:chMax val="0"/>
          <dgm:chPref val="0"/>
          <dgm:bulletEnabled val="1"/>
        </dgm:presLayoutVars>
      </dgm:prSet>
      <dgm:spPr/>
    </dgm:pt>
    <dgm:pt modelId="{ECF114B1-88A6-4FCF-82C1-372AD0D56F49}" type="pres">
      <dgm:prSet presAssocID="{43764920-C30A-44F6-9D87-EDCD5FA89163}" presName="wedge5" presStyleLbl="node1" presStyleIdx="4" presStyleCnt="7"/>
      <dgm:spPr/>
    </dgm:pt>
    <dgm:pt modelId="{A9E8F866-C89E-461D-B5FC-D6A789DAD355}" type="pres">
      <dgm:prSet presAssocID="{43764920-C30A-44F6-9D87-EDCD5FA89163}" presName="dummy5a" presStyleCnt="0"/>
      <dgm:spPr/>
    </dgm:pt>
    <dgm:pt modelId="{A902E7CC-E653-41D0-B405-745FBF0FD55B}" type="pres">
      <dgm:prSet presAssocID="{43764920-C30A-44F6-9D87-EDCD5FA89163}" presName="dummy5b" presStyleCnt="0"/>
      <dgm:spPr/>
    </dgm:pt>
    <dgm:pt modelId="{03285324-37D0-4545-A9AD-D7CD4E082EBB}" type="pres">
      <dgm:prSet presAssocID="{43764920-C30A-44F6-9D87-EDCD5FA89163}" presName="wedge5Tx" presStyleLbl="node1" presStyleIdx="4" presStyleCnt="7">
        <dgm:presLayoutVars>
          <dgm:chMax val="0"/>
          <dgm:chPref val="0"/>
          <dgm:bulletEnabled val="1"/>
        </dgm:presLayoutVars>
      </dgm:prSet>
      <dgm:spPr/>
    </dgm:pt>
    <dgm:pt modelId="{246818E3-919C-4749-8C70-03C5B4552E05}" type="pres">
      <dgm:prSet presAssocID="{43764920-C30A-44F6-9D87-EDCD5FA89163}" presName="wedge6" presStyleLbl="node1" presStyleIdx="5" presStyleCnt="7"/>
      <dgm:spPr/>
    </dgm:pt>
    <dgm:pt modelId="{9C99570E-9C4B-4E75-B7F8-8C815B4540CA}" type="pres">
      <dgm:prSet presAssocID="{43764920-C30A-44F6-9D87-EDCD5FA89163}" presName="dummy6a" presStyleCnt="0"/>
      <dgm:spPr/>
    </dgm:pt>
    <dgm:pt modelId="{97570668-EA51-4C3F-84B0-9D57CCAEBC6A}" type="pres">
      <dgm:prSet presAssocID="{43764920-C30A-44F6-9D87-EDCD5FA89163}" presName="dummy6b" presStyleCnt="0"/>
      <dgm:spPr/>
    </dgm:pt>
    <dgm:pt modelId="{E5BCB64E-7B9E-4892-ADC6-40839DD91A29}" type="pres">
      <dgm:prSet presAssocID="{43764920-C30A-44F6-9D87-EDCD5FA89163}" presName="wedge6Tx" presStyleLbl="node1" presStyleIdx="5" presStyleCnt="7">
        <dgm:presLayoutVars>
          <dgm:chMax val="0"/>
          <dgm:chPref val="0"/>
          <dgm:bulletEnabled val="1"/>
        </dgm:presLayoutVars>
      </dgm:prSet>
      <dgm:spPr/>
    </dgm:pt>
    <dgm:pt modelId="{ADAB61BF-1A77-4429-ADF9-18C6E89F411F}" type="pres">
      <dgm:prSet presAssocID="{43764920-C30A-44F6-9D87-EDCD5FA89163}" presName="wedge7" presStyleLbl="node1" presStyleIdx="6" presStyleCnt="7"/>
      <dgm:spPr/>
      <dgm:t>
        <a:bodyPr/>
        <a:lstStyle/>
        <a:p>
          <a:endParaRPr lang="es-ES"/>
        </a:p>
      </dgm:t>
    </dgm:pt>
    <dgm:pt modelId="{C30EBB0D-AACC-4E35-980F-63E423B7CB2D}" type="pres">
      <dgm:prSet presAssocID="{43764920-C30A-44F6-9D87-EDCD5FA89163}" presName="dummy7a" presStyleCnt="0"/>
      <dgm:spPr/>
    </dgm:pt>
    <dgm:pt modelId="{20CC6AE8-A9CC-453C-BFCD-B7D65AE64321}" type="pres">
      <dgm:prSet presAssocID="{43764920-C30A-44F6-9D87-EDCD5FA89163}" presName="dummy7b" presStyleCnt="0"/>
      <dgm:spPr/>
    </dgm:pt>
    <dgm:pt modelId="{9008F3DC-1D11-4E4A-A7E3-EE453C5F8E5B}" type="pres">
      <dgm:prSet presAssocID="{43764920-C30A-44F6-9D87-EDCD5FA89163}" presName="wedge7Tx" presStyleLbl="node1" presStyleIdx="6" presStyleCnt="7">
        <dgm:presLayoutVars>
          <dgm:chMax val="0"/>
          <dgm:chPref val="0"/>
          <dgm:bulletEnabled val="1"/>
        </dgm:presLayoutVars>
      </dgm:prSet>
      <dgm:spPr/>
      <dgm:t>
        <a:bodyPr/>
        <a:lstStyle/>
        <a:p>
          <a:endParaRPr lang="es-ES"/>
        </a:p>
      </dgm:t>
    </dgm:pt>
    <dgm:pt modelId="{CA9BD7A3-81E7-47E7-B70A-46FED64C105C}" type="pres">
      <dgm:prSet presAssocID="{DD40928C-D26B-42DD-B1D5-CAEA5AABE1AE}" presName="arrowWedge1" presStyleLbl="fgSibTrans2D1" presStyleIdx="0" presStyleCnt="7"/>
      <dgm:spPr/>
    </dgm:pt>
    <dgm:pt modelId="{7C2EC465-0D82-4314-BE29-6202D313E80A}" type="pres">
      <dgm:prSet presAssocID="{D2194053-0B21-4D02-A5B1-A59FFB10C5EE}" presName="arrowWedge2" presStyleLbl="fgSibTrans2D1" presStyleIdx="1" presStyleCnt="7"/>
      <dgm:spPr/>
    </dgm:pt>
    <dgm:pt modelId="{7EAF691B-D7EE-4358-84BA-DBFEFFEA4F1E}" type="pres">
      <dgm:prSet presAssocID="{E6D40347-E4F2-4BC6-8632-2D54D12E257F}" presName="arrowWedge3" presStyleLbl="fgSibTrans2D1" presStyleIdx="2" presStyleCnt="7"/>
      <dgm:spPr/>
    </dgm:pt>
    <dgm:pt modelId="{71CAB03A-5BA1-47BA-9F09-0FCA02A5FFFB}" type="pres">
      <dgm:prSet presAssocID="{984665D4-5ED9-418D-8686-FF1C76C5F129}" presName="arrowWedge4" presStyleLbl="fgSibTrans2D1" presStyleIdx="3" presStyleCnt="7"/>
      <dgm:spPr/>
    </dgm:pt>
    <dgm:pt modelId="{B5CE509F-1681-406A-B75A-657C98940BEE}" type="pres">
      <dgm:prSet presAssocID="{6BC8A011-DBC0-49E7-A0B6-1EBB53515977}" presName="arrowWedge5" presStyleLbl="fgSibTrans2D1" presStyleIdx="4" presStyleCnt="7"/>
      <dgm:spPr/>
    </dgm:pt>
    <dgm:pt modelId="{DC8EBE0D-C25F-4003-BF0B-EA7BD29A668B}" type="pres">
      <dgm:prSet presAssocID="{4BD2944D-D368-4F0B-BB35-682A9C10FE6B}" presName="arrowWedge6" presStyleLbl="fgSibTrans2D1" presStyleIdx="5" presStyleCnt="7"/>
      <dgm:spPr/>
    </dgm:pt>
    <dgm:pt modelId="{F6A37FE3-1212-4EC7-977A-CB0CE6492CAA}" type="pres">
      <dgm:prSet presAssocID="{5B9AB3AE-EFB5-4D46-8E8C-34B4FE2F2413}" presName="arrowWedge7" presStyleLbl="fgSibTrans2D1" presStyleIdx="6" presStyleCnt="7"/>
      <dgm:spPr/>
    </dgm:pt>
  </dgm:ptLst>
  <dgm:cxnLst>
    <dgm:cxn modelId="{64C72576-AD10-4337-8CC0-B949857A28E9}" type="presOf" srcId="{E35216FF-0147-475A-9062-A615EBF46E23}" destId="{C20C21C7-E09E-4207-803B-1F785E1CB438}" srcOrd="1" destOrd="0" presId="urn:microsoft.com/office/officeart/2005/8/layout/cycle8"/>
    <dgm:cxn modelId="{C79EABAD-2227-48D4-8E7D-0FED4D73C80A}" srcId="{43764920-C30A-44F6-9D87-EDCD5FA89163}" destId="{2139A837-8774-4598-BEE8-B10BBEC6DF68}" srcOrd="5" destOrd="0" parTransId="{C71972AA-6B3E-4453-9AD5-40FA54652A66}" sibTransId="{4BD2944D-D368-4F0B-BB35-682A9C10FE6B}"/>
    <dgm:cxn modelId="{B3A09719-3052-4964-B6F5-C1C1597B0477}" type="presOf" srcId="{6713924D-F11E-4392-89AE-1D1DFED09760}" destId="{23EADFAE-8AA7-4F42-98B7-1BB43172A930}" srcOrd="1" destOrd="0" presId="urn:microsoft.com/office/officeart/2005/8/layout/cycle8"/>
    <dgm:cxn modelId="{910EAE4E-7EAC-45EB-ACFE-7C18E7286729}" type="presOf" srcId="{AB3899BA-3E7A-4838-B541-846134648757}" destId="{6ACBD5C3-DDFF-40C4-8278-4538CF46B429}" srcOrd="1" destOrd="0" presId="urn:microsoft.com/office/officeart/2005/8/layout/cycle8"/>
    <dgm:cxn modelId="{DB2105EB-8418-467C-94F9-DDE82D81898D}" srcId="{43764920-C30A-44F6-9D87-EDCD5FA89163}" destId="{6713924D-F11E-4392-89AE-1D1DFED09760}" srcOrd="3" destOrd="0" parTransId="{A0240EDA-31A0-498D-B23B-90946B41B519}" sibTransId="{984665D4-5ED9-418D-8686-FF1C76C5F129}"/>
    <dgm:cxn modelId="{8EC9C03C-C828-4F0F-B865-98A61B7DBC41}" srcId="{43764920-C30A-44F6-9D87-EDCD5FA89163}" destId="{A84F9B42-0356-43E4-B9AE-979E67BFFF6F}" srcOrd="0" destOrd="0" parTransId="{EB2CEC5B-F8D6-4A4A-8F0F-0EF3DD3C926F}" sibTransId="{DD40928C-D26B-42DD-B1D5-CAEA5AABE1AE}"/>
    <dgm:cxn modelId="{11B18CE7-D83A-4A3D-B0D2-DC8ED4207F54}" type="presOf" srcId="{AB3899BA-3E7A-4838-B541-846134648757}" destId="{4DA2FEFB-FD17-457C-9208-40C144C4706C}" srcOrd="0" destOrd="0" presId="urn:microsoft.com/office/officeart/2005/8/layout/cycle8"/>
    <dgm:cxn modelId="{1EF9A78B-1BA3-46CC-89B2-13EF283FC363}" type="presOf" srcId="{6713924D-F11E-4392-89AE-1D1DFED09760}" destId="{C4A4AD27-397D-4D9B-9C02-04B6998C49A6}" srcOrd="0" destOrd="0" presId="urn:microsoft.com/office/officeart/2005/8/layout/cycle8"/>
    <dgm:cxn modelId="{9F463AE2-12AF-4045-B0BE-6BDC4F50E7C0}" type="presOf" srcId="{2139A837-8774-4598-BEE8-B10BBEC6DF68}" destId="{246818E3-919C-4749-8C70-03C5B4552E05}" srcOrd="0" destOrd="0" presId="urn:microsoft.com/office/officeart/2005/8/layout/cycle8"/>
    <dgm:cxn modelId="{2E711E60-11FA-4808-A25D-9E41F1BD06AA}" type="presOf" srcId="{E35216FF-0147-475A-9062-A615EBF46E23}" destId="{0D2A6E02-6D24-40C1-9854-2DAA1742BED9}" srcOrd="0" destOrd="0" presId="urn:microsoft.com/office/officeart/2005/8/layout/cycle8"/>
    <dgm:cxn modelId="{33C37A66-4DF9-42CD-B3AA-845183858D4E}" type="presOf" srcId="{A84F9B42-0356-43E4-B9AE-979E67BFFF6F}" destId="{4427A51D-224A-4F8C-A180-69CA414D1A45}" srcOrd="0" destOrd="0" presId="urn:microsoft.com/office/officeart/2005/8/layout/cycle8"/>
    <dgm:cxn modelId="{D58DF423-B648-421D-A9E3-2DF188AD9DE2}" type="presOf" srcId="{A84F9B42-0356-43E4-B9AE-979E67BFFF6F}" destId="{F90B89C1-9E37-4393-AE63-3EBCB9529BA0}" srcOrd="1" destOrd="0" presId="urn:microsoft.com/office/officeart/2005/8/layout/cycle8"/>
    <dgm:cxn modelId="{E7561DD4-FF10-4FCB-AF28-352EC7D1C082}" srcId="{43764920-C30A-44F6-9D87-EDCD5FA89163}" destId="{F9CA01CC-A582-4117-9D6F-15DC71453601}" srcOrd="4" destOrd="0" parTransId="{56A7CF07-6598-4E80-BCA5-F03B568FBF75}" sibTransId="{6BC8A011-DBC0-49E7-A0B6-1EBB53515977}"/>
    <dgm:cxn modelId="{6755ECE1-45B7-4BDC-9571-6331455C7B80}" type="presOf" srcId="{F9CA01CC-A582-4117-9D6F-15DC71453601}" destId="{03285324-37D0-4545-A9AD-D7CD4E082EBB}" srcOrd="1" destOrd="0" presId="urn:microsoft.com/office/officeart/2005/8/layout/cycle8"/>
    <dgm:cxn modelId="{FEB0226D-776F-4BB1-B288-0690DAC65EBD}" type="presOf" srcId="{F9CA01CC-A582-4117-9D6F-15DC71453601}" destId="{ECF114B1-88A6-4FCF-82C1-372AD0D56F49}" srcOrd="0" destOrd="0" presId="urn:microsoft.com/office/officeart/2005/8/layout/cycle8"/>
    <dgm:cxn modelId="{AE0D9923-1395-4F5F-BBD2-3AB25088FBE0}" type="presOf" srcId="{1D9C2A7B-BCC2-4D66-A573-D4E564BF57BF}" destId="{9008F3DC-1D11-4E4A-A7E3-EE453C5F8E5B}" srcOrd="1" destOrd="0" presId="urn:microsoft.com/office/officeart/2005/8/layout/cycle8"/>
    <dgm:cxn modelId="{DA9C2623-F484-482E-AFB4-0A790A0F6363}" type="presOf" srcId="{1D9C2A7B-BCC2-4D66-A573-D4E564BF57BF}" destId="{ADAB61BF-1A77-4429-ADF9-18C6E89F411F}" srcOrd="0" destOrd="0" presId="urn:microsoft.com/office/officeart/2005/8/layout/cycle8"/>
    <dgm:cxn modelId="{236D3BE0-E2F6-4065-A6B8-4E0818B4EE98}" type="presOf" srcId="{43764920-C30A-44F6-9D87-EDCD5FA89163}" destId="{06ACD150-7545-40EF-8C17-692DF006B306}" srcOrd="0" destOrd="0" presId="urn:microsoft.com/office/officeart/2005/8/layout/cycle8"/>
    <dgm:cxn modelId="{8F61D451-F022-4821-BB8D-C3F2E5326009}" type="presOf" srcId="{2139A837-8774-4598-BEE8-B10BBEC6DF68}" destId="{E5BCB64E-7B9E-4892-ADC6-40839DD91A29}" srcOrd="1" destOrd="0" presId="urn:microsoft.com/office/officeart/2005/8/layout/cycle8"/>
    <dgm:cxn modelId="{2C962D25-A0EB-44A8-96A7-41C063B207E0}" srcId="{43764920-C30A-44F6-9D87-EDCD5FA89163}" destId="{1D9C2A7B-BCC2-4D66-A573-D4E564BF57BF}" srcOrd="6" destOrd="0" parTransId="{E4A6B65E-2AD3-4C1B-9C5E-A2F82E9D0D8E}" sibTransId="{5B9AB3AE-EFB5-4D46-8E8C-34B4FE2F2413}"/>
    <dgm:cxn modelId="{2707E856-0853-42FD-B67D-A7DEE37844C3}" srcId="{43764920-C30A-44F6-9D87-EDCD5FA89163}" destId="{AB3899BA-3E7A-4838-B541-846134648757}" srcOrd="1" destOrd="0" parTransId="{1BFE346B-437B-42FB-B725-118BACA288D1}" sibTransId="{D2194053-0B21-4D02-A5B1-A59FFB10C5EE}"/>
    <dgm:cxn modelId="{AAB8EE05-8BF1-42FF-9472-D7CC49DAB077}" srcId="{43764920-C30A-44F6-9D87-EDCD5FA89163}" destId="{E35216FF-0147-475A-9062-A615EBF46E23}" srcOrd="2" destOrd="0" parTransId="{61FD211E-4959-4124-968B-53B11E828233}" sibTransId="{E6D40347-E4F2-4BC6-8632-2D54D12E257F}"/>
    <dgm:cxn modelId="{D7D9CE2C-E017-4A0F-AF6C-944DED5913A0}" type="presParOf" srcId="{06ACD150-7545-40EF-8C17-692DF006B306}" destId="{4427A51D-224A-4F8C-A180-69CA414D1A45}" srcOrd="0" destOrd="0" presId="urn:microsoft.com/office/officeart/2005/8/layout/cycle8"/>
    <dgm:cxn modelId="{A511D53B-5C09-41B7-97AB-C27123830B63}" type="presParOf" srcId="{06ACD150-7545-40EF-8C17-692DF006B306}" destId="{79E38C01-4BA6-486E-B8B2-0103D88B7444}" srcOrd="1" destOrd="0" presId="urn:microsoft.com/office/officeart/2005/8/layout/cycle8"/>
    <dgm:cxn modelId="{E7F8CA78-143A-4930-AFFC-661B166A8091}" type="presParOf" srcId="{06ACD150-7545-40EF-8C17-692DF006B306}" destId="{04F9A215-C4BB-4BEE-997E-EA3A2A15F51D}" srcOrd="2" destOrd="0" presId="urn:microsoft.com/office/officeart/2005/8/layout/cycle8"/>
    <dgm:cxn modelId="{F38819ED-6F45-4114-ADB6-DB846B88450C}" type="presParOf" srcId="{06ACD150-7545-40EF-8C17-692DF006B306}" destId="{F90B89C1-9E37-4393-AE63-3EBCB9529BA0}" srcOrd="3" destOrd="0" presId="urn:microsoft.com/office/officeart/2005/8/layout/cycle8"/>
    <dgm:cxn modelId="{7A1A5348-800B-4B15-8E65-FD5D90481616}" type="presParOf" srcId="{06ACD150-7545-40EF-8C17-692DF006B306}" destId="{4DA2FEFB-FD17-457C-9208-40C144C4706C}" srcOrd="4" destOrd="0" presId="urn:microsoft.com/office/officeart/2005/8/layout/cycle8"/>
    <dgm:cxn modelId="{E9554B2B-E2AF-44F6-A002-8DBC14D88B09}" type="presParOf" srcId="{06ACD150-7545-40EF-8C17-692DF006B306}" destId="{FA840BE0-900D-415B-B6FD-8BF057C74210}" srcOrd="5" destOrd="0" presId="urn:microsoft.com/office/officeart/2005/8/layout/cycle8"/>
    <dgm:cxn modelId="{0200215F-C59E-4D02-95A4-D56376BC9416}" type="presParOf" srcId="{06ACD150-7545-40EF-8C17-692DF006B306}" destId="{15F08224-7064-42BC-BB32-289F85F2F640}" srcOrd="6" destOrd="0" presId="urn:microsoft.com/office/officeart/2005/8/layout/cycle8"/>
    <dgm:cxn modelId="{C370D0CA-8729-4D8A-8A3E-A3C69A642929}" type="presParOf" srcId="{06ACD150-7545-40EF-8C17-692DF006B306}" destId="{6ACBD5C3-DDFF-40C4-8278-4538CF46B429}" srcOrd="7" destOrd="0" presId="urn:microsoft.com/office/officeart/2005/8/layout/cycle8"/>
    <dgm:cxn modelId="{974101F7-039E-46B7-94A5-0BDB8A9E5C0E}" type="presParOf" srcId="{06ACD150-7545-40EF-8C17-692DF006B306}" destId="{0D2A6E02-6D24-40C1-9854-2DAA1742BED9}" srcOrd="8" destOrd="0" presId="urn:microsoft.com/office/officeart/2005/8/layout/cycle8"/>
    <dgm:cxn modelId="{B6B9D83B-076D-4388-9DE1-54DC2CA314C0}" type="presParOf" srcId="{06ACD150-7545-40EF-8C17-692DF006B306}" destId="{03AB1546-F91D-4A1C-9201-18D618CC4ED5}" srcOrd="9" destOrd="0" presId="urn:microsoft.com/office/officeart/2005/8/layout/cycle8"/>
    <dgm:cxn modelId="{46C7F319-EC4F-4EA3-B291-CEBB654DBC3D}" type="presParOf" srcId="{06ACD150-7545-40EF-8C17-692DF006B306}" destId="{243DF3AD-C881-4EFB-B73E-F36E7F1C0833}" srcOrd="10" destOrd="0" presId="urn:microsoft.com/office/officeart/2005/8/layout/cycle8"/>
    <dgm:cxn modelId="{DF933453-78E9-493F-920F-6717AE82AF3F}" type="presParOf" srcId="{06ACD150-7545-40EF-8C17-692DF006B306}" destId="{C20C21C7-E09E-4207-803B-1F785E1CB438}" srcOrd="11" destOrd="0" presId="urn:microsoft.com/office/officeart/2005/8/layout/cycle8"/>
    <dgm:cxn modelId="{6E26108F-FA66-4C7D-90E7-2CF14756E6A4}" type="presParOf" srcId="{06ACD150-7545-40EF-8C17-692DF006B306}" destId="{C4A4AD27-397D-4D9B-9C02-04B6998C49A6}" srcOrd="12" destOrd="0" presId="urn:microsoft.com/office/officeart/2005/8/layout/cycle8"/>
    <dgm:cxn modelId="{DEA66A95-509A-4B40-8E28-206E4E7A6CBC}" type="presParOf" srcId="{06ACD150-7545-40EF-8C17-692DF006B306}" destId="{C91BDCC4-5AF8-4555-A66E-F07F892C2CF5}" srcOrd="13" destOrd="0" presId="urn:microsoft.com/office/officeart/2005/8/layout/cycle8"/>
    <dgm:cxn modelId="{10C1DF70-B7D9-454D-8FD9-711A4300324A}" type="presParOf" srcId="{06ACD150-7545-40EF-8C17-692DF006B306}" destId="{81248334-66C8-4090-ACEB-8356E22561E1}" srcOrd="14" destOrd="0" presId="urn:microsoft.com/office/officeart/2005/8/layout/cycle8"/>
    <dgm:cxn modelId="{58F17C56-DEE0-4390-A7CB-D1E4FEFB2B45}" type="presParOf" srcId="{06ACD150-7545-40EF-8C17-692DF006B306}" destId="{23EADFAE-8AA7-4F42-98B7-1BB43172A930}" srcOrd="15" destOrd="0" presId="urn:microsoft.com/office/officeart/2005/8/layout/cycle8"/>
    <dgm:cxn modelId="{906E0A1F-275B-46E9-A066-7ACFF0225D4F}" type="presParOf" srcId="{06ACD150-7545-40EF-8C17-692DF006B306}" destId="{ECF114B1-88A6-4FCF-82C1-372AD0D56F49}" srcOrd="16" destOrd="0" presId="urn:microsoft.com/office/officeart/2005/8/layout/cycle8"/>
    <dgm:cxn modelId="{AD99AD54-51EF-4614-AC51-9496DB51774A}" type="presParOf" srcId="{06ACD150-7545-40EF-8C17-692DF006B306}" destId="{A9E8F866-C89E-461D-B5FC-D6A789DAD355}" srcOrd="17" destOrd="0" presId="urn:microsoft.com/office/officeart/2005/8/layout/cycle8"/>
    <dgm:cxn modelId="{C0B48052-4E2E-43D3-82AC-2A97D302772A}" type="presParOf" srcId="{06ACD150-7545-40EF-8C17-692DF006B306}" destId="{A902E7CC-E653-41D0-B405-745FBF0FD55B}" srcOrd="18" destOrd="0" presId="urn:microsoft.com/office/officeart/2005/8/layout/cycle8"/>
    <dgm:cxn modelId="{B081AE69-A362-4425-BE2A-89931F4FBF08}" type="presParOf" srcId="{06ACD150-7545-40EF-8C17-692DF006B306}" destId="{03285324-37D0-4545-A9AD-D7CD4E082EBB}" srcOrd="19" destOrd="0" presId="urn:microsoft.com/office/officeart/2005/8/layout/cycle8"/>
    <dgm:cxn modelId="{9927B78C-6E4C-42C0-A405-F8D90360B94D}" type="presParOf" srcId="{06ACD150-7545-40EF-8C17-692DF006B306}" destId="{246818E3-919C-4749-8C70-03C5B4552E05}" srcOrd="20" destOrd="0" presId="urn:microsoft.com/office/officeart/2005/8/layout/cycle8"/>
    <dgm:cxn modelId="{41EF4FAE-C055-4AA7-AA1D-BA39B34EBD68}" type="presParOf" srcId="{06ACD150-7545-40EF-8C17-692DF006B306}" destId="{9C99570E-9C4B-4E75-B7F8-8C815B4540CA}" srcOrd="21" destOrd="0" presId="urn:microsoft.com/office/officeart/2005/8/layout/cycle8"/>
    <dgm:cxn modelId="{AD8E0CE4-5135-452C-982B-A03796B255E0}" type="presParOf" srcId="{06ACD150-7545-40EF-8C17-692DF006B306}" destId="{97570668-EA51-4C3F-84B0-9D57CCAEBC6A}" srcOrd="22" destOrd="0" presId="urn:microsoft.com/office/officeart/2005/8/layout/cycle8"/>
    <dgm:cxn modelId="{A953616F-21FF-4F14-964D-02AB35937CD9}" type="presParOf" srcId="{06ACD150-7545-40EF-8C17-692DF006B306}" destId="{E5BCB64E-7B9E-4892-ADC6-40839DD91A29}" srcOrd="23" destOrd="0" presId="urn:microsoft.com/office/officeart/2005/8/layout/cycle8"/>
    <dgm:cxn modelId="{D5BE707A-7B28-442D-8B38-2132354909E3}" type="presParOf" srcId="{06ACD150-7545-40EF-8C17-692DF006B306}" destId="{ADAB61BF-1A77-4429-ADF9-18C6E89F411F}" srcOrd="24" destOrd="0" presId="urn:microsoft.com/office/officeart/2005/8/layout/cycle8"/>
    <dgm:cxn modelId="{7C6131C5-E11B-4414-9C0B-0631241CCD2D}" type="presParOf" srcId="{06ACD150-7545-40EF-8C17-692DF006B306}" destId="{C30EBB0D-AACC-4E35-980F-63E423B7CB2D}" srcOrd="25" destOrd="0" presId="urn:microsoft.com/office/officeart/2005/8/layout/cycle8"/>
    <dgm:cxn modelId="{5011D251-D2C0-4371-8F67-5E0BFF44B266}" type="presParOf" srcId="{06ACD150-7545-40EF-8C17-692DF006B306}" destId="{20CC6AE8-A9CC-453C-BFCD-B7D65AE64321}" srcOrd="26" destOrd="0" presId="urn:microsoft.com/office/officeart/2005/8/layout/cycle8"/>
    <dgm:cxn modelId="{596EDF31-DF3B-459F-A5C8-D4875C6DC326}" type="presParOf" srcId="{06ACD150-7545-40EF-8C17-692DF006B306}" destId="{9008F3DC-1D11-4E4A-A7E3-EE453C5F8E5B}" srcOrd="27" destOrd="0" presId="urn:microsoft.com/office/officeart/2005/8/layout/cycle8"/>
    <dgm:cxn modelId="{DAE6C431-2039-430F-AA69-C66A8CB4D2C5}" type="presParOf" srcId="{06ACD150-7545-40EF-8C17-692DF006B306}" destId="{CA9BD7A3-81E7-47E7-B70A-46FED64C105C}" srcOrd="28" destOrd="0" presId="urn:microsoft.com/office/officeart/2005/8/layout/cycle8"/>
    <dgm:cxn modelId="{F5700B93-A9CF-47A6-A421-31CCC3502819}" type="presParOf" srcId="{06ACD150-7545-40EF-8C17-692DF006B306}" destId="{7C2EC465-0D82-4314-BE29-6202D313E80A}" srcOrd="29" destOrd="0" presId="urn:microsoft.com/office/officeart/2005/8/layout/cycle8"/>
    <dgm:cxn modelId="{EC43D012-234B-4814-8D37-9E773D08EED8}" type="presParOf" srcId="{06ACD150-7545-40EF-8C17-692DF006B306}" destId="{7EAF691B-D7EE-4358-84BA-DBFEFFEA4F1E}" srcOrd="30" destOrd="0" presId="urn:microsoft.com/office/officeart/2005/8/layout/cycle8"/>
    <dgm:cxn modelId="{D0A60B0D-130F-412A-ADB1-DDC6BE06A6C7}" type="presParOf" srcId="{06ACD150-7545-40EF-8C17-692DF006B306}" destId="{71CAB03A-5BA1-47BA-9F09-0FCA02A5FFFB}" srcOrd="31" destOrd="0" presId="urn:microsoft.com/office/officeart/2005/8/layout/cycle8"/>
    <dgm:cxn modelId="{987906EE-3862-4A12-A627-A6D5D4AA4D64}" type="presParOf" srcId="{06ACD150-7545-40EF-8C17-692DF006B306}" destId="{B5CE509F-1681-406A-B75A-657C98940BEE}" srcOrd="32" destOrd="0" presId="urn:microsoft.com/office/officeart/2005/8/layout/cycle8"/>
    <dgm:cxn modelId="{321B85B8-DF5D-4ECD-A1B3-72251CA4FFC2}" type="presParOf" srcId="{06ACD150-7545-40EF-8C17-692DF006B306}" destId="{DC8EBE0D-C25F-4003-BF0B-EA7BD29A668B}" srcOrd="33" destOrd="0" presId="urn:microsoft.com/office/officeart/2005/8/layout/cycle8"/>
    <dgm:cxn modelId="{14C01BC3-6942-4A5C-93CC-9E4763AE556D}" type="presParOf" srcId="{06ACD150-7545-40EF-8C17-692DF006B306}" destId="{F6A37FE3-1212-4EC7-977A-CB0CE6492CAA}" srcOrd="3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256CD2-1B8E-42D0-8823-15A9F8C6A34F}" type="doc">
      <dgm:prSet loTypeId="urn:microsoft.com/office/officeart/2005/8/layout/chevron1" loCatId="process" qsTypeId="urn:microsoft.com/office/officeart/2005/8/quickstyle/simple1" qsCatId="simple" csTypeId="urn:microsoft.com/office/officeart/2005/8/colors/accent3_1" csCatId="accent3" phldr="1"/>
      <dgm:spPr/>
      <dgm:t>
        <a:bodyPr/>
        <a:lstStyle/>
        <a:p>
          <a:endParaRPr lang="es-ES"/>
        </a:p>
      </dgm:t>
    </dgm:pt>
    <dgm:pt modelId="{F3C9C625-2AAC-4FA5-BF4F-5C58A0ACEF7B}">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S" sz="1500" dirty="0" smtClean="0">
              <a:latin typeface="Arial" panose="020B0604020202020204" pitchFamily="34" charset="0"/>
              <a:cs typeface="Arial" panose="020B0604020202020204" pitchFamily="34" charset="0"/>
            </a:rPr>
            <a:t>Tal como lo indica (</a:t>
          </a:r>
          <a:r>
            <a:rPr lang="es-ES" sz="1500" dirty="0" err="1" smtClean="0">
              <a:latin typeface="Arial" panose="020B0604020202020204" pitchFamily="34" charset="0"/>
              <a:cs typeface="Arial" panose="020B0604020202020204" pitchFamily="34" charset="0"/>
            </a:rPr>
            <a:t>Unger</a:t>
          </a:r>
          <a:r>
            <a:rPr lang="es-ES" sz="1500" dirty="0" smtClean="0">
              <a:latin typeface="Arial" panose="020B0604020202020204" pitchFamily="34" charset="0"/>
              <a:cs typeface="Arial" panose="020B0604020202020204" pitchFamily="34" charset="0"/>
            </a:rPr>
            <a:t>, 2007) las empresas agroalimentarias deben presentar estrictamente un diagrama de flujo que abarque todas las sistematizaciones de elaboración en todas sus etapas </a:t>
          </a:r>
          <a:r>
            <a:rPr lang="es-PE" sz="1500" dirty="0" smtClean="0">
              <a:latin typeface="Arial" panose="020B0604020202020204" pitchFamily="34" charset="0"/>
              <a:cs typeface="Arial" panose="020B0604020202020204" pitchFamily="34" charset="0"/>
            </a:rPr>
            <a:t>según el encadenamiento de las operaciones desde la adquisición de materias primas, ingredientes o aditivos hasta la comercialización del producto y las etapas de transporte en caso de requerirlo</a:t>
          </a:r>
          <a:endParaRPr lang="es-ES" sz="1500" dirty="0">
            <a:latin typeface="Arial" panose="020B0604020202020204" pitchFamily="34" charset="0"/>
            <a:cs typeface="Arial" panose="020B0604020202020204" pitchFamily="34" charset="0"/>
          </a:endParaRPr>
        </a:p>
      </dgm:t>
    </dgm:pt>
    <dgm:pt modelId="{6190D71F-BC16-4BD1-863F-4D2D485E3758}" type="parTrans" cxnId="{1E40D17A-F17F-4865-AD5F-31E9BECD5137}">
      <dgm:prSet/>
      <dgm:spPr/>
      <dgm:t>
        <a:bodyPr/>
        <a:lstStyle/>
        <a:p>
          <a:endParaRPr lang="es-ES"/>
        </a:p>
      </dgm:t>
    </dgm:pt>
    <dgm:pt modelId="{DD350435-4128-42EF-B734-DB3E21651091}" type="sibTrans" cxnId="{1E40D17A-F17F-4865-AD5F-31E9BECD5137}">
      <dgm:prSet/>
      <dgm:spPr/>
      <dgm:t>
        <a:bodyPr/>
        <a:lstStyle/>
        <a:p>
          <a:endParaRPr lang="es-ES"/>
        </a:p>
      </dgm:t>
    </dgm:pt>
    <dgm:pt modelId="{BEAE27D2-7531-44E4-B349-41AF76A4B95B}">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1800" dirty="0" smtClean="0">
              <a:latin typeface="Arial" panose="020B0604020202020204" pitchFamily="34" charset="0"/>
              <a:cs typeface="Arial" panose="020B0604020202020204" pitchFamily="34" charset="0"/>
            </a:rPr>
            <a:t>Lo cual nos garantiza así la identificación y control de los peligros potenciales en donde </a:t>
          </a:r>
          <a:r>
            <a:rPr lang="es-PE" sz="1800" dirty="0" smtClean="0">
              <a:latin typeface="Arial" panose="020B0604020202020204" pitchFamily="34" charset="0"/>
              <a:cs typeface="Arial" panose="020B0604020202020204" pitchFamily="34" charset="0"/>
            </a:rPr>
            <a:t>se distinga el proceso principal, de los procesos adyacentes complementarios</a:t>
          </a:r>
          <a:endParaRPr lang="es-ES" sz="1800" dirty="0">
            <a:latin typeface="Arial" panose="020B0604020202020204" pitchFamily="34" charset="0"/>
            <a:cs typeface="Arial" panose="020B0604020202020204" pitchFamily="34" charset="0"/>
          </a:endParaRPr>
        </a:p>
      </dgm:t>
    </dgm:pt>
    <dgm:pt modelId="{3F531965-7B6F-40D4-8DE7-F3E7FA4757B8}" type="parTrans" cxnId="{2431FB1A-D5B9-4D33-8820-7101AB4A8036}">
      <dgm:prSet/>
      <dgm:spPr/>
      <dgm:t>
        <a:bodyPr/>
        <a:lstStyle/>
        <a:p>
          <a:endParaRPr lang="es-ES"/>
        </a:p>
      </dgm:t>
    </dgm:pt>
    <dgm:pt modelId="{11433BC2-CB87-46B3-A13A-E55924EA8C4B}" type="sibTrans" cxnId="{2431FB1A-D5B9-4D33-8820-7101AB4A8036}">
      <dgm:prSet/>
      <dgm:spPr/>
      <dgm:t>
        <a:bodyPr/>
        <a:lstStyle/>
        <a:p>
          <a:endParaRPr lang="es-ES"/>
        </a:p>
      </dgm:t>
    </dgm:pt>
    <dgm:pt modelId="{2BB843B1-229F-4A7F-A8EE-4EA20DF711C2}" type="pres">
      <dgm:prSet presAssocID="{0D256CD2-1B8E-42D0-8823-15A9F8C6A34F}" presName="Name0" presStyleCnt="0">
        <dgm:presLayoutVars>
          <dgm:dir/>
          <dgm:animLvl val="lvl"/>
          <dgm:resizeHandles val="exact"/>
        </dgm:presLayoutVars>
      </dgm:prSet>
      <dgm:spPr/>
    </dgm:pt>
    <dgm:pt modelId="{36840E78-6296-46DE-A310-3E78698DA10B}" type="pres">
      <dgm:prSet presAssocID="{F3C9C625-2AAC-4FA5-BF4F-5C58A0ACEF7B}" presName="parTxOnly" presStyleLbl="node1" presStyleIdx="0" presStyleCnt="2">
        <dgm:presLayoutVars>
          <dgm:chMax val="0"/>
          <dgm:chPref val="0"/>
          <dgm:bulletEnabled val="1"/>
        </dgm:presLayoutVars>
      </dgm:prSet>
      <dgm:spPr/>
    </dgm:pt>
    <dgm:pt modelId="{1762D2D9-24B6-4698-B472-8DB90404A7FC}" type="pres">
      <dgm:prSet presAssocID="{DD350435-4128-42EF-B734-DB3E21651091}" presName="parTxOnlySpace" presStyleCnt="0"/>
      <dgm:spPr/>
    </dgm:pt>
    <dgm:pt modelId="{BDDDD433-1994-48BC-94CB-5F5CF1EF4F07}" type="pres">
      <dgm:prSet presAssocID="{BEAE27D2-7531-44E4-B349-41AF76A4B95B}" presName="parTxOnly" presStyleLbl="node1" presStyleIdx="1" presStyleCnt="2">
        <dgm:presLayoutVars>
          <dgm:chMax val="0"/>
          <dgm:chPref val="0"/>
          <dgm:bulletEnabled val="1"/>
        </dgm:presLayoutVars>
      </dgm:prSet>
      <dgm:spPr/>
    </dgm:pt>
  </dgm:ptLst>
  <dgm:cxnLst>
    <dgm:cxn modelId="{1E40D17A-F17F-4865-AD5F-31E9BECD5137}" srcId="{0D256CD2-1B8E-42D0-8823-15A9F8C6A34F}" destId="{F3C9C625-2AAC-4FA5-BF4F-5C58A0ACEF7B}" srcOrd="0" destOrd="0" parTransId="{6190D71F-BC16-4BD1-863F-4D2D485E3758}" sibTransId="{DD350435-4128-42EF-B734-DB3E21651091}"/>
    <dgm:cxn modelId="{4F687A15-B894-490E-99F3-4DA3D2AC54C4}" type="presOf" srcId="{0D256CD2-1B8E-42D0-8823-15A9F8C6A34F}" destId="{2BB843B1-229F-4A7F-A8EE-4EA20DF711C2}" srcOrd="0" destOrd="0" presId="urn:microsoft.com/office/officeart/2005/8/layout/chevron1"/>
    <dgm:cxn modelId="{2431FB1A-D5B9-4D33-8820-7101AB4A8036}" srcId="{0D256CD2-1B8E-42D0-8823-15A9F8C6A34F}" destId="{BEAE27D2-7531-44E4-B349-41AF76A4B95B}" srcOrd="1" destOrd="0" parTransId="{3F531965-7B6F-40D4-8DE7-F3E7FA4757B8}" sibTransId="{11433BC2-CB87-46B3-A13A-E55924EA8C4B}"/>
    <dgm:cxn modelId="{E547FE98-440F-45C3-B67B-CF20610D6001}" type="presOf" srcId="{F3C9C625-2AAC-4FA5-BF4F-5C58A0ACEF7B}" destId="{36840E78-6296-46DE-A310-3E78698DA10B}" srcOrd="0" destOrd="0" presId="urn:microsoft.com/office/officeart/2005/8/layout/chevron1"/>
    <dgm:cxn modelId="{ADC2205B-DFFC-4D06-9358-915A4209C110}" type="presOf" srcId="{BEAE27D2-7531-44E4-B349-41AF76A4B95B}" destId="{BDDDD433-1994-48BC-94CB-5F5CF1EF4F07}" srcOrd="0" destOrd="0" presId="urn:microsoft.com/office/officeart/2005/8/layout/chevron1"/>
    <dgm:cxn modelId="{AD52A798-3758-4797-819F-FD7C3F230FB2}" type="presParOf" srcId="{2BB843B1-229F-4A7F-A8EE-4EA20DF711C2}" destId="{36840E78-6296-46DE-A310-3E78698DA10B}" srcOrd="0" destOrd="0" presId="urn:microsoft.com/office/officeart/2005/8/layout/chevron1"/>
    <dgm:cxn modelId="{C08A91D6-5B1E-4980-B02C-95784433E6AD}" type="presParOf" srcId="{2BB843B1-229F-4A7F-A8EE-4EA20DF711C2}" destId="{1762D2D9-24B6-4698-B472-8DB90404A7FC}" srcOrd="1" destOrd="0" presId="urn:microsoft.com/office/officeart/2005/8/layout/chevron1"/>
    <dgm:cxn modelId="{D0E7CC76-EFD5-4005-B2AB-5E94CEC57D07}" type="presParOf" srcId="{2BB843B1-229F-4A7F-A8EE-4EA20DF711C2}" destId="{BDDDD433-1994-48BC-94CB-5F5CF1EF4F07}"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18CDE3-FE3A-4E82-AFF8-93619A6413C9}" type="doc">
      <dgm:prSet loTypeId="urn:microsoft.com/office/officeart/2005/8/layout/hProcess9" loCatId="process" qsTypeId="urn:microsoft.com/office/officeart/2005/8/quickstyle/simple1" qsCatId="simple" csTypeId="urn:microsoft.com/office/officeart/2005/8/colors/accent3_5" csCatId="accent3" phldr="1"/>
      <dgm:spPr/>
      <dgm:t>
        <a:bodyPr/>
        <a:lstStyle/>
        <a:p>
          <a:endParaRPr lang="es-ES"/>
        </a:p>
      </dgm:t>
    </dgm:pt>
    <dgm:pt modelId="{BC0ECACB-CF2D-4B5F-B029-05C41D7FB82D}">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600" dirty="0" smtClean="0">
              <a:latin typeface="Arial" panose="020B0604020202020204" pitchFamily="34" charset="0"/>
              <a:cs typeface="Arial" panose="020B0604020202020204" pitchFamily="34" charset="0"/>
            </a:rPr>
            <a:t>Estos resultados apoyan a (</a:t>
          </a:r>
          <a:r>
            <a:rPr lang="es-ES" sz="1600" dirty="0" err="1" smtClean="0">
              <a:latin typeface="Arial" panose="020B0604020202020204" pitchFamily="34" charset="0"/>
              <a:cs typeface="Arial" panose="020B0604020202020204" pitchFamily="34" charset="0"/>
            </a:rPr>
            <a:t>Ablan</a:t>
          </a:r>
          <a:r>
            <a:rPr lang="es-ES" sz="1600" dirty="0" smtClean="0">
              <a:latin typeface="Arial" panose="020B0604020202020204" pitchFamily="34" charset="0"/>
              <a:cs typeface="Arial" panose="020B0604020202020204" pitchFamily="34" charset="0"/>
            </a:rPr>
            <a:t>, 2000) las empresas agroalimentarias deben tener en cuenta todos sus peligros, identificarlos y reportarlos para poder preverlos en cada fase, etapas o procedimiento desde la elaboración primaria hasta el punto de consumo, donde se aplica el control para evitar, eliminar o reducir un peligro a la inocuidad del alimento a un nivel admisible e implantar los puntos críticos de control </a:t>
          </a:r>
          <a:endParaRPr lang="es-ES" sz="1600" dirty="0">
            <a:latin typeface="Arial" panose="020B0604020202020204" pitchFamily="34" charset="0"/>
            <a:cs typeface="Arial" panose="020B0604020202020204" pitchFamily="34" charset="0"/>
          </a:endParaRPr>
        </a:p>
      </dgm:t>
    </dgm:pt>
    <dgm:pt modelId="{D5ED5DA0-EAC1-46C5-82FA-6F1221D72594}" type="parTrans" cxnId="{A5745345-2DC6-4DD1-B518-8B531B486DE6}">
      <dgm:prSet/>
      <dgm:spPr/>
      <dgm:t>
        <a:bodyPr/>
        <a:lstStyle/>
        <a:p>
          <a:endParaRPr lang="es-ES"/>
        </a:p>
      </dgm:t>
    </dgm:pt>
    <dgm:pt modelId="{295C2B4C-9D5A-4E7A-88F1-ECEFA2FFBEB7}" type="sibTrans" cxnId="{A5745345-2DC6-4DD1-B518-8B531B486DE6}">
      <dgm:prSet/>
      <dgm:spPr/>
      <dgm:t>
        <a:bodyPr/>
        <a:lstStyle/>
        <a:p>
          <a:endParaRPr lang="es-ES"/>
        </a:p>
      </dgm:t>
    </dgm:pt>
    <dgm:pt modelId="{C696782C-E6FB-4201-BA3F-BE6AAD2B0565}" type="pres">
      <dgm:prSet presAssocID="{C818CDE3-FE3A-4E82-AFF8-93619A6413C9}" presName="CompostProcess" presStyleCnt="0">
        <dgm:presLayoutVars>
          <dgm:dir/>
          <dgm:resizeHandles val="exact"/>
        </dgm:presLayoutVars>
      </dgm:prSet>
      <dgm:spPr/>
    </dgm:pt>
    <dgm:pt modelId="{B8844C1C-E680-4DD6-9A1F-F152692FD62A}" type="pres">
      <dgm:prSet presAssocID="{C818CDE3-FE3A-4E82-AFF8-93619A6413C9}" presName="arrow" presStyleLbl="bgShp" presStyleIdx="0" presStyleCnt="1"/>
      <dgm:spPr/>
    </dgm:pt>
    <dgm:pt modelId="{FCB4DD9F-3A7D-47F8-A1EA-2D3E8102527B}" type="pres">
      <dgm:prSet presAssocID="{C818CDE3-FE3A-4E82-AFF8-93619A6413C9}" presName="linearProcess" presStyleCnt="0"/>
      <dgm:spPr/>
    </dgm:pt>
    <dgm:pt modelId="{F9884A97-4E1C-4FBC-806E-944D17A8BBA1}" type="pres">
      <dgm:prSet presAssocID="{BC0ECACB-CF2D-4B5F-B029-05C41D7FB82D}" presName="textNode" presStyleLbl="node1" presStyleIdx="0" presStyleCnt="1">
        <dgm:presLayoutVars>
          <dgm:bulletEnabled val="1"/>
        </dgm:presLayoutVars>
      </dgm:prSet>
      <dgm:spPr/>
    </dgm:pt>
  </dgm:ptLst>
  <dgm:cxnLst>
    <dgm:cxn modelId="{F5FA8798-DC7B-4009-BA55-DA0E027F158D}" type="presOf" srcId="{BC0ECACB-CF2D-4B5F-B029-05C41D7FB82D}" destId="{F9884A97-4E1C-4FBC-806E-944D17A8BBA1}" srcOrd="0" destOrd="0" presId="urn:microsoft.com/office/officeart/2005/8/layout/hProcess9"/>
    <dgm:cxn modelId="{A5745345-2DC6-4DD1-B518-8B531B486DE6}" srcId="{C818CDE3-FE3A-4E82-AFF8-93619A6413C9}" destId="{BC0ECACB-CF2D-4B5F-B029-05C41D7FB82D}" srcOrd="0" destOrd="0" parTransId="{D5ED5DA0-EAC1-46C5-82FA-6F1221D72594}" sibTransId="{295C2B4C-9D5A-4E7A-88F1-ECEFA2FFBEB7}"/>
    <dgm:cxn modelId="{1F013DDF-730C-4BFC-972B-2A211F9685D3}" type="presOf" srcId="{C818CDE3-FE3A-4E82-AFF8-93619A6413C9}" destId="{C696782C-E6FB-4201-BA3F-BE6AAD2B0565}" srcOrd="0" destOrd="0" presId="urn:microsoft.com/office/officeart/2005/8/layout/hProcess9"/>
    <dgm:cxn modelId="{9BAADB10-661F-49E3-81DC-E1DEFF24779E}" type="presParOf" srcId="{C696782C-E6FB-4201-BA3F-BE6AAD2B0565}" destId="{B8844C1C-E680-4DD6-9A1F-F152692FD62A}" srcOrd="0" destOrd="0" presId="urn:microsoft.com/office/officeart/2005/8/layout/hProcess9"/>
    <dgm:cxn modelId="{7AD67E43-2551-4300-881A-466887EF743D}" type="presParOf" srcId="{C696782C-E6FB-4201-BA3F-BE6AAD2B0565}" destId="{FCB4DD9F-3A7D-47F8-A1EA-2D3E8102527B}" srcOrd="1" destOrd="0" presId="urn:microsoft.com/office/officeart/2005/8/layout/hProcess9"/>
    <dgm:cxn modelId="{A4E6E5F6-07C1-4078-9909-D3B6F4E5CE15}" type="presParOf" srcId="{FCB4DD9F-3A7D-47F8-A1EA-2D3E8102527B}" destId="{F9884A97-4E1C-4FBC-806E-944D17A8BBA1}" srcOrd="0"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B49CD4-5748-4F82-BA5A-3E9D8ECDA861}" type="doc">
      <dgm:prSet loTypeId="urn:microsoft.com/office/officeart/2005/8/layout/arrow4" loCatId="process" qsTypeId="urn:microsoft.com/office/officeart/2005/8/quickstyle/simple5" qsCatId="simple" csTypeId="urn:microsoft.com/office/officeart/2005/8/colors/colorful4" csCatId="colorful" phldr="1"/>
      <dgm:spPr/>
    </dgm:pt>
    <dgm:pt modelId="{E374A2C0-2F55-4442-A650-53D13753E52E}">
      <dgm:prSet phldrT="[Texto]"/>
      <dgm:spPr/>
      <dgm:t>
        <a:bodyPr/>
        <a:lstStyle/>
        <a:p>
          <a:r>
            <a:rPr lang="es-ES" dirty="0" smtClean="0">
              <a:latin typeface="Arial" panose="020B0604020202020204" pitchFamily="34" charset="0"/>
              <a:cs typeface="Arial" panose="020B0604020202020204" pitchFamily="34" charset="0"/>
            </a:rPr>
            <a:t>Estos resultados concuerdan con  (Martínez, 2002)  el 85% de las pequeñas y medianas empresas no capacitan a sus empleados, no diseñan planes de negocio y quiebran. </a:t>
          </a:r>
        </a:p>
        <a:p>
          <a:endParaRPr lang="es-ES" dirty="0" smtClean="0">
            <a:latin typeface="Arial" panose="020B0604020202020204" pitchFamily="34" charset="0"/>
            <a:cs typeface="Arial" panose="020B0604020202020204" pitchFamily="34" charset="0"/>
          </a:endParaRPr>
        </a:p>
      </dgm:t>
    </dgm:pt>
    <dgm:pt modelId="{9DEDBCFC-1B05-487A-8CA9-C37A9C41470B}" type="parTrans" cxnId="{E4E44211-78B1-458B-8A49-062343FD5964}">
      <dgm:prSet/>
      <dgm:spPr/>
      <dgm:t>
        <a:bodyPr/>
        <a:lstStyle/>
        <a:p>
          <a:endParaRPr lang="es-ES"/>
        </a:p>
      </dgm:t>
    </dgm:pt>
    <dgm:pt modelId="{F709F8E7-114A-4D85-8240-DD177B0412E6}" type="sibTrans" cxnId="{E4E44211-78B1-458B-8A49-062343FD5964}">
      <dgm:prSet/>
      <dgm:spPr/>
      <dgm:t>
        <a:bodyPr/>
        <a:lstStyle/>
        <a:p>
          <a:endParaRPr lang="es-ES"/>
        </a:p>
      </dgm:t>
    </dgm:pt>
    <dgm:pt modelId="{C0D50A1B-3295-4A30-AD35-C0AFFF2F7F14}">
      <dgm:prSet phldrT="[Texto]"/>
      <dgm:spPr/>
      <dgm:t>
        <a:bodyPr/>
        <a:lstStyle/>
        <a:p>
          <a:r>
            <a:rPr lang="es-ES" dirty="0" smtClean="0">
              <a:latin typeface="Arial" panose="020B0604020202020204" pitchFamily="34" charset="0"/>
              <a:cs typeface="Arial" panose="020B0604020202020204" pitchFamily="34" charset="0"/>
            </a:rPr>
            <a:t>Por ende la capacitación a los empleados es imprescindible ya que no se relaciona simplemente con la obtención de las altos objetivos de la empresa, sino también con todas las actividades que van desde las habilidades motrices hasta el desarrollo de un conocimiento técnico complejo, consecuentemente a esto ocurren menos accidentes, peligros y factores de riesgo que puedan comprometer al producto</a:t>
          </a:r>
        </a:p>
      </dgm:t>
    </dgm:pt>
    <dgm:pt modelId="{1948955F-49D6-4168-930F-B241AA30B9E5}" type="parTrans" cxnId="{AF497D09-026A-4A69-85E5-3B78B8B3AFFA}">
      <dgm:prSet/>
      <dgm:spPr/>
      <dgm:t>
        <a:bodyPr/>
        <a:lstStyle/>
        <a:p>
          <a:endParaRPr lang="es-ES"/>
        </a:p>
      </dgm:t>
    </dgm:pt>
    <dgm:pt modelId="{0CCA26DC-BBAA-4714-92DF-0732806A6D63}" type="sibTrans" cxnId="{AF497D09-026A-4A69-85E5-3B78B8B3AFFA}">
      <dgm:prSet/>
      <dgm:spPr/>
      <dgm:t>
        <a:bodyPr/>
        <a:lstStyle/>
        <a:p>
          <a:endParaRPr lang="es-ES"/>
        </a:p>
      </dgm:t>
    </dgm:pt>
    <dgm:pt modelId="{809C7529-57F4-43D3-AE87-3DFA6901255B}" type="pres">
      <dgm:prSet presAssocID="{FAB49CD4-5748-4F82-BA5A-3E9D8ECDA861}" presName="compositeShape" presStyleCnt="0">
        <dgm:presLayoutVars>
          <dgm:chMax val="2"/>
          <dgm:dir/>
          <dgm:resizeHandles val="exact"/>
        </dgm:presLayoutVars>
      </dgm:prSet>
      <dgm:spPr/>
    </dgm:pt>
    <dgm:pt modelId="{3BD06161-2698-43DD-8185-75BB06BEE2AA}" type="pres">
      <dgm:prSet presAssocID="{E374A2C0-2F55-4442-A650-53D13753E52E}" presName="upArrow" presStyleLbl="node1" presStyleIdx="0" presStyleCnt="2"/>
      <dgm:spPr/>
    </dgm:pt>
    <dgm:pt modelId="{3F6183DF-8A07-40A6-B9CE-E05B371F74BE}" type="pres">
      <dgm:prSet presAssocID="{E374A2C0-2F55-4442-A650-53D13753E52E}" presName="upArrowText" presStyleLbl="revTx" presStyleIdx="0" presStyleCnt="2">
        <dgm:presLayoutVars>
          <dgm:chMax val="0"/>
          <dgm:bulletEnabled val="1"/>
        </dgm:presLayoutVars>
      </dgm:prSet>
      <dgm:spPr/>
    </dgm:pt>
    <dgm:pt modelId="{476F094B-E280-482A-A3A3-8882B0AE16F5}" type="pres">
      <dgm:prSet presAssocID="{C0D50A1B-3295-4A30-AD35-C0AFFF2F7F14}" presName="downArrow" presStyleLbl="node1" presStyleIdx="1" presStyleCnt="2"/>
      <dgm:spPr/>
    </dgm:pt>
    <dgm:pt modelId="{68B3EA21-E529-406C-A5F2-614696397975}" type="pres">
      <dgm:prSet presAssocID="{C0D50A1B-3295-4A30-AD35-C0AFFF2F7F14}" presName="downArrowText" presStyleLbl="revTx" presStyleIdx="1" presStyleCnt="2">
        <dgm:presLayoutVars>
          <dgm:chMax val="0"/>
          <dgm:bulletEnabled val="1"/>
        </dgm:presLayoutVars>
      </dgm:prSet>
      <dgm:spPr/>
      <dgm:t>
        <a:bodyPr/>
        <a:lstStyle/>
        <a:p>
          <a:endParaRPr lang="es-ES"/>
        </a:p>
      </dgm:t>
    </dgm:pt>
  </dgm:ptLst>
  <dgm:cxnLst>
    <dgm:cxn modelId="{A8FAE420-6E74-4445-B95A-93658255C208}" type="presOf" srcId="{FAB49CD4-5748-4F82-BA5A-3E9D8ECDA861}" destId="{809C7529-57F4-43D3-AE87-3DFA6901255B}" srcOrd="0" destOrd="0" presId="urn:microsoft.com/office/officeart/2005/8/layout/arrow4"/>
    <dgm:cxn modelId="{AF497D09-026A-4A69-85E5-3B78B8B3AFFA}" srcId="{FAB49CD4-5748-4F82-BA5A-3E9D8ECDA861}" destId="{C0D50A1B-3295-4A30-AD35-C0AFFF2F7F14}" srcOrd="1" destOrd="0" parTransId="{1948955F-49D6-4168-930F-B241AA30B9E5}" sibTransId="{0CCA26DC-BBAA-4714-92DF-0732806A6D63}"/>
    <dgm:cxn modelId="{AF939F2E-380C-4B40-A684-78A2CCF3C495}" type="presOf" srcId="{C0D50A1B-3295-4A30-AD35-C0AFFF2F7F14}" destId="{68B3EA21-E529-406C-A5F2-614696397975}" srcOrd="0" destOrd="0" presId="urn:microsoft.com/office/officeart/2005/8/layout/arrow4"/>
    <dgm:cxn modelId="{E4E44211-78B1-458B-8A49-062343FD5964}" srcId="{FAB49CD4-5748-4F82-BA5A-3E9D8ECDA861}" destId="{E374A2C0-2F55-4442-A650-53D13753E52E}" srcOrd="0" destOrd="0" parTransId="{9DEDBCFC-1B05-487A-8CA9-C37A9C41470B}" sibTransId="{F709F8E7-114A-4D85-8240-DD177B0412E6}"/>
    <dgm:cxn modelId="{4C697301-C276-4AF8-912F-87001B633BAA}" type="presOf" srcId="{E374A2C0-2F55-4442-A650-53D13753E52E}" destId="{3F6183DF-8A07-40A6-B9CE-E05B371F74BE}" srcOrd="0" destOrd="0" presId="urn:microsoft.com/office/officeart/2005/8/layout/arrow4"/>
    <dgm:cxn modelId="{70A329E0-4C8D-421E-AEA6-FC3B3951605E}" type="presParOf" srcId="{809C7529-57F4-43D3-AE87-3DFA6901255B}" destId="{3BD06161-2698-43DD-8185-75BB06BEE2AA}" srcOrd="0" destOrd="0" presId="urn:microsoft.com/office/officeart/2005/8/layout/arrow4"/>
    <dgm:cxn modelId="{C39B9256-1EBC-4046-834A-6157E987A37A}" type="presParOf" srcId="{809C7529-57F4-43D3-AE87-3DFA6901255B}" destId="{3F6183DF-8A07-40A6-B9CE-E05B371F74BE}" srcOrd="1" destOrd="0" presId="urn:microsoft.com/office/officeart/2005/8/layout/arrow4"/>
    <dgm:cxn modelId="{A9732297-7E81-407F-8417-136ED1259E0C}" type="presParOf" srcId="{809C7529-57F4-43D3-AE87-3DFA6901255B}" destId="{476F094B-E280-482A-A3A3-8882B0AE16F5}" srcOrd="2" destOrd="0" presId="urn:microsoft.com/office/officeart/2005/8/layout/arrow4"/>
    <dgm:cxn modelId="{0D4C813E-2357-4377-8156-F879079ED0A5}" type="presParOf" srcId="{809C7529-57F4-43D3-AE87-3DFA6901255B}" destId="{68B3EA21-E529-406C-A5F2-614696397975}" srcOrd="3" destOrd="0" presId="urn:microsoft.com/office/officeart/2005/8/layout/arrow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B5FED9-4B54-43C2-BD91-726E66DE2BBF}" type="doc">
      <dgm:prSet loTypeId="urn:microsoft.com/office/officeart/2008/layout/VerticalCircleList" loCatId="list" qsTypeId="urn:microsoft.com/office/officeart/2005/8/quickstyle/simple4" qsCatId="simple" csTypeId="urn:microsoft.com/office/officeart/2005/8/colors/colorful4" csCatId="colorful" phldr="1"/>
      <dgm:spPr/>
    </dgm:pt>
    <dgm:pt modelId="{D64B338C-6771-476C-8B0C-6308C50D07DD}">
      <dgm:prSet phldrT="[Texto]"/>
      <dgm:spPr/>
      <dgm:t>
        <a:bodyPr/>
        <a:lstStyle/>
        <a:p>
          <a:r>
            <a:rPr lang="es-ES" dirty="0" smtClean="0">
              <a:latin typeface="Arial" panose="020B0604020202020204" pitchFamily="34" charset="0"/>
              <a:cs typeface="Arial" panose="020B0604020202020204" pitchFamily="34" charset="0"/>
            </a:rPr>
            <a:t>Este resultado es consiente con (</a:t>
          </a:r>
          <a:r>
            <a:rPr lang="es-ES" dirty="0" err="1" smtClean="0">
              <a:latin typeface="Arial" panose="020B0604020202020204" pitchFamily="34" charset="0"/>
              <a:cs typeface="Arial" panose="020B0604020202020204" pitchFamily="34" charset="0"/>
            </a:rPr>
            <a:t>Couto</a:t>
          </a:r>
          <a:r>
            <a:rPr lang="es-ES" dirty="0" smtClean="0">
              <a:latin typeface="Arial" panose="020B0604020202020204" pitchFamily="34" charset="0"/>
              <a:cs typeface="Arial" panose="020B0604020202020204" pitchFamily="34" charset="0"/>
            </a:rPr>
            <a:t>, 2008) para poder certificar la higiene de los alimentos las empresas tienen que llevar los controles en cada fase de la cadena alimentaria, esto potenciara la inocuidad de los alimentos permitiendo que las empresas determinen riesgos concretos, prevengan problemas y adopten medidas preventivas para evitarlos</a:t>
          </a:r>
          <a:endParaRPr lang="es-ES" dirty="0">
            <a:latin typeface="Arial" panose="020B0604020202020204" pitchFamily="34" charset="0"/>
            <a:cs typeface="Arial" panose="020B0604020202020204" pitchFamily="34" charset="0"/>
          </a:endParaRPr>
        </a:p>
      </dgm:t>
    </dgm:pt>
    <dgm:pt modelId="{1CBEA394-FBA3-4A8E-8616-E884DEE1C796}" type="parTrans" cxnId="{56BD4850-246C-4733-B0A4-D75361DCF4EE}">
      <dgm:prSet/>
      <dgm:spPr/>
      <dgm:t>
        <a:bodyPr/>
        <a:lstStyle/>
        <a:p>
          <a:endParaRPr lang="es-ES"/>
        </a:p>
      </dgm:t>
    </dgm:pt>
    <dgm:pt modelId="{B5F37D37-5E47-463C-AE78-E24CD8100510}" type="sibTrans" cxnId="{56BD4850-246C-4733-B0A4-D75361DCF4EE}">
      <dgm:prSet/>
      <dgm:spPr/>
      <dgm:t>
        <a:bodyPr/>
        <a:lstStyle/>
        <a:p>
          <a:endParaRPr lang="es-ES"/>
        </a:p>
      </dgm:t>
    </dgm:pt>
    <dgm:pt modelId="{4722F6CF-8497-4736-ABCD-AA5CDC9AF15F}">
      <dgm:prSet phldrT="[Texto]"/>
      <dgm:spPr/>
      <dgm:t>
        <a:bodyPr/>
        <a:lstStyle/>
        <a:p>
          <a:r>
            <a:rPr lang="es-ES" dirty="0" smtClean="0">
              <a:latin typeface="Arial" panose="020B0604020202020204" pitchFamily="34" charset="0"/>
              <a:cs typeface="Arial" panose="020B0604020202020204" pitchFamily="34" charset="0"/>
            </a:rPr>
            <a:t>En la actualidad en muchos países las micro, pequeñas y medianas empresas no han incorporado en sus mecanismos de regulación medidas preventivas para la inocuidad de los productos, siendo el personal uno de los factores más importantes para cumplir con este parámetro </a:t>
          </a:r>
          <a:endParaRPr lang="es-ES" dirty="0">
            <a:latin typeface="Arial" panose="020B0604020202020204" pitchFamily="34" charset="0"/>
            <a:cs typeface="Arial" panose="020B0604020202020204" pitchFamily="34" charset="0"/>
          </a:endParaRPr>
        </a:p>
      </dgm:t>
    </dgm:pt>
    <dgm:pt modelId="{44138261-727B-4467-84A1-6A98DC09DF40}" type="parTrans" cxnId="{5B75F2E5-DF59-43E0-94C2-5BBFF3C68F25}">
      <dgm:prSet/>
      <dgm:spPr/>
      <dgm:t>
        <a:bodyPr/>
        <a:lstStyle/>
        <a:p>
          <a:endParaRPr lang="es-ES"/>
        </a:p>
      </dgm:t>
    </dgm:pt>
    <dgm:pt modelId="{8D564246-0A8C-4306-BBD4-BF5D95BFB03D}" type="sibTrans" cxnId="{5B75F2E5-DF59-43E0-94C2-5BBFF3C68F25}">
      <dgm:prSet/>
      <dgm:spPr/>
      <dgm:t>
        <a:bodyPr/>
        <a:lstStyle/>
        <a:p>
          <a:endParaRPr lang="es-ES"/>
        </a:p>
      </dgm:t>
    </dgm:pt>
    <dgm:pt modelId="{C59B5F79-9524-4185-AC91-915733BBF9AF}" type="pres">
      <dgm:prSet presAssocID="{83B5FED9-4B54-43C2-BD91-726E66DE2BBF}" presName="Name0" presStyleCnt="0">
        <dgm:presLayoutVars>
          <dgm:dir/>
        </dgm:presLayoutVars>
      </dgm:prSet>
      <dgm:spPr/>
    </dgm:pt>
    <dgm:pt modelId="{D28AD05C-A46E-4405-A60B-BCD79BEDB1CF}" type="pres">
      <dgm:prSet presAssocID="{D64B338C-6771-476C-8B0C-6308C50D07DD}" presName="noChildren" presStyleCnt="0"/>
      <dgm:spPr/>
    </dgm:pt>
    <dgm:pt modelId="{5884845C-E2FB-4FFD-952F-3D5D8BD667C3}" type="pres">
      <dgm:prSet presAssocID="{D64B338C-6771-476C-8B0C-6308C50D07DD}" presName="gap" presStyleCnt="0"/>
      <dgm:spPr/>
    </dgm:pt>
    <dgm:pt modelId="{8B995138-520F-4867-B2C2-CE96B17ABD63}" type="pres">
      <dgm:prSet presAssocID="{D64B338C-6771-476C-8B0C-6308C50D07DD}" presName="medCircle2" presStyleLbl="vennNode1" presStyleIdx="0" presStyleCnt="2"/>
      <dgm:spPr/>
    </dgm:pt>
    <dgm:pt modelId="{DC28A92D-3A66-4C78-B0AB-13FA59166ABE}" type="pres">
      <dgm:prSet presAssocID="{D64B338C-6771-476C-8B0C-6308C50D07DD}" presName="txLvlOnly1" presStyleLbl="revTx" presStyleIdx="0" presStyleCnt="2"/>
      <dgm:spPr/>
    </dgm:pt>
    <dgm:pt modelId="{E06045A4-56A9-4ADE-B31A-B9DC2CA950F6}" type="pres">
      <dgm:prSet presAssocID="{4722F6CF-8497-4736-ABCD-AA5CDC9AF15F}" presName="noChildren" presStyleCnt="0"/>
      <dgm:spPr/>
    </dgm:pt>
    <dgm:pt modelId="{9F1E4CAB-43DC-4075-91D1-0338AA1281F7}" type="pres">
      <dgm:prSet presAssocID="{4722F6CF-8497-4736-ABCD-AA5CDC9AF15F}" presName="gap" presStyleCnt="0"/>
      <dgm:spPr/>
    </dgm:pt>
    <dgm:pt modelId="{7DC666BF-FBB4-43CC-AB4B-CDA92CDEE647}" type="pres">
      <dgm:prSet presAssocID="{4722F6CF-8497-4736-ABCD-AA5CDC9AF15F}" presName="medCircle2" presStyleLbl="vennNode1" presStyleIdx="1" presStyleCnt="2"/>
      <dgm:spPr/>
    </dgm:pt>
    <dgm:pt modelId="{9EB20C07-B235-4D44-BEE5-EA2ADFE2AED4}" type="pres">
      <dgm:prSet presAssocID="{4722F6CF-8497-4736-ABCD-AA5CDC9AF15F}" presName="txLvlOnly1" presStyleLbl="revTx" presStyleIdx="1" presStyleCnt="2"/>
      <dgm:spPr/>
    </dgm:pt>
  </dgm:ptLst>
  <dgm:cxnLst>
    <dgm:cxn modelId="{F14D5873-9277-4108-BD53-146C854F53F3}" type="presOf" srcId="{D64B338C-6771-476C-8B0C-6308C50D07DD}" destId="{DC28A92D-3A66-4C78-B0AB-13FA59166ABE}" srcOrd="0" destOrd="0" presId="urn:microsoft.com/office/officeart/2008/layout/VerticalCircleList"/>
    <dgm:cxn modelId="{358E534B-FC71-4FCD-8524-DAEBD6198954}" type="presOf" srcId="{83B5FED9-4B54-43C2-BD91-726E66DE2BBF}" destId="{C59B5F79-9524-4185-AC91-915733BBF9AF}" srcOrd="0" destOrd="0" presId="urn:microsoft.com/office/officeart/2008/layout/VerticalCircleList"/>
    <dgm:cxn modelId="{5B75F2E5-DF59-43E0-94C2-5BBFF3C68F25}" srcId="{83B5FED9-4B54-43C2-BD91-726E66DE2BBF}" destId="{4722F6CF-8497-4736-ABCD-AA5CDC9AF15F}" srcOrd="1" destOrd="0" parTransId="{44138261-727B-4467-84A1-6A98DC09DF40}" sibTransId="{8D564246-0A8C-4306-BBD4-BF5D95BFB03D}"/>
    <dgm:cxn modelId="{56BD4850-246C-4733-B0A4-D75361DCF4EE}" srcId="{83B5FED9-4B54-43C2-BD91-726E66DE2BBF}" destId="{D64B338C-6771-476C-8B0C-6308C50D07DD}" srcOrd="0" destOrd="0" parTransId="{1CBEA394-FBA3-4A8E-8616-E884DEE1C796}" sibTransId="{B5F37D37-5E47-463C-AE78-E24CD8100510}"/>
    <dgm:cxn modelId="{14DE48B9-72E9-4CDA-BBDD-0BDFB93ACD9E}" type="presOf" srcId="{4722F6CF-8497-4736-ABCD-AA5CDC9AF15F}" destId="{9EB20C07-B235-4D44-BEE5-EA2ADFE2AED4}" srcOrd="0" destOrd="0" presId="urn:microsoft.com/office/officeart/2008/layout/VerticalCircleList"/>
    <dgm:cxn modelId="{72E9D644-6950-4F29-8BDE-AE3B32221ED0}" type="presParOf" srcId="{C59B5F79-9524-4185-AC91-915733BBF9AF}" destId="{D28AD05C-A46E-4405-A60B-BCD79BEDB1CF}" srcOrd="0" destOrd="0" presId="urn:microsoft.com/office/officeart/2008/layout/VerticalCircleList"/>
    <dgm:cxn modelId="{9562A412-09DB-4FC1-8F45-3FFAA98B205F}" type="presParOf" srcId="{D28AD05C-A46E-4405-A60B-BCD79BEDB1CF}" destId="{5884845C-E2FB-4FFD-952F-3D5D8BD667C3}" srcOrd="0" destOrd="0" presId="urn:microsoft.com/office/officeart/2008/layout/VerticalCircleList"/>
    <dgm:cxn modelId="{B68A11C0-9526-4A71-BB39-5CAD0EB96C06}" type="presParOf" srcId="{D28AD05C-A46E-4405-A60B-BCD79BEDB1CF}" destId="{8B995138-520F-4867-B2C2-CE96B17ABD63}" srcOrd="1" destOrd="0" presId="urn:microsoft.com/office/officeart/2008/layout/VerticalCircleList"/>
    <dgm:cxn modelId="{7CFA8CF2-2C29-4F18-918E-6D9A234A3765}" type="presParOf" srcId="{D28AD05C-A46E-4405-A60B-BCD79BEDB1CF}" destId="{DC28A92D-3A66-4C78-B0AB-13FA59166ABE}" srcOrd="2" destOrd="0" presId="urn:microsoft.com/office/officeart/2008/layout/VerticalCircleList"/>
    <dgm:cxn modelId="{06611961-E008-4A20-B324-123643FDAF82}" type="presParOf" srcId="{C59B5F79-9524-4185-AC91-915733BBF9AF}" destId="{E06045A4-56A9-4ADE-B31A-B9DC2CA950F6}" srcOrd="1" destOrd="0" presId="urn:microsoft.com/office/officeart/2008/layout/VerticalCircleList"/>
    <dgm:cxn modelId="{648D8FE8-1FC4-4306-B27B-13B9A0B1990F}" type="presParOf" srcId="{E06045A4-56A9-4ADE-B31A-B9DC2CA950F6}" destId="{9F1E4CAB-43DC-4075-91D1-0338AA1281F7}" srcOrd="0" destOrd="0" presId="urn:microsoft.com/office/officeart/2008/layout/VerticalCircleList"/>
    <dgm:cxn modelId="{7AFCB592-C242-492C-B4C2-CA3CE2A47A74}" type="presParOf" srcId="{E06045A4-56A9-4ADE-B31A-B9DC2CA950F6}" destId="{7DC666BF-FBB4-43CC-AB4B-CDA92CDEE647}" srcOrd="1" destOrd="0" presId="urn:microsoft.com/office/officeart/2008/layout/VerticalCircleList"/>
    <dgm:cxn modelId="{FF3197E4-86F5-451A-BC0F-E8740013537A}" type="presParOf" srcId="{E06045A4-56A9-4ADE-B31A-B9DC2CA950F6}" destId="{9EB20C07-B235-4D44-BEE5-EA2ADFE2AED4}" srcOrd="2"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B90908-BB54-4B25-9352-0AE92042CC3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97C0D46C-FC53-46F3-9CB6-BB10126337FC}">
      <dgm:prSet phldrT="[Texto]"/>
      <dgm:spPr/>
      <dgm:t>
        <a:bodyPr/>
        <a:lstStyle/>
        <a:p>
          <a:r>
            <a:rPr lang="es-ES" dirty="0" smtClean="0"/>
            <a:t>*</a:t>
          </a:r>
          <a:endParaRPr lang="es-ES" dirty="0"/>
        </a:p>
      </dgm:t>
    </dgm:pt>
    <dgm:pt modelId="{06C18124-A5EA-4B25-856E-487E0786560A}" type="parTrans" cxnId="{98BAED28-179F-4522-BD55-50DD503EC4AB}">
      <dgm:prSet/>
      <dgm:spPr/>
      <dgm:t>
        <a:bodyPr/>
        <a:lstStyle/>
        <a:p>
          <a:endParaRPr lang="es-ES"/>
        </a:p>
      </dgm:t>
    </dgm:pt>
    <dgm:pt modelId="{3FBFA493-9455-4D10-935F-87FC67C86CCA}" type="sibTrans" cxnId="{98BAED28-179F-4522-BD55-50DD503EC4AB}">
      <dgm:prSet/>
      <dgm:spPr/>
      <dgm:t>
        <a:bodyPr/>
        <a:lstStyle/>
        <a:p>
          <a:endParaRPr lang="es-ES"/>
        </a:p>
      </dgm:t>
    </dgm:pt>
    <dgm:pt modelId="{DA198CE3-CA36-4DF9-B465-18381B806F13}">
      <dgm:prSet phldrT="[Texto]"/>
      <dgm:spPr/>
      <dgm:t>
        <a:bodyPr/>
        <a:lstStyle/>
        <a:p>
          <a:r>
            <a:rPr lang="es-ES" dirty="0" smtClean="0">
              <a:latin typeface="Arial" panose="020B0604020202020204" pitchFamily="34" charset="0"/>
              <a:cs typeface="Arial" panose="020B0604020202020204" pitchFamily="34" charset="0"/>
            </a:rPr>
            <a:t>Coincidiendo con (Hernández, 2015) cada empresa agroalimentaria debe poseer equipos adecuados que cada cierto tiempo sean verificados para comprobar paulatinamente  la precisión y variabilidad, evaluándolos con un patrón calibrado como por ejemplo un termómetro patrón, soluciones buffer, etc. </a:t>
          </a:r>
          <a:endParaRPr lang="es-ES" dirty="0">
            <a:latin typeface="Arial" panose="020B0604020202020204" pitchFamily="34" charset="0"/>
            <a:cs typeface="Arial" panose="020B0604020202020204" pitchFamily="34" charset="0"/>
          </a:endParaRPr>
        </a:p>
      </dgm:t>
    </dgm:pt>
    <dgm:pt modelId="{9C16560B-EDBD-45A5-8371-3D114D8A7D6F}" type="parTrans" cxnId="{CC1016D3-05F4-44A3-A328-ADDB19ADEAD2}">
      <dgm:prSet/>
      <dgm:spPr/>
      <dgm:t>
        <a:bodyPr/>
        <a:lstStyle/>
        <a:p>
          <a:endParaRPr lang="es-ES"/>
        </a:p>
      </dgm:t>
    </dgm:pt>
    <dgm:pt modelId="{BFF9C8BD-B36F-4F6A-88E1-102AB0A19748}" type="sibTrans" cxnId="{CC1016D3-05F4-44A3-A328-ADDB19ADEAD2}">
      <dgm:prSet/>
      <dgm:spPr/>
      <dgm:t>
        <a:bodyPr/>
        <a:lstStyle/>
        <a:p>
          <a:endParaRPr lang="es-ES"/>
        </a:p>
      </dgm:t>
    </dgm:pt>
    <dgm:pt modelId="{4A2A5869-FF8F-45B9-BE80-AFACF8B33A49}">
      <dgm:prSet phldrT="[Texto]"/>
      <dgm:spPr/>
      <dgm:t>
        <a:bodyPr/>
        <a:lstStyle/>
        <a:p>
          <a:r>
            <a:rPr lang="es-ES" dirty="0" smtClean="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dgm:t>
    </dgm:pt>
    <dgm:pt modelId="{97BDB4D8-5AC9-49D0-88D4-27819D6531C3}" type="parTrans" cxnId="{10ECB802-D7AA-4B84-BB0F-14391C3E80B0}">
      <dgm:prSet/>
      <dgm:spPr/>
      <dgm:t>
        <a:bodyPr/>
        <a:lstStyle/>
        <a:p>
          <a:endParaRPr lang="es-ES"/>
        </a:p>
      </dgm:t>
    </dgm:pt>
    <dgm:pt modelId="{C60EA540-3F71-4F09-B374-54C9DFECA9C0}" type="sibTrans" cxnId="{10ECB802-D7AA-4B84-BB0F-14391C3E80B0}">
      <dgm:prSet/>
      <dgm:spPr/>
      <dgm:t>
        <a:bodyPr/>
        <a:lstStyle/>
        <a:p>
          <a:endParaRPr lang="es-ES"/>
        </a:p>
      </dgm:t>
    </dgm:pt>
    <dgm:pt modelId="{F0371768-E80D-4239-94E7-15E8CE35CDBE}">
      <dgm:prSet phldrT="[Texto]"/>
      <dgm:spPr/>
      <dgm:t>
        <a:bodyPr/>
        <a:lstStyle/>
        <a:p>
          <a:r>
            <a:rPr lang="es-ES" dirty="0" smtClean="0">
              <a:latin typeface="Arial" panose="020B0604020202020204" pitchFamily="34" charset="0"/>
              <a:cs typeface="Arial" panose="020B0604020202020204" pitchFamily="34" charset="0"/>
            </a:rPr>
            <a:t>Tomando en cuenta esto la verificación de los son de carácter importante porque los datos obtenidos pueden ser imprecisos llevando a tomar decisiones erradas que comprometen los productos de las empresas,  afectando directamente la seguridad del producto</a:t>
          </a:r>
          <a:endParaRPr lang="es-ES" dirty="0">
            <a:latin typeface="Arial" panose="020B0604020202020204" pitchFamily="34" charset="0"/>
            <a:cs typeface="Arial" panose="020B0604020202020204" pitchFamily="34" charset="0"/>
          </a:endParaRPr>
        </a:p>
      </dgm:t>
    </dgm:pt>
    <dgm:pt modelId="{B314DF0B-E501-48BE-A57E-1ABE6B525172}" type="parTrans" cxnId="{2B9DAFA6-15BC-4337-B585-39DA537E5DE8}">
      <dgm:prSet/>
      <dgm:spPr/>
      <dgm:t>
        <a:bodyPr/>
        <a:lstStyle/>
        <a:p>
          <a:endParaRPr lang="es-ES"/>
        </a:p>
      </dgm:t>
    </dgm:pt>
    <dgm:pt modelId="{86A4A70A-61EB-483F-A647-9EEA1049F695}" type="sibTrans" cxnId="{2B9DAFA6-15BC-4337-B585-39DA537E5DE8}">
      <dgm:prSet/>
      <dgm:spPr/>
      <dgm:t>
        <a:bodyPr/>
        <a:lstStyle/>
        <a:p>
          <a:endParaRPr lang="es-ES"/>
        </a:p>
      </dgm:t>
    </dgm:pt>
    <dgm:pt modelId="{E555CE94-F36C-4B3A-9B37-B9C012C9E4AE}" type="pres">
      <dgm:prSet presAssocID="{5FB90908-BB54-4B25-9352-0AE92042CC32}" presName="linear" presStyleCnt="0">
        <dgm:presLayoutVars>
          <dgm:dir/>
          <dgm:animLvl val="lvl"/>
          <dgm:resizeHandles val="exact"/>
        </dgm:presLayoutVars>
      </dgm:prSet>
      <dgm:spPr/>
    </dgm:pt>
    <dgm:pt modelId="{5598D3BA-D7AB-4E8B-9AFA-0C18D70E02F4}" type="pres">
      <dgm:prSet presAssocID="{97C0D46C-FC53-46F3-9CB6-BB10126337FC}" presName="parentLin" presStyleCnt="0"/>
      <dgm:spPr/>
    </dgm:pt>
    <dgm:pt modelId="{175F0B7D-A468-4A8E-9B0A-B759EE6A676F}" type="pres">
      <dgm:prSet presAssocID="{97C0D46C-FC53-46F3-9CB6-BB10126337FC}" presName="parentLeftMargin" presStyleLbl="node1" presStyleIdx="0" presStyleCnt="2"/>
      <dgm:spPr/>
    </dgm:pt>
    <dgm:pt modelId="{92FDA488-729A-4581-839F-E27E2C853CB7}" type="pres">
      <dgm:prSet presAssocID="{97C0D46C-FC53-46F3-9CB6-BB10126337FC}" presName="parentText" presStyleLbl="node1" presStyleIdx="0" presStyleCnt="2">
        <dgm:presLayoutVars>
          <dgm:chMax val="0"/>
          <dgm:bulletEnabled val="1"/>
        </dgm:presLayoutVars>
      </dgm:prSet>
      <dgm:spPr/>
    </dgm:pt>
    <dgm:pt modelId="{85998C2A-68A5-43C1-BCB0-B2F524D16EA8}" type="pres">
      <dgm:prSet presAssocID="{97C0D46C-FC53-46F3-9CB6-BB10126337FC}" presName="negativeSpace" presStyleCnt="0"/>
      <dgm:spPr/>
    </dgm:pt>
    <dgm:pt modelId="{E530AEAA-956D-47BC-881E-60E51E7CF040}" type="pres">
      <dgm:prSet presAssocID="{97C0D46C-FC53-46F3-9CB6-BB10126337FC}" presName="childText" presStyleLbl="conFgAcc1" presStyleIdx="0" presStyleCnt="2">
        <dgm:presLayoutVars>
          <dgm:bulletEnabled val="1"/>
        </dgm:presLayoutVars>
      </dgm:prSet>
      <dgm:spPr/>
      <dgm:t>
        <a:bodyPr/>
        <a:lstStyle/>
        <a:p>
          <a:endParaRPr lang="es-ES"/>
        </a:p>
      </dgm:t>
    </dgm:pt>
    <dgm:pt modelId="{82740A38-D9D5-4AC3-ADAD-8EF6367D0A8A}" type="pres">
      <dgm:prSet presAssocID="{3FBFA493-9455-4D10-935F-87FC67C86CCA}" presName="spaceBetweenRectangles" presStyleCnt="0"/>
      <dgm:spPr/>
    </dgm:pt>
    <dgm:pt modelId="{B07215DB-03F0-41B8-B755-BBE28921E9C2}" type="pres">
      <dgm:prSet presAssocID="{4A2A5869-FF8F-45B9-BE80-AFACF8B33A49}" presName="parentLin" presStyleCnt="0"/>
      <dgm:spPr/>
    </dgm:pt>
    <dgm:pt modelId="{EC943FE8-D3A5-4089-AB94-467E7A1BD555}" type="pres">
      <dgm:prSet presAssocID="{4A2A5869-FF8F-45B9-BE80-AFACF8B33A49}" presName="parentLeftMargin" presStyleLbl="node1" presStyleIdx="0" presStyleCnt="2"/>
      <dgm:spPr/>
    </dgm:pt>
    <dgm:pt modelId="{B39685DC-877A-4DE4-B701-BF41E2318F28}" type="pres">
      <dgm:prSet presAssocID="{4A2A5869-FF8F-45B9-BE80-AFACF8B33A49}" presName="parentText" presStyleLbl="node1" presStyleIdx="1" presStyleCnt="2">
        <dgm:presLayoutVars>
          <dgm:chMax val="0"/>
          <dgm:bulletEnabled val="1"/>
        </dgm:presLayoutVars>
      </dgm:prSet>
      <dgm:spPr/>
    </dgm:pt>
    <dgm:pt modelId="{BCF0C754-17BF-4E1B-8C42-66D256F8291F}" type="pres">
      <dgm:prSet presAssocID="{4A2A5869-FF8F-45B9-BE80-AFACF8B33A49}" presName="negativeSpace" presStyleCnt="0"/>
      <dgm:spPr/>
    </dgm:pt>
    <dgm:pt modelId="{7934998E-19D4-4419-ACEC-88579211E4F1}" type="pres">
      <dgm:prSet presAssocID="{4A2A5869-FF8F-45B9-BE80-AFACF8B33A49}" presName="childText" presStyleLbl="conFgAcc1" presStyleIdx="1" presStyleCnt="2">
        <dgm:presLayoutVars>
          <dgm:bulletEnabled val="1"/>
        </dgm:presLayoutVars>
      </dgm:prSet>
      <dgm:spPr/>
      <dgm:t>
        <a:bodyPr/>
        <a:lstStyle/>
        <a:p>
          <a:endParaRPr lang="es-ES"/>
        </a:p>
      </dgm:t>
    </dgm:pt>
  </dgm:ptLst>
  <dgm:cxnLst>
    <dgm:cxn modelId="{98BAED28-179F-4522-BD55-50DD503EC4AB}" srcId="{5FB90908-BB54-4B25-9352-0AE92042CC32}" destId="{97C0D46C-FC53-46F3-9CB6-BB10126337FC}" srcOrd="0" destOrd="0" parTransId="{06C18124-A5EA-4B25-856E-487E0786560A}" sibTransId="{3FBFA493-9455-4D10-935F-87FC67C86CCA}"/>
    <dgm:cxn modelId="{10ECB802-D7AA-4B84-BB0F-14391C3E80B0}" srcId="{5FB90908-BB54-4B25-9352-0AE92042CC32}" destId="{4A2A5869-FF8F-45B9-BE80-AFACF8B33A49}" srcOrd="1" destOrd="0" parTransId="{97BDB4D8-5AC9-49D0-88D4-27819D6531C3}" sibTransId="{C60EA540-3F71-4F09-B374-54C9DFECA9C0}"/>
    <dgm:cxn modelId="{60E9104F-CCAB-4EF9-9DB8-1A6D73824C46}" type="presOf" srcId="{5FB90908-BB54-4B25-9352-0AE92042CC32}" destId="{E555CE94-F36C-4B3A-9B37-B9C012C9E4AE}" srcOrd="0" destOrd="0" presId="urn:microsoft.com/office/officeart/2005/8/layout/list1"/>
    <dgm:cxn modelId="{AC948ABA-B4BA-4F5D-B0FC-E062940769E5}" type="presOf" srcId="{DA198CE3-CA36-4DF9-B465-18381B806F13}" destId="{E530AEAA-956D-47BC-881E-60E51E7CF040}" srcOrd="0" destOrd="0" presId="urn:microsoft.com/office/officeart/2005/8/layout/list1"/>
    <dgm:cxn modelId="{AF7B47CA-8851-4BCF-9DA8-596837824795}" type="presOf" srcId="{4A2A5869-FF8F-45B9-BE80-AFACF8B33A49}" destId="{EC943FE8-D3A5-4089-AB94-467E7A1BD555}" srcOrd="0" destOrd="0" presId="urn:microsoft.com/office/officeart/2005/8/layout/list1"/>
    <dgm:cxn modelId="{42E65904-678B-4B2A-A6D1-FF362136A41F}" type="presOf" srcId="{F0371768-E80D-4239-94E7-15E8CE35CDBE}" destId="{7934998E-19D4-4419-ACEC-88579211E4F1}" srcOrd="0" destOrd="0" presId="urn:microsoft.com/office/officeart/2005/8/layout/list1"/>
    <dgm:cxn modelId="{883A7C5D-01F3-47F5-9015-11FF7ABF9915}" type="presOf" srcId="{97C0D46C-FC53-46F3-9CB6-BB10126337FC}" destId="{175F0B7D-A468-4A8E-9B0A-B759EE6A676F}" srcOrd="0" destOrd="0" presId="urn:microsoft.com/office/officeart/2005/8/layout/list1"/>
    <dgm:cxn modelId="{CC044C84-284D-466C-B018-E9459C428D81}" type="presOf" srcId="{4A2A5869-FF8F-45B9-BE80-AFACF8B33A49}" destId="{B39685DC-877A-4DE4-B701-BF41E2318F28}" srcOrd="1" destOrd="0" presId="urn:microsoft.com/office/officeart/2005/8/layout/list1"/>
    <dgm:cxn modelId="{CC1016D3-05F4-44A3-A328-ADDB19ADEAD2}" srcId="{97C0D46C-FC53-46F3-9CB6-BB10126337FC}" destId="{DA198CE3-CA36-4DF9-B465-18381B806F13}" srcOrd="0" destOrd="0" parTransId="{9C16560B-EDBD-45A5-8371-3D114D8A7D6F}" sibTransId="{BFF9C8BD-B36F-4F6A-88E1-102AB0A19748}"/>
    <dgm:cxn modelId="{33AC509D-1CDE-410B-9328-5C274F4DE639}" type="presOf" srcId="{97C0D46C-FC53-46F3-9CB6-BB10126337FC}" destId="{92FDA488-729A-4581-839F-E27E2C853CB7}" srcOrd="1" destOrd="0" presId="urn:microsoft.com/office/officeart/2005/8/layout/list1"/>
    <dgm:cxn modelId="{2B9DAFA6-15BC-4337-B585-39DA537E5DE8}" srcId="{4A2A5869-FF8F-45B9-BE80-AFACF8B33A49}" destId="{F0371768-E80D-4239-94E7-15E8CE35CDBE}" srcOrd="0" destOrd="0" parTransId="{B314DF0B-E501-48BE-A57E-1ABE6B525172}" sibTransId="{86A4A70A-61EB-483F-A647-9EEA1049F695}"/>
    <dgm:cxn modelId="{17D8467F-1335-499B-8A79-752F1522F8FD}" type="presParOf" srcId="{E555CE94-F36C-4B3A-9B37-B9C012C9E4AE}" destId="{5598D3BA-D7AB-4E8B-9AFA-0C18D70E02F4}" srcOrd="0" destOrd="0" presId="urn:microsoft.com/office/officeart/2005/8/layout/list1"/>
    <dgm:cxn modelId="{39372E98-89EE-4085-8B5A-A01FA3FA1952}" type="presParOf" srcId="{5598D3BA-D7AB-4E8B-9AFA-0C18D70E02F4}" destId="{175F0B7D-A468-4A8E-9B0A-B759EE6A676F}" srcOrd="0" destOrd="0" presId="urn:microsoft.com/office/officeart/2005/8/layout/list1"/>
    <dgm:cxn modelId="{DC941C20-0AA2-41A5-ABEA-30A316852C20}" type="presParOf" srcId="{5598D3BA-D7AB-4E8B-9AFA-0C18D70E02F4}" destId="{92FDA488-729A-4581-839F-E27E2C853CB7}" srcOrd="1" destOrd="0" presId="urn:microsoft.com/office/officeart/2005/8/layout/list1"/>
    <dgm:cxn modelId="{D0F3658F-8DDC-4998-90D0-940B095FE91F}" type="presParOf" srcId="{E555CE94-F36C-4B3A-9B37-B9C012C9E4AE}" destId="{85998C2A-68A5-43C1-BCB0-B2F524D16EA8}" srcOrd="1" destOrd="0" presId="urn:microsoft.com/office/officeart/2005/8/layout/list1"/>
    <dgm:cxn modelId="{2136666C-C5D1-49E0-9609-C23A01FA32CD}" type="presParOf" srcId="{E555CE94-F36C-4B3A-9B37-B9C012C9E4AE}" destId="{E530AEAA-956D-47BC-881E-60E51E7CF040}" srcOrd="2" destOrd="0" presId="urn:microsoft.com/office/officeart/2005/8/layout/list1"/>
    <dgm:cxn modelId="{A66F539A-D395-4657-BF2E-86C6A9CBAE3E}" type="presParOf" srcId="{E555CE94-F36C-4B3A-9B37-B9C012C9E4AE}" destId="{82740A38-D9D5-4AC3-ADAD-8EF6367D0A8A}" srcOrd="3" destOrd="0" presId="urn:microsoft.com/office/officeart/2005/8/layout/list1"/>
    <dgm:cxn modelId="{FD1EE3C2-B03D-4123-8CEB-E61A04DD7133}" type="presParOf" srcId="{E555CE94-F36C-4B3A-9B37-B9C012C9E4AE}" destId="{B07215DB-03F0-41B8-B755-BBE28921E9C2}" srcOrd="4" destOrd="0" presId="urn:microsoft.com/office/officeart/2005/8/layout/list1"/>
    <dgm:cxn modelId="{10D886A9-2CEC-4811-A229-EB953084C7FB}" type="presParOf" srcId="{B07215DB-03F0-41B8-B755-BBE28921E9C2}" destId="{EC943FE8-D3A5-4089-AB94-467E7A1BD555}" srcOrd="0" destOrd="0" presId="urn:microsoft.com/office/officeart/2005/8/layout/list1"/>
    <dgm:cxn modelId="{406B210B-B3A4-475B-A3DA-ED3E2002A0DE}" type="presParOf" srcId="{B07215DB-03F0-41B8-B755-BBE28921E9C2}" destId="{B39685DC-877A-4DE4-B701-BF41E2318F28}" srcOrd="1" destOrd="0" presId="urn:microsoft.com/office/officeart/2005/8/layout/list1"/>
    <dgm:cxn modelId="{DF3FB4F2-CA9A-4E02-8B91-BBD0E63EAFB9}" type="presParOf" srcId="{E555CE94-F36C-4B3A-9B37-B9C012C9E4AE}" destId="{BCF0C754-17BF-4E1B-8C42-66D256F8291F}" srcOrd="5" destOrd="0" presId="urn:microsoft.com/office/officeart/2005/8/layout/list1"/>
    <dgm:cxn modelId="{19711051-0B9A-4502-8348-26A9EE9562CC}" type="presParOf" srcId="{E555CE94-F36C-4B3A-9B37-B9C012C9E4AE}" destId="{7934998E-19D4-4419-ACEC-88579211E4F1}"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3138A4-45DF-43A3-A77C-9046106E2B5B}" type="doc">
      <dgm:prSet loTypeId="urn:microsoft.com/office/officeart/2005/8/layout/arrow4" loCatId="process" qsTypeId="urn:microsoft.com/office/officeart/2005/8/quickstyle/simple5" qsCatId="simple" csTypeId="urn:microsoft.com/office/officeart/2005/8/colors/accent3_1" csCatId="accent3" phldr="1"/>
      <dgm:spPr/>
      <dgm:t>
        <a:bodyPr/>
        <a:lstStyle/>
        <a:p>
          <a:endParaRPr lang="es-ES"/>
        </a:p>
      </dgm:t>
    </dgm:pt>
    <dgm:pt modelId="{B3C190B9-E8FC-44D3-AB75-5F931F5CEE3E}">
      <dgm:prSet phldrT="[Texto]"/>
      <dgm:spPr/>
      <dgm:t>
        <a:bodyPr/>
        <a:lstStyle/>
        <a:p>
          <a:r>
            <a:rPr lang="es-ES" dirty="0" smtClean="0">
              <a:latin typeface="Arial" panose="020B0604020202020204" pitchFamily="34" charset="0"/>
              <a:cs typeface="Arial" panose="020B0604020202020204" pitchFamily="34" charset="0"/>
            </a:rPr>
            <a:t>Concordando </a:t>
          </a:r>
          <a:r>
            <a:rPr lang="es-ES" dirty="0" smtClean="0">
              <a:latin typeface="Arial" panose="020B0604020202020204" pitchFamily="34" charset="0"/>
              <a:cs typeface="Arial" panose="020B0604020202020204" pitchFamily="34" charset="0"/>
            </a:rPr>
            <a:t>con  (INTEDYA, 2017) las </a:t>
          </a:r>
          <a:r>
            <a:rPr lang="es-ES" dirty="0" smtClean="0">
              <a:latin typeface="Arial" panose="020B0604020202020204" pitchFamily="34" charset="0"/>
              <a:cs typeface="Arial" panose="020B0604020202020204" pitchFamily="34" charset="0"/>
            </a:rPr>
            <a:t>técnicas sirven </a:t>
          </a:r>
          <a:r>
            <a:rPr lang="es-ES" dirty="0" smtClean="0">
              <a:latin typeface="Arial" panose="020B0604020202020204" pitchFamily="34" charset="0"/>
              <a:cs typeface="Arial" panose="020B0604020202020204" pitchFamily="34" charset="0"/>
            </a:rPr>
            <a:t>como herramienta para la evaluación del producto asegurando así que este cumple con todos los parámetros requeridos, por eso es responsabilidad de cada empresa hacer un muestreo paulatino del producto o  del proceso terminado para comprobar que el proveedor está cumpliendo las </a:t>
          </a:r>
          <a:r>
            <a:rPr lang="es-ES" dirty="0" smtClean="0">
              <a:latin typeface="Arial" panose="020B0604020202020204" pitchFamily="34" charset="0"/>
              <a:cs typeface="Arial" panose="020B0604020202020204" pitchFamily="34" charset="0"/>
            </a:rPr>
            <a:t>especificaciones</a:t>
          </a:r>
          <a:endParaRPr lang="es-ES" dirty="0">
            <a:latin typeface="Arial" panose="020B0604020202020204" pitchFamily="34" charset="0"/>
            <a:cs typeface="Arial" panose="020B0604020202020204" pitchFamily="34" charset="0"/>
          </a:endParaRPr>
        </a:p>
      </dgm:t>
    </dgm:pt>
    <dgm:pt modelId="{D36A6A02-6A7A-44A3-B0B0-081F5C948BC1}" type="parTrans" cxnId="{D3E1740E-C4D3-4AF6-80D6-D4FE65F2B3E2}">
      <dgm:prSet/>
      <dgm:spPr/>
      <dgm:t>
        <a:bodyPr/>
        <a:lstStyle/>
        <a:p>
          <a:endParaRPr lang="es-ES"/>
        </a:p>
      </dgm:t>
    </dgm:pt>
    <dgm:pt modelId="{EA71A175-5727-486A-9E14-AB7D89E83BA7}" type="sibTrans" cxnId="{D3E1740E-C4D3-4AF6-80D6-D4FE65F2B3E2}">
      <dgm:prSet/>
      <dgm:spPr/>
      <dgm:t>
        <a:bodyPr/>
        <a:lstStyle/>
        <a:p>
          <a:endParaRPr lang="es-ES"/>
        </a:p>
      </dgm:t>
    </dgm:pt>
    <dgm:pt modelId="{9DEE70D8-534A-4E14-BEE5-18528B2A96C6}">
      <dgm:prSet phldrT="[Texto]"/>
      <dgm:spPr/>
      <dgm:t>
        <a:bodyPr/>
        <a:lstStyle/>
        <a:p>
          <a:r>
            <a:rPr lang="es-ES" dirty="0" smtClean="0">
              <a:latin typeface="Arial" panose="020B0604020202020204" pitchFamily="34" charset="0"/>
              <a:cs typeface="Arial" panose="020B0604020202020204" pitchFamily="34" charset="0"/>
            </a:rPr>
            <a:t>El muestreo y análisis puede utilizarse de sostén a la evaluación de un producto por lo tanto deben ser realizados, documentados o actualizados debidamente </a:t>
          </a:r>
          <a:endParaRPr lang="es-ES" dirty="0">
            <a:latin typeface="Arial" panose="020B0604020202020204" pitchFamily="34" charset="0"/>
            <a:cs typeface="Arial" panose="020B0604020202020204" pitchFamily="34" charset="0"/>
          </a:endParaRPr>
        </a:p>
      </dgm:t>
    </dgm:pt>
    <dgm:pt modelId="{203A4DDA-FC17-4DC6-A1D7-75C9C10884E0}" type="parTrans" cxnId="{1363CCED-ADAC-4B86-8017-118B48E55A3C}">
      <dgm:prSet/>
      <dgm:spPr/>
      <dgm:t>
        <a:bodyPr/>
        <a:lstStyle/>
        <a:p>
          <a:endParaRPr lang="es-ES"/>
        </a:p>
      </dgm:t>
    </dgm:pt>
    <dgm:pt modelId="{F1C3DA9B-AA93-4860-A41E-A8CF4A86C531}" type="sibTrans" cxnId="{1363CCED-ADAC-4B86-8017-118B48E55A3C}">
      <dgm:prSet/>
      <dgm:spPr/>
      <dgm:t>
        <a:bodyPr/>
        <a:lstStyle/>
        <a:p>
          <a:endParaRPr lang="es-ES"/>
        </a:p>
      </dgm:t>
    </dgm:pt>
    <dgm:pt modelId="{6C778F26-8EFC-4C51-B704-1E344DA3F177}" type="pres">
      <dgm:prSet presAssocID="{803138A4-45DF-43A3-A77C-9046106E2B5B}" presName="compositeShape" presStyleCnt="0">
        <dgm:presLayoutVars>
          <dgm:chMax val="2"/>
          <dgm:dir/>
          <dgm:resizeHandles val="exact"/>
        </dgm:presLayoutVars>
      </dgm:prSet>
      <dgm:spPr/>
    </dgm:pt>
    <dgm:pt modelId="{28B0BE39-ECE1-4325-930C-78D4BCB57248}" type="pres">
      <dgm:prSet presAssocID="{B3C190B9-E8FC-44D3-AB75-5F931F5CEE3E}" presName="upArrow" presStyleLbl="node1" presStyleIdx="0" presStyleCnt="2"/>
      <dgm:spPr/>
    </dgm:pt>
    <dgm:pt modelId="{4ABF2E02-3312-4ABC-BACD-0804EB0D310D}" type="pres">
      <dgm:prSet presAssocID="{B3C190B9-E8FC-44D3-AB75-5F931F5CEE3E}" presName="upArrowText" presStyleLbl="revTx" presStyleIdx="0" presStyleCnt="2">
        <dgm:presLayoutVars>
          <dgm:chMax val="0"/>
          <dgm:bulletEnabled val="1"/>
        </dgm:presLayoutVars>
      </dgm:prSet>
      <dgm:spPr/>
      <dgm:t>
        <a:bodyPr/>
        <a:lstStyle/>
        <a:p>
          <a:endParaRPr lang="es-ES"/>
        </a:p>
      </dgm:t>
    </dgm:pt>
    <dgm:pt modelId="{2EC4BFD2-3523-45FD-9B5F-424673718BBA}" type="pres">
      <dgm:prSet presAssocID="{9DEE70D8-534A-4E14-BEE5-18528B2A96C6}" presName="downArrow" presStyleLbl="node1" presStyleIdx="1" presStyleCnt="2"/>
      <dgm:spPr/>
    </dgm:pt>
    <dgm:pt modelId="{60AB8C20-2290-4B1D-BF05-2B24FC8D177C}" type="pres">
      <dgm:prSet presAssocID="{9DEE70D8-534A-4E14-BEE5-18528B2A96C6}" presName="downArrowText" presStyleLbl="revTx" presStyleIdx="1" presStyleCnt="2">
        <dgm:presLayoutVars>
          <dgm:chMax val="0"/>
          <dgm:bulletEnabled val="1"/>
        </dgm:presLayoutVars>
      </dgm:prSet>
      <dgm:spPr/>
      <dgm:t>
        <a:bodyPr/>
        <a:lstStyle/>
        <a:p>
          <a:endParaRPr lang="es-ES"/>
        </a:p>
      </dgm:t>
    </dgm:pt>
  </dgm:ptLst>
  <dgm:cxnLst>
    <dgm:cxn modelId="{0A3954A8-EAAE-4F63-B8CB-3BA39EFAD4AD}" type="presOf" srcId="{9DEE70D8-534A-4E14-BEE5-18528B2A96C6}" destId="{60AB8C20-2290-4B1D-BF05-2B24FC8D177C}" srcOrd="0" destOrd="0" presId="urn:microsoft.com/office/officeart/2005/8/layout/arrow4"/>
    <dgm:cxn modelId="{A84B9628-A909-43CD-AD33-E7935959A919}" type="presOf" srcId="{B3C190B9-E8FC-44D3-AB75-5F931F5CEE3E}" destId="{4ABF2E02-3312-4ABC-BACD-0804EB0D310D}" srcOrd="0" destOrd="0" presId="urn:microsoft.com/office/officeart/2005/8/layout/arrow4"/>
    <dgm:cxn modelId="{D3E1740E-C4D3-4AF6-80D6-D4FE65F2B3E2}" srcId="{803138A4-45DF-43A3-A77C-9046106E2B5B}" destId="{B3C190B9-E8FC-44D3-AB75-5F931F5CEE3E}" srcOrd="0" destOrd="0" parTransId="{D36A6A02-6A7A-44A3-B0B0-081F5C948BC1}" sibTransId="{EA71A175-5727-486A-9E14-AB7D89E83BA7}"/>
    <dgm:cxn modelId="{1363CCED-ADAC-4B86-8017-118B48E55A3C}" srcId="{803138A4-45DF-43A3-A77C-9046106E2B5B}" destId="{9DEE70D8-534A-4E14-BEE5-18528B2A96C6}" srcOrd="1" destOrd="0" parTransId="{203A4DDA-FC17-4DC6-A1D7-75C9C10884E0}" sibTransId="{F1C3DA9B-AA93-4860-A41E-A8CF4A86C531}"/>
    <dgm:cxn modelId="{3FAABB46-6BB7-4C7C-84E3-1BD44DB4DBD6}" type="presOf" srcId="{803138A4-45DF-43A3-A77C-9046106E2B5B}" destId="{6C778F26-8EFC-4C51-B704-1E344DA3F177}" srcOrd="0" destOrd="0" presId="urn:microsoft.com/office/officeart/2005/8/layout/arrow4"/>
    <dgm:cxn modelId="{01603839-0C34-41CF-8742-4D9BA8E03A54}" type="presParOf" srcId="{6C778F26-8EFC-4C51-B704-1E344DA3F177}" destId="{28B0BE39-ECE1-4325-930C-78D4BCB57248}" srcOrd="0" destOrd="0" presId="urn:microsoft.com/office/officeart/2005/8/layout/arrow4"/>
    <dgm:cxn modelId="{2A5F5CDF-8E42-4306-8B9D-FB974EE66A43}" type="presParOf" srcId="{6C778F26-8EFC-4C51-B704-1E344DA3F177}" destId="{4ABF2E02-3312-4ABC-BACD-0804EB0D310D}" srcOrd="1" destOrd="0" presId="urn:microsoft.com/office/officeart/2005/8/layout/arrow4"/>
    <dgm:cxn modelId="{A13818D0-043D-4E08-AEFB-9EB63B46ED5B}" type="presParOf" srcId="{6C778F26-8EFC-4C51-B704-1E344DA3F177}" destId="{2EC4BFD2-3523-45FD-9B5F-424673718BBA}" srcOrd="2" destOrd="0" presId="urn:microsoft.com/office/officeart/2005/8/layout/arrow4"/>
    <dgm:cxn modelId="{36EFD7D7-2EB9-4ABC-8A19-F1868EF7EC82}" type="presParOf" srcId="{6C778F26-8EFC-4C51-B704-1E344DA3F177}" destId="{60AB8C20-2290-4B1D-BF05-2B24FC8D177C}" srcOrd="3" destOrd="0" presId="urn:microsoft.com/office/officeart/2005/8/layout/arrow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E31B6D-4C3E-4A73-BFE1-57B91FDB05C0}" type="doc">
      <dgm:prSet loTypeId="urn:microsoft.com/office/officeart/2008/layout/VerticalAccentList" loCatId="list" qsTypeId="urn:microsoft.com/office/officeart/2005/8/quickstyle/simple5" qsCatId="simple" csTypeId="urn:microsoft.com/office/officeart/2005/8/colors/colorful4" csCatId="colorful" phldr="1"/>
      <dgm:spPr/>
      <dgm:t>
        <a:bodyPr/>
        <a:lstStyle/>
        <a:p>
          <a:endParaRPr lang="es-ES"/>
        </a:p>
      </dgm:t>
    </dgm:pt>
    <dgm:pt modelId="{E5C44F88-88FD-4251-A4BC-BD6D86D137B8}">
      <dgm:prSet phldrT="[Texto]"/>
      <dgm:spPr/>
      <dgm:t>
        <a:bodyPr/>
        <a:lstStyle/>
        <a:p>
          <a:r>
            <a:rPr lang="es-ES" dirty="0" smtClean="0">
              <a:latin typeface="Arial" panose="020B0604020202020204" pitchFamily="34" charset="0"/>
              <a:cs typeface="Arial" panose="020B0604020202020204" pitchFamily="34" charset="0"/>
            </a:rPr>
            <a:t>Coincidiendo con (Arribas, 2005) más del 62% de las medianas y pequeñas empresas no llevan registros por lo que no fundamentan el control de los puntos críticos lo cual es indispensable antes de enviar un producto; el establecimiento debe revisar los registros relativos a la producción de dicho producto, documentada conforme a la sección correspondiente, para asegurar que todos los límites críticos se han cumplido y ese producto es garantizado </a:t>
          </a:r>
          <a:endParaRPr lang="es-ES" dirty="0">
            <a:latin typeface="Arial" panose="020B0604020202020204" pitchFamily="34" charset="0"/>
            <a:cs typeface="Arial" panose="020B0604020202020204" pitchFamily="34" charset="0"/>
          </a:endParaRPr>
        </a:p>
      </dgm:t>
    </dgm:pt>
    <dgm:pt modelId="{E2B7E212-E80D-42A6-94D8-C761D70E886F}" type="parTrans" cxnId="{F4664FAA-E1A3-4DBC-880E-619E7D0AD4DA}">
      <dgm:prSet/>
      <dgm:spPr/>
      <dgm:t>
        <a:bodyPr/>
        <a:lstStyle/>
        <a:p>
          <a:endParaRPr lang="es-ES"/>
        </a:p>
      </dgm:t>
    </dgm:pt>
    <dgm:pt modelId="{10BF18FD-4D4B-4FD4-8C31-AB8939907ED9}" type="sibTrans" cxnId="{F4664FAA-E1A3-4DBC-880E-619E7D0AD4DA}">
      <dgm:prSet/>
      <dgm:spPr/>
      <dgm:t>
        <a:bodyPr/>
        <a:lstStyle/>
        <a:p>
          <a:endParaRPr lang="es-ES"/>
        </a:p>
      </dgm:t>
    </dgm:pt>
    <dgm:pt modelId="{844C2479-D896-4C2F-A969-81407DBB4594}">
      <dgm:prSet phldrT="[Texto]"/>
      <dgm:spPr/>
      <dgm:t>
        <a:bodyPr/>
        <a:lstStyle/>
        <a:p>
          <a:endParaRPr lang="es-ES" dirty="0"/>
        </a:p>
      </dgm:t>
    </dgm:pt>
    <dgm:pt modelId="{AD214DB6-0085-41FA-A2DC-D6003B66BCFE}" type="sibTrans" cxnId="{05DADAC2-4AB4-49B4-B5F5-BE0D3B3EB24A}">
      <dgm:prSet/>
      <dgm:spPr/>
      <dgm:t>
        <a:bodyPr/>
        <a:lstStyle/>
        <a:p>
          <a:endParaRPr lang="es-ES"/>
        </a:p>
      </dgm:t>
    </dgm:pt>
    <dgm:pt modelId="{EDF406FF-9791-4BA5-A9E6-F098A1505D7C}" type="parTrans" cxnId="{05DADAC2-4AB4-49B4-B5F5-BE0D3B3EB24A}">
      <dgm:prSet/>
      <dgm:spPr/>
      <dgm:t>
        <a:bodyPr/>
        <a:lstStyle/>
        <a:p>
          <a:endParaRPr lang="es-ES"/>
        </a:p>
      </dgm:t>
    </dgm:pt>
    <dgm:pt modelId="{BD167B88-B143-4492-B3B4-171EF5FD11B5}" type="pres">
      <dgm:prSet presAssocID="{E3E31B6D-4C3E-4A73-BFE1-57B91FDB05C0}" presName="Name0" presStyleCnt="0">
        <dgm:presLayoutVars>
          <dgm:chMax/>
          <dgm:chPref/>
          <dgm:dir/>
        </dgm:presLayoutVars>
      </dgm:prSet>
      <dgm:spPr/>
    </dgm:pt>
    <dgm:pt modelId="{A56B05C6-67B8-4330-9E63-730ABD2DBE08}" type="pres">
      <dgm:prSet presAssocID="{844C2479-D896-4C2F-A969-81407DBB4594}" presName="parenttextcomposite" presStyleCnt="0"/>
      <dgm:spPr/>
    </dgm:pt>
    <dgm:pt modelId="{75BF5593-487D-43B7-9BB4-6C7769AA5CC8}" type="pres">
      <dgm:prSet presAssocID="{844C2479-D896-4C2F-A969-81407DBB4594}" presName="parenttext" presStyleLbl="revTx" presStyleIdx="0" presStyleCnt="1">
        <dgm:presLayoutVars>
          <dgm:chMax/>
          <dgm:chPref val="2"/>
          <dgm:bulletEnabled val="1"/>
        </dgm:presLayoutVars>
      </dgm:prSet>
      <dgm:spPr/>
      <dgm:t>
        <a:bodyPr/>
        <a:lstStyle/>
        <a:p>
          <a:endParaRPr lang="es-ES"/>
        </a:p>
      </dgm:t>
    </dgm:pt>
    <dgm:pt modelId="{4BAC9005-E909-4F5F-877E-9266DD1D44D6}" type="pres">
      <dgm:prSet presAssocID="{844C2479-D896-4C2F-A969-81407DBB4594}" presName="composite" presStyleCnt="0"/>
      <dgm:spPr/>
    </dgm:pt>
    <dgm:pt modelId="{9412A681-CC45-4C72-AA79-032B97BE6D42}" type="pres">
      <dgm:prSet presAssocID="{844C2479-D896-4C2F-A969-81407DBB4594}" presName="chevron1" presStyleLbl="alignNode1" presStyleIdx="0" presStyleCnt="7"/>
      <dgm:spPr/>
    </dgm:pt>
    <dgm:pt modelId="{89C76251-F523-480B-B348-CAA915869E96}" type="pres">
      <dgm:prSet presAssocID="{844C2479-D896-4C2F-A969-81407DBB4594}" presName="chevron2" presStyleLbl="alignNode1" presStyleIdx="1" presStyleCnt="7"/>
      <dgm:spPr/>
    </dgm:pt>
    <dgm:pt modelId="{D18CECFE-7E6F-4D7A-9CEF-0C52431B2AFC}" type="pres">
      <dgm:prSet presAssocID="{844C2479-D896-4C2F-A969-81407DBB4594}" presName="chevron3" presStyleLbl="alignNode1" presStyleIdx="2" presStyleCnt="7"/>
      <dgm:spPr/>
    </dgm:pt>
    <dgm:pt modelId="{049F236C-7D8F-4205-BDC2-955F1F672A71}" type="pres">
      <dgm:prSet presAssocID="{844C2479-D896-4C2F-A969-81407DBB4594}" presName="chevron4" presStyleLbl="alignNode1" presStyleIdx="3" presStyleCnt="7"/>
      <dgm:spPr/>
    </dgm:pt>
    <dgm:pt modelId="{52CEA67A-25F6-4611-9D8D-14F67E09FB8F}" type="pres">
      <dgm:prSet presAssocID="{844C2479-D896-4C2F-A969-81407DBB4594}" presName="chevron5" presStyleLbl="alignNode1" presStyleIdx="4" presStyleCnt="7"/>
      <dgm:spPr/>
    </dgm:pt>
    <dgm:pt modelId="{13307C62-B95D-4477-827D-DB9DADF5937F}" type="pres">
      <dgm:prSet presAssocID="{844C2479-D896-4C2F-A969-81407DBB4594}" presName="chevron6" presStyleLbl="alignNode1" presStyleIdx="5" presStyleCnt="7"/>
      <dgm:spPr/>
    </dgm:pt>
    <dgm:pt modelId="{F5D27BC4-2CCF-4CB9-BD41-10DC93932006}" type="pres">
      <dgm:prSet presAssocID="{844C2479-D896-4C2F-A969-81407DBB4594}" presName="chevron7" presStyleLbl="alignNode1" presStyleIdx="6" presStyleCnt="7"/>
      <dgm:spPr/>
    </dgm:pt>
    <dgm:pt modelId="{1B2CEC7F-527E-47A4-BD6C-189AA6D8A950}" type="pres">
      <dgm:prSet presAssocID="{844C2479-D896-4C2F-A969-81407DBB4594}" presName="childtext" presStyleLbl="solidFgAcc1" presStyleIdx="0" presStyleCnt="1">
        <dgm:presLayoutVars>
          <dgm:chMax/>
          <dgm:chPref val="0"/>
          <dgm:bulletEnabled val="1"/>
        </dgm:presLayoutVars>
      </dgm:prSet>
      <dgm:spPr/>
      <dgm:t>
        <a:bodyPr/>
        <a:lstStyle/>
        <a:p>
          <a:endParaRPr lang="es-ES"/>
        </a:p>
      </dgm:t>
    </dgm:pt>
  </dgm:ptLst>
  <dgm:cxnLst>
    <dgm:cxn modelId="{F4664FAA-E1A3-4DBC-880E-619E7D0AD4DA}" srcId="{844C2479-D896-4C2F-A969-81407DBB4594}" destId="{E5C44F88-88FD-4251-A4BC-BD6D86D137B8}" srcOrd="0" destOrd="0" parTransId="{E2B7E212-E80D-42A6-94D8-C761D70E886F}" sibTransId="{10BF18FD-4D4B-4FD4-8C31-AB8939907ED9}"/>
    <dgm:cxn modelId="{05DADAC2-4AB4-49B4-B5F5-BE0D3B3EB24A}" srcId="{E3E31B6D-4C3E-4A73-BFE1-57B91FDB05C0}" destId="{844C2479-D896-4C2F-A969-81407DBB4594}" srcOrd="0" destOrd="0" parTransId="{EDF406FF-9791-4BA5-A9E6-F098A1505D7C}" sibTransId="{AD214DB6-0085-41FA-A2DC-D6003B66BCFE}"/>
    <dgm:cxn modelId="{DD46C4E0-D99F-4E4D-A8AC-01CAB7052ADA}" type="presOf" srcId="{844C2479-D896-4C2F-A969-81407DBB4594}" destId="{75BF5593-487D-43B7-9BB4-6C7769AA5CC8}" srcOrd="0" destOrd="0" presId="urn:microsoft.com/office/officeart/2008/layout/VerticalAccentList"/>
    <dgm:cxn modelId="{6D538BCC-5B3A-428B-8378-A57B9C1BB9B1}" type="presOf" srcId="{E3E31B6D-4C3E-4A73-BFE1-57B91FDB05C0}" destId="{BD167B88-B143-4492-B3B4-171EF5FD11B5}" srcOrd="0" destOrd="0" presId="urn:microsoft.com/office/officeart/2008/layout/VerticalAccentList"/>
    <dgm:cxn modelId="{6B8EC7AE-29A3-4071-B9D6-98D7DFAF0B8B}" type="presOf" srcId="{E5C44F88-88FD-4251-A4BC-BD6D86D137B8}" destId="{1B2CEC7F-527E-47A4-BD6C-189AA6D8A950}" srcOrd="0" destOrd="0" presId="urn:microsoft.com/office/officeart/2008/layout/VerticalAccentList"/>
    <dgm:cxn modelId="{A111EF2F-0303-4FB5-82AD-CA8E5060B087}" type="presParOf" srcId="{BD167B88-B143-4492-B3B4-171EF5FD11B5}" destId="{A56B05C6-67B8-4330-9E63-730ABD2DBE08}" srcOrd="0" destOrd="0" presId="urn:microsoft.com/office/officeart/2008/layout/VerticalAccentList"/>
    <dgm:cxn modelId="{26B2A893-8060-4403-BBA3-3980C1394448}" type="presParOf" srcId="{A56B05C6-67B8-4330-9E63-730ABD2DBE08}" destId="{75BF5593-487D-43B7-9BB4-6C7769AA5CC8}" srcOrd="0" destOrd="0" presId="urn:microsoft.com/office/officeart/2008/layout/VerticalAccentList"/>
    <dgm:cxn modelId="{D40A81C7-8BEA-4301-B7DD-AB444BF1457D}" type="presParOf" srcId="{BD167B88-B143-4492-B3B4-171EF5FD11B5}" destId="{4BAC9005-E909-4F5F-877E-9266DD1D44D6}" srcOrd="1" destOrd="0" presId="urn:microsoft.com/office/officeart/2008/layout/VerticalAccentList"/>
    <dgm:cxn modelId="{DCF162EB-A657-4B37-95BE-F883B44F4368}" type="presParOf" srcId="{4BAC9005-E909-4F5F-877E-9266DD1D44D6}" destId="{9412A681-CC45-4C72-AA79-032B97BE6D42}" srcOrd="0" destOrd="0" presId="urn:microsoft.com/office/officeart/2008/layout/VerticalAccentList"/>
    <dgm:cxn modelId="{5FED6F7A-00AD-4A97-B2D7-72C599250806}" type="presParOf" srcId="{4BAC9005-E909-4F5F-877E-9266DD1D44D6}" destId="{89C76251-F523-480B-B348-CAA915869E96}" srcOrd="1" destOrd="0" presId="urn:microsoft.com/office/officeart/2008/layout/VerticalAccentList"/>
    <dgm:cxn modelId="{CB39E7FB-0D05-47A2-9CE2-390A3F102563}" type="presParOf" srcId="{4BAC9005-E909-4F5F-877E-9266DD1D44D6}" destId="{D18CECFE-7E6F-4D7A-9CEF-0C52431B2AFC}" srcOrd="2" destOrd="0" presId="urn:microsoft.com/office/officeart/2008/layout/VerticalAccentList"/>
    <dgm:cxn modelId="{48325C24-26E1-4BED-8C53-543B15F84D8C}" type="presParOf" srcId="{4BAC9005-E909-4F5F-877E-9266DD1D44D6}" destId="{049F236C-7D8F-4205-BDC2-955F1F672A71}" srcOrd="3" destOrd="0" presId="urn:microsoft.com/office/officeart/2008/layout/VerticalAccentList"/>
    <dgm:cxn modelId="{C797226D-27FD-4F4E-A16D-05C4C8146801}" type="presParOf" srcId="{4BAC9005-E909-4F5F-877E-9266DD1D44D6}" destId="{52CEA67A-25F6-4611-9D8D-14F67E09FB8F}" srcOrd="4" destOrd="0" presId="urn:microsoft.com/office/officeart/2008/layout/VerticalAccentList"/>
    <dgm:cxn modelId="{F1AB5685-3D43-4DB5-95C0-1AC855188B52}" type="presParOf" srcId="{4BAC9005-E909-4F5F-877E-9266DD1D44D6}" destId="{13307C62-B95D-4477-827D-DB9DADF5937F}" srcOrd="5" destOrd="0" presId="urn:microsoft.com/office/officeart/2008/layout/VerticalAccentList"/>
    <dgm:cxn modelId="{E7E36ED0-FFB9-4F12-9F59-5C2CFBF95A04}" type="presParOf" srcId="{4BAC9005-E909-4F5F-877E-9266DD1D44D6}" destId="{F5D27BC4-2CCF-4CB9-BD41-10DC93932006}" srcOrd="6" destOrd="0" presId="urn:microsoft.com/office/officeart/2008/layout/VerticalAccentList"/>
    <dgm:cxn modelId="{A1255E3A-F53D-4BC6-843D-DF6DC70F1876}" type="presParOf" srcId="{4BAC9005-E909-4F5F-877E-9266DD1D44D6}" destId="{1B2CEC7F-527E-47A4-BD6C-189AA6D8A950}" srcOrd="7"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36C41-A268-4A2D-88D5-95DA650E3686}">
      <dsp:nvSpPr>
        <dsp:cNvPr id="0" name=""/>
        <dsp:cNvSpPr/>
      </dsp:nvSpPr>
      <dsp:spPr>
        <a:xfrm>
          <a:off x="1115490" y="0"/>
          <a:ext cx="2442374" cy="2442623"/>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65BCC-6E4D-485C-B113-5CCC6FD9A277}">
      <dsp:nvSpPr>
        <dsp:cNvPr id="0" name=""/>
        <dsp:cNvSpPr/>
      </dsp:nvSpPr>
      <dsp:spPr>
        <a:xfrm>
          <a:off x="3554200" y="724819"/>
          <a:ext cx="1464233" cy="97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La gestión de la calidad con el pasar del tiempo ha evolucionado </a:t>
          </a:r>
          <a:endParaRPr lang="es-ES" sz="1600" kern="1200" dirty="0">
            <a:latin typeface="Arial" panose="020B0604020202020204" pitchFamily="34" charset="0"/>
            <a:cs typeface="Arial" panose="020B0604020202020204" pitchFamily="34" charset="0"/>
          </a:endParaRPr>
        </a:p>
      </dsp:txBody>
      <dsp:txXfrm>
        <a:off x="3554200" y="724819"/>
        <a:ext cx="1464233" cy="971608"/>
      </dsp:txXfrm>
    </dsp:sp>
    <dsp:sp modelId="{F0CEA6D3-EBD4-420B-9FE8-1292E49EA2EC}">
      <dsp:nvSpPr>
        <dsp:cNvPr id="0" name=""/>
        <dsp:cNvSpPr/>
      </dsp:nvSpPr>
      <dsp:spPr>
        <a:xfrm>
          <a:off x="1654728" y="884163"/>
          <a:ext cx="1362983" cy="681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kern="1200" dirty="0" smtClean="0">
              <a:latin typeface="Arial" panose="020B0604020202020204" pitchFamily="34" charset="0"/>
              <a:cs typeface="Arial" panose="020B0604020202020204" pitchFamily="34" charset="0"/>
            </a:rPr>
            <a:t>*</a:t>
          </a:r>
          <a:endParaRPr lang="es-ES" sz="4800" kern="1200" dirty="0">
            <a:latin typeface="Arial" panose="020B0604020202020204" pitchFamily="34" charset="0"/>
            <a:cs typeface="Arial" panose="020B0604020202020204" pitchFamily="34" charset="0"/>
          </a:endParaRPr>
        </a:p>
      </dsp:txBody>
      <dsp:txXfrm>
        <a:off x="1654728" y="884163"/>
        <a:ext cx="1362983" cy="681421"/>
      </dsp:txXfrm>
    </dsp:sp>
    <dsp:sp modelId="{6997826A-3C96-4889-A68C-9E59CA610BE8}">
      <dsp:nvSpPr>
        <dsp:cNvPr id="0" name=""/>
        <dsp:cNvSpPr/>
      </dsp:nvSpPr>
      <dsp:spPr>
        <a:xfrm>
          <a:off x="436976" y="1403650"/>
          <a:ext cx="2442374" cy="2442623"/>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D475C2-6E69-459F-A4F6-4EC9D6DF5A6A}">
      <dsp:nvSpPr>
        <dsp:cNvPr id="0" name=""/>
        <dsp:cNvSpPr/>
      </dsp:nvSpPr>
      <dsp:spPr>
        <a:xfrm>
          <a:off x="2887140" y="2145311"/>
          <a:ext cx="1464233" cy="97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La gestión de la calidad a nivel mundial</a:t>
          </a:r>
          <a:endParaRPr lang="es-ES" sz="1600" kern="1200" dirty="0">
            <a:latin typeface="Arial" panose="020B0604020202020204" pitchFamily="34" charset="0"/>
            <a:cs typeface="Arial" panose="020B0604020202020204" pitchFamily="34" charset="0"/>
          </a:endParaRPr>
        </a:p>
      </dsp:txBody>
      <dsp:txXfrm>
        <a:off x="2887140" y="2145311"/>
        <a:ext cx="1464233" cy="971608"/>
      </dsp:txXfrm>
    </dsp:sp>
    <dsp:sp modelId="{C48AECA5-7D46-44AC-ADAB-6633AED98208}">
      <dsp:nvSpPr>
        <dsp:cNvPr id="0" name=""/>
        <dsp:cNvSpPr/>
      </dsp:nvSpPr>
      <dsp:spPr>
        <a:xfrm>
          <a:off x="973465" y="2290404"/>
          <a:ext cx="1362983" cy="681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kern="1200" dirty="0" smtClean="0">
              <a:latin typeface="Arial" panose="020B0604020202020204" pitchFamily="34" charset="0"/>
              <a:cs typeface="Arial" panose="020B0604020202020204" pitchFamily="34" charset="0"/>
            </a:rPr>
            <a:t>*</a:t>
          </a:r>
          <a:endParaRPr lang="es-ES" sz="4800" kern="1200" dirty="0">
            <a:latin typeface="Arial" panose="020B0604020202020204" pitchFamily="34" charset="0"/>
            <a:cs typeface="Arial" panose="020B0604020202020204" pitchFamily="34" charset="0"/>
          </a:endParaRPr>
        </a:p>
      </dsp:txBody>
      <dsp:txXfrm>
        <a:off x="973465" y="2290404"/>
        <a:ext cx="1362983" cy="681421"/>
      </dsp:txXfrm>
    </dsp:sp>
    <dsp:sp modelId="{1BF19339-F06D-4D81-9C03-F979C0F92F62}">
      <dsp:nvSpPr>
        <dsp:cNvPr id="0" name=""/>
        <dsp:cNvSpPr/>
      </dsp:nvSpPr>
      <dsp:spPr>
        <a:xfrm>
          <a:off x="1115490" y="2812482"/>
          <a:ext cx="2442374" cy="2442623"/>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1B1ABB-443C-4B2B-90D1-21B8CB4F8862}">
      <dsp:nvSpPr>
        <dsp:cNvPr id="0" name=""/>
        <dsp:cNvSpPr/>
      </dsp:nvSpPr>
      <dsp:spPr>
        <a:xfrm>
          <a:off x="3333379" y="3537302"/>
          <a:ext cx="1905875" cy="97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La gestión de la calidad en Latinoamérica </a:t>
          </a:r>
          <a:endParaRPr lang="es-ES" sz="1600" kern="1200" dirty="0">
            <a:latin typeface="Arial" panose="020B0604020202020204" pitchFamily="34" charset="0"/>
            <a:cs typeface="Arial" panose="020B0604020202020204" pitchFamily="34" charset="0"/>
          </a:endParaRPr>
        </a:p>
      </dsp:txBody>
      <dsp:txXfrm>
        <a:off x="3333379" y="3537302"/>
        <a:ext cx="1905875" cy="971608"/>
      </dsp:txXfrm>
    </dsp:sp>
    <dsp:sp modelId="{476C2BC4-3720-4B64-9DA9-152CC2404253}">
      <dsp:nvSpPr>
        <dsp:cNvPr id="0" name=""/>
        <dsp:cNvSpPr/>
      </dsp:nvSpPr>
      <dsp:spPr>
        <a:xfrm>
          <a:off x="1654728" y="3696645"/>
          <a:ext cx="1362983" cy="681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kern="1200" dirty="0" smtClean="0">
              <a:latin typeface="Arial" panose="020B0604020202020204" pitchFamily="34" charset="0"/>
              <a:cs typeface="Arial" panose="020B0604020202020204" pitchFamily="34" charset="0"/>
            </a:rPr>
            <a:t>*</a:t>
          </a:r>
          <a:endParaRPr lang="es-ES" sz="4800" kern="1200" dirty="0">
            <a:latin typeface="Arial" panose="020B0604020202020204" pitchFamily="34" charset="0"/>
            <a:cs typeface="Arial" panose="020B0604020202020204" pitchFamily="34" charset="0"/>
          </a:endParaRPr>
        </a:p>
      </dsp:txBody>
      <dsp:txXfrm>
        <a:off x="1654728" y="3696645"/>
        <a:ext cx="1362983" cy="681421"/>
      </dsp:txXfrm>
    </dsp:sp>
    <dsp:sp modelId="{F7DABF04-1DCE-4908-82FD-6DF7CE279FF6}">
      <dsp:nvSpPr>
        <dsp:cNvPr id="0" name=""/>
        <dsp:cNvSpPr/>
      </dsp:nvSpPr>
      <dsp:spPr>
        <a:xfrm>
          <a:off x="611072" y="4378067"/>
          <a:ext cx="2098307" cy="2099321"/>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C229E-4B4E-486A-917A-96D06D8D3F7E}">
      <dsp:nvSpPr>
        <dsp:cNvPr id="0" name=""/>
        <dsp:cNvSpPr/>
      </dsp:nvSpPr>
      <dsp:spPr>
        <a:xfrm>
          <a:off x="2685683" y="4943543"/>
          <a:ext cx="1867146" cy="97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latin typeface="Arial" panose="020B0604020202020204" pitchFamily="34" charset="0"/>
              <a:cs typeface="Arial" panose="020B0604020202020204" pitchFamily="34" charset="0"/>
            </a:rPr>
            <a:t>La gestión de la calidad en Ecuador</a:t>
          </a:r>
          <a:endParaRPr lang="es-ES" sz="1600" kern="1200" dirty="0">
            <a:latin typeface="Arial" panose="020B0604020202020204" pitchFamily="34" charset="0"/>
            <a:cs typeface="Arial" panose="020B0604020202020204" pitchFamily="34" charset="0"/>
          </a:endParaRPr>
        </a:p>
      </dsp:txBody>
      <dsp:txXfrm>
        <a:off x="2685683" y="4943543"/>
        <a:ext cx="1867146" cy="971608"/>
      </dsp:txXfrm>
    </dsp:sp>
    <dsp:sp modelId="{5329CDD0-59B3-49F4-B776-D08FF57745BE}">
      <dsp:nvSpPr>
        <dsp:cNvPr id="0" name=""/>
        <dsp:cNvSpPr/>
      </dsp:nvSpPr>
      <dsp:spPr>
        <a:xfrm>
          <a:off x="973465" y="5102887"/>
          <a:ext cx="1362983" cy="681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kern="1200" dirty="0" smtClean="0">
              <a:latin typeface="Arial" panose="020B0604020202020204" pitchFamily="34" charset="0"/>
              <a:cs typeface="Arial" panose="020B0604020202020204" pitchFamily="34" charset="0"/>
            </a:rPr>
            <a:t>*</a:t>
          </a:r>
          <a:endParaRPr lang="es-ES" sz="4800" kern="1200" dirty="0">
            <a:latin typeface="Arial" panose="020B0604020202020204" pitchFamily="34" charset="0"/>
            <a:cs typeface="Arial" panose="020B0604020202020204" pitchFamily="34" charset="0"/>
          </a:endParaRPr>
        </a:p>
      </dsp:txBody>
      <dsp:txXfrm>
        <a:off x="973465" y="5102887"/>
        <a:ext cx="1362983" cy="6814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C5B8-5549-4A2C-B74E-4E115A1E3851}">
      <dsp:nvSpPr>
        <dsp:cNvPr id="0" name=""/>
        <dsp:cNvSpPr/>
      </dsp:nvSpPr>
      <dsp:spPr>
        <a:xfrm rot="5400000">
          <a:off x="-470081" y="470081"/>
          <a:ext cx="3133877" cy="2193713"/>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es-ES" sz="6100" kern="1200" dirty="0" smtClean="0"/>
            <a:t>*</a:t>
          </a:r>
          <a:endParaRPr lang="es-ES" sz="6100" kern="1200" dirty="0"/>
        </a:p>
      </dsp:txBody>
      <dsp:txXfrm rot="-5400000">
        <a:off x="2" y="1096856"/>
        <a:ext cx="2193713" cy="940164"/>
      </dsp:txXfrm>
    </dsp:sp>
    <dsp:sp modelId="{FF140268-1D4E-4C41-9F86-389CC5F842C5}">
      <dsp:nvSpPr>
        <dsp:cNvPr id="0" name=""/>
        <dsp:cNvSpPr/>
      </dsp:nvSpPr>
      <dsp:spPr>
        <a:xfrm rot="5400000">
          <a:off x="4744689" y="-2550976"/>
          <a:ext cx="2037020" cy="7138972"/>
        </a:xfrm>
        <a:prstGeom prst="round2SameRect">
          <a:avLst/>
        </a:prstGeom>
        <a:solidFill>
          <a:schemeClr val="accent3">
            <a:alpha val="90000"/>
            <a:tint val="4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latin typeface="Arial" panose="020B0604020202020204" pitchFamily="34" charset="0"/>
              <a:cs typeface="Arial" panose="020B0604020202020204" pitchFamily="34" charset="0"/>
            </a:rPr>
            <a:t>Estando de acuerdo con (Martínez, 2002) el personal de las empresas agroalimentarias debe comprender la importancia de los procedimientos que se realizan, pues al momento en que se valide el sistema todo será más efectivo para el producto, por lo tanto el proceso identifica y controla debidamente todos los peligros específicos para la inocuidad de los alimentos o los infiere a un nivel aceptable</a:t>
          </a:r>
          <a:endParaRPr lang="es-ES" sz="1900" kern="1200" dirty="0">
            <a:latin typeface="Arial" panose="020B0604020202020204" pitchFamily="34" charset="0"/>
            <a:cs typeface="Arial" panose="020B0604020202020204" pitchFamily="34" charset="0"/>
          </a:endParaRPr>
        </a:p>
      </dsp:txBody>
      <dsp:txXfrm rot="-5400000">
        <a:off x="2193714" y="99438"/>
        <a:ext cx="7039533" cy="18381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F5E45-A0E7-4C0D-B5AA-90FD8C6CB1F6}">
      <dsp:nvSpPr>
        <dsp:cNvPr id="0" name=""/>
        <dsp:cNvSpPr/>
      </dsp:nvSpPr>
      <dsp:spPr>
        <a:xfrm rot="16200000">
          <a:off x="2149043" y="0"/>
          <a:ext cx="5418667" cy="5418667"/>
        </a:xfrm>
        <a:prstGeom prst="triangl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F19BFF-18B9-4A73-9D58-033A2215A349}">
      <dsp:nvSpPr>
        <dsp:cNvPr id="0" name=""/>
        <dsp:cNvSpPr/>
      </dsp:nvSpPr>
      <dsp:spPr>
        <a:xfrm>
          <a:off x="3657599" y="542395"/>
          <a:ext cx="3522133" cy="3852333"/>
        </a:xfrm>
        <a:prstGeom prst="round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Cada año, más de 500 millones de enfermedades y casi medio millón de muertes se dan por el consumo de alimentos contaminados en todo el mundo, dato principal en el que se basa (</a:t>
          </a:r>
          <a:r>
            <a:rPr lang="es-ES" sz="1600" kern="1200" dirty="0" err="1" smtClean="0">
              <a:latin typeface="Arial" panose="020B0604020202020204" pitchFamily="34" charset="0"/>
              <a:cs typeface="Arial" panose="020B0604020202020204" pitchFamily="34" charset="0"/>
            </a:rPr>
            <a:t>Fonte</a:t>
          </a:r>
          <a:r>
            <a:rPr lang="es-ES" sz="1600" kern="1200" dirty="0" smtClean="0">
              <a:latin typeface="Arial" panose="020B0604020202020204" pitchFamily="34" charset="0"/>
              <a:cs typeface="Arial" panose="020B0604020202020204" pitchFamily="34" charset="0"/>
            </a:rPr>
            <a:t>, 2000) se deben tomar medidas de control que ayuden a reducir las pérdidas de alimentos y su deterioro, así como también promover un adecuado sistema de procesamiento y garantizar una buena calidad e inocuidad de los alimentos para el consumidor</a:t>
          </a:r>
          <a:endParaRPr lang="es-ES" sz="1600" kern="1200" dirty="0">
            <a:latin typeface="Arial" panose="020B0604020202020204" pitchFamily="34" charset="0"/>
            <a:cs typeface="Arial" panose="020B0604020202020204" pitchFamily="34" charset="0"/>
          </a:endParaRPr>
        </a:p>
      </dsp:txBody>
      <dsp:txXfrm>
        <a:off x="3829535" y="714331"/>
        <a:ext cx="3178261" cy="35084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A5633-F6EF-4E57-BD67-95D23C1DE113}">
      <dsp:nvSpPr>
        <dsp:cNvPr id="0" name=""/>
        <dsp:cNvSpPr/>
      </dsp:nvSpPr>
      <dsp:spPr>
        <a:xfrm flipH="1">
          <a:off x="0" y="1625600"/>
          <a:ext cx="6444081" cy="2167466"/>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6E06FF-626B-42C2-8BC0-39DF18E29B1D}">
      <dsp:nvSpPr>
        <dsp:cNvPr id="0" name=""/>
        <dsp:cNvSpPr/>
      </dsp:nvSpPr>
      <dsp:spPr>
        <a:xfrm>
          <a:off x="0" y="0"/>
          <a:ext cx="5799672"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s-ES" sz="1900" kern="1200" dirty="0" smtClean="0">
              <a:latin typeface="Arial" panose="020B0604020202020204" pitchFamily="34" charset="0"/>
              <a:cs typeface="Arial" panose="020B0604020202020204" pitchFamily="34" charset="0"/>
            </a:rPr>
            <a:t>Concordando con (Vázquez, 2012) las empresas agroalimentarias siempre tienen que mantener el orden y limpieza en cada área, pues la higiene es una de las armas fundamentales para asegurar la calidad e inocuidad de los alimentos procesados, evita las fuentes de contaminación y plagas en las zonas externas de las instalaciones</a:t>
          </a:r>
          <a:endParaRPr lang="es-ES" sz="1900" kern="1200" dirty="0">
            <a:latin typeface="Arial" panose="020B0604020202020204" pitchFamily="34" charset="0"/>
            <a:cs typeface="Arial" panose="020B0604020202020204" pitchFamily="34" charset="0"/>
          </a:endParaRPr>
        </a:p>
      </dsp:txBody>
      <dsp:txXfrm>
        <a:off x="0" y="0"/>
        <a:ext cx="5799672" cy="2167466"/>
      </dsp:txXfrm>
    </dsp:sp>
    <dsp:sp modelId="{C5A22C06-ECE7-443C-BA64-B362DAC5FD52}">
      <dsp:nvSpPr>
        <dsp:cNvPr id="0" name=""/>
        <dsp:cNvSpPr/>
      </dsp:nvSpPr>
      <dsp:spPr>
        <a:xfrm>
          <a:off x="2628903" y="2438400"/>
          <a:ext cx="541866" cy="54186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FF819-5B5D-4168-85E0-F1715A0E5212}">
      <dsp:nvSpPr>
        <dsp:cNvPr id="0" name=""/>
        <dsp:cNvSpPr/>
      </dsp:nvSpPr>
      <dsp:spPr>
        <a:xfrm>
          <a:off x="0" y="516792"/>
          <a:ext cx="6838639" cy="2735455"/>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Arial" panose="020B0604020202020204" pitchFamily="34" charset="0"/>
              <a:cs typeface="Arial" panose="020B0604020202020204" pitchFamily="34" charset="0"/>
            </a:rPr>
            <a:t>Tal como lo indica (</a:t>
          </a:r>
          <a:r>
            <a:rPr lang="es-ES" sz="1600" kern="1200" dirty="0" err="1" smtClean="0">
              <a:solidFill>
                <a:schemeClr val="tx1"/>
              </a:solidFill>
              <a:latin typeface="Arial" panose="020B0604020202020204" pitchFamily="34" charset="0"/>
              <a:cs typeface="Arial" panose="020B0604020202020204" pitchFamily="34" charset="0"/>
            </a:rPr>
            <a:t>Kalpakjian</a:t>
          </a:r>
          <a:r>
            <a:rPr lang="es-ES" sz="1600" kern="1200" dirty="0" smtClean="0">
              <a:solidFill>
                <a:schemeClr val="tx1"/>
              </a:solidFill>
              <a:latin typeface="Arial" panose="020B0604020202020204" pitchFamily="34" charset="0"/>
              <a:cs typeface="Arial" panose="020B0604020202020204" pitchFamily="34" charset="0"/>
            </a:rPr>
            <a:t>, 2002) las empresas agroalimentarias en su totalidad en cuanto a su infraestructura deben tener un diseño eficiente de cada área con las facilidades para ejecutar los procesos y cualquier otra condición especial a fin de asegurar la calidad, seguridad e inocuidad de los alimentos, reduciendo así el acceso de contaminación como polvo, proliferación de plagas, olores extraños, entre otros contaminantes </a:t>
          </a:r>
          <a:endParaRPr lang="es-ES" sz="1600" kern="1200" dirty="0">
            <a:solidFill>
              <a:schemeClr val="tx1"/>
            </a:solidFill>
            <a:latin typeface="Arial" panose="020B0604020202020204" pitchFamily="34" charset="0"/>
            <a:cs typeface="Arial" panose="020B0604020202020204" pitchFamily="34" charset="0"/>
          </a:endParaRPr>
        </a:p>
      </dsp:txBody>
      <dsp:txXfrm>
        <a:off x="1367728" y="516792"/>
        <a:ext cx="4103184" cy="27354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C57E2-F5C5-4572-BBED-DFDBBE01D23D}">
      <dsp:nvSpPr>
        <dsp:cNvPr id="0" name=""/>
        <dsp:cNvSpPr/>
      </dsp:nvSpPr>
      <dsp:spPr>
        <a:xfrm>
          <a:off x="4851" y="2380433"/>
          <a:ext cx="4165071" cy="243984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Hacemos referencia con (López R. , 2005) la medida a tomar más importante es el cumplimiento de todos los requisitos sanitarios basándose en procedimientos de limpieza, las políticas de buenas prácticas de manufactura, el programa de detección de metales, las instrucciones de trabajo de mantenimiento preventivo</a:t>
          </a:r>
          <a:endParaRPr lang="es-ES" sz="1400" kern="1200" dirty="0">
            <a:solidFill>
              <a:schemeClr val="tx1"/>
            </a:solidFill>
            <a:latin typeface="Arial" panose="020B0604020202020204" pitchFamily="34" charset="0"/>
            <a:cs typeface="Arial" panose="020B0604020202020204" pitchFamily="34" charset="0"/>
          </a:endParaRPr>
        </a:p>
      </dsp:txBody>
      <dsp:txXfrm>
        <a:off x="4851" y="2380433"/>
        <a:ext cx="4165071" cy="1626565"/>
      </dsp:txXfrm>
    </dsp:sp>
    <dsp:sp modelId="{8654789E-B2A5-4053-A98D-177B473A49BB}">
      <dsp:nvSpPr>
        <dsp:cNvPr id="0" name=""/>
        <dsp:cNvSpPr/>
      </dsp:nvSpPr>
      <dsp:spPr>
        <a:xfrm>
          <a:off x="857938" y="4006998"/>
          <a:ext cx="4165071" cy="80640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42C10D6-F0AE-4508-9411-FBAB3D5C1224}">
      <dsp:nvSpPr>
        <dsp:cNvPr id="0" name=""/>
        <dsp:cNvSpPr/>
      </dsp:nvSpPr>
      <dsp:spPr>
        <a:xfrm>
          <a:off x="4801332" y="2675225"/>
          <a:ext cx="1338588" cy="103698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4801332" y="2882621"/>
        <a:ext cx="1027493" cy="622190"/>
      </dsp:txXfrm>
    </dsp:sp>
    <dsp:sp modelId="{5FA1A875-7F12-48EE-98F2-11AC3099C877}">
      <dsp:nvSpPr>
        <dsp:cNvPr id="0" name=""/>
        <dsp:cNvSpPr/>
      </dsp:nvSpPr>
      <dsp:spPr>
        <a:xfrm>
          <a:off x="6695562" y="2380433"/>
          <a:ext cx="4165071" cy="2439847"/>
        </a:xfrm>
        <a:prstGeom prst="roundRect">
          <a:avLst>
            <a:gd name="adj" fmla="val 10000"/>
          </a:avLst>
        </a:prstGeom>
        <a:gradFill rotWithShape="0">
          <a:gsLst>
            <a:gs pos="0">
              <a:schemeClr val="accent5">
                <a:hueOff val="-9981745"/>
                <a:satOff val="-20000"/>
                <a:lumOff val="18039"/>
                <a:alphaOff val="0"/>
                <a:satMod val="103000"/>
                <a:lumMod val="102000"/>
                <a:tint val="94000"/>
              </a:schemeClr>
            </a:gs>
            <a:gs pos="50000">
              <a:schemeClr val="accent5">
                <a:hueOff val="-9981745"/>
                <a:satOff val="-20000"/>
                <a:lumOff val="18039"/>
                <a:alphaOff val="0"/>
                <a:satMod val="110000"/>
                <a:lumMod val="100000"/>
                <a:shade val="100000"/>
              </a:schemeClr>
            </a:gs>
            <a:gs pos="100000">
              <a:schemeClr val="accent5">
                <a:hueOff val="-9981745"/>
                <a:satOff val="-20000"/>
                <a:lumOff val="180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El equipo de trabajo además de cumplir con sus funciones debe proporcionar seguridad y protección al producto por lo que debe ser fabricado bajo la filosofía y normas de inocuidad</a:t>
          </a:r>
          <a:endParaRPr lang="es-ES" sz="1400" kern="1200" dirty="0">
            <a:solidFill>
              <a:schemeClr val="tx1"/>
            </a:solidFill>
            <a:latin typeface="Arial" panose="020B0604020202020204" pitchFamily="34" charset="0"/>
            <a:cs typeface="Arial" panose="020B0604020202020204" pitchFamily="34" charset="0"/>
          </a:endParaRPr>
        </a:p>
      </dsp:txBody>
      <dsp:txXfrm>
        <a:off x="6695562" y="2380433"/>
        <a:ext cx="4165071" cy="1626565"/>
      </dsp:txXfrm>
    </dsp:sp>
    <dsp:sp modelId="{DB17B597-2B29-444D-A830-3AE92C4F0469}">
      <dsp:nvSpPr>
        <dsp:cNvPr id="0" name=""/>
        <dsp:cNvSpPr/>
      </dsp:nvSpPr>
      <dsp:spPr>
        <a:xfrm>
          <a:off x="7548648" y="4006998"/>
          <a:ext cx="4165071" cy="80640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9981745"/>
              <a:satOff val="-20000"/>
              <a:lumOff val="18039"/>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7184F-AA09-42B2-B2D9-3B92489BF13A}">
      <dsp:nvSpPr>
        <dsp:cNvPr id="0" name=""/>
        <dsp:cNvSpPr/>
      </dsp:nvSpPr>
      <dsp:spPr>
        <a:xfrm>
          <a:off x="1413139" y="132030"/>
          <a:ext cx="1039368" cy="10393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81D0C-3AF3-4B58-BBD4-1B31C0974947}">
      <dsp:nvSpPr>
        <dsp:cNvPr id="0" name=""/>
        <dsp:cNvSpPr/>
      </dsp:nvSpPr>
      <dsp:spPr>
        <a:xfrm>
          <a:off x="1517076" y="235967"/>
          <a:ext cx="831494" cy="831494"/>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C214F-D59D-4FF3-9521-9F75630D81A3}">
      <dsp:nvSpPr>
        <dsp:cNvPr id="0" name=""/>
        <dsp:cNvSpPr/>
      </dsp:nvSpPr>
      <dsp:spPr>
        <a:xfrm>
          <a:off x="2416478" y="0"/>
          <a:ext cx="5016839" cy="130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s-ES" sz="2000" kern="1200" dirty="0" smtClean="0">
              <a:latin typeface="Arial" panose="020B0604020202020204" pitchFamily="34" charset="0"/>
              <a:cs typeface="Arial" panose="020B0604020202020204" pitchFamily="34" charset="0"/>
            </a:rPr>
            <a:t>Tal como lo destaca (</a:t>
          </a:r>
          <a:r>
            <a:rPr lang="es-ES" sz="2000" kern="1200" dirty="0" err="1" smtClean="0">
              <a:latin typeface="Arial" panose="020B0604020202020204" pitchFamily="34" charset="0"/>
              <a:cs typeface="Arial" panose="020B0604020202020204" pitchFamily="34" charset="0"/>
            </a:rPr>
            <a:t>Aguero</a:t>
          </a:r>
          <a:r>
            <a:rPr lang="es-ES" sz="2000" kern="1200" dirty="0" smtClean="0">
              <a:latin typeface="Arial" panose="020B0604020202020204" pitchFamily="34" charset="0"/>
              <a:cs typeface="Arial" panose="020B0604020202020204" pitchFamily="34" charset="0"/>
            </a:rPr>
            <a:t>, 2012) para un control efectivo del uso de productos químicos, se requiere contar con toda la información sobre sus peligros y las medidas de seguridad que deben tomarse, logrando que los empleadores apliquen las normas necesarias con el fin de resguardarse, proteger el producto y el medio ambiente </a:t>
          </a:r>
          <a:endParaRPr lang="es-ES" sz="2000" kern="1200" dirty="0">
            <a:latin typeface="Arial" panose="020B0604020202020204" pitchFamily="34" charset="0"/>
            <a:cs typeface="Arial" panose="020B0604020202020204" pitchFamily="34" charset="0"/>
          </a:endParaRPr>
        </a:p>
      </dsp:txBody>
      <dsp:txXfrm>
        <a:off x="2416478" y="0"/>
        <a:ext cx="5016839" cy="13034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AA8AB-C8B4-46C7-899B-A7AD7B415F6B}">
      <dsp:nvSpPr>
        <dsp:cNvPr id="0" name=""/>
        <dsp:cNvSpPr/>
      </dsp:nvSpPr>
      <dsp:spPr>
        <a:xfrm>
          <a:off x="884489" y="2716"/>
          <a:ext cx="2934899" cy="2935553"/>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2A7661-59FF-4166-AC6C-14E42FCAAEB5}">
      <dsp:nvSpPr>
        <dsp:cNvPr id="0" name=""/>
        <dsp:cNvSpPr/>
      </dsp:nvSpPr>
      <dsp:spPr>
        <a:xfrm>
          <a:off x="3380225" y="-2716"/>
          <a:ext cx="4409465" cy="2935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Arial" panose="020B0604020202020204" pitchFamily="34" charset="0"/>
              <a:cs typeface="Arial" panose="020B0604020202020204" pitchFamily="34" charset="0"/>
            </a:rPr>
            <a:t>Haciendo referencia con (EKOS, 2014) las empresas carecen de una normativa al momento de almacenar los productos químicos utilizados, generalmente no poseen un área de almacenamiento, las condiciones de limpieza, ordenado y etiquetado de productos no son buenas, por lo que se debe tomar medidas correctivas pues el mal manejo de este tipo de áreas puede ocasionar fácilmente una grave intoxicación del personal o la alteración del producto</a:t>
          </a:r>
          <a:endParaRPr lang="es-ES" sz="1800" kern="1200" dirty="0">
            <a:latin typeface="Arial" panose="020B0604020202020204" pitchFamily="34" charset="0"/>
            <a:cs typeface="Arial" panose="020B0604020202020204" pitchFamily="34" charset="0"/>
          </a:endParaRPr>
        </a:p>
      </dsp:txBody>
      <dsp:txXfrm>
        <a:off x="3380225" y="-2716"/>
        <a:ext cx="4409465" cy="2935558"/>
      </dsp:txXfrm>
    </dsp:sp>
    <dsp:sp modelId="{3D2AC7FA-41AA-4CD4-B780-AE6C8E96FCBC}">
      <dsp:nvSpPr>
        <dsp:cNvPr id="0" name=""/>
        <dsp:cNvSpPr/>
      </dsp:nvSpPr>
      <dsp:spPr>
        <a:xfrm>
          <a:off x="1532618" y="1065386"/>
          <a:ext cx="1637701" cy="81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s-ES" sz="5300" kern="1200" dirty="0" smtClean="0"/>
            <a:t>*</a:t>
          </a:r>
          <a:endParaRPr lang="es-ES" sz="5300" kern="1200" dirty="0"/>
        </a:p>
      </dsp:txBody>
      <dsp:txXfrm>
        <a:off x="1532618" y="1065386"/>
        <a:ext cx="1637701" cy="8187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399A-1750-46DC-84EA-8514EA826675}">
      <dsp:nvSpPr>
        <dsp:cNvPr id="0" name=""/>
        <dsp:cNvSpPr/>
      </dsp:nvSpPr>
      <dsp:spPr>
        <a:xfrm>
          <a:off x="0" y="1066289"/>
          <a:ext cx="8128000" cy="1183764"/>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254000" bIns="187923" numCol="1" spcCol="1270" anchor="ctr" anchorCtr="0">
          <a:noAutofit/>
        </a:bodyPr>
        <a:lstStyle/>
        <a:p>
          <a:pPr lvl="0" algn="l" defTabSz="977900">
            <a:lnSpc>
              <a:spcPct val="90000"/>
            </a:lnSpc>
            <a:spcBef>
              <a:spcPct val="0"/>
            </a:spcBef>
            <a:spcAft>
              <a:spcPct val="35000"/>
            </a:spcAft>
          </a:pPr>
          <a:r>
            <a:rPr lang="es-ES" sz="2200" kern="1200" dirty="0" smtClean="0"/>
            <a:t>*</a:t>
          </a:r>
          <a:endParaRPr lang="es-ES" sz="2200" kern="1200" dirty="0"/>
        </a:p>
      </dsp:txBody>
      <dsp:txXfrm>
        <a:off x="0" y="1362230"/>
        <a:ext cx="7832059" cy="591882"/>
      </dsp:txXfrm>
    </dsp:sp>
    <dsp:sp modelId="{D3F98D4E-06C3-475B-A433-6AF5ECD620FE}">
      <dsp:nvSpPr>
        <dsp:cNvPr id="0" name=""/>
        <dsp:cNvSpPr/>
      </dsp:nvSpPr>
      <dsp:spPr>
        <a:xfrm>
          <a:off x="47094" y="1952582"/>
          <a:ext cx="7511084" cy="1563781"/>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cs typeface="Arial" panose="020B0604020202020204" pitchFamily="34" charset="0"/>
            </a:rPr>
            <a:t>Lo que denota (Vázquez, 2012) es que más del 65% empresas aplican buenas prácticas ambientales para prevenir aquellos impactos ambientales significativos; manteniendo la mejora continua de las actividades realizadas cotidianamente, incrementando el uso eficiente de los recursos, además desarrollando e implementando tecnologías limpias</a:t>
          </a:r>
          <a:endParaRPr lang="es-ES" sz="1800" kern="1200" dirty="0">
            <a:latin typeface="Arial" panose="020B0604020202020204" pitchFamily="34" charset="0"/>
            <a:cs typeface="Arial" panose="020B0604020202020204" pitchFamily="34" charset="0"/>
          </a:endParaRPr>
        </a:p>
      </dsp:txBody>
      <dsp:txXfrm>
        <a:off x="47094" y="1952582"/>
        <a:ext cx="7511084" cy="15637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0A078-D7C8-4F72-B88F-BB8DB18DFBFC}">
      <dsp:nvSpPr>
        <dsp:cNvPr id="0" name=""/>
        <dsp:cNvSpPr/>
      </dsp:nvSpPr>
      <dsp:spPr>
        <a:xfrm>
          <a:off x="1660490" y="0"/>
          <a:ext cx="8283865" cy="2266925"/>
        </a:xfrm>
        <a:prstGeom prst="rightArrow">
          <a:avLst>
            <a:gd name="adj1" fmla="val 75000"/>
            <a:gd name="adj2" fmla="val 50000"/>
          </a:avLst>
        </a:prstGeom>
        <a:solidFill>
          <a:schemeClr val="accent3">
            <a:alpha val="90000"/>
            <a:tint val="4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latin typeface="Arial" panose="020B0604020202020204" pitchFamily="34" charset="0"/>
              <a:cs typeface="Arial" panose="020B0604020202020204" pitchFamily="34" charset="0"/>
            </a:rPr>
            <a:t>Tal como lo indica (Sevillano, 2016) las malas condiciones de las instalaciones  juegan un papel importante en el mantenimiento industrial pues esto repercute directamente en su funcionamiento tanto de instalaciones y equipos como de los distintos espacios de trabajo, sin poder garantizar la producción, ni tampoco mantener un correcto funcionamiento de los equipos para alargar su vida útil</a:t>
          </a:r>
          <a:endParaRPr lang="es-ES" sz="1900" kern="1200" dirty="0">
            <a:latin typeface="Arial" panose="020B0604020202020204" pitchFamily="34" charset="0"/>
            <a:cs typeface="Arial" panose="020B0604020202020204" pitchFamily="34" charset="0"/>
          </a:endParaRPr>
        </a:p>
      </dsp:txBody>
      <dsp:txXfrm>
        <a:off x="1660490" y="283366"/>
        <a:ext cx="7433768" cy="1700193"/>
      </dsp:txXfrm>
    </dsp:sp>
    <dsp:sp modelId="{39277AF2-54BA-4C65-93C8-BEEB548E776D}">
      <dsp:nvSpPr>
        <dsp:cNvPr id="0" name=""/>
        <dsp:cNvSpPr/>
      </dsp:nvSpPr>
      <dsp:spPr>
        <a:xfrm>
          <a:off x="532055" y="107497"/>
          <a:ext cx="1128435" cy="2051929"/>
        </a:xfrm>
        <a:prstGeom prst="roundRect">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ES" sz="6500" kern="1200" dirty="0" smtClean="0"/>
            <a:t>*</a:t>
          </a:r>
          <a:endParaRPr lang="es-ES" sz="6500" kern="1200" dirty="0"/>
        </a:p>
      </dsp:txBody>
      <dsp:txXfrm>
        <a:off x="587141" y="162583"/>
        <a:ext cx="1018263" cy="19417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84D69-64C9-4035-8401-4B7415CF8AEB}">
      <dsp:nvSpPr>
        <dsp:cNvPr id="0" name=""/>
        <dsp:cNvSpPr/>
      </dsp:nvSpPr>
      <dsp:spPr>
        <a:xfrm>
          <a:off x="866502" y="0"/>
          <a:ext cx="783469" cy="783469"/>
        </a:xfrm>
        <a:prstGeom prst="chord">
          <a:avLst>
            <a:gd name="adj1" fmla="val 4800000"/>
            <a:gd name="adj2" fmla="val 1680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AE22E3F-FF3A-461E-B7DF-EA7874AE5329}">
      <dsp:nvSpPr>
        <dsp:cNvPr id="0" name=""/>
        <dsp:cNvSpPr/>
      </dsp:nvSpPr>
      <dsp:spPr>
        <a:xfrm rot="16200000">
          <a:off x="944849" y="78346"/>
          <a:ext cx="626775" cy="626775"/>
        </a:xfrm>
        <a:prstGeom prst="pie">
          <a:avLst>
            <a:gd name="adj1" fmla="val 54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652BDFC-3A9F-4AB4-9866-651CE2AE7EDF}">
      <dsp:nvSpPr>
        <dsp:cNvPr id="0" name=""/>
        <dsp:cNvSpPr/>
      </dsp:nvSpPr>
      <dsp:spPr>
        <a:xfrm rot="16200000">
          <a:off x="-34487" y="1762805"/>
          <a:ext cx="2272060" cy="470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466850">
            <a:lnSpc>
              <a:spcPct val="90000"/>
            </a:lnSpc>
            <a:spcBef>
              <a:spcPct val="0"/>
            </a:spcBef>
            <a:spcAft>
              <a:spcPct val="35000"/>
            </a:spcAft>
          </a:pPr>
          <a:r>
            <a:rPr lang="es-ES" sz="3300" kern="1200" dirty="0" smtClean="0"/>
            <a:t>*</a:t>
          </a:r>
          <a:endParaRPr lang="es-ES" sz="3300" kern="1200" dirty="0"/>
        </a:p>
      </dsp:txBody>
      <dsp:txXfrm>
        <a:off x="-34487" y="1762805"/>
        <a:ext cx="2272060" cy="470081"/>
      </dsp:txXfrm>
    </dsp:sp>
    <dsp:sp modelId="{2C2073B6-E56B-461A-8418-03A7FDFC59AF}">
      <dsp:nvSpPr>
        <dsp:cNvPr id="0" name=""/>
        <dsp:cNvSpPr/>
      </dsp:nvSpPr>
      <dsp:spPr>
        <a:xfrm>
          <a:off x="1414930" y="796835"/>
          <a:ext cx="7878566" cy="1540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Los resultados coinciden con (Arribas, 2005) los manipuladores del producto en las empresas agroalimentarias en su mayoría presentan exposiciones accidentales a agentes biológicos o químicos capaces de transmitir enfermedades, las condiciones y falta de precaución hacen que se desencadenen estas contaminaciones así como también el planteamiento erróneo de la actividad laboral, las deficiencias en las instalaciones, la falta de precaución y poca preparación del manipulador</a:t>
          </a:r>
          <a:endParaRPr lang="es-ES" sz="1600" kern="1200" dirty="0">
            <a:latin typeface="Arial" panose="020B0604020202020204" pitchFamily="34" charset="0"/>
            <a:cs typeface="Arial" panose="020B0604020202020204" pitchFamily="34" charset="0"/>
          </a:endParaRPr>
        </a:p>
      </dsp:txBody>
      <dsp:txXfrm>
        <a:off x="1414930" y="796835"/>
        <a:ext cx="7878566" cy="1540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9021F-7116-4B06-9D3D-F620AE284E3D}">
      <dsp:nvSpPr>
        <dsp:cNvPr id="0" name=""/>
        <dsp:cNvSpPr/>
      </dsp:nvSpPr>
      <dsp:spPr>
        <a:xfrm>
          <a:off x="0" y="73253"/>
          <a:ext cx="3947490" cy="3947490"/>
        </a:xfrm>
        <a:prstGeom prst="ellipse">
          <a:avLst/>
        </a:prstGeom>
        <a:solidFill>
          <a:schemeClr val="lt1">
            <a:alpha val="5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F288D11-A922-4227-AAAF-2DC433B18C12}">
      <dsp:nvSpPr>
        <dsp:cNvPr id="0" name=""/>
        <dsp:cNvSpPr/>
      </dsp:nvSpPr>
      <dsp:spPr>
        <a:xfrm>
          <a:off x="186734" y="274417"/>
          <a:ext cx="710548" cy="710548"/>
        </a:xfrm>
        <a:prstGeom prst="ellipse">
          <a:avLst/>
        </a:prstGeom>
        <a:solidFill>
          <a:schemeClr val="lt1">
            <a:alpha val="5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92154AE-A5C0-4DEF-B97A-67F6D342494F}">
      <dsp:nvSpPr>
        <dsp:cNvPr id="0" name=""/>
        <dsp:cNvSpPr/>
      </dsp:nvSpPr>
      <dsp:spPr>
        <a:xfrm>
          <a:off x="542009" y="274417"/>
          <a:ext cx="3800664" cy="71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lvl="0" algn="l" defTabSz="1111250">
            <a:lnSpc>
              <a:spcPct val="90000"/>
            </a:lnSpc>
            <a:spcBef>
              <a:spcPct val="0"/>
            </a:spcBef>
            <a:spcAft>
              <a:spcPct val="35000"/>
            </a:spcAft>
          </a:pPr>
          <a:r>
            <a:rPr lang="es-ES" sz="2500" kern="1200" dirty="0" smtClean="0"/>
            <a:t>*</a:t>
          </a:r>
          <a:endParaRPr lang="es-ES" sz="2500" kern="1200" dirty="0"/>
        </a:p>
      </dsp:txBody>
      <dsp:txXfrm>
        <a:off x="542009" y="274417"/>
        <a:ext cx="3800664" cy="710548"/>
      </dsp:txXfrm>
    </dsp:sp>
    <dsp:sp modelId="{FC8375F1-3E94-4BEB-9341-B60D8543B0C7}">
      <dsp:nvSpPr>
        <dsp:cNvPr id="0" name=""/>
        <dsp:cNvSpPr/>
      </dsp:nvSpPr>
      <dsp:spPr>
        <a:xfrm>
          <a:off x="542009" y="984965"/>
          <a:ext cx="3800664" cy="266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s-ES" sz="1800" kern="1200" dirty="0" smtClean="0">
              <a:latin typeface="Arial" panose="020B0604020202020204" pitchFamily="34" charset="0"/>
              <a:ea typeface="Times New Roman" panose="02020603050405020304" pitchFamily="18" charset="0"/>
            </a:rPr>
            <a:t>Corroborando con la (FAO, 2019) todos los productos de las empresas agroalimentarias deben cumplir con los requisitos en cuanto a envase, empaque y embalaje para evitar los riegos biológicos, químicos y físicos que pueden variar de manera importante en cada producto pues esto permite asegurar la inocuidad, las condiciones específicas y las características del producto</a:t>
          </a:r>
          <a:endParaRPr lang="es-ES" sz="1800" kern="1200" dirty="0"/>
        </a:p>
      </dsp:txBody>
      <dsp:txXfrm>
        <a:off x="542009" y="984965"/>
        <a:ext cx="3800664" cy="26676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57143-4C5D-4BA9-B99B-CF6FD2BC483C}">
      <dsp:nvSpPr>
        <dsp:cNvPr id="0" name=""/>
        <dsp:cNvSpPr/>
      </dsp:nvSpPr>
      <dsp:spPr>
        <a:xfrm rot="16200000">
          <a:off x="3201976" y="-753698"/>
          <a:ext cx="1983990" cy="4645964"/>
        </a:xfrm>
        <a:prstGeom prst="round2SameRect">
          <a:avLst>
            <a:gd name="adj1" fmla="val 16670"/>
            <a:gd name="adj2" fmla="val 0"/>
          </a:avLst>
        </a:prstGeom>
        <a:solidFill>
          <a:schemeClr val="accent3">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57150" tIns="95250" rIns="85725" bIns="95250" numCol="1" spcCol="1270" anchor="t" anchorCtr="0">
          <a:noAutofit/>
        </a:bodyPr>
        <a:lstStyle/>
        <a:p>
          <a:pPr lvl="0" algn="l"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Como destaca  (Riveros, 2004) es frecuente el acceso de plagas en empresas agroalimentarias, pero generalmente menos del 75% de empresas pueden controlar las plagas existentes debido a la resistencia desarrollada a </a:t>
          </a:r>
          <a:r>
            <a:rPr lang="es-ES" sz="1500" kern="1200" dirty="0" err="1" smtClean="0">
              <a:latin typeface="Arial" panose="020B0604020202020204" pitchFamily="34" charset="0"/>
              <a:cs typeface="Arial" panose="020B0604020202020204" pitchFamily="34" charset="0"/>
            </a:rPr>
            <a:t>biocidas</a:t>
          </a:r>
          <a:r>
            <a:rPr lang="es-ES" sz="1500" kern="1200" dirty="0" smtClean="0">
              <a:latin typeface="Arial" panose="020B0604020202020204" pitchFamily="34" charset="0"/>
              <a:cs typeface="Arial" panose="020B0604020202020204" pitchFamily="34" charset="0"/>
            </a:rPr>
            <a:t> químicos, llevando a necesitar un monitoreo eficaz y dedicación de tiempo por parte del controlador</a:t>
          </a:r>
          <a:endParaRPr lang="es-ES" sz="1500" kern="1200" dirty="0">
            <a:latin typeface="Arial" panose="020B0604020202020204" pitchFamily="34" charset="0"/>
            <a:cs typeface="Arial" panose="020B0604020202020204" pitchFamily="34" charset="0"/>
          </a:endParaRPr>
        </a:p>
      </dsp:txBody>
      <dsp:txXfrm rot="5400000">
        <a:off x="1967857" y="674157"/>
        <a:ext cx="4549096" cy="1790254"/>
      </dsp:txXfrm>
    </dsp:sp>
    <dsp:sp modelId="{E5AB13D0-06A0-4A42-ADA0-FFD635A696E5}">
      <dsp:nvSpPr>
        <dsp:cNvPr id="0" name=""/>
        <dsp:cNvSpPr/>
      </dsp:nvSpPr>
      <dsp:spPr>
        <a:xfrm rot="5400000">
          <a:off x="7544939" y="-488938"/>
          <a:ext cx="1983990" cy="4142236"/>
        </a:xfrm>
        <a:prstGeom prst="round2SameRect">
          <a:avLst>
            <a:gd name="adj1" fmla="val 16670"/>
            <a:gd name="adj2" fmla="val 0"/>
          </a:avLst>
        </a:prstGeom>
        <a:solidFill>
          <a:schemeClr val="accent3">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91440" tIns="101600" rIns="60960" bIns="101600" numCol="1" spcCol="1270" anchor="t" anchorCtr="0">
          <a:noAutofit/>
        </a:bodyPr>
        <a:lstStyle/>
        <a:p>
          <a:pPr lvl="0" algn="l"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Uso de trampas físicas y una calibración muy exacta del tipo de </a:t>
          </a:r>
          <a:r>
            <a:rPr lang="es-ES" sz="1600" kern="1200" dirty="0" err="1" smtClean="0">
              <a:latin typeface="Arial" panose="020B0604020202020204" pitchFamily="34" charset="0"/>
              <a:cs typeface="Arial" panose="020B0604020202020204" pitchFamily="34" charset="0"/>
            </a:rPr>
            <a:t>biocida</a:t>
          </a:r>
          <a:r>
            <a:rPr lang="es-ES" sz="1600" kern="1200" dirty="0" smtClean="0">
              <a:latin typeface="Arial" panose="020B0604020202020204" pitchFamily="34" charset="0"/>
              <a:cs typeface="Arial" panose="020B0604020202020204" pitchFamily="34" charset="0"/>
            </a:rPr>
            <a:t> y de la dosis utilizada, para poder eliminar por completo cualquier tipo de plaga</a:t>
          </a:r>
          <a:endParaRPr lang="es-ES" sz="1600" kern="1200" dirty="0">
            <a:latin typeface="Arial" panose="020B0604020202020204" pitchFamily="34" charset="0"/>
            <a:cs typeface="Arial" panose="020B0604020202020204" pitchFamily="34" charset="0"/>
          </a:endParaRPr>
        </a:p>
      </dsp:txBody>
      <dsp:txXfrm rot="-5400000">
        <a:off x="6465816" y="687053"/>
        <a:ext cx="4045368" cy="1790254"/>
      </dsp:txXfrm>
    </dsp:sp>
    <dsp:sp modelId="{5A1F6B2A-D827-4491-841E-134C267E9669}">
      <dsp:nvSpPr>
        <dsp:cNvPr id="0" name=""/>
        <dsp:cNvSpPr/>
      </dsp:nvSpPr>
      <dsp:spPr>
        <a:xfrm>
          <a:off x="5357448" y="0"/>
          <a:ext cx="1422216" cy="1267420"/>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318C239-3217-4390-B272-94BA6D0BC069}">
      <dsp:nvSpPr>
        <dsp:cNvPr id="0" name=""/>
        <dsp:cNvSpPr/>
      </dsp:nvSpPr>
      <dsp:spPr>
        <a:xfrm rot="10800000">
          <a:off x="5344380" y="1818580"/>
          <a:ext cx="1448351" cy="1267420"/>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F593C-5D79-4BF7-8EC9-0F52023EEE14}">
      <dsp:nvSpPr>
        <dsp:cNvPr id="0" name=""/>
        <dsp:cNvSpPr/>
      </dsp:nvSpPr>
      <dsp:spPr>
        <a:xfrm>
          <a:off x="0" y="0"/>
          <a:ext cx="9696948" cy="575709"/>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a:t>
          </a:r>
          <a:endParaRPr lang="es-ES" sz="2600" kern="1200" dirty="0"/>
        </a:p>
      </dsp:txBody>
      <dsp:txXfrm>
        <a:off x="0" y="0"/>
        <a:ext cx="9696948" cy="575709"/>
      </dsp:txXfrm>
    </dsp:sp>
    <dsp:sp modelId="{A0AB0228-97AC-4B60-BCD9-C9BE1FB87A1E}">
      <dsp:nvSpPr>
        <dsp:cNvPr id="0" name=""/>
        <dsp:cNvSpPr/>
      </dsp:nvSpPr>
      <dsp:spPr>
        <a:xfrm>
          <a:off x="0" y="575709"/>
          <a:ext cx="9696948" cy="120898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Coincidiendo los resultados con (</a:t>
          </a:r>
          <a:r>
            <a:rPr lang="es-ES" sz="1600" kern="1200" dirty="0" err="1" smtClean="0">
              <a:latin typeface="Arial" panose="020B0604020202020204" pitchFamily="34" charset="0"/>
              <a:cs typeface="Arial" panose="020B0604020202020204" pitchFamily="34" charset="0"/>
            </a:rPr>
            <a:t>Fúquene</a:t>
          </a:r>
          <a:r>
            <a:rPr lang="es-ES" sz="1600" kern="1200" dirty="0" smtClean="0">
              <a:latin typeface="Arial" panose="020B0604020202020204" pitchFamily="34" charset="0"/>
              <a:cs typeface="Arial" panose="020B0604020202020204" pitchFamily="34" charset="0"/>
            </a:rPr>
            <a:t>, 2007 ) la trazabilidad alimentaria nos permite rastrear y mantener la seguridad alimentaria de los productos a lo largo de su cadena de producción, este sistema controla los riesgos, el origen de los problemas del producto, fallos técnicos, etc. el problema actualmente es que parte de las empresas no registran todos los pasos de su cadena productiva por falta de conocimientos informáticos, técnicos</a:t>
          </a:r>
          <a:r>
            <a:rPr lang="es-ES" sz="1600" b="1" kern="1200" dirty="0" smtClean="0">
              <a:latin typeface="Arial" panose="020B0604020202020204" pitchFamily="34" charset="0"/>
              <a:cs typeface="Arial" panose="020B0604020202020204" pitchFamily="34" charset="0"/>
            </a:rPr>
            <a:t> </a:t>
          </a:r>
          <a:r>
            <a:rPr lang="es-ES" sz="1600" kern="1200" dirty="0" smtClean="0">
              <a:latin typeface="Arial" panose="020B0604020202020204" pitchFamily="34" charset="0"/>
              <a:cs typeface="Arial" panose="020B0604020202020204" pitchFamily="34" charset="0"/>
            </a:rPr>
            <a:t>y económicos</a:t>
          </a:r>
          <a:r>
            <a:rPr lang="es-ES" sz="1600" b="1" kern="1200" dirty="0" smtClean="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dsp:txBody>
      <dsp:txXfrm>
        <a:off x="0" y="575709"/>
        <a:ext cx="9696948" cy="1208989"/>
      </dsp:txXfrm>
    </dsp:sp>
    <dsp:sp modelId="{49240A06-0438-46B1-89DA-125ACADA198D}">
      <dsp:nvSpPr>
        <dsp:cNvPr id="0" name=""/>
        <dsp:cNvSpPr/>
      </dsp:nvSpPr>
      <dsp:spPr>
        <a:xfrm>
          <a:off x="0" y="1784698"/>
          <a:ext cx="9696948" cy="134332"/>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7A51D-224A-4F8C-A180-69CA414D1A45}">
      <dsp:nvSpPr>
        <dsp:cNvPr id="0" name=""/>
        <dsp:cNvSpPr/>
      </dsp:nvSpPr>
      <dsp:spPr>
        <a:xfrm>
          <a:off x="2950962" y="405247"/>
          <a:ext cx="5580462" cy="5580462"/>
        </a:xfrm>
        <a:prstGeom prst="pie">
          <a:avLst>
            <a:gd name="adj1" fmla="val 16200000"/>
            <a:gd name="adj2" fmla="val 1928571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Capacitación a los empleados </a:t>
          </a:r>
          <a:endParaRPr lang="es-ES" sz="1400" kern="1200" dirty="0">
            <a:latin typeface="Arial" panose="020B0604020202020204" pitchFamily="34" charset="0"/>
            <a:cs typeface="Arial" panose="020B0604020202020204" pitchFamily="34" charset="0"/>
          </a:endParaRPr>
        </a:p>
      </dsp:txBody>
      <dsp:txXfrm>
        <a:off x="5882698" y="923433"/>
        <a:ext cx="1328681" cy="1062945"/>
      </dsp:txXfrm>
    </dsp:sp>
    <dsp:sp modelId="{4DA2FEFB-FD17-457C-9208-40C144C4706C}">
      <dsp:nvSpPr>
        <dsp:cNvPr id="0" name=""/>
        <dsp:cNvSpPr/>
      </dsp:nvSpPr>
      <dsp:spPr>
        <a:xfrm>
          <a:off x="3022711" y="494933"/>
          <a:ext cx="5580462" cy="5580462"/>
        </a:xfrm>
        <a:prstGeom prst="pie">
          <a:avLst>
            <a:gd name="adj1" fmla="val 19285716"/>
            <a:gd name="adj2" fmla="val 771428"/>
          </a:avLst>
        </a:prstGeom>
        <a:gradFill rotWithShape="0">
          <a:gsLst>
            <a:gs pos="0">
              <a:schemeClr val="accent5">
                <a:hueOff val="-1663624"/>
                <a:satOff val="-3333"/>
                <a:lumOff val="3007"/>
                <a:alphaOff val="0"/>
                <a:satMod val="103000"/>
                <a:lumMod val="102000"/>
                <a:tint val="94000"/>
              </a:schemeClr>
            </a:gs>
            <a:gs pos="50000">
              <a:schemeClr val="accent5">
                <a:hueOff val="-1663624"/>
                <a:satOff val="-3333"/>
                <a:lumOff val="3007"/>
                <a:alphaOff val="0"/>
                <a:satMod val="110000"/>
                <a:lumMod val="100000"/>
                <a:shade val="100000"/>
              </a:schemeClr>
            </a:gs>
            <a:gs pos="100000">
              <a:schemeClr val="accent5">
                <a:hueOff val="-1663624"/>
                <a:satOff val="-3333"/>
                <a:lumOff val="30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Planificación estratégica</a:t>
          </a:r>
          <a:endParaRPr lang="es-ES" sz="1400" kern="1200" dirty="0">
            <a:latin typeface="Arial" panose="020B0604020202020204" pitchFamily="34" charset="0"/>
            <a:cs typeface="Arial" panose="020B0604020202020204" pitchFamily="34" charset="0"/>
          </a:endParaRPr>
        </a:p>
      </dsp:txBody>
      <dsp:txXfrm>
        <a:off x="6812775" y="2517851"/>
        <a:ext cx="1527983" cy="930077"/>
      </dsp:txXfrm>
    </dsp:sp>
    <dsp:sp modelId="{0D2A6E02-6D24-40C1-9854-2DAA1742BED9}">
      <dsp:nvSpPr>
        <dsp:cNvPr id="0" name=""/>
        <dsp:cNvSpPr/>
      </dsp:nvSpPr>
      <dsp:spPr>
        <a:xfrm>
          <a:off x="2996802" y="607871"/>
          <a:ext cx="5580462" cy="5580462"/>
        </a:xfrm>
        <a:prstGeom prst="pie">
          <a:avLst>
            <a:gd name="adj1" fmla="val 771428"/>
            <a:gd name="adj2" fmla="val 3857143"/>
          </a:avLst>
        </a:prstGeom>
        <a:gradFill rotWithShape="0">
          <a:gsLst>
            <a:gs pos="0">
              <a:schemeClr val="accent5">
                <a:hueOff val="-3327248"/>
                <a:satOff val="-6667"/>
                <a:lumOff val="6013"/>
                <a:alphaOff val="0"/>
                <a:satMod val="103000"/>
                <a:lumMod val="102000"/>
                <a:tint val="94000"/>
              </a:schemeClr>
            </a:gs>
            <a:gs pos="50000">
              <a:schemeClr val="accent5">
                <a:hueOff val="-3327248"/>
                <a:satOff val="-6667"/>
                <a:lumOff val="6013"/>
                <a:alphaOff val="0"/>
                <a:satMod val="110000"/>
                <a:lumMod val="100000"/>
                <a:shade val="100000"/>
              </a:schemeClr>
            </a:gs>
            <a:gs pos="100000">
              <a:schemeClr val="accent5">
                <a:hueOff val="-3327248"/>
                <a:satOff val="-6667"/>
                <a:lumOff val="601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Análisis de Peligros</a:t>
          </a:r>
          <a:endParaRPr lang="es-ES" sz="1400" kern="1200" dirty="0">
            <a:latin typeface="Arial" panose="020B0604020202020204" pitchFamily="34" charset="0"/>
            <a:cs typeface="Arial" panose="020B0604020202020204" pitchFamily="34" charset="0"/>
          </a:endParaRPr>
        </a:p>
      </dsp:txBody>
      <dsp:txXfrm>
        <a:off x="6580256" y="3912967"/>
        <a:ext cx="1328681" cy="1029728"/>
      </dsp:txXfrm>
    </dsp:sp>
    <dsp:sp modelId="{C4A4AD27-397D-4D9B-9C02-04B6998C49A6}">
      <dsp:nvSpPr>
        <dsp:cNvPr id="0" name=""/>
        <dsp:cNvSpPr/>
      </dsp:nvSpPr>
      <dsp:spPr>
        <a:xfrm>
          <a:off x="2893165" y="657697"/>
          <a:ext cx="5580462" cy="5580462"/>
        </a:xfrm>
        <a:prstGeom prst="pie">
          <a:avLst>
            <a:gd name="adj1" fmla="val 3857226"/>
            <a:gd name="adj2" fmla="val 6942858"/>
          </a:avLst>
        </a:prstGeom>
        <a:gradFill rotWithShape="0">
          <a:gsLst>
            <a:gs pos="0">
              <a:schemeClr val="accent5">
                <a:hueOff val="-4990872"/>
                <a:satOff val="-10000"/>
                <a:lumOff val="9020"/>
                <a:alphaOff val="0"/>
                <a:satMod val="103000"/>
                <a:lumMod val="102000"/>
                <a:tint val="94000"/>
              </a:schemeClr>
            </a:gs>
            <a:gs pos="50000">
              <a:schemeClr val="accent5">
                <a:hueOff val="-4990872"/>
                <a:satOff val="-10000"/>
                <a:lumOff val="9020"/>
                <a:alphaOff val="0"/>
                <a:satMod val="110000"/>
                <a:lumMod val="100000"/>
                <a:shade val="100000"/>
              </a:schemeClr>
            </a:gs>
            <a:gs pos="100000">
              <a:schemeClr val="accent5">
                <a:hueOff val="-4990872"/>
                <a:satOff val="-10000"/>
                <a:lumOff val="90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Identificación y determinación de puntos críticos de control </a:t>
          </a:r>
          <a:endParaRPr lang="es-ES" sz="1400" kern="1200" dirty="0">
            <a:latin typeface="Arial" panose="020B0604020202020204" pitchFamily="34" charset="0"/>
            <a:cs typeface="Arial" panose="020B0604020202020204" pitchFamily="34" charset="0"/>
          </a:endParaRPr>
        </a:p>
      </dsp:txBody>
      <dsp:txXfrm>
        <a:off x="5035664" y="5042346"/>
        <a:ext cx="1295464" cy="930077"/>
      </dsp:txXfrm>
    </dsp:sp>
    <dsp:sp modelId="{ECF114B1-88A6-4FCF-82C1-372AD0D56F49}">
      <dsp:nvSpPr>
        <dsp:cNvPr id="0" name=""/>
        <dsp:cNvSpPr/>
      </dsp:nvSpPr>
      <dsp:spPr>
        <a:xfrm>
          <a:off x="2789527" y="607871"/>
          <a:ext cx="5580462" cy="5580462"/>
        </a:xfrm>
        <a:prstGeom prst="pie">
          <a:avLst>
            <a:gd name="adj1" fmla="val 6942858"/>
            <a:gd name="adj2" fmla="val 10028574"/>
          </a:avLst>
        </a:prstGeom>
        <a:gradFill rotWithShape="0">
          <a:gsLst>
            <a:gs pos="0">
              <a:schemeClr val="accent5">
                <a:hueOff val="-6654497"/>
                <a:satOff val="-13333"/>
                <a:lumOff val="12026"/>
                <a:alphaOff val="0"/>
                <a:satMod val="103000"/>
                <a:lumMod val="102000"/>
                <a:tint val="94000"/>
              </a:schemeClr>
            </a:gs>
            <a:gs pos="50000">
              <a:schemeClr val="accent5">
                <a:hueOff val="-6654497"/>
                <a:satOff val="-13333"/>
                <a:lumOff val="12026"/>
                <a:alphaOff val="0"/>
                <a:satMod val="110000"/>
                <a:lumMod val="100000"/>
                <a:shade val="100000"/>
              </a:schemeClr>
            </a:gs>
            <a:gs pos="100000">
              <a:schemeClr val="accent5">
                <a:hueOff val="-6654497"/>
                <a:satOff val="-13333"/>
                <a:lumOff val="120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Monitoreo de cada punto crítico de control </a:t>
          </a:r>
          <a:endParaRPr lang="es-ES" sz="1400" kern="1200" dirty="0">
            <a:latin typeface="Arial" panose="020B0604020202020204" pitchFamily="34" charset="0"/>
            <a:cs typeface="Arial" panose="020B0604020202020204" pitchFamily="34" charset="0"/>
          </a:endParaRPr>
        </a:p>
      </dsp:txBody>
      <dsp:txXfrm>
        <a:off x="3457854" y="3912967"/>
        <a:ext cx="1328681" cy="1029728"/>
      </dsp:txXfrm>
    </dsp:sp>
    <dsp:sp modelId="{246818E3-919C-4749-8C70-03C5B4552E05}">
      <dsp:nvSpPr>
        <dsp:cNvPr id="0" name=""/>
        <dsp:cNvSpPr/>
      </dsp:nvSpPr>
      <dsp:spPr>
        <a:xfrm>
          <a:off x="2763618" y="494933"/>
          <a:ext cx="5580462" cy="5580462"/>
        </a:xfrm>
        <a:prstGeom prst="pie">
          <a:avLst>
            <a:gd name="adj1" fmla="val 10028574"/>
            <a:gd name="adj2" fmla="val 13114284"/>
          </a:avLst>
        </a:prstGeom>
        <a:gradFill rotWithShape="0">
          <a:gsLst>
            <a:gs pos="0">
              <a:schemeClr val="accent5">
                <a:hueOff val="-8318121"/>
                <a:satOff val="-16667"/>
                <a:lumOff val="15033"/>
                <a:alphaOff val="0"/>
                <a:satMod val="103000"/>
                <a:lumMod val="102000"/>
                <a:tint val="94000"/>
              </a:schemeClr>
            </a:gs>
            <a:gs pos="50000">
              <a:schemeClr val="accent5">
                <a:hueOff val="-8318121"/>
                <a:satOff val="-16667"/>
                <a:lumOff val="15033"/>
                <a:alphaOff val="0"/>
                <a:satMod val="110000"/>
                <a:lumMod val="100000"/>
                <a:shade val="100000"/>
              </a:schemeClr>
            </a:gs>
            <a:gs pos="100000">
              <a:schemeClr val="accent5">
                <a:hueOff val="-8318121"/>
                <a:satOff val="-16667"/>
                <a:lumOff val="150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Establecimiento de acciones correctivas para cada punto crítico de control </a:t>
          </a:r>
          <a:endParaRPr lang="es-ES" sz="1400" kern="1200" dirty="0">
            <a:latin typeface="Arial" panose="020B0604020202020204" pitchFamily="34" charset="0"/>
            <a:cs typeface="Arial" panose="020B0604020202020204" pitchFamily="34" charset="0"/>
          </a:endParaRPr>
        </a:p>
      </dsp:txBody>
      <dsp:txXfrm>
        <a:off x="3026033" y="2517851"/>
        <a:ext cx="1527983" cy="930077"/>
      </dsp:txXfrm>
    </dsp:sp>
    <dsp:sp modelId="{ADAB61BF-1A77-4429-ADF9-18C6E89F411F}">
      <dsp:nvSpPr>
        <dsp:cNvPr id="0" name=""/>
        <dsp:cNvSpPr/>
      </dsp:nvSpPr>
      <dsp:spPr>
        <a:xfrm>
          <a:off x="2835367" y="405247"/>
          <a:ext cx="5580462" cy="5580462"/>
        </a:xfrm>
        <a:prstGeom prst="pie">
          <a:avLst>
            <a:gd name="adj1" fmla="val 13114284"/>
            <a:gd name="adj2" fmla="val 16200000"/>
          </a:avLst>
        </a:prstGeom>
        <a:gradFill rotWithShape="0">
          <a:gsLst>
            <a:gs pos="0">
              <a:schemeClr val="accent5">
                <a:hueOff val="-9981745"/>
                <a:satOff val="-20000"/>
                <a:lumOff val="18039"/>
                <a:alphaOff val="0"/>
                <a:satMod val="103000"/>
                <a:lumMod val="102000"/>
                <a:tint val="94000"/>
              </a:schemeClr>
            </a:gs>
            <a:gs pos="50000">
              <a:schemeClr val="accent5">
                <a:hueOff val="-9981745"/>
                <a:satOff val="-20000"/>
                <a:lumOff val="18039"/>
                <a:alphaOff val="0"/>
                <a:satMod val="110000"/>
                <a:lumMod val="100000"/>
                <a:shade val="100000"/>
              </a:schemeClr>
            </a:gs>
            <a:gs pos="100000">
              <a:schemeClr val="accent5">
                <a:hueOff val="-9981745"/>
                <a:satOff val="-20000"/>
                <a:lumOff val="180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Arial" panose="020B0604020202020204" pitchFamily="34" charset="0"/>
              <a:cs typeface="Arial" panose="020B0604020202020204" pitchFamily="34" charset="0"/>
            </a:rPr>
            <a:t>Establecimiento de un sistema de registro y trazabilidad</a:t>
          </a:r>
          <a:endParaRPr lang="es-ES" sz="1400" kern="1200" dirty="0">
            <a:latin typeface="Arial" panose="020B0604020202020204" pitchFamily="34" charset="0"/>
            <a:cs typeface="Arial" panose="020B0604020202020204" pitchFamily="34" charset="0"/>
          </a:endParaRPr>
        </a:p>
      </dsp:txBody>
      <dsp:txXfrm>
        <a:off x="4155412" y="923433"/>
        <a:ext cx="1328681" cy="1062945"/>
      </dsp:txXfrm>
    </dsp:sp>
    <dsp:sp modelId="{CA9BD7A3-81E7-47E7-B70A-46FED64C105C}">
      <dsp:nvSpPr>
        <dsp:cNvPr id="0" name=""/>
        <dsp:cNvSpPr/>
      </dsp:nvSpPr>
      <dsp:spPr>
        <a:xfrm>
          <a:off x="2605227" y="59790"/>
          <a:ext cx="6271377" cy="6271377"/>
        </a:xfrm>
        <a:prstGeom prst="circularArrow">
          <a:avLst>
            <a:gd name="adj1" fmla="val 5085"/>
            <a:gd name="adj2" fmla="val 327528"/>
            <a:gd name="adj3" fmla="val 18957827"/>
            <a:gd name="adj4" fmla="val 16200343"/>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2EC465-0D82-4314-BE29-6202D313E80A}">
      <dsp:nvSpPr>
        <dsp:cNvPr id="0" name=""/>
        <dsp:cNvSpPr/>
      </dsp:nvSpPr>
      <dsp:spPr>
        <a:xfrm>
          <a:off x="2677427" y="149873"/>
          <a:ext cx="6271377" cy="6271377"/>
        </a:xfrm>
        <a:prstGeom prst="circularArrow">
          <a:avLst>
            <a:gd name="adj1" fmla="val 5085"/>
            <a:gd name="adj2" fmla="val 327528"/>
            <a:gd name="adj3" fmla="val 443744"/>
            <a:gd name="adj4" fmla="val 19285776"/>
            <a:gd name="adj5" fmla="val 5932"/>
          </a:avLst>
        </a:prstGeom>
        <a:gradFill rotWithShape="0">
          <a:gsLst>
            <a:gs pos="0">
              <a:schemeClr val="accent5">
                <a:hueOff val="-1663624"/>
                <a:satOff val="-3333"/>
                <a:lumOff val="3007"/>
                <a:alphaOff val="0"/>
                <a:satMod val="103000"/>
                <a:lumMod val="102000"/>
                <a:tint val="94000"/>
              </a:schemeClr>
            </a:gs>
            <a:gs pos="50000">
              <a:schemeClr val="accent5">
                <a:hueOff val="-1663624"/>
                <a:satOff val="-3333"/>
                <a:lumOff val="3007"/>
                <a:alphaOff val="0"/>
                <a:satMod val="110000"/>
                <a:lumMod val="100000"/>
                <a:shade val="100000"/>
              </a:schemeClr>
            </a:gs>
            <a:gs pos="100000">
              <a:schemeClr val="accent5">
                <a:hueOff val="-1663624"/>
                <a:satOff val="-3333"/>
                <a:lumOff val="30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EAF691B-D7EE-4358-84BA-DBFEFFEA4F1E}">
      <dsp:nvSpPr>
        <dsp:cNvPr id="0" name=""/>
        <dsp:cNvSpPr/>
      </dsp:nvSpPr>
      <dsp:spPr>
        <a:xfrm>
          <a:off x="2651426" y="262549"/>
          <a:ext cx="6271377" cy="6271377"/>
        </a:xfrm>
        <a:prstGeom prst="circularArrow">
          <a:avLst>
            <a:gd name="adj1" fmla="val 5085"/>
            <a:gd name="adj2" fmla="val 327528"/>
            <a:gd name="adj3" fmla="val 3529100"/>
            <a:gd name="adj4" fmla="val 770764"/>
            <a:gd name="adj5" fmla="val 5932"/>
          </a:avLst>
        </a:prstGeom>
        <a:gradFill rotWithShape="0">
          <a:gsLst>
            <a:gs pos="0">
              <a:schemeClr val="accent5">
                <a:hueOff val="-3327248"/>
                <a:satOff val="-6667"/>
                <a:lumOff val="6013"/>
                <a:alphaOff val="0"/>
                <a:satMod val="103000"/>
                <a:lumMod val="102000"/>
                <a:tint val="94000"/>
              </a:schemeClr>
            </a:gs>
            <a:gs pos="50000">
              <a:schemeClr val="accent5">
                <a:hueOff val="-3327248"/>
                <a:satOff val="-6667"/>
                <a:lumOff val="6013"/>
                <a:alphaOff val="0"/>
                <a:satMod val="110000"/>
                <a:lumMod val="100000"/>
                <a:shade val="100000"/>
              </a:schemeClr>
            </a:gs>
            <a:gs pos="100000">
              <a:schemeClr val="accent5">
                <a:hueOff val="-3327248"/>
                <a:satOff val="-6667"/>
                <a:lumOff val="601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1CAB03A-5BA1-47BA-9F09-0FCA02A5FFFB}">
      <dsp:nvSpPr>
        <dsp:cNvPr id="0" name=""/>
        <dsp:cNvSpPr/>
      </dsp:nvSpPr>
      <dsp:spPr>
        <a:xfrm>
          <a:off x="2547707" y="312094"/>
          <a:ext cx="6271377" cy="6271377"/>
        </a:xfrm>
        <a:prstGeom prst="circularArrow">
          <a:avLst>
            <a:gd name="adj1" fmla="val 5085"/>
            <a:gd name="adj2" fmla="val 327528"/>
            <a:gd name="adj3" fmla="val 6615046"/>
            <a:gd name="adj4" fmla="val 3857426"/>
            <a:gd name="adj5" fmla="val 5932"/>
          </a:avLst>
        </a:prstGeom>
        <a:gradFill rotWithShape="0">
          <a:gsLst>
            <a:gs pos="0">
              <a:schemeClr val="accent5">
                <a:hueOff val="-4990872"/>
                <a:satOff val="-10000"/>
                <a:lumOff val="9020"/>
                <a:alphaOff val="0"/>
                <a:satMod val="103000"/>
                <a:lumMod val="102000"/>
                <a:tint val="94000"/>
              </a:schemeClr>
            </a:gs>
            <a:gs pos="50000">
              <a:schemeClr val="accent5">
                <a:hueOff val="-4990872"/>
                <a:satOff val="-10000"/>
                <a:lumOff val="9020"/>
                <a:alphaOff val="0"/>
                <a:satMod val="110000"/>
                <a:lumMod val="100000"/>
                <a:shade val="100000"/>
              </a:schemeClr>
            </a:gs>
            <a:gs pos="100000">
              <a:schemeClr val="accent5">
                <a:hueOff val="-4990872"/>
                <a:satOff val="-10000"/>
                <a:lumOff val="90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5CE509F-1681-406A-B75A-657C98940BEE}">
      <dsp:nvSpPr>
        <dsp:cNvPr id="0" name=""/>
        <dsp:cNvSpPr/>
      </dsp:nvSpPr>
      <dsp:spPr>
        <a:xfrm>
          <a:off x="2443989" y="262549"/>
          <a:ext cx="6271377" cy="6271377"/>
        </a:xfrm>
        <a:prstGeom prst="circularArrow">
          <a:avLst>
            <a:gd name="adj1" fmla="val 5085"/>
            <a:gd name="adj2" fmla="val 327528"/>
            <a:gd name="adj3" fmla="val 9701707"/>
            <a:gd name="adj4" fmla="val 6943371"/>
            <a:gd name="adj5" fmla="val 5932"/>
          </a:avLst>
        </a:prstGeom>
        <a:gradFill rotWithShape="0">
          <a:gsLst>
            <a:gs pos="0">
              <a:schemeClr val="accent5">
                <a:hueOff val="-6654497"/>
                <a:satOff val="-13333"/>
                <a:lumOff val="12026"/>
                <a:alphaOff val="0"/>
                <a:satMod val="103000"/>
                <a:lumMod val="102000"/>
                <a:tint val="94000"/>
              </a:schemeClr>
            </a:gs>
            <a:gs pos="50000">
              <a:schemeClr val="accent5">
                <a:hueOff val="-6654497"/>
                <a:satOff val="-13333"/>
                <a:lumOff val="12026"/>
                <a:alphaOff val="0"/>
                <a:satMod val="110000"/>
                <a:lumMod val="100000"/>
                <a:shade val="100000"/>
              </a:schemeClr>
            </a:gs>
            <a:gs pos="100000">
              <a:schemeClr val="accent5">
                <a:hueOff val="-6654497"/>
                <a:satOff val="-13333"/>
                <a:lumOff val="120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EBE0D-C25F-4003-BF0B-EA7BD29A668B}">
      <dsp:nvSpPr>
        <dsp:cNvPr id="0" name=""/>
        <dsp:cNvSpPr/>
      </dsp:nvSpPr>
      <dsp:spPr>
        <a:xfrm>
          <a:off x="2417988" y="149873"/>
          <a:ext cx="6271377" cy="6271377"/>
        </a:xfrm>
        <a:prstGeom prst="circularArrow">
          <a:avLst>
            <a:gd name="adj1" fmla="val 5085"/>
            <a:gd name="adj2" fmla="val 327528"/>
            <a:gd name="adj3" fmla="val 12786695"/>
            <a:gd name="adj4" fmla="val 10028727"/>
            <a:gd name="adj5" fmla="val 5932"/>
          </a:avLst>
        </a:prstGeom>
        <a:gradFill rotWithShape="0">
          <a:gsLst>
            <a:gs pos="0">
              <a:schemeClr val="accent5">
                <a:hueOff val="-8318121"/>
                <a:satOff val="-16667"/>
                <a:lumOff val="15033"/>
                <a:alphaOff val="0"/>
                <a:satMod val="103000"/>
                <a:lumMod val="102000"/>
                <a:tint val="94000"/>
              </a:schemeClr>
            </a:gs>
            <a:gs pos="50000">
              <a:schemeClr val="accent5">
                <a:hueOff val="-8318121"/>
                <a:satOff val="-16667"/>
                <a:lumOff val="15033"/>
                <a:alphaOff val="0"/>
                <a:satMod val="110000"/>
                <a:lumMod val="100000"/>
                <a:shade val="100000"/>
              </a:schemeClr>
            </a:gs>
            <a:gs pos="100000">
              <a:schemeClr val="accent5">
                <a:hueOff val="-8318121"/>
                <a:satOff val="-16667"/>
                <a:lumOff val="150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6A37FE3-1212-4EC7-977A-CB0CE6492CAA}">
      <dsp:nvSpPr>
        <dsp:cNvPr id="0" name=""/>
        <dsp:cNvSpPr/>
      </dsp:nvSpPr>
      <dsp:spPr>
        <a:xfrm>
          <a:off x="2490188" y="59790"/>
          <a:ext cx="6271377" cy="6271377"/>
        </a:xfrm>
        <a:prstGeom prst="circularArrow">
          <a:avLst>
            <a:gd name="adj1" fmla="val 5085"/>
            <a:gd name="adj2" fmla="val 327528"/>
            <a:gd name="adj3" fmla="val 15872129"/>
            <a:gd name="adj4" fmla="val 13114645"/>
            <a:gd name="adj5" fmla="val 5932"/>
          </a:avLst>
        </a:prstGeom>
        <a:gradFill rotWithShape="0">
          <a:gsLst>
            <a:gs pos="0">
              <a:schemeClr val="accent5">
                <a:hueOff val="-9981745"/>
                <a:satOff val="-20000"/>
                <a:lumOff val="18039"/>
                <a:alphaOff val="0"/>
                <a:satMod val="103000"/>
                <a:lumMod val="102000"/>
                <a:tint val="94000"/>
              </a:schemeClr>
            </a:gs>
            <a:gs pos="50000">
              <a:schemeClr val="accent5">
                <a:hueOff val="-9981745"/>
                <a:satOff val="-20000"/>
                <a:lumOff val="18039"/>
                <a:alphaOff val="0"/>
                <a:satMod val="110000"/>
                <a:lumMod val="100000"/>
                <a:shade val="100000"/>
              </a:schemeClr>
            </a:gs>
            <a:gs pos="100000">
              <a:schemeClr val="accent5">
                <a:hueOff val="-9981745"/>
                <a:satOff val="-20000"/>
                <a:lumOff val="180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40E78-6296-46DE-A310-3E78698DA10B}">
      <dsp:nvSpPr>
        <dsp:cNvPr id="0" name=""/>
        <dsp:cNvSpPr/>
      </dsp:nvSpPr>
      <dsp:spPr>
        <a:xfrm>
          <a:off x="10308" y="1476888"/>
          <a:ext cx="6162223" cy="2464889"/>
        </a:xfrm>
        <a:prstGeom prst="chevron">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Tal como lo indica (</a:t>
          </a:r>
          <a:r>
            <a:rPr lang="es-ES" sz="1500" kern="1200" dirty="0" err="1" smtClean="0">
              <a:latin typeface="Arial" panose="020B0604020202020204" pitchFamily="34" charset="0"/>
              <a:cs typeface="Arial" panose="020B0604020202020204" pitchFamily="34" charset="0"/>
            </a:rPr>
            <a:t>Unger</a:t>
          </a:r>
          <a:r>
            <a:rPr lang="es-ES" sz="1500" kern="1200" dirty="0" smtClean="0">
              <a:latin typeface="Arial" panose="020B0604020202020204" pitchFamily="34" charset="0"/>
              <a:cs typeface="Arial" panose="020B0604020202020204" pitchFamily="34" charset="0"/>
            </a:rPr>
            <a:t>, 2007) las empresas agroalimentarias deben presentar estrictamente un diagrama de flujo que abarque todas las sistematizaciones de elaboración en todas sus etapas </a:t>
          </a:r>
          <a:r>
            <a:rPr lang="es-PE" sz="1500" kern="1200" dirty="0" smtClean="0">
              <a:latin typeface="Arial" panose="020B0604020202020204" pitchFamily="34" charset="0"/>
              <a:cs typeface="Arial" panose="020B0604020202020204" pitchFamily="34" charset="0"/>
            </a:rPr>
            <a:t>según el encadenamiento de las operaciones desde la adquisición de materias primas, ingredientes o aditivos hasta la comercialización del producto y las etapas de transporte en caso de requerirlo</a:t>
          </a:r>
          <a:endParaRPr lang="es-ES" sz="1500" kern="1200" dirty="0">
            <a:latin typeface="Arial" panose="020B0604020202020204" pitchFamily="34" charset="0"/>
            <a:cs typeface="Arial" panose="020B0604020202020204" pitchFamily="34" charset="0"/>
          </a:endParaRPr>
        </a:p>
      </dsp:txBody>
      <dsp:txXfrm>
        <a:off x="1242753" y="1476888"/>
        <a:ext cx="3697334" cy="2464889"/>
      </dsp:txXfrm>
    </dsp:sp>
    <dsp:sp modelId="{BDDDD433-1994-48BC-94CB-5F5CF1EF4F07}">
      <dsp:nvSpPr>
        <dsp:cNvPr id="0" name=""/>
        <dsp:cNvSpPr/>
      </dsp:nvSpPr>
      <dsp:spPr>
        <a:xfrm>
          <a:off x="5556309" y="1476888"/>
          <a:ext cx="6162223" cy="2464889"/>
        </a:xfrm>
        <a:prstGeom prst="chevron">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Lo cual nos garantiza así la identificación y control de los peligros potenciales en donde </a:t>
          </a:r>
          <a:r>
            <a:rPr lang="es-PE" sz="1800" kern="1200" dirty="0" smtClean="0">
              <a:latin typeface="Arial" panose="020B0604020202020204" pitchFamily="34" charset="0"/>
              <a:cs typeface="Arial" panose="020B0604020202020204" pitchFamily="34" charset="0"/>
            </a:rPr>
            <a:t>se distinga el proceso principal, de los procesos adyacentes complementarios</a:t>
          </a:r>
          <a:endParaRPr lang="es-ES" sz="1800" kern="1200" dirty="0">
            <a:latin typeface="Arial" panose="020B0604020202020204" pitchFamily="34" charset="0"/>
            <a:cs typeface="Arial" panose="020B0604020202020204" pitchFamily="34" charset="0"/>
          </a:endParaRPr>
        </a:p>
      </dsp:txBody>
      <dsp:txXfrm>
        <a:off x="6788754" y="1476888"/>
        <a:ext cx="3697334" cy="2464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44C1C-E680-4DD6-9A1F-F152692FD62A}">
      <dsp:nvSpPr>
        <dsp:cNvPr id="0" name=""/>
        <dsp:cNvSpPr/>
      </dsp:nvSpPr>
      <dsp:spPr>
        <a:xfrm>
          <a:off x="564097" y="0"/>
          <a:ext cx="6393108" cy="497770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84A97-4E1C-4FBC-806E-944D17A8BBA1}">
      <dsp:nvSpPr>
        <dsp:cNvPr id="0" name=""/>
        <dsp:cNvSpPr/>
      </dsp:nvSpPr>
      <dsp:spPr>
        <a:xfrm>
          <a:off x="822642" y="1493311"/>
          <a:ext cx="5876018" cy="1991081"/>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Estos resultados apoyan a (</a:t>
          </a:r>
          <a:r>
            <a:rPr lang="es-ES" sz="1600" kern="1200" dirty="0" err="1" smtClean="0">
              <a:latin typeface="Arial" panose="020B0604020202020204" pitchFamily="34" charset="0"/>
              <a:cs typeface="Arial" panose="020B0604020202020204" pitchFamily="34" charset="0"/>
            </a:rPr>
            <a:t>Ablan</a:t>
          </a:r>
          <a:r>
            <a:rPr lang="es-ES" sz="1600" kern="1200" dirty="0" smtClean="0">
              <a:latin typeface="Arial" panose="020B0604020202020204" pitchFamily="34" charset="0"/>
              <a:cs typeface="Arial" panose="020B0604020202020204" pitchFamily="34" charset="0"/>
            </a:rPr>
            <a:t>, 2000) las empresas agroalimentarias deben tener en cuenta todos sus peligros, identificarlos y reportarlos para poder preverlos en cada fase, etapas o procedimiento desde la elaboración primaria hasta el punto de consumo, donde se aplica el control para evitar, eliminar o reducir un peligro a la inocuidad del alimento a un nivel admisible e implantar los puntos críticos de control </a:t>
          </a:r>
          <a:endParaRPr lang="es-ES" sz="1600" kern="1200" dirty="0">
            <a:latin typeface="Arial" panose="020B0604020202020204" pitchFamily="34" charset="0"/>
            <a:cs typeface="Arial" panose="020B0604020202020204" pitchFamily="34" charset="0"/>
          </a:endParaRPr>
        </a:p>
      </dsp:txBody>
      <dsp:txXfrm>
        <a:off x="919839" y="1590508"/>
        <a:ext cx="5681624" cy="1796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06161-2698-43DD-8185-75BB06BEE2AA}">
      <dsp:nvSpPr>
        <dsp:cNvPr id="0" name=""/>
        <dsp:cNvSpPr/>
      </dsp:nvSpPr>
      <dsp:spPr>
        <a:xfrm>
          <a:off x="3534" y="0"/>
          <a:ext cx="2120885" cy="2600960"/>
        </a:xfrm>
        <a:prstGeom prst="upArrow">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6183DF-8A07-40A6-B9CE-E05B371F74BE}">
      <dsp:nvSpPr>
        <dsp:cNvPr id="0" name=""/>
        <dsp:cNvSpPr/>
      </dsp:nvSpPr>
      <dsp:spPr>
        <a:xfrm>
          <a:off x="2188046" y="0"/>
          <a:ext cx="3599078"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106680" numCol="1" spcCol="1270" anchor="ctr" anchorCtr="0">
          <a:noAutofit/>
        </a:bodyPr>
        <a:lstStyle/>
        <a:p>
          <a:pPr lvl="0" algn="l"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Estos resultados concuerdan con  (Martínez, 2002)  el 85% de las pequeñas y medianas empresas no capacitan a sus empleados, no diseñan planes de negocio y quiebran. </a:t>
          </a:r>
        </a:p>
        <a:p>
          <a:pPr lvl="0" algn="l" defTabSz="666750">
            <a:lnSpc>
              <a:spcPct val="90000"/>
            </a:lnSpc>
            <a:spcBef>
              <a:spcPct val="0"/>
            </a:spcBef>
            <a:spcAft>
              <a:spcPct val="35000"/>
            </a:spcAft>
          </a:pPr>
          <a:endParaRPr lang="es-ES" sz="1500" kern="1200" dirty="0" smtClean="0">
            <a:latin typeface="Arial" panose="020B0604020202020204" pitchFamily="34" charset="0"/>
            <a:cs typeface="Arial" panose="020B0604020202020204" pitchFamily="34" charset="0"/>
          </a:endParaRPr>
        </a:p>
      </dsp:txBody>
      <dsp:txXfrm>
        <a:off x="2188046" y="0"/>
        <a:ext cx="3599078" cy="2600960"/>
      </dsp:txXfrm>
    </dsp:sp>
    <dsp:sp modelId="{476F094B-E280-482A-A3A3-8882B0AE16F5}">
      <dsp:nvSpPr>
        <dsp:cNvPr id="0" name=""/>
        <dsp:cNvSpPr/>
      </dsp:nvSpPr>
      <dsp:spPr>
        <a:xfrm>
          <a:off x="639800" y="2817706"/>
          <a:ext cx="2120885" cy="2600960"/>
        </a:xfrm>
        <a:prstGeom prst="downArrow">
          <a:avLst/>
        </a:prstGeom>
        <a:gradFill rotWithShape="0">
          <a:gsLst>
            <a:gs pos="0">
              <a:schemeClr val="accent4">
                <a:hueOff val="7484979"/>
                <a:satOff val="-41387"/>
                <a:lumOff val="-3529"/>
                <a:alphaOff val="0"/>
                <a:satMod val="103000"/>
                <a:lumMod val="102000"/>
                <a:tint val="94000"/>
              </a:schemeClr>
            </a:gs>
            <a:gs pos="50000">
              <a:schemeClr val="accent4">
                <a:hueOff val="7484979"/>
                <a:satOff val="-41387"/>
                <a:lumOff val="-3529"/>
                <a:alphaOff val="0"/>
                <a:satMod val="110000"/>
                <a:lumMod val="100000"/>
                <a:shade val="100000"/>
              </a:schemeClr>
            </a:gs>
            <a:gs pos="100000">
              <a:schemeClr val="accent4">
                <a:hueOff val="7484979"/>
                <a:satOff val="-41387"/>
                <a:lumOff val="-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8B3EA21-E529-406C-A5F2-614696397975}">
      <dsp:nvSpPr>
        <dsp:cNvPr id="0" name=""/>
        <dsp:cNvSpPr/>
      </dsp:nvSpPr>
      <dsp:spPr>
        <a:xfrm>
          <a:off x="2824312" y="2817706"/>
          <a:ext cx="3599078"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106680" numCol="1" spcCol="1270" anchor="ctr" anchorCtr="0">
          <a:noAutofit/>
        </a:bodyPr>
        <a:lstStyle/>
        <a:p>
          <a:pPr lvl="0" algn="l" defTabSz="666750">
            <a:lnSpc>
              <a:spcPct val="90000"/>
            </a:lnSpc>
            <a:spcBef>
              <a:spcPct val="0"/>
            </a:spcBef>
            <a:spcAft>
              <a:spcPct val="35000"/>
            </a:spcAft>
          </a:pPr>
          <a:r>
            <a:rPr lang="es-ES" sz="1500" kern="1200" dirty="0" smtClean="0">
              <a:latin typeface="Arial" panose="020B0604020202020204" pitchFamily="34" charset="0"/>
              <a:cs typeface="Arial" panose="020B0604020202020204" pitchFamily="34" charset="0"/>
            </a:rPr>
            <a:t>Por ende la capacitación a los empleados es imprescindible ya que no se relaciona simplemente con la obtención de las altos objetivos de la empresa, sino también con todas las actividades que van desde las habilidades motrices hasta el desarrollo de un conocimiento técnico complejo, consecuentemente a esto ocurren menos accidentes, peligros y factores de riesgo que puedan comprometer al producto</a:t>
          </a:r>
        </a:p>
      </dsp:txBody>
      <dsp:txXfrm>
        <a:off x="2824312" y="2817706"/>
        <a:ext cx="3599078" cy="2600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95138-520F-4867-B2C2-CE96B17ABD63}">
      <dsp:nvSpPr>
        <dsp:cNvPr id="0" name=""/>
        <dsp:cNvSpPr/>
      </dsp:nvSpPr>
      <dsp:spPr>
        <a:xfrm>
          <a:off x="349503" y="1376341"/>
          <a:ext cx="1332992" cy="1332992"/>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DC28A92D-3A66-4C78-B0AB-13FA59166ABE}">
      <dsp:nvSpPr>
        <dsp:cNvPr id="0" name=""/>
        <dsp:cNvSpPr/>
      </dsp:nvSpPr>
      <dsp:spPr>
        <a:xfrm>
          <a:off x="1016000" y="1376341"/>
          <a:ext cx="7112000" cy="133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es-ES" sz="1700" kern="1200" dirty="0" smtClean="0">
              <a:latin typeface="Arial" panose="020B0604020202020204" pitchFamily="34" charset="0"/>
              <a:cs typeface="Arial" panose="020B0604020202020204" pitchFamily="34" charset="0"/>
            </a:rPr>
            <a:t>Este resultado es consiente con (</a:t>
          </a:r>
          <a:r>
            <a:rPr lang="es-ES" sz="1700" kern="1200" dirty="0" err="1" smtClean="0">
              <a:latin typeface="Arial" panose="020B0604020202020204" pitchFamily="34" charset="0"/>
              <a:cs typeface="Arial" panose="020B0604020202020204" pitchFamily="34" charset="0"/>
            </a:rPr>
            <a:t>Couto</a:t>
          </a:r>
          <a:r>
            <a:rPr lang="es-ES" sz="1700" kern="1200" dirty="0" smtClean="0">
              <a:latin typeface="Arial" panose="020B0604020202020204" pitchFamily="34" charset="0"/>
              <a:cs typeface="Arial" panose="020B0604020202020204" pitchFamily="34" charset="0"/>
            </a:rPr>
            <a:t>, 2008) para poder certificar la higiene de los alimentos las empresas tienen que llevar los controles en cada fase de la cadena alimentaria, esto potenciara la inocuidad de los alimentos permitiendo que las empresas determinen riesgos concretos, prevengan problemas y adopten medidas preventivas para evitarlos</a:t>
          </a:r>
          <a:endParaRPr lang="es-ES" sz="1700" kern="1200" dirty="0">
            <a:latin typeface="Arial" panose="020B0604020202020204" pitchFamily="34" charset="0"/>
            <a:cs typeface="Arial" panose="020B0604020202020204" pitchFamily="34" charset="0"/>
          </a:endParaRPr>
        </a:p>
      </dsp:txBody>
      <dsp:txXfrm>
        <a:off x="1016000" y="1376341"/>
        <a:ext cx="7112000" cy="1332992"/>
      </dsp:txXfrm>
    </dsp:sp>
    <dsp:sp modelId="{7DC666BF-FBB4-43CC-AB4B-CDA92CDEE647}">
      <dsp:nvSpPr>
        <dsp:cNvPr id="0" name=""/>
        <dsp:cNvSpPr/>
      </dsp:nvSpPr>
      <dsp:spPr>
        <a:xfrm>
          <a:off x="349503" y="2709333"/>
          <a:ext cx="1332992" cy="1332992"/>
        </a:xfrm>
        <a:prstGeom prst="ellipse">
          <a:avLst/>
        </a:prstGeom>
        <a:gradFill rotWithShape="0">
          <a:gsLst>
            <a:gs pos="0">
              <a:schemeClr val="accent4">
                <a:alpha val="50000"/>
                <a:hueOff val="7484979"/>
                <a:satOff val="-41387"/>
                <a:lumOff val="-3529"/>
                <a:alphaOff val="0"/>
                <a:satMod val="103000"/>
                <a:lumMod val="102000"/>
                <a:tint val="94000"/>
              </a:schemeClr>
            </a:gs>
            <a:gs pos="50000">
              <a:schemeClr val="accent4">
                <a:alpha val="50000"/>
                <a:hueOff val="7484979"/>
                <a:satOff val="-41387"/>
                <a:lumOff val="-3529"/>
                <a:alphaOff val="0"/>
                <a:satMod val="110000"/>
                <a:lumMod val="100000"/>
                <a:shade val="100000"/>
              </a:schemeClr>
            </a:gs>
            <a:gs pos="100000">
              <a:schemeClr val="accent4">
                <a:alpha val="50000"/>
                <a:hueOff val="7484979"/>
                <a:satOff val="-41387"/>
                <a:lumOff val="-352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9EB20C07-B235-4D44-BEE5-EA2ADFE2AED4}">
      <dsp:nvSpPr>
        <dsp:cNvPr id="0" name=""/>
        <dsp:cNvSpPr/>
      </dsp:nvSpPr>
      <dsp:spPr>
        <a:xfrm>
          <a:off x="1016000" y="2709333"/>
          <a:ext cx="7112000" cy="1332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590" rIns="0" bIns="21590" numCol="1" spcCol="1270" anchor="ctr" anchorCtr="0">
          <a:noAutofit/>
        </a:bodyPr>
        <a:lstStyle/>
        <a:p>
          <a:pPr lvl="0" algn="l" defTabSz="755650">
            <a:lnSpc>
              <a:spcPct val="90000"/>
            </a:lnSpc>
            <a:spcBef>
              <a:spcPct val="0"/>
            </a:spcBef>
            <a:spcAft>
              <a:spcPct val="35000"/>
            </a:spcAft>
          </a:pPr>
          <a:r>
            <a:rPr lang="es-ES" sz="1700" kern="1200" dirty="0" smtClean="0">
              <a:latin typeface="Arial" panose="020B0604020202020204" pitchFamily="34" charset="0"/>
              <a:cs typeface="Arial" panose="020B0604020202020204" pitchFamily="34" charset="0"/>
            </a:rPr>
            <a:t>En la actualidad en muchos países las micro, pequeñas y medianas empresas no han incorporado en sus mecanismos de regulación medidas preventivas para la inocuidad de los productos, siendo el personal uno de los factores más importantes para cumplir con este parámetro </a:t>
          </a:r>
          <a:endParaRPr lang="es-ES" sz="1700" kern="1200" dirty="0">
            <a:latin typeface="Arial" panose="020B0604020202020204" pitchFamily="34" charset="0"/>
            <a:cs typeface="Arial" panose="020B0604020202020204" pitchFamily="34" charset="0"/>
          </a:endParaRPr>
        </a:p>
      </dsp:txBody>
      <dsp:txXfrm>
        <a:off x="1016000" y="2709333"/>
        <a:ext cx="7112000" cy="13329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0AEAA-956D-47BC-881E-60E51E7CF040}">
      <dsp:nvSpPr>
        <dsp:cNvPr id="0" name=""/>
        <dsp:cNvSpPr/>
      </dsp:nvSpPr>
      <dsp:spPr>
        <a:xfrm>
          <a:off x="0" y="377751"/>
          <a:ext cx="5518569" cy="20884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8302" tIns="354076" rIns="428302"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latin typeface="Arial" panose="020B0604020202020204" pitchFamily="34" charset="0"/>
              <a:cs typeface="Arial" panose="020B0604020202020204" pitchFamily="34" charset="0"/>
            </a:rPr>
            <a:t>Coincidiendo con (Hernández, 2015) cada empresa agroalimentaria debe poseer equipos adecuados que cada cierto tiempo sean verificados para comprobar paulatinamente  la precisión y variabilidad, evaluándolos con un patrón calibrado como por ejemplo un termómetro patrón, soluciones buffer, etc. </a:t>
          </a:r>
          <a:endParaRPr lang="es-ES" sz="1700" kern="1200" dirty="0">
            <a:latin typeface="Arial" panose="020B0604020202020204" pitchFamily="34" charset="0"/>
            <a:cs typeface="Arial" panose="020B0604020202020204" pitchFamily="34" charset="0"/>
          </a:endParaRPr>
        </a:p>
      </dsp:txBody>
      <dsp:txXfrm>
        <a:off x="0" y="377751"/>
        <a:ext cx="5518569" cy="2088450"/>
      </dsp:txXfrm>
    </dsp:sp>
    <dsp:sp modelId="{92FDA488-729A-4581-839F-E27E2C853CB7}">
      <dsp:nvSpPr>
        <dsp:cNvPr id="0" name=""/>
        <dsp:cNvSpPr/>
      </dsp:nvSpPr>
      <dsp:spPr>
        <a:xfrm>
          <a:off x="275928" y="126831"/>
          <a:ext cx="3862998"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12" tIns="0" rIns="146012" bIns="0" numCol="1" spcCol="1270" anchor="ctr" anchorCtr="0">
          <a:noAutofit/>
        </a:bodyPr>
        <a:lstStyle/>
        <a:p>
          <a:pPr lvl="0" algn="l" defTabSz="755650">
            <a:lnSpc>
              <a:spcPct val="90000"/>
            </a:lnSpc>
            <a:spcBef>
              <a:spcPct val="0"/>
            </a:spcBef>
            <a:spcAft>
              <a:spcPct val="35000"/>
            </a:spcAft>
          </a:pPr>
          <a:r>
            <a:rPr lang="es-ES" sz="1700" kern="1200" dirty="0" smtClean="0"/>
            <a:t>*</a:t>
          </a:r>
          <a:endParaRPr lang="es-ES" sz="1700" kern="1200" dirty="0"/>
        </a:p>
      </dsp:txBody>
      <dsp:txXfrm>
        <a:off x="300426" y="151329"/>
        <a:ext cx="3814002" cy="452844"/>
      </dsp:txXfrm>
    </dsp:sp>
    <dsp:sp modelId="{7934998E-19D4-4419-ACEC-88579211E4F1}">
      <dsp:nvSpPr>
        <dsp:cNvPr id="0" name=""/>
        <dsp:cNvSpPr/>
      </dsp:nvSpPr>
      <dsp:spPr>
        <a:xfrm>
          <a:off x="0" y="2808921"/>
          <a:ext cx="5518569" cy="1820700"/>
        </a:xfrm>
        <a:prstGeom prst="rect">
          <a:avLst/>
        </a:prstGeom>
        <a:solidFill>
          <a:schemeClr val="lt1">
            <a:alpha val="90000"/>
            <a:hueOff val="0"/>
            <a:satOff val="0"/>
            <a:lumOff val="0"/>
            <a:alphaOff val="0"/>
          </a:schemeClr>
        </a:solidFill>
        <a:ln w="12700" cap="flat" cmpd="sng" algn="ctr">
          <a:solidFill>
            <a:schemeClr val="accent5">
              <a:hueOff val="-9981745"/>
              <a:satOff val="-20000"/>
              <a:lumOff val="180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8302" tIns="354076" rIns="428302" bIns="120904"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latin typeface="Arial" panose="020B0604020202020204" pitchFamily="34" charset="0"/>
              <a:cs typeface="Arial" panose="020B0604020202020204" pitchFamily="34" charset="0"/>
            </a:rPr>
            <a:t>Tomando en cuenta esto la verificación de los son de carácter importante porque los datos obtenidos pueden ser imprecisos llevando a tomar decisiones erradas que comprometen los productos de las empresas,  afectando directamente la seguridad del producto</a:t>
          </a:r>
          <a:endParaRPr lang="es-ES" sz="1700" kern="1200" dirty="0">
            <a:latin typeface="Arial" panose="020B0604020202020204" pitchFamily="34" charset="0"/>
            <a:cs typeface="Arial" panose="020B0604020202020204" pitchFamily="34" charset="0"/>
          </a:endParaRPr>
        </a:p>
      </dsp:txBody>
      <dsp:txXfrm>
        <a:off x="0" y="2808921"/>
        <a:ext cx="5518569" cy="1820700"/>
      </dsp:txXfrm>
    </dsp:sp>
    <dsp:sp modelId="{B39685DC-877A-4DE4-B701-BF41E2318F28}">
      <dsp:nvSpPr>
        <dsp:cNvPr id="0" name=""/>
        <dsp:cNvSpPr/>
      </dsp:nvSpPr>
      <dsp:spPr>
        <a:xfrm>
          <a:off x="275928" y="2558001"/>
          <a:ext cx="3862998" cy="501840"/>
        </a:xfrm>
        <a:prstGeom prst="roundRect">
          <a:avLst/>
        </a:prstGeom>
        <a:solidFill>
          <a:schemeClr val="accent5">
            <a:hueOff val="-9981745"/>
            <a:satOff val="-20000"/>
            <a:lumOff val="1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12" tIns="0" rIns="146012" bIns="0" numCol="1" spcCol="1270" anchor="ctr" anchorCtr="0">
          <a:noAutofit/>
        </a:bodyPr>
        <a:lstStyle/>
        <a:p>
          <a:pPr lvl="0" algn="l" defTabSz="755650">
            <a:lnSpc>
              <a:spcPct val="90000"/>
            </a:lnSpc>
            <a:spcBef>
              <a:spcPct val="0"/>
            </a:spcBef>
            <a:spcAft>
              <a:spcPct val="35000"/>
            </a:spcAft>
          </a:pPr>
          <a:r>
            <a:rPr lang="es-ES" sz="1700" kern="1200" dirty="0" smtClean="0">
              <a:latin typeface="Arial" panose="020B0604020202020204" pitchFamily="34" charset="0"/>
              <a:cs typeface="Arial" panose="020B0604020202020204" pitchFamily="34" charset="0"/>
            </a:rPr>
            <a:t>*</a:t>
          </a:r>
          <a:endParaRPr lang="es-ES" sz="1700" kern="1200" dirty="0">
            <a:latin typeface="Arial" panose="020B0604020202020204" pitchFamily="34" charset="0"/>
            <a:cs typeface="Arial" panose="020B0604020202020204" pitchFamily="34" charset="0"/>
          </a:endParaRPr>
        </a:p>
      </dsp:txBody>
      <dsp:txXfrm>
        <a:off x="300426" y="2582499"/>
        <a:ext cx="3814002"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0BE39-ECE1-4325-930C-78D4BCB57248}">
      <dsp:nvSpPr>
        <dsp:cNvPr id="0" name=""/>
        <dsp:cNvSpPr/>
      </dsp:nvSpPr>
      <dsp:spPr>
        <a:xfrm>
          <a:off x="3645" y="0"/>
          <a:ext cx="2187446" cy="2480000"/>
        </a:xfrm>
        <a:prstGeom prst="upArrow">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ABF2E02-3312-4ABC-BACD-0804EB0D310D}">
      <dsp:nvSpPr>
        <dsp:cNvPr id="0" name=""/>
        <dsp:cNvSpPr/>
      </dsp:nvSpPr>
      <dsp:spPr>
        <a:xfrm>
          <a:off x="2256716" y="0"/>
          <a:ext cx="3712031" cy="24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Concordando </a:t>
          </a:r>
          <a:r>
            <a:rPr lang="es-ES" sz="1600" kern="1200" dirty="0" smtClean="0">
              <a:latin typeface="Arial" panose="020B0604020202020204" pitchFamily="34" charset="0"/>
              <a:cs typeface="Arial" panose="020B0604020202020204" pitchFamily="34" charset="0"/>
            </a:rPr>
            <a:t>con  (INTEDYA, 2017) las </a:t>
          </a:r>
          <a:r>
            <a:rPr lang="es-ES" sz="1600" kern="1200" dirty="0" smtClean="0">
              <a:latin typeface="Arial" panose="020B0604020202020204" pitchFamily="34" charset="0"/>
              <a:cs typeface="Arial" panose="020B0604020202020204" pitchFamily="34" charset="0"/>
            </a:rPr>
            <a:t>técnicas sirven </a:t>
          </a:r>
          <a:r>
            <a:rPr lang="es-ES" sz="1600" kern="1200" dirty="0" smtClean="0">
              <a:latin typeface="Arial" panose="020B0604020202020204" pitchFamily="34" charset="0"/>
              <a:cs typeface="Arial" panose="020B0604020202020204" pitchFamily="34" charset="0"/>
            </a:rPr>
            <a:t>como herramienta para la evaluación del producto asegurando así que este cumple con todos los parámetros requeridos, por eso es responsabilidad de cada empresa hacer un muestreo paulatino del producto o  del proceso terminado para comprobar que el proveedor está cumpliendo las </a:t>
          </a:r>
          <a:r>
            <a:rPr lang="es-ES" sz="1600" kern="1200" dirty="0" smtClean="0">
              <a:latin typeface="Arial" panose="020B0604020202020204" pitchFamily="34" charset="0"/>
              <a:cs typeface="Arial" panose="020B0604020202020204" pitchFamily="34" charset="0"/>
            </a:rPr>
            <a:t>especificaciones</a:t>
          </a:r>
          <a:endParaRPr lang="es-ES" sz="1600" kern="1200" dirty="0">
            <a:latin typeface="Arial" panose="020B0604020202020204" pitchFamily="34" charset="0"/>
            <a:cs typeface="Arial" panose="020B0604020202020204" pitchFamily="34" charset="0"/>
          </a:endParaRPr>
        </a:p>
      </dsp:txBody>
      <dsp:txXfrm>
        <a:off x="2256716" y="0"/>
        <a:ext cx="3712031" cy="2480000"/>
      </dsp:txXfrm>
    </dsp:sp>
    <dsp:sp modelId="{2EC4BFD2-3523-45FD-9B5F-424673718BBA}">
      <dsp:nvSpPr>
        <dsp:cNvPr id="0" name=""/>
        <dsp:cNvSpPr/>
      </dsp:nvSpPr>
      <dsp:spPr>
        <a:xfrm>
          <a:off x="659879" y="2686666"/>
          <a:ext cx="2187446" cy="2480000"/>
        </a:xfrm>
        <a:prstGeom prst="downArrow">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AB8C20-2290-4B1D-BF05-2B24FC8D177C}">
      <dsp:nvSpPr>
        <dsp:cNvPr id="0" name=""/>
        <dsp:cNvSpPr/>
      </dsp:nvSpPr>
      <dsp:spPr>
        <a:xfrm>
          <a:off x="2912950" y="2686666"/>
          <a:ext cx="3712031" cy="24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l"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El muestreo y análisis puede utilizarse de sostén a la evaluación de un producto por lo tanto deben ser realizados, documentados o actualizados debidamente </a:t>
          </a:r>
          <a:endParaRPr lang="es-ES" sz="1600" kern="1200" dirty="0">
            <a:latin typeface="Arial" panose="020B0604020202020204" pitchFamily="34" charset="0"/>
            <a:cs typeface="Arial" panose="020B0604020202020204" pitchFamily="34" charset="0"/>
          </a:endParaRPr>
        </a:p>
      </dsp:txBody>
      <dsp:txXfrm>
        <a:off x="2912950" y="2686666"/>
        <a:ext cx="3712031" cy="248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F5593-487D-43B7-9BB4-6C7769AA5CC8}">
      <dsp:nvSpPr>
        <dsp:cNvPr id="0" name=""/>
        <dsp:cNvSpPr/>
      </dsp:nvSpPr>
      <dsp:spPr>
        <a:xfrm>
          <a:off x="147126" y="1792570"/>
          <a:ext cx="8798235" cy="79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lvl="0" algn="l" defTabSz="1600200">
            <a:lnSpc>
              <a:spcPct val="90000"/>
            </a:lnSpc>
            <a:spcBef>
              <a:spcPct val="0"/>
            </a:spcBef>
            <a:spcAft>
              <a:spcPct val="35000"/>
            </a:spcAft>
          </a:pPr>
          <a:endParaRPr lang="es-ES" sz="3600" kern="1200" dirty="0"/>
        </a:p>
      </dsp:txBody>
      <dsp:txXfrm>
        <a:off x="147126" y="1792570"/>
        <a:ext cx="8798235" cy="799839"/>
      </dsp:txXfrm>
    </dsp:sp>
    <dsp:sp modelId="{9412A681-CC45-4C72-AA79-032B97BE6D42}">
      <dsp:nvSpPr>
        <dsp:cNvPr id="0" name=""/>
        <dsp:cNvSpPr/>
      </dsp:nvSpPr>
      <dsp:spPr>
        <a:xfrm>
          <a:off x="147126" y="2592409"/>
          <a:ext cx="2058787" cy="1629302"/>
        </a:xfrm>
        <a:prstGeom prst="chevron">
          <a:avLst>
            <a:gd name="adj" fmla="val 706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9C76251-F523-480B-B348-CAA915869E96}">
      <dsp:nvSpPr>
        <dsp:cNvPr id="0" name=""/>
        <dsp:cNvSpPr/>
      </dsp:nvSpPr>
      <dsp:spPr>
        <a:xfrm>
          <a:off x="1383766" y="2592409"/>
          <a:ext cx="2058787" cy="1629302"/>
        </a:xfrm>
        <a:prstGeom prst="chevron">
          <a:avLst>
            <a:gd name="adj" fmla="val 70610"/>
          </a:avLst>
        </a:prstGeom>
        <a:gradFill rotWithShape="0">
          <a:gsLst>
            <a:gs pos="0">
              <a:schemeClr val="accent4">
                <a:hueOff val="1247497"/>
                <a:satOff val="-6898"/>
                <a:lumOff val="-588"/>
                <a:alphaOff val="0"/>
                <a:satMod val="103000"/>
                <a:lumMod val="102000"/>
                <a:tint val="94000"/>
              </a:schemeClr>
            </a:gs>
            <a:gs pos="50000">
              <a:schemeClr val="accent4">
                <a:hueOff val="1247497"/>
                <a:satOff val="-6898"/>
                <a:lumOff val="-588"/>
                <a:alphaOff val="0"/>
                <a:satMod val="110000"/>
                <a:lumMod val="100000"/>
                <a:shade val="100000"/>
              </a:schemeClr>
            </a:gs>
            <a:gs pos="100000">
              <a:schemeClr val="accent4">
                <a:hueOff val="1247497"/>
                <a:satOff val="-6898"/>
                <a:lumOff val="-588"/>
                <a:alphaOff val="0"/>
                <a:lumMod val="99000"/>
                <a:satMod val="120000"/>
                <a:shade val="78000"/>
              </a:schemeClr>
            </a:gs>
          </a:gsLst>
          <a:lin ang="5400000" scaled="0"/>
        </a:gradFill>
        <a:ln w="6350" cap="flat" cmpd="sng" algn="ctr">
          <a:solidFill>
            <a:schemeClr val="accent4">
              <a:hueOff val="1247497"/>
              <a:satOff val="-6898"/>
              <a:lumOff val="-58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18CECFE-7E6F-4D7A-9CEF-0C52431B2AFC}">
      <dsp:nvSpPr>
        <dsp:cNvPr id="0" name=""/>
        <dsp:cNvSpPr/>
      </dsp:nvSpPr>
      <dsp:spPr>
        <a:xfrm>
          <a:off x="2621385" y="2592409"/>
          <a:ext cx="2058787" cy="1629302"/>
        </a:xfrm>
        <a:prstGeom prst="chevron">
          <a:avLst>
            <a:gd name="adj" fmla="val 70610"/>
          </a:avLst>
        </a:prstGeom>
        <a:gradFill rotWithShape="0">
          <a:gsLst>
            <a:gs pos="0">
              <a:schemeClr val="accent4">
                <a:hueOff val="2494993"/>
                <a:satOff val="-13796"/>
                <a:lumOff val="-1176"/>
                <a:alphaOff val="0"/>
                <a:satMod val="103000"/>
                <a:lumMod val="102000"/>
                <a:tint val="94000"/>
              </a:schemeClr>
            </a:gs>
            <a:gs pos="50000">
              <a:schemeClr val="accent4">
                <a:hueOff val="2494993"/>
                <a:satOff val="-13796"/>
                <a:lumOff val="-1176"/>
                <a:alphaOff val="0"/>
                <a:satMod val="110000"/>
                <a:lumMod val="100000"/>
                <a:shade val="100000"/>
              </a:schemeClr>
            </a:gs>
            <a:gs pos="100000">
              <a:schemeClr val="accent4">
                <a:hueOff val="2494993"/>
                <a:satOff val="-13796"/>
                <a:lumOff val="-1176"/>
                <a:alphaOff val="0"/>
                <a:lumMod val="99000"/>
                <a:satMod val="120000"/>
                <a:shade val="78000"/>
              </a:schemeClr>
            </a:gs>
          </a:gsLst>
          <a:lin ang="5400000" scaled="0"/>
        </a:gradFill>
        <a:ln w="6350" cap="flat" cmpd="sng" algn="ctr">
          <a:solidFill>
            <a:schemeClr val="accent4">
              <a:hueOff val="2494993"/>
              <a:satOff val="-13796"/>
              <a:lumOff val="-117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49F236C-7D8F-4205-BDC2-955F1F672A71}">
      <dsp:nvSpPr>
        <dsp:cNvPr id="0" name=""/>
        <dsp:cNvSpPr/>
      </dsp:nvSpPr>
      <dsp:spPr>
        <a:xfrm>
          <a:off x="3858026" y="2592409"/>
          <a:ext cx="2058787" cy="1629302"/>
        </a:xfrm>
        <a:prstGeom prst="chevron">
          <a:avLst>
            <a:gd name="adj" fmla="val 70610"/>
          </a:avLst>
        </a:prstGeom>
        <a:gradFill rotWithShape="0">
          <a:gsLst>
            <a:gs pos="0">
              <a:schemeClr val="accent4">
                <a:hueOff val="3742489"/>
                <a:satOff val="-20694"/>
                <a:lumOff val="-1765"/>
                <a:alphaOff val="0"/>
                <a:satMod val="103000"/>
                <a:lumMod val="102000"/>
                <a:tint val="94000"/>
              </a:schemeClr>
            </a:gs>
            <a:gs pos="50000">
              <a:schemeClr val="accent4">
                <a:hueOff val="3742489"/>
                <a:satOff val="-20694"/>
                <a:lumOff val="-1765"/>
                <a:alphaOff val="0"/>
                <a:satMod val="110000"/>
                <a:lumMod val="100000"/>
                <a:shade val="100000"/>
              </a:schemeClr>
            </a:gs>
            <a:gs pos="100000">
              <a:schemeClr val="accent4">
                <a:hueOff val="3742489"/>
                <a:satOff val="-20694"/>
                <a:lumOff val="-1765"/>
                <a:alphaOff val="0"/>
                <a:lumMod val="99000"/>
                <a:satMod val="120000"/>
                <a:shade val="78000"/>
              </a:schemeClr>
            </a:gs>
          </a:gsLst>
          <a:lin ang="5400000" scaled="0"/>
        </a:gradFill>
        <a:ln w="6350" cap="flat" cmpd="sng" algn="ctr">
          <a:solidFill>
            <a:schemeClr val="accent4">
              <a:hueOff val="3742489"/>
              <a:satOff val="-20694"/>
              <a:lumOff val="-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2CEA67A-25F6-4611-9D8D-14F67E09FB8F}">
      <dsp:nvSpPr>
        <dsp:cNvPr id="0" name=""/>
        <dsp:cNvSpPr/>
      </dsp:nvSpPr>
      <dsp:spPr>
        <a:xfrm>
          <a:off x="5095644" y="2592409"/>
          <a:ext cx="2058787" cy="1629302"/>
        </a:xfrm>
        <a:prstGeom prst="chevron">
          <a:avLst>
            <a:gd name="adj" fmla="val 70610"/>
          </a:avLst>
        </a:prstGeom>
        <a:gradFill rotWithShape="0">
          <a:gsLst>
            <a:gs pos="0">
              <a:schemeClr val="accent4">
                <a:hueOff val="4989986"/>
                <a:satOff val="-27591"/>
                <a:lumOff val="-2353"/>
                <a:alphaOff val="0"/>
                <a:satMod val="103000"/>
                <a:lumMod val="102000"/>
                <a:tint val="94000"/>
              </a:schemeClr>
            </a:gs>
            <a:gs pos="50000">
              <a:schemeClr val="accent4">
                <a:hueOff val="4989986"/>
                <a:satOff val="-27591"/>
                <a:lumOff val="-2353"/>
                <a:alphaOff val="0"/>
                <a:satMod val="110000"/>
                <a:lumMod val="100000"/>
                <a:shade val="100000"/>
              </a:schemeClr>
            </a:gs>
            <a:gs pos="100000">
              <a:schemeClr val="accent4">
                <a:hueOff val="4989986"/>
                <a:satOff val="-27591"/>
                <a:lumOff val="-2353"/>
                <a:alphaOff val="0"/>
                <a:lumMod val="99000"/>
                <a:satMod val="120000"/>
                <a:shade val="78000"/>
              </a:schemeClr>
            </a:gs>
          </a:gsLst>
          <a:lin ang="5400000" scaled="0"/>
        </a:gradFill>
        <a:ln w="6350" cap="flat" cmpd="sng" algn="ctr">
          <a:solidFill>
            <a:schemeClr val="accent4">
              <a:hueOff val="4989986"/>
              <a:satOff val="-27591"/>
              <a:lumOff val="-23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3307C62-B95D-4477-827D-DB9DADF5937F}">
      <dsp:nvSpPr>
        <dsp:cNvPr id="0" name=""/>
        <dsp:cNvSpPr/>
      </dsp:nvSpPr>
      <dsp:spPr>
        <a:xfrm>
          <a:off x="6332285" y="2592409"/>
          <a:ext cx="2058787" cy="1629302"/>
        </a:xfrm>
        <a:prstGeom prst="chevron">
          <a:avLst>
            <a:gd name="adj" fmla="val 70610"/>
          </a:avLst>
        </a:prstGeom>
        <a:gradFill rotWithShape="0">
          <a:gsLst>
            <a:gs pos="0">
              <a:schemeClr val="accent4">
                <a:hueOff val="6237482"/>
                <a:satOff val="-34489"/>
                <a:lumOff val="-2941"/>
                <a:alphaOff val="0"/>
                <a:satMod val="103000"/>
                <a:lumMod val="102000"/>
                <a:tint val="94000"/>
              </a:schemeClr>
            </a:gs>
            <a:gs pos="50000">
              <a:schemeClr val="accent4">
                <a:hueOff val="6237482"/>
                <a:satOff val="-34489"/>
                <a:lumOff val="-2941"/>
                <a:alphaOff val="0"/>
                <a:satMod val="110000"/>
                <a:lumMod val="100000"/>
                <a:shade val="100000"/>
              </a:schemeClr>
            </a:gs>
            <a:gs pos="100000">
              <a:schemeClr val="accent4">
                <a:hueOff val="6237482"/>
                <a:satOff val="-34489"/>
                <a:lumOff val="-2941"/>
                <a:alphaOff val="0"/>
                <a:lumMod val="99000"/>
                <a:satMod val="120000"/>
                <a:shade val="78000"/>
              </a:schemeClr>
            </a:gs>
          </a:gsLst>
          <a:lin ang="5400000" scaled="0"/>
        </a:gradFill>
        <a:ln w="6350" cap="flat" cmpd="sng" algn="ctr">
          <a:solidFill>
            <a:schemeClr val="accent4">
              <a:hueOff val="6237482"/>
              <a:satOff val="-34489"/>
              <a:lumOff val="-294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5D27BC4-2CCF-4CB9-BD41-10DC93932006}">
      <dsp:nvSpPr>
        <dsp:cNvPr id="0" name=""/>
        <dsp:cNvSpPr/>
      </dsp:nvSpPr>
      <dsp:spPr>
        <a:xfrm>
          <a:off x="7569903" y="2592409"/>
          <a:ext cx="2058787" cy="1629302"/>
        </a:xfrm>
        <a:prstGeom prst="chevron">
          <a:avLst>
            <a:gd name="adj" fmla="val 70610"/>
          </a:avLst>
        </a:prstGeom>
        <a:gradFill rotWithShape="0">
          <a:gsLst>
            <a:gs pos="0">
              <a:schemeClr val="accent4">
                <a:hueOff val="7484979"/>
                <a:satOff val="-41387"/>
                <a:lumOff val="-3529"/>
                <a:alphaOff val="0"/>
                <a:satMod val="103000"/>
                <a:lumMod val="102000"/>
                <a:tint val="94000"/>
              </a:schemeClr>
            </a:gs>
            <a:gs pos="50000">
              <a:schemeClr val="accent4">
                <a:hueOff val="7484979"/>
                <a:satOff val="-41387"/>
                <a:lumOff val="-3529"/>
                <a:alphaOff val="0"/>
                <a:satMod val="110000"/>
                <a:lumMod val="100000"/>
                <a:shade val="100000"/>
              </a:schemeClr>
            </a:gs>
            <a:gs pos="100000">
              <a:schemeClr val="accent4">
                <a:hueOff val="7484979"/>
                <a:satOff val="-41387"/>
                <a:lumOff val="-3529"/>
                <a:alphaOff val="0"/>
                <a:lumMod val="99000"/>
                <a:satMod val="120000"/>
                <a:shade val="78000"/>
              </a:schemeClr>
            </a:gs>
          </a:gsLst>
          <a:lin ang="5400000" scaled="0"/>
        </a:gradFill>
        <a:ln w="6350" cap="flat" cmpd="sng" algn="ctr">
          <a:solidFill>
            <a:schemeClr val="accent4">
              <a:hueOff val="7484979"/>
              <a:satOff val="-41387"/>
              <a:lumOff val="-352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B2CEC7F-527E-47A4-BD6C-189AA6D8A950}">
      <dsp:nvSpPr>
        <dsp:cNvPr id="0" name=""/>
        <dsp:cNvSpPr/>
      </dsp:nvSpPr>
      <dsp:spPr>
        <a:xfrm>
          <a:off x="147126" y="2755340"/>
          <a:ext cx="8912612" cy="1303442"/>
        </a:xfrm>
        <a:prstGeom prst="re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latin typeface="Arial" panose="020B0604020202020204" pitchFamily="34" charset="0"/>
              <a:cs typeface="Arial" panose="020B0604020202020204" pitchFamily="34" charset="0"/>
            </a:rPr>
            <a:t>Coincidiendo con (Arribas, 2005) más del 62% de las medianas y pequeñas empresas no llevan registros por lo que no fundamentan el control de los puntos críticos lo cual es indispensable antes de enviar un producto; el establecimiento debe revisar los registros relativos a la producción de dicho producto, documentada conforme a la sección correspondiente, para asegurar que todos los límites críticos se han cumplido y ese producto es garantizado </a:t>
          </a:r>
          <a:endParaRPr lang="es-ES" sz="1600" kern="1200" dirty="0">
            <a:latin typeface="Arial" panose="020B0604020202020204" pitchFamily="34" charset="0"/>
            <a:cs typeface="Arial" panose="020B0604020202020204" pitchFamily="34" charset="0"/>
          </a:endParaRPr>
        </a:p>
      </dsp:txBody>
      <dsp:txXfrm>
        <a:off x="147126" y="2755340"/>
        <a:ext cx="8912612" cy="130344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0B41B65-3F75-4276-9707-4AFA855CCDFD}" type="datetime1">
              <a:rPr lang="es-ES" smtClean="0"/>
              <a:t>10/03/2021</a:t>
            </a:fld>
            <a:endParaRPr lang="es-ES"/>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F816868-EF27-4F29-9C61-917DA3548B9D}" type="datetime1">
              <a:rPr lang="es-ES" noProof="0" smtClean="0"/>
              <a:t>10/03/2021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FDDBACE-0F8F-43FD-98F0-DEE13552DADA}" type="slidenum">
              <a:rPr lang="es-ES" noProof="0" smtClean="0"/>
              <a:t>‹Nº›</a:t>
            </a:fld>
            <a:endParaRPr lang="es-E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FDDBACE-0F8F-43FD-98F0-DEE13552DADA}" type="slidenum">
              <a:rPr lang="es-ES" smtClean="0"/>
              <a:t>1</a:t>
            </a:fld>
            <a:endParaRPr lang="es-ES"/>
          </a:p>
        </p:txBody>
      </p:sp>
    </p:spTree>
    <p:extLst>
      <p:ext uri="{BB962C8B-B14F-4D97-AF65-F5344CB8AC3E}">
        <p14:creationId xmlns:p14="http://schemas.microsoft.com/office/powerpoint/2010/main" val="19246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10</a:t>
            </a:fld>
            <a:endParaRPr lang="es-ES"/>
          </a:p>
        </p:txBody>
      </p:sp>
    </p:spTree>
    <p:extLst>
      <p:ext uri="{BB962C8B-B14F-4D97-AF65-F5344CB8AC3E}">
        <p14:creationId xmlns:p14="http://schemas.microsoft.com/office/powerpoint/2010/main" val="406022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11</a:t>
            </a:fld>
            <a:endParaRPr lang="es-ES"/>
          </a:p>
        </p:txBody>
      </p:sp>
    </p:spTree>
    <p:extLst>
      <p:ext uri="{BB962C8B-B14F-4D97-AF65-F5344CB8AC3E}">
        <p14:creationId xmlns:p14="http://schemas.microsoft.com/office/powerpoint/2010/main" val="100577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12</a:t>
            </a:fld>
            <a:endParaRPr lang="es-ES"/>
          </a:p>
        </p:txBody>
      </p:sp>
    </p:spTree>
    <p:extLst>
      <p:ext uri="{BB962C8B-B14F-4D97-AF65-F5344CB8AC3E}">
        <p14:creationId xmlns:p14="http://schemas.microsoft.com/office/powerpoint/2010/main" val="330522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13</a:t>
            </a:fld>
            <a:endParaRPr lang="es-ES"/>
          </a:p>
        </p:txBody>
      </p:sp>
    </p:spTree>
    <p:extLst>
      <p:ext uri="{BB962C8B-B14F-4D97-AF65-F5344CB8AC3E}">
        <p14:creationId xmlns:p14="http://schemas.microsoft.com/office/powerpoint/2010/main" val="700053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14</a:t>
            </a:fld>
            <a:endParaRPr lang="es-ES"/>
          </a:p>
        </p:txBody>
      </p:sp>
    </p:spTree>
    <p:extLst>
      <p:ext uri="{BB962C8B-B14F-4D97-AF65-F5344CB8AC3E}">
        <p14:creationId xmlns:p14="http://schemas.microsoft.com/office/powerpoint/2010/main" val="394932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15</a:t>
            </a:fld>
            <a:endParaRPr lang="es-ES"/>
          </a:p>
        </p:txBody>
      </p:sp>
    </p:spTree>
    <p:extLst>
      <p:ext uri="{BB962C8B-B14F-4D97-AF65-F5344CB8AC3E}">
        <p14:creationId xmlns:p14="http://schemas.microsoft.com/office/powerpoint/2010/main" val="2838691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16</a:t>
            </a:fld>
            <a:endParaRPr lang="es-ES"/>
          </a:p>
        </p:txBody>
      </p:sp>
    </p:spTree>
    <p:extLst>
      <p:ext uri="{BB962C8B-B14F-4D97-AF65-F5344CB8AC3E}">
        <p14:creationId xmlns:p14="http://schemas.microsoft.com/office/powerpoint/2010/main" val="530082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17</a:t>
            </a:fld>
            <a:endParaRPr lang="es-ES"/>
          </a:p>
        </p:txBody>
      </p:sp>
    </p:spTree>
    <p:extLst>
      <p:ext uri="{BB962C8B-B14F-4D97-AF65-F5344CB8AC3E}">
        <p14:creationId xmlns:p14="http://schemas.microsoft.com/office/powerpoint/2010/main" val="186130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18</a:t>
            </a:fld>
            <a:endParaRPr lang="es-ES"/>
          </a:p>
        </p:txBody>
      </p:sp>
    </p:spTree>
    <p:extLst>
      <p:ext uri="{BB962C8B-B14F-4D97-AF65-F5344CB8AC3E}">
        <p14:creationId xmlns:p14="http://schemas.microsoft.com/office/powerpoint/2010/main" val="960829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19</a:t>
            </a:fld>
            <a:endParaRPr lang="es-ES"/>
          </a:p>
        </p:txBody>
      </p:sp>
    </p:spTree>
    <p:extLst>
      <p:ext uri="{BB962C8B-B14F-4D97-AF65-F5344CB8AC3E}">
        <p14:creationId xmlns:p14="http://schemas.microsoft.com/office/powerpoint/2010/main" val="147198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FDDBACE-0F8F-43FD-98F0-DEE13552DADA}" type="slidenum">
              <a:rPr lang="es-ES" smtClean="0"/>
              <a:t>2</a:t>
            </a:fld>
            <a:endParaRPr lang="es-ES"/>
          </a:p>
        </p:txBody>
      </p:sp>
    </p:spTree>
    <p:extLst>
      <p:ext uri="{BB962C8B-B14F-4D97-AF65-F5344CB8AC3E}">
        <p14:creationId xmlns:p14="http://schemas.microsoft.com/office/powerpoint/2010/main" val="4286744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20</a:t>
            </a:fld>
            <a:endParaRPr lang="es-ES"/>
          </a:p>
        </p:txBody>
      </p:sp>
    </p:spTree>
    <p:extLst>
      <p:ext uri="{BB962C8B-B14F-4D97-AF65-F5344CB8AC3E}">
        <p14:creationId xmlns:p14="http://schemas.microsoft.com/office/powerpoint/2010/main" val="659994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21</a:t>
            </a:fld>
            <a:endParaRPr lang="es-ES"/>
          </a:p>
        </p:txBody>
      </p:sp>
    </p:spTree>
    <p:extLst>
      <p:ext uri="{BB962C8B-B14F-4D97-AF65-F5344CB8AC3E}">
        <p14:creationId xmlns:p14="http://schemas.microsoft.com/office/powerpoint/2010/main" val="1058225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22</a:t>
            </a:fld>
            <a:endParaRPr lang="es-ES"/>
          </a:p>
        </p:txBody>
      </p:sp>
    </p:spTree>
    <p:extLst>
      <p:ext uri="{BB962C8B-B14F-4D97-AF65-F5344CB8AC3E}">
        <p14:creationId xmlns:p14="http://schemas.microsoft.com/office/powerpoint/2010/main" val="1167544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23</a:t>
            </a:fld>
            <a:endParaRPr lang="es-ES"/>
          </a:p>
        </p:txBody>
      </p:sp>
    </p:spTree>
    <p:extLst>
      <p:ext uri="{BB962C8B-B14F-4D97-AF65-F5344CB8AC3E}">
        <p14:creationId xmlns:p14="http://schemas.microsoft.com/office/powerpoint/2010/main" val="3898313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24</a:t>
            </a:fld>
            <a:endParaRPr lang="es-ES"/>
          </a:p>
        </p:txBody>
      </p:sp>
    </p:spTree>
    <p:extLst>
      <p:ext uri="{BB962C8B-B14F-4D97-AF65-F5344CB8AC3E}">
        <p14:creationId xmlns:p14="http://schemas.microsoft.com/office/powerpoint/2010/main" val="63543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25</a:t>
            </a:fld>
            <a:endParaRPr lang="es-ES"/>
          </a:p>
        </p:txBody>
      </p:sp>
    </p:spTree>
    <p:extLst>
      <p:ext uri="{BB962C8B-B14F-4D97-AF65-F5344CB8AC3E}">
        <p14:creationId xmlns:p14="http://schemas.microsoft.com/office/powerpoint/2010/main" val="3467509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26</a:t>
            </a:fld>
            <a:endParaRPr lang="es-ES"/>
          </a:p>
        </p:txBody>
      </p:sp>
    </p:spTree>
    <p:extLst>
      <p:ext uri="{BB962C8B-B14F-4D97-AF65-F5344CB8AC3E}">
        <p14:creationId xmlns:p14="http://schemas.microsoft.com/office/powerpoint/2010/main" val="3957763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27</a:t>
            </a:fld>
            <a:endParaRPr lang="es-ES"/>
          </a:p>
        </p:txBody>
      </p:sp>
    </p:spTree>
    <p:extLst>
      <p:ext uri="{BB962C8B-B14F-4D97-AF65-F5344CB8AC3E}">
        <p14:creationId xmlns:p14="http://schemas.microsoft.com/office/powerpoint/2010/main" val="276253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28</a:t>
            </a:fld>
            <a:endParaRPr lang="es-ES"/>
          </a:p>
        </p:txBody>
      </p:sp>
    </p:spTree>
    <p:extLst>
      <p:ext uri="{BB962C8B-B14F-4D97-AF65-F5344CB8AC3E}">
        <p14:creationId xmlns:p14="http://schemas.microsoft.com/office/powerpoint/2010/main" val="4263414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29</a:t>
            </a:fld>
            <a:endParaRPr lang="es-ES"/>
          </a:p>
        </p:txBody>
      </p:sp>
    </p:spTree>
    <p:extLst>
      <p:ext uri="{BB962C8B-B14F-4D97-AF65-F5344CB8AC3E}">
        <p14:creationId xmlns:p14="http://schemas.microsoft.com/office/powerpoint/2010/main" val="32949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FDDBACE-0F8F-43FD-98F0-DEE13552DADA}" type="slidenum">
              <a:rPr lang="es-ES" smtClean="0"/>
              <a:t>3</a:t>
            </a:fld>
            <a:endParaRPr lang="es-ES"/>
          </a:p>
        </p:txBody>
      </p:sp>
    </p:spTree>
    <p:extLst>
      <p:ext uri="{BB962C8B-B14F-4D97-AF65-F5344CB8AC3E}">
        <p14:creationId xmlns:p14="http://schemas.microsoft.com/office/powerpoint/2010/main" val="1018566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30</a:t>
            </a:fld>
            <a:endParaRPr lang="es-ES"/>
          </a:p>
        </p:txBody>
      </p:sp>
    </p:spTree>
    <p:extLst>
      <p:ext uri="{BB962C8B-B14F-4D97-AF65-F5344CB8AC3E}">
        <p14:creationId xmlns:p14="http://schemas.microsoft.com/office/powerpoint/2010/main" val="1683784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31</a:t>
            </a:fld>
            <a:endParaRPr lang="es-ES"/>
          </a:p>
        </p:txBody>
      </p:sp>
    </p:spTree>
    <p:extLst>
      <p:ext uri="{BB962C8B-B14F-4D97-AF65-F5344CB8AC3E}">
        <p14:creationId xmlns:p14="http://schemas.microsoft.com/office/powerpoint/2010/main" val="3408292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32</a:t>
            </a:fld>
            <a:endParaRPr lang="es-ES"/>
          </a:p>
        </p:txBody>
      </p:sp>
    </p:spTree>
    <p:extLst>
      <p:ext uri="{BB962C8B-B14F-4D97-AF65-F5344CB8AC3E}">
        <p14:creationId xmlns:p14="http://schemas.microsoft.com/office/powerpoint/2010/main" val="3630002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33</a:t>
            </a:fld>
            <a:endParaRPr lang="es-ES"/>
          </a:p>
        </p:txBody>
      </p:sp>
    </p:spTree>
    <p:extLst>
      <p:ext uri="{BB962C8B-B14F-4D97-AF65-F5344CB8AC3E}">
        <p14:creationId xmlns:p14="http://schemas.microsoft.com/office/powerpoint/2010/main" val="1569393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34</a:t>
            </a:fld>
            <a:endParaRPr lang="es-ES"/>
          </a:p>
        </p:txBody>
      </p:sp>
    </p:spTree>
    <p:extLst>
      <p:ext uri="{BB962C8B-B14F-4D97-AF65-F5344CB8AC3E}">
        <p14:creationId xmlns:p14="http://schemas.microsoft.com/office/powerpoint/2010/main" val="2933734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35</a:t>
            </a:fld>
            <a:endParaRPr lang="es-ES"/>
          </a:p>
        </p:txBody>
      </p:sp>
    </p:spTree>
    <p:extLst>
      <p:ext uri="{BB962C8B-B14F-4D97-AF65-F5344CB8AC3E}">
        <p14:creationId xmlns:p14="http://schemas.microsoft.com/office/powerpoint/2010/main" val="745187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37</a:t>
            </a:fld>
            <a:endParaRPr lang="es-ES"/>
          </a:p>
        </p:txBody>
      </p:sp>
    </p:spTree>
    <p:extLst>
      <p:ext uri="{BB962C8B-B14F-4D97-AF65-F5344CB8AC3E}">
        <p14:creationId xmlns:p14="http://schemas.microsoft.com/office/powerpoint/2010/main" val="1251713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38</a:t>
            </a:fld>
            <a:endParaRPr lang="es-ES"/>
          </a:p>
        </p:txBody>
      </p:sp>
    </p:spTree>
    <p:extLst>
      <p:ext uri="{BB962C8B-B14F-4D97-AF65-F5344CB8AC3E}">
        <p14:creationId xmlns:p14="http://schemas.microsoft.com/office/powerpoint/2010/main" val="2557195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6336304E-FDE3-4B4F-A3B7-EBE87F3FA5E2}" type="slidenum">
              <a:rPr lang="es-ES" smtClean="0"/>
              <a:t>39</a:t>
            </a:fld>
            <a:endParaRPr lang="es-ES" dirty="0"/>
          </a:p>
        </p:txBody>
      </p:sp>
    </p:spTree>
    <p:extLst>
      <p:ext uri="{BB962C8B-B14F-4D97-AF65-F5344CB8AC3E}">
        <p14:creationId xmlns:p14="http://schemas.microsoft.com/office/powerpoint/2010/main" val="363832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EFDDBACE-0F8F-43FD-98F0-DEE13552DADA}" type="slidenum">
              <a:rPr lang="es-ES" smtClean="0"/>
              <a:t>4</a:t>
            </a:fld>
            <a:endParaRPr lang="es-ES"/>
          </a:p>
        </p:txBody>
      </p:sp>
    </p:spTree>
    <p:extLst>
      <p:ext uri="{BB962C8B-B14F-4D97-AF65-F5344CB8AC3E}">
        <p14:creationId xmlns:p14="http://schemas.microsoft.com/office/powerpoint/2010/main" val="204913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EFDDBACE-0F8F-43FD-98F0-DEE13552DADA}" type="slidenum">
              <a:rPr lang="es-ES" smtClean="0"/>
              <a:t>5</a:t>
            </a:fld>
            <a:endParaRPr lang="es-ES"/>
          </a:p>
        </p:txBody>
      </p:sp>
    </p:spTree>
    <p:extLst>
      <p:ext uri="{BB962C8B-B14F-4D97-AF65-F5344CB8AC3E}">
        <p14:creationId xmlns:p14="http://schemas.microsoft.com/office/powerpoint/2010/main" val="96109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6</a:t>
            </a:fld>
            <a:endParaRPr lang="es-ES"/>
          </a:p>
        </p:txBody>
      </p:sp>
    </p:spTree>
    <p:extLst>
      <p:ext uri="{BB962C8B-B14F-4D97-AF65-F5344CB8AC3E}">
        <p14:creationId xmlns:p14="http://schemas.microsoft.com/office/powerpoint/2010/main" val="989739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336304E-FDE3-4B4F-A3B7-EBE87F3FA5E2}" type="slidenum">
              <a:rPr lang="es-ES" smtClean="0"/>
              <a:t>7</a:t>
            </a:fld>
            <a:endParaRPr lang="es-ES" dirty="0"/>
          </a:p>
        </p:txBody>
      </p:sp>
    </p:spTree>
    <p:extLst>
      <p:ext uri="{BB962C8B-B14F-4D97-AF65-F5344CB8AC3E}">
        <p14:creationId xmlns:p14="http://schemas.microsoft.com/office/powerpoint/2010/main" val="201544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8</a:t>
            </a:fld>
            <a:endParaRPr lang="es-ES"/>
          </a:p>
        </p:txBody>
      </p:sp>
    </p:spTree>
    <p:extLst>
      <p:ext uri="{BB962C8B-B14F-4D97-AF65-F5344CB8AC3E}">
        <p14:creationId xmlns:p14="http://schemas.microsoft.com/office/powerpoint/2010/main" val="325511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9</a:t>
            </a:fld>
            <a:endParaRPr lang="es-ES"/>
          </a:p>
        </p:txBody>
      </p:sp>
    </p:spTree>
    <p:extLst>
      <p:ext uri="{BB962C8B-B14F-4D97-AF65-F5344CB8AC3E}">
        <p14:creationId xmlns:p14="http://schemas.microsoft.com/office/powerpoint/2010/main" val="26845727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ción larga">
    <p:bg>
      <p:bgPr>
        <a:solidFill>
          <a:schemeClr val="bg1">
            <a:lumMod val="95000"/>
          </a:schemeClr>
        </a:solidFill>
        <a:effectLst/>
      </p:bgPr>
    </p:bg>
    <p:spTree>
      <p:nvGrpSpPr>
        <p:cNvPr id="1" name=""/>
        <p:cNvGrpSpPr/>
        <p:nvPr/>
      </p:nvGrpSpPr>
      <p:grpSpPr>
        <a:xfrm>
          <a:off x="0" y="0"/>
          <a:ext cx="0" cy="0"/>
          <a:chOff x="0" y="0"/>
          <a:chExt cx="0" cy="0"/>
        </a:xfrm>
      </p:grpSpPr>
      <p:sp>
        <p:nvSpPr>
          <p:cNvPr id="18" name="Forma libre: Forma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a:solidFill>
                <a:schemeClr val="tx1"/>
              </a:solidFill>
            </a:endParaRPr>
          </a:p>
        </p:txBody>
      </p:sp>
      <p:sp>
        <p:nvSpPr>
          <p:cNvPr id="12" name="Marcador de contenido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9562CB52-4C6A-4211-B67A-762BFD7F8FF3}"/>
              </a:ext>
            </a:extLst>
          </p:cNvPr>
          <p:cNvSpPr>
            <a:spLocks noGrp="1"/>
          </p:cNvSpPr>
          <p:nvPr>
            <p:ph type="ftr" sz="quarter" idx="14"/>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a:p>
        </p:txBody>
      </p:sp>
      <p:sp>
        <p:nvSpPr>
          <p:cNvPr id="23" name="Marcador de posición de imagen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rtlCol="0" anchor="t">
            <a:noAutofit/>
          </a:bodyPr>
          <a:lstStyle>
            <a:lvl1pPr marL="0" indent="0" algn="ctr">
              <a:buNone/>
              <a:defRPr sz="1100" i="1">
                <a:solidFill>
                  <a:schemeClr val="tx1"/>
                </a:solidFill>
                <a:latin typeface="+mn-lt"/>
                <a:cs typeface="Times New Roman" panose="02020603050405020304" pitchFamily="18" charset="0"/>
              </a:defRPr>
            </a:lvl1pPr>
          </a:lstStyle>
          <a:p>
            <a:pPr rtl="0"/>
            <a:r>
              <a:rPr lang="es-ES" noProof="0"/>
              <a:t>Inserte o arrastre y coloque </a:t>
            </a:r>
            <a:br>
              <a:rPr lang="es-ES" noProof="0"/>
            </a:br>
            <a:r>
              <a:rPr lang="es-ES" noProof="0"/>
              <a:t>Su foto</a:t>
            </a:r>
          </a:p>
        </p:txBody>
      </p:sp>
      <p:sp>
        <p:nvSpPr>
          <p:cNvPr id="20" name="Título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21" name="Subtítulo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a:p>
        </p:txBody>
      </p:sp>
      <p:pic>
        <p:nvPicPr>
          <p:cNvPr id="24" name="Imagen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orma libre: Forma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a:p>
          </p:txBody>
        </p:sp>
        <p:sp>
          <p:nvSpPr>
            <p:cNvPr id="23" name="Forma libre: Forma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a:p>
          </p:txBody>
        </p:sp>
      </p:grpSp>
      <p:sp>
        <p:nvSpPr>
          <p:cNvPr id="10" name="Marcador de contenido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1</a:t>
            </a:r>
          </a:p>
        </p:txBody>
      </p:sp>
      <p:sp>
        <p:nvSpPr>
          <p:cNvPr id="6" name="Marcador de contenido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contenido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2</a:t>
            </a:r>
          </a:p>
        </p:txBody>
      </p:sp>
      <p:sp>
        <p:nvSpPr>
          <p:cNvPr id="8" name="Marcador de contenido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ntenido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3</a:t>
            </a:r>
          </a:p>
        </p:txBody>
      </p:sp>
      <p:sp>
        <p:nvSpPr>
          <p:cNvPr id="9" name="Marcador de contenido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Título 3">
            <a:extLst>
              <a:ext uri="{FF2B5EF4-FFF2-40B4-BE49-F238E27FC236}">
                <a16:creationId xmlns:a16="http://schemas.microsoft.com/office/drawing/2014/main" id="{F23BA81C-7A11-4162-B12D-09C177941F54}"/>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7" name="Marcador de pie de página 6">
            <a:extLst>
              <a:ext uri="{FF2B5EF4-FFF2-40B4-BE49-F238E27FC236}">
                <a16:creationId xmlns:a16="http://schemas.microsoft.com/office/drawing/2014/main" id="{CA1EBB99-4F8E-4B62-91DA-789AF746F861}"/>
              </a:ext>
            </a:extLst>
          </p:cNvPr>
          <p:cNvSpPr>
            <a:spLocks noGrp="1"/>
          </p:cNvSpPr>
          <p:nvPr>
            <p:ph type="ftr" sz="quarter" idx="19"/>
          </p:nvPr>
        </p:nvSpPr>
        <p:spPr/>
        <p:txBody>
          <a:bodyPr rtlCol="0"/>
          <a:lstStyle/>
          <a:p>
            <a:pPr rtl="0"/>
            <a:endParaRPr lang="es-ES" noProof="0"/>
          </a:p>
        </p:txBody>
      </p:sp>
      <p:sp>
        <p:nvSpPr>
          <p:cNvPr id="16" name="Marcador de número de diapositiva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17" name="Marcador de texto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24" name="Forma libre: Forma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pPr rtl="0"/>
            <a:endParaRPr lang="es-ES" noProof="0"/>
          </a:p>
        </p:txBody>
      </p:sp>
      <p:sp>
        <p:nvSpPr>
          <p:cNvPr id="26" name="Flecha: Derecha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Forma libre: Forma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pPr rtl="0"/>
            <a:endParaRPr lang="es-ES" noProof="0"/>
          </a:p>
        </p:txBody>
      </p:sp>
      <p:sp>
        <p:nvSpPr>
          <p:cNvPr id="29" name="Flecha: Derecha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cxnSp>
        <p:nvCxnSpPr>
          <p:cNvPr id="13" name="Conector recto de flecha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Marcador de texto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5" name="Marcador de texto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6" name="Marcador de texto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7" name="Marcador de texto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8" name="Marcador de texto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9" name="Marcador de texto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20" name="Marcador de texto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1" name="Marcador de texto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2" name="Marcador de texto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3" name="Marcador de texto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4" name="Marcador de texto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5" name="Marcador de texto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6" name="Marcador de texto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7" name="Marcador de texto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8" name="Marcador de texto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9" name="Marcador de texto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0" name="Marcador de texto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1" name="Marcador de texto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2" name="Marcador de texto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3" name="Marcador de texto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4" name="Marcador de texto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5" name="Marcador de texto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6" name="Marcador de texto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7" name="Marcador de texto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0" name="Marcador de texto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es-ES" noProof="0"/>
              <a:t>Título del elemento</a:t>
            </a:r>
          </a:p>
        </p:txBody>
      </p:sp>
      <p:sp>
        <p:nvSpPr>
          <p:cNvPr id="41" name="Marcador de texto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rtlCol="0"/>
          <a:lstStyle>
            <a:lvl1pPr marL="0" indent="0" algn="ctr">
              <a:buNone/>
              <a:defRPr sz="1200">
                <a:solidFill>
                  <a:schemeClr val="tx1">
                    <a:lumMod val="50000"/>
                    <a:lumOff val="50000"/>
                  </a:schemeClr>
                </a:solidFill>
              </a:defRPr>
            </a:lvl1pPr>
          </a:lstStyle>
          <a:p>
            <a:pPr lvl="0" rtl="0"/>
            <a:r>
              <a:rPr lang="es-ES" noProof="0"/>
              <a:t>Mes, año</a:t>
            </a:r>
          </a:p>
        </p:txBody>
      </p:sp>
      <p:sp>
        <p:nvSpPr>
          <p:cNvPr id="4" name="Título 3">
            <a:extLst>
              <a:ext uri="{FF2B5EF4-FFF2-40B4-BE49-F238E27FC236}">
                <a16:creationId xmlns:a16="http://schemas.microsoft.com/office/drawing/2014/main" id="{FF08EDE7-4EEE-467B-88CF-BC73746F06BD}"/>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6" name="Marcador de pie de página 5">
            <a:extLst>
              <a:ext uri="{FF2B5EF4-FFF2-40B4-BE49-F238E27FC236}">
                <a16:creationId xmlns:a16="http://schemas.microsoft.com/office/drawing/2014/main" id="{C4630003-5A43-4FEC-9F17-942E20FB1019}"/>
              </a:ext>
            </a:extLst>
          </p:cNvPr>
          <p:cNvSpPr>
            <a:spLocks noGrp="1"/>
          </p:cNvSpPr>
          <p:nvPr>
            <p:ph type="ftr" sz="quarter" idx="61"/>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39" name="Marcador de texto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embros del equipo 3">
    <p:spTree>
      <p:nvGrpSpPr>
        <p:cNvPr id="1" name=""/>
        <p:cNvGrpSpPr/>
        <p:nvPr/>
      </p:nvGrpSpPr>
      <p:grpSpPr>
        <a:xfrm>
          <a:off x="0" y="0"/>
          <a:ext cx="0" cy="0"/>
          <a:chOff x="0" y="0"/>
          <a:chExt cx="0" cy="0"/>
        </a:xfrm>
      </p:grpSpPr>
      <p:sp>
        <p:nvSpPr>
          <p:cNvPr id="28" name="Forma libre: Forma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a:p>
        </p:txBody>
      </p:sp>
      <p:sp>
        <p:nvSpPr>
          <p:cNvPr id="29" name="Forma libre: Forma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a:p>
        </p:txBody>
      </p:sp>
      <p:sp>
        <p:nvSpPr>
          <p:cNvPr id="27" name="Marcador de posición de imagen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26" name="Marcador de posición de imagen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25" name="Marcador de posición de imagen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39" name="Marcador de texto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es-ES" noProof="0"/>
              <a:t>Nombre</a:t>
            </a:r>
          </a:p>
        </p:txBody>
      </p:sp>
      <p:sp>
        <p:nvSpPr>
          <p:cNvPr id="42" name="Marcador de texto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a:t>Biografía breve</a:t>
            </a:r>
          </a:p>
        </p:txBody>
      </p:sp>
      <p:sp>
        <p:nvSpPr>
          <p:cNvPr id="43" name="Marcador de texto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a:t>Título</a:t>
            </a:r>
          </a:p>
        </p:txBody>
      </p:sp>
      <p:sp>
        <p:nvSpPr>
          <p:cNvPr id="45" name="Marcador de texto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es-ES" noProof="0"/>
              <a:t>Nombre</a:t>
            </a:r>
          </a:p>
        </p:txBody>
      </p:sp>
      <p:sp>
        <p:nvSpPr>
          <p:cNvPr id="46" name="Marcador de texto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a:t>Biografía breve</a:t>
            </a:r>
          </a:p>
        </p:txBody>
      </p:sp>
      <p:sp>
        <p:nvSpPr>
          <p:cNvPr id="47" name="Marcador de texto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a:t>Título</a:t>
            </a:r>
          </a:p>
        </p:txBody>
      </p:sp>
      <p:sp>
        <p:nvSpPr>
          <p:cNvPr id="49" name="Marcador de texto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es-ES" noProof="0"/>
              <a:t>Nombre</a:t>
            </a:r>
          </a:p>
        </p:txBody>
      </p:sp>
      <p:sp>
        <p:nvSpPr>
          <p:cNvPr id="50" name="Marcador de texto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a:t>Biografía breve</a:t>
            </a:r>
          </a:p>
        </p:txBody>
      </p:sp>
      <p:sp>
        <p:nvSpPr>
          <p:cNvPr id="51" name="Marcador de texto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a:t>Título</a:t>
            </a:r>
          </a:p>
        </p:txBody>
      </p:sp>
      <p:sp>
        <p:nvSpPr>
          <p:cNvPr id="4" name="Título 3">
            <a:extLst>
              <a:ext uri="{FF2B5EF4-FFF2-40B4-BE49-F238E27FC236}">
                <a16:creationId xmlns:a16="http://schemas.microsoft.com/office/drawing/2014/main" id="{2237E213-4C0E-46AD-9E3B-F87160D09349}"/>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6" name="Marcador de pie de página 5">
            <a:extLst>
              <a:ext uri="{FF2B5EF4-FFF2-40B4-BE49-F238E27FC236}">
                <a16:creationId xmlns:a16="http://schemas.microsoft.com/office/drawing/2014/main" id="{C849904D-8239-4368-AB17-342FCD53F7FF}"/>
              </a:ext>
            </a:extLst>
          </p:cNvPr>
          <p:cNvSpPr>
            <a:spLocks noGrp="1"/>
          </p:cNvSpPr>
          <p:nvPr>
            <p:ph type="ftr" sz="quarter" idx="42"/>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21" name="Marcador de texto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pic>
        <p:nvPicPr>
          <p:cNvPr id="30" name="Imagen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embros del equipo 6">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orma libre: Forma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a:p>
          </p:txBody>
        </p:sp>
        <p:sp>
          <p:nvSpPr>
            <p:cNvPr id="49" name="Forma libre: Forma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a:p>
          </p:txBody>
        </p:sp>
      </p:grpSp>
      <p:sp>
        <p:nvSpPr>
          <p:cNvPr id="47" name="Marcador de posición de imagen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6" name="Marcador de posición de imagen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5" name="Marcador de posición de imagen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4" name="Marcador de posición de imagen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3" name="Marcador de posición de imagen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2" name="Marcador de posición de imagen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18" name="Marcador de texto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19" name="Marcador de texto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36" name="Marcador de texto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37" name="Marcador de texto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40" name="Marcador de texto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41" name="Marcador de texto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2" name="Marcador de texto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53" name="Marcador de texto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7" name="Marcador de texto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58" name="Marcador de texto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9" name="Marcador de texto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60" name="Marcador de texto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4" name="Título 3">
            <a:extLst>
              <a:ext uri="{FF2B5EF4-FFF2-40B4-BE49-F238E27FC236}">
                <a16:creationId xmlns:a16="http://schemas.microsoft.com/office/drawing/2014/main" id="{1F95F1F7-9083-4904-84DE-45613FFE595C}"/>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6" name="Marcador de pie de página 5">
            <a:extLst>
              <a:ext uri="{FF2B5EF4-FFF2-40B4-BE49-F238E27FC236}">
                <a16:creationId xmlns:a16="http://schemas.microsoft.com/office/drawing/2014/main" id="{FB3D0B9A-C8E8-493F-8E91-FA4BB27406D2}"/>
              </a:ext>
            </a:extLst>
          </p:cNvPr>
          <p:cNvSpPr>
            <a:spLocks noGrp="1"/>
          </p:cNvSpPr>
          <p:nvPr>
            <p:ph type="ftr" sz="quarter" idx="62"/>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27" name="Marcador de texto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pic>
        <p:nvPicPr>
          <p:cNvPr id="50" name="Imagen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Encabezado de sección con imagen">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a:p>
        </p:txBody>
      </p:sp>
      <p:sp>
        <p:nvSpPr>
          <p:cNvPr id="11" name="Forma libre: Forma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pPr rtl="0"/>
            <a:endParaRPr lang="es-ES" noProof="0"/>
          </a:p>
        </p:txBody>
      </p:sp>
      <p:sp>
        <p:nvSpPr>
          <p:cNvPr id="2" name="Título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rtlCol="0"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pPr rtl="0"/>
            <a:r>
              <a:rPr lang="es-ES" noProof="0"/>
              <a:t>Muchas </a:t>
            </a:r>
            <a:br>
              <a:rPr lang="es-ES" noProof="0"/>
            </a:br>
            <a:r>
              <a:rPr lang="es-ES" noProof="0"/>
              <a:t>gracias</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lvl1pPr>
              <a:defRPr>
                <a:solidFill>
                  <a:schemeClr val="bg1"/>
                </a:solidFill>
              </a:defRPr>
            </a:lvl1pPr>
          </a:lstStyle>
          <a:p>
            <a:pPr rtl="0"/>
            <a:fld id="{B67B645E-C5E5-4727-B977-D372A0AA71D9}" type="slidenum">
              <a:rPr lang="es-ES" noProof="0" smtClean="0"/>
              <a:pPr rtl="0"/>
              <a:t>‹Nº›</a:t>
            </a:fld>
            <a:endParaRPr lang="es-ES" noProof="0"/>
          </a:p>
        </p:txBody>
      </p:sp>
      <p:sp>
        <p:nvSpPr>
          <p:cNvPr id="9" name="Subtítulo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Nombre completo</a:t>
            </a:r>
          </a:p>
        </p:txBody>
      </p:sp>
      <p:sp>
        <p:nvSpPr>
          <p:cNvPr id="12" name="Marcador de texto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Teléfono</a:t>
            </a:r>
          </a:p>
        </p:txBody>
      </p:sp>
      <p:sp>
        <p:nvSpPr>
          <p:cNvPr id="13" name="Marcador de texto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rtlCol="0"/>
          <a:lstStyle>
            <a:lvl1pPr marL="0" indent="0" algn="r">
              <a:buNone/>
              <a:defRPr sz="1600">
                <a:solidFill>
                  <a:schemeClr val="bg1"/>
                </a:solidFill>
              </a:defRPr>
            </a:lvl1pPr>
          </a:lstStyle>
          <a:p>
            <a:pPr lvl="0" rtl="0"/>
            <a:r>
              <a:rPr lang="es-ES" noProof="0"/>
              <a:t>Correo electrónico</a:t>
            </a:r>
          </a:p>
        </p:txBody>
      </p:sp>
      <p:sp>
        <p:nvSpPr>
          <p:cNvPr id="15" name="Marcador de texto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rtlCol="0"/>
          <a:lstStyle>
            <a:lvl1pPr marL="0" indent="0" algn="r">
              <a:buNone/>
              <a:defRPr sz="1600">
                <a:solidFill>
                  <a:schemeClr val="bg1"/>
                </a:solidFill>
              </a:defRPr>
            </a:lvl1pPr>
          </a:lstStyle>
          <a:p>
            <a:pPr lvl="0" rtl="0"/>
            <a:r>
              <a:rPr lang="es-ES" noProof="0"/>
              <a:t>Sitio web</a:t>
            </a:r>
          </a:p>
        </p:txBody>
      </p:sp>
      <p:pic>
        <p:nvPicPr>
          <p:cNvPr id="17" name="Imagen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orma libre: Forma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a:p>
        </p:txBody>
      </p:sp>
      <p:sp>
        <p:nvSpPr>
          <p:cNvPr id="2" name="Títu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smtClean="0"/>
              <a:t>Haga clic para modificar el estilo de título del patrón</a:t>
            </a:r>
            <a:endParaRPr lang="es-ES" noProof="0"/>
          </a:p>
        </p:txBody>
      </p:sp>
      <p:sp>
        <p:nvSpPr>
          <p:cNvPr id="3" name="Subtítu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pPr rtl="0"/>
            <a:endParaRPr lang="es-ES" noProof="0"/>
          </a:p>
        </p:txBody>
      </p:sp>
      <p:sp>
        <p:nvSpPr>
          <p:cNvPr id="2" name="Títu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smtClean="0"/>
              <a:t>Haga clic para modificar el estilo de título del patrón</a:t>
            </a:r>
            <a:endParaRPr lang="es-ES" noProof="0"/>
          </a:p>
        </p:txBody>
      </p:sp>
      <p:sp>
        <p:nvSpPr>
          <p:cNvPr id="3" name="Subtítulo 2">
            <a:extLst>
              <a:ext uri="{FF2B5EF4-FFF2-40B4-BE49-F238E27FC236}">
                <a16:creationId xmlns:a16="http://schemas.microsoft.com/office/drawing/2014/main" id="{B89FC95D-4CD8-4192-B0C2-D1B82FBB1DC4}"/>
              </a:ext>
            </a:extLst>
          </p:cNvPr>
          <p:cNvSpPr>
            <a:spLocks noGrp="1"/>
          </p:cNvSpPr>
          <p:nvPr>
            <p:ph type="subTitle" idx="1" hasCustomPrompt="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9" name="Marcador de posición de imagen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rtlCol="0" anchor="ctr">
            <a:noAutofit/>
          </a:bodyPr>
          <a:lstStyle>
            <a:lvl1pPr marL="0" indent="0" algn="ctr">
              <a:buNone/>
              <a:defRPr i="1">
                <a:solidFill>
                  <a:schemeClr val="bg1"/>
                </a:solidFill>
              </a:defRPr>
            </a:lvl1pPr>
          </a:lstStyle>
          <a:p>
            <a:pPr rtl="0"/>
            <a:r>
              <a:rPr lang="es-ES" noProof="0"/>
              <a:t>Inserte o arrastre y coloque su foto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rtl="0"/>
            <a:endParaRPr lang="es-ES" noProof="0"/>
          </a:p>
        </p:txBody>
      </p:sp>
      <p:sp>
        <p:nvSpPr>
          <p:cNvPr id="2" name="Título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smtClean="0"/>
              <a:t>Haga clic para modificar el estilo de título del patrón</a:t>
            </a:r>
            <a:endParaRPr lang="es-ES" noProof="0"/>
          </a:p>
        </p:txBody>
      </p:sp>
      <p:sp>
        <p:nvSpPr>
          <p:cNvPr id="3" name="Marcador de posición de texto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p>
            <a:pPr algn="ctr" rtl="0"/>
            <a:fld id="{B67B645E-C5E5-4727-B977-D372A0AA71D9}" type="slidenum">
              <a:rPr lang="es-ES" noProof="0" smtClean="0"/>
              <a:pPr algn="ctr" rtl="0"/>
              <a:t>‹Nº›</a:t>
            </a:fld>
            <a:endParaRPr lang="es-ES" noProof="0"/>
          </a:p>
        </p:txBody>
      </p:sp>
      <p:sp>
        <p:nvSpPr>
          <p:cNvPr id="12" name="Forma libre: Forma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pPr rtl="0"/>
            <a:endParaRPr lang="es-ES" noProof="0"/>
          </a:p>
        </p:txBody>
      </p:sp>
      <p:sp>
        <p:nvSpPr>
          <p:cNvPr id="13" name="Marcador de posición de imagen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rtlCol="0" anchor="ctr">
            <a:noAutofit/>
          </a:bodyPr>
          <a:lstStyle>
            <a:lvl1pPr marL="0" indent="0" algn="ctr">
              <a:buNone/>
              <a:defRPr i="1">
                <a:solidFill>
                  <a:schemeClr val="bg1"/>
                </a:solidFill>
              </a:defRPr>
            </a:lvl1pPr>
          </a:lstStyle>
          <a:p>
            <a:pPr rtl="0"/>
            <a:r>
              <a:rPr lang="es-ES" noProof="0"/>
              <a:t>Inserte o arrastre y coloque su foto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Encabezado de sección con imagen">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pPr rtl="0"/>
            <a:endParaRPr lang="es-ES" noProof="0"/>
          </a:p>
        </p:txBody>
      </p:sp>
      <p:sp>
        <p:nvSpPr>
          <p:cNvPr id="11" name="Forma libre: Forma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pPr rtl="0"/>
            <a:endParaRPr lang="es-ES" noProof="0"/>
          </a:p>
        </p:txBody>
      </p:sp>
      <p:sp>
        <p:nvSpPr>
          <p:cNvPr id="2" name="Título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smtClean="0"/>
              <a:t>Haga clic para modificar el estilo de título del patrón</a:t>
            </a:r>
            <a:endParaRPr lang="es-ES" noProof="0"/>
          </a:p>
        </p:txBody>
      </p:sp>
      <p:sp>
        <p:nvSpPr>
          <p:cNvPr id="3" name="Marcador de posición de texto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rtlCol="0"/>
          <a:lstStyle>
            <a:lvl1pPr>
              <a:defRPr>
                <a:solidFill>
                  <a:schemeClr val="tx1"/>
                </a:solidFill>
              </a:defRPr>
            </a:lvl1pPr>
          </a:lstStyle>
          <a:p>
            <a:pPr algn="ctr" rtl="0"/>
            <a:fld id="{B67B645E-C5E5-4727-B977-D372A0AA71D9}" type="slidenum">
              <a:rPr lang="es-ES" noProof="0" smtClean="0"/>
              <a:pPr algn="ctr" rtl="0"/>
              <a:t>‹Nº›</a:t>
            </a:fld>
            <a:endParaRPr lang="es-ES" noProof="0"/>
          </a:p>
        </p:txBody>
      </p:sp>
      <p:pic>
        <p:nvPicPr>
          <p:cNvPr id="15" name="Imagen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Título 5">
            <a:extLst>
              <a:ext uri="{FF2B5EF4-FFF2-40B4-BE49-F238E27FC236}">
                <a16:creationId xmlns:a16="http://schemas.microsoft.com/office/drawing/2014/main" id="{703B4A2F-5217-4795-8F6B-BFD7CF459B1C}"/>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7" name="Marcador de pie de página 6">
            <a:extLst>
              <a:ext uri="{FF2B5EF4-FFF2-40B4-BE49-F238E27FC236}">
                <a16:creationId xmlns:a16="http://schemas.microsoft.com/office/drawing/2014/main" id="{332C6E1E-0AF9-4CBB-8AF8-AE4DF400FCA8}"/>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ñetas como iconos de 5X">
    <p:spTree>
      <p:nvGrpSpPr>
        <p:cNvPr id="1" name=""/>
        <p:cNvGrpSpPr/>
        <p:nvPr/>
      </p:nvGrpSpPr>
      <p:grpSpPr>
        <a:xfrm>
          <a:off x="0" y="0"/>
          <a:ext cx="0" cy="0"/>
          <a:chOff x="0" y="0"/>
          <a:chExt cx="0" cy="0"/>
        </a:xfrm>
      </p:grpSpPr>
      <p:sp>
        <p:nvSpPr>
          <p:cNvPr id="275" name="Forma libre: Forma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a:p>
        </p:txBody>
      </p:sp>
      <p:sp>
        <p:nvSpPr>
          <p:cNvPr id="276" name="Forma libre: Forma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a:p>
        </p:txBody>
      </p:sp>
      <p:sp>
        <p:nvSpPr>
          <p:cNvPr id="143" name="Forma libre: Forma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a:p>
        </p:txBody>
      </p:sp>
      <p:sp>
        <p:nvSpPr>
          <p:cNvPr id="163" name="Forma libre: Forma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a:p>
        </p:txBody>
      </p:sp>
      <p:sp>
        <p:nvSpPr>
          <p:cNvPr id="187" name="Forma libre: Forma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a:p>
        </p:txBody>
      </p:sp>
      <p:sp>
        <p:nvSpPr>
          <p:cNvPr id="242" name="Forma libre: Forma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es-ES" noProof="0"/>
          </a:p>
        </p:txBody>
      </p:sp>
      <p:sp>
        <p:nvSpPr>
          <p:cNvPr id="274" name="Forma libre: Forma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pPr rtl="0"/>
            <a:endParaRPr lang="es-ES" noProof="0"/>
          </a:p>
        </p:txBody>
      </p:sp>
      <p:sp>
        <p:nvSpPr>
          <p:cNvPr id="5" name="Marcador de texto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17" name="Marcador de posición de imagen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6" name="Marcador de texto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8" name="Marcador de texto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8" name="Marcador de posición de imagen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9" name="Marcador de texto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0" name="Marcador de texto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9" name="Marcador de posición de imagen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1" name="Marcador de texto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2" name="Marcador de texto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0" name="Marcador de posición de imagen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3" name="Marcador de texto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4" name="Marcador de texto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1" name="Marcador de posición de imagen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5" name="Marcador de texto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6" name="Marcador de texto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7" name="Marcador de pie de página 6">
            <a:extLst>
              <a:ext uri="{FF2B5EF4-FFF2-40B4-BE49-F238E27FC236}">
                <a16:creationId xmlns:a16="http://schemas.microsoft.com/office/drawing/2014/main" id="{69623CB6-6560-48C0-ADDF-15C11E875859}"/>
              </a:ext>
            </a:extLst>
          </p:cNvPr>
          <p:cNvSpPr>
            <a:spLocks noGrp="1"/>
          </p:cNvSpPr>
          <p:nvPr>
            <p:ph type="ftr" sz="quarter" idx="51"/>
          </p:nvPr>
        </p:nvSpPr>
        <p:spPr/>
        <p:txBody>
          <a:bodyPr rtlCol="0"/>
          <a:lstStyle/>
          <a:p>
            <a:pPr rtl="0"/>
            <a:endParaRPr lang="es-ES" noProof="0"/>
          </a:p>
        </p:txBody>
      </p:sp>
      <p:sp>
        <p:nvSpPr>
          <p:cNvPr id="18" name="Marcador de número de diapositiva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19" name="Título 18">
            <a:extLst>
              <a:ext uri="{FF2B5EF4-FFF2-40B4-BE49-F238E27FC236}">
                <a16:creationId xmlns:a16="http://schemas.microsoft.com/office/drawing/2014/main" id="{38C3E6C6-AC4D-4596-8441-DAB1F5F85FC7}"/>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texto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rtlCol="0"/>
          <a:lstStyle/>
          <a:p>
            <a:pPr rtl="0"/>
            <a:r>
              <a:rPr lang="es-ES" noProof="0" smtClean="0"/>
              <a:t>Haga clic para modificar el estilo de título del patrón</a:t>
            </a:r>
            <a:endParaRPr lang="es-ES" noProof="0"/>
          </a:p>
        </p:txBody>
      </p:sp>
      <p:sp>
        <p:nvSpPr>
          <p:cNvPr id="8" name="Marcador de posición de pie de página 7">
            <a:extLst>
              <a:ext uri="{FF2B5EF4-FFF2-40B4-BE49-F238E27FC236}">
                <a16:creationId xmlns:a16="http://schemas.microsoft.com/office/drawing/2014/main" id="{80B74888-33BB-4321-ABBD-249FF7900128}"/>
              </a:ext>
            </a:extLst>
          </p:cNvPr>
          <p:cNvSpPr>
            <a:spLocks noGrp="1"/>
          </p:cNvSpPr>
          <p:nvPr>
            <p:ph type="ftr" sz="quarter" idx="13"/>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posición de tex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rtlCol="0"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rtlCol="0"/>
          <a:lstStyle>
            <a:lvl1pPr marL="0" indent="0">
              <a:buNone/>
              <a:defRPr sz="2400" b="1">
                <a:solidFill>
                  <a:schemeClr val="accent3">
                    <a:lumMod val="75000"/>
                  </a:schemeClr>
                </a:solidFill>
              </a:defRPr>
            </a:lvl1pPr>
          </a:lstStyle>
          <a:p>
            <a:pPr lvl="0" rtl="0"/>
            <a:r>
              <a:rPr lang="es-ES" noProof="0"/>
              <a:t>Editar estilos de texto del patrón</a:t>
            </a:r>
          </a:p>
        </p:txBody>
      </p:sp>
      <p:sp>
        <p:nvSpPr>
          <p:cNvPr id="2" name="Título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rtlCol="0"/>
          <a:lstStyle/>
          <a:p>
            <a:pPr rtl="0"/>
            <a:r>
              <a:rPr lang="es-ES" noProof="0" smtClean="0"/>
              <a:t>Haga clic para modificar el estilo de título del patrón</a:t>
            </a:r>
            <a:endParaRPr lang="es-ES" noProof="0"/>
          </a:p>
        </p:txBody>
      </p:sp>
      <p:sp>
        <p:nvSpPr>
          <p:cNvPr id="7" name="Marcador de pie de página 6">
            <a:extLst>
              <a:ext uri="{FF2B5EF4-FFF2-40B4-BE49-F238E27FC236}">
                <a16:creationId xmlns:a16="http://schemas.microsoft.com/office/drawing/2014/main" id="{21E492D2-A4F7-402D-8D63-336C43272949}"/>
              </a:ext>
            </a:extLst>
          </p:cNvPr>
          <p:cNvSpPr>
            <a:spLocks noGrp="1"/>
          </p:cNvSpPr>
          <p:nvPr>
            <p:ph type="ftr" sz="quarter" idx="14"/>
          </p:nvPr>
        </p:nvSpPr>
        <p:spPr/>
        <p:txBody>
          <a:bodyPr rtlCol="0"/>
          <a:lstStyle/>
          <a:p>
            <a:pPr rtl="0"/>
            <a:endParaRPr lang="es-ES" noProof="0"/>
          </a:p>
        </p:txBody>
      </p:sp>
      <p:sp>
        <p:nvSpPr>
          <p:cNvPr id="10" name="Marcador de número de diapositiva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E2E0109-A852-4B1A-84CE-848A1D64057F}"/>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5" name="Marcador de pie de página 4">
            <a:extLst>
              <a:ext uri="{FF2B5EF4-FFF2-40B4-BE49-F238E27FC236}">
                <a16:creationId xmlns:a16="http://schemas.microsoft.com/office/drawing/2014/main" id="{99C962B4-1A24-4802-B0E3-A18DD3801538}"/>
              </a:ext>
            </a:extLst>
          </p:cNvPr>
          <p:cNvSpPr>
            <a:spLocks noGrp="1"/>
          </p:cNvSpPr>
          <p:nvPr>
            <p:ph type="ftr" sz="quarter" idx="10"/>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C1F9D68-D408-4753-A4A2-75AC2CD42980}"/>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5" name="Marcador de pie de página 4">
            <a:extLst>
              <a:ext uri="{FF2B5EF4-FFF2-40B4-BE49-F238E27FC236}">
                <a16:creationId xmlns:a16="http://schemas.microsoft.com/office/drawing/2014/main" id="{5D7B0D1A-A27D-4434-9AAE-AAE33E2C5C73}"/>
              </a:ext>
            </a:extLst>
          </p:cNvPr>
          <p:cNvSpPr>
            <a:spLocks noGrp="1"/>
          </p:cNvSpPr>
          <p:nvPr>
            <p:ph type="ftr" sz="quarter" idx="10"/>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lumMod val="95000"/>
          </a:schemeClr>
        </a:solidFill>
        <a:effectLst/>
      </p:bgPr>
    </p:bg>
    <p:spTree>
      <p:nvGrpSpPr>
        <p:cNvPr id="1" name=""/>
        <p:cNvGrpSpPr/>
        <p:nvPr/>
      </p:nvGrpSpPr>
      <p:grpSpPr>
        <a:xfrm>
          <a:off x="0" y="0"/>
          <a:ext cx="0" cy="0"/>
          <a:chOff x="0" y="0"/>
          <a:chExt cx="0" cy="0"/>
        </a:xfrm>
      </p:grpSpPr>
      <p:sp>
        <p:nvSpPr>
          <p:cNvPr id="17" name="Forma libre: Forma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es-ES" noProof="0"/>
          </a:p>
        </p:txBody>
      </p:sp>
      <p:sp>
        <p:nvSpPr>
          <p:cNvPr id="13" name="Forma libre: Forma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es-ES" noProof="0"/>
          </a:p>
        </p:txBody>
      </p:sp>
      <p:sp>
        <p:nvSpPr>
          <p:cNvPr id="3" name="Marcador de posición de contenido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rtlCol="0"/>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0" name="Título 9">
            <a:extLst>
              <a:ext uri="{FF2B5EF4-FFF2-40B4-BE49-F238E27FC236}">
                <a16:creationId xmlns:a16="http://schemas.microsoft.com/office/drawing/2014/main" id="{7674D4AD-4133-4DB9-B1FD-CF7D8D1B5034}"/>
              </a:ext>
            </a:extLst>
          </p:cNvPr>
          <p:cNvSpPr>
            <a:spLocks noGrp="1"/>
          </p:cNvSpPr>
          <p:nvPr>
            <p:ph type="title" hasCustomPrompt="1"/>
          </p:nvPr>
        </p:nvSpPr>
        <p:spPr>
          <a:xfrm>
            <a:off x="360000" y="359999"/>
            <a:ext cx="4186800" cy="3400227"/>
          </a:xfrm>
        </p:spPr>
        <p:txBody>
          <a:bodyPr rtlCol="0" anchor="b"/>
          <a:lstStyle/>
          <a:p>
            <a:pPr rtl="0"/>
            <a:r>
              <a:rPr lang="es-ES" noProof="0"/>
              <a:t>Haga clic para editar el estilo de título del patrón</a:t>
            </a:r>
          </a:p>
        </p:txBody>
      </p:sp>
      <p:sp>
        <p:nvSpPr>
          <p:cNvPr id="2" name="Marcador de pie de página 1">
            <a:extLst>
              <a:ext uri="{FF2B5EF4-FFF2-40B4-BE49-F238E27FC236}">
                <a16:creationId xmlns:a16="http://schemas.microsoft.com/office/drawing/2014/main" id="{AF12DF4A-E965-4E74-8613-208AEAED1F8A}"/>
              </a:ext>
            </a:extLst>
          </p:cNvPr>
          <p:cNvSpPr>
            <a:spLocks noGrp="1"/>
          </p:cNvSpPr>
          <p:nvPr>
            <p:ph type="ftr" sz="quarter" idx="10"/>
          </p:nvPr>
        </p:nvSpPr>
        <p:spPr/>
        <p:txBody>
          <a:bodyPr rtlCol="0"/>
          <a:lstStyle/>
          <a:p>
            <a:pPr rtl="0"/>
            <a:endParaRPr lang="es-ES" noProof="0"/>
          </a:p>
        </p:txBody>
      </p:sp>
      <p:sp>
        <p:nvSpPr>
          <p:cNvPr id="5" name="Marcador de número de diapositiva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es-ES" noProof="0"/>
          </a:p>
        </p:txBody>
      </p:sp>
      <p:sp>
        <p:nvSpPr>
          <p:cNvPr id="13" name="Forma libre: Forma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es-ES" noProof="0"/>
          </a:p>
        </p:txBody>
      </p:sp>
      <p:sp>
        <p:nvSpPr>
          <p:cNvPr id="3" name="Marcador de posición de imagen 2" descr="Marcador de posición de imagen">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rtlCol="0"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Inserte o arrastre y coloque su foto</a:t>
            </a:r>
          </a:p>
        </p:txBody>
      </p:sp>
      <p:sp>
        <p:nvSpPr>
          <p:cNvPr id="2" name="Título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rtlCol="0" anchor="b"/>
          <a:lstStyle>
            <a:lvl1pPr>
              <a:defRPr sz="3200"/>
            </a:lvl1pPr>
          </a:lstStyle>
          <a:p>
            <a:pPr rtl="0"/>
            <a:r>
              <a:rPr lang="es-ES" noProof="0" smtClean="0"/>
              <a:t>Haga clic para modificar el estilo de título del patrón</a:t>
            </a:r>
            <a:endParaRPr lang="es-ES" noProof="0"/>
          </a:p>
        </p:txBody>
      </p:sp>
      <p:sp>
        <p:nvSpPr>
          <p:cNvPr id="11" name="Marcador de posición de texto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4" name="Marcador de pie de página 3">
            <a:extLst>
              <a:ext uri="{FF2B5EF4-FFF2-40B4-BE49-F238E27FC236}">
                <a16:creationId xmlns:a16="http://schemas.microsoft.com/office/drawing/2014/main" id="{BEF37FB2-C8E4-48B7-AD0B-D7D416D5BA06}"/>
              </a:ext>
            </a:extLst>
          </p:cNvPr>
          <p:cNvSpPr>
            <a:spLocks noGrp="1"/>
          </p:cNvSpPr>
          <p:nvPr>
            <p:ph type="ftr" sz="quarter" idx="14"/>
          </p:nvPr>
        </p:nvSpPr>
        <p:spPr/>
        <p:txBody>
          <a:bodyPr rtlCol="0"/>
          <a:lstStyle/>
          <a:p>
            <a:pPr rtl="0"/>
            <a:endParaRPr lang="es-ES" noProof="0"/>
          </a:p>
        </p:txBody>
      </p:sp>
      <p:sp>
        <p:nvSpPr>
          <p:cNvPr id="5" name="Marcador de posición de número de diapositiva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ítulo y contenido con imagen">
    <p:spTree>
      <p:nvGrpSpPr>
        <p:cNvPr id="1" name=""/>
        <p:cNvGrpSpPr/>
        <p:nvPr/>
      </p:nvGrpSpPr>
      <p:grpSpPr>
        <a:xfrm>
          <a:off x="0" y="0"/>
          <a:ext cx="0" cy="0"/>
          <a:chOff x="0" y="0"/>
          <a:chExt cx="0" cy="0"/>
        </a:xfrm>
      </p:grpSpPr>
      <p:sp>
        <p:nvSpPr>
          <p:cNvPr id="3" name="Marcador de posición de contenido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Rectángu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solidFill>
                <a:schemeClr val="bg1"/>
              </a:solidFill>
            </a:endParaRPr>
          </a:p>
        </p:txBody>
      </p:sp>
      <p:pic>
        <p:nvPicPr>
          <p:cNvPr id="8" name="Imagen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upo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orma libre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 name="Forma libre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5" name="E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Marcador de número de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s-ES" noProof="0" smtClean="0"/>
              <a:pPr rtl="0"/>
              <a:t>‹Nº›</a:t>
            </a:fld>
            <a:endParaRPr lang="es-ES" noProof="0" dirty="0"/>
          </a:p>
        </p:txBody>
      </p:sp>
      <p:sp>
        <p:nvSpPr>
          <p:cNvPr id="23" name="Marcador de posición de imagen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es-ES" noProof="0" smtClean="0"/>
              <a:t>Haga clic en el icono para agregar una imagen</a:t>
            </a:r>
            <a:endParaRPr lang="es-ES" noProof="0" dirty="0"/>
          </a:p>
        </p:txBody>
      </p:sp>
      <p:sp>
        <p:nvSpPr>
          <p:cNvPr id="14" name="Título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es-ES" noProof="0" smtClean="0"/>
              <a:t>Haga clic para modificar el estilo de título del patrón</a:t>
            </a:r>
            <a:endParaRPr lang="es-ES" noProof="0" dirty="0"/>
          </a:p>
        </p:txBody>
      </p:sp>
    </p:spTree>
    <p:extLst>
      <p:ext uri="{BB962C8B-B14F-4D97-AF65-F5344CB8AC3E}">
        <p14:creationId xmlns:p14="http://schemas.microsoft.com/office/powerpoint/2010/main" val="3234950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Diapositiva de título_02">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3" name="Marcador de posición de imagen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s-ES" noProof="0" smtClean="0"/>
              <a:t>Haga clic en el icono para agregar una imagen</a:t>
            </a:r>
            <a:endParaRPr lang="es-ES" noProof="0" dirty="0"/>
          </a:p>
        </p:txBody>
      </p:sp>
      <p:grpSp>
        <p:nvGrpSpPr>
          <p:cNvPr id="14" name="Grupo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orma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pic>
        <p:nvPicPr>
          <p:cNvPr id="9" name="Imagen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Conector recto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áfico 18" descr="Sobr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áfico 19" descr="Red">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ítulo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correo electrónico</a:t>
            </a:r>
          </a:p>
        </p:txBody>
      </p:sp>
      <p:sp>
        <p:nvSpPr>
          <p:cNvPr id="22" name="Marcador de texto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es-ES" noProof="0" dirty="0"/>
              <a:t>Dirección URL del sitio web aquí</a:t>
            </a:r>
          </a:p>
        </p:txBody>
      </p:sp>
      <p:sp>
        <p:nvSpPr>
          <p:cNvPr id="18" name="Título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es-ES" noProof="0" smtClean="0"/>
              <a:t>Haga clic para modificar el estilo de título del patrón</a:t>
            </a:r>
            <a:endParaRPr lang="es-ES" noProof="0" dirty="0"/>
          </a:p>
        </p:txBody>
      </p:sp>
    </p:spTree>
    <p:extLst>
      <p:ext uri="{BB962C8B-B14F-4D97-AF65-F5344CB8AC3E}">
        <p14:creationId xmlns:p14="http://schemas.microsoft.com/office/powerpoint/2010/main" val="13584299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1">
    <p:spTree>
      <p:nvGrpSpPr>
        <p:cNvPr id="1" name=""/>
        <p:cNvGrpSpPr/>
        <p:nvPr/>
      </p:nvGrpSpPr>
      <p:grpSpPr>
        <a:xfrm>
          <a:off x="0" y="0"/>
          <a:ext cx="0" cy="0"/>
          <a:chOff x="0" y="0"/>
          <a:chExt cx="0" cy="0"/>
        </a:xfrm>
      </p:grpSpPr>
      <p:sp>
        <p:nvSpPr>
          <p:cNvPr id="23" name="Forma libre: Forma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a:p>
        </p:txBody>
      </p:sp>
      <p:sp>
        <p:nvSpPr>
          <p:cNvPr id="24" name="Forma libre: Forma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a:p>
        </p:txBody>
      </p:sp>
      <p:sp>
        <p:nvSpPr>
          <p:cNvPr id="25" name="Forma libre: Forma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a:p>
        </p:txBody>
      </p:sp>
      <p:sp>
        <p:nvSpPr>
          <p:cNvPr id="20" name="Marcador de posición de imagen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6" name="Marcador de texto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8" name="Marcador de texto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1" name="Marcador de posición de imagen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9" name="Marcador de texto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0" name="Marcador de texto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2" name="Marcador de posición de imagen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1" name="Marcador de texto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2" name="Marcador de texto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4" name="Título 3">
            <a:extLst>
              <a:ext uri="{FF2B5EF4-FFF2-40B4-BE49-F238E27FC236}">
                <a16:creationId xmlns:a16="http://schemas.microsoft.com/office/drawing/2014/main" id="{1B6D07DD-F1C7-4A36-AF98-6B5500A11EC4}"/>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7" name="Marcador de pie de página 6">
            <a:extLst>
              <a:ext uri="{FF2B5EF4-FFF2-40B4-BE49-F238E27FC236}">
                <a16:creationId xmlns:a16="http://schemas.microsoft.com/office/drawing/2014/main" id="{D25C17B0-42A8-446A-BBCA-2ED0DE1F70E1}"/>
              </a:ext>
            </a:extLst>
          </p:cNvPr>
          <p:cNvSpPr>
            <a:spLocks noGrp="1"/>
          </p:cNvSpPr>
          <p:nvPr>
            <p:ph type="ftr" sz="quarter" idx="50"/>
          </p:nvPr>
        </p:nvSpPr>
        <p:spPr/>
        <p:txBody>
          <a:bodyPr rtlCol="0"/>
          <a:lstStyle/>
          <a:p>
            <a:pPr rtl="0"/>
            <a:endParaRPr lang="es-ES" noProof="0"/>
          </a:p>
        </p:txBody>
      </p:sp>
      <p:sp>
        <p:nvSpPr>
          <p:cNvPr id="13" name="Marcador de número de diapositiva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26" name="Marcador de texto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2">
    <p:bg>
      <p:bgPr>
        <a:solidFill>
          <a:schemeClr val="bg1">
            <a:lumMod val="95000"/>
          </a:schemeClr>
        </a:solidFill>
        <a:effectLst/>
      </p:bgPr>
    </p:bg>
    <p:spTree>
      <p:nvGrpSpPr>
        <p:cNvPr id="1" name=""/>
        <p:cNvGrpSpPr/>
        <p:nvPr/>
      </p:nvGrpSpPr>
      <p:grpSpPr>
        <a:xfrm>
          <a:off x="0" y="0"/>
          <a:ext cx="0" cy="0"/>
          <a:chOff x="0" y="0"/>
          <a:chExt cx="0" cy="0"/>
        </a:xfrm>
      </p:grpSpPr>
      <p:sp>
        <p:nvSpPr>
          <p:cNvPr id="43" name="Forma libre: Forma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a:solidFill>
                <a:schemeClr val="tx1"/>
              </a:solidFill>
            </a:endParaRPr>
          </a:p>
        </p:txBody>
      </p:sp>
      <p:sp>
        <p:nvSpPr>
          <p:cNvPr id="21" name="Marcador de texto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9" name="Forma libre: Forma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a:p>
        </p:txBody>
      </p:sp>
      <p:sp>
        <p:nvSpPr>
          <p:cNvPr id="30" name="Forma libre: Forma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a:p>
        </p:txBody>
      </p:sp>
      <p:sp>
        <p:nvSpPr>
          <p:cNvPr id="37" name="Forma libre: Forma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a:p>
        </p:txBody>
      </p:sp>
      <p:sp>
        <p:nvSpPr>
          <p:cNvPr id="34" name="Marcador de posición de imagen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6" name="Marcador de tex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7" name="Marcador de tex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5" name="Marcador de posición de imagen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8" name="Marcador de tex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9" name="Marcador de tex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6" name="Marcador de posición de imagen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20" name="Marcador de texto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pie de página 3">
            <a:extLst>
              <a:ext uri="{FF2B5EF4-FFF2-40B4-BE49-F238E27FC236}">
                <a16:creationId xmlns:a16="http://schemas.microsoft.com/office/drawing/2014/main" id="{E6F9B1B6-16AC-4198-91CD-956BF735E11A}"/>
              </a:ext>
            </a:extLst>
          </p:cNvPr>
          <p:cNvSpPr>
            <a:spLocks noGrp="1"/>
          </p:cNvSpPr>
          <p:nvPr>
            <p:ph type="ftr" sz="quarter" idx="49"/>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a:p>
        </p:txBody>
      </p:sp>
      <p:pic>
        <p:nvPicPr>
          <p:cNvPr id="44" name="Imagen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ñetas como iconos de 4X Opción 1">
    <p:bg>
      <p:bgPr>
        <a:solidFill>
          <a:schemeClr val="bg1">
            <a:lumMod val="95000"/>
          </a:schemeClr>
        </a:solidFill>
        <a:effectLst/>
      </p:bgPr>
    </p:bg>
    <p:spTree>
      <p:nvGrpSpPr>
        <p:cNvPr id="1" name=""/>
        <p:cNvGrpSpPr/>
        <p:nvPr/>
      </p:nvGrpSpPr>
      <p:grpSpPr>
        <a:xfrm>
          <a:off x="0" y="0"/>
          <a:ext cx="0" cy="0"/>
          <a:chOff x="0" y="0"/>
          <a:chExt cx="0" cy="0"/>
        </a:xfrm>
      </p:grpSpPr>
      <p:sp>
        <p:nvSpPr>
          <p:cNvPr id="50" name="Forma libre: Forma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a:solidFill>
                <a:schemeClr val="tx1"/>
              </a:solidFill>
            </a:endParaRPr>
          </a:p>
        </p:txBody>
      </p:sp>
      <p:sp>
        <p:nvSpPr>
          <p:cNvPr id="30" name="Forma libre: Forma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a:p>
        </p:txBody>
      </p:sp>
      <p:sp>
        <p:nvSpPr>
          <p:cNvPr id="39" name="Forma libre: Forma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a:p>
        </p:txBody>
      </p:sp>
      <p:sp>
        <p:nvSpPr>
          <p:cNvPr id="40" name="Forma libre: Forma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a:p>
        </p:txBody>
      </p:sp>
      <p:sp>
        <p:nvSpPr>
          <p:cNvPr id="41" name="Forma libre: Forma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es-ES" noProof="0"/>
          </a:p>
        </p:txBody>
      </p:sp>
      <p:sp>
        <p:nvSpPr>
          <p:cNvPr id="33" name="Marcador de posición de imagen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6" name="Marcador de tex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7" name="Marcador de tex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4" name="Marcador de posición de imagen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8" name="Marcador de tex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19" name="Marcador de tex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7" name="Marcador de posición de imagen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25" name="Marcador de texto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26" name="Marcador de texto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8" name="Marcador de posición de imagen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27" name="Marcador de texto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4</a:t>
            </a:r>
          </a:p>
        </p:txBody>
      </p:sp>
      <p:sp>
        <p:nvSpPr>
          <p:cNvPr id="28" name="Marcador de texto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4" name="Marcador de pie de página 3">
            <a:extLst>
              <a:ext uri="{FF2B5EF4-FFF2-40B4-BE49-F238E27FC236}">
                <a16:creationId xmlns:a16="http://schemas.microsoft.com/office/drawing/2014/main" id="{987C5A92-3AAD-4F33-9F39-62B825B0F02C}"/>
              </a:ext>
            </a:extLst>
          </p:cNvPr>
          <p:cNvSpPr>
            <a:spLocks noGrp="1"/>
          </p:cNvSpPr>
          <p:nvPr>
            <p:ph type="ftr" sz="quarter" idx="55"/>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a:p>
        </p:txBody>
      </p:sp>
      <p:sp>
        <p:nvSpPr>
          <p:cNvPr id="51" name="Título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52" name="Subtítulo 2">
            <a:extLst>
              <a:ext uri="{FF2B5EF4-FFF2-40B4-BE49-F238E27FC236}">
                <a16:creationId xmlns:a16="http://schemas.microsoft.com/office/drawing/2014/main" id="{3F5D994D-B125-4628-9E39-49308819F25B}"/>
              </a:ext>
            </a:extLst>
          </p:cNvPr>
          <p:cNvSpPr>
            <a:spLocks noGrp="1"/>
          </p:cNvSpPr>
          <p:nvPr>
            <p:ph type="subTitle" idx="1" hasCustomPrompt="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53" name="Imagen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o digital">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orma libre: Forma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a:p>
        </p:txBody>
      </p:sp>
      <p:sp>
        <p:nvSpPr>
          <p:cNvPr id="21" name="Forma libre: Forma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es-ES" noProof="0"/>
          </a:p>
        </p:txBody>
      </p:sp>
      <p:sp>
        <p:nvSpPr>
          <p:cNvPr id="3" name="Marcador de pie de página 2">
            <a:extLst>
              <a:ext uri="{FF2B5EF4-FFF2-40B4-BE49-F238E27FC236}">
                <a16:creationId xmlns:a16="http://schemas.microsoft.com/office/drawing/2014/main" id="{CB18B5B4-8849-45B8-B629-6EE5A6792169}"/>
              </a:ext>
            </a:extLst>
          </p:cNvPr>
          <p:cNvSpPr>
            <a:spLocks noGrp="1"/>
          </p:cNvSpPr>
          <p:nvPr>
            <p:ph type="ftr" sz="quarter" idx="14"/>
          </p:nvPr>
        </p:nvSpPr>
        <p:spPr/>
        <p:txBody>
          <a:bodyPr rtlCol="0"/>
          <a:lstStyle/>
          <a:p>
            <a:pPr rtl="0"/>
            <a:endParaRPr lang="es-ES" noProof="0"/>
          </a:p>
        </p:txBody>
      </p:sp>
      <p:sp>
        <p:nvSpPr>
          <p:cNvPr id="4" name="Marcador de número de diapositiva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a:p>
        </p:txBody>
      </p:sp>
      <p:sp>
        <p:nvSpPr>
          <p:cNvPr id="17" name="Título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18" name="Subtítulo 2">
            <a:extLst>
              <a:ext uri="{FF2B5EF4-FFF2-40B4-BE49-F238E27FC236}">
                <a16:creationId xmlns:a16="http://schemas.microsoft.com/office/drawing/2014/main" id="{0345838A-C221-4A96-A471-11032B0E2D0E}"/>
              </a:ext>
            </a:extLst>
          </p:cNvPr>
          <p:cNvSpPr>
            <a:spLocks noGrp="1"/>
          </p:cNvSpPr>
          <p:nvPr>
            <p:ph type="subTitle" idx="1" hasCustomPrompt="1"/>
          </p:nvPr>
        </p:nvSpPr>
        <p:spPr>
          <a:xfrm>
            <a:off x="7578276" y="4362628"/>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22" name="Imagen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Imagen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Marcador de posición de imagen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a:t>Inserte o arrastre y coloque su diseño de la pantalla aquí</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ción de números grandes 1">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1</a:t>
            </a:r>
          </a:p>
        </p:txBody>
      </p:sp>
      <p:sp>
        <p:nvSpPr>
          <p:cNvPr id="4" name="Marcador de contenido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es-ES" noProof="0"/>
              <a:t>2</a:t>
            </a:r>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D511B9E7-33BC-464B-B75C-73154C197648}"/>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C2C8C3B3-A8FF-408F-9A44-0B71B3E7DB51}"/>
              </a:ext>
            </a:extLst>
          </p:cNvPr>
          <p:cNvSpPr>
            <a:spLocks noGrp="1"/>
          </p:cNvSpPr>
          <p:nvPr>
            <p:ph type="ftr" sz="quarter" idx="18"/>
          </p:nvPr>
        </p:nvSpPr>
        <p:spPr/>
        <p:txBody>
          <a:bodyPr rtlCol="0"/>
          <a:lstStyle/>
          <a:p>
            <a:pPr rtl="0"/>
            <a:endParaRPr lang="es-ES" noProof="0"/>
          </a:p>
        </p:txBody>
      </p:sp>
      <p:sp>
        <p:nvSpPr>
          <p:cNvPr id="13" name="Marcador de texto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10" name="Marcador de número de diapositiva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rtlCol="0"/>
          <a:lstStyle/>
          <a:p>
            <a:pPr rtl="0"/>
            <a:fld id="{B67B645E-C5E5-4727-B977-D372A0AA71D9}" type="slidenum">
              <a:rPr lang="es-ES" noProof="0" smtClean="0"/>
              <a:pPr rtl="0"/>
              <a:t>‹Nº›</a:t>
            </a:fld>
            <a:endParaRPr lang="es-E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ción de números grandes 2">
    <p:spTree>
      <p:nvGrpSpPr>
        <p:cNvPr id="1" name=""/>
        <p:cNvGrpSpPr/>
        <p:nvPr/>
      </p:nvGrpSpPr>
      <p:grpSpPr>
        <a:xfrm>
          <a:off x="0" y="0"/>
          <a:ext cx="0" cy="0"/>
          <a:chOff x="0" y="0"/>
          <a:chExt cx="0" cy="0"/>
        </a:xfrm>
      </p:grpSpPr>
      <p:sp>
        <p:nvSpPr>
          <p:cNvPr id="21" name="Forma libre: Forma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pPr rtl="0"/>
            <a:endParaRPr lang="es-ES" noProof="0"/>
          </a:p>
        </p:txBody>
      </p:sp>
      <p:sp>
        <p:nvSpPr>
          <p:cNvPr id="20" name="Forma libre: Forma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a:p>
        </p:txBody>
      </p:sp>
      <p:sp>
        <p:nvSpPr>
          <p:cNvPr id="8" name="Marcador de texto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a:t>Encabezado de la sección</a:t>
            </a:r>
          </a:p>
        </p:txBody>
      </p:sp>
      <p:sp>
        <p:nvSpPr>
          <p:cNvPr id="9" name="Marcador de texto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a:t>Encabezado de sección</a:t>
            </a:r>
          </a:p>
        </p:txBody>
      </p:sp>
      <p:sp>
        <p:nvSpPr>
          <p:cNvPr id="19" name="Forma libre: Forma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pPr rtl="0"/>
            <a:endParaRPr lang="es-ES" noProof="0"/>
          </a:p>
        </p:txBody>
      </p:sp>
      <p:sp>
        <p:nvSpPr>
          <p:cNvPr id="6" name="Marcador de texto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rtlCol="0"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Encabezado de sección</a:t>
            </a:r>
          </a:p>
        </p:txBody>
      </p:sp>
      <p:sp>
        <p:nvSpPr>
          <p:cNvPr id="10" name="Marcador de texto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rtlCol="0" anchor="b"/>
          <a:lstStyle>
            <a:lvl1pPr marL="0" indent="0" algn="ctr">
              <a:spcBef>
                <a:spcPts val="0"/>
              </a:spcBef>
              <a:spcAft>
                <a:spcPts val="0"/>
              </a:spcAft>
              <a:buNone/>
              <a:defRPr sz="58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13" name="Marcador de contenido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a:t>Descripción de la sección</a:t>
            </a:r>
          </a:p>
        </p:txBody>
      </p:sp>
      <p:sp>
        <p:nvSpPr>
          <p:cNvPr id="11" name="Marcador de texto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5800" b="1" dirty="0">
                <a:solidFill>
                  <a:schemeClr val="bg1"/>
                </a:solidFill>
                <a:latin typeface="+mj-lt"/>
                <a:cs typeface="Arial" panose="020B0604020202020204" pitchFamily="34" charset="0"/>
              </a:defRPr>
            </a:lvl1pPr>
          </a:lstStyle>
          <a:p>
            <a:pPr marL="266700" lvl="0" indent="-266700" algn="ctr" rtl="0"/>
            <a:r>
              <a:rPr lang="es-ES" noProof="0"/>
              <a:t>2</a:t>
            </a:r>
          </a:p>
        </p:txBody>
      </p:sp>
      <p:sp>
        <p:nvSpPr>
          <p:cNvPr id="14" name="Marcador de texto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a:t>Descripción de la sección</a:t>
            </a:r>
          </a:p>
        </p:txBody>
      </p:sp>
      <p:sp>
        <p:nvSpPr>
          <p:cNvPr id="12" name="Marcador de texto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5800" b="1" dirty="0">
                <a:solidFill>
                  <a:schemeClr val="bg1"/>
                </a:solidFill>
                <a:latin typeface="+mj-lt"/>
                <a:cs typeface="Arial" panose="020B0604020202020204" pitchFamily="34" charset="0"/>
              </a:defRPr>
            </a:lvl1pPr>
          </a:lstStyle>
          <a:p>
            <a:pPr marL="266700" lvl="0" indent="-266700" algn="ctr" rtl="0"/>
            <a:r>
              <a:rPr lang="es-ES" noProof="0"/>
              <a:t>3</a:t>
            </a:r>
          </a:p>
        </p:txBody>
      </p:sp>
      <p:sp>
        <p:nvSpPr>
          <p:cNvPr id="15" name="Marcador de texto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a:t>Descripción de la sección</a:t>
            </a:r>
          </a:p>
        </p:txBody>
      </p:sp>
      <p:sp>
        <p:nvSpPr>
          <p:cNvPr id="4" name="Título 3">
            <a:extLst>
              <a:ext uri="{FF2B5EF4-FFF2-40B4-BE49-F238E27FC236}">
                <a16:creationId xmlns:a16="http://schemas.microsoft.com/office/drawing/2014/main" id="{F81CA826-63B3-43E6-99A0-25895892FF1D}"/>
              </a:ext>
            </a:extLst>
          </p:cNvPr>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7" name="Marcador de pie de página 6">
            <a:extLst>
              <a:ext uri="{FF2B5EF4-FFF2-40B4-BE49-F238E27FC236}">
                <a16:creationId xmlns:a16="http://schemas.microsoft.com/office/drawing/2014/main" id="{D8091642-7CB0-45CD-82C4-9EBAD3FAEA11}"/>
              </a:ext>
            </a:extLst>
          </p:cNvPr>
          <p:cNvSpPr>
            <a:spLocks noGrp="1"/>
          </p:cNvSpPr>
          <p:nvPr>
            <p:ph type="ftr" sz="quarter" idx="35"/>
          </p:nvPr>
        </p:nvSpPr>
        <p:spPr/>
        <p:txBody>
          <a:bodyPr rtlCol="0"/>
          <a:lstStyle/>
          <a:p>
            <a:pPr rtl="0"/>
            <a:endParaRPr lang="es-ES" noProof="0"/>
          </a:p>
        </p:txBody>
      </p:sp>
      <p:sp>
        <p:nvSpPr>
          <p:cNvPr id="17" name="Marcador de número de diapositiva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18" name="Marcador de texto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grpSp>
        <p:nvGrpSpPr>
          <p:cNvPr id="192" name="Grupo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orma libre: Forma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pPr rtl="0"/>
              <a:endParaRPr lang="es-ES" noProof="0"/>
            </a:p>
          </p:txBody>
        </p:sp>
        <p:grpSp>
          <p:nvGrpSpPr>
            <p:cNvPr id="182" name="Grupo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orma libre: Forma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4" name="Forma libre: Forma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5" name="Forma libre: Forma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6" name="Forma libre: Forma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7" name="Forma libre: Forma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8" name="Forma libre: Forma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9" name="Forma libre: Forma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90" name="Forma libre: Forma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91" name="Forma libre: Forma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pPr rtl="0"/>
                <a:endParaRPr lang="es-E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pacio comercial">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Marcador de texto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0" name="Marcador de texto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1" name="Marcador de texto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2" name="Marcador de texto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4" name="Título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rtlCol="0"/>
          <a:lstStyle/>
          <a:p>
            <a:pPr rtl="0"/>
            <a:r>
              <a:rPr lang="es-ES" noProof="0" smtClean="0"/>
              <a:t>Haga clic para modificar el estilo de título del patrón</a:t>
            </a:r>
            <a:endParaRPr lang="es-ES" noProof="0"/>
          </a:p>
        </p:txBody>
      </p:sp>
      <p:sp>
        <p:nvSpPr>
          <p:cNvPr id="5" name="Marcador de pie de página 4">
            <a:extLst>
              <a:ext uri="{FF2B5EF4-FFF2-40B4-BE49-F238E27FC236}">
                <a16:creationId xmlns:a16="http://schemas.microsoft.com/office/drawing/2014/main" id="{0427A446-62BF-4F99-BF28-8B764B71F115}"/>
              </a:ext>
            </a:extLst>
          </p:cNvPr>
          <p:cNvSpPr>
            <a:spLocks noGrp="1"/>
          </p:cNvSpPr>
          <p:nvPr>
            <p:ph type="ftr" sz="quarter" idx="18"/>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rtlCol="0"/>
          <a:lstStyle>
            <a:lvl1pPr algn="ctr">
              <a:defRPr/>
            </a:lvl1pPr>
          </a:lstStyle>
          <a:p>
            <a:pPr rtl="0"/>
            <a:fld id="{B67B645E-C5E5-4727-B977-D372A0AA71D9}" type="slidenum">
              <a:rPr lang="es-ES" noProof="0" smtClean="0"/>
              <a:pPr rtl="0"/>
              <a:t>‹Nº›</a:t>
            </a:fld>
            <a:endParaRPr lang="es-E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endParaRPr lang="es-ES" noProof="0"/>
          </a:p>
        </p:txBody>
      </p:sp>
      <p:pic>
        <p:nvPicPr>
          <p:cNvPr id="12" name="Imagen 11">
            <a:extLst>
              <a:ext uri="{FF2B5EF4-FFF2-40B4-BE49-F238E27FC236}">
                <a16:creationId xmlns:a16="http://schemas.microsoft.com/office/drawing/2014/main" id="{0B6E215A-5CBB-4D87-AC07-D4489F92376D}"/>
              </a:ext>
            </a:extLst>
          </p:cNvPr>
          <p:cNvPicPr>
            <a:picLocks noChangeAspect="1"/>
          </p:cNvPicPr>
          <p:nvPr userDrawn="1"/>
        </p:nvPicPr>
        <p:blipFill>
          <a:blip r:embed="rId2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Marcador de número de diapositiva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rtlCol="0" anchor="ctr"/>
          <a:lstStyle>
            <a:lvl1pPr algn="ctr">
              <a:defRPr lang="en-ZA" sz="1000" smtClean="0">
                <a:solidFill>
                  <a:schemeClr val="bg1"/>
                </a:solidFill>
              </a:defRPr>
            </a:lvl1pPr>
          </a:lstStyle>
          <a:p>
            <a:pPr rtl="0"/>
            <a:fld id="{B67B645E-C5E5-4727-B977-D372A0AA71D9}" type="slidenum">
              <a:rPr lang="es-ES" noProof="0" smtClean="0"/>
              <a:pPr rtl="0"/>
              <a:t>‹Nº›</a:t>
            </a:fld>
            <a:endParaRPr lang="es-E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 id="2147483684" r:id="rId26"/>
    <p:sldLayoutId id="2147483690" r:id="rId27"/>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1.png"/><Relationship Id="rId4" Type="http://schemas.openxmlformats.org/officeDocument/2006/relationships/image" Target="../media/image32.sv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chart" Target="../charts/chart1.xml"/><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chart" Target="../charts/chart2.xml"/><Relationship Id="rId7" Type="http://schemas.openxmlformats.org/officeDocument/2006/relationships/diagramQuickStyle" Target="../diagrams/quickStyle5.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9.png"/><Relationship Id="rId7" Type="http://schemas.openxmlformats.org/officeDocument/2006/relationships/diagramQuickStyle" Target="../diagrams/quickStyle6.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3.emf"/><Relationship Id="rId9" Type="http://schemas.microsoft.com/office/2007/relationships/diagramDrawing" Target="../diagrams/drawing6.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png"/><Relationship Id="rId7" Type="http://schemas.openxmlformats.org/officeDocument/2006/relationships/diagramQuickStyle" Target="../diagrams/quickStyle7.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chart" Target="../charts/chart3.xml"/><Relationship Id="rId9" Type="http://schemas.microsoft.com/office/2007/relationships/diagramDrawing" Target="../diagrams/drawing7.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9.png"/><Relationship Id="rId7" Type="http://schemas.openxmlformats.org/officeDocument/2006/relationships/diagramQuickStyle" Target="../diagrams/quickStyle8.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chart" Target="../charts/chart4.xml"/><Relationship Id="rId9" Type="http://schemas.microsoft.com/office/2007/relationships/diagramDrawing" Target="../diagrams/drawing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notesSlide" Target="../notesSlides/notesSlide20.xml"/><Relationship Id="rId7" Type="http://schemas.openxmlformats.org/officeDocument/2006/relationships/diagramData" Target="../diagrams/data9.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4.emf"/><Relationship Id="rId11" Type="http://schemas.microsoft.com/office/2007/relationships/diagramDrawing" Target="../diagrams/drawing9.xml"/><Relationship Id="rId5" Type="http://schemas.openxmlformats.org/officeDocument/2006/relationships/oleObject" Target="../embeddings/oleObject2.bin"/><Relationship Id="rId10" Type="http://schemas.openxmlformats.org/officeDocument/2006/relationships/diagramColors" Target="../diagrams/colors9.xml"/><Relationship Id="rId4" Type="http://schemas.openxmlformats.org/officeDocument/2006/relationships/image" Target="../media/image9.png"/><Relationship Id="rId9"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png"/><Relationship Id="rId7" Type="http://schemas.openxmlformats.org/officeDocument/2006/relationships/diagramColors" Target="../diagrams/colors10.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9.png"/><Relationship Id="rId7" Type="http://schemas.openxmlformats.org/officeDocument/2006/relationships/diagramQuickStyle" Target="../diagrams/quickStyle11.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chart" Target="../charts/chart5.xml"/><Relationship Id="rId9" Type="http://schemas.microsoft.com/office/2007/relationships/diagramDrawing" Target="../diagrams/drawing11.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9.png"/><Relationship Id="rId7" Type="http://schemas.openxmlformats.org/officeDocument/2006/relationships/diagramQuickStyle" Target="../diagrams/quickStyle12.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chart" Target="../charts/chart6.xml"/><Relationship Id="rId9" Type="http://schemas.microsoft.com/office/2007/relationships/diagramDrawing" Target="../diagrams/drawing1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notesSlide" Target="../notesSlides/notesSlide24.xml"/><Relationship Id="rId7" Type="http://schemas.openxmlformats.org/officeDocument/2006/relationships/diagramData" Target="../diagrams/data13.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35.emf"/><Relationship Id="rId11" Type="http://schemas.microsoft.com/office/2007/relationships/diagramDrawing" Target="../diagrams/drawing13.xml"/><Relationship Id="rId5" Type="http://schemas.openxmlformats.org/officeDocument/2006/relationships/oleObject" Target="../embeddings/oleObject3.bin"/><Relationship Id="rId10" Type="http://schemas.openxmlformats.org/officeDocument/2006/relationships/diagramColors" Target="../diagrams/colors13.xml"/><Relationship Id="rId4" Type="http://schemas.openxmlformats.org/officeDocument/2006/relationships/image" Target="../media/image9.png"/><Relationship Id="rId9"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9.png"/><Relationship Id="rId7" Type="http://schemas.openxmlformats.org/officeDocument/2006/relationships/diagramColors" Target="../diagrams/colors1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9.png"/><Relationship Id="rId7" Type="http://schemas.openxmlformats.org/officeDocument/2006/relationships/diagramQuickStyle" Target="../diagrams/quickStyle15.xm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chart" Target="../charts/chart7.xml"/><Relationship Id="rId9" Type="http://schemas.microsoft.com/office/2007/relationships/diagramDrawing" Target="../diagrams/drawing15.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9.png"/><Relationship Id="rId7" Type="http://schemas.openxmlformats.org/officeDocument/2006/relationships/diagramQuickStyle" Target="../diagrams/quickStyle16.xm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chart" Target="../charts/chart8.xml"/><Relationship Id="rId9" Type="http://schemas.microsoft.com/office/2007/relationships/diagramDrawing" Target="../diagrams/drawing16.xml"/></Relationships>
</file>

<file path=ppt/slides/_rels/slide2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9.png"/><Relationship Id="rId7" Type="http://schemas.openxmlformats.org/officeDocument/2006/relationships/diagramColors" Target="../diagrams/colors17.xm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9.png"/><Relationship Id="rId7" Type="http://schemas.openxmlformats.org/officeDocument/2006/relationships/diagramColors" Target="../diagrams/colors18.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9.png"/><Relationship Id="rId7" Type="http://schemas.openxmlformats.org/officeDocument/2006/relationships/diagramColors" Target="../diagrams/colors19.xml"/><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notesSlide" Target="../notesSlides/notesSlide31.xml"/><Relationship Id="rId7" Type="http://schemas.openxmlformats.org/officeDocument/2006/relationships/diagramData" Target="../diagrams/data20.xml"/><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36.emf"/><Relationship Id="rId11" Type="http://schemas.microsoft.com/office/2007/relationships/diagramDrawing" Target="../diagrams/drawing20.xml"/><Relationship Id="rId5" Type="http://schemas.openxmlformats.org/officeDocument/2006/relationships/oleObject" Target="../embeddings/oleObject5.bin"/><Relationship Id="rId10" Type="http://schemas.openxmlformats.org/officeDocument/2006/relationships/diagramColors" Target="../diagrams/colors20.xml"/><Relationship Id="rId4" Type="http://schemas.openxmlformats.org/officeDocument/2006/relationships/image" Target="../media/image9.png"/><Relationship Id="rId9"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9.png"/><Relationship Id="rId7" Type="http://schemas.openxmlformats.org/officeDocument/2006/relationships/diagramColors" Target="../diagrams/colors21.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9.png"/><Relationship Id="rId7" Type="http://schemas.openxmlformats.org/officeDocument/2006/relationships/diagramColors" Target="../diagrams/colors22.xm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7.xml"/><Relationship Id="rId6" Type="http://schemas.microsoft.com/office/2007/relationships/hdphoto" Target="../media/hdphoto4.wdp"/><Relationship Id="rId5" Type="http://schemas.openxmlformats.org/officeDocument/2006/relationships/image" Target="../media/image4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svg"/><Relationship Id="rId11" Type="http://schemas.openxmlformats.org/officeDocument/2006/relationships/image" Target="../media/image9.png"/><Relationship Id="rId5" Type="http://schemas.openxmlformats.org/officeDocument/2006/relationships/image" Target="../media/image19.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26.jp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95000"/>
              </a:schemeClr>
            </a:gs>
            <a:gs pos="67000">
              <a:schemeClr val="accent6">
                <a:lumMod val="95000"/>
                <a:lumOff val="5000"/>
              </a:schemeClr>
            </a:gs>
            <a:gs pos="100000">
              <a:schemeClr val="accent6">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50E8F8-CBC6-4A56-A60B-FDBF1E1F1214}"/>
              </a:ext>
            </a:extLst>
          </p:cNvPr>
          <p:cNvSpPr>
            <a:spLocks noGrp="1"/>
          </p:cNvSpPr>
          <p:nvPr>
            <p:ph type="ctrTitle"/>
          </p:nvPr>
        </p:nvSpPr>
        <p:spPr>
          <a:xfrm>
            <a:off x="6959600" y="3013087"/>
            <a:ext cx="5232400" cy="2078700"/>
          </a:xfrm>
        </p:spPr>
        <p:txBody>
          <a:bodyPr rtlCol="0"/>
          <a:lstStyle/>
          <a:p>
            <a:pPr algn="ctr" rtl="0">
              <a:lnSpc>
                <a:spcPct val="100000"/>
              </a:lnSpc>
            </a:pPr>
            <a:r>
              <a:rPr lang="es-ES" sz="3000" dirty="0" smtClean="0">
                <a:ln w="28575">
                  <a:solidFill>
                    <a:srgbClr val="002060"/>
                  </a:solidFill>
                </a:ln>
              </a:rPr>
              <a:t>Estudio de la aplicación de normas de calidad en las empresas agroalimentarias en santo domingo de los Tsáchilas</a:t>
            </a:r>
            <a:endParaRPr lang="es-ES" sz="3000" dirty="0">
              <a:ln w="28575">
                <a:solidFill>
                  <a:srgbClr val="002060"/>
                </a:solidFill>
              </a:ln>
            </a:endParaRPr>
          </a:p>
        </p:txBody>
      </p:sp>
      <p:sp>
        <p:nvSpPr>
          <p:cNvPr id="3" name="Subtítulo 2">
            <a:extLst>
              <a:ext uri="{FF2B5EF4-FFF2-40B4-BE49-F238E27FC236}">
                <a16:creationId xmlns:a16="http://schemas.microsoft.com/office/drawing/2014/main" id="{72258620-D380-473B-A288-E14928A16BDB}"/>
              </a:ext>
            </a:extLst>
          </p:cNvPr>
          <p:cNvSpPr>
            <a:spLocks noGrp="1"/>
          </p:cNvSpPr>
          <p:nvPr>
            <p:ph type="subTitle" idx="1"/>
          </p:nvPr>
        </p:nvSpPr>
        <p:spPr>
          <a:xfrm>
            <a:off x="5528792" y="5362997"/>
            <a:ext cx="6571768" cy="1048939"/>
          </a:xfrm>
        </p:spPr>
        <p:txBody>
          <a:bodyPr rtlCol="0"/>
          <a:lstStyle/>
          <a:p>
            <a:pPr rtl="0"/>
            <a:r>
              <a:rPr lang="es-ES" sz="2400" cap="none" dirty="0" smtClean="0">
                <a:ln w="19050">
                  <a:solidFill>
                    <a:schemeClr val="tx1">
                      <a:lumMod val="95000"/>
                      <a:lumOff val="5000"/>
                    </a:schemeClr>
                  </a:solidFill>
                </a:ln>
              </a:rPr>
              <a:t>AUTORA: </a:t>
            </a:r>
            <a:r>
              <a:rPr lang="es-ES" sz="2800" cap="none" dirty="0" smtClean="0">
                <a:ln w="19050">
                  <a:solidFill>
                    <a:schemeClr val="tx1">
                      <a:lumMod val="95000"/>
                      <a:lumOff val="5000"/>
                    </a:schemeClr>
                  </a:solidFill>
                </a:ln>
              </a:rPr>
              <a:t>María </a:t>
            </a:r>
            <a:r>
              <a:rPr lang="es-ES" sz="2800" cap="none" dirty="0" smtClean="0">
                <a:ln w="19050">
                  <a:solidFill>
                    <a:schemeClr val="tx1">
                      <a:lumMod val="95000"/>
                      <a:lumOff val="5000"/>
                    </a:schemeClr>
                  </a:solidFill>
                </a:ln>
              </a:rPr>
              <a:t>Gabriela Galárraga Manchay</a:t>
            </a:r>
          </a:p>
          <a:p>
            <a:pPr rtl="0"/>
            <a:r>
              <a:rPr lang="es-ES" sz="2800" cap="none" noProof="1" smtClean="0">
                <a:ln w="19050">
                  <a:solidFill>
                    <a:schemeClr val="tx1">
                      <a:lumMod val="95000"/>
                      <a:lumOff val="5000"/>
                    </a:schemeClr>
                  </a:solidFill>
                </a:ln>
              </a:rPr>
              <a:t>TUTOR: Ing. Santiago Arteaga Medina </a:t>
            </a:r>
            <a:r>
              <a:rPr lang="es-ES" sz="2800" cap="none" noProof="1" smtClean="0">
                <a:ln w="19050">
                  <a:solidFill>
                    <a:schemeClr val="tx1">
                      <a:lumMod val="95000"/>
                      <a:lumOff val="5000"/>
                    </a:schemeClr>
                  </a:solidFill>
                </a:ln>
              </a:rPr>
              <a:t>M.Sc</a:t>
            </a:r>
          </a:p>
          <a:p>
            <a:pPr rtl="0"/>
            <a:endParaRPr lang="es-ES" dirty="0">
              <a:ln w="19050">
                <a:solidFill>
                  <a:schemeClr val="tx1"/>
                </a:solidFill>
              </a:ln>
            </a:endParaRPr>
          </a:p>
        </p:txBody>
      </p:sp>
      <p:sp>
        <p:nvSpPr>
          <p:cNvPr id="7" name="Elipse 6" descr="Fondo de logotipo">
            <a:extLst>
              <a:ext uri="{FF2B5EF4-FFF2-40B4-BE49-F238E27FC236}">
                <a16:creationId xmlns:a16="http://schemas.microsoft.com/office/drawing/2014/main" id="{DAE98AA7-EEC8-4349-B75F-8C7B0A80C3F3}"/>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11" name="Marcador de posición de imagen 1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276" r="21276"/>
          <a:stretch>
            <a:fillRect/>
          </a:stretch>
        </p:blipFill>
        <p:spPr/>
      </p:pic>
      <p:pic>
        <p:nvPicPr>
          <p:cNvPr id="14" name="Imagen 13"/>
          <p:cNvPicPr>
            <a:picLocks noChangeAspect="1"/>
          </p:cNvPicPr>
          <p:nvPr/>
        </p:nvPicPr>
        <p:blipFill rotWithShape="1">
          <a:blip r:embed="rId4"/>
          <a:srcRect l="6728" t="20371" r="9616" b="26697"/>
          <a:stretch/>
        </p:blipFill>
        <p:spPr>
          <a:xfrm>
            <a:off x="331094" y="3197448"/>
            <a:ext cx="1667039" cy="463104"/>
          </a:xfrm>
          <a:prstGeom prst="rect">
            <a:avLst/>
          </a:prstGeom>
        </p:spPr>
      </p:pic>
      <p:pic>
        <p:nvPicPr>
          <p:cNvPr id="15" name="Imagen 1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8412162" y="235132"/>
            <a:ext cx="2327275" cy="2379691"/>
          </a:xfrm>
          <a:prstGeom prst="rect">
            <a:avLst/>
          </a:prstGeom>
        </p:spPr>
      </p:pic>
    </p:spTree>
    <p:extLst>
      <p:ext uri="{BB962C8B-B14F-4D97-AF65-F5344CB8AC3E}">
        <p14:creationId xmlns:p14="http://schemas.microsoft.com/office/powerpoint/2010/main" val="809263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Marcador de posición de imagen 20" descr="Profesor">
            <a:extLst>
              <a:ext uri="{FF2B5EF4-FFF2-40B4-BE49-F238E27FC236}">
                <a16:creationId xmlns:a16="http://schemas.microsoft.com/office/drawing/2014/main" id="{29F61CCC-B375-46FD-AC69-F11C1EB5757F}"/>
              </a:ext>
            </a:extLst>
          </p:cNvPr>
          <p:cNvPicPr>
            <a:picLocks noGrp="1" noChangeAspect="1"/>
          </p:cNvPicPr>
          <p:nvPr>
            <p:ph type="pic" sz="quarter" idx="47"/>
          </p:nvPr>
        </p:nvPicPr>
        <p:blipFill>
          <a:blip r:embed="rId3" cstate="screen">
            <a:biLevel thresh="25000"/>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p:pic>
      <p:pic>
        <p:nvPicPr>
          <p:cNvPr id="23" name="Marcador de posición de imagen 22" descr="Grupo">
            <a:extLst>
              <a:ext uri="{FF2B5EF4-FFF2-40B4-BE49-F238E27FC236}">
                <a16:creationId xmlns:a16="http://schemas.microsoft.com/office/drawing/2014/main" id="{E25DFC4C-7C37-49B1-B6A5-9145D8251251}"/>
              </a:ext>
            </a:extLst>
          </p:cNvPr>
          <p:cNvPicPr>
            <a:picLocks noGrp="1" noChangeAspect="1"/>
          </p:cNvPicPr>
          <p:nvPr>
            <p:ph type="pic" sz="quarter" idx="48"/>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p:pic>
      <p:sp>
        <p:nvSpPr>
          <p:cNvPr id="8" name="Marcador de texto 7">
            <a:extLst>
              <a:ext uri="{FF2B5EF4-FFF2-40B4-BE49-F238E27FC236}">
                <a16:creationId xmlns:a16="http://schemas.microsoft.com/office/drawing/2014/main" id="{A71739BB-184A-4F2F-A194-E2AC54472610}"/>
              </a:ext>
            </a:extLst>
          </p:cNvPr>
          <p:cNvSpPr>
            <a:spLocks noGrp="1"/>
          </p:cNvSpPr>
          <p:nvPr>
            <p:ph type="body" sz="quarter" idx="34"/>
          </p:nvPr>
        </p:nvSpPr>
        <p:spPr>
          <a:xfrm>
            <a:off x="2622594" y="4756381"/>
            <a:ext cx="7171508" cy="720000"/>
          </a:xfrm>
        </p:spPr>
        <p:txBody>
          <a:bodyPr rtlCol="0"/>
          <a:lstStyle/>
          <a:p>
            <a:r>
              <a:rPr lang="es-ES" sz="1800" dirty="0">
                <a:latin typeface="Arial" panose="020B0604020202020204" pitchFamily="34" charset="0"/>
                <a:cs typeface="Arial" panose="020B0604020202020204" pitchFamily="34" charset="0"/>
              </a:rPr>
              <a:t>El análisis de datos se realizó con estadística descriptiva en el programa Infostat, donde se analizó cada pregunta mediante tablas de frecuencia obteniendo porcentajes, los cuales fueron discutidos y graficados, además en el programa Infostat se hizo análisis Chi-cuadrado que nos dio a conocer la relación que existe entre una pregunta y otra.</a:t>
            </a:r>
            <a:endParaRPr lang="es-ES" sz="1800" dirty="0">
              <a:latin typeface="Arial" panose="020B0604020202020204" pitchFamily="34" charset="0"/>
              <a:cs typeface="Arial" panose="020B0604020202020204" pitchFamily="34" charset="0"/>
            </a:endParaRPr>
          </a:p>
        </p:txBody>
      </p:sp>
      <p:pic>
        <p:nvPicPr>
          <p:cNvPr id="25" name="Marcador de posición de imagen 24" descr="Repetir">
            <a:extLst>
              <a:ext uri="{FF2B5EF4-FFF2-40B4-BE49-F238E27FC236}">
                <a16:creationId xmlns:a16="http://schemas.microsoft.com/office/drawing/2014/main" id="{A959DDB7-1BF9-4963-9901-AE8A8DFB8302}"/>
              </a:ext>
            </a:extLst>
          </p:cNvPr>
          <p:cNvPicPr>
            <a:picLocks noGrp="1" noChangeAspect="1"/>
          </p:cNvPicPr>
          <p:nvPr>
            <p:ph type="pic" sz="quarter" idx="49"/>
          </p:nvPr>
        </p:nvPicPr>
        <p:blipFill>
          <a:blip r:embed="rId7">
            <a:biLevel thresh="25000"/>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p:pic>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543748" y="641005"/>
            <a:ext cx="11329200" cy="432000"/>
          </a:xfrm>
        </p:spPr>
        <p:txBody>
          <a:bodyPr rtlCol="0"/>
          <a:lstStyle/>
          <a:p>
            <a:r>
              <a:rPr lang="es-ES" dirty="0"/>
              <a:t>Análisis Estadístico</a:t>
            </a:r>
            <a:endParaRPr lang="en-US" dirty="0"/>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10</a:t>
            </a:fld>
            <a:endParaRPr lang="es-ES" dirty="0"/>
          </a:p>
        </p:txBody>
      </p:sp>
      <p:pic>
        <p:nvPicPr>
          <p:cNvPr id="20" name="Imagen 19"/>
          <p:cNvPicPr>
            <a:picLocks noChangeAspect="1"/>
          </p:cNvPicPr>
          <p:nvPr/>
        </p:nvPicPr>
        <p:blipFill rotWithShape="1">
          <a:blip r:embed="rId9"/>
          <a:srcRect l="6728" t="20371" r="9616" b="26697"/>
          <a:stretch/>
        </p:blipFill>
        <p:spPr>
          <a:xfrm>
            <a:off x="10061909" y="6297870"/>
            <a:ext cx="1667039" cy="463104"/>
          </a:xfrm>
          <a:prstGeom prst="rect">
            <a:avLst/>
          </a:prstGeom>
        </p:spPr>
      </p:pic>
    </p:spTree>
    <p:extLst>
      <p:ext uri="{BB962C8B-B14F-4D97-AF65-F5344CB8AC3E}">
        <p14:creationId xmlns:p14="http://schemas.microsoft.com/office/powerpoint/2010/main" val="2690967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a libre: Forma 11" descr="elemento decorativo">
            <a:extLst>
              <a:ext uri="{FF2B5EF4-FFF2-40B4-BE49-F238E27FC236}">
                <a16:creationId xmlns:a16="http://schemas.microsoft.com/office/drawing/2014/main" id="{F17CA28B-0AA7-44A3-A590-F3BC78D90D85}"/>
              </a:ext>
              <a:ext uri="{C183D7F6-B498-43B3-948B-1728B52AA6E4}">
                <adec:decorative xmlns="" xmlns:adec="http://schemas.microsoft.com/office/drawing/2017/decorative" val="1"/>
              </a:ext>
            </a:extLst>
          </p:cNvPr>
          <p:cNvSpPr>
            <a:spLocks noChangeAspect="1"/>
          </p:cNvSpPr>
          <p:nvPr/>
        </p:nvSpPr>
        <p:spPr>
          <a:xfrm>
            <a:off x="436314" y="2033289"/>
            <a:ext cx="959312" cy="946657"/>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dirty="0"/>
          </a:p>
        </p:txBody>
      </p:sp>
      <p:sp>
        <p:nvSpPr>
          <p:cNvPr id="13" name="Forma libre: Forma 12" descr="elemento decorativo">
            <a:extLst>
              <a:ext uri="{FF2B5EF4-FFF2-40B4-BE49-F238E27FC236}">
                <a16:creationId xmlns:a16="http://schemas.microsoft.com/office/drawing/2014/main" id="{2E4FAF5A-0F31-4306-84A7-9FB1C04104AA}"/>
              </a:ext>
              <a:ext uri="{C183D7F6-B498-43B3-948B-1728B52AA6E4}">
                <adec:decorative xmlns="" xmlns:adec="http://schemas.microsoft.com/office/drawing/2017/decorative" val="1"/>
              </a:ext>
            </a:extLst>
          </p:cNvPr>
          <p:cNvSpPr>
            <a:spLocks noChangeAspect="1"/>
          </p:cNvSpPr>
          <p:nvPr/>
        </p:nvSpPr>
        <p:spPr>
          <a:xfrm>
            <a:off x="6193667" y="2033288"/>
            <a:ext cx="931694" cy="946657"/>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dirty="0"/>
          </a:p>
        </p:txBody>
      </p:sp>
      <p:sp>
        <p:nvSpPr>
          <p:cNvPr id="15" name="Título 14">
            <a:extLst>
              <a:ext uri="{FF2B5EF4-FFF2-40B4-BE49-F238E27FC236}">
                <a16:creationId xmlns:a16="http://schemas.microsoft.com/office/drawing/2014/main" id="{3BD665AD-01A1-4FFC-8305-0A6070EA57A8}"/>
              </a:ext>
            </a:extLst>
          </p:cNvPr>
          <p:cNvSpPr>
            <a:spLocks noGrp="1"/>
          </p:cNvSpPr>
          <p:nvPr>
            <p:ph type="title"/>
          </p:nvPr>
        </p:nvSpPr>
        <p:spPr>
          <a:xfrm>
            <a:off x="4494549" y="218707"/>
            <a:ext cx="3519898" cy="432000"/>
          </a:xfrm>
        </p:spPr>
        <p:txBody>
          <a:bodyPr rtlCol="0"/>
          <a:lstStyle/>
          <a:p>
            <a:r>
              <a:rPr lang="es-ES" sz="3600" dirty="0">
                <a:latin typeface="Arial" panose="020B0604020202020204" pitchFamily="34" charset="0"/>
                <a:cs typeface="Arial" panose="020B0604020202020204" pitchFamily="34" charset="0"/>
              </a:rPr>
              <a:t>Variables a Medir</a:t>
            </a:r>
            <a:endParaRPr lang="en-US" sz="3600" dirty="0">
              <a:latin typeface="Arial" panose="020B0604020202020204" pitchFamily="34" charset="0"/>
              <a:cs typeface="Arial" panose="020B0604020202020204" pitchFamily="34" charset="0"/>
            </a:endParaRPr>
          </a:p>
        </p:txBody>
      </p:sp>
      <p:sp>
        <p:nvSpPr>
          <p:cNvPr id="26" name="Marcador de número de diapositiva 25">
            <a:extLst>
              <a:ext uri="{FF2B5EF4-FFF2-40B4-BE49-F238E27FC236}">
                <a16:creationId xmlns:a16="http://schemas.microsoft.com/office/drawing/2014/main" id="{96E20BBA-1DCF-4A24-9711-721D9BA30208}"/>
              </a:ext>
            </a:extLst>
          </p:cNvPr>
          <p:cNvSpPr>
            <a:spLocks noGrp="1"/>
          </p:cNvSpPr>
          <p:nvPr>
            <p:ph type="sldNum" sz="quarter" idx="21"/>
          </p:nvPr>
        </p:nvSpPr>
        <p:spPr/>
        <p:txBody>
          <a:bodyPr rtlCol="0"/>
          <a:lstStyle/>
          <a:p>
            <a:pPr rtl="0"/>
            <a:fld id="{B67B645E-C5E5-4727-B977-D372A0AA71D9}" type="slidenum">
              <a:rPr lang="es-ES" smtClean="0"/>
              <a:pPr rtl="0"/>
              <a:t>11</a:t>
            </a:fld>
            <a:endParaRPr lang="es-ES" dirty="0"/>
          </a:p>
        </p:txBody>
      </p:sp>
      <p:pic>
        <p:nvPicPr>
          <p:cNvPr id="70" name="Marcador de posición de imagen 24" descr="Diana">
            <a:extLst>
              <a:ext uri="{FF2B5EF4-FFF2-40B4-BE49-F238E27FC236}">
                <a16:creationId xmlns:a16="http://schemas.microsoft.com/office/drawing/2014/main" id="{120A52C2-7C0E-004B-8329-E4E37C6AE125}"/>
              </a:ext>
            </a:extLst>
          </p:cNvPr>
          <p:cNvPicPr>
            <a:picLocks noChangeAspect="1"/>
          </p:cNvPicPr>
          <p:nvPr/>
        </p:nvPicPr>
        <p:blipFill>
          <a:blip r:embed="rId3" cstate="screen">
            <a:biLevel thresh="25000"/>
            <a:extLst>
              <a:ext uri="{28A0092B-C50C-407E-A947-70E740481C1C}">
                <a14:useLocalDpi xmlns:a14="http://schemas.microsoft.com/office/drawing/2010/main"/>
              </a:ext>
              <a:ext uri="{96DAC541-7B7A-43D3-8B79-37D633B846F1}">
                <asvg:svgBlip xmlns="" xmlns:asvg="http://schemas.microsoft.com/office/drawing/2016/SVG/main" r:embed="rId4"/>
              </a:ext>
            </a:extLst>
          </a:blip>
          <a:srcRect t="5791" b="5791"/>
          <a:stretch>
            <a:fillRect/>
          </a:stretch>
        </p:blipFill>
        <p:spPr bwMode="gray">
          <a:xfrm>
            <a:off x="612446" y="2259202"/>
            <a:ext cx="576765" cy="509964"/>
          </a:xfrm>
          <a:prstGeom prst="rect">
            <a:avLst/>
          </a:prstGeom>
        </p:spPr>
      </p:pic>
      <p:pic>
        <p:nvPicPr>
          <p:cNvPr id="71" name="Marcador de posición de imagen 26" descr="Orador">
            <a:extLst>
              <a:ext uri="{FF2B5EF4-FFF2-40B4-BE49-F238E27FC236}">
                <a16:creationId xmlns:a16="http://schemas.microsoft.com/office/drawing/2014/main" id="{183C32CC-2A28-074C-AEE5-C5B38EA3487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t="-13136" b="-12288"/>
          <a:stretch/>
        </p:blipFill>
        <p:spPr bwMode="gray">
          <a:xfrm>
            <a:off x="6371131" y="2144916"/>
            <a:ext cx="576765" cy="723399"/>
          </a:xfrm>
          <a:prstGeom prst="rect">
            <a:avLst/>
          </a:prstGeom>
        </p:spPr>
      </p:pic>
      <p:sp>
        <p:nvSpPr>
          <p:cNvPr id="11" name="Rectángulo 10"/>
          <p:cNvSpPr/>
          <p:nvPr/>
        </p:nvSpPr>
        <p:spPr>
          <a:xfrm>
            <a:off x="1059141" y="961325"/>
            <a:ext cx="5090160" cy="2369880"/>
          </a:xfrm>
          <a:prstGeom prst="rect">
            <a:avLst/>
          </a:prstGeom>
        </p:spPr>
        <p:txBody>
          <a:bodyPr wrap="square">
            <a:spAutoFit/>
          </a:bodyPr>
          <a:lstStyle/>
          <a:p>
            <a:pPr marL="457200">
              <a:spcBef>
                <a:spcPts val="200"/>
              </a:spcBef>
              <a:spcAft>
                <a:spcPts val="1200"/>
              </a:spcAft>
            </a:pPr>
            <a:r>
              <a:rPr lang="es-ES" sz="1600" b="1" dirty="0" smtClean="0">
                <a:latin typeface="Arial" panose="020B0604020202020204" pitchFamily="34" charset="0"/>
                <a:ea typeface="Times New Roman" panose="02020603050405020304" pitchFamily="18" charset="0"/>
                <a:cs typeface="Arial" panose="020B0604020202020204" pitchFamily="34" charset="0"/>
              </a:rPr>
              <a:t>       La </a:t>
            </a:r>
            <a:r>
              <a:rPr lang="es-ES" sz="1600" b="1" dirty="0">
                <a:latin typeface="Arial" panose="020B0604020202020204" pitchFamily="34" charset="0"/>
                <a:ea typeface="Times New Roman" panose="02020603050405020304" pitchFamily="18" charset="0"/>
                <a:cs typeface="Arial" panose="020B0604020202020204" pitchFamily="34" charset="0"/>
              </a:rPr>
              <a:t>responsabilidad de la calidad e inocuidad de los productos alimenticios </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457200" indent="450215">
              <a:spcBef>
                <a:spcPts val="1200"/>
              </a:spcBef>
              <a:spcAft>
                <a:spcPts val="1200"/>
              </a:spcAft>
            </a:pPr>
            <a:r>
              <a:rPr lang="es-ES" sz="1600" dirty="0">
                <a:latin typeface="Arial" panose="020B0604020202020204" pitchFamily="34" charset="0"/>
                <a:ea typeface="Calibri" panose="020F0502020204030204" pitchFamily="34" charset="0"/>
                <a:cs typeface="Arial" panose="020B0604020202020204" pitchFamily="34" charset="0"/>
              </a:rPr>
              <a:t>Este parámetro nos ayudó a controlar el proceso de producción (se basa en principios y conceptos preventivos), para aplicar medidas que garanticen un control eficiente, por medio de la identificación de puntos o etapas donde se controla el peligro. </a:t>
            </a: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14" name="Rectángulo 13"/>
          <p:cNvSpPr/>
          <p:nvPr/>
        </p:nvSpPr>
        <p:spPr>
          <a:xfrm>
            <a:off x="1014775" y="3641823"/>
            <a:ext cx="5178892" cy="2646878"/>
          </a:xfrm>
          <a:prstGeom prst="rect">
            <a:avLst/>
          </a:prstGeom>
        </p:spPr>
        <p:txBody>
          <a:bodyPr wrap="square">
            <a:spAutoFit/>
          </a:bodyPr>
          <a:lstStyle/>
          <a:p>
            <a:pPr marL="457200" indent="450215">
              <a:spcBef>
                <a:spcPts val="1200"/>
              </a:spcBef>
              <a:spcAft>
                <a:spcPts val="1200"/>
              </a:spcAft>
            </a:pPr>
            <a:r>
              <a:rPr lang="es-ES" sz="1600" b="1" dirty="0">
                <a:latin typeface="Arial" panose="020B0604020202020204" pitchFamily="34" charset="0"/>
                <a:ea typeface="Calibri" panose="020F0502020204030204" pitchFamily="34" charset="0"/>
                <a:cs typeface="Times New Roman" panose="02020603050405020304" pitchFamily="18" charset="0"/>
              </a:rPr>
              <a:t>El sistema HACCP aumenta la responsabilidad y el grado de control de la industria de alimentos</a:t>
            </a:r>
            <a:r>
              <a:rPr lang="es-ES" sz="1600"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indent="450215">
              <a:spcBef>
                <a:spcPts val="1200"/>
              </a:spcBef>
              <a:spcAft>
                <a:spcPts val="1200"/>
              </a:spcAft>
            </a:pPr>
            <a:r>
              <a:rPr lang="es-ES" sz="1600" dirty="0">
                <a:latin typeface="Arial" panose="020B0604020202020204" pitchFamily="34" charset="0"/>
                <a:ea typeface="Calibri" panose="020F0502020204030204" pitchFamily="34" charset="0"/>
                <a:cs typeface="Times New Roman" panose="02020603050405020304" pitchFamily="18" charset="0"/>
              </a:rPr>
              <a:t>Dentro de este parámetro se tomó en consideración la implementación adecuada de los manipuladores de alimentos, la garantía de su inocuidad y el desarrollo de los alimentos desde las primeras etapas de la producción hasta el consumo</a:t>
            </a:r>
            <a:r>
              <a:rPr lang="es-ES" dirty="0">
                <a:latin typeface="Arial" panose="020B060402020202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ángulo 15"/>
          <p:cNvSpPr/>
          <p:nvPr/>
        </p:nvSpPr>
        <p:spPr>
          <a:xfrm>
            <a:off x="6724997" y="961325"/>
            <a:ext cx="5341942" cy="2369880"/>
          </a:xfrm>
          <a:prstGeom prst="rect">
            <a:avLst/>
          </a:prstGeom>
        </p:spPr>
        <p:txBody>
          <a:bodyPr wrap="square">
            <a:spAutoFit/>
          </a:bodyPr>
          <a:lstStyle/>
          <a:p>
            <a:pPr marL="457200" indent="450215">
              <a:spcBef>
                <a:spcPts val="1200"/>
              </a:spcBef>
              <a:spcAft>
                <a:spcPts val="1200"/>
              </a:spcAft>
            </a:pPr>
            <a:r>
              <a:rPr lang="es-ES" sz="1600" b="1" dirty="0">
                <a:latin typeface="Arial" panose="020B0604020202020204" pitchFamily="34" charset="0"/>
                <a:ea typeface="Calibri" panose="020F0502020204030204" pitchFamily="34" charset="0"/>
                <a:cs typeface="Times New Roman" panose="02020603050405020304" pitchFamily="18" charset="0"/>
              </a:rPr>
              <a:t>Efectividad de los procesos GPM´S, GAP´S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indent="450215">
              <a:spcBef>
                <a:spcPts val="1200"/>
              </a:spcBef>
              <a:spcAft>
                <a:spcPts val="1200"/>
              </a:spcAft>
            </a:pPr>
            <a:r>
              <a:rPr lang="es-ES" sz="1600" dirty="0">
                <a:latin typeface="Arial" panose="020B0604020202020204" pitchFamily="34" charset="0"/>
                <a:ea typeface="Calibri" panose="020F0502020204030204" pitchFamily="34" charset="0"/>
                <a:cs typeface="Times New Roman" panose="02020603050405020304" pitchFamily="18" charset="0"/>
              </a:rPr>
              <a:t>Este parámetro nos permitió evaluar los procesos efectivos que generan menos pérdidas y crean un valor neto mayor para clientes, fomentando de forma directa un aumento en la efectividad de los procesos mediante la automatización adaptativa y la coordinación de personas, información y sistemas.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16"/>
          <p:cNvSpPr/>
          <p:nvPr/>
        </p:nvSpPr>
        <p:spPr>
          <a:xfrm>
            <a:off x="6724997" y="3641823"/>
            <a:ext cx="5036262" cy="2369880"/>
          </a:xfrm>
          <a:prstGeom prst="rect">
            <a:avLst/>
          </a:prstGeom>
        </p:spPr>
        <p:txBody>
          <a:bodyPr wrap="square">
            <a:spAutoFit/>
          </a:bodyPr>
          <a:lstStyle/>
          <a:p>
            <a:pPr marL="457200">
              <a:spcBef>
                <a:spcPts val="200"/>
              </a:spcBef>
              <a:spcAft>
                <a:spcPts val="1200"/>
              </a:spcAft>
            </a:pPr>
            <a:r>
              <a:rPr lang="es-ES" sz="1600" b="1" dirty="0" smtClean="0">
                <a:latin typeface="Arial" panose="020B0604020202020204" pitchFamily="34" charset="0"/>
                <a:ea typeface="Times New Roman" panose="02020603050405020304" pitchFamily="18" charset="0"/>
                <a:cs typeface="Times New Roman" panose="02020603050405020304" pitchFamily="18" charset="0"/>
              </a:rPr>
              <a:t>       Transparencia </a:t>
            </a:r>
            <a:r>
              <a:rPr lang="es-ES" sz="1600" b="1" dirty="0">
                <a:latin typeface="Arial" panose="020B0604020202020204" pitchFamily="34" charset="0"/>
                <a:ea typeface="Times New Roman" panose="02020603050405020304" pitchFamily="18" charset="0"/>
                <a:cs typeface="Times New Roman" panose="02020603050405020304" pitchFamily="18" charset="0"/>
              </a:rPr>
              <a:t>de los procesos GPM´S, GAP´S </a:t>
            </a:r>
            <a:endParaRPr lang="en-US" sz="2000" b="1" dirty="0">
              <a:latin typeface="Calibri Light" panose="020F0302020204030204" pitchFamily="34" charset="0"/>
              <a:ea typeface="Times New Roman" panose="02020603050405020304" pitchFamily="18" charset="0"/>
              <a:cs typeface="Times New Roman" panose="02020603050405020304" pitchFamily="18" charset="0"/>
            </a:endParaRPr>
          </a:p>
          <a:p>
            <a:pPr marL="457200" indent="450215">
              <a:spcBef>
                <a:spcPts val="1200"/>
              </a:spcBef>
              <a:spcAft>
                <a:spcPts val="1200"/>
              </a:spcAft>
            </a:pPr>
            <a:r>
              <a:rPr lang="es-ES" sz="1600" dirty="0">
                <a:latin typeface="Arial" panose="020B0604020202020204" pitchFamily="34" charset="0"/>
                <a:ea typeface="Calibri" panose="020F0502020204030204" pitchFamily="34" charset="0"/>
                <a:cs typeface="Times New Roman" panose="02020603050405020304" pitchFamily="18" charset="0"/>
              </a:rPr>
              <a:t>Esta variable nos permitió visualizar de forma directa todos los elementos del diseño de los procesos como el modelo, flujo de trabajo, reglas, sistemas y participantes, así como su rendimiento en tiempo real, incluyendo eventos y tendencias.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3" name="Imagen 22"/>
          <p:cNvPicPr>
            <a:picLocks noChangeAspect="1"/>
          </p:cNvPicPr>
          <p:nvPr/>
        </p:nvPicPr>
        <p:blipFill rotWithShape="1">
          <a:blip r:embed="rId7"/>
          <a:srcRect l="6728" t="20371" r="9616" b="26697"/>
          <a:stretch/>
        </p:blipFill>
        <p:spPr>
          <a:xfrm>
            <a:off x="10061909" y="6297870"/>
            <a:ext cx="1667039" cy="463104"/>
          </a:xfrm>
          <a:prstGeom prst="rect">
            <a:avLst/>
          </a:prstGeom>
        </p:spPr>
      </p:pic>
    </p:spTree>
    <p:extLst>
      <p:ext uri="{BB962C8B-B14F-4D97-AF65-F5344CB8AC3E}">
        <p14:creationId xmlns:p14="http://schemas.microsoft.com/office/powerpoint/2010/main" val="2299411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arcador de contenido 23">
            <a:extLst>
              <a:ext uri="{FF2B5EF4-FFF2-40B4-BE49-F238E27FC236}">
                <a16:creationId xmlns:a16="http://schemas.microsoft.com/office/drawing/2014/main" id="{B5A11B9F-68B0-405D-8B6F-DDBC74E10DDA}"/>
              </a:ext>
            </a:extLst>
          </p:cNvPr>
          <p:cNvSpPr>
            <a:spLocks noGrp="1"/>
          </p:cNvSpPr>
          <p:nvPr>
            <p:ph idx="1"/>
          </p:nvPr>
        </p:nvSpPr>
        <p:spPr bwMode="gray"/>
        <p:txBody>
          <a:bodyPr rtlCol="0"/>
          <a:lstStyle/>
          <a:p>
            <a:r>
              <a:rPr lang="es-ES" sz="2400" b="1" dirty="0">
                <a:latin typeface="Arial" panose="020B0604020202020204" pitchFamily="34" charset="0"/>
                <a:cs typeface="Arial" panose="020B0604020202020204" pitchFamily="34" charset="0"/>
              </a:rPr>
              <a:t>Fase de implantación</a:t>
            </a:r>
            <a:endParaRPr lang="es-ES" sz="2400" noProof="1">
              <a:latin typeface="Arial" panose="020B0604020202020204" pitchFamily="34" charset="0"/>
              <a:cs typeface="Arial" panose="020B0604020202020204" pitchFamily="34" charset="0"/>
            </a:endParaRPr>
          </a:p>
        </p:txBody>
      </p:sp>
      <p:sp>
        <p:nvSpPr>
          <p:cNvPr id="26" name="Marcador de texto 25">
            <a:extLst>
              <a:ext uri="{FF2B5EF4-FFF2-40B4-BE49-F238E27FC236}">
                <a16:creationId xmlns:a16="http://schemas.microsoft.com/office/drawing/2014/main" id="{AF961A7D-A035-4952-BEF5-34EE93A2486F}"/>
              </a:ext>
            </a:extLst>
          </p:cNvPr>
          <p:cNvSpPr>
            <a:spLocks noGrp="1"/>
          </p:cNvSpPr>
          <p:nvPr>
            <p:ph idx="14"/>
          </p:nvPr>
        </p:nvSpPr>
        <p:spPr/>
        <p:txBody>
          <a:bodyPr rtlCol="0"/>
          <a:lstStyle/>
          <a:p>
            <a:r>
              <a:rPr lang="es-ES" dirty="0">
                <a:latin typeface="Arial" panose="020B0604020202020204" pitchFamily="34" charset="0"/>
                <a:cs typeface="Arial" panose="020B0604020202020204" pitchFamily="34" charset="0"/>
              </a:rPr>
              <a:t>Mediante el registro de las empresas en la superintendencia de compañías se identificó cada empresa agroalimentaria y se realizó una base de datos con la información debida para contar con la ayuda necesaria para esta investigación.</a:t>
            </a:r>
            <a:endParaRPr lang="en-US" dirty="0">
              <a:latin typeface="Arial" panose="020B0604020202020204" pitchFamily="34" charset="0"/>
              <a:cs typeface="Arial" panose="020B0604020202020204" pitchFamily="34" charset="0"/>
            </a:endParaRPr>
          </a:p>
        </p:txBody>
      </p:sp>
      <p:sp>
        <p:nvSpPr>
          <p:cNvPr id="33" name="Marcador de texto 32">
            <a:extLst>
              <a:ext uri="{FF2B5EF4-FFF2-40B4-BE49-F238E27FC236}">
                <a16:creationId xmlns:a16="http://schemas.microsoft.com/office/drawing/2014/main" id="{D57220B4-795B-4602-8E69-5D53D12DCC80}"/>
              </a:ext>
            </a:extLst>
          </p:cNvPr>
          <p:cNvSpPr>
            <a:spLocks noGrp="1"/>
          </p:cNvSpPr>
          <p:nvPr>
            <p:ph idx="17"/>
          </p:nvPr>
        </p:nvSpPr>
        <p:spPr bwMode="gray">
          <a:xfrm>
            <a:off x="4476499" y="1610434"/>
            <a:ext cx="3240000" cy="720000"/>
          </a:xfrm>
        </p:spPr>
        <p:txBody>
          <a:bodyPr rtlCol="0"/>
          <a:lstStyle/>
          <a:p>
            <a:r>
              <a:rPr lang="es-ES" sz="2000" b="1" dirty="0">
                <a:latin typeface="Arial" panose="020B0604020202020204" pitchFamily="34" charset="0"/>
                <a:cs typeface="Arial" panose="020B0604020202020204" pitchFamily="34" charset="0"/>
              </a:rPr>
              <a:t>Metodología para identificar el manejo que realizan las empresas </a:t>
            </a:r>
            <a:endParaRPr lang="en-US" sz="2000" b="1" dirty="0">
              <a:latin typeface="Arial" panose="020B0604020202020204" pitchFamily="34" charset="0"/>
              <a:cs typeface="Arial" panose="020B0604020202020204" pitchFamily="34" charset="0"/>
            </a:endParaRPr>
          </a:p>
        </p:txBody>
      </p:sp>
      <p:sp>
        <p:nvSpPr>
          <p:cNvPr id="27" name="Marcador de texto 26">
            <a:extLst>
              <a:ext uri="{FF2B5EF4-FFF2-40B4-BE49-F238E27FC236}">
                <a16:creationId xmlns:a16="http://schemas.microsoft.com/office/drawing/2014/main" id="{3C7B196D-A4EB-4450-8C2E-D4F26C77F843}"/>
              </a:ext>
            </a:extLst>
          </p:cNvPr>
          <p:cNvSpPr>
            <a:spLocks noGrp="1"/>
          </p:cNvSpPr>
          <p:nvPr>
            <p:ph idx="15"/>
          </p:nvPr>
        </p:nvSpPr>
        <p:spPr bwMode="gray"/>
        <p:txBody>
          <a:bodyPr rtlCol="0"/>
          <a:lstStyle/>
          <a:p>
            <a:r>
              <a:rPr lang="es-ES" dirty="0">
                <a:latin typeface="Arial" panose="020B0604020202020204" pitchFamily="34" charset="0"/>
                <a:cs typeface="Arial" panose="020B0604020202020204" pitchFamily="34" charset="0"/>
              </a:rPr>
              <a:t>Se realizó encuestas dirigidas a las empresas agroalimentarias que están registradas en la Superintendencia de compañías de la provincia “Santo Domingo de los Tsáchilas” determinando los diferentes controles y garantías de inocuidad que tienen sus productos. </a:t>
            </a:r>
            <a:endParaRPr lang="en-US" dirty="0">
              <a:latin typeface="Arial" panose="020B0604020202020204" pitchFamily="34" charset="0"/>
              <a:cs typeface="Arial" panose="020B0604020202020204" pitchFamily="34" charset="0"/>
            </a:endParaRPr>
          </a:p>
        </p:txBody>
      </p:sp>
      <p:sp>
        <p:nvSpPr>
          <p:cNvPr id="3" name="Marcador de texto 2">
            <a:extLst>
              <a:ext uri="{FF2B5EF4-FFF2-40B4-BE49-F238E27FC236}">
                <a16:creationId xmlns:a16="http://schemas.microsoft.com/office/drawing/2014/main" id="{78DFB89F-B673-46A9-9582-849B9C73C014}"/>
              </a:ext>
            </a:extLst>
          </p:cNvPr>
          <p:cNvSpPr>
            <a:spLocks noGrp="1"/>
          </p:cNvSpPr>
          <p:nvPr>
            <p:ph idx="18"/>
          </p:nvPr>
        </p:nvSpPr>
        <p:spPr bwMode="gray"/>
        <p:txBody>
          <a:bodyPr rtlCol="0"/>
          <a:lstStyle/>
          <a:p>
            <a:r>
              <a:rPr lang="es-ES" sz="2400" b="1" dirty="0">
                <a:latin typeface="Arial" panose="020B0604020202020204" pitchFamily="34" charset="0"/>
                <a:cs typeface="Arial" panose="020B0604020202020204" pitchFamily="34" charset="0"/>
              </a:rPr>
              <a:t>Fase de evaluación de resultados </a:t>
            </a:r>
            <a:endParaRPr lang="en-US" sz="2400" b="1" dirty="0">
              <a:latin typeface="Arial" panose="020B0604020202020204" pitchFamily="34" charset="0"/>
              <a:cs typeface="Arial" panose="020B0604020202020204" pitchFamily="34" charset="0"/>
            </a:endParaRPr>
          </a:p>
        </p:txBody>
      </p:sp>
      <p:sp>
        <p:nvSpPr>
          <p:cNvPr id="28" name="Marcador de texto 27">
            <a:extLst>
              <a:ext uri="{FF2B5EF4-FFF2-40B4-BE49-F238E27FC236}">
                <a16:creationId xmlns:a16="http://schemas.microsoft.com/office/drawing/2014/main" id="{16852965-5187-4677-B878-4167E7B69252}"/>
              </a:ext>
            </a:extLst>
          </p:cNvPr>
          <p:cNvSpPr>
            <a:spLocks noGrp="1"/>
          </p:cNvSpPr>
          <p:nvPr>
            <p:ph idx="16"/>
          </p:nvPr>
        </p:nvSpPr>
        <p:spPr bwMode="gray"/>
        <p:txBody>
          <a:bodyPr rtlCol="0"/>
          <a:lstStyle/>
          <a:p>
            <a:r>
              <a:rPr lang="es-ES" dirty="0">
                <a:latin typeface="Arial" panose="020B0604020202020204" pitchFamily="34" charset="0"/>
                <a:cs typeface="Arial" panose="020B0604020202020204" pitchFamily="34" charset="0"/>
              </a:rPr>
              <a:t>Los datos obtenidos de las encuestas fueron tabulados y </a:t>
            </a:r>
            <a:r>
              <a:rPr lang="es-ES" dirty="0" smtClean="0">
                <a:latin typeface="Arial" panose="020B0604020202020204" pitchFamily="34" charset="0"/>
                <a:cs typeface="Arial" panose="020B0604020202020204" pitchFamily="34" charset="0"/>
              </a:rPr>
              <a:t>detallados </a:t>
            </a:r>
            <a:r>
              <a:rPr lang="es-ES" dirty="0">
                <a:latin typeface="Arial" panose="020B0604020202020204" pitchFamily="34" charset="0"/>
                <a:cs typeface="Arial" panose="020B0604020202020204" pitchFamily="34" charset="0"/>
              </a:rPr>
              <a:t>en el programa estadístico Infostat </a:t>
            </a:r>
            <a:r>
              <a:rPr lang="es-ES" dirty="0" smtClean="0">
                <a:latin typeface="Arial" panose="020B0604020202020204" pitchFamily="34" charset="0"/>
                <a:cs typeface="Arial" panose="020B0604020202020204" pitchFamily="34" charset="0"/>
              </a:rPr>
              <a:t>el cual nos </a:t>
            </a:r>
            <a:r>
              <a:rPr lang="es-ES" dirty="0">
                <a:latin typeface="Arial" panose="020B0604020202020204" pitchFamily="34" charset="0"/>
                <a:cs typeface="Arial" panose="020B0604020202020204" pitchFamily="34" charset="0"/>
              </a:rPr>
              <a:t>permitió realizar análisis y gráficos estadísticos en base a los datos obtenidos de las </a:t>
            </a:r>
            <a:r>
              <a:rPr lang="es-ES" dirty="0" smtClean="0">
                <a:latin typeface="Arial" panose="020B0604020202020204" pitchFamily="34" charset="0"/>
                <a:cs typeface="Arial" panose="020B0604020202020204" pitchFamily="34" charset="0"/>
              </a:rPr>
              <a:t>encuestas, además </a:t>
            </a:r>
            <a:r>
              <a:rPr lang="es-ES" dirty="0">
                <a:latin typeface="Arial" panose="020B0604020202020204" pitchFamily="34" charset="0"/>
                <a:cs typeface="Arial" panose="020B0604020202020204" pitchFamily="34" charset="0"/>
              </a:rPr>
              <a:t>nos proporcionó datos de las relaciones que poseen las preguntas.</a:t>
            </a:r>
            <a:endParaRPr lang="en-US" dirty="0">
              <a:latin typeface="Arial" panose="020B0604020202020204" pitchFamily="34" charset="0"/>
              <a:cs typeface="Arial" panose="020B0604020202020204" pitchFamily="34" charset="0"/>
            </a:endParaRPr>
          </a:p>
        </p:txBody>
      </p:sp>
      <p:sp>
        <p:nvSpPr>
          <p:cNvPr id="23" name="Título 22">
            <a:extLst>
              <a:ext uri="{FF2B5EF4-FFF2-40B4-BE49-F238E27FC236}">
                <a16:creationId xmlns:a16="http://schemas.microsoft.com/office/drawing/2014/main" id="{5FB75C3E-5885-49DD-8190-BB1E8C511A7E}"/>
              </a:ext>
            </a:extLst>
          </p:cNvPr>
          <p:cNvSpPr>
            <a:spLocks noGrp="1"/>
          </p:cNvSpPr>
          <p:nvPr>
            <p:ph type="title"/>
          </p:nvPr>
        </p:nvSpPr>
        <p:spPr/>
        <p:txBody>
          <a:bodyPr rtlCol="0"/>
          <a:lstStyle/>
          <a:p>
            <a:r>
              <a:rPr lang="es-ES" dirty="0">
                <a:latin typeface="Arial" panose="020B0604020202020204" pitchFamily="34" charset="0"/>
                <a:cs typeface="Arial" panose="020B0604020202020204" pitchFamily="34" charset="0"/>
              </a:rPr>
              <a:t>Métodos específicos del manejo de la investigación </a:t>
            </a:r>
            <a:endParaRPr lang="en-US" dirty="0">
              <a:latin typeface="Arial" panose="020B0604020202020204" pitchFamily="34" charset="0"/>
              <a:cs typeface="Arial" panose="020B0604020202020204" pitchFamily="34" charset="0"/>
            </a:endParaRPr>
          </a:p>
        </p:txBody>
      </p:sp>
      <p:sp>
        <p:nvSpPr>
          <p:cNvPr id="18" name="Marcador de número de diapositiva 17">
            <a:extLst>
              <a:ext uri="{FF2B5EF4-FFF2-40B4-BE49-F238E27FC236}">
                <a16:creationId xmlns:a16="http://schemas.microsoft.com/office/drawing/2014/main" id="{C5ADA44E-F9BC-4E0D-B323-27D643553A97}"/>
              </a:ext>
            </a:extLst>
          </p:cNvPr>
          <p:cNvSpPr>
            <a:spLocks noGrp="1"/>
          </p:cNvSpPr>
          <p:nvPr>
            <p:ph type="sldNum" sz="quarter" idx="20"/>
          </p:nvPr>
        </p:nvSpPr>
        <p:spPr/>
        <p:txBody>
          <a:bodyPr rtlCol="0"/>
          <a:lstStyle/>
          <a:p>
            <a:pPr algn="ctr" rtl="0"/>
            <a:fld id="{B67B645E-C5E5-4727-B977-D372A0AA71D9}" type="slidenum">
              <a:rPr lang="es-ES" smtClean="0"/>
              <a:pPr algn="ctr" rtl="0"/>
              <a:t>12</a:t>
            </a:fld>
            <a:endParaRPr lang="es-ES" dirty="0"/>
          </a:p>
        </p:txBody>
      </p:sp>
      <p:pic>
        <p:nvPicPr>
          <p:cNvPr id="19" name="Imagen 18"/>
          <p:cNvPicPr>
            <a:picLocks noChangeAspect="1"/>
          </p:cNvPicPr>
          <p:nvPr/>
        </p:nvPicPr>
        <p:blipFill rotWithShape="1">
          <a:blip r:embed="rId3"/>
          <a:srcRect l="6728" t="20371" r="9616" b="26697"/>
          <a:stretch/>
        </p:blipFill>
        <p:spPr>
          <a:xfrm>
            <a:off x="10061909" y="6297870"/>
            <a:ext cx="1667039" cy="463104"/>
          </a:xfrm>
          <a:prstGeom prst="rect">
            <a:avLst/>
          </a:prstGeom>
        </p:spPr>
      </p:pic>
    </p:spTree>
    <p:extLst>
      <p:ext uri="{BB962C8B-B14F-4D97-AF65-F5344CB8AC3E}">
        <p14:creationId xmlns:p14="http://schemas.microsoft.com/office/powerpoint/2010/main" val="1290968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699C2-32BF-423F-9FCB-C7261C5F4388}"/>
              </a:ext>
            </a:extLst>
          </p:cNvPr>
          <p:cNvSpPr>
            <a:spLocks noGrp="1"/>
          </p:cNvSpPr>
          <p:nvPr>
            <p:ph type="title"/>
          </p:nvPr>
        </p:nvSpPr>
        <p:spPr>
          <a:xfrm>
            <a:off x="472541" y="-46312"/>
            <a:ext cx="6237748" cy="1087364"/>
          </a:xfrm>
        </p:spPr>
        <p:txBody>
          <a:bodyPr rtlCol="0"/>
          <a:lstStyle/>
          <a:p>
            <a:r>
              <a:rPr lang="es-ES" sz="3600" dirty="0" smtClean="0">
                <a:latin typeface="Arial" panose="020B0604020202020204" pitchFamily="34" charset="0"/>
                <a:cs typeface="Arial" panose="020B0604020202020204" pitchFamily="34" charset="0"/>
              </a:rPr>
              <a:t>Resultados y discusión</a:t>
            </a:r>
            <a:endParaRPr lang="en-US" sz="3600" dirty="0">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E54EA5D4-1E30-49DD-A58C-946933F58EFE}"/>
              </a:ext>
            </a:extLst>
          </p:cNvPr>
          <p:cNvSpPr>
            <a:spLocks noGrp="1"/>
          </p:cNvSpPr>
          <p:nvPr>
            <p:ph type="sldNum" sz="quarter" idx="15"/>
          </p:nvPr>
        </p:nvSpPr>
        <p:spPr/>
        <p:txBody>
          <a:bodyPr rtlCol="0"/>
          <a:lstStyle/>
          <a:p>
            <a:pPr algn="ctr" rtl="0"/>
            <a:fld id="{B67B645E-C5E5-4727-B977-D372A0AA71D9}" type="slidenum">
              <a:rPr lang="es-ES" smtClean="0"/>
              <a:pPr algn="ctr" rtl="0"/>
              <a:t>13</a:t>
            </a:fld>
            <a:endParaRPr lang="es-ES"/>
          </a:p>
        </p:txBody>
      </p:sp>
      <p:pic>
        <p:nvPicPr>
          <p:cNvPr id="6" name="Imagen 5"/>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3" name="Rectángulo 2"/>
          <p:cNvSpPr/>
          <p:nvPr/>
        </p:nvSpPr>
        <p:spPr>
          <a:xfrm>
            <a:off x="693257" y="1137280"/>
            <a:ext cx="5377754" cy="586699"/>
          </a:xfrm>
          <a:prstGeom prst="rect">
            <a:avLst/>
          </a:prstGeom>
        </p:spPr>
        <p:txBody>
          <a:bodyPr wrap="none">
            <a:spAutoFit/>
          </a:bodyPr>
          <a:lstStyle/>
          <a:p>
            <a:pPr marL="457200" indent="450215">
              <a:lnSpc>
                <a:spcPct val="150000"/>
              </a:lnSpc>
              <a:spcBef>
                <a:spcPts val="1200"/>
              </a:spcBef>
              <a:spcAft>
                <a:spcPts val="800"/>
              </a:spcAft>
            </a:pPr>
            <a:r>
              <a:rPr lang="es-ES" sz="2400" b="1" dirty="0" smtClean="0">
                <a:latin typeface="Arial" panose="020B0604020202020204" pitchFamily="34" charset="0"/>
                <a:ea typeface="Calibri" panose="020F0502020204030204" pitchFamily="34" charset="0"/>
                <a:cs typeface="Times New Roman" panose="02020603050405020304" pitchFamily="18" charset="0"/>
              </a:rPr>
              <a:t>*Características </a:t>
            </a:r>
            <a:r>
              <a:rPr lang="es-ES" sz="2400" b="1" dirty="0">
                <a:latin typeface="Arial" panose="020B0604020202020204" pitchFamily="34" charset="0"/>
                <a:ea typeface="Calibri" panose="020F0502020204030204" pitchFamily="34" charset="0"/>
                <a:cs typeface="Times New Roman" panose="02020603050405020304" pitchFamily="18" charset="0"/>
              </a:rPr>
              <a:t>del producto</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0" y="1997259"/>
            <a:ext cx="9244149" cy="507831"/>
          </a:xfrm>
          <a:prstGeom prst="rect">
            <a:avLst/>
          </a:prstGeom>
        </p:spPr>
        <p:txBody>
          <a:bodyPr wrap="squar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Frecuencia de las características del producto, el empaque, el envase y el embalaje </a:t>
            </a:r>
            <a:endParaRPr lang="en-US" b="1" dirty="0">
              <a:latin typeface="Arial" panose="020B0604020202020204" pitchFamily="34" charset="0"/>
              <a:ea typeface="Calibri" panose="020F050202020403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397046255"/>
              </p:ext>
            </p:extLst>
          </p:nvPr>
        </p:nvGraphicFramePr>
        <p:xfrm>
          <a:off x="5381996" y="3423338"/>
          <a:ext cx="6490952" cy="2328240"/>
        </p:xfrm>
        <a:graphic>
          <a:graphicData uri="http://schemas.openxmlformats.org/drawingml/2006/table">
            <a:tbl>
              <a:tblPr firstRow="1" firstCol="1" bandRow="1"/>
              <a:tblGrid>
                <a:gridCol w="2127280">
                  <a:extLst>
                    <a:ext uri="{9D8B030D-6E8A-4147-A177-3AD203B41FA5}">
                      <a16:colId xmlns:a16="http://schemas.microsoft.com/office/drawing/2014/main" val="2586924624"/>
                    </a:ext>
                  </a:extLst>
                </a:gridCol>
                <a:gridCol w="2154359">
                  <a:extLst>
                    <a:ext uri="{9D8B030D-6E8A-4147-A177-3AD203B41FA5}">
                      <a16:colId xmlns:a16="http://schemas.microsoft.com/office/drawing/2014/main" val="2969610981"/>
                    </a:ext>
                  </a:extLst>
                </a:gridCol>
                <a:gridCol w="2209313">
                  <a:extLst>
                    <a:ext uri="{9D8B030D-6E8A-4147-A177-3AD203B41FA5}">
                      <a16:colId xmlns:a16="http://schemas.microsoft.com/office/drawing/2014/main" val="2236160961"/>
                    </a:ext>
                  </a:extLst>
                </a:gridCol>
              </a:tblGrid>
              <a:tr h="703433">
                <a:tc>
                  <a:txBody>
                    <a:bodyPr/>
                    <a:lstStyle/>
                    <a:p>
                      <a:pPr marL="457200" algn="ctr">
                        <a:lnSpc>
                          <a:spcPct val="150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Tendencia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 Acumulado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729445"/>
                  </a:ext>
                </a:extLst>
              </a:tr>
              <a:tr h="389020">
                <a:tc>
                  <a:txBody>
                    <a:bodyPr/>
                    <a:lstStyle/>
                    <a:p>
                      <a:pPr marL="457200" algn="ctr">
                        <a:lnSpc>
                          <a:spcPct val="150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Menor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algn="ctr">
                        <a:lnSpc>
                          <a:spcPct val="150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38,10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algn="ctr">
                        <a:lnSpc>
                          <a:spcPct val="150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38,10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9975740"/>
                  </a:ext>
                </a:extLst>
              </a:tr>
              <a:tr h="389020">
                <a:tc>
                  <a:txBody>
                    <a:bodyPr/>
                    <a:lstStyle/>
                    <a:p>
                      <a:pPr marL="457200" algn="ctr">
                        <a:lnSpc>
                          <a:spcPct val="150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Mayor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algn="ctr">
                        <a:lnSpc>
                          <a:spcPct val="150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28,57</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algn="ctr">
                        <a:lnSpc>
                          <a:spcPct val="150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66,67</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894359585"/>
                  </a:ext>
                </a:extLst>
              </a:tr>
              <a:tr h="389020">
                <a:tc>
                  <a:txBody>
                    <a:bodyPr/>
                    <a:lstStyle/>
                    <a:p>
                      <a:pPr marL="457200" algn="ctr">
                        <a:lnSpc>
                          <a:spcPct val="150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Serio</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algn="ctr">
                        <a:lnSpc>
                          <a:spcPct val="150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33,33</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algn="ctr">
                        <a:lnSpc>
                          <a:spcPct val="150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2866090055"/>
                  </a:ext>
                </a:extLst>
              </a:tr>
              <a:tr h="389020">
                <a:tc>
                  <a:txBody>
                    <a:bodyPr/>
                    <a:lstStyle/>
                    <a:p>
                      <a:pPr marL="457200" algn="ctr">
                        <a:lnSpc>
                          <a:spcPct val="150000"/>
                        </a:lnSpc>
                        <a:spcAft>
                          <a:spcPts val="0"/>
                        </a:spcAft>
                      </a:pPr>
                      <a:r>
                        <a:rPr lang="es-E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n-US" sz="1800" dirty="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43697"/>
                  </a:ext>
                </a:extLst>
              </a:tr>
            </a:tbl>
          </a:graphicData>
        </a:graphic>
      </p:graphicFrame>
      <p:graphicFrame>
        <p:nvGraphicFramePr>
          <p:cNvPr id="12" name="Diagrama 11"/>
          <p:cNvGraphicFramePr/>
          <p:nvPr>
            <p:extLst>
              <p:ext uri="{D42A27DB-BD31-4B8C-83A1-F6EECF244321}">
                <p14:modId xmlns:p14="http://schemas.microsoft.com/office/powerpoint/2010/main" val="1273919003"/>
              </p:ext>
            </p:extLst>
          </p:nvPr>
        </p:nvGraphicFramePr>
        <p:xfrm>
          <a:off x="526205" y="2505090"/>
          <a:ext cx="4342674" cy="4164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131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número de diapositiva 17">
            <a:extLst>
              <a:ext uri="{FF2B5EF4-FFF2-40B4-BE49-F238E27FC236}">
                <a16:creationId xmlns:a16="http://schemas.microsoft.com/office/drawing/2014/main" id="{C5ADA44E-F9BC-4E0D-B323-27D643553A97}"/>
              </a:ext>
            </a:extLst>
          </p:cNvPr>
          <p:cNvSpPr>
            <a:spLocks noGrp="1"/>
          </p:cNvSpPr>
          <p:nvPr>
            <p:ph type="sldNum" sz="quarter" idx="20"/>
          </p:nvPr>
        </p:nvSpPr>
        <p:spPr/>
        <p:txBody>
          <a:bodyPr rtlCol="0"/>
          <a:lstStyle/>
          <a:p>
            <a:pPr algn="ctr" rtl="0"/>
            <a:fld id="{B67B645E-C5E5-4727-B977-D372A0AA71D9}" type="slidenum">
              <a:rPr lang="es-ES" smtClean="0"/>
              <a:pPr algn="ctr" rtl="0"/>
              <a:t>14</a:t>
            </a:fld>
            <a:endParaRPr lang="es-ES" dirty="0"/>
          </a:p>
        </p:txBody>
      </p:sp>
      <p:sp>
        <p:nvSpPr>
          <p:cNvPr id="26" name="Marcador de texto 25">
            <a:extLst>
              <a:ext uri="{FF2B5EF4-FFF2-40B4-BE49-F238E27FC236}">
                <a16:creationId xmlns:a16="http://schemas.microsoft.com/office/drawing/2014/main" id="{AF961A7D-A035-4952-BEF5-34EE93A2486F}"/>
              </a:ext>
            </a:extLst>
          </p:cNvPr>
          <p:cNvSpPr>
            <a:spLocks noGrp="1"/>
          </p:cNvSpPr>
          <p:nvPr>
            <p:ph type="body" sz="quarter" idx="13"/>
          </p:nvPr>
        </p:nvSpPr>
        <p:spPr>
          <a:xfrm>
            <a:off x="288107" y="750745"/>
            <a:ext cx="11329200" cy="252000"/>
          </a:xfrm>
        </p:spPr>
        <p:txBody>
          <a:bodyPr rtlCol="0"/>
          <a:lstStyle/>
          <a:p>
            <a:r>
              <a:rPr lang="es-ES" sz="2000" dirty="0">
                <a:latin typeface="Arial" panose="020B0604020202020204" pitchFamily="34" charset="0"/>
                <a:cs typeface="Arial" panose="020B0604020202020204" pitchFamily="34" charset="0"/>
              </a:rPr>
              <a:t>Porcentaje de </a:t>
            </a:r>
            <a:r>
              <a:rPr lang="es-ES" dirty="0">
                <a:latin typeface="Arial" panose="020B0604020202020204" pitchFamily="34" charset="0"/>
                <a:cs typeface="Arial" panose="020B0604020202020204" pitchFamily="34" charset="0"/>
              </a:rPr>
              <a:t>tendencia</a:t>
            </a:r>
            <a:r>
              <a:rPr lang="es-ES" sz="2000" dirty="0">
                <a:latin typeface="Arial" panose="020B0604020202020204" pitchFamily="34" charset="0"/>
                <a:cs typeface="Arial" panose="020B0604020202020204" pitchFamily="34" charset="0"/>
              </a:rPr>
              <a:t> del diagrama de flujo de las empresas agroalimentarias</a:t>
            </a:r>
            <a:endParaRPr lang="en-US" sz="2000" b="1" dirty="0">
              <a:latin typeface="Arial" panose="020B0604020202020204" pitchFamily="34" charset="0"/>
              <a:cs typeface="Arial" panose="020B0604020202020204"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80365359"/>
              </p:ext>
            </p:extLst>
          </p:nvPr>
        </p:nvGraphicFramePr>
        <p:xfrm>
          <a:off x="2810952" y="1280571"/>
          <a:ext cx="5906327" cy="2111694"/>
        </p:xfrm>
        <a:graphic>
          <a:graphicData uri="http://schemas.openxmlformats.org/drawingml/2006/table">
            <a:tbl>
              <a:tblPr firstRow="1" firstCol="1" bandRow="1"/>
              <a:tblGrid>
                <a:gridCol w="1935566">
                  <a:extLst>
                    <a:ext uri="{9D8B030D-6E8A-4147-A177-3AD203B41FA5}">
                      <a16:colId xmlns:a16="http://schemas.microsoft.com/office/drawing/2014/main" val="2231686921"/>
                    </a:ext>
                  </a:extLst>
                </a:gridCol>
                <a:gridCol w="1960112">
                  <a:extLst>
                    <a:ext uri="{9D8B030D-6E8A-4147-A177-3AD203B41FA5}">
                      <a16:colId xmlns:a16="http://schemas.microsoft.com/office/drawing/2014/main" val="3663177484"/>
                    </a:ext>
                  </a:extLst>
                </a:gridCol>
                <a:gridCol w="2010649">
                  <a:extLst>
                    <a:ext uri="{9D8B030D-6E8A-4147-A177-3AD203B41FA5}">
                      <a16:colId xmlns:a16="http://schemas.microsoft.com/office/drawing/2014/main" val="1119354437"/>
                    </a:ext>
                  </a:extLst>
                </a:gridCol>
              </a:tblGrid>
              <a:tr h="703898">
                <a:tc>
                  <a:txBody>
                    <a:bodyPr/>
                    <a:lstStyle/>
                    <a:p>
                      <a:pPr marL="457200" algn="ctr">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Tendencia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 Acumulado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7422"/>
                  </a:ext>
                </a:extLst>
              </a:tr>
              <a:tr h="351949">
                <a:tc>
                  <a:txBody>
                    <a:bodyPr/>
                    <a:lstStyle/>
                    <a:p>
                      <a:pPr marL="457200" algn="ctr">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Menor</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algn="ctr">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30,95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algn="ctr">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30,95</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31546562"/>
                  </a:ext>
                </a:extLst>
              </a:tr>
              <a:tr h="351949">
                <a:tc>
                  <a:txBody>
                    <a:bodyPr/>
                    <a:lstStyle/>
                    <a:p>
                      <a:pPr marL="457200" algn="ctr">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Mayor</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algn="ctr">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16,67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algn="ctr">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47,62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363477858"/>
                  </a:ext>
                </a:extLst>
              </a:tr>
              <a:tr h="351949">
                <a:tc>
                  <a:txBody>
                    <a:bodyPr/>
                    <a:lstStyle/>
                    <a:p>
                      <a:pPr marL="457200" algn="ctr">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Serio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algn="ctr">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52,38</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algn="ctr">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2249199464"/>
                  </a:ext>
                </a:extLst>
              </a:tr>
              <a:tr h="351949">
                <a:tc>
                  <a:txBody>
                    <a:bodyPr/>
                    <a:lstStyle/>
                    <a:p>
                      <a:pPr marL="457200" algn="ctr">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715819"/>
                  </a:ext>
                </a:extLst>
              </a:tr>
            </a:tbl>
          </a:graphicData>
        </a:graphic>
      </p:graphicFrame>
      <p:pic>
        <p:nvPicPr>
          <p:cNvPr id="22" name="Imagen 21"/>
          <p:cNvPicPr>
            <a:picLocks noChangeAspect="1"/>
          </p:cNvPicPr>
          <p:nvPr/>
        </p:nvPicPr>
        <p:blipFill rotWithShape="1">
          <a:blip r:embed="rId3"/>
          <a:srcRect l="6728" t="20371" r="9616" b="26697"/>
          <a:stretch/>
        </p:blipFill>
        <p:spPr>
          <a:xfrm>
            <a:off x="9944343" y="6297870"/>
            <a:ext cx="1667039" cy="463104"/>
          </a:xfrm>
          <a:prstGeom prst="rect">
            <a:avLst/>
          </a:prstGeom>
        </p:spPr>
      </p:pic>
      <p:graphicFrame>
        <p:nvGraphicFramePr>
          <p:cNvPr id="12" name="Diagrama 11"/>
          <p:cNvGraphicFramePr/>
          <p:nvPr>
            <p:extLst>
              <p:ext uri="{D42A27DB-BD31-4B8C-83A1-F6EECF244321}">
                <p14:modId xmlns:p14="http://schemas.microsoft.com/office/powerpoint/2010/main" val="970282377"/>
              </p:ext>
            </p:extLst>
          </p:nvPr>
        </p:nvGraphicFramePr>
        <p:xfrm>
          <a:off x="288107" y="2088224"/>
          <a:ext cx="1172884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2466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número de diapositiva 17">
            <a:extLst>
              <a:ext uri="{FF2B5EF4-FFF2-40B4-BE49-F238E27FC236}">
                <a16:creationId xmlns:a16="http://schemas.microsoft.com/office/drawing/2014/main" id="{C5ADA44E-F9BC-4E0D-B323-27D643553A97}"/>
              </a:ext>
            </a:extLst>
          </p:cNvPr>
          <p:cNvSpPr>
            <a:spLocks noGrp="1"/>
          </p:cNvSpPr>
          <p:nvPr>
            <p:ph type="sldNum" sz="quarter" idx="20"/>
          </p:nvPr>
        </p:nvSpPr>
        <p:spPr/>
        <p:txBody>
          <a:bodyPr rtlCol="0"/>
          <a:lstStyle/>
          <a:p>
            <a:pPr algn="ctr" rtl="0"/>
            <a:fld id="{B67B645E-C5E5-4727-B977-D372A0AA71D9}" type="slidenum">
              <a:rPr lang="es-ES" smtClean="0"/>
              <a:pPr algn="ctr" rtl="0"/>
              <a:t>15</a:t>
            </a:fld>
            <a:endParaRPr lang="es-ES" dirty="0"/>
          </a:p>
        </p:txBody>
      </p:sp>
      <p:sp>
        <p:nvSpPr>
          <p:cNvPr id="26" name="Marcador de texto 25">
            <a:extLst>
              <a:ext uri="{FF2B5EF4-FFF2-40B4-BE49-F238E27FC236}">
                <a16:creationId xmlns:a16="http://schemas.microsoft.com/office/drawing/2014/main" id="{AF961A7D-A035-4952-BEF5-34EE93A2486F}"/>
              </a:ext>
            </a:extLst>
          </p:cNvPr>
          <p:cNvSpPr>
            <a:spLocks noGrp="1"/>
          </p:cNvSpPr>
          <p:nvPr>
            <p:ph type="body" sz="quarter" idx="13"/>
          </p:nvPr>
        </p:nvSpPr>
        <p:spPr>
          <a:xfrm>
            <a:off x="399748" y="1029411"/>
            <a:ext cx="11329200" cy="252000"/>
          </a:xfrm>
        </p:spPr>
        <p:txBody>
          <a:bodyPr rtlCol="0"/>
          <a:lstStyle/>
          <a:p>
            <a:r>
              <a:rPr lang="es-ES" dirty="0">
                <a:latin typeface="Arial" panose="020B0604020202020204" pitchFamily="34" charset="0"/>
                <a:cs typeface="Arial" panose="020B0604020202020204" pitchFamily="34" charset="0"/>
              </a:rPr>
              <a:t>Frecuencia de los peligros y factores de riesgo propios de la </a:t>
            </a:r>
            <a:r>
              <a:rPr lang="es-ES" dirty="0" smtClean="0">
                <a:latin typeface="Arial" panose="020B0604020202020204" pitchFamily="34" charset="0"/>
                <a:cs typeface="Arial" panose="020B0604020202020204" pitchFamily="34" charset="0"/>
              </a:rPr>
              <a:t>planta</a:t>
            </a:r>
            <a:endParaRPr lang="en-US"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3"/>
          <a:srcRect l="6728" t="20371" r="9616" b="26697"/>
          <a:stretch/>
        </p:blipFill>
        <p:spPr>
          <a:xfrm>
            <a:off x="9944343" y="6297870"/>
            <a:ext cx="1667039" cy="463104"/>
          </a:xfrm>
          <a:prstGeom prst="rect">
            <a:avLst/>
          </a:prstGeom>
        </p:spPr>
      </p:pic>
      <p:graphicFrame>
        <p:nvGraphicFramePr>
          <p:cNvPr id="5" name="Gráfico 4"/>
          <p:cNvGraphicFramePr/>
          <p:nvPr>
            <p:extLst>
              <p:ext uri="{D42A27DB-BD31-4B8C-83A1-F6EECF244321}">
                <p14:modId xmlns:p14="http://schemas.microsoft.com/office/powerpoint/2010/main" val="1601689104"/>
              </p:ext>
            </p:extLst>
          </p:nvPr>
        </p:nvGraphicFramePr>
        <p:xfrm>
          <a:off x="6382502" y="1551718"/>
          <a:ext cx="5809498" cy="4349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a 2"/>
          <p:cNvGraphicFramePr/>
          <p:nvPr>
            <p:extLst>
              <p:ext uri="{D42A27DB-BD31-4B8C-83A1-F6EECF244321}">
                <p14:modId xmlns:p14="http://schemas.microsoft.com/office/powerpoint/2010/main" val="1982429811"/>
              </p:ext>
            </p:extLst>
          </p:nvPr>
        </p:nvGraphicFramePr>
        <p:xfrm>
          <a:off x="-587828" y="1551718"/>
          <a:ext cx="7521304" cy="4977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ángulo 5"/>
          <p:cNvSpPr/>
          <p:nvPr/>
        </p:nvSpPr>
        <p:spPr>
          <a:xfrm>
            <a:off x="-368695" y="251273"/>
            <a:ext cx="4255652" cy="507831"/>
          </a:xfrm>
          <a:prstGeom prst="rect">
            <a:avLst/>
          </a:prstGeom>
        </p:spPr>
        <p:txBody>
          <a:bodyPr wrap="none">
            <a:spAutoFit/>
          </a:bodyPr>
          <a:lstStyle/>
          <a:p>
            <a:pPr marL="457200" indent="450215">
              <a:lnSpc>
                <a:spcPct val="150000"/>
              </a:lnSpc>
              <a:spcBef>
                <a:spcPts val="1200"/>
              </a:spcBef>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Peligros y factores de riesgo</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705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63821FC-5A1C-47E8-A586-3177C3498204}"/>
              </a:ext>
            </a:extLst>
          </p:cNvPr>
          <p:cNvSpPr>
            <a:spLocks noGrp="1"/>
          </p:cNvSpPr>
          <p:nvPr>
            <p:ph type="title"/>
          </p:nvPr>
        </p:nvSpPr>
        <p:spPr>
          <a:xfrm>
            <a:off x="543748" y="425953"/>
            <a:ext cx="11329200" cy="432000"/>
          </a:xfrm>
        </p:spPr>
        <p:txBody>
          <a:bodyPr rtlCol="0"/>
          <a:lstStyle/>
          <a:p>
            <a:r>
              <a:rPr lang="es-ES" sz="1800" b="0" dirty="0">
                <a:latin typeface="Arial" panose="020B0604020202020204" pitchFamily="34" charset="0"/>
                <a:cs typeface="Arial" panose="020B0604020202020204" pitchFamily="34" charset="0"/>
              </a:rPr>
              <a:t>Porcentaje de tendencia de la capacitación al personal acerca de los peligros y factores de riesgo </a:t>
            </a:r>
            <a:endParaRPr lang="en-US" sz="1800" dirty="0">
              <a:latin typeface="Arial" panose="020B0604020202020204" pitchFamily="34" charset="0"/>
              <a:cs typeface="Arial" panose="020B0604020202020204" pitchFamily="34" charset="0"/>
            </a:endParaRPr>
          </a:p>
        </p:txBody>
      </p:sp>
      <p:sp>
        <p:nvSpPr>
          <p:cNvPr id="8" name="Marcador de número de diapositiva 7">
            <a:extLst>
              <a:ext uri="{FF2B5EF4-FFF2-40B4-BE49-F238E27FC236}">
                <a16:creationId xmlns:a16="http://schemas.microsoft.com/office/drawing/2014/main" id="{4051189A-387F-4321-8065-73672D658998}"/>
              </a:ext>
            </a:extLst>
          </p:cNvPr>
          <p:cNvSpPr>
            <a:spLocks noGrp="1"/>
          </p:cNvSpPr>
          <p:nvPr>
            <p:ph type="sldNum" sz="quarter" idx="63"/>
          </p:nvPr>
        </p:nvSpPr>
        <p:spPr/>
        <p:txBody>
          <a:bodyPr rtlCol="0"/>
          <a:lstStyle/>
          <a:p>
            <a:pPr algn="ctr" rtl="0"/>
            <a:fld id="{B67B645E-C5E5-4727-B977-D372A0AA71D9}" type="slidenum">
              <a:rPr lang="es-ES" smtClean="0"/>
              <a:pPr algn="ctr" rtl="0"/>
              <a:t>16</a:t>
            </a:fld>
            <a:endParaRPr lang="es-ES" dirty="0"/>
          </a:p>
        </p:txBody>
      </p:sp>
      <p:graphicFrame>
        <p:nvGraphicFramePr>
          <p:cNvPr id="36" name="Gráfico 35"/>
          <p:cNvGraphicFramePr/>
          <p:nvPr>
            <p:extLst>
              <p:ext uri="{D42A27DB-BD31-4B8C-83A1-F6EECF244321}">
                <p14:modId xmlns:p14="http://schemas.microsoft.com/office/powerpoint/2010/main" val="1522994209"/>
              </p:ext>
            </p:extLst>
          </p:nvPr>
        </p:nvGraphicFramePr>
        <p:xfrm>
          <a:off x="6669885" y="1746925"/>
          <a:ext cx="5347063" cy="4082143"/>
        </p:xfrm>
        <a:graphic>
          <a:graphicData uri="http://schemas.openxmlformats.org/drawingml/2006/chart">
            <c:chart xmlns:c="http://schemas.openxmlformats.org/drawingml/2006/chart" xmlns:r="http://schemas.openxmlformats.org/officeDocument/2006/relationships" r:id="rId3"/>
          </a:graphicData>
        </a:graphic>
      </p:graphicFrame>
      <p:pic>
        <p:nvPicPr>
          <p:cNvPr id="37" name="Imagen 36"/>
          <p:cNvPicPr>
            <a:picLocks noChangeAspect="1"/>
          </p:cNvPicPr>
          <p:nvPr/>
        </p:nvPicPr>
        <p:blipFill rotWithShape="1">
          <a:blip r:embed="rId4"/>
          <a:srcRect l="6728" t="20371" r="9616" b="26697"/>
          <a:stretch/>
        </p:blipFill>
        <p:spPr>
          <a:xfrm>
            <a:off x="9944343" y="6297870"/>
            <a:ext cx="1667039" cy="463104"/>
          </a:xfrm>
          <a:prstGeom prst="rect">
            <a:avLst/>
          </a:prstGeom>
        </p:spPr>
      </p:pic>
      <p:graphicFrame>
        <p:nvGraphicFramePr>
          <p:cNvPr id="38" name="Diagrama 37"/>
          <p:cNvGraphicFramePr/>
          <p:nvPr>
            <p:extLst>
              <p:ext uri="{D42A27DB-BD31-4B8C-83A1-F6EECF244321}">
                <p14:modId xmlns:p14="http://schemas.microsoft.com/office/powerpoint/2010/main" val="4266684743"/>
              </p:ext>
            </p:extLst>
          </p:nvPr>
        </p:nvGraphicFramePr>
        <p:xfrm>
          <a:off x="125393" y="1110755"/>
          <a:ext cx="6426926"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35862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63821FC-5A1C-47E8-A586-3177C3498204}"/>
              </a:ext>
            </a:extLst>
          </p:cNvPr>
          <p:cNvSpPr>
            <a:spLocks noGrp="1"/>
          </p:cNvSpPr>
          <p:nvPr>
            <p:ph type="title"/>
          </p:nvPr>
        </p:nvSpPr>
        <p:spPr>
          <a:xfrm>
            <a:off x="399748" y="948959"/>
            <a:ext cx="11329200" cy="432000"/>
          </a:xfrm>
        </p:spPr>
        <p:txBody>
          <a:bodyPr rtlCol="0"/>
          <a:lstStyle/>
          <a:p>
            <a:r>
              <a:rPr lang="es-ES" sz="1800" b="0" dirty="0">
                <a:latin typeface="Arial" panose="020B0604020202020204" pitchFamily="34" charset="0"/>
                <a:cs typeface="Arial" panose="020B0604020202020204" pitchFamily="34" charset="0"/>
              </a:rPr>
              <a:t>Porcentaje de frecuencia de las medidas preventivas para la inocuidad de los productos</a:t>
            </a:r>
            <a:endParaRPr lang="en-US" sz="1800" dirty="0">
              <a:latin typeface="Arial" panose="020B0604020202020204" pitchFamily="34" charset="0"/>
              <a:cs typeface="Arial" panose="020B0604020202020204" pitchFamily="34" charset="0"/>
            </a:endParaRPr>
          </a:p>
        </p:txBody>
      </p:sp>
      <p:sp>
        <p:nvSpPr>
          <p:cNvPr id="8" name="Marcador de número de diapositiva 7">
            <a:extLst>
              <a:ext uri="{FF2B5EF4-FFF2-40B4-BE49-F238E27FC236}">
                <a16:creationId xmlns:a16="http://schemas.microsoft.com/office/drawing/2014/main" id="{4051189A-387F-4321-8065-73672D658998}"/>
              </a:ext>
            </a:extLst>
          </p:cNvPr>
          <p:cNvSpPr>
            <a:spLocks noGrp="1"/>
          </p:cNvSpPr>
          <p:nvPr>
            <p:ph type="sldNum" sz="quarter" idx="63"/>
          </p:nvPr>
        </p:nvSpPr>
        <p:spPr/>
        <p:txBody>
          <a:bodyPr rtlCol="0"/>
          <a:lstStyle/>
          <a:p>
            <a:pPr algn="ctr" rtl="0"/>
            <a:fld id="{B67B645E-C5E5-4727-B977-D372A0AA71D9}" type="slidenum">
              <a:rPr lang="es-ES" smtClean="0"/>
              <a:pPr algn="ctr" rtl="0"/>
              <a:t>17</a:t>
            </a:fld>
            <a:endParaRPr lang="es-ES" dirty="0"/>
          </a:p>
        </p:txBody>
      </p:sp>
      <p:pic>
        <p:nvPicPr>
          <p:cNvPr id="4" name="Imagen 3"/>
          <p:cNvPicPr>
            <a:picLocks noChangeAspect="1"/>
          </p:cNvPicPr>
          <p:nvPr/>
        </p:nvPicPr>
        <p:blipFill rotWithShape="1">
          <a:blip r:embed="rId3"/>
          <a:srcRect l="6728" t="20371" r="9616" b="26697"/>
          <a:stretch/>
        </p:blipFill>
        <p:spPr>
          <a:xfrm>
            <a:off x="9944343" y="6297870"/>
            <a:ext cx="1667039" cy="463104"/>
          </a:xfrm>
          <a:prstGeom prst="rect">
            <a:avLst/>
          </a:prstGeom>
        </p:spPr>
      </p:pic>
      <p:pic>
        <p:nvPicPr>
          <p:cNvPr id="10" name="Imagen 9"/>
          <p:cNvPicPr>
            <a:picLocks noChangeAspect="1"/>
          </p:cNvPicPr>
          <p:nvPr/>
        </p:nvPicPr>
        <p:blipFill>
          <a:blip r:embed="rId4"/>
          <a:stretch>
            <a:fillRect/>
          </a:stretch>
        </p:blipFill>
        <p:spPr>
          <a:xfrm>
            <a:off x="1666420" y="1631643"/>
            <a:ext cx="8438979" cy="2332702"/>
          </a:xfrm>
          <a:prstGeom prst="rect">
            <a:avLst/>
          </a:prstGeom>
        </p:spPr>
      </p:pic>
      <p:graphicFrame>
        <p:nvGraphicFramePr>
          <p:cNvPr id="11" name="Diagrama 10"/>
          <p:cNvGraphicFramePr/>
          <p:nvPr>
            <p:extLst>
              <p:ext uri="{D42A27DB-BD31-4B8C-83A1-F6EECF244321}">
                <p14:modId xmlns:p14="http://schemas.microsoft.com/office/powerpoint/2010/main" val="2752906930"/>
              </p:ext>
            </p:extLst>
          </p:nvPr>
        </p:nvGraphicFramePr>
        <p:xfrm>
          <a:off x="1560651" y="229114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ángulo 11"/>
          <p:cNvSpPr/>
          <p:nvPr/>
        </p:nvSpPr>
        <p:spPr>
          <a:xfrm>
            <a:off x="399748" y="485835"/>
            <a:ext cx="2980303" cy="373757"/>
          </a:xfrm>
          <a:prstGeom prst="rect">
            <a:avLst/>
          </a:prstGeom>
        </p:spPr>
        <p:txBody>
          <a:bodyPr wrap="none">
            <a:spAutoFit/>
          </a:bodyPr>
          <a:lstStyle/>
          <a:p>
            <a:pPr marL="457200">
              <a:lnSpc>
                <a:spcPct val="107000"/>
              </a:lnSpc>
              <a:spcBef>
                <a:spcPts val="200"/>
              </a:spcBef>
              <a:spcAft>
                <a:spcPts val="0"/>
              </a:spcAft>
            </a:pPr>
            <a:r>
              <a:rPr lang="es-ES" b="1" dirty="0">
                <a:latin typeface="Arial" panose="020B0604020202020204" pitchFamily="34" charset="0"/>
                <a:ea typeface="Times New Roman" panose="02020603050405020304" pitchFamily="18" charset="0"/>
                <a:cs typeface="Times New Roman" panose="02020603050405020304" pitchFamily="18" charset="0"/>
              </a:rPr>
              <a:t>Medidas preventivas </a:t>
            </a:r>
            <a:endParaRPr lang="en-US"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353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023D01B-0901-4239-9959-1C652FD207CC}"/>
              </a:ext>
            </a:extLst>
          </p:cNvPr>
          <p:cNvSpPr>
            <a:spLocks noGrp="1"/>
          </p:cNvSpPr>
          <p:nvPr>
            <p:ph type="sldNum" sz="quarter" idx="43"/>
          </p:nvPr>
        </p:nvSpPr>
        <p:spPr/>
        <p:txBody>
          <a:bodyPr rtlCol="0"/>
          <a:lstStyle/>
          <a:p>
            <a:pPr algn="ctr" rtl="0"/>
            <a:fld id="{B67B645E-C5E5-4727-B977-D372A0AA71D9}" type="slidenum">
              <a:rPr lang="es-ES" smtClean="0"/>
              <a:pPr algn="ctr" rtl="0"/>
              <a:t>18</a:t>
            </a:fld>
            <a:endParaRPr lang="es-ES"/>
          </a:p>
        </p:txBody>
      </p:sp>
      <p:sp>
        <p:nvSpPr>
          <p:cNvPr id="7" name="Marcador de texto 6">
            <a:extLst>
              <a:ext uri="{FF2B5EF4-FFF2-40B4-BE49-F238E27FC236}">
                <a16:creationId xmlns:a16="http://schemas.microsoft.com/office/drawing/2014/main" id="{E9C0C8B1-2DBC-40B1-BBA7-7B3D396478A1}"/>
              </a:ext>
            </a:extLst>
          </p:cNvPr>
          <p:cNvSpPr>
            <a:spLocks noGrp="1"/>
          </p:cNvSpPr>
          <p:nvPr>
            <p:ph type="body" sz="quarter" idx="13"/>
          </p:nvPr>
        </p:nvSpPr>
        <p:spPr>
          <a:xfrm>
            <a:off x="399748" y="1108778"/>
            <a:ext cx="11329200" cy="252000"/>
          </a:xfrm>
        </p:spPr>
        <p:txBody>
          <a:bodyPr rtlCol="0"/>
          <a:lstStyle/>
          <a:p>
            <a:r>
              <a:rPr lang="es-ES" dirty="0">
                <a:latin typeface="Arial" panose="020B0604020202020204" pitchFamily="34" charset="0"/>
                <a:cs typeface="Arial" panose="020B0604020202020204" pitchFamily="34" charset="0"/>
              </a:rPr>
              <a:t>Porcentaje de frecuencia de los equipos adecuados utilizados en las empresas</a:t>
            </a:r>
            <a:endParaRPr lang="en-US" b="1" dirty="0">
              <a:latin typeface="Arial" panose="020B0604020202020204" pitchFamily="34" charset="0"/>
              <a:cs typeface="Arial" panose="020B0604020202020204" pitchFamily="34" charset="0"/>
            </a:endParaRPr>
          </a:p>
        </p:txBody>
      </p:sp>
      <p:pic>
        <p:nvPicPr>
          <p:cNvPr id="27" name="Imagen 26"/>
          <p:cNvPicPr>
            <a:picLocks noChangeAspect="1"/>
          </p:cNvPicPr>
          <p:nvPr/>
        </p:nvPicPr>
        <p:blipFill rotWithShape="1">
          <a:blip r:embed="rId3"/>
          <a:srcRect l="6728" t="20371" r="9616" b="26697"/>
          <a:stretch/>
        </p:blipFill>
        <p:spPr>
          <a:xfrm>
            <a:off x="9944343" y="6297870"/>
            <a:ext cx="1667039" cy="463104"/>
          </a:xfrm>
          <a:prstGeom prst="rect">
            <a:avLst/>
          </a:prstGeom>
        </p:spPr>
      </p:pic>
      <p:graphicFrame>
        <p:nvGraphicFramePr>
          <p:cNvPr id="28" name="Gráfico 27"/>
          <p:cNvGraphicFramePr/>
          <p:nvPr>
            <p:extLst>
              <p:ext uri="{D42A27DB-BD31-4B8C-83A1-F6EECF244321}">
                <p14:modId xmlns:p14="http://schemas.microsoft.com/office/powerpoint/2010/main" val="2652814228"/>
              </p:ext>
            </p:extLst>
          </p:nvPr>
        </p:nvGraphicFramePr>
        <p:xfrm>
          <a:off x="6064348" y="2104663"/>
          <a:ext cx="5772831" cy="40429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Diagrama 28"/>
          <p:cNvGraphicFramePr/>
          <p:nvPr>
            <p:extLst>
              <p:ext uri="{D42A27DB-BD31-4B8C-83A1-F6EECF244321}">
                <p14:modId xmlns:p14="http://schemas.microsoft.com/office/powerpoint/2010/main" val="1663779200"/>
              </p:ext>
            </p:extLst>
          </p:nvPr>
        </p:nvGraphicFramePr>
        <p:xfrm>
          <a:off x="294403" y="1628969"/>
          <a:ext cx="5518569" cy="47564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0" name="Rectángulo 29"/>
          <p:cNvSpPr/>
          <p:nvPr/>
        </p:nvSpPr>
        <p:spPr>
          <a:xfrm>
            <a:off x="329864" y="466830"/>
            <a:ext cx="2723823" cy="373757"/>
          </a:xfrm>
          <a:prstGeom prst="rect">
            <a:avLst/>
          </a:prstGeom>
        </p:spPr>
        <p:txBody>
          <a:bodyPr wrap="none">
            <a:spAutoFit/>
          </a:bodyPr>
          <a:lstStyle/>
          <a:p>
            <a:pPr marL="457200">
              <a:lnSpc>
                <a:spcPct val="107000"/>
              </a:lnSpc>
              <a:spcBef>
                <a:spcPts val="200"/>
              </a:spcBef>
              <a:spcAft>
                <a:spcPts val="0"/>
              </a:spcAft>
            </a:pPr>
            <a:r>
              <a:rPr lang="es-ES" b="1" dirty="0">
                <a:latin typeface="Arial" panose="020B0604020202020204" pitchFamily="34" charset="0"/>
                <a:ea typeface="Times New Roman" panose="02020603050405020304" pitchFamily="18" charset="0"/>
                <a:cs typeface="Times New Roman" panose="02020603050405020304" pitchFamily="18" charset="0"/>
              </a:rPr>
              <a:t>Plan de monitoreo </a:t>
            </a:r>
            <a:endParaRPr lang="en-US"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396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023D01B-0901-4239-9959-1C652FD207CC}"/>
              </a:ext>
            </a:extLst>
          </p:cNvPr>
          <p:cNvSpPr>
            <a:spLocks noGrp="1"/>
          </p:cNvSpPr>
          <p:nvPr>
            <p:ph type="sldNum" sz="quarter" idx="43"/>
          </p:nvPr>
        </p:nvSpPr>
        <p:spPr/>
        <p:txBody>
          <a:bodyPr rtlCol="0"/>
          <a:lstStyle/>
          <a:p>
            <a:pPr algn="ctr" rtl="0"/>
            <a:fld id="{B67B645E-C5E5-4727-B977-D372A0AA71D9}" type="slidenum">
              <a:rPr lang="es-ES" smtClean="0"/>
              <a:pPr algn="ctr" rtl="0"/>
              <a:t>19</a:t>
            </a:fld>
            <a:endParaRPr lang="es-ES"/>
          </a:p>
        </p:txBody>
      </p:sp>
      <p:sp>
        <p:nvSpPr>
          <p:cNvPr id="7" name="Marcador de texto 6">
            <a:extLst>
              <a:ext uri="{FF2B5EF4-FFF2-40B4-BE49-F238E27FC236}">
                <a16:creationId xmlns:a16="http://schemas.microsoft.com/office/drawing/2014/main" id="{E9C0C8B1-2DBC-40B1-BBA7-7B3D396478A1}"/>
              </a:ext>
            </a:extLst>
          </p:cNvPr>
          <p:cNvSpPr>
            <a:spLocks noGrp="1"/>
          </p:cNvSpPr>
          <p:nvPr>
            <p:ph type="body" sz="quarter" idx="13"/>
          </p:nvPr>
        </p:nvSpPr>
        <p:spPr>
          <a:xfrm>
            <a:off x="399748" y="834200"/>
            <a:ext cx="11329200" cy="252000"/>
          </a:xfrm>
        </p:spPr>
        <p:txBody>
          <a:bodyPr rtlCol="0"/>
          <a:lstStyle/>
          <a:p>
            <a:r>
              <a:rPr lang="es-ES" dirty="0">
                <a:latin typeface="Arial" panose="020B0604020202020204" pitchFamily="34" charset="0"/>
                <a:cs typeface="Arial" panose="020B0604020202020204" pitchFamily="34" charset="0"/>
              </a:rPr>
              <a:t>Porcentaje de las técnicas de medición y muestreo </a:t>
            </a:r>
            <a:endParaRPr lang="en-US"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3"/>
          <a:srcRect l="6728" t="20371" r="9616" b="26697"/>
          <a:stretch/>
        </p:blipFill>
        <p:spPr>
          <a:xfrm>
            <a:off x="9944343" y="6297870"/>
            <a:ext cx="1667039" cy="463104"/>
          </a:xfrm>
          <a:prstGeom prst="rect">
            <a:avLst/>
          </a:prstGeom>
        </p:spPr>
      </p:pic>
      <p:graphicFrame>
        <p:nvGraphicFramePr>
          <p:cNvPr id="6" name="Gráfico 5"/>
          <p:cNvGraphicFramePr/>
          <p:nvPr>
            <p:extLst>
              <p:ext uri="{D42A27DB-BD31-4B8C-83A1-F6EECF244321}">
                <p14:modId xmlns:p14="http://schemas.microsoft.com/office/powerpoint/2010/main" val="4246492032"/>
              </p:ext>
            </p:extLst>
          </p:nvPr>
        </p:nvGraphicFramePr>
        <p:xfrm>
          <a:off x="214812" y="1739496"/>
          <a:ext cx="5226641" cy="38600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a 4"/>
          <p:cNvGraphicFramePr/>
          <p:nvPr>
            <p:extLst>
              <p:ext uri="{D42A27DB-BD31-4B8C-83A1-F6EECF244321}">
                <p14:modId xmlns:p14="http://schemas.microsoft.com/office/powerpoint/2010/main" val="2433274921"/>
              </p:ext>
            </p:extLst>
          </p:nvPr>
        </p:nvGraphicFramePr>
        <p:xfrm>
          <a:off x="5563373" y="1086200"/>
          <a:ext cx="6628627" cy="5166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42064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rcador de número de diapositiva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rtlCol="0"/>
          <a:lstStyle/>
          <a:p>
            <a:pPr rtl="0"/>
            <a:fld id="{B67B645E-C5E5-4727-B977-D372A0AA71D9}" type="slidenum">
              <a:rPr lang="es-ES" smtClean="0"/>
              <a:pPr rtl="0"/>
              <a:t>2</a:t>
            </a:fld>
            <a:endParaRPr lang="es-ES" dirty="0"/>
          </a:p>
        </p:txBody>
      </p:sp>
      <p:sp>
        <p:nvSpPr>
          <p:cNvPr id="7" name="Título 6"/>
          <p:cNvSpPr>
            <a:spLocks noGrp="1"/>
          </p:cNvSpPr>
          <p:nvPr>
            <p:ph type="ctrTitle"/>
          </p:nvPr>
        </p:nvSpPr>
        <p:spPr>
          <a:xfrm>
            <a:off x="7362463" y="2747589"/>
            <a:ext cx="4157479" cy="720000"/>
          </a:xfrm>
        </p:spPr>
        <p:txBody>
          <a:bodyPr/>
          <a:lstStyle/>
          <a:p>
            <a:r>
              <a:rPr lang="es-ES" sz="4000" dirty="0" smtClean="0">
                <a:latin typeface="Arial" panose="020B0604020202020204" pitchFamily="34" charset="0"/>
                <a:cs typeface="Arial" panose="020B0604020202020204" pitchFamily="34" charset="0"/>
              </a:rPr>
              <a:t>Introducción</a:t>
            </a:r>
            <a:endParaRPr lang="en-US" sz="4800" dirty="0">
              <a:latin typeface="Arial" panose="020B0604020202020204" pitchFamily="34" charset="0"/>
              <a:cs typeface="Arial" panose="020B0604020202020204" pitchFamily="34" charset="0"/>
            </a:endParaRPr>
          </a:p>
        </p:txBody>
      </p:sp>
      <p:graphicFrame>
        <p:nvGraphicFramePr>
          <p:cNvPr id="9" name="Marcador de contenido 8"/>
          <p:cNvGraphicFramePr>
            <a:graphicFrameLocks noGrp="1"/>
          </p:cNvGraphicFramePr>
          <p:nvPr>
            <p:ph idx="13"/>
            <p:extLst>
              <p:ext uri="{D42A27DB-BD31-4B8C-83A1-F6EECF244321}">
                <p14:modId xmlns:p14="http://schemas.microsoft.com/office/powerpoint/2010/main" val="846926752"/>
              </p:ext>
            </p:extLst>
          </p:nvPr>
        </p:nvGraphicFramePr>
        <p:xfrm>
          <a:off x="-503342" y="0"/>
          <a:ext cx="5676232" cy="6477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n 12"/>
          <p:cNvPicPr>
            <a:picLocks noChangeAspect="1"/>
          </p:cNvPicPr>
          <p:nvPr/>
        </p:nvPicPr>
        <p:blipFill rotWithShape="1">
          <a:blip r:embed="rId8"/>
          <a:srcRect l="6728" t="20371" r="9616" b="26697"/>
          <a:stretch/>
        </p:blipFill>
        <p:spPr>
          <a:xfrm>
            <a:off x="10061909" y="6297870"/>
            <a:ext cx="1667039" cy="463104"/>
          </a:xfrm>
          <a:prstGeom prst="rect">
            <a:avLst/>
          </a:prstGeom>
        </p:spPr>
      </p:pic>
      <p:pic>
        <p:nvPicPr>
          <p:cNvPr id="1026" name="Picture 2" descr="ISO 22000: Triunfadora mundial en el ámbito de la inocuidad de los  alimentos | BV eLearning Blo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6719" y="3571029"/>
            <a:ext cx="4550229" cy="2350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8" name="Marcador de posición de imagen 17"/>
          <p:cNvPicPr>
            <a:picLocks noGrp="1" noChangeAspect="1"/>
          </p:cNvPicPr>
          <p:nvPr>
            <p:ph type="pic" sz="quarter" idx="10"/>
          </p:nvPr>
        </p:nvPicPr>
        <p:blipFill>
          <a:blip r:embed="rId10">
            <a:extLst>
              <a:ext uri="{28A0092B-C50C-407E-A947-70E740481C1C}">
                <a14:useLocalDpi xmlns:a14="http://schemas.microsoft.com/office/drawing/2010/main" val="0"/>
              </a:ext>
            </a:extLst>
          </a:blip>
          <a:srcRect t="8331" b="8331"/>
          <a:stretch>
            <a:fillRect/>
          </a:stretch>
        </p:blipFill>
        <p:spPr/>
      </p:pic>
      <p:sp>
        <p:nvSpPr>
          <p:cNvPr id="19" name="CuadroTexto 18"/>
          <p:cNvSpPr txBox="1"/>
          <p:nvPr/>
        </p:nvSpPr>
        <p:spPr>
          <a:xfrm>
            <a:off x="5633812" y="1973659"/>
            <a:ext cx="1476734" cy="138499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s-ES" sz="2800" b="1" spc="50" dirty="0" smtClean="0">
                <a:ln w="9525" cmpd="sng">
                  <a:solidFill>
                    <a:schemeClr val="accent1"/>
                  </a:solidFill>
                  <a:prstDash val="solid"/>
                </a:ln>
                <a:solidFill>
                  <a:srgbClr val="70AD47">
                    <a:tint val="1000"/>
                  </a:srgbClr>
                </a:solidFill>
                <a:effectLst>
                  <a:glow rad="228600">
                    <a:schemeClr val="accent6">
                      <a:satMod val="175000"/>
                      <a:alpha val="40000"/>
                    </a:schemeClr>
                  </a:glow>
                </a:effectLst>
              </a:rPr>
              <a:t>HACCP</a:t>
            </a:r>
          </a:p>
          <a:p>
            <a:r>
              <a:rPr lang="es-ES" sz="2800" b="1" spc="50" dirty="0" smtClean="0">
                <a:ln w="9525" cmpd="sng">
                  <a:solidFill>
                    <a:schemeClr val="accent1"/>
                  </a:solidFill>
                  <a:prstDash val="solid"/>
                </a:ln>
                <a:solidFill>
                  <a:srgbClr val="70AD47">
                    <a:tint val="1000"/>
                  </a:srgbClr>
                </a:solidFill>
                <a:effectLst>
                  <a:glow rad="228600">
                    <a:schemeClr val="accent6">
                      <a:satMod val="175000"/>
                      <a:alpha val="40000"/>
                    </a:schemeClr>
                  </a:glow>
                </a:effectLst>
              </a:rPr>
              <a:t>GAP`S</a:t>
            </a:r>
          </a:p>
          <a:p>
            <a:r>
              <a:rPr lang="es-ES" sz="2800" b="1" spc="50" dirty="0" smtClean="0">
                <a:ln w="9525" cmpd="sng">
                  <a:solidFill>
                    <a:schemeClr val="accent1"/>
                  </a:solidFill>
                  <a:prstDash val="solid"/>
                </a:ln>
                <a:solidFill>
                  <a:srgbClr val="70AD47">
                    <a:tint val="1000"/>
                  </a:srgbClr>
                </a:solidFill>
                <a:effectLst>
                  <a:glow rad="228600">
                    <a:schemeClr val="accent6">
                      <a:satMod val="175000"/>
                      <a:alpha val="40000"/>
                    </a:schemeClr>
                  </a:glow>
                </a:effectLst>
              </a:rPr>
              <a:t>GPM`S</a:t>
            </a:r>
            <a:endParaRPr lang="en-US" sz="2800" b="1" spc="50" dirty="0">
              <a:ln w="9525" cmpd="sng">
                <a:solidFill>
                  <a:schemeClr val="accent1"/>
                </a:solidFill>
                <a:prstDash val="solid"/>
              </a:ln>
              <a:solidFill>
                <a:srgbClr val="70AD47">
                  <a:tint val="1000"/>
                </a:srgbClr>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2122728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id="{4051189A-387F-4321-8065-73672D658998}"/>
              </a:ext>
            </a:extLst>
          </p:cNvPr>
          <p:cNvSpPr>
            <a:spLocks noGrp="1"/>
          </p:cNvSpPr>
          <p:nvPr>
            <p:ph type="sldNum" sz="quarter" idx="63"/>
          </p:nvPr>
        </p:nvSpPr>
        <p:spPr/>
        <p:txBody>
          <a:bodyPr rtlCol="0"/>
          <a:lstStyle/>
          <a:p>
            <a:pPr algn="ctr" rtl="0"/>
            <a:fld id="{B67B645E-C5E5-4727-B977-D372A0AA71D9}" type="slidenum">
              <a:rPr lang="es-ES" smtClean="0"/>
              <a:pPr algn="ctr" rtl="0"/>
              <a:t>20</a:t>
            </a:fld>
            <a:endParaRPr lang="es-ES" dirty="0"/>
          </a:p>
        </p:txBody>
      </p:sp>
      <p:pic>
        <p:nvPicPr>
          <p:cNvPr id="4" name="Imagen 3"/>
          <p:cNvPicPr>
            <a:picLocks noChangeAspect="1"/>
          </p:cNvPicPr>
          <p:nvPr/>
        </p:nvPicPr>
        <p:blipFill rotWithShape="1">
          <a:blip r:embed="rId4"/>
          <a:srcRect l="6728" t="20371" r="9616" b="26697"/>
          <a:stretch/>
        </p:blipFill>
        <p:spPr>
          <a:xfrm>
            <a:off x="9944343" y="6297870"/>
            <a:ext cx="1667039" cy="463104"/>
          </a:xfrm>
          <a:prstGeom prst="rect">
            <a:avLst/>
          </a:prstGeom>
        </p:spPr>
      </p:pic>
      <p:sp>
        <p:nvSpPr>
          <p:cNvPr id="3" name="Rectángulo 2"/>
          <p:cNvSpPr/>
          <p:nvPr/>
        </p:nvSpPr>
        <p:spPr>
          <a:xfrm>
            <a:off x="0" y="770251"/>
            <a:ext cx="7728857" cy="507831"/>
          </a:xfrm>
          <a:prstGeom prst="rect">
            <a:avLst/>
          </a:prstGeom>
        </p:spPr>
        <p:txBody>
          <a:bodyPr wrap="squar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Frecuencia de los registros de control en los puntos críticos</a:t>
            </a:r>
            <a:endParaRPr lang="en-US" b="1" dirty="0">
              <a:latin typeface="Arial" panose="020B0604020202020204" pitchFamily="34" charset="0"/>
              <a:ea typeface="Calibri" panose="020F0502020204030204" pitchFamily="34"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1746273981"/>
              </p:ext>
            </p:extLst>
          </p:nvPr>
        </p:nvGraphicFramePr>
        <p:xfrm>
          <a:off x="1823679" y="1449978"/>
          <a:ext cx="8759091" cy="2423644"/>
        </p:xfrm>
        <a:graphic>
          <a:graphicData uri="http://schemas.openxmlformats.org/presentationml/2006/ole">
            <mc:AlternateContent xmlns:mc="http://schemas.openxmlformats.org/markup-compatibility/2006">
              <mc:Choice xmlns:v="urn:schemas-microsoft-com:vml" Requires="v">
                <p:oleObj spid="_x0000_s4105" name="Document" r:id="rId5" imgW="5485299" imgH="1518133" progId="Word.Document.12">
                  <p:embed/>
                </p:oleObj>
              </mc:Choice>
              <mc:Fallback>
                <p:oleObj name="Document" r:id="rId5" imgW="5485299" imgH="1518133" progId="Word.Document.12">
                  <p:embed/>
                  <p:pic>
                    <p:nvPicPr>
                      <p:cNvPr id="0" name=""/>
                      <p:cNvPicPr/>
                      <p:nvPr/>
                    </p:nvPicPr>
                    <p:blipFill>
                      <a:blip r:embed="rId6"/>
                      <a:stretch>
                        <a:fillRect/>
                      </a:stretch>
                    </p:blipFill>
                    <p:spPr>
                      <a:xfrm>
                        <a:off x="1823679" y="1449978"/>
                        <a:ext cx="8759091" cy="2423644"/>
                      </a:xfrm>
                      <a:prstGeom prst="rect">
                        <a:avLst/>
                      </a:prstGeom>
                    </p:spPr>
                  </p:pic>
                </p:oleObj>
              </mc:Fallback>
            </mc:AlternateContent>
          </a:graphicData>
        </a:graphic>
      </p:graphicFrame>
      <p:graphicFrame>
        <p:nvGraphicFramePr>
          <p:cNvPr id="9" name="Diagrama 8"/>
          <p:cNvGraphicFramePr/>
          <p:nvPr>
            <p:extLst>
              <p:ext uri="{D42A27DB-BD31-4B8C-83A1-F6EECF244321}">
                <p14:modId xmlns:p14="http://schemas.microsoft.com/office/powerpoint/2010/main" val="3941517823"/>
              </p:ext>
            </p:extLst>
          </p:nvPr>
        </p:nvGraphicFramePr>
        <p:xfrm>
          <a:off x="1315317" y="1410789"/>
          <a:ext cx="9775817" cy="6014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ángulo 9"/>
          <p:cNvSpPr/>
          <p:nvPr/>
        </p:nvSpPr>
        <p:spPr>
          <a:xfrm>
            <a:off x="1231209" y="268212"/>
            <a:ext cx="1184940" cy="369332"/>
          </a:xfrm>
          <a:prstGeom prst="rect">
            <a:avLst/>
          </a:prstGeom>
        </p:spPr>
        <p:txBody>
          <a:bodyPr wrap="none">
            <a:spAutoFit/>
          </a:bodyPr>
          <a:lstStyle/>
          <a:p>
            <a:r>
              <a:rPr lang="es-ES" b="1" dirty="0">
                <a:latin typeface="Arial" panose="020B0604020202020204" pitchFamily="34" charset="0"/>
                <a:ea typeface="Calibri" panose="020F0502020204030204" pitchFamily="34" charset="0"/>
              </a:rPr>
              <a:t>Registro </a:t>
            </a:r>
            <a:endParaRPr lang="en-US" dirty="0"/>
          </a:p>
        </p:txBody>
      </p:sp>
    </p:spTree>
    <p:extLst>
      <p:ext uri="{BB962C8B-B14F-4D97-AF65-F5344CB8AC3E}">
        <p14:creationId xmlns:p14="http://schemas.microsoft.com/office/powerpoint/2010/main" val="286488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id="{4051189A-387F-4321-8065-73672D658998}"/>
              </a:ext>
            </a:extLst>
          </p:cNvPr>
          <p:cNvSpPr>
            <a:spLocks noGrp="1"/>
          </p:cNvSpPr>
          <p:nvPr>
            <p:ph type="sldNum" sz="quarter" idx="63"/>
          </p:nvPr>
        </p:nvSpPr>
        <p:spPr/>
        <p:txBody>
          <a:bodyPr rtlCol="0"/>
          <a:lstStyle/>
          <a:p>
            <a:pPr algn="ctr" rtl="0"/>
            <a:fld id="{B67B645E-C5E5-4727-B977-D372A0AA71D9}" type="slidenum">
              <a:rPr lang="es-ES" smtClean="0"/>
              <a:pPr algn="ctr" rtl="0"/>
              <a:t>21</a:t>
            </a:fld>
            <a:endParaRPr lang="es-ES" dirty="0"/>
          </a:p>
        </p:txBody>
      </p:sp>
      <p:pic>
        <p:nvPicPr>
          <p:cNvPr id="4" name="Imagen 3"/>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3" name="Rectángulo 2"/>
          <p:cNvSpPr/>
          <p:nvPr/>
        </p:nvSpPr>
        <p:spPr>
          <a:xfrm>
            <a:off x="274320" y="785838"/>
            <a:ext cx="8355874" cy="507831"/>
          </a:xfrm>
          <a:prstGeom prst="rect">
            <a:avLst/>
          </a:prstGeom>
        </p:spPr>
        <p:txBody>
          <a:bodyPr wrap="squar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Frecuencia de la verificación de los procedimientos y principios técnicos</a:t>
            </a:r>
            <a:endParaRPr lang="en-US" b="1" dirty="0">
              <a:latin typeface="Arial" panose="020B0604020202020204" pitchFamily="34" charset="0"/>
              <a:ea typeface="Calibri" panose="020F0502020204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424706331"/>
              </p:ext>
            </p:extLst>
          </p:nvPr>
        </p:nvGraphicFramePr>
        <p:xfrm>
          <a:off x="1933911" y="1502207"/>
          <a:ext cx="8355216" cy="1828800"/>
        </p:xfrm>
        <a:graphic>
          <a:graphicData uri="http://schemas.openxmlformats.org/drawingml/2006/table">
            <a:tbl>
              <a:tblPr firstRow="1" firstCol="1" bandRow="1"/>
              <a:tblGrid>
                <a:gridCol w="4620729">
                  <a:extLst>
                    <a:ext uri="{9D8B030D-6E8A-4147-A177-3AD203B41FA5}">
                      <a16:colId xmlns:a16="http://schemas.microsoft.com/office/drawing/2014/main" val="3922445040"/>
                    </a:ext>
                  </a:extLst>
                </a:gridCol>
                <a:gridCol w="1708490">
                  <a:extLst>
                    <a:ext uri="{9D8B030D-6E8A-4147-A177-3AD203B41FA5}">
                      <a16:colId xmlns:a16="http://schemas.microsoft.com/office/drawing/2014/main" val="688385056"/>
                    </a:ext>
                  </a:extLst>
                </a:gridCol>
                <a:gridCol w="2025997">
                  <a:extLst>
                    <a:ext uri="{9D8B030D-6E8A-4147-A177-3AD203B41FA5}">
                      <a16:colId xmlns:a16="http://schemas.microsoft.com/office/drawing/2014/main" val="980096130"/>
                    </a:ext>
                  </a:extLst>
                </a:gridCol>
              </a:tblGrid>
              <a:tr h="244475">
                <a:tc>
                  <a:txBody>
                    <a:bodyPr/>
                    <a:lstStyle/>
                    <a:p>
                      <a:pPr marL="457200" indent="450215">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Tendencia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 Acumulado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953892"/>
                  </a:ext>
                </a:extLst>
              </a:tr>
              <a:tr h="256540">
                <a:tc>
                  <a:txBody>
                    <a:bodyPr/>
                    <a:lstStyle/>
                    <a:p>
                      <a:pPr marL="457200">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personal comprende la importancia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47,62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indent="450215" algn="l">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47,62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43245455"/>
                  </a:ext>
                </a:extLst>
              </a:tr>
              <a:tr h="244475">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personal no comprende la importancia</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52,38</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indent="450215" algn="l">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277191399"/>
                  </a:ext>
                </a:extLst>
              </a:tr>
              <a:tr h="256540">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100,00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035669"/>
                  </a:ext>
                </a:extLst>
              </a:tr>
            </a:tbl>
          </a:graphicData>
        </a:graphic>
      </p:graphicFrame>
      <p:graphicFrame>
        <p:nvGraphicFramePr>
          <p:cNvPr id="6" name="Diagrama 5"/>
          <p:cNvGraphicFramePr/>
          <p:nvPr>
            <p:extLst>
              <p:ext uri="{D42A27DB-BD31-4B8C-83A1-F6EECF244321}">
                <p14:modId xmlns:p14="http://schemas.microsoft.com/office/powerpoint/2010/main" val="1964410314"/>
              </p:ext>
            </p:extLst>
          </p:nvPr>
        </p:nvGraphicFramePr>
        <p:xfrm>
          <a:off x="1445176" y="3539545"/>
          <a:ext cx="9332686" cy="3133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8"/>
          <p:cNvSpPr/>
          <p:nvPr/>
        </p:nvSpPr>
        <p:spPr>
          <a:xfrm>
            <a:off x="1445176" y="328954"/>
            <a:ext cx="4134465" cy="369332"/>
          </a:xfrm>
          <a:prstGeom prst="rect">
            <a:avLst/>
          </a:prstGeom>
        </p:spPr>
        <p:txBody>
          <a:bodyPr wrap="none">
            <a:spAutoFit/>
          </a:bodyPr>
          <a:lstStyle/>
          <a:p>
            <a:r>
              <a:rPr lang="es-ES" b="1" dirty="0">
                <a:latin typeface="Arial" panose="020B0604020202020204" pitchFamily="34" charset="0"/>
                <a:ea typeface="Calibri" panose="020F0502020204030204" pitchFamily="34" charset="0"/>
              </a:rPr>
              <a:t>Plan de validación y de verificación </a:t>
            </a:r>
            <a:endParaRPr lang="en-US" dirty="0"/>
          </a:p>
        </p:txBody>
      </p:sp>
    </p:spTree>
    <p:extLst>
      <p:ext uri="{BB962C8B-B14F-4D97-AF65-F5344CB8AC3E}">
        <p14:creationId xmlns:p14="http://schemas.microsoft.com/office/powerpoint/2010/main" val="3261660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número de diapositiva 17">
            <a:extLst>
              <a:ext uri="{FF2B5EF4-FFF2-40B4-BE49-F238E27FC236}">
                <a16:creationId xmlns:a16="http://schemas.microsoft.com/office/drawing/2014/main" id="{C5ADA44E-F9BC-4E0D-B323-27D643553A97}"/>
              </a:ext>
            </a:extLst>
          </p:cNvPr>
          <p:cNvSpPr>
            <a:spLocks noGrp="1"/>
          </p:cNvSpPr>
          <p:nvPr>
            <p:ph type="sldNum" sz="quarter" idx="20"/>
          </p:nvPr>
        </p:nvSpPr>
        <p:spPr/>
        <p:txBody>
          <a:bodyPr rtlCol="0"/>
          <a:lstStyle/>
          <a:p>
            <a:pPr algn="ctr" rtl="0"/>
            <a:fld id="{B67B645E-C5E5-4727-B977-D372A0AA71D9}" type="slidenum">
              <a:rPr lang="es-ES" smtClean="0"/>
              <a:pPr algn="ctr" rtl="0"/>
              <a:t>22</a:t>
            </a:fld>
            <a:endParaRPr lang="es-ES" dirty="0"/>
          </a:p>
        </p:txBody>
      </p:sp>
      <p:pic>
        <p:nvPicPr>
          <p:cNvPr id="4" name="Imagen 3"/>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6" name="Rectángulo 5"/>
          <p:cNvSpPr/>
          <p:nvPr/>
        </p:nvSpPr>
        <p:spPr>
          <a:xfrm>
            <a:off x="413657" y="598629"/>
            <a:ext cx="7811589" cy="507831"/>
          </a:xfrm>
          <a:prstGeom prst="rect">
            <a:avLst/>
          </a:prstGeom>
        </p:spPr>
        <p:txBody>
          <a:bodyPr wrap="squar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Porcentaje de frecuencia del mejoramiento en los niveles de inocuidad </a:t>
            </a:r>
            <a:endParaRPr lang="en-US" b="1" dirty="0">
              <a:latin typeface="Arial" panose="020B0604020202020204" pitchFamily="34" charset="0"/>
              <a:ea typeface="Calibri" panose="020F0502020204030204" pitchFamily="34" charset="0"/>
            </a:endParaRPr>
          </a:p>
        </p:txBody>
      </p:sp>
      <p:graphicFrame>
        <p:nvGraphicFramePr>
          <p:cNvPr id="9" name="Gráfico 8"/>
          <p:cNvGraphicFramePr/>
          <p:nvPr>
            <p:extLst>
              <p:ext uri="{D42A27DB-BD31-4B8C-83A1-F6EECF244321}">
                <p14:modId xmlns:p14="http://schemas.microsoft.com/office/powerpoint/2010/main" val="4193130558"/>
              </p:ext>
            </p:extLst>
          </p:nvPr>
        </p:nvGraphicFramePr>
        <p:xfrm>
          <a:off x="322217" y="1777644"/>
          <a:ext cx="5464629" cy="38223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a 6"/>
          <p:cNvGraphicFramePr/>
          <p:nvPr>
            <p:extLst>
              <p:ext uri="{D42A27DB-BD31-4B8C-83A1-F6EECF244321}">
                <p14:modId xmlns:p14="http://schemas.microsoft.com/office/powerpoint/2010/main" val="3531186164"/>
              </p:ext>
            </p:extLst>
          </p:nvPr>
        </p:nvGraphicFramePr>
        <p:xfrm>
          <a:off x="3731005" y="734978"/>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47105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023D01B-0901-4239-9959-1C652FD207CC}"/>
              </a:ext>
            </a:extLst>
          </p:cNvPr>
          <p:cNvSpPr>
            <a:spLocks noGrp="1"/>
          </p:cNvSpPr>
          <p:nvPr>
            <p:ph type="sldNum" sz="quarter" idx="43"/>
          </p:nvPr>
        </p:nvSpPr>
        <p:spPr/>
        <p:txBody>
          <a:bodyPr rtlCol="0"/>
          <a:lstStyle/>
          <a:p>
            <a:pPr algn="ctr" rtl="0"/>
            <a:fld id="{B67B645E-C5E5-4727-B977-D372A0AA71D9}" type="slidenum">
              <a:rPr lang="es-ES" smtClean="0"/>
              <a:pPr algn="ctr" rtl="0"/>
              <a:t>23</a:t>
            </a:fld>
            <a:endParaRPr lang="es-ES"/>
          </a:p>
        </p:txBody>
      </p:sp>
      <p:pic>
        <p:nvPicPr>
          <p:cNvPr id="27" name="Imagen 26"/>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4" name="Rectángulo 3"/>
          <p:cNvSpPr/>
          <p:nvPr/>
        </p:nvSpPr>
        <p:spPr>
          <a:xfrm>
            <a:off x="713906" y="527260"/>
            <a:ext cx="4467890" cy="369332"/>
          </a:xfrm>
          <a:prstGeom prst="rect">
            <a:avLst/>
          </a:prstGeom>
        </p:spPr>
        <p:txBody>
          <a:bodyPr wrap="none">
            <a:spAutoFit/>
          </a:bodyPr>
          <a:lstStyle/>
          <a:p>
            <a:r>
              <a:rPr lang="es-ES" b="1" dirty="0">
                <a:latin typeface="Arial" panose="020B0604020202020204" pitchFamily="34" charset="0"/>
                <a:ea typeface="Calibri" panose="020F0502020204030204" pitchFamily="34" charset="0"/>
              </a:rPr>
              <a:t>Infraestructura y distribución de planta</a:t>
            </a:r>
            <a:endParaRPr lang="en-US" dirty="0"/>
          </a:p>
        </p:txBody>
      </p:sp>
      <p:sp>
        <p:nvSpPr>
          <p:cNvPr id="5" name="Rectángulo 4"/>
          <p:cNvSpPr/>
          <p:nvPr/>
        </p:nvSpPr>
        <p:spPr>
          <a:xfrm>
            <a:off x="-204652" y="1145066"/>
            <a:ext cx="8563382" cy="507831"/>
          </a:xfrm>
          <a:prstGeom prst="rect">
            <a:avLst/>
          </a:prstGeom>
        </p:spPr>
        <p:txBody>
          <a:bodyPr wrap="squar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Frecuencia de las condiciones higiénicas de las áreas de las empresas </a:t>
            </a:r>
            <a:endParaRPr lang="en-US" b="1" dirty="0">
              <a:latin typeface="Arial" panose="020B0604020202020204" pitchFamily="34" charset="0"/>
              <a:ea typeface="Calibri" panose="020F0502020204030204" pitchFamily="34" charset="0"/>
            </a:endParaRPr>
          </a:p>
        </p:txBody>
      </p:sp>
      <p:graphicFrame>
        <p:nvGraphicFramePr>
          <p:cNvPr id="10" name="Gráfico 9"/>
          <p:cNvGraphicFramePr/>
          <p:nvPr>
            <p:extLst>
              <p:ext uri="{D42A27DB-BD31-4B8C-83A1-F6EECF244321}">
                <p14:modId xmlns:p14="http://schemas.microsoft.com/office/powerpoint/2010/main" val="3958687245"/>
              </p:ext>
            </p:extLst>
          </p:nvPr>
        </p:nvGraphicFramePr>
        <p:xfrm>
          <a:off x="296423" y="1901371"/>
          <a:ext cx="5085474" cy="39246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a 7"/>
          <p:cNvGraphicFramePr/>
          <p:nvPr>
            <p:extLst>
              <p:ext uri="{D42A27DB-BD31-4B8C-83A1-F6EECF244321}">
                <p14:modId xmlns:p14="http://schemas.microsoft.com/office/powerpoint/2010/main" val="2955651246"/>
              </p:ext>
            </p:extLst>
          </p:nvPr>
        </p:nvGraphicFramePr>
        <p:xfrm>
          <a:off x="5572867" y="2097796"/>
          <a:ext cx="6444081"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04787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número de diapositiva 17">
            <a:extLst>
              <a:ext uri="{FF2B5EF4-FFF2-40B4-BE49-F238E27FC236}">
                <a16:creationId xmlns:a16="http://schemas.microsoft.com/office/drawing/2014/main" id="{C5ADA44E-F9BC-4E0D-B323-27D643553A97}"/>
              </a:ext>
            </a:extLst>
          </p:cNvPr>
          <p:cNvSpPr>
            <a:spLocks noGrp="1"/>
          </p:cNvSpPr>
          <p:nvPr>
            <p:ph type="sldNum" sz="quarter" idx="20"/>
          </p:nvPr>
        </p:nvSpPr>
        <p:spPr/>
        <p:txBody>
          <a:bodyPr rtlCol="0"/>
          <a:lstStyle/>
          <a:p>
            <a:pPr algn="ctr" rtl="0"/>
            <a:fld id="{B67B645E-C5E5-4727-B977-D372A0AA71D9}" type="slidenum">
              <a:rPr lang="es-ES" smtClean="0"/>
              <a:pPr algn="ctr" rtl="0"/>
              <a:t>24</a:t>
            </a:fld>
            <a:endParaRPr lang="es-ES" dirty="0"/>
          </a:p>
        </p:txBody>
      </p:sp>
      <p:pic>
        <p:nvPicPr>
          <p:cNvPr id="4" name="Imagen 3"/>
          <p:cNvPicPr>
            <a:picLocks noChangeAspect="1"/>
          </p:cNvPicPr>
          <p:nvPr/>
        </p:nvPicPr>
        <p:blipFill rotWithShape="1">
          <a:blip r:embed="rId4"/>
          <a:srcRect l="6728" t="20371" r="9616" b="26697"/>
          <a:stretch/>
        </p:blipFill>
        <p:spPr>
          <a:xfrm>
            <a:off x="9944343" y="6297870"/>
            <a:ext cx="1667039" cy="463104"/>
          </a:xfrm>
          <a:prstGeom prst="rect">
            <a:avLst/>
          </a:prstGeom>
        </p:spPr>
      </p:pic>
      <p:sp>
        <p:nvSpPr>
          <p:cNvPr id="2" name="Rectángulo 1"/>
          <p:cNvSpPr/>
          <p:nvPr/>
        </p:nvSpPr>
        <p:spPr>
          <a:xfrm>
            <a:off x="0" y="680079"/>
            <a:ext cx="6063839" cy="507831"/>
          </a:xfrm>
          <a:prstGeom prst="rect">
            <a:avLst/>
          </a:prstGeom>
        </p:spPr>
        <p:txBody>
          <a:bodyPr wrap="non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Porcentaje de frecuencia del diseño de las empresas</a:t>
            </a:r>
            <a:endParaRPr lang="en-US" b="1" dirty="0">
              <a:latin typeface="Arial" panose="020B0604020202020204" pitchFamily="34" charset="0"/>
              <a:ea typeface="Calibri" panose="020F0502020204030204" pitchFamily="34"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1462967741"/>
              </p:ext>
            </p:extLst>
          </p:nvPr>
        </p:nvGraphicFramePr>
        <p:xfrm>
          <a:off x="1712028" y="1489165"/>
          <a:ext cx="8403273" cy="2325189"/>
        </p:xfrm>
        <a:graphic>
          <a:graphicData uri="http://schemas.openxmlformats.org/presentationml/2006/ole">
            <mc:AlternateContent xmlns:mc="http://schemas.openxmlformats.org/markup-compatibility/2006">
              <mc:Choice xmlns:v="urn:schemas-microsoft-com:vml" Requires="v">
                <p:oleObj spid="_x0000_s11272" name="Document" r:id="rId5" imgW="5485299" imgH="1518133" progId="Word.Document.12">
                  <p:embed/>
                </p:oleObj>
              </mc:Choice>
              <mc:Fallback>
                <p:oleObj name="Document" r:id="rId5" imgW="5485299" imgH="1518133" progId="Word.Document.12">
                  <p:embed/>
                  <p:pic>
                    <p:nvPicPr>
                      <p:cNvPr id="0" name=""/>
                      <p:cNvPicPr/>
                      <p:nvPr/>
                    </p:nvPicPr>
                    <p:blipFill>
                      <a:blip r:embed="rId6"/>
                      <a:stretch>
                        <a:fillRect/>
                      </a:stretch>
                    </p:blipFill>
                    <p:spPr>
                      <a:xfrm>
                        <a:off x="1712028" y="1489165"/>
                        <a:ext cx="8403273" cy="2325189"/>
                      </a:xfrm>
                      <a:prstGeom prst="rect">
                        <a:avLst/>
                      </a:prstGeom>
                    </p:spPr>
                  </p:pic>
                </p:oleObj>
              </mc:Fallback>
            </mc:AlternateContent>
          </a:graphicData>
        </a:graphic>
      </p:graphicFrame>
      <p:graphicFrame>
        <p:nvGraphicFramePr>
          <p:cNvPr id="8" name="Diagrama 7"/>
          <p:cNvGraphicFramePr/>
          <p:nvPr>
            <p:extLst>
              <p:ext uri="{D42A27DB-BD31-4B8C-83A1-F6EECF244321}">
                <p14:modId xmlns:p14="http://schemas.microsoft.com/office/powerpoint/2010/main" val="1483864394"/>
              </p:ext>
            </p:extLst>
          </p:nvPr>
        </p:nvGraphicFramePr>
        <p:xfrm>
          <a:off x="2772601" y="2991933"/>
          <a:ext cx="6838639" cy="376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99637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id="{4051189A-387F-4321-8065-73672D658998}"/>
              </a:ext>
            </a:extLst>
          </p:cNvPr>
          <p:cNvSpPr>
            <a:spLocks noGrp="1"/>
          </p:cNvSpPr>
          <p:nvPr>
            <p:ph type="sldNum" sz="quarter" idx="63"/>
          </p:nvPr>
        </p:nvSpPr>
        <p:spPr/>
        <p:txBody>
          <a:bodyPr rtlCol="0"/>
          <a:lstStyle/>
          <a:p>
            <a:pPr algn="ctr" rtl="0"/>
            <a:fld id="{B67B645E-C5E5-4727-B977-D372A0AA71D9}" type="slidenum">
              <a:rPr lang="es-ES" smtClean="0"/>
              <a:pPr algn="ctr" rtl="0"/>
              <a:t>25</a:t>
            </a:fld>
            <a:endParaRPr lang="es-ES" dirty="0"/>
          </a:p>
        </p:txBody>
      </p:sp>
      <p:pic>
        <p:nvPicPr>
          <p:cNvPr id="4" name="Imagen 3"/>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2" name="Rectángulo 1"/>
          <p:cNvSpPr/>
          <p:nvPr/>
        </p:nvSpPr>
        <p:spPr>
          <a:xfrm>
            <a:off x="0" y="459266"/>
            <a:ext cx="8212183" cy="507831"/>
          </a:xfrm>
          <a:prstGeom prst="rect">
            <a:avLst/>
          </a:prstGeom>
        </p:spPr>
        <p:txBody>
          <a:bodyPr wrap="squar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Frecuencia de los requisitos sanitarios en cuanto a equipos diseñados</a:t>
            </a:r>
            <a:endParaRPr lang="en-US" b="1" dirty="0">
              <a:latin typeface="Arial" panose="020B0604020202020204" pitchFamily="34" charset="0"/>
              <a:ea typeface="Calibri" panose="020F050202020403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772846673"/>
              </p:ext>
            </p:extLst>
          </p:nvPr>
        </p:nvGraphicFramePr>
        <p:xfrm>
          <a:off x="1742161" y="1091308"/>
          <a:ext cx="8202182" cy="2216377"/>
        </p:xfrm>
        <a:graphic>
          <a:graphicData uri="http://schemas.openxmlformats.org/drawingml/2006/table">
            <a:tbl>
              <a:tblPr firstRow="1" firstCol="1" bandRow="1"/>
              <a:tblGrid>
                <a:gridCol w="2703602">
                  <a:extLst>
                    <a:ext uri="{9D8B030D-6E8A-4147-A177-3AD203B41FA5}">
                      <a16:colId xmlns:a16="http://schemas.microsoft.com/office/drawing/2014/main" val="2106206492"/>
                    </a:ext>
                  </a:extLst>
                </a:gridCol>
                <a:gridCol w="2703602">
                  <a:extLst>
                    <a:ext uri="{9D8B030D-6E8A-4147-A177-3AD203B41FA5}">
                      <a16:colId xmlns:a16="http://schemas.microsoft.com/office/drawing/2014/main" val="1095715117"/>
                    </a:ext>
                  </a:extLst>
                </a:gridCol>
                <a:gridCol w="2794978">
                  <a:extLst>
                    <a:ext uri="{9D8B030D-6E8A-4147-A177-3AD203B41FA5}">
                      <a16:colId xmlns:a16="http://schemas.microsoft.com/office/drawing/2014/main" val="3706749291"/>
                    </a:ext>
                  </a:extLst>
                </a:gridCol>
              </a:tblGrid>
              <a:tr h="464184">
                <a:tc>
                  <a:txBody>
                    <a:bodyPr/>
                    <a:lstStyle/>
                    <a:p>
                      <a:pPr marL="457200" indent="450215">
                        <a:lnSpc>
                          <a:spcPct val="150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Tendencia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0215">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Porcentaje Acumulado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555363"/>
                  </a:ext>
                </a:extLst>
              </a:tr>
              <a:tr h="490571">
                <a:tc>
                  <a:txBody>
                    <a:bodyPr/>
                    <a:lstStyle/>
                    <a:p>
                      <a:pPr marL="457200">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Cumplen los requisitos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indent="450215">
                        <a:lnSpc>
                          <a:spcPct val="150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35,71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indent="450215">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35,71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7251238"/>
                  </a:ext>
                </a:extLst>
              </a:tr>
              <a:tr h="490571">
                <a:tc>
                  <a:txBody>
                    <a:bodyPr/>
                    <a:lstStyle/>
                    <a:p>
                      <a:pPr marL="457200">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Cumplen ciertos requisitos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45,24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80,95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436487801"/>
                  </a:ext>
                </a:extLst>
              </a:tr>
              <a:tr h="490571">
                <a:tc>
                  <a:txBody>
                    <a:bodyPr/>
                    <a:lstStyle/>
                    <a:p>
                      <a:pPr marL="457200">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cumplen los requisitos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511302369"/>
                  </a:ext>
                </a:extLst>
              </a:tr>
              <a:tr h="245285">
                <a:tc>
                  <a:txBody>
                    <a:bodyPr/>
                    <a:lstStyle/>
                    <a:p>
                      <a:pPr marL="457200" indent="450215">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457200" indent="450215">
                        <a:lnSpc>
                          <a:spcPct val="150000"/>
                        </a:lnSpc>
                        <a:spcAft>
                          <a:spcPts val="0"/>
                        </a:spcAft>
                      </a:pPr>
                      <a:r>
                        <a:rPr lang="es-E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400" dirty="0">
                        <a:effectLst/>
                        <a:latin typeface="Arial" panose="020B060402020202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325849"/>
                  </a:ext>
                </a:extLst>
              </a:tr>
            </a:tbl>
          </a:graphicData>
        </a:graphic>
      </p:graphicFrame>
      <p:graphicFrame>
        <p:nvGraphicFramePr>
          <p:cNvPr id="11" name="Diagrama 10"/>
          <p:cNvGraphicFramePr/>
          <p:nvPr>
            <p:extLst>
              <p:ext uri="{D42A27DB-BD31-4B8C-83A1-F6EECF244321}">
                <p14:modId xmlns:p14="http://schemas.microsoft.com/office/powerpoint/2010/main" val="396451675"/>
              </p:ext>
            </p:extLst>
          </p:nvPr>
        </p:nvGraphicFramePr>
        <p:xfrm>
          <a:off x="298376" y="1202420"/>
          <a:ext cx="11718572" cy="7200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6398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8DBCB88-247D-49E4-8FCA-2BC56F1AE0E0}"/>
              </a:ext>
            </a:extLst>
          </p:cNvPr>
          <p:cNvSpPr>
            <a:spLocks noGrp="1"/>
          </p:cNvSpPr>
          <p:nvPr>
            <p:ph type="sldNum" sz="quarter" idx="11"/>
          </p:nvPr>
        </p:nvSpPr>
        <p:spPr/>
        <p:txBody>
          <a:bodyPr rtlCol="0"/>
          <a:lstStyle/>
          <a:p>
            <a:pPr rtl="0"/>
            <a:fld id="{B67B645E-C5E5-4727-B977-D372A0AA71D9}" type="slidenum">
              <a:rPr lang="es-ES" smtClean="0"/>
              <a:pPr rtl="0"/>
              <a:t>26</a:t>
            </a:fld>
            <a:endParaRPr lang="es-ES" dirty="0"/>
          </a:p>
        </p:txBody>
      </p:sp>
      <p:pic>
        <p:nvPicPr>
          <p:cNvPr id="10" name="Imagen 9"/>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9" name="Rectángulo 8"/>
          <p:cNvSpPr/>
          <p:nvPr/>
        </p:nvSpPr>
        <p:spPr>
          <a:xfrm>
            <a:off x="365760" y="828097"/>
            <a:ext cx="7154091" cy="388696"/>
          </a:xfrm>
          <a:prstGeom prst="rect">
            <a:avLst/>
          </a:prstGeom>
        </p:spPr>
        <p:txBody>
          <a:bodyPr wrap="square">
            <a:spAutoFit/>
          </a:bodyPr>
          <a:lstStyle/>
          <a:p>
            <a:pPr marL="457200">
              <a:lnSpc>
                <a:spcPct val="107000"/>
              </a:lnSpc>
              <a:spcBef>
                <a:spcPts val="200"/>
              </a:spcBef>
              <a:spcAft>
                <a:spcPts val="0"/>
              </a:spcAft>
            </a:pPr>
            <a:r>
              <a:rPr lang="es-ES" b="1" dirty="0">
                <a:latin typeface="Arial" panose="020B0604020202020204" pitchFamily="34" charset="0"/>
                <a:ea typeface="Times New Roman" panose="02020603050405020304" pitchFamily="18" charset="0"/>
                <a:cs typeface="Times New Roman" panose="02020603050405020304" pitchFamily="18" charset="0"/>
              </a:rPr>
              <a:t>Ingredientes, aditivos y sustancias de lavado/desinfección</a:t>
            </a:r>
            <a:endParaRPr lang="en-US"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2" name="Rectángulo 11"/>
          <p:cNvSpPr/>
          <p:nvPr/>
        </p:nvSpPr>
        <p:spPr>
          <a:xfrm>
            <a:off x="0" y="1392620"/>
            <a:ext cx="6166432" cy="507831"/>
          </a:xfrm>
          <a:prstGeom prst="rect">
            <a:avLst/>
          </a:prstGeom>
        </p:spPr>
        <p:txBody>
          <a:bodyPr wrap="non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Frecuencia del uso de productos químicos prohibidos </a:t>
            </a:r>
            <a:endParaRPr lang="en-US" b="1" dirty="0">
              <a:latin typeface="Arial" panose="020B0604020202020204" pitchFamily="34" charset="0"/>
              <a:ea typeface="Calibri" panose="020F0502020204030204" pitchFamily="34" charset="0"/>
            </a:endParaRPr>
          </a:p>
        </p:txBody>
      </p:sp>
      <p:graphicFrame>
        <p:nvGraphicFramePr>
          <p:cNvPr id="14" name="Gráfico 13"/>
          <p:cNvGraphicFramePr/>
          <p:nvPr>
            <p:extLst>
              <p:ext uri="{D42A27DB-BD31-4B8C-83A1-F6EECF244321}">
                <p14:modId xmlns:p14="http://schemas.microsoft.com/office/powerpoint/2010/main" val="2432823430"/>
              </p:ext>
            </p:extLst>
          </p:nvPr>
        </p:nvGraphicFramePr>
        <p:xfrm>
          <a:off x="523672" y="2244907"/>
          <a:ext cx="5135744" cy="37248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iagrama 14"/>
          <p:cNvGraphicFramePr/>
          <p:nvPr>
            <p:extLst>
              <p:ext uri="{D42A27DB-BD31-4B8C-83A1-F6EECF244321}">
                <p14:modId xmlns:p14="http://schemas.microsoft.com/office/powerpoint/2010/main" val="2395435893"/>
              </p:ext>
            </p:extLst>
          </p:nvPr>
        </p:nvGraphicFramePr>
        <p:xfrm>
          <a:off x="4461691" y="391244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90245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8DBCB88-247D-49E4-8FCA-2BC56F1AE0E0}"/>
              </a:ext>
            </a:extLst>
          </p:cNvPr>
          <p:cNvSpPr>
            <a:spLocks noGrp="1"/>
          </p:cNvSpPr>
          <p:nvPr>
            <p:ph type="sldNum" sz="quarter" idx="11"/>
          </p:nvPr>
        </p:nvSpPr>
        <p:spPr/>
        <p:txBody>
          <a:bodyPr rtlCol="0"/>
          <a:lstStyle/>
          <a:p>
            <a:pPr rtl="0"/>
            <a:fld id="{B67B645E-C5E5-4727-B977-D372A0AA71D9}" type="slidenum">
              <a:rPr lang="es-ES" smtClean="0"/>
              <a:pPr rtl="0"/>
              <a:t>27</a:t>
            </a:fld>
            <a:endParaRPr lang="es-ES" dirty="0"/>
          </a:p>
        </p:txBody>
      </p:sp>
      <p:pic>
        <p:nvPicPr>
          <p:cNvPr id="3" name="Imagen 2"/>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4" name="Rectángulo 3"/>
          <p:cNvSpPr/>
          <p:nvPr/>
        </p:nvSpPr>
        <p:spPr>
          <a:xfrm>
            <a:off x="121919" y="881640"/>
            <a:ext cx="8068491" cy="507831"/>
          </a:xfrm>
          <a:prstGeom prst="rect">
            <a:avLst/>
          </a:prstGeom>
        </p:spPr>
        <p:txBody>
          <a:bodyPr wrap="squar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Frecuencia de los productos químicos almacenados de forma incorrecta </a:t>
            </a:r>
            <a:endParaRPr lang="en-US" b="1" dirty="0">
              <a:latin typeface="Arial" panose="020B0604020202020204" pitchFamily="34" charset="0"/>
              <a:ea typeface="Calibri" panose="020F0502020204030204" pitchFamily="34" charset="0"/>
            </a:endParaRPr>
          </a:p>
        </p:txBody>
      </p:sp>
      <p:graphicFrame>
        <p:nvGraphicFramePr>
          <p:cNvPr id="8" name="Gráfico 7"/>
          <p:cNvGraphicFramePr/>
          <p:nvPr>
            <p:extLst>
              <p:ext uri="{D42A27DB-BD31-4B8C-83A1-F6EECF244321}">
                <p14:modId xmlns:p14="http://schemas.microsoft.com/office/powerpoint/2010/main" val="945641671"/>
              </p:ext>
            </p:extLst>
          </p:nvPr>
        </p:nvGraphicFramePr>
        <p:xfrm>
          <a:off x="6996148" y="1856122"/>
          <a:ext cx="4876800" cy="40626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a 8"/>
          <p:cNvGraphicFramePr/>
          <p:nvPr>
            <p:extLst>
              <p:ext uri="{D42A27DB-BD31-4B8C-83A1-F6EECF244321}">
                <p14:modId xmlns:p14="http://schemas.microsoft.com/office/powerpoint/2010/main" val="3130994605"/>
              </p:ext>
            </p:extLst>
          </p:nvPr>
        </p:nvGraphicFramePr>
        <p:xfrm>
          <a:off x="-1021978" y="2419671"/>
          <a:ext cx="7789691" cy="29355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91436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8DBCB88-247D-49E4-8FCA-2BC56F1AE0E0}"/>
              </a:ext>
            </a:extLst>
          </p:cNvPr>
          <p:cNvSpPr>
            <a:spLocks noGrp="1"/>
          </p:cNvSpPr>
          <p:nvPr>
            <p:ph type="sldNum" sz="quarter" idx="11"/>
          </p:nvPr>
        </p:nvSpPr>
        <p:spPr/>
        <p:txBody>
          <a:bodyPr rtlCol="0"/>
          <a:lstStyle/>
          <a:p>
            <a:pPr rtl="0"/>
            <a:fld id="{B67B645E-C5E5-4727-B977-D372A0AA71D9}" type="slidenum">
              <a:rPr lang="es-ES" smtClean="0"/>
              <a:pPr rtl="0"/>
              <a:t>28</a:t>
            </a:fld>
            <a:endParaRPr lang="es-ES" dirty="0"/>
          </a:p>
        </p:txBody>
      </p:sp>
      <p:pic>
        <p:nvPicPr>
          <p:cNvPr id="3" name="Imagen 2"/>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4" name="Rectángulo 3"/>
          <p:cNvSpPr/>
          <p:nvPr/>
        </p:nvSpPr>
        <p:spPr>
          <a:xfrm>
            <a:off x="677988" y="713303"/>
            <a:ext cx="3416320" cy="373757"/>
          </a:xfrm>
          <a:prstGeom prst="rect">
            <a:avLst/>
          </a:prstGeom>
        </p:spPr>
        <p:txBody>
          <a:bodyPr wrap="none">
            <a:spAutoFit/>
          </a:bodyPr>
          <a:lstStyle/>
          <a:p>
            <a:pPr marL="457200">
              <a:lnSpc>
                <a:spcPct val="107000"/>
              </a:lnSpc>
              <a:spcBef>
                <a:spcPts val="200"/>
              </a:spcBef>
              <a:spcAft>
                <a:spcPts val="0"/>
              </a:spcAft>
            </a:pPr>
            <a:r>
              <a:rPr lang="es-ES" b="1" dirty="0">
                <a:latin typeface="Arial" panose="020B0604020202020204" pitchFamily="34" charset="0"/>
                <a:ea typeface="Times New Roman" panose="02020603050405020304" pitchFamily="18" charset="0"/>
                <a:cs typeface="Times New Roman" panose="02020603050405020304" pitchFamily="18" charset="0"/>
              </a:rPr>
              <a:t>Disposición de desechos</a:t>
            </a:r>
            <a:endParaRPr lang="en-US"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126126" y="1316471"/>
            <a:ext cx="8563382" cy="507831"/>
          </a:xfrm>
          <a:prstGeom prst="rect">
            <a:avLst/>
          </a:prstGeom>
        </p:spPr>
        <p:txBody>
          <a:bodyPr wrap="squar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Porcentaje de frecuencia de la eliminación de los desechos líquidos y solidos</a:t>
            </a:r>
            <a:endParaRPr lang="en-US" b="1" dirty="0">
              <a:latin typeface="Arial" panose="020B0604020202020204" pitchFamily="34" charset="0"/>
              <a:ea typeface="Calibri" panose="020F050202020403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073753015"/>
              </p:ext>
            </p:extLst>
          </p:nvPr>
        </p:nvGraphicFramePr>
        <p:xfrm>
          <a:off x="1879600" y="2025966"/>
          <a:ext cx="8634548" cy="1463040"/>
        </p:xfrm>
        <a:graphic>
          <a:graphicData uri="http://schemas.openxmlformats.org/drawingml/2006/table">
            <a:tbl>
              <a:tblPr firstRow="1" firstCol="1" bandRow="1"/>
              <a:tblGrid>
                <a:gridCol w="3903709">
                  <a:extLst>
                    <a:ext uri="{9D8B030D-6E8A-4147-A177-3AD203B41FA5}">
                      <a16:colId xmlns:a16="http://schemas.microsoft.com/office/drawing/2014/main" val="2343959488"/>
                    </a:ext>
                  </a:extLst>
                </a:gridCol>
                <a:gridCol w="1796173">
                  <a:extLst>
                    <a:ext uri="{9D8B030D-6E8A-4147-A177-3AD203B41FA5}">
                      <a16:colId xmlns:a16="http://schemas.microsoft.com/office/drawing/2014/main" val="2022207618"/>
                    </a:ext>
                  </a:extLst>
                </a:gridCol>
                <a:gridCol w="2934666">
                  <a:extLst>
                    <a:ext uri="{9D8B030D-6E8A-4147-A177-3AD203B41FA5}">
                      <a16:colId xmlns:a16="http://schemas.microsoft.com/office/drawing/2014/main" val="3867826483"/>
                    </a:ext>
                  </a:extLst>
                </a:gridCol>
              </a:tblGrid>
              <a:tr h="311150">
                <a:tc>
                  <a:txBody>
                    <a:bodyPr/>
                    <a:lstStyle/>
                    <a:p>
                      <a:pPr marL="457200" indent="450215">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Tendencia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n-US" sz="1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acumulado</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260021"/>
                  </a:ext>
                </a:extLst>
              </a:tr>
              <a:tr h="311150">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 eliminan de forma correcta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indent="450215">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09125207"/>
                  </a:ext>
                </a:extLst>
              </a:tr>
              <a:tr h="296545">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se eliminan de forma correcta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457200" indent="450215">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579925752"/>
                  </a:ext>
                </a:extLst>
              </a:tr>
              <a:tr h="311150">
                <a:tc>
                  <a:txBody>
                    <a:bodyPr/>
                    <a:lstStyle/>
                    <a:p>
                      <a:pPr marL="457200" indent="450215">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457200" indent="450215">
                        <a:lnSpc>
                          <a:spcPct val="150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608341"/>
                  </a:ext>
                </a:extLst>
              </a:tr>
            </a:tbl>
          </a:graphicData>
        </a:graphic>
      </p:graphicFrame>
      <p:graphicFrame>
        <p:nvGraphicFramePr>
          <p:cNvPr id="8" name="Diagrama 7"/>
          <p:cNvGraphicFramePr/>
          <p:nvPr>
            <p:extLst>
              <p:ext uri="{D42A27DB-BD31-4B8C-83A1-F6EECF244321}">
                <p14:modId xmlns:p14="http://schemas.microsoft.com/office/powerpoint/2010/main" val="239756215"/>
              </p:ext>
            </p:extLst>
          </p:nvPr>
        </p:nvGraphicFramePr>
        <p:xfrm>
          <a:off x="2386148" y="250929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6075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id="{4051189A-387F-4321-8065-73672D658998}"/>
              </a:ext>
            </a:extLst>
          </p:cNvPr>
          <p:cNvSpPr>
            <a:spLocks noGrp="1"/>
          </p:cNvSpPr>
          <p:nvPr>
            <p:ph type="sldNum" sz="quarter" idx="63"/>
          </p:nvPr>
        </p:nvSpPr>
        <p:spPr/>
        <p:txBody>
          <a:bodyPr rtlCol="0"/>
          <a:lstStyle/>
          <a:p>
            <a:pPr algn="ctr" rtl="0"/>
            <a:fld id="{B67B645E-C5E5-4727-B977-D372A0AA71D9}" type="slidenum">
              <a:rPr lang="es-ES" smtClean="0"/>
              <a:pPr algn="ctr" rtl="0"/>
              <a:t>29</a:t>
            </a:fld>
            <a:endParaRPr lang="es-ES" dirty="0"/>
          </a:p>
        </p:txBody>
      </p:sp>
      <p:pic>
        <p:nvPicPr>
          <p:cNvPr id="4" name="Imagen 3"/>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3" name="Rectángulo 2"/>
          <p:cNvSpPr/>
          <p:nvPr/>
        </p:nvSpPr>
        <p:spPr>
          <a:xfrm>
            <a:off x="552817" y="536389"/>
            <a:ext cx="3300904" cy="463075"/>
          </a:xfrm>
          <a:prstGeom prst="rect">
            <a:avLst/>
          </a:prstGeom>
        </p:spPr>
        <p:txBody>
          <a:bodyPr wrap="none">
            <a:spAutoFit/>
          </a:bodyPr>
          <a:lstStyle/>
          <a:p>
            <a:pPr marL="457200">
              <a:lnSpc>
                <a:spcPct val="150000"/>
              </a:lnSpc>
              <a:spcBef>
                <a:spcPts val="1200"/>
              </a:spcBef>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Limpieza y saneamiento</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95793" y="1099347"/>
            <a:ext cx="7885611" cy="507831"/>
          </a:xfrm>
          <a:prstGeom prst="rect">
            <a:avLst/>
          </a:prstGeom>
        </p:spPr>
        <p:txBody>
          <a:bodyPr wrap="squar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Frecuencia del mantenimiento inadecuado de las instalaciones</a:t>
            </a:r>
            <a:endParaRPr lang="en-US" b="1" dirty="0">
              <a:latin typeface="Arial" panose="020B0604020202020204" pitchFamily="34" charset="0"/>
              <a:ea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994429917"/>
              </p:ext>
            </p:extLst>
          </p:nvPr>
        </p:nvGraphicFramePr>
        <p:xfrm>
          <a:off x="1476104" y="1810432"/>
          <a:ext cx="9692639" cy="2500311"/>
        </p:xfrm>
        <a:graphic>
          <a:graphicData uri="http://schemas.openxmlformats.org/drawingml/2006/table">
            <a:tbl>
              <a:tblPr firstRow="1" firstCol="1" bandRow="1"/>
              <a:tblGrid>
                <a:gridCol w="3148148">
                  <a:extLst>
                    <a:ext uri="{9D8B030D-6E8A-4147-A177-3AD203B41FA5}">
                      <a16:colId xmlns:a16="http://schemas.microsoft.com/office/drawing/2014/main" val="3340375982"/>
                    </a:ext>
                  </a:extLst>
                </a:gridCol>
                <a:gridCol w="1770642">
                  <a:extLst>
                    <a:ext uri="{9D8B030D-6E8A-4147-A177-3AD203B41FA5}">
                      <a16:colId xmlns:a16="http://schemas.microsoft.com/office/drawing/2014/main" val="2812435618"/>
                    </a:ext>
                  </a:extLst>
                </a:gridCol>
                <a:gridCol w="2010768">
                  <a:extLst>
                    <a:ext uri="{9D8B030D-6E8A-4147-A177-3AD203B41FA5}">
                      <a16:colId xmlns:a16="http://schemas.microsoft.com/office/drawing/2014/main" val="3422852150"/>
                    </a:ext>
                  </a:extLst>
                </a:gridCol>
                <a:gridCol w="2763081">
                  <a:extLst>
                    <a:ext uri="{9D8B030D-6E8A-4147-A177-3AD203B41FA5}">
                      <a16:colId xmlns:a16="http://schemas.microsoft.com/office/drawing/2014/main" val="2698080522"/>
                    </a:ext>
                  </a:extLst>
                </a:gridCol>
              </a:tblGrid>
              <a:tr h="667931">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Tendencia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Frecuencia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 Acumulado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280485"/>
                  </a:ext>
                </a:extLst>
              </a:tr>
              <a:tr h="458095">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Mantenimiento adecuado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0728994"/>
                  </a:ext>
                </a:extLst>
              </a:tr>
              <a:tr h="458095">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Mantenimiento parcial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923797273"/>
                  </a:ext>
                </a:extLst>
              </a:tr>
              <a:tr h="458095">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Mantenimiento inadecuado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930737829"/>
                  </a:ext>
                </a:extLst>
              </a:tr>
              <a:tr h="458095">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6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448016"/>
                  </a:ext>
                </a:extLst>
              </a:tr>
            </a:tbl>
          </a:graphicData>
        </a:graphic>
      </p:graphicFrame>
      <p:graphicFrame>
        <p:nvGraphicFramePr>
          <p:cNvPr id="7" name="Diagrama 6"/>
          <p:cNvGraphicFramePr/>
          <p:nvPr>
            <p:extLst>
              <p:ext uri="{D42A27DB-BD31-4B8C-83A1-F6EECF244321}">
                <p14:modId xmlns:p14="http://schemas.microsoft.com/office/powerpoint/2010/main" val="2367283727"/>
              </p:ext>
            </p:extLst>
          </p:nvPr>
        </p:nvGraphicFramePr>
        <p:xfrm>
          <a:off x="692332" y="4406497"/>
          <a:ext cx="10476411" cy="226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9620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Marcador de posición de imagen 40" descr="Tendencia a la baja">
            <a:extLst>
              <a:ext uri="{FF2B5EF4-FFF2-40B4-BE49-F238E27FC236}">
                <a16:creationId xmlns:a16="http://schemas.microsoft.com/office/drawing/2014/main" id="{B811075A-E743-458A-83DD-C9C3924D79D2}"/>
              </a:ext>
            </a:extLst>
          </p:cNvPr>
          <p:cNvPicPr>
            <a:picLocks noGrp="1" noChangeAspect="1"/>
          </p:cNvPicPr>
          <p:nvPr>
            <p:ph type="pic" sz="quarter" idx="41"/>
          </p:nvPr>
        </p:nvPicPr>
        <p:blipFill>
          <a:blip r:embed="rId3">
            <a:biLevel thresh="25000"/>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p:pic>
      <p:sp>
        <p:nvSpPr>
          <p:cNvPr id="5" name="Marcador de texto 4">
            <a:extLst>
              <a:ext uri="{FF2B5EF4-FFF2-40B4-BE49-F238E27FC236}">
                <a16:creationId xmlns:a16="http://schemas.microsoft.com/office/drawing/2014/main" id="{DB6638D4-E453-4BC4-A3A0-F3C51852BCF8}"/>
              </a:ext>
            </a:extLst>
          </p:cNvPr>
          <p:cNvSpPr>
            <a:spLocks noGrp="1"/>
          </p:cNvSpPr>
          <p:nvPr>
            <p:ph type="body" sz="quarter" idx="17"/>
          </p:nvPr>
        </p:nvSpPr>
        <p:spPr>
          <a:xfrm>
            <a:off x="847643" y="3950115"/>
            <a:ext cx="1915222" cy="360000"/>
          </a:xfrm>
        </p:spPr>
        <p:txBody>
          <a:bodyPr rtlCol="0"/>
          <a:lstStyle/>
          <a:p>
            <a:pPr rtl="0"/>
            <a:r>
              <a:rPr lang="es-ES" dirty="0" smtClean="0">
                <a:latin typeface="Arial" panose="020B0604020202020204" pitchFamily="34" charset="0"/>
                <a:cs typeface="Arial" panose="020B0604020202020204" pitchFamily="34" charset="0"/>
              </a:rPr>
              <a:t>Mercado</a:t>
            </a:r>
            <a:endParaRPr lang="es-ES" dirty="0">
              <a:latin typeface="Arial" panose="020B0604020202020204" pitchFamily="34" charset="0"/>
              <a:cs typeface="Arial" panose="020B0604020202020204" pitchFamily="34" charset="0"/>
            </a:endParaRPr>
          </a:p>
        </p:txBody>
      </p:sp>
      <p:sp>
        <p:nvSpPr>
          <p:cNvPr id="6" name="Marcador de texto 5">
            <a:extLst>
              <a:ext uri="{FF2B5EF4-FFF2-40B4-BE49-F238E27FC236}">
                <a16:creationId xmlns:a16="http://schemas.microsoft.com/office/drawing/2014/main" id="{0BC44B71-63BE-418A-A82A-64402026207E}"/>
              </a:ext>
            </a:extLst>
          </p:cNvPr>
          <p:cNvSpPr>
            <a:spLocks noGrp="1"/>
          </p:cNvSpPr>
          <p:nvPr>
            <p:ph type="body" sz="quarter" idx="18"/>
          </p:nvPr>
        </p:nvSpPr>
        <p:spPr/>
        <p:txBody>
          <a:bodyPr rtlCol="0"/>
          <a:lstStyle/>
          <a:p>
            <a:pPr rtl="0"/>
            <a:r>
              <a:rPr lang="es-ES" dirty="0" smtClean="0">
                <a:latin typeface="Arial" panose="020B0604020202020204" pitchFamily="34" charset="0"/>
                <a:cs typeface="Arial" panose="020B0604020202020204" pitchFamily="34" charset="0"/>
              </a:rPr>
              <a:t>Preparación necesaria y mejoramiento del sistema de gestión</a:t>
            </a:r>
            <a:endParaRPr lang="es-ES" noProof="1">
              <a:latin typeface="Arial" panose="020B0604020202020204" pitchFamily="34" charset="0"/>
              <a:cs typeface="Arial" panose="020B0604020202020204" pitchFamily="34" charset="0"/>
            </a:endParaRPr>
          </a:p>
          <a:p>
            <a:pPr rtl="0"/>
            <a:endParaRPr lang="es-ES" dirty="0"/>
          </a:p>
        </p:txBody>
      </p:sp>
      <p:pic>
        <p:nvPicPr>
          <p:cNvPr id="43" name="Marcador de posición de imagen 42" descr="Monedas">
            <a:extLst>
              <a:ext uri="{FF2B5EF4-FFF2-40B4-BE49-F238E27FC236}">
                <a16:creationId xmlns:a16="http://schemas.microsoft.com/office/drawing/2014/main" id="{869A15CA-3DF8-417D-B9D8-F994D15851BB}"/>
              </a:ext>
            </a:extLst>
          </p:cNvPr>
          <p:cNvPicPr>
            <a:picLocks noGrp="1" noChangeAspect="1"/>
          </p:cNvPicPr>
          <p:nvPr>
            <p:ph type="pic" sz="quarter" idx="47"/>
          </p:nvPr>
        </p:nvPicPr>
        <p:blipFill>
          <a:blip r:embed="rId5" cstate="screen">
            <a:biLevel thresh="25000"/>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p:pic>
      <p:sp>
        <p:nvSpPr>
          <p:cNvPr id="9" name="Marcador de texto 8">
            <a:extLst>
              <a:ext uri="{FF2B5EF4-FFF2-40B4-BE49-F238E27FC236}">
                <a16:creationId xmlns:a16="http://schemas.microsoft.com/office/drawing/2014/main" id="{CEFFF724-CE30-4C63-A086-DF05C2777EC1}"/>
              </a:ext>
            </a:extLst>
          </p:cNvPr>
          <p:cNvSpPr>
            <a:spLocks noGrp="1"/>
          </p:cNvSpPr>
          <p:nvPr>
            <p:ph type="body" sz="quarter" idx="33"/>
          </p:nvPr>
        </p:nvSpPr>
        <p:spPr/>
        <p:txBody>
          <a:bodyPr rtlCol="0"/>
          <a:lstStyle/>
          <a:p>
            <a:pPr rtl="0"/>
            <a:r>
              <a:rPr lang="es-ES" dirty="0">
                <a:latin typeface="Arial" panose="020B0604020202020204" pitchFamily="34" charset="0"/>
                <a:cs typeface="Arial" panose="020B0604020202020204" pitchFamily="34" charset="0"/>
              </a:rPr>
              <a:t>Finanzas</a:t>
            </a:r>
          </a:p>
        </p:txBody>
      </p:sp>
      <p:sp>
        <p:nvSpPr>
          <p:cNvPr id="10" name="Marcador de texto 9">
            <a:extLst>
              <a:ext uri="{FF2B5EF4-FFF2-40B4-BE49-F238E27FC236}">
                <a16:creationId xmlns:a16="http://schemas.microsoft.com/office/drawing/2014/main" id="{AA64044E-682B-419B-AB70-118D0597C64C}"/>
              </a:ext>
            </a:extLst>
          </p:cNvPr>
          <p:cNvSpPr>
            <a:spLocks noGrp="1"/>
          </p:cNvSpPr>
          <p:nvPr>
            <p:ph type="body" sz="quarter" idx="34"/>
          </p:nvPr>
        </p:nvSpPr>
        <p:spPr/>
        <p:txBody>
          <a:bodyPr rtlCol="0"/>
          <a:lstStyle/>
          <a:p>
            <a:pPr rtl="0"/>
            <a:r>
              <a:rPr lang="es-ES" dirty="0" smtClean="0">
                <a:latin typeface="Arial" panose="020B0604020202020204" pitchFamily="34" charset="0"/>
                <a:cs typeface="Arial" panose="020B0604020202020204" pitchFamily="34" charset="0"/>
              </a:rPr>
              <a:t>No to</a:t>
            </a:r>
            <a:r>
              <a:rPr lang="es-ES" noProof="1" smtClean="0">
                <a:latin typeface="Arial" panose="020B0604020202020204" pitchFamily="34" charset="0"/>
                <a:cs typeface="Arial" panose="020B0604020202020204" pitchFamily="34" charset="0"/>
              </a:rPr>
              <a:t>das las empresas cuentan con el financiamiento adecuado para la adquisición tecnológica </a:t>
            </a:r>
            <a:r>
              <a:rPr lang="es-ES" noProof="1" smtClean="0">
                <a:latin typeface="Arial" panose="020B0604020202020204" pitchFamily="34" charset="0"/>
                <a:cs typeface="Arial" panose="020B0604020202020204" pitchFamily="34" charset="0"/>
              </a:rPr>
              <a:t> </a:t>
            </a:r>
            <a:endParaRPr lang="es-ES" noProof="1">
              <a:latin typeface="Arial" panose="020B0604020202020204" pitchFamily="34" charset="0"/>
              <a:cs typeface="Arial" panose="020B0604020202020204" pitchFamily="34" charset="0"/>
            </a:endParaRPr>
          </a:p>
          <a:p>
            <a:pPr rtl="0"/>
            <a:endParaRPr lang="es-ES" dirty="0"/>
          </a:p>
        </p:txBody>
      </p:sp>
      <p:pic>
        <p:nvPicPr>
          <p:cNvPr id="45" name="Marcador de posición de imagen 44" descr="Apretón de manos">
            <a:extLst>
              <a:ext uri="{FF2B5EF4-FFF2-40B4-BE49-F238E27FC236}">
                <a16:creationId xmlns:a16="http://schemas.microsoft.com/office/drawing/2014/main" id="{D18F8380-4F68-4979-BEC0-C897519AD437}"/>
              </a:ext>
            </a:extLst>
          </p:cNvPr>
          <p:cNvPicPr>
            <a:picLocks noGrp="1" noChangeAspect="1"/>
          </p:cNvPicPr>
          <p:nvPr>
            <p:ph type="pic" sz="quarter" idx="48"/>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p:pic>
      <p:sp>
        <p:nvSpPr>
          <p:cNvPr id="12" name="Marcador de texto 11">
            <a:extLst>
              <a:ext uri="{FF2B5EF4-FFF2-40B4-BE49-F238E27FC236}">
                <a16:creationId xmlns:a16="http://schemas.microsoft.com/office/drawing/2014/main" id="{F2739695-B49F-491F-9573-F501246A7F48}"/>
              </a:ext>
            </a:extLst>
          </p:cNvPr>
          <p:cNvSpPr>
            <a:spLocks noGrp="1"/>
          </p:cNvSpPr>
          <p:nvPr>
            <p:ph type="body" sz="quarter" idx="35"/>
          </p:nvPr>
        </p:nvSpPr>
        <p:spPr/>
        <p:txBody>
          <a:bodyPr rtlCol="0"/>
          <a:lstStyle/>
          <a:p>
            <a:pPr rtl="0"/>
            <a:r>
              <a:rPr lang="es-ES" dirty="0">
                <a:latin typeface="Arial" panose="020B0604020202020204" pitchFamily="34" charset="0"/>
                <a:cs typeface="Arial" panose="020B0604020202020204" pitchFamily="34" charset="0"/>
              </a:rPr>
              <a:t>Confianza</a:t>
            </a:r>
          </a:p>
        </p:txBody>
      </p:sp>
      <p:sp>
        <p:nvSpPr>
          <p:cNvPr id="13" name="Marcador de texto 12">
            <a:extLst>
              <a:ext uri="{FF2B5EF4-FFF2-40B4-BE49-F238E27FC236}">
                <a16:creationId xmlns:a16="http://schemas.microsoft.com/office/drawing/2014/main" id="{59357458-973E-473B-B43E-428D949A39C2}"/>
              </a:ext>
            </a:extLst>
          </p:cNvPr>
          <p:cNvSpPr>
            <a:spLocks noGrp="1"/>
          </p:cNvSpPr>
          <p:nvPr>
            <p:ph type="body" sz="quarter" idx="36"/>
          </p:nvPr>
        </p:nvSpPr>
        <p:spPr/>
        <p:txBody>
          <a:bodyPr rtlCol="0"/>
          <a:lstStyle/>
          <a:p>
            <a:r>
              <a:rPr lang="es-ES" dirty="0">
                <a:latin typeface="Arial" panose="020B0604020202020204" pitchFamily="34" charset="0"/>
                <a:cs typeface="Arial" panose="020B0604020202020204" pitchFamily="34" charset="0"/>
              </a:rPr>
              <a:t>B</a:t>
            </a:r>
            <a:r>
              <a:rPr lang="es-ES" dirty="0" smtClean="0">
                <a:latin typeface="Arial" panose="020B0604020202020204" pitchFamily="34" charset="0"/>
                <a:cs typeface="Arial" panose="020B0604020202020204" pitchFamily="34" charset="0"/>
              </a:rPr>
              <a:t>rindar </a:t>
            </a:r>
            <a:r>
              <a:rPr lang="es-ES" dirty="0">
                <a:latin typeface="Arial" panose="020B0604020202020204" pitchFamily="34" charset="0"/>
                <a:cs typeface="Arial" panose="020B0604020202020204" pitchFamily="34" charset="0"/>
              </a:rPr>
              <a:t>soluciones que cumplan tanto con exigencias comerciales y sociales </a:t>
            </a:r>
            <a:endParaRPr lang="es-ES" dirty="0">
              <a:latin typeface="Arial" panose="020B0604020202020204" pitchFamily="34" charset="0"/>
              <a:cs typeface="Arial" panose="020B0604020202020204" pitchFamily="34" charset="0"/>
            </a:endParaRPr>
          </a:p>
        </p:txBody>
      </p:sp>
      <p:pic>
        <p:nvPicPr>
          <p:cNvPr id="47" name="Marcador de posición de imagen 46" descr="Etiqueta">
            <a:extLst>
              <a:ext uri="{FF2B5EF4-FFF2-40B4-BE49-F238E27FC236}">
                <a16:creationId xmlns:a16="http://schemas.microsoft.com/office/drawing/2014/main" id="{3B1C03DA-0209-4A1A-96AE-B3FF2B5F7533}"/>
              </a:ext>
            </a:extLst>
          </p:cNvPr>
          <p:cNvPicPr>
            <a:picLocks noGrp="1" noChangeAspect="1"/>
          </p:cNvPicPr>
          <p:nvPr>
            <p:ph type="pic" sz="quarter" idx="49"/>
          </p:nvPr>
        </p:nvPicPr>
        <p:blipFill>
          <a:blip r:embed="rId9">
            <a:biLevel thresh="25000"/>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a:fillRect/>
          </a:stretch>
        </p:blipFill>
        <p:spPr/>
      </p:pic>
      <p:sp>
        <p:nvSpPr>
          <p:cNvPr id="15" name="Marcador de texto 14">
            <a:extLst>
              <a:ext uri="{FF2B5EF4-FFF2-40B4-BE49-F238E27FC236}">
                <a16:creationId xmlns:a16="http://schemas.microsoft.com/office/drawing/2014/main" id="{4C4406D0-E93A-4D4A-882C-3D100622979A}"/>
              </a:ext>
            </a:extLst>
          </p:cNvPr>
          <p:cNvSpPr>
            <a:spLocks noGrp="1"/>
          </p:cNvSpPr>
          <p:nvPr>
            <p:ph type="body" sz="quarter" idx="37"/>
          </p:nvPr>
        </p:nvSpPr>
        <p:spPr/>
        <p:txBody>
          <a:bodyPr rtlCol="0"/>
          <a:lstStyle/>
          <a:p>
            <a:pPr rtl="0"/>
            <a:r>
              <a:rPr lang="es-ES" sz="1600" dirty="0">
                <a:latin typeface="Arial" panose="020B0604020202020204" pitchFamily="34" charset="0"/>
                <a:cs typeface="Arial" panose="020B0604020202020204" pitchFamily="34" charset="0"/>
              </a:rPr>
              <a:t>N</a:t>
            </a:r>
            <a:r>
              <a:rPr lang="es-ES" sz="1600" dirty="0" smtClean="0">
                <a:latin typeface="Arial" panose="020B0604020202020204" pitchFamily="34" charset="0"/>
                <a:cs typeface="Arial" panose="020B0604020202020204" pitchFamily="34" charset="0"/>
              </a:rPr>
              <a:t>ormativas a nivel nacional</a:t>
            </a:r>
            <a:endParaRPr lang="es-ES" sz="1600" dirty="0">
              <a:latin typeface="Arial" panose="020B0604020202020204" pitchFamily="34" charset="0"/>
              <a:cs typeface="Arial" panose="020B0604020202020204" pitchFamily="34" charset="0"/>
            </a:endParaRPr>
          </a:p>
        </p:txBody>
      </p:sp>
      <p:sp>
        <p:nvSpPr>
          <p:cNvPr id="16" name="Marcador de texto 15">
            <a:extLst>
              <a:ext uri="{FF2B5EF4-FFF2-40B4-BE49-F238E27FC236}">
                <a16:creationId xmlns:a16="http://schemas.microsoft.com/office/drawing/2014/main" id="{820792B4-5A57-43A7-8C75-3B4261EE86DE}"/>
              </a:ext>
            </a:extLst>
          </p:cNvPr>
          <p:cNvSpPr>
            <a:spLocks noGrp="1"/>
          </p:cNvSpPr>
          <p:nvPr>
            <p:ph type="body" sz="quarter" idx="38"/>
          </p:nvPr>
        </p:nvSpPr>
        <p:spPr/>
        <p:txBody>
          <a:bodyPr rtlCol="0"/>
          <a:lstStyle/>
          <a:p>
            <a:r>
              <a:rPr lang="es-ES" dirty="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A </a:t>
            </a:r>
            <a:r>
              <a:rPr lang="es-ES" dirty="0">
                <a:latin typeface="Arial" panose="020B0604020202020204" pitchFamily="34" charset="0"/>
                <a:cs typeface="Arial" panose="020B0604020202020204" pitchFamily="34" charset="0"/>
              </a:rPr>
              <a:t>nivel nacional el 32,37% son adaptadas y el 63,67% son adoptadas</a:t>
            </a:r>
            <a:endParaRPr lang="es-ES" dirty="0">
              <a:latin typeface="Arial" panose="020B0604020202020204" pitchFamily="34" charset="0"/>
              <a:cs typeface="Arial" panose="020B0604020202020204" pitchFamily="34" charset="0"/>
            </a:endParaRPr>
          </a:p>
        </p:txBody>
      </p:sp>
      <p:pic>
        <p:nvPicPr>
          <p:cNvPr id="49" name="Marcador de posición de imagen 48" descr="Gráfico de barras">
            <a:extLst>
              <a:ext uri="{FF2B5EF4-FFF2-40B4-BE49-F238E27FC236}">
                <a16:creationId xmlns:a16="http://schemas.microsoft.com/office/drawing/2014/main" id="{B216FC82-4CDA-4982-85CF-C693A432A28E}"/>
              </a:ext>
            </a:extLst>
          </p:cNvPr>
          <p:cNvPicPr>
            <a:picLocks noGrp="1" noChangeAspect="1"/>
          </p:cNvPicPr>
          <p:nvPr>
            <p:ph type="pic" sz="quarter" idx="50"/>
          </p:nvPr>
        </p:nvPicPr>
        <p:blipFill>
          <a:blip r:embed="rId11" cstate="screen">
            <a:biLevel thresh="25000"/>
            <a:extLst>
              <a:ext uri="{28A0092B-C50C-407E-A947-70E740481C1C}">
                <a14:useLocalDpi xmlns:a14="http://schemas.microsoft.com/office/drawing/2010/main"/>
              </a:ext>
              <a:ext uri="{96DAC541-7B7A-43D3-8B79-37D633B846F1}">
                <asvg:svgBlip xmlns="" xmlns:asvg="http://schemas.microsoft.com/office/drawing/2016/SVG/main" r:embed="rId12"/>
              </a:ext>
            </a:extLst>
          </a:blip>
          <a:srcRect/>
          <a:stretch>
            <a:fillRect/>
          </a:stretch>
        </p:blipFill>
        <p:spPr/>
      </p:pic>
      <p:sp>
        <p:nvSpPr>
          <p:cNvPr id="18" name="Marcador de texto 17">
            <a:extLst>
              <a:ext uri="{FF2B5EF4-FFF2-40B4-BE49-F238E27FC236}">
                <a16:creationId xmlns:a16="http://schemas.microsoft.com/office/drawing/2014/main" id="{448350F0-9CCA-4F7C-98E8-BC7969FD399D}"/>
              </a:ext>
            </a:extLst>
          </p:cNvPr>
          <p:cNvSpPr>
            <a:spLocks noGrp="1"/>
          </p:cNvSpPr>
          <p:nvPr>
            <p:ph type="body" sz="quarter" idx="39"/>
          </p:nvPr>
        </p:nvSpPr>
        <p:spPr/>
        <p:txBody>
          <a:bodyPr rtlCol="0"/>
          <a:lstStyle/>
          <a:p>
            <a:pPr rtl="0"/>
            <a:r>
              <a:rPr lang="es-ES" sz="1600" dirty="0" smtClean="0">
                <a:latin typeface="Arial" panose="020B0604020202020204" pitchFamily="34" charset="0"/>
                <a:cs typeface="Arial" panose="020B0604020202020204" pitchFamily="34" charset="0"/>
              </a:rPr>
              <a:t>Registros en Santo Domingo </a:t>
            </a:r>
            <a:endParaRPr lang="es-ES" sz="1600" dirty="0">
              <a:latin typeface="Arial" panose="020B0604020202020204" pitchFamily="34" charset="0"/>
              <a:cs typeface="Arial" panose="020B0604020202020204" pitchFamily="34" charset="0"/>
            </a:endParaRPr>
          </a:p>
        </p:txBody>
      </p:sp>
      <p:sp>
        <p:nvSpPr>
          <p:cNvPr id="19" name="Marcador de texto 18">
            <a:extLst>
              <a:ext uri="{FF2B5EF4-FFF2-40B4-BE49-F238E27FC236}">
                <a16:creationId xmlns:a16="http://schemas.microsoft.com/office/drawing/2014/main" id="{4FD8E4F9-1B84-4707-95BE-9EC53D7ACB9D}"/>
              </a:ext>
            </a:extLst>
          </p:cNvPr>
          <p:cNvSpPr>
            <a:spLocks noGrp="1"/>
          </p:cNvSpPr>
          <p:nvPr>
            <p:ph type="body" sz="quarter" idx="40"/>
          </p:nvPr>
        </p:nvSpPr>
        <p:spPr/>
        <p:txBody>
          <a:bodyPr rtlCol="0"/>
          <a:lstStyle/>
          <a:p>
            <a:r>
              <a:rPr lang="es-ES" dirty="0">
                <a:latin typeface="Arial" panose="020B0604020202020204" pitchFamily="34" charset="0"/>
                <a:cs typeface="Arial" panose="020B0604020202020204" pitchFamily="34" charset="0"/>
              </a:rPr>
              <a:t>A</a:t>
            </a:r>
            <a:r>
              <a:rPr lang="es-ES" dirty="0" smtClean="0">
                <a:latin typeface="Arial" panose="020B0604020202020204" pitchFamily="34" charset="0"/>
                <a:cs typeface="Arial" panose="020B0604020202020204" pitchFamily="34" charset="0"/>
              </a:rPr>
              <a:t>l </a:t>
            </a:r>
            <a:r>
              <a:rPr lang="es-ES" dirty="0">
                <a:latin typeface="Arial" panose="020B0604020202020204" pitchFamily="34" charset="0"/>
                <a:cs typeface="Arial" panose="020B0604020202020204" pitchFamily="34" charset="0"/>
              </a:rPr>
              <a:t>menos un 35% han implementado </a:t>
            </a:r>
            <a:r>
              <a:rPr lang="es-ES" dirty="0" smtClean="0">
                <a:latin typeface="Arial" panose="020B0604020202020204" pitchFamily="34" charset="0"/>
                <a:cs typeface="Arial" panose="020B0604020202020204" pitchFamily="34" charset="0"/>
              </a:rPr>
              <a:t>un plan </a:t>
            </a:r>
            <a:r>
              <a:rPr lang="es-ES" dirty="0">
                <a:latin typeface="Arial" panose="020B0604020202020204" pitchFamily="34" charset="0"/>
                <a:cs typeface="Arial" panose="020B0604020202020204" pitchFamily="34" charset="0"/>
              </a:rPr>
              <a:t>HACCP</a:t>
            </a:r>
            <a:endParaRPr lang="es-ES" dirty="0">
              <a:latin typeface="Arial" panose="020B0604020202020204" pitchFamily="34" charset="0"/>
              <a:cs typeface="Arial" panose="020B0604020202020204" pitchFamily="34" charset="0"/>
            </a:endParaRPr>
          </a:p>
        </p:txBody>
      </p:sp>
      <p:sp>
        <p:nvSpPr>
          <p:cNvPr id="32" name="Marcador de número de diapositiva 31">
            <a:extLst>
              <a:ext uri="{FF2B5EF4-FFF2-40B4-BE49-F238E27FC236}">
                <a16:creationId xmlns:a16="http://schemas.microsoft.com/office/drawing/2014/main" id="{E612258B-809C-4937-88CC-45880B3C8264}"/>
              </a:ext>
            </a:extLst>
          </p:cNvPr>
          <p:cNvSpPr>
            <a:spLocks noGrp="1"/>
          </p:cNvSpPr>
          <p:nvPr>
            <p:ph type="sldNum" sz="quarter" idx="52"/>
          </p:nvPr>
        </p:nvSpPr>
        <p:spPr/>
        <p:txBody>
          <a:bodyPr rtlCol="0"/>
          <a:lstStyle/>
          <a:p>
            <a:pPr rtl="0"/>
            <a:fld id="{B67B645E-C5E5-4727-B977-D372A0AA71D9}" type="slidenum">
              <a:rPr lang="es-ES" smtClean="0"/>
              <a:pPr rtl="0"/>
              <a:t>3</a:t>
            </a:fld>
            <a:endParaRPr lang="es-ES" dirty="0"/>
          </a:p>
        </p:txBody>
      </p:sp>
      <p:sp>
        <p:nvSpPr>
          <p:cNvPr id="3" name="Título 2">
            <a:extLst>
              <a:ext uri="{FF2B5EF4-FFF2-40B4-BE49-F238E27FC236}">
                <a16:creationId xmlns:a16="http://schemas.microsoft.com/office/drawing/2014/main" id="{0DED61FF-98D7-468C-A710-A0E65FFCFDD7}"/>
              </a:ext>
            </a:extLst>
          </p:cNvPr>
          <p:cNvSpPr>
            <a:spLocks noGrp="1"/>
          </p:cNvSpPr>
          <p:nvPr>
            <p:ph type="title"/>
          </p:nvPr>
        </p:nvSpPr>
        <p:spPr/>
        <p:txBody>
          <a:bodyPr rtlCol="0"/>
          <a:lstStyle/>
          <a:p>
            <a:pPr rtl="0"/>
            <a:r>
              <a:rPr lang="es-ES" dirty="0" smtClean="0">
                <a:latin typeface="Arial" panose="020B0604020202020204" pitchFamily="34" charset="0"/>
                <a:cs typeface="Arial" panose="020B0604020202020204" pitchFamily="34" charset="0"/>
              </a:rPr>
              <a:t>El problema de las empresas agroalimentarias</a:t>
            </a:r>
            <a:endParaRPr lang="es-ES" dirty="0">
              <a:latin typeface="Arial" panose="020B0604020202020204" pitchFamily="34" charset="0"/>
              <a:cs typeface="Arial" panose="020B0604020202020204" pitchFamily="34" charset="0"/>
            </a:endParaRPr>
          </a:p>
        </p:txBody>
      </p:sp>
      <p:pic>
        <p:nvPicPr>
          <p:cNvPr id="20" name="Imagen 19"/>
          <p:cNvPicPr>
            <a:picLocks noChangeAspect="1"/>
          </p:cNvPicPr>
          <p:nvPr/>
        </p:nvPicPr>
        <p:blipFill rotWithShape="1">
          <a:blip r:embed="rId13"/>
          <a:srcRect l="6728" t="20371" r="9616" b="26697"/>
          <a:stretch/>
        </p:blipFill>
        <p:spPr>
          <a:xfrm>
            <a:off x="10017793" y="6297870"/>
            <a:ext cx="1667039" cy="463104"/>
          </a:xfrm>
          <a:prstGeom prst="rect">
            <a:avLst/>
          </a:prstGeom>
        </p:spPr>
      </p:pic>
    </p:spTree>
    <p:extLst>
      <p:ext uri="{BB962C8B-B14F-4D97-AF65-F5344CB8AC3E}">
        <p14:creationId xmlns:p14="http://schemas.microsoft.com/office/powerpoint/2010/main" val="27126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8DBCB88-247D-49E4-8FCA-2BC56F1AE0E0}"/>
              </a:ext>
            </a:extLst>
          </p:cNvPr>
          <p:cNvSpPr>
            <a:spLocks noGrp="1"/>
          </p:cNvSpPr>
          <p:nvPr>
            <p:ph type="sldNum" sz="quarter" idx="11"/>
          </p:nvPr>
        </p:nvSpPr>
        <p:spPr/>
        <p:txBody>
          <a:bodyPr rtlCol="0"/>
          <a:lstStyle/>
          <a:p>
            <a:pPr rtl="0"/>
            <a:fld id="{B67B645E-C5E5-4727-B977-D372A0AA71D9}" type="slidenum">
              <a:rPr lang="es-ES" smtClean="0"/>
              <a:pPr rtl="0"/>
              <a:t>30</a:t>
            </a:fld>
            <a:endParaRPr lang="es-ES" dirty="0"/>
          </a:p>
        </p:txBody>
      </p:sp>
      <p:pic>
        <p:nvPicPr>
          <p:cNvPr id="3" name="Imagen 2"/>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5" name="Rectángulo 4"/>
          <p:cNvSpPr/>
          <p:nvPr/>
        </p:nvSpPr>
        <p:spPr>
          <a:xfrm>
            <a:off x="265612" y="989955"/>
            <a:ext cx="10054046" cy="507831"/>
          </a:xfrm>
          <a:prstGeom prst="rect">
            <a:avLst/>
          </a:prstGeom>
        </p:spPr>
        <p:txBody>
          <a:bodyPr wrap="squar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Frecuencia de las precauciones que toman los manipuladores para evitar la contaminación  </a:t>
            </a:r>
            <a:endParaRPr lang="en-US" b="1" dirty="0">
              <a:latin typeface="Arial" panose="020B0604020202020204" pitchFamily="34" charset="0"/>
              <a:ea typeface="Calibri" panose="020F0502020204030204"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1237178472"/>
              </p:ext>
            </p:extLst>
          </p:nvPr>
        </p:nvGraphicFramePr>
        <p:xfrm>
          <a:off x="1874043" y="1834404"/>
          <a:ext cx="8445615" cy="1851848"/>
        </p:xfrm>
        <a:graphic>
          <a:graphicData uri="http://schemas.openxmlformats.org/drawingml/2006/table">
            <a:tbl>
              <a:tblPr firstRow="1" firstCol="1" bandRow="1"/>
              <a:tblGrid>
                <a:gridCol w="4404492">
                  <a:extLst>
                    <a:ext uri="{9D8B030D-6E8A-4147-A177-3AD203B41FA5}">
                      <a16:colId xmlns:a16="http://schemas.microsoft.com/office/drawing/2014/main" val="3371600607"/>
                    </a:ext>
                  </a:extLst>
                </a:gridCol>
                <a:gridCol w="1833500">
                  <a:extLst>
                    <a:ext uri="{9D8B030D-6E8A-4147-A177-3AD203B41FA5}">
                      <a16:colId xmlns:a16="http://schemas.microsoft.com/office/drawing/2014/main" val="4251371301"/>
                    </a:ext>
                  </a:extLst>
                </a:gridCol>
                <a:gridCol w="2207623">
                  <a:extLst>
                    <a:ext uri="{9D8B030D-6E8A-4147-A177-3AD203B41FA5}">
                      <a16:colId xmlns:a16="http://schemas.microsoft.com/office/drawing/2014/main" val="1035679637"/>
                    </a:ext>
                  </a:extLst>
                </a:gridCol>
              </a:tblGrid>
              <a:tr h="631862">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Tendencia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 Acumulado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383475"/>
                  </a:ext>
                </a:extLst>
              </a:tr>
              <a:tr h="416717">
                <a:tc>
                  <a:txBody>
                    <a:bodyPr/>
                    <a:lstStyle/>
                    <a:p>
                      <a:pPr marL="457200">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Manipulación correcta del producto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indent="450215">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indent="450215">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6897668"/>
                  </a:ext>
                </a:extLst>
              </a:tr>
              <a:tr h="416717">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Manipulación incorrecta del producto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542121671"/>
                  </a:ext>
                </a:extLst>
              </a:tr>
              <a:tr h="308411">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457200" indent="450215">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6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603493"/>
                  </a:ext>
                </a:extLst>
              </a:tr>
            </a:tbl>
          </a:graphicData>
        </a:graphic>
      </p:graphicFrame>
      <p:graphicFrame>
        <p:nvGraphicFramePr>
          <p:cNvPr id="12" name="Diagrama 11"/>
          <p:cNvGraphicFramePr/>
          <p:nvPr>
            <p:extLst>
              <p:ext uri="{D42A27DB-BD31-4B8C-83A1-F6EECF244321}">
                <p14:modId xmlns:p14="http://schemas.microsoft.com/office/powerpoint/2010/main" val="4142090043"/>
              </p:ext>
            </p:extLst>
          </p:nvPr>
        </p:nvGraphicFramePr>
        <p:xfrm>
          <a:off x="908595" y="4022870"/>
          <a:ext cx="10160000" cy="3133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400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número de diapositiva 17">
            <a:extLst>
              <a:ext uri="{FF2B5EF4-FFF2-40B4-BE49-F238E27FC236}">
                <a16:creationId xmlns:a16="http://schemas.microsoft.com/office/drawing/2014/main" id="{C5ADA44E-F9BC-4E0D-B323-27D643553A97}"/>
              </a:ext>
            </a:extLst>
          </p:cNvPr>
          <p:cNvSpPr>
            <a:spLocks noGrp="1"/>
          </p:cNvSpPr>
          <p:nvPr>
            <p:ph type="sldNum" sz="quarter" idx="20"/>
          </p:nvPr>
        </p:nvSpPr>
        <p:spPr/>
        <p:txBody>
          <a:bodyPr rtlCol="0"/>
          <a:lstStyle/>
          <a:p>
            <a:pPr algn="ctr" rtl="0"/>
            <a:fld id="{B67B645E-C5E5-4727-B977-D372A0AA71D9}" type="slidenum">
              <a:rPr lang="es-ES" smtClean="0"/>
              <a:pPr algn="ctr" rtl="0"/>
              <a:t>31</a:t>
            </a:fld>
            <a:endParaRPr lang="es-ES" dirty="0"/>
          </a:p>
        </p:txBody>
      </p:sp>
      <p:pic>
        <p:nvPicPr>
          <p:cNvPr id="4" name="Imagen 3"/>
          <p:cNvPicPr>
            <a:picLocks noChangeAspect="1"/>
          </p:cNvPicPr>
          <p:nvPr/>
        </p:nvPicPr>
        <p:blipFill rotWithShape="1">
          <a:blip r:embed="rId4"/>
          <a:srcRect l="6728" t="20371" r="9616" b="26697"/>
          <a:stretch/>
        </p:blipFill>
        <p:spPr>
          <a:xfrm>
            <a:off x="9944343" y="6297870"/>
            <a:ext cx="1667039" cy="463104"/>
          </a:xfrm>
          <a:prstGeom prst="rect">
            <a:avLst/>
          </a:prstGeom>
        </p:spPr>
      </p:pic>
      <p:sp>
        <p:nvSpPr>
          <p:cNvPr id="2" name="Rectángulo 1"/>
          <p:cNvSpPr/>
          <p:nvPr/>
        </p:nvSpPr>
        <p:spPr>
          <a:xfrm>
            <a:off x="1156336" y="475008"/>
            <a:ext cx="3583032" cy="369332"/>
          </a:xfrm>
          <a:prstGeom prst="rect">
            <a:avLst/>
          </a:prstGeom>
        </p:spPr>
        <p:txBody>
          <a:bodyPr wrap="none">
            <a:spAutoFit/>
          </a:bodyPr>
          <a:lstStyle/>
          <a:p>
            <a:r>
              <a:rPr lang="es-ES" b="1" dirty="0">
                <a:latin typeface="Arial" panose="020B0604020202020204" pitchFamily="34" charset="0"/>
                <a:ea typeface="Calibri" panose="020F0502020204030204" pitchFamily="34" charset="0"/>
              </a:rPr>
              <a:t>Control de insectos y roedores</a:t>
            </a:r>
            <a:endParaRPr lang="en-US" dirty="0"/>
          </a:p>
        </p:txBody>
      </p:sp>
      <p:sp>
        <p:nvSpPr>
          <p:cNvPr id="3" name="Rectángulo 2"/>
          <p:cNvSpPr/>
          <p:nvPr/>
        </p:nvSpPr>
        <p:spPr>
          <a:xfrm>
            <a:off x="209248" y="1045839"/>
            <a:ext cx="5999719" cy="507831"/>
          </a:xfrm>
          <a:prstGeom prst="rect">
            <a:avLst/>
          </a:prstGeom>
        </p:spPr>
        <p:txBody>
          <a:bodyPr wrap="non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Frecuencia de las medidas de eliminación de plagas</a:t>
            </a:r>
            <a:endParaRPr lang="en-US" b="1" dirty="0">
              <a:latin typeface="Arial" panose="020B0604020202020204" pitchFamily="34" charset="0"/>
              <a:ea typeface="Calibri" panose="020F0502020204030204" pitchFamily="34"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1018554595"/>
              </p:ext>
            </p:extLst>
          </p:nvPr>
        </p:nvGraphicFramePr>
        <p:xfrm>
          <a:off x="2800568" y="1755169"/>
          <a:ext cx="8433243" cy="1962468"/>
        </p:xfrm>
        <a:graphic>
          <a:graphicData uri="http://schemas.openxmlformats.org/presentationml/2006/ole">
            <mc:AlternateContent xmlns:mc="http://schemas.openxmlformats.org/markup-compatibility/2006">
              <mc:Choice xmlns:v="urn:schemas-microsoft-com:vml" Requires="v">
                <p:oleObj spid="_x0000_s18437" name="Document" r:id="rId5" imgW="5485299" imgH="1276588" progId="Word.Document.12">
                  <p:embed/>
                </p:oleObj>
              </mc:Choice>
              <mc:Fallback>
                <p:oleObj name="Document" r:id="rId5" imgW="5485299" imgH="1276588" progId="Word.Document.12">
                  <p:embed/>
                  <p:pic>
                    <p:nvPicPr>
                      <p:cNvPr id="0" name=""/>
                      <p:cNvPicPr/>
                      <p:nvPr/>
                    </p:nvPicPr>
                    <p:blipFill>
                      <a:blip r:embed="rId6"/>
                      <a:stretch>
                        <a:fillRect/>
                      </a:stretch>
                    </p:blipFill>
                    <p:spPr>
                      <a:xfrm>
                        <a:off x="2800568" y="1755169"/>
                        <a:ext cx="8433243" cy="1962468"/>
                      </a:xfrm>
                      <a:prstGeom prst="rect">
                        <a:avLst/>
                      </a:prstGeom>
                    </p:spPr>
                  </p:pic>
                </p:oleObj>
              </mc:Fallback>
            </mc:AlternateContent>
          </a:graphicData>
        </a:graphic>
      </p:graphicFrame>
      <p:graphicFrame>
        <p:nvGraphicFramePr>
          <p:cNvPr id="10" name="Diagrama 9"/>
          <p:cNvGraphicFramePr/>
          <p:nvPr>
            <p:extLst>
              <p:ext uri="{D42A27DB-BD31-4B8C-83A1-F6EECF244321}">
                <p14:modId xmlns:p14="http://schemas.microsoft.com/office/powerpoint/2010/main" val="3556680531"/>
              </p:ext>
            </p:extLst>
          </p:nvPr>
        </p:nvGraphicFramePr>
        <p:xfrm>
          <a:off x="-156550" y="3211869"/>
          <a:ext cx="11885498" cy="30860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64605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id="{4051189A-387F-4321-8065-73672D658998}"/>
              </a:ext>
            </a:extLst>
          </p:cNvPr>
          <p:cNvSpPr>
            <a:spLocks noGrp="1"/>
          </p:cNvSpPr>
          <p:nvPr>
            <p:ph type="sldNum" sz="quarter" idx="63"/>
          </p:nvPr>
        </p:nvSpPr>
        <p:spPr/>
        <p:txBody>
          <a:bodyPr rtlCol="0"/>
          <a:lstStyle/>
          <a:p>
            <a:pPr algn="ctr" rtl="0"/>
            <a:fld id="{B67B645E-C5E5-4727-B977-D372A0AA71D9}" type="slidenum">
              <a:rPr lang="es-ES" smtClean="0"/>
              <a:pPr algn="ctr" rtl="0"/>
              <a:t>32</a:t>
            </a:fld>
            <a:endParaRPr lang="es-ES" dirty="0"/>
          </a:p>
        </p:txBody>
      </p:sp>
      <p:pic>
        <p:nvPicPr>
          <p:cNvPr id="4" name="Imagen 3"/>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3" name="Rectángulo 2"/>
          <p:cNvSpPr/>
          <p:nvPr/>
        </p:nvSpPr>
        <p:spPr>
          <a:xfrm>
            <a:off x="1129218" y="595955"/>
            <a:ext cx="2775119" cy="373757"/>
          </a:xfrm>
          <a:prstGeom prst="rect">
            <a:avLst/>
          </a:prstGeom>
        </p:spPr>
        <p:txBody>
          <a:bodyPr wrap="none">
            <a:spAutoFit/>
          </a:bodyPr>
          <a:lstStyle/>
          <a:p>
            <a:pPr marL="457200">
              <a:lnSpc>
                <a:spcPct val="107000"/>
              </a:lnSpc>
              <a:spcBef>
                <a:spcPts val="200"/>
              </a:spcBef>
              <a:spcAft>
                <a:spcPts val="0"/>
              </a:spcAft>
            </a:pPr>
            <a:r>
              <a:rPr lang="es-ES" b="1" dirty="0">
                <a:latin typeface="Arial" panose="020B0604020202020204" pitchFamily="34" charset="0"/>
                <a:ea typeface="Times New Roman" panose="02020603050405020304" pitchFamily="18" charset="0"/>
                <a:cs typeface="Times New Roman" panose="02020603050405020304" pitchFamily="18" charset="0"/>
              </a:rPr>
              <a:t>Sistema de rastreo </a:t>
            </a:r>
            <a:endParaRPr lang="en-US"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235132" y="1136154"/>
            <a:ext cx="5935599" cy="507831"/>
          </a:xfrm>
          <a:prstGeom prst="rect">
            <a:avLst/>
          </a:prstGeom>
        </p:spPr>
        <p:txBody>
          <a:bodyPr wrap="none">
            <a:spAutoFit/>
          </a:bodyPr>
          <a:lstStyle/>
          <a:p>
            <a:pPr indent="450215">
              <a:lnSpc>
                <a:spcPct val="150000"/>
              </a:lnSpc>
              <a:spcBef>
                <a:spcPts val="1200"/>
              </a:spcBef>
              <a:spcAft>
                <a:spcPts val="800"/>
              </a:spcAft>
            </a:pPr>
            <a:r>
              <a:rPr lang="es-ES" dirty="0">
                <a:latin typeface="Arial" panose="020B0604020202020204" pitchFamily="34" charset="0"/>
                <a:ea typeface="Calibri" panose="020F0502020204030204" pitchFamily="34" charset="0"/>
              </a:rPr>
              <a:t>Frecuencia del sistema de rastreo de los productos </a:t>
            </a:r>
            <a:endParaRPr lang="en-US" b="1" dirty="0">
              <a:latin typeface="Arial" panose="020B0604020202020204" pitchFamily="34" charset="0"/>
              <a:ea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037165164"/>
              </p:ext>
            </p:extLst>
          </p:nvPr>
        </p:nvGraphicFramePr>
        <p:xfrm>
          <a:off x="2411775" y="1946003"/>
          <a:ext cx="7517912" cy="1828800"/>
        </p:xfrm>
        <a:graphic>
          <a:graphicData uri="http://schemas.openxmlformats.org/drawingml/2006/table">
            <a:tbl>
              <a:tblPr firstRow="1" firstCol="1" bandRow="1"/>
              <a:tblGrid>
                <a:gridCol w="3501898">
                  <a:extLst>
                    <a:ext uri="{9D8B030D-6E8A-4147-A177-3AD203B41FA5}">
                      <a16:colId xmlns:a16="http://schemas.microsoft.com/office/drawing/2014/main" val="1706631952"/>
                    </a:ext>
                  </a:extLst>
                </a:gridCol>
                <a:gridCol w="1669662">
                  <a:extLst>
                    <a:ext uri="{9D8B030D-6E8A-4147-A177-3AD203B41FA5}">
                      <a16:colId xmlns:a16="http://schemas.microsoft.com/office/drawing/2014/main" val="3529847536"/>
                    </a:ext>
                  </a:extLst>
                </a:gridCol>
                <a:gridCol w="2346352">
                  <a:extLst>
                    <a:ext uri="{9D8B030D-6E8A-4147-A177-3AD203B41FA5}">
                      <a16:colId xmlns:a16="http://schemas.microsoft.com/office/drawing/2014/main" val="3859453987"/>
                    </a:ext>
                  </a:extLst>
                </a:gridCol>
              </a:tblGrid>
              <a:tr h="331572">
                <a:tc>
                  <a:txBody>
                    <a:bodyPr/>
                    <a:lstStyle/>
                    <a:p>
                      <a:pPr marL="457200" indent="450215">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Tendencia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Porcentaje Acumulado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95212"/>
                  </a:ext>
                </a:extLst>
              </a:tr>
              <a:tr h="331572">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Existe un sistema de rastreo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457200" indent="450215">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26397345"/>
                  </a:ext>
                </a:extLst>
              </a:tr>
              <a:tr h="331572">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existe un sistema de rastreo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457200">
                        <a:lnSpc>
                          <a:spcPct val="150000"/>
                        </a:lnSpc>
                        <a:spcAft>
                          <a:spcPts val="0"/>
                        </a:spcAft>
                      </a:pPr>
                      <a:r>
                        <a:rPr lang="es-E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457200" indent="450215">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645002661"/>
                  </a:ext>
                </a:extLst>
              </a:tr>
              <a:tr h="331572">
                <a:tc>
                  <a:txBody>
                    <a:bodyPr/>
                    <a:lstStyle/>
                    <a:p>
                      <a:pPr marL="457200" indent="450215">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457200">
                        <a:lnSpc>
                          <a:spcPct val="150000"/>
                        </a:lnSpc>
                        <a:spcAft>
                          <a:spcPts val="0"/>
                        </a:spcAft>
                      </a:pP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6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55265"/>
                  </a:ext>
                </a:extLst>
              </a:tr>
            </a:tbl>
          </a:graphicData>
        </a:graphic>
      </p:graphicFrame>
      <p:graphicFrame>
        <p:nvGraphicFramePr>
          <p:cNvPr id="7" name="Diagrama 6"/>
          <p:cNvGraphicFramePr/>
          <p:nvPr>
            <p:extLst>
              <p:ext uri="{D42A27DB-BD31-4B8C-83A1-F6EECF244321}">
                <p14:modId xmlns:p14="http://schemas.microsoft.com/office/powerpoint/2010/main" val="792163185"/>
              </p:ext>
            </p:extLst>
          </p:nvPr>
        </p:nvGraphicFramePr>
        <p:xfrm>
          <a:off x="1444171" y="4076821"/>
          <a:ext cx="9696948" cy="1919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7694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8DBCB88-247D-49E4-8FCA-2BC56F1AE0E0}"/>
              </a:ext>
            </a:extLst>
          </p:cNvPr>
          <p:cNvSpPr>
            <a:spLocks noGrp="1"/>
          </p:cNvSpPr>
          <p:nvPr>
            <p:ph type="sldNum" sz="quarter" idx="11"/>
          </p:nvPr>
        </p:nvSpPr>
        <p:spPr/>
        <p:txBody>
          <a:bodyPr rtlCol="0"/>
          <a:lstStyle/>
          <a:p>
            <a:pPr rtl="0"/>
            <a:fld id="{B67B645E-C5E5-4727-B977-D372A0AA71D9}" type="slidenum">
              <a:rPr lang="es-ES" smtClean="0"/>
              <a:pPr rtl="0"/>
              <a:t>33</a:t>
            </a:fld>
            <a:endParaRPr lang="es-ES" dirty="0"/>
          </a:p>
        </p:txBody>
      </p:sp>
      <p:pic>
        <p:nvPicPr>
          <p:cNvPr id="3" name="Imagen 2"/>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4" name="Rectángulo 3"/>
          <p:cNvSpPr/>
          <p:nvPr/>
        </p:nvSpPr>
        <p:spPr>
          <a:xfrm>
            <a:off x="0" y="530642"/>
            <a:ext cx="5332870" cy="373757"/>
          </a:xfrm>
          <a:prstGeom prst="rect">
            <a:avLst/>
          </a:prstGeom>
        </p:spPr>
        <p:txBody>
          <a:bodyPr wrap="none">
            <a:spAutoFit/>
          </a:bodyPr>
          <a:lstStyle/>
          <a:p>
            <a:pPr marL="457200" indent="450215">
              <a:lnSpc>
                <a:spcPct val="107000"/>
              </a:lnSpc>
              <a:spcBef>
                <a:spcPts val="1200"/>
              </a:spcBef>
              <a:spcAft>
                <a:spcPts val="0"/>
              </a:spcAft>
            </a:pPr>
            <a:r>
              <a:rPr lang="es-EC" b="1" kern="0" dirty="0">
                <a:latin typeface="Arial" panose="020B0604020202020204" pitchFamily="34" charset="0"/>
                <a:ea typeface="Times New Roman" panose="02020603050405020304" pitchFamily="18" charset="0"/>
                <a:cs typeface="Times New Roman" panose="02020603050405020304" pitchFamily="18" charset="0"/>
              </a:rPr>
              <a:t>Resumen de los resultados obtenidos </a:t>
            </a:r>
            <a:endParaRPr lang="en-US" sz="2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800638550"/>
              </p:ext>
            </p:extLst>
          </p:nvPr>
        </p:nvGraphicFramePr>
        <p:xfrm>
          <a:off x="1079992" y="648738"/>
          <a:ext cx="8864351" cy="5649132"/>
        </p:xfrm>
        <a:graphic>
          <a:graphicData uri="http://schemas.openxmlformats.org/drawingml/2006/table">
            <a:tbl>
              <a:tblPr/>
              <a:tblGrid>
                <a:gridCol w="5592185">
                  <a:extLst>
                    <a:ext uri="{9D8B030D-6E8A-4147-A177-3AD203B41FA5}">
                      <a16:colId xmlns:a16="http://schemas.microsoft.com/office/drawing/2014/main" val="1990432648"/>
                    </a:ext>
                  </a:extLst>
                </a:gridCol>
                <a:gridCol w="1113072">
                  <a:extLst>
                    <a:ext uri="{9D8B030D-6E8A-4147-A177-3AD203B41FA5}">
                      <a16:colId xmlns:a16="http://schemas.microsoft.com/office/drawing/2014/main" val="678281010"/>
                    </a:ext>
                  </a:extLst>
                </a:gridCol>
                <a:gridCol w="965558">
                  <a:extLst>
                    <a:ext uri="{9D8B030D-6E8A-4147-A177-3AD203B41FA5}">
                      <a16:colId xmlns:a16="http://schemas.microsoft.com/office/drawing/2014/main" val="3706108183"/>
                    </a:ext>
                  </a:extLst>
                </a:gridCol>
                <a:gridCol w="1193536">
                  <a:extLst>
                    <a:ext uri="{9D8B030D-6E8A-4147-A177-3AD203B41FA5}">
                      <a16:colId xmlns:a16="http://schemas.microsoft.com/office/drawing/2014/main" val="1072857221"/>
                    </a:ext>
                  </a:extLst>
                </a:gridCol>
              </a:tblGrid>
              <a:tr h="247831">
                <a:tc>
                  <a:txBody>
                    <a:bodyPr/>
                    <a:lstStyle/>
                    <a:p>
                      <a:pPr algn="ctr" fontAlgn="b"/>
                      <a:endParaRPr lang="en-US" sz="900" b="1" i="0" u="none" strike="noStrike" dirty="0">
                        <a:solidFill>
                          <a:srgbClr val="000000"/>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900" b="1" i="0" u="none" strike="noStrike">
                          <a:solidFill>
                            <a:srgbClr val="000000"/>
                          </a:solidFill>
                          <a:effectLst/>
                          <a:latin typeface="Arial" panose="020B0604020202020204" pitchFamily="34" charset="0"/>
                        </a:rPr>
                        <a:t>PORCENTAJE DE FRECUENCIA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1710324"/>
                  </a:ext>
                </a:extLst>
              </a:tr>
              <a:tr h="247831">
                <a:tc>
                  <a:txBody>
                    <a:bodyPr/>
                    <a:lstStyle/>
                    <a:p>
                      <a:pPr algn="ctr"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MENOR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MAYOR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SERIO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658459"/>
                  </a:ext>
                </a:extLst>
              </a:tr>
              <a:tr h="198265">
                <a:tc>
                  <a:txBody>
                    <a:bodyPr/>
                    <a:lstStyle/>
                    <a:p>
                      <a:pPr algn="ctr" fontAlgn="b"/>
                      <a:r>
                        <a:rPr lang="es-ES" sz="1200" b="0" i="0" u="none" strike="noStrike">
                          <a:solidFill>
                            <a:srgbClr val="000000"/>
                          </a:solidFill>
                          <a:effectLst/>
                          <a:latin typeface="Arial" panose="020B0604020202020204" pitchFamily="34" charset="0"/>
                        </a:rPr>
                        <a:t>Frecuencia de las características del producto, el empaque, el envase y el embalaje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38,10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33,33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419230"/>
                  </a:ext>
                </a:extLst>
              </a:tr>
              <a:tr h="210657">
                <a:tc>
                  <a:txBody>
                    <a:bodyPr/>
                    <a:lstStyle/>
                    <a:p>
                      <a:pPr algn="ctr" fontAlgn="b"/>
                      <a:r>
                        <a:rPr lang="es-ES" sz="1200" b="0" i="0" u="none" strike="noStrike">
                          <a:solidFill>
                            <a:srgbClr val="000000"/>
                          </a:solidFill>
                          <a:effectLst/>
                          <a:latin typeface="Arial" panose="020B0604020202020204" pitchFamily="34" charset="0"/>
                        </a:rPr>
                        <a:t>Empresas agroalimentarias que presentan diagrama de flujo según la normativa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30,95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52,38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075062"/>
                  </a:ext>
                </a:extLst>
              </a:tr>
              <a:tr h="346964">
                <a:tc rowSpan="2">
                  <a:txBody>
                    <a:bodyPr/>
                    <a:lstStyle/>
                    <a:p>
                      <a:pPr algn="ctr" fontAlgn="b"/>
                      <a:r>
                        <a:rPr lang="es-ES" sz="1200" b="0" i="0" u="none" strike="noStrike">
                          <a:solidFill>
                            <a:srgbClr val="000000"/>
                          </a:solidFill>
                          <a:effectLst/>
                          <a:latin typeface="Arial" panose="020B0604020202020204" pitchFamily="34" charset="0"/>
                        </a:rPr>
                        <a:t>Los peligros y factores de riesgo que presentan las empresas agroalimentarias no han sido identificados o reportados según el análisis de peligros del plan de HACCP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NO HAN SIDO IDENTIFICADOS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SI HAN SIDO IDENTIFICADOS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889499"/>
                  </a:ext>
                </a:extLst>
              </a:tr>
              <a:tr h="247831">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57,14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42,86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329963"/>
                  </a:ext>
                </a:extLst>
              </a:tr>
              <a:tr h="371747">
                <a:tc rowSpan="2">
                  <a:txBody>
                    <a:bodyPr/>
                    <a:lstStyle/>
                    <a:p>
                      <a:pPr algn="ctr" fontAlgn="b"/>
                      <a:r>
                        <a:rPr lang="es-ES" sz="1200" b="0" i="0" u="none" strike="noStrike">
                          <a:solidFill>
                            <a:srgbClr val="000000"/>
                          </a:solidFill>
                          <a:effectLst/>
                          <a:latin typeface="Arial" panose="020B0604020202020204" pitchFamily="34" charset="0"/>
                        </a:rPr>
                        <a:t>El personal  no ha sido capacitado acerca de los peligros y factores de riesgo del producto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PERSONAL NO CAPACITADO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PERSONAL CAPACITADO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193305"/>
                  </a:ext>
                </a:extLst>
              </a:tr>
              <a:tr h="247831">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59,52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44,48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022456"/>
                  </a:ext>
                </a:extLst>
              </a:tr>
              <a:tr h="247831">
                <a:tc rowSpan="2">
                  <a:txBody>
                    <a:bodyPr/>
                    <a:lstStyle/>
                    <a:p>
                      <a:pPr algn="ctr" fontAlgn="ctr"/>
                      <a:r>
                        <a:rPr lang="es-ES" sz="1200" b="0" i="0" u="none" strike="noStrike">
                          <a:solidFill>
                            <a:srgbClr val="000000"/>
                          </a:solidFill>
                          <a:effectLst/>
                          <a:latin typeface="Arial" panose="020B0604020202020204" pitchFamily="34" charset="0"/>
                        </a:rPr>
                        <a:t>El personal no comprende o no conoce la importancia de las medidas preventivas para la inocuidad de los productos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MENOR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MAYOR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SERIO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567392"/>
                  </a:ext>
                </a:extLst>
              </a:tr>
              <a:tr h="247831">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30,95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52,38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473546"/>
                  </a:ext>
                </a:extLst>
              </a:tr>
              <a:tr h="495662">
                <a:tc rowSpan="2">
                  <a:txBody>
                    <a:bodyPr/>
                    <a:lstStyle/>
                    <a:p>
                      <a:pPr algn="ctr" fontAlgn="ctr"/>
                      <a:r>
                        <a:rPr lang="es-ES" sz="1200" b="0" i="0" u="none" strike="noStrike" dirty="0">
                          <a:solidFill>
                            <a:srgbClr val="000000"/>
                          </a:solidFill>
                          <a:effectLst/>
                          <a:latin typeface="Arial" panose="020B0604020202020204" pitchFamily="34" charset="0"/>
                        </a:rPr>
                        <a:t>Los equipos no son adecuados, ni se encuentran calibrados para las mediciones especificadas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EQUIPOS ADECUADOS Y CALIBRADOS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PRESENTA CIERTOS EQUIPOS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NO PRESENTA EQUIPOS ADECUADOS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199329"/>
                  </a:ext>
                </a:extLst>
              </a:tr>
              <a:tr h="247831">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30,95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049000"/>
                  </a:ext>
                </a:extLst>
              </a:tr>
              <a:tr h="508054">
                <a:tc rowSpan="2">
                  <a:txBody>
                    <a:bodyPr/>
                    <a:lstStyle/>
                    <a:p>
                      <a:pPr algn="ctr" fontAlgn="ctr"/>
                      <a:r>
                        <a:rPr lang="es-ES" sz="1200" b="0" i="0" u="none" strike="noStrike">
                          <a:solidFill>
                            <a:srgbClr val="000000"/>
                          </a:solidFill>
                          <a:effectLst/>
                          <a:latin typeface="Arial" panose="020B0604020202020204" pitchFamily="34" charset="0"/>
                        </a:rPr>
                        <a:t>las técnicas de medición y muestreo no están homologadas, documentadas o actualizadas debidamente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REALIZAN TECNICAS DE MUESTREO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NO REALIZAN TECNICAS DE MUESTREO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861289"/>
                  </a:ext>
                </a:extLst>
              </a:tr>
              <a:tr h="247831">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44,04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55,96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250172"/>
                  </a:ext>
                </a:extLst>
              </a:tr>
              <a:tr h="329616">
                <a:tc rowSpan="2">
                  <a:txBody>
                    <a:bodyPr/>
                    <a:lstStyle/>
                    <a:p>
                      <a:pPr algn="ctr" fontAlgn="b"/>
                      <a:r>
                        <a:rPr lang="es-ES" sz="1200" b="0" i="0" u="none" strike="noStrike">
                          <a:solidFill>
                            <a:srgbClr val="000000"/>
                          </a:solidFill>
                          <a:effectLst/>
                          <a:latin typeface="Arial" panose="020B0604020202020204" pitchFamily="34" charset="0"/>
                        </a:rPr>
                        <a:t>Los registros de control en puntos críticos no están debidamente identificados y al día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TIENE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TIENE CIERTOS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NO TIENE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188887"/>
                  </a:ext>
                </a:extLst>
              </a:tr>
              <a:tr h="247831">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38,10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18348"/>
                  </a:ext>
                </a:extLst>
              </a:tr>
              <a:tr h="532837">
                <a:tc rowSpan="2">
                  <a:txBody>
                    <a:bodyPr/>
                    <a:lstStyle/>
                    <a:p>
                      <a:pPr algn="ctr" fontAlgn="b"/>
                      <a:r>
                        <a:rPr lang="es-ES" sz="1200" b="0" i="0" u="none" strike="noStrike" dirty="0">
                          <a:solidFill>
                            <a:srgbClr val="000000"/>
                          </a:solidFill>
                          <a:effectLst/>
                          <a:latin typeface="Arial" panose="020B0604020202020204" pitchFamily="34" charset="0"/>
                        </a:rPr>
                        <a:t>El personal no comprende los procedimientos técnicos de la validación y verificación del plan HACCP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EL PERSONAL COMPRENDE LOS PROCEDIMIENTOS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EL PERSONAL NO COMPRENDE LOS PROCEDIMIENTOS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578461"/>
                  </a:ext>
                </a:extLst>
              </a:tr>
              <a:tr h="247831">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47,62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52,38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488034"/>
                  </a:ext>
                </a:extLst>
              </a:tr>
            </a:tbl>
          </a:graphicData>
        </a:graphic>
      </p:graphicFrame>
    </p:spTree>
    <p:extLst>
      <p:ext uri="{BB962C8B-B14F-4D97-AF65-F5344CB8AC3E}">
        <p14:creationId xmlns:p14="http://schemas.microsoft.com/office/powerpoint/2010/main" val="397394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id="{4051189A-387F-4321-8065-73672D658998}"/>
              </a:ext>
            </a:extLst>
          </p:cNvPr>
          <p:cNvSpPr>
            <a:spLocks noGrp="1"/>
          </p:cNvSpPr>
          <p:nvPr>
            <p:ph type="sldNum" sz="quarter" idx="63"/>
          </p:nvPr>
        </p:nvSpPr>
        <p:spPr/>
        <p:txBody>
          <a:bodyPr rtlCol="0"/>
          <a:lstStyle/>
          <a:p>
            <a:pPr algn="ctr" rtl="0"/>
            <a:fld id="{B67B645E-C5E5-4727-B977-D372A0AA71D9}" type="slidenum">
              <a:rPr lang="es-ES" smtClean="0"/>
              <a:pPr algn="ctr" rtl="0"/>
              <a:t>34</a:t>
            </a:fld>
            <a:endParaRPr lang="es-ES" dirty="0"/>
          </a:p>
        </p:txBody>
      </p:sp>
      <p:pic>
        <p:nvPicPr>
          <p:cNvPr id="4" name="Imagen 3"/>
          <p:cNvPicPr>
            <a:picLocks noChangeAspect="1"/>
          </p:cNvPicPr>
          <p:nvPr/>
        </p:nvPicPr>
        <p:blipFill rotWithShape="1">
          <a:blip r:embed="rId3"/>
          <a:srcRect l="6728" t="20371" r="9616" b="26697"/>
          <a:stretch/>
        </p:blipFill>
        <p:spPr>
          <a:xfrm>
            <a:off x="9944343" y="6297870"/>
            <a:ext cx="1667039" cy="46310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4034629596"/>
              </p:ext>
            </p:extLst>
          </p:nvPr>
        </p:nvGraphicFramePr>
        <p:xfrm>
          <a:off x="1345287" y="283356"/>
          <a:ext cx="9640577" cy="5988388"/>
        </p:xfrm>
        <a:graphic>
          <a:graphicData uri="http://schemas.openxmlformats.org/drawingml/2006/table">
            <a:tbl>
              <a:tblPr/>
              <a:tblGrid>
                <a:gridCol w="6027166">
                  <a:extLst>
                    <a:ext uri="{9D8B030D-6E8A-4147-A177-3AD203B41FA5}">
                      <a16:colId xmlns:a16="http://schemas.microsoft.com/office/drawing/2014/main" val="2483787221"/>
                    </a:ext>
                  </a:extLst>
                </a:gridCol>
                <a:gridCol w="1286374">
                  <a:extLst>
                    <a:ext uri="{9D8B030D-6E8A-4147-A177-3AD203B41FA5}">
                      <a16:colId xmlns:a16="http://schemas.microsoft.com/office/drawing/2014/main" val="1118283410"/>
                    </a:ext>
                  </a:extLst>
                </a:gridCol>
                <a:gridCol w="1040663">
                  <a:extLst>
                    <a:ext uri="{9D8B030D-6E8A-4147-A177-3AD203B41FA5}">
                      <a16:colId xmlns:a16="http://schemas.microsoft.com/office/drawing/2014/main" val="3746540730"/>
                    </a:ext>
                  </a:extLst>
                </a:gridCol>
                <a:gridCol w="1286374">
                  <a:extLst>
                    <a:ext uri="{9D8B030D-6E8A-4147-A177-3AD203B41FA5}">
                      <a16:colId xmlns:a16="http://schemas.microsoft.com/office/drawing/2014/main" val="3751992197"/>
                    </a:ext>
                  </a:extLst>
                </a:gridCol>
              </a:tblGrid>
              <a:tr h="379945">
                <a:tc rowSpan="2">
                  <a:txBody>
                    <a:bodyPr/>
                    <a:lstStyle/>
                    <a:p>
                      <a:pPr algn="ctr" fontAlgn="b"/>
                      <a:r>
                        <a:rPr lang="es-ES" sz="1400" b="0" i="0" u="none" strike="noStrike" dirty="0">
                          <a:solidFill>
                            <a:srgbClr val="000000"/>
                          </a:solidFill>
                          <a:effectLst/>
                          <a:latin typeface="Arial" panose="020B0604020202020204" pitchFamily="34" charset="0"/>
                        </a:rPr>
                        <a:t>Mejoramiento en los niveles de inocuidad desde la puesta en marcha del Plan HACCP</a:t>
                      </a:r>
                    </a:p>
                  </a:txBody>
                  <a:tcPr marL="8233" marR="8233" marT="8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MEJORAMIENTO EN LOS NIVELES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SOLO DE SER NECESARIO</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NO HAY MEJORAMIENTO EN LOS NIVELES</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415628"/>
                  </a:ext>
                </a:extLst>
              </a:tr>
              <a:tr h="190583">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19,05</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50</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30,95</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914185"/>
                  </a:ext>
                </a:extLst>
              </a:tr>
              <a:tr h="314463">
                <a:tc rowSpan="2">
                  <a:txBody>
                    <a:bodyPr/>
                    <a:lstStyle/>
                    <a:p>
                      <a:pPr algn="ctr" fontAlgn="ctr"/>
                      <a:r>
                        <a:rPr lang="es-ES" sz="1400" b="0" i="0" u="none" strike="noStrike">
                          <a:solidFill>
                            <a:srgbClr val="000000"/>
                          </a:solidFill>
                          <a:effectLst/>
                          <a:latin typeface="Arial" panose="020B0604020202020204" pitchFamily="34" charset="0"/>
                        </a:rPr>
                        <a:t>Las condiciones higiénicas de las áreas externas no son satisfactorias</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CONDICIONES SATISFACTORIAS</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Arial" panose="020B0604020202020204" pitchFamily="34" charset="0"/>
                        </a:rPr>
                        <a:t>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CONDICIONES NO SATISFACTORIOS</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320275"/>
                  </a:ext>
                </a:extLst>
              </a:tr>
              <a:tr h="190583">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47,62</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52,38</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461900"/>
                  </a:ext>
                </a:extLst>
              </a:tr>
              <a:tr h="276346">
                <a:tc rowSpan="2">
                  <a:txBody>
                    <a:bodyPr/>
                    <a:lstStyle/>
                    <a:p>
                      <a:pPr algn="ctr" fontAlgn="b"/>
                      <a:r>
                        <a:rPr lang="es-ES" sz="1400" b="0" i="0" u="none" strike="noStrike">
                          <a:solidFill>
                            <a:srgbClr val="000000"/>
                          </a:solidFill>
                          <a:effectLst/>
                          <a:latin typeface="Arial" panose="020B0604020202020204" pitchFamily="34" charset="0"/>
                        </a:rPr>
                        <a:t>Diseño de las empresas ( acabados, sanitarios, peligros de contaminación cruzada, entre otros)</a:t>
                      </a:r>
                    </a:p>
                  </a:txBody>
                  <a:tcPr marL="8233" marR="8233" marT="8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DISEÑO EFICIENTE</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DISEÑO INCONCLUSO</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DISEÑO DEFICIENTE</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1103811"/>
                  </a:ext>
                </a:extLst>
              </a:tr>
              <a:tr h="190583">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35,71</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40,48</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23,81</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05781"/>
                  </a:ext>
                </a:extLst>
              </a:tr>
              <a:tr h="409754">
                <a:tc rowSpan="2">
                  <a:txBody>
                    <a:bodyPr/>
                    <a:lstStyle/>
                    <a:p>
                      <a:pPr algn="ctr" fontAlgn="b"/>
                      <a:r>
                        <a:rPr lang="es-ES" sz="1400" b="0" i="0" u="none" strike="noStrike">
                          <a:solidFill>
                            <a:srgbClr val="000000"/>
                          </a:solidFill>
                          <a:effectLst/>
                          <a:latin typeface="Arial" panose="020B0604020202020204" pitchFamily="34" charset="0"/>
                        </a:rPr>
                        <a:t>Los equipos diseñados, construidos, localizados o hechos con materiales de manera que cumplen con los requisitos sanitarios </a:t>
                      </a:r>
                    </a:p>
                  </a:txBody>
                  <a:tcPr marL="8233" marR="8233" marT="8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CUMPLEN LOS REQUISITOS</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CUMPLEN CIERTOS REQUISITOS</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NO CUMPLEN LOS REQUISITOS</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541227"/>
                  </a:ext>
                </a:extLst>
              </a:tr>
              <a:tr h="190583">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35,71</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45,24</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19,05</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085970"/>
                  </a:ext>
                </a:extLst>
              </a:tr>
              <a:tr h="571750">
                <a:tc rowSpan="2">
                  <a:txBody>
                    <a:bodyPr/>
                    <a:lstStyle/>
                    <a:p>
                      <a:pPr algn="ctr" fontAlgn="ctr"/>
                      <a:r>
                        <a:rPr lang="es-ES" sz="1400" b="0" i="0" u="none" strike="noStrike">
                          <a:solidFill>
                            <a:srgbClr val="000000"/>
                          </a:solidFill>
                          <a:effectLst/>
                          <a:latin typeface="Arial" panose="020B0604020202020204" pitchFamily="34" charset="0"/>
                        </a:rPr>
                        <a:t>Uso de productos químicos prohibidos, o fuera de norma</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NO USAN PRODUCTOS QUIMICOS PROHIBIDOS</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Arial" panose="020B0604020202020204" pitchFamily="34" charset="0"/>
                        </a:rPr>
                        <a:t>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USAN PRODUCTOS QUIMICOS PROHIBIDOS</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975960"/>
                  </a:ext>
                </a:extLst>
              </a:tr>
              <a:tr h="190583">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88,1</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11,9</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587397"/>
                  </a:ext>
                </a:extLst>
              </a:tr>
              <a:tr h="285875">
                <a:tc rowSpan="2">
                  <a:txBody>
                    <a:bodyPr/>
                    <a:lstStyle/>
                    <a:p>
                      <a:pPr algn="ctr" fontAlgn="ctr"/>
                      <a:r>
                        <a:rPr lang="es-ES" sz="1400" b="0" i="0" u="none" strike="noStrike">
                          <a:solidFill>
                            <a:srgbClr val="000000"/>
                          </a:solidFill>
                          <a:effectLst/>
                          <a:latin typeface="Arial" panose="020B0604020202020204" pitchFamily="34" charset="0"/>
                        </a:rPr>
                        <a:t>Los productos químicos son almacenados en forma incorrecta o peligrosa</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ALMACENAMIENTO ADECUADO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Arial" panose="020B0604020202020204" pitchFamily="34" charset="0"/>
                        </a:rPr>
                        <a:t>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ALMACENAMIENTO INADECUADO</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297533"/>
                  </a:ext>
                </a:extLst>
              </a:tr>
              <a:tr h="190583">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56,28</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43,76</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097663"/>
                  </a:ext>
                </a:extLst>
              </a:tr>
              <a:tr h="285875">
                <a:tc rowSpan="2">
                  <a:txBody>
                    <a:bodyPr/>
                    <a:lstStyle/>
                    <a:p>
                      <a:pPr algn="ctr" fontAlgn="b"/>
                      <a:r>
                        <a:rPr lang="es-ES" sz="1400" b="0" i="0" u="none" strike="noStrike">
                          <a:solidFill>
                            <a:srgbClr val="000000"/>
                          </a:solidFill>
                          <a:effectLst/>
                          <a:latin typeface="Arial" panose="020B0604020202020204" pitchFamily="34" charset="0"/>
                        </a:rPr>
                        <a:t>Los desechos líquidos y sólidos que se eliminan en forma sanitaria evitando la contaminación ambiental </a:t>
                      </a:r>
                    </a:p>
                  </a:txBody>
                  <a:tcPr marL="8233" marR="8233" marT="8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SE ELIMINAN DE FORMA CORRECTA</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Arial" panose="020B0604020202020204" pitchFamily="34" charset="0"/>
                        </a:rPr>
                        <a:t>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NO SE ELIMINAN DE FORMA CORRECTA</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786956"/>
                  </a:ext>
                </a:extLst>
              </a:tr>
              <a:tr h="190583">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71,43</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28,57</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514783"/>
                  </a:ext>
                </a:extLst>
              </a:tr>
              <a:tr h="285875">
                <a:tc rowSpan="2">
                  <a:txBody>
                    <a:bodyPr/>
                    <a:lstStyle/>
                    <a:p>
                      <a:pPr algn="ctr" fontAlgn="ctr"/>
                      <a:r>
                        <a:rPr lang="es-ES" sz="1400" b="0" i="0" u="none" strike="noStrike">
                          <a:solidFill>
                            <a:srgbClr val="000000"/>
                          </a:solidFill>
                          <a:effectLst/>
                          <a:latin typeface="Arial" panose="020B0604020202020204" pitchFamily="34" charset="0"/>
                        </a:rPr>
                        <a:t>Mantenimiento inadecuado de las instalaciones, los equipos y los utensilios</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MANTENIMIENTO ADECUADO</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MANTENIMIENTO PARCIAL</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MANTENIMIENTO INADECUADO</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379447"/>
                  </a:ext>
                </a:extLst>
              </a:tr>
              <a:tr h="190583">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45,24</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30,95</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23,81</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861176"/>
                  </a:ext>
                </a:extLst>
              </a:tr>
              <a:tr h="285875">
                <a:tc rowSpan="2">
                  <a:txBody>
                    <a:bodyPr/>
                    <a:lstStyle/>
                    <a:p>
                      <a:pPr algn="ctr" fontAlgn="b"/>
                      <a:r>
                        <a:rPr lang="es-ES" sz="1400" b="0" i="0" u="none" strike="noStrike">
                          <a:solidFill>
                            <a:srgbClr val="000000"/>
                          </a:solidFill>
                          <a:effectLst/>
                          <a:latin typeface="Arial" panose="020B0604020202020204" pitchFamily="34" charset="0"/>
                        </a:rPr>
                        <a:t>Los manipuladores del producto toman las precauciones necesarias para evitar la contaminación</a:t>
                      </a:r>
                    </a:p>
                  </a:txBody>
                  <a:tcPr marL="8233" marR="8233" marT="82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MANIPULACION CORRECTA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1" i="0" u="none" strike="noStrike" dirty="0">
                          <a:solidFill>
                            <a:srgbClr val="000000"/>
                          </a:solidFill>
                          <a:effectLst/>
                          <a:latin typeface="Arial" panose="020B0604020202020204" pitchFamily="34" charset="0"/>
                        </a:rPr>
                        <a:t>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MANIPULACION INCORRECTA</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016474"/>
                  </a:ext>
                </a:extLst>
              </a:tr>
              <a:tr h="190583">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54,76</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45,24</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093708"/>
                  </a:ext>
                </a:extLst>
              </a:tr>
              <a:tr h="256473">
                <a:tc rowSpan="2">
                  <a:txBody>
                    <a:bodyPr/>
                    <a:lstStyle/>
                    <a:p>
                      <a:pPr algn="ctr" fontAlgn="ctr"/>
                      <a:r>
                        <a:rPr lang="es-ES" sz="1400" b="0" i="0" u="none" strike="noStrike" dirty="0">
                          <a:solidFill>
                            <a:srgbClr val="000000"/>
                          </a:solidFill>
                          <a:effectLst/>
                          <a:latin typeface="Arial" panose="020B0604020202020204" pitchFamily="34" charset="0"/>
                        </a:rPr>
                        <a:t>Medidas de eliminación de plagas</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ELIMINACION EFICAZ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0" i="0" u="none" strike="noStrike">
                          <a:solidFill>
                            <a:srgbClr val="000000"/>
                          </a:solidFill>
                          <a:effectLst/>
                          <a:latin typeface="Arial" panose="020B0604020202020204" pitchFamily="34" charset="0"/>
                        </a:rPr>
                        <a:t>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panose="020B0604020202020204" pitchFamily="34" charset="0"/>
                        </a:rPr>
                        <a:t>ELIMINACION PARCIAL</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15266"/>
                  </a:ext>
                </a:extLst>
              </a:tr>
              <a:tr h="190583">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42,86</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900" b="0" i="0" u="none" strike="noStrike" dirty="0">
                          <a:solidFill>
                            <a:srgbClr val="000000"/>
                          </a:solidFill>
                          <a:effectLst/>
                          <a:latin typeface="Arial" panose="020B0604020202020204" pitchFamily="34" charset="0"/>
                        </a:rPr>
                        <a:t>57,14</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503719"/>
                  </a:ext>
                </a:extLst>
              </a:tr>
              <a:tr h="390696">
                <a:tc rowSpan="2">
                  <a:txBody>
                    <a:bodyPr/>
                    <a:lstStyle/>
                    <a:p>
                      <a:pPr algn="ctr" fontAlgn="ctr"/>
                      <a:r>
                        <a:rPr lang="es-ES" sz="1400" b="0" i="0" u="none" strike="noStrike" dirty="0">
                          <a:solidFill>
                            <a:srgbClr val="000000"/>
                          </a:solidFill>
                          <a:effectLst/>
                          <a:latin typeface="Arial" panose="020B0604020202020204" pitchFamily="34" charset="0"/>
                        </a:rPr>
                        <a:t>Existe un sistema veraz de rastrear los productos a todo lo largo de la cadena de adquisición de materia primas, producción, comercialización y consumo</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rPr>
                        <a:t>EXISTE UN SISTEMA DE RASTREO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panose="020B0604020202020204" pitchFamily="34" charset="0"/>
                        </a:rPr>
                        <a:t>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dirty="0">
                          <a:solidFill>
                            <a:srgbClr val="000000"/>
                          </a:solidFill>
                          <a:effectLst/>
                          <a:latin typeface="Arial" panose="020B0604020202020204" pitchFamily="34" charset="0"/>
                        </a:rPr>
                        <a:t>NO EXISTE UN SISTEMA DE RASTREO</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210862"/>
                  </a:ext>
                </a:extLst>
              </a:tr>
              <a:tr h="190583">
                <a:tc vMerge="1">
                  <a:txBody>
                    <a:bodyPr/>
                    <a:lstStyle/>
                    <a:p>
                      <a:endParaRPr lang="en-US"/>
                    </a:p>
                  </a:txBody>
                  <a:tcPr/>
                </a:tc>
                <a:tc>
                  <a:txBody>
                    <a:bodyPr/>
                    <a:lstStyle/>
                    <a:p>
                      <a:pPr algn="ctr" fontAlgn="ctr"/>
                      <a:r>
                        <a:rPr lang="en-US" sz="900" b="0" i="0" u="none" strike="noStrike">
                          <a:solidFill>
                            <a:srgbClr val="000000"/>
                          </a:solidFill>
                          <a:effectLst/>
                          <a:latin typeface="Arial" panose="020B0604020202020204" pitchFamily="34" charset="0"/>
                        </a:rPr>
                        <a:t>46,78</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 </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53,22</a:t>
                      </a:r>
                    </a:p>
                  </a:txBody>
                  <a:tcPr marL="8233" marR="8233" marT="82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813206"/>
                  </a:ext>
                </a:extLst>
              </a:tr>
            </a:tbl>
          </a:graphicData>
        </a:graphic>
      </p:graphicFrame>
    </p:spTree>
    <p:extLst>
      <p:ext uri="{BB962C8B-B14F-4D97-AF65-F5344CB8AC3E}">
        <p14:creationId xmlns:p14="http://schemas.microsoft.com/office/powerpoint/2010/main" val="1432734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número de diapositiva 17">
            <a:extLst>
              <a:ext uri="{FF2B5EF4-FFF2-40B4-BE49-F238E27FC236}">
                <a16:creationId xmlns:a16="http://schemas.microsoft.com/office/drawing/2014/main" id="{C5ADA44E-F9BC-4E0D-B323-27D643553A97}"/>
              </a:ext>
            </a:extLst>
          </p:cNvPr>
          <p:cNvSpPr>
            <a:spLocks noGrp="1"/>
          </p:cNvSpPr>
          <p:nvPr>
            <p:ph type="sldNum" sz="quarter" idx="20"/>
          </p:nvPr>
        </p:nvSpPr>
        <p:spPr/>
        <p:txBody>
          <a:bodyPr rtlCol="0"/>
          <a:lstStyle/>
          <a:p>
            <a:pPr algn="ctr" rtl="0"/>
            <a:fld id="{B67B645E-C5E5-4727-B977-D372A0AA71D9}" type="slidenum">
              <a:rPr lang="es-ES" smtClean="0"/>
              <a:pPr algn="ctr" rtl="0"/>
              <a:t>35</a:t>
            </a:fld>
            <a:endParaRPr lang="es-ES" dirty="0"/>
          </a:p>
        </p:txBody>
      </p:sp>
      <p:pic>
        <p:nvPicPr>
          <p:cNvPr id="4" name="Imagen 3"/>
          <p:cNvPicPr>
            <a:picLocks noChangeAspect="1"/>
          </p:cNvPicPr>
          <p:nvPr/>
        </p:nvPicPr>
        <p:blipFill rotWithShape="1">
          <a:blip r:embed="rId3"/>
          <a:srcRect l="6728" t="20371" r="9616" b="26697"/>
          <a:stretch/>
        </p:blipFill>
        <p:spPr>
          <a:xfrm>
            <a:off x="9944343" y="6297870"/>
            <a:ext cx="1667039" cy="463104"/>
          </a:xfrm>
          <a:prstGeom prst="rect">
            <a:avLst/>
          </a:prstGeom>
        </p:spPr>
      </p:pic>
      <p:graphicFrame>
        <p:nvGraphicFramePr>
          <p:cNvPr id="9" name="Diagrama 8"/>
          <p:cNvGraphicFramePr/>
          <p:nvPr>
            <p:extLst>
              <p:ext uri="{D42A27DB-BD31-4B8C-83A1-F6EECF244321}">
                <p14:modId xmlns:p14="http://schemas.microsoft.com/office/powerpoint/2010/main" val="866157262"/>
              </p:ext>
            </p:extLst>
          </p:nvPr>
        </p:nvGraphicFramePr>
        <p:xfrm>
          <a:off x="2349245" y="372114"/>
          <a:ext cx="11366793" cy="6643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ángulo 10"/>
          <p:cNvSpPr/>
          <p:nvPr/>
        </p:nvSpPr>
        <p:spPr>
          <a:xfrm>
            <a:off x="-311473" y="3451480"/>
            <a:ext cx="3869970" cy="954107"/>
          </a:xfrm>
          <a:prstGeom prst="rect">
            <a:avLst/>
          </a:prstGeom>
        </p:spPr>
        <p:txBody>
          <a:bodyPr wrap="none">
            <a:spAutoFit/>
          </a:bodyPr>
          <a:lstStyle/>
          <a:p>
            <a:pPr algn="ctr"/>
            <a:r>
              <a:rPr lang="es-ES" sz="2800" b="1" dirty="0">
                <a:latin typeface="Arial" panose="020B0604020202020204" pitchFamily="34" charset="0"/>
                <a:ea typeface="Calibri" panose="020F0502020204030204" pitchFamily="34" charset="0"/>
              </a:rPr>
              <a:t>Propuesta </a:t>
            </a:r>
            <a:endParaRPr lang="es-ES" sz="2800" b="1" dirty="0" smtClean="0">
              <a:latin typeface="Arial" panose="020B0604020202020204" pitchFamily="34" charset="0"/>
              <a:ea typeface="Calibri" panose="020F0502020204030204" pitchFamily="34" charset="0"/>
            </a:endParaRPr>
          </a:p>
          <a:p>
            <a:pPr algn="ctr"/>
            <a:r>
              <a:rPr lang="es-ES" sz="2800" b="1" dirty="0">
                <a:latin typeface="Arial" panose="020B0604020202020204" pitchFamily="34" charset="0"/>
                <a:ea typeface="Calibri" panose="020F0502020204030204" pitchFamily="34" charset="0"/>
              </a:rPr>
              <a:t> </a:t>
            </a:r>
            <a:r>
              <a:rPr lang="es-ES" sz="2800" b="1" dirty="0" smtClean="0">
                <a:latin typeface="Arial" panose="020B0604020202020204" pitchFamily="34" charset="0"/>
                <a:ea typeface="Calibri" panose="020F0502020204030204" pitchFamily="34" charset="0"/>
              </a:rPr>
              <a:t>                  de </a:t>
            </a:r>
            <a:r>
              <a:rPr lang="es-ES" sz="2800" b="1" dirty="0">
                <a:latin typeface="Arial" panose="020B0604020202020204" pitchFamily="34" charset="0"/>
                <a:ea typeface="Calibri" panose="020F0502020204030204" pitchFamily="34" charset="0"/>
              </a:rPr>
              <a:t>mejora </a:t>
            </a:r>
            <a:endParaRPr lang="en-US" sz="2800" dirty="0"/>
          </a:p>
        </p:txBody>
      </p:sp>
      <p:pic>
        <p:nvPicPr>
          <p:cNvPr id="5" name="Imagen 4"/>
          <p:cNvPicPr>
            <a:picLocks noChangeAspect="1"/>
          </p:cNvPicPr>
          <p:nvPr/>
        </p:nvPicPr>
        <p:blipFill rotWithShape="1">
          <a:blip r:embed="rId9"/>
          <a:srcRect l="30950" t="53310" r="46083" b="25657"/>
          <a:stretch/>
        </p:blipFill>
        <p:spPr>
          <a:xfrm>
            <a:off x="1956710" y="4591032"/>
            <a:ext cx="2988421" cy="1538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p:cNvPicPr>
            <a:picLocks noChangeAspect="1"/>
          </p:cNvPicPr>
          <p:nvPr/>
        </p:nvPicPr>
        <p:blipFill rotWithShape="1">
          <a:blip r:embed="rId9"/>
          <a:srcRect l="31772" t="25805" r="46628" b="56930"/>
          <a:stretch/>
        </p:blipFill>
        <p:spPr>
          <a:xfrm>
            <a:off x="748061" y="1987361"/>
            <a:ext cx="2810435" cy="1262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3148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Marcador de contenido 41"/>
          <p:cNvPicPr>
            <a:picLocks noGrp="1" noChangeAspect="1"/>
          </p:cNvPicPr>
          <p:nvPr>
            <p:ph idx="14"/>
          </p:nvPr>
        </p:nvPicPr>
        <p:blipFill rotWithShape="1">
          <a:blip r:embed="rId2">
            <a:extLst>
              <a:ext uri="{28A0092B-C50C-407E-A947-70E740481C1C}">
                <a14:useLocalDpi xmlns:a14="http://schemas.microsoft.com/office/drawing/2010/main" val="0"/>
              </a:ext>
            </a:extLst>
          </a:blip>
          <a:srcRect r="2376" b="27495"/>
          <a:stretch/>
        </p:blipFill>
        <p:spPr>
          <a:xfrm>
            <a:off x="815844" y="1161212"/>
            <a:ext cx="2659436" cy="2633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5" name="Marcador de contenido 44"/>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4499458" y="3298034"/>
            <a:ext cx="2724150" cy="33469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 name="Marcador de contenido 42"/>
          <p:cNvPicPr>
            <a:picLocks noGrp="1" noChangeAspect="1"/>
          </p:cNvPicPr>
          <p:nvPr>
            <p:ph idx="16"/>
          </p:nvPr>
        </p:nvPicPr>
        <p:blipFill>
          <a:blip r:embed="rId4">
            <a:extLst>
              <a:ext uri="{28A0092B-C50C-407E-A947-70E740481C1C}">
                <a14:useLocalDpi xmlns:a14="http://schemas.microsoft.com/office/drawing/2010/main" val="0"/>
              </a:ext>
            </a:extLst>
          </a:blip>
          <a:stretch>
            <a:fillRect/>
          </a:stretch>
        </p:blipFill>
        <p:spPr>
          <a:xfrm>
            <a:off x="3983520" y="651523"/>
            <a:ext cx="3240088" cy="2430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ítulo 5"/>
          <p:cNvSpPr>
            <a:spLocks noGrp="1"/>
          </p:cNvSpPr>
          <p:nvPr>
            <p:ph type="title"/>
          </p:nvPr>
        </p:nvSpPr>
        <p:spPr>
          <a:xfrm>
            <a:off x="104209" y="435523"/>
            <a:ext cx="3624218" cy="432000"/>
          </a:xfrm>
        </p:spPr>
        <p:txBody>
          <a:bodyPr/>
          <a:lstStyle/>
          <a:p>
            <a:pPr algn="ctr"/>
            <a:r>
              <a:rPr lang="es-ES" dirty="0" smtClean="0"/>
              <a:t>Visita In situ </a:t>
            </a:r>
            <a:br>
              <a:rPr lang="es-ES" dirty="0" smtClean="0"/>
            </a:br>
            <a:r>
              <a:rPr lang="es-ES" dirty="0" smtClean="0"/>
              <a:t>a las empresas</a:t>
            </a:r>
            <a:endParaRPr lang="en-US" dirty="0"/>
          </a:p>
        </p:txBody>
      </p:sp>
      <p:sp>
        <p:nvSpPr>
          <p:cNvPr id="7" name="Marcador de número de diapositiva 6"/>
          <p:cNvSpPr>
            <a:spLocks noGrp="1"/>
          </p:cNvSpPr>
          <p:nvPr>
            <p:ph type="sldNum" sz="quarter" idx="20"/>
          </p:nvPr>
        </p:nvSpPr>
        <p:spPr/>
        <p:txBody>
          <a:bodyPr/>
          <a:lstStyle/>
          <a:p>
            <a:pPr rtl="0"/>
            <a:fld id="{B67B645E-C5E5-4727-B977-D372A0AA71D9}" type="slidenum">
              <a:rPr lang="es-ES" noProof="0" smtClean="0"/>
              <a:pPr rtl="0"/>
              <a:t>36</a:t>
            </a:fld>
            <a:endParaRPr lang="es-ES" noProof="0"/>
          </a:p>
        </p:txBody>
      </p:sp>
      <p:pic>
        <p:nvPicPr>
          <p:cNvPr id="46" name="Imagen 45"/>
          <p:cNvPicPr>
            <a:picLocks noChangeAspect="1"/>
          </p:cNvPicPr>
          <p:nvPr/>
        </p:nvPicPr>
        <p:blipFill rotWithShape="1">
          <a:blip r:embed="rId5">
            <a:extLst>
              <a:ext uri="{28A0092B-C50C-407E-A947-70E740481C1C}">
                <a14:useLocalDpi xmlns:a14="http://schemas.microsoft.com/office/drawing/2010/main" val="0"/>
              </a:ext>
            </a:extLst>
          </a:blip>
          <a:srcRect r="-116" b="38857"/>
          <a:stretch/>
        </p:blipFill>
        <p:spPr>
          <a:xfrm>
            <a:off x="7731848" y="2894841"/>
            <a:ext cx="3997100" cy="3254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 name="Imagen 46"/>
          <p:cNvPicPr>
            <a:picLocks noChangeAspect="1"/>
          </p:cNvPicPr>
          <p:nvPr/>
        </p:nvPicPr>
        <p:blipFill rotWithShape="1">
          <a:blip r:embed="rId6"/>
          <a:srcRect l="6728" t="20371" r="9616" b="26697"/>
          <a:stretch/>
        </p:blipFill>
        <p:spPr>
          <a:xfrm>
            <a:off x="10035783" y="6348174"/>
            <a:ext cx="1667039" cy="463104"/>
          </a:xfrm>
          <a:prstGeom prst="rect">
            <a:avLst/>
          </a:prstGeom>
        </p:spPr>
      </p:pic>
      <p:pic>
        <p:nvPicPr>
          <p:cNvPr id="48" name="Imagen 47"/>
          <p:cNvPicPr>
            <a:picLocks noChangeAspect="1"/>
          </p:cNvPicPr>
          <p:nvPr/>
        </p:nvPicPr>
        <p:blipFill rotWithShape="1">
          <a:blip r:embed="rId7">
            <a:extLst>
              <a:ext uri="{28A0092B-C50C-407E-A947-70E740481C1C}">
                <a14:useLocalDpi xmlns:a14="http://schemas.microsoft.com/office/drawing/2010/main" val="0"/>
              </a:ext>
            </a:extLst>
          </a:blip>
          <a:srcRect r="-839" b="39238"/>
          <a:stretch/>
        </p:blipFill>
        <p:spPr>
          <a:xfrm>
            <a:off x="472567" y="4070234"/>
            <a:ext cx="3345989" cy="2574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Imagen 48"/>
          <p:cNvPicPr>
            <a:picLocks noChangeAspect="1"/>
          </p:cNvPicPr>
          <p:nvPr/>
        </p:nvPicPr>
        <p:blipFill rotWithShape="1">
          <a:blip r:embed="rId8">
            <a:extLst>
              <a:ext uri="{28A0092B-C50C-407E-A947-70E740481C1C}">
                <a14:useLocalDpi xmlns:a14="http://schemas.microsoft.com/office/drawing/2010/main" val="0"/>
              </a:ext>
            </a:extLst>
          </a:blip>
          <a:srcRect t="14776" r="2319" b="40461"/>
          <a:stretch/>
        </p:blipFill>
        <p:spPr>
          <a:xfrm>
            <a:off x="7478701" y="52209"/>
            <a:ext cx="4327502" cy="264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8851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8DBCB88-247D-49E4-8FCA-2BC56F1AE0E0}"/>
              </a:ext>
            </a:extLst>
          </p:cNvPr>
          <p:cNvSpPr>
            <a:spLocks noGrp="1"/>
          </p:cNvSpPr>
          <p:nvPr>
            <p:ph type="sldNum" sz="quarter" idx="11"/>
          </p:nvPr>
        </p:nvSpPr>
        <p:spPr/>
        <p:txBody>
          <a:bodyPr rtlCol="0"/>
          <a:lstStyle/>
          <a:p>
            <a:pPr rtl="0"/>
            <a:fld id="{B67B645E-C5E5-4727-B977-D372A0AA71D9}" type="slidenum">
              <a:rPr lang="es-ES" smtClean="0"/>
              <a:pPr rtl="0"/>
              <a:t>37</a:t>
            </a:fld>
            <a:endParaRPr lang="es-ES" dirty="0"/>
          </a:p>
        </p:txBody>
      </p:sp>
      <p:pic>
        <p:nvPicPr>
          <p:cNvPr id="3" name="Imagen 2"/>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8" name="Rectángulo 7"/>
          <p:cNvSpPr/>
          <p:nvPr/>
        </p:nvSpPr>
        <p:spPr>
          <a:xfrm>
            <a:off x="-283856" y="355538"/>
            <a:ext cx="3458960" cy="669094"/>
          </a:xfrm>
          <a:prstGeom prst="rect">
            <a:avLst/>
          </a:prstGeom>
        </p:spPr>
        <p:txBody>
          <a:bodyPr wrap="none">
            <a:spAutoFit/>
          </a:bodyPr>
          <a:lstStyle/>
          <a:p>
            <a:pPr marL="457200" indent="450215" algn="ctr">
              <a:lnSpc>
                <a:spcPct val="150000"/>
              </a:lnSpc>
              <a:spcBef>
                <a:spcPts val="1200"/>
              </a:spcBef>
              <a:spcAft>
                <a:spcPts val="800"/>
              </a:spcAft>
            </a:pPr>
            <a:r>
              <a:rPr lang="es-ES" sz="2800" b="1" dirty="0" smtClean="0">
                <a:latin typeface="Arial" panose="020B0604020202020204" pitchFamily="34" charset="0"/>
                <a:ea typeface="Calibri" panose="020F0502020204030204" pitchFamily="34" charset="0"/>
                <a:cs typeface="Times New Roman" panose="02020603050405020304" pitchFamily="18" charset="0"/>
              </a:rPr>
              <a:t>Conclusiones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212532" y="1256184"/>
            <a:ext cx="11271748" cy="5273238"/>
          </a:xfrm>
          <a:prstGeom prst="rect">
            <a:avLst/>
          </a:prstGeom>
        </p:spPr>
        <p:txBody>
          <a:bodyPr wrap="square">
            <a:spAutoFit/>
          </a:bodyPr>
          <a:lstStyle/>
          <a:p>
            <a:pPr marL="457200" indent="450215">
              <a:spcBef>
                <a:spcPts val="1200"/>
              </a:spcBef>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Esta investigación ha demostrado que</a:t>
            </a:r>
            <a:r>
              <a:rPr lang="es-ES" dirty="0" smtClean="0">
                <a:latin typeface="Arial" panose="020B060402020202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0215">
              <a:spcBef>
                <a:spcPts val="1200"/>
              </a:spcBef>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Las visitas realizadas permitieron evaluar las condiciones actuales de las empresas en donde la superación de un mercado agroalimentario cada vez es más compleja debido a los procesos obligatorios de producción, cumplimiento de reglamentación vigente sobre inocuidad alimentaria y control de </a:t>
            </a:r>
            <a:r>
              <a:rPr lang="es-ES" dirty="0" smtClean="0">
                <a:latin typeface="Arial" panose="020B0604020202020204" pitchFamily="34" charset="0"/>
                <a:ea typeface="Calibri" panose="020F0502020204030204" pitchFamily="34" charset="0"/>
                <a:cs typeface="Times New Roman" panose="02020603050405020304" pitchFamily="18" charset="0"/>
              </a:rPr>
              <a:t>calidad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0215">
              <a:spcBef>
                <a:spcPts val="1200"/>
              </a:spcBef>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Cada empleado juega un rol importante en los niveles de calidad e inocuidad alimentaria que alcance la empresa debido a su capacidad técnica o administrativa para decidir si los procesos son los adecuados o no, pues las metas alcanzadas por la empresa actualmente no solo dependen de la tecnología o los recursos empleados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0215">
              <a:spcBef>
                <a:spcPts val="1200"/>
              </a:spcBef>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El 45,32% de las empresas garantizan los procesos que llevan a cabo ya que están en una constante mejora continua, un mantenimiento de los niveles de calidad y mejoras sistemáticas de la organización todo esto debido a que presentan la implementación del sistema HACCP y de diferentes normas de calidad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0215">
              <a:spcBef>
                <a:spcPts val="1200"/>
              </a:spcBef>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El 54,68% de las empresas trabaja bajo un nivel inferior de calidad que no garantiza la inocuidad de los productos, esta heterogeneidad en particular se da por sus complejas instalaciones, pocos avances tecnológicos, falta de conocimientos, entre otros factores.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6701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a:extLst>
              <a:ext uri="{FF2B5EF4-FFF2-40B4-BE49-F238E27FC236}">
                <a16:creationId xmlns:a16="http://schemas.microsoft.com/office/drawing/2014/main" id="{4051189A-387F-4321-8065-73672D658998}"/>
              </a:ext>
            </a:extLst>
          </p:cNvPr>
          <p:cNvSpPr>
            <a:spLocks noGrp="1"/>
          </p:cNvSpPr>
          <p:nvPr>
            <p:ph type="sldNum" sz="quarter" idx="63"/>
          </p:nvPr>
        </p:nvSpPr>
        <p:spPr/>
        <p:txBody>
          <a:bodyPr rtlCol="0"/>
          <a:lstStyle/>
          <a:p>
            <a:pPr algn="ctr" rtl="0"/>
            <a:fld id="{B67B645E-C5E5-4727-B977-D372A0AA71D9}" type="slidenum">
              <a:rPr lang="es-ES" smtClean="0"/>
              <a:pPr algn="ctr" rtl="0"/>
              <a:t>38</a:t>
            </a:fld>
            <a:endParaRPr lang="es-ES" dirty="0"/>
          </a:p>
        </p:txBody>
      </p:sp>
      <p:pic>
        <p:nvPicPr>
          <p:cNvPr id="4" name="Imagen 3"/>
          <p:cNvPicPr>
            <a:picLocks noChangeAspect="1"/>
          </p:cNvPicPr>
          <p:nvPr/>
        </p:nvPicPr>
        <p:blipFill rotWithShape="1">
          <a:blip r:embed="rId3"/>
          <a:srcRect l="6728" t="20371" r="9616" b="26697"/>
          <a:stretch/>
        </p:blipFill>
        <p:spPr>
          <a:xfrm>
            <a:off x="9944343" y="6297870"/>
            <a:ext cx="1667039" cy="463104"/>
          </a:xfrm>
          <a:prstGeom prst="rect">
            <a:avLst/>
          </a:prstGeom>
        </p:spPr>
      </p:pic>
      <p:sp>
        <p:nvSpPr>
          <p:cNvPr id="2" name="Rectángulo 1"/>
          <p:cNvSpPr/>
          <p:nvPr/>
        </p:nvSpPr>
        <p:spPr>
          <a:xfrm>
            <a:off x="128734" y="516198"/>
            <a:ext cx="4279698" cy="669094"/>
          </a:xfrm>
          <a:prstGeom prst="rect">
            <a:avLst/>
          </a:prstGeom>
        </p:spPr>
        <p:txBody>
          <a:bodyPr wrap="none">
            <a:spAutoFit/>
          </a:bodyPr>
          <a:lstStyle/>
          <a:p>
            <a:pPr marL="457200" indent="450215" algn="ctr">
              <a:lnSpc>
                <a:spcPct val="150000"/>
              </a:lnSpc>
              <a:spcBef>
                <a:spcPts val="1200"/>
              </a:spcBef>
              <a:spcAft>
                <a:spcPts val="800"/>
              </a:spcAft>
            </a:pPr>
            <a:r>
              <a:rPr lang="es-ES" sz="2800" b="1" dirty="0" smtClean="0">
                <a:latin typeface="Arial" panose="020B0604020202020204" pitchFamily="34" charset="0"/>
                <a:ea typeface="Calibri" panose="020F0502020204030204" pitchFamily="34" charset="0"/>
                <a:cs typeface="Times New Roman" panose="02020603050405020304" pitchFamily="18" charset="0"/>
              </a:rPr>
              <a:t>Recomendaciones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92863" y="1520460"/>
            <a:ext cx="10802982" cy="4442242"/>
          </a:xfrm>
          <a:prstGeom prst="rect">
            <a:avLst/>
          </a:prstGeom>
        </p:spPr>
        <p:txBody>
          <a:bodyPr wrap="square">
            <a:spAutoFit/>
          </a:bodyPr>
          <a:lstStyle/>
          <a:p>
            <a:pPr marL="457200" indent="450215">
              <a:spcBef>
                <a:spcPts val="1200"/>
              </a:spcBef>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Efectuar un plan estratégico que periódicamente cumpla con rigurosidad todas las metas propuestas, los procesos y la eficacia de la </a:t>
            </a:r>
            <a:r>
              <a:rPr lang="es-ES" dirty="0" smtClean="0">
                <a:latin typeface="Arial" panose="020B0604020202020204" pitchFamily="34" charset="0"/>
                <a:ea typeface="Calibri" panose="020F0502020204030204" pitchFamily="34" charset="0"/>
                <a:cs typeface="Times New Roman" panose="02020603050405020304" pitchFamily="18" charset="0"/>
              </a:rPr>
              <a:t>empresa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0215">
              <a:spcBef>
                <a:spcPts val="1200"/>
              </a:spcBef>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Para mejorar el cumplimiento de los procesos, las medidas preventivas, los puntos críticos de control, los panes de monitoreo, entre otros. Se debe realizar capacitaciones constantes a los empleados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0215">
              <a:spcBef>
                <a:spcPts val="1200"/>
              </a:spcBef>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Las empresas agroalimentarias que poseen un nivel inferior de calidad deben implementar un sistema de gestión para garantizar la mejora de los procesos e inocuidad del producto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0215">
              <a:spcBef>
                <a:spcPts val="1200"/>
              </a:spcBef>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Realizar auditorías e inspecciones para certificar la mejora continua y el buen funcionamiento de la empresa como mecanismo de verificación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0215">
              <a:spcBef>
                <a:spcPts val="1200"/>
              </a:spcBef>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Las empresas para encontrar un lugar en el mercado competitivo deben adaptarse actualmente o en un futuro a las nuevas acciones de mejoras, tendencias informáticas y metodologías de gestión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882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6352213" y="2701441"/>
            <a:ext cx="5011410" cy="921807"/>
          </a:xfrm>
        </p:spPr>
        <p:txBody>
          <a:bodyPr/>
          <a:lstStyle/>
          <a:p>
            <a:r>
              <a:rPr lang="es-ES" sz="8800" i="1" cap="none" dirty="0" smtClean="0">
                <a:effectLst>
                  <a:outerShdw blurRad="38100" dist="38100" dir="2700000" algn="tl">
                    <a:srgbClr val="000000">
                      <a:alpha val="43137"/>
                    </a:srgbClr>
                  </a:outerShdw>
                </a:effectLst>
              </a:rPr>
              <a:t>Muchas </a:t>
            </a:r>
            <a:br>
              <a:rPr lang="es-ES" sz="8800" i="1" cap="none" dirty="0" smtClean="0">
                <a:effectLst>
                  <a:outerShdw blurRad="38100" dist="38100" dir="2700000" algn="tl">
                    <a:srgbClr val="000000">
                      <a:alpha val="43137"/>
                    </a:srgbClr>
                  </a:outerShdw>
                </a:effectLst>
              </a:rPr>
            </a:br>
            <a:r>
              <a:rPr lang="es-ES" sz="8800" i="1" cap="none" dirty="0" smtClean="0">
                <a:effectLst>
                  <a:outerShdw blurRad="38100" dist="38100" dir="2700000" algn="tl">
                    <a:srgbClr val="000000">
                      <a:alpha val="43137"/>
                    </a:srgbClr>
                  </a:outerShdw>
                </a:effectLst>
              </a:rPr>
              <a:t>       Gracias</a:t>
            </a:r>
            <a:endParaRPr lang="en-US" sz="8800" i="1" cap="none" dirty="0">
              <a:effectLst>
                <a:outerShdw blurRad="38100" dist="38100" dir="2700000" algn="tl">
                  <a:srgbClr val="000000">
                    <a:alpha val="43137"/>
                  </a:srgbClr>
                </a:outerShdw>
              </a:effectLst>
            </a:endParaRPr>
          </a:p>
        </p:txBody>
      </p:sp>
      <p:sp>
        <p:nvSpPr>
          <p:cNvPr id="11" name="CuadroTexto 10"/>
          <p:cNvSpPr txBox="1"/>
          <p:nvPr/>
        </p:nvSpPr>
        <p:spPr>
          <a:xfrm>
            <a:off x="7048439" y="4588332"/>
            <a:ext cx="4023360" cy="646331"/>
          </a:xfrm>
          <a:prstGeom prst="rect">
            <a:avLst/>
          </a:prstGeom>
          <a:noFill/>
        </p:spPr>
        <p:txBody>
          <a:bodyPr wrap="square" rtlCol="0">
            <a:spAutoFit/>
          </a:bodyPr>
          <a:lstStyle/>
          <a:p>
            <a:r>
              <a:rPr lang="es-ES" sz="3600" b="1" i="1" dirty="0" smtClean="0">
                <a:solidFill>
                  <a:schemeClr val="bg1">
                    <a:lumMod val="85000"/>
                  </a:schemeClr>
                </a:solidFill>
                <a:effectLst>
                  <a:outerShdw blurRad="38100" dist="38100" dir="2700000" algn="tl">
                    <a:srgbClr val="000000">
                      <a:alpha val="43137"/>
                    </a:srgbClr>
                  </a:outerShdw>
                </a:effectLst>
              </a:rPr>
              <a:t>Por su atención </a:t>
            </a:r>
            <a:endParaRPr lang="en-US" sz="3600" b="1" i="1" dirty="0">
              <a:solidFill>
                <a:schemeClr val="bg1">
                  <a:lumMod val="85000"/>
                </a:schemeClr>
              </a:solidFill>
              <a:effectLst>
                <a:outerShdw blurRad="38100" dist="38100" dir="2700000" algn="tl">
                  <a:srgbClr val="000000">
                    <a:alpha val="43137"/>
                  </a:srgbClr>
                </a:outerShdw>
              </a:effectLst>
            </a:endParaRPr>
          </a:p>
        </p:txBody>
      </p:sp>
      <p:pic>
        <p:nvPicPr>
          <p:cNvPr id="12" name="Imagen 11"/>
          <p:cNvPicPr>
            <a:picLocks noChangeAspect="1"/>
          </p:cNvPicPr>
          <p:nvPr/>
        </p:nvPicPr>
        <p:blipFill rotWithShape="1">
          <a:blip r:embed="rId3"/>
          <a:srcRect l="64490" t="77054" r="27579" b="13303"/>
          <a:stretch/>
        </p:blipFill>
        <p:spPr>
          <a:xfrm>
            <a:off x="6016473" y="4376058"/>
            <a:ext cx="1031966" cy="705394"/>
          </a:xfrm>
          <a:prstGeom prst="rect">
            <a:avLst/>
          </a:prstGeom>
        </p:spPr>
      </p:pic>
      <p:pic>
        <p:nvPicPr>
          <p:cNvPr id="13" name="Imagen 12"/>
          <p:cNvPicPr>
            <a:picLocks noChangeAspect="1"/>
          </p:cNvPicPr>
          <p:nvPr/>
        </p:nvPicPr>
        <p:blipFill rotWithShape="1">
          <a:blip r:embed="rId3"/>
          <a:srcRect l="64490" t="77054" r="27579" b="13303"/>
          <a:stretch/>
        </p:blipFill>
        <p:spPr>
          <a:xfrm>
            <a:off x="6162385" y="4852435"/>
            <a:ext cx="1031966" cy="705394"/>
          </a:xfrm>
          <a:prstGeom prst="rect">
            <a:avLst/>
          </a:prstGeom>
        </p:spPr>
      </p:pic>
      <p:pic>
        <p:nvPicPr>
          <p:cNvPr id="16" name="Imagen 15"/>
          <p:cNvPicPr>
            <a:picLocks noChangeAspect="1"/>
          </p:cNvPicPr>
          <p:nvPr/>
        </p:nvPicPr>
        <p:blipFill rotWithShape="1">
          <a:blip r:embed="rId4"/>
          <a:srcRect l="6728" t="20371" r="9616" b="26697"/>
          <a:stretch/>
        </p:blipFill>
        <p:spPr>
          <a:xfrm>
            <a:off x="9392952" y="373616"/>
            <a:ext cx="2555277" cy="709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Marcador de posición de imagen 18"/>
          <p:cNvPicPr>
            <a:picLocks noGrp="1" noChangeAspect="1"/>
          </p:cNvPicPr>
          <p:nvPr>
            <p:ph type="pic" sz="quarter" idx="10"/>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a:xfrm>
            <a:off x="867599" y="901598"/>
            <a:ext cx="4968631" cy="4968631"/>
          </a:xfrm>
          <a:ln w="57150">
            <a:solidFill>
              <a:srgbClr val="FFFF00"/>
            </a:solidFill>
          </a:ln>
          <a:effectLst>
            <a:outerShdw blurRad="76200" dist="12700" dir="2700000" sy="-23000" kx="-800400" algn="bl" rotWithShape="0">
              <a:prstClr val="black">
                <a:alpha val="20000"/>
              </a:prstClr>
            </a:outerShdw>
          </a:effectLst>
        </p:spPr>
      </p:pic>
    </p:spTree>
    <p:extLst>
      <p:ext uri="{BB962C8B-B14F-4D97-AF65-F5344CB8AC3E}">
        <p14:creationId xmlns:p14="http://schemas.microsoft.com/office/powerpoint/2010/main" val="4142359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Marcador de posición de imagen 26" descr="Profesor">
            <a:extLst>
              <a:ext uri="{FF2B5EF4-FFF2-40B4-BE49-F238E27FC236}">
                <a16:creationId xmlns:a16="http://schemas.microsoft.com/office/drawing/2014/main" id="{EF145220-68FE-4BC3-8DF6-074CABEAC097}"/>
              </a:ext>
            </a:extLst>
          </p:cNvPr>
          <p:cNvPicPr>
            <a:picLocks noGrp="1" noChangeAspect="1"/>
          </p:cNvPicPr>
          <p:nvPr>
            <p:ph type="pic" sz="quarter" idx="45"/>
          </p:nvPr>
        </p:nvPicPr>
        <p:blipFill>
          <a:blip r:embed="rId3" cstate="screen">
            <a:biLevel thresh="25000"/>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p:pic>
      <p:pic>
        <p:nvPicPr>
          <p:cNvPr id="29" name="Marcador de posición de imagen 28" descr="Orador">
            <a:extLst>
              <a:ext uri="{FF2B5EF4-FFF2-40B4-BE49-F238E27FC236}">
                <a16:creationId xmlns:a16="http://schemas.microsoft.com/office/drawing/2014/main" id="{344FCB42-636B-4918-8866-D50ACA206D8C}"/>
              </a:ext>
            </a:extLst>
          </p:cNvPr>
          <p:cNvPicPr>
            <a:picLocks noGrp="1" noChangeAspect="1"/>
          </p:cNvPicPr>
          <p:nvPr>
            <p:ph type="pic" sz="quarter" idx="47"/>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p:pic>
      <p:sp>
        <p:nvSpPr>
          <p:cNvPr id="9" name="Marcador de texto 8">
            <a:extLst>
              <a:ext uri="{FF2B5EF4-FFF2-40B4-BE49-F238E27FC236}">
                <a16:creationId xmlns:a16="http://schemas.microsoft.com/office/drawing/2014/main" id="{66810F29-B4A6-4A97-903D-F931D52ACA7F}"/>
              </a:ext>
            </a:extLst>
          </p:cNvPr>
          <p:cNvSpPr>
            <a:spLocks noGrp="1"/>
          </p:cNvSpPr>
          <p:nvPr>
            <p:ph type="body" sz="quarter" idx="34"/>
          </p:nvPr>
        </p:nvSpPr>
        <p:spPr>
          <a:xfrm>
            <a:off x="1188720" y="4756649"/>
            <a:ext cx="4271553" cy="720000"/>
          </a:xfrm>
        </p:spPr>
        <p:txBody>
          <a:bodyPr rtlCol="0"/>
          <a:lstStyle/>
          <a:p>
            <a:pPr lvl="0"/>
            <a:r>
              <a:rPr lang="es-ES" sz="2000" dirty="0">
                <a:latin typeface="Arial" panose="020B0604020202020204" pitchFamily="34" charset="0"/>
                <a:cs typeface="Arial" panose="020B0604020202020204" pitchFamily="34" charset="0"/>
              </a:rPr>
              <a:t>Evaluación de la aplicación de normas de calidad en las empresas agroalimentarias en Santo Domingo De Los Tsáchilas.</a:t>
            </a:r>
            <a:endParaRPr lang="en-US" sz="2000" dirty="0">
              <a:latin typeface="Arial" panose="020B0604020202020204" pitchFamily="34" charset="0"/>
              <a:cs typeface="Arial" panose="020B0604020202020204" pitchFamily="34" charset="0"/>
            </a:endParaRPr>
          </a:p>
          <a:p>
            <a:pPr rtl="0"/>
            <a:r>
              <a:rPr lang="es-ES" sz="2000" noProof="1" smtClean="0">
                <a:latin typeface="Arial" panose="020B0604020202020204" pitchFamily="34" charset="0"/>
                <a:cs typeface="Arial" panose="020B0604020202020204" pitchFamily="34" charset="0"/>
              </a:rPr>
              <a:t>. </a:t>
            </a:r>
            <a:endParaRPr lang="es-ES" sz="2000" noProof="1">
              <a:latin typeface="Arial" panose="020B0604020202020204" pitchFamily="34" charset="0"/>
              <a:cs typeface="Arial" panose="020B0604020202020204" pitchFamily="34" charset="0"/>
            </a:endParaRPr>
          </a:p>
          <a:p>
            <a:pPr rtl="0"/>
            <a:endParaRPr lang="es-ES" sz="2000" dirty="0">
              <a:latin typeface="Arial" panose="020B0604020202020204" pitchFamily="34" charset="0"/>
              <a:cs typeface="Arial" panose="020B0604020202020204" pitchFamily="34" charset="0"/>
            </a:endParaRPr>
          </a:p>
        </p:txBody>
      </p:sp>
      <p:pic>
        <p:nvPicPr>
          <p:cNvPr id="31" name="Marcador de posición de imagen 30" descr="Monedas">
            <a:extLst>
              <a:ext uri="{FF2B5EF4-FFF2-40B4-BE49-F238E27FC236}">
                <a16:creationId xmlns:a16="http://schemas.microsoft.com/office/drawing/2014/main" id="{A1AA205C-54CC-4A28-9B43-520D5A97DD74}"/>
              </a:ext>
            </a:extLst>
          </p:cNvPr>
          <p:cNvPicPr>
            <a:picLocks noGrp="1" noChangeAspect="1"/>
          </p:cNvPicPr>
          <p:nvPr>
            <p:ph type="pic" sz="quarter" idx="48"/>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p:pic>
      <p:sp>
        <p:nvSpPr>
          <p:cNvPr id="3" name="Título 2">
            <a:extLst>
              <a:ext uri="{FF2B5EF4-FFF2-40B4-BE49-F238E27FC236}">
                <a16:creationId xmlns:a16="http://schemas.microsoft.com/office/drawing/2014/main" id="{87C2AC9A-0FD0-4DA8-99B4-C440A1D15DA4}"/>
              </a:ext>
            </a:extLst>
          </p:cNvPr>
          <p:cNvSpPr>
            <a:spLocks noGrp="1"/>
          </p:cNvSpPr>
          <p:nvPr>
            <p:ph type="ctrTitle"/>
          </p:nvPr>
        </p:nvSpPr>
        <p:spPr bwMode="gray">
          <a:xfrm>
            <a:off x="7865727" y="2880652"/>
            <a:ext cx="3863221" cy="720000"/>
          </a:xfrm>
        </p:spPr>
        <p:txBody>
          <a:bodyPr rtlCol="0"/>
          <a:lstStyle/>
          <a:p>
            <a:pPr rtl="0"/>
            <a:r>
              <a:rPr lang="es-ES" dirty="0" smtClean="0"/>
              <a:t>Objetivo general</a:t>
            </a:r>
            <a:endParaRPr lang="es-ES" dirty="0"/>
          </a:p>
        </p:txBody>
      </p:sp>
      <p:sp>
        <p:nvSpPr>
          <p:cNvPr id="88" name="Marcador de número de diapositiva 87">
            <a:extLst>
              <a:ext uri="{FF2B5EF4-FFF2-40B4-BE49-F238E27FC236}">
                <a16:creationId xmlns:a16="http://schemas.microsoft.com/office/drawing/2014/main" id="{FAFF03E5-FC39-4375-8BD9-53A0FD781CB7}"/>
              </a:ext>
            </a:extLst>
          </p:cNvPr>
          <p:cNvSpPr>
            <a:spLocks noGrp="1"/>
          </p:cNvSpPr>
          <p:nvPr>
            <p:ph type="sldNum" sz="quarter" idx="50"/>
          </p:nvPr>
        </p:nvSpPr>
        <p:spPr/>
        <p:txBody>
          <a:bodyPr rtlCol="0"/>
          <a:lstStyle/>
          <a:p>
            <a:pPr algn="ctr" rtl="0"/>
            <a:fld id="{B67B645E-C5E5-4727-B977-D372A0AA71D9}" type="slidenum">
              <a:rPr lang="es-ES" smtClean="0"/>
              <a:pPr algn="ctr" rtl="0"/>
              <a:t>4</a:t>
            </a:fld>
            <a:endParaRPr lang="es-ES" dirty="0"/>
          </a:p>
        </p:txBody>
      </p:sp>
      <p:pic>
        <p:nvPicPr>
          <p:cNvPr id="14" name="Imagen 13"/>
          <p:cNvPicPr>
            <a:picLocks noChangeAspect="1"/>
          </p:cNvPicPr>
          <p:nvPr/>
        </p:nvPicPr>
        <p:blipFill rotWithShape="1">
          <a:blip r:embed="rId9"/>
          <a:srcRect l="6728" t="20371" r="9616" b="26697"/>
          <a:stretch/>
        </p:blipFill>
        <p:spPr>
          <a:xfrm>
            <a:off x="9951148" y="6297870"/>
            <a:ext cx="1667039" cy="463104"/>
          </a:xfrm>
          <a:prstGeom prst="rect">
            <a:avLst/>
          </a:prstGeom>
        </p:spPr>
      </p:pic>
    </p:spTree>
    <p:extLst>
      <p:ext uri="{BB962C8B-B14F-4D97-AF65-F5344CB8AC3E}">
        <p14:creationId xmlns:p14="http://schemas.microsoft.com/office/powerpoint/2010/main" val="3378458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Marcador de posición de imagen 30" descr="Diana">
            <a:extLst>
              <a:ext uri="{FF2B5EF4-FFF2-40B4-BE49-F238E27FC236}">
                <a16:creationId xmlns:a16="http://schemas.microsoft.com/office/drawing/2014/main" id="{146C3774-1A16-4CEA-B0D9-21F4D70DD683}"/>
              </a:ext>
            </a:extLst>
          </p:cNvPr>
          <p:cNvPicPr>
            <a:picLocks noGrp="1" noChangeAspect="1"/>
          </p:cNvPicPr>
          <p:nvPr>
            <p:ph type="pic" sz="quarter" idx="51"/>
          </p:nvPr>
        </p:nvPicPr>
        <p:blipFill>
          <a:blip r:embed="rId3" cstate="screen">
            <a:biLevel thresh="25000"/>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p:pic>
      <p:sp>
        <p:nvSpPr>
          <p:cNvPr id="7" name="Marcador de texto 6">
            <a:extLst>
              <a:ext uri="{FF2B5EF4-FFF2-40B4-BE49-F238E27FC236}">
                <a16:creationId xmlns:a16="http://schemas.microsoft.com/office/drawing/2014/main" id="{1FBEF8A3-3B79-4A1D-83CE-3501D6E1EC52}"/>
              </a:ext>
            </a:extLst>
          </p:cNvPr>
          <p:cNvSpPr>
            <a:spLocks noGrp="1"/>
          </p:cNvSpPr>
          <p:nvPr>
            <p:ph type="body" sz="quarter" idx="18"/>
          </p:nvPr>
        </p:nvSpPr>
        <p:spPr>
          <a:xfrm>
            <a:off x="1050303" y="2175929"/>
            <a:ext cx="2284670" cy="622504"/>
          </a:xfrm>
        </p:spPr>
        <p:txBody>
          <a:bodyPr rtlCol="0"/>
          <a:lstStyle/>
          <a:p>
            <a:pPr lvl="0"/>
            <a:r>
              <a:rPr lang="es-ES" dirty="0">
                <a:latin typeface="Arial" panose="020B0604020202020204" pitchFamily="34" charset="0"/>
                <a:cs typeface="Arial" panose="020B0604020202020204" pitchFamily="34" charset="0"/>
              </a:rPr>
              <a:t>Identificar las empresas agroalimentarias de Santo Domingo de los Tsáchilas a fin de realizar una base de datos.</a:t>
            </a:r>
            <a:endParaRPr lang="en-US" dirty="0">
              <a:latin typeface="Arial" panose="020B0604020202020204" pitchFamily="34" charset="0"/>
              <a:cs typeface="Arial" panose="020B0604020202020204" pitchFamily="34" charset="0"/>
            </a:endParaRPr>
          </a:p>
          <a:p>
            <a:pPr rtl="0"/>
            <a:endParaRPr lang="es-ES" dirty="0">
              <a:latin typeface="Arial" panose="020B0604020202020204" pitchFamily="34" charset="0"/>
              <a:cs typeface="Arial" panose="020B0604020202020204" pitchFamily="34" charset="0"/>
            </a:endParaRPr>
          </a:p>
        </p:txBody>
      </p:sp>
      <p:pic>
        <p:nvPicPr>
          <p:cNvPr id="33" name="Marcador de posición de imagen 32" descr="Orador">
            <a:extLst>
              <a:ext uri="{FF2B5EF4-FFF2-40B4-BE49-F238E27FC236}">
                <a16:creationId xmlns:a16="http://schemas.microsoft.com/office/drawing/2014/main" id="{34FE467F-DFCB-454B-9B3B-9C4BF433B3C6}"/>
              </a:ext>
            </a:extLst>
          </p:cNvPr>
          <p:cNvPicPr>
            <a:picLocks noGrp="1" noChangeAspect="1"/>
          </p:cNvPicPr>
          <p:nvPr>
            <p:ph type="pic" sz="quarter" idx="52"/>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p:pic>
      <p:sp>
        <p:nvSpPr>
          <p:cNvPr id="9" name="Marcador de texto 8">
            <a:extLst>
              <a:ext uri="{FF2B5EF4-FFF2-40B4-BE49-F238E27FC236}">
                <a16:creationId xmlns:a16="http://schemas.microsoft.com/office/drawing/2014/main" id="{8724B20D-50EC-427F-9E2C-81625A7AC444}"/>
              </a:ext>
            </a:extLst>
          </p:cNvPr>
          <p:cNvSpPr>
            <a:spLocks noGrp="1"/>
          </p:cNvSpPr>
          <p:nvPr>
            <p:ph type="body" sz="quarter" idx="34"/>
          </p:nvPr>
        </p:nvSpPr>
        <p:spPr>
          <a:xfrm>
            <a:off x="3334973" y="2216567"/>
            <a:ext cx="2547179" cy="581866"/>
          </a:xfrm>
        </p:spPr>
        <p:txBody>
          <a:bodyPr rtlCol="0"/>
          <a:lstStyle/>
          <a:p>
            <a:r>
              <a:rPr lang="es-ES" dirty="0">
                <a:latin typeface="Arial" panose="020B0604020202020204" pitchFamily="34" charset="0"/>
                <a:cs typeface="Arial" panose="020B0604020202020204" pitchFamily="34" charset="0"/>
              </a:rPr>
              <a:t>Determinar qué sistema de gestión de la calidad tienen implementado las empresas agroalimentarias, con vistas in situ.</a:t>
            </a:r>
            <a:endParaRPr lang="es-ES" dirty="0">
              <a:latin typeface="Arial" panose="020B0604020202020204" pitchFamily="34" charset="0"/>
              <a:cs typeface="Arial" panose="020B0604020202020204" pitchFamily="34" charset="0"/>
            </a:endParaRPr>
          </a:p>
        </p:txBody>
      </p:sp>
      <p:pic>
        <p:nvPicPr>
          <p:cNvPr id="35" name="Marcador de posición de imagen 34" descr="Red">
            <a:extLst>
              <a:ext uri="{FF2B5EF4-FFF2-40B4-BE49-F238E27FC236}">
                <a16:creationId xmlns:a16="http://schemas.microsoft.com/office/drawing/2014/main" id="{7AF56B60-D53D-40A4-82F9-B1DEB9644A3D}"/>
              </a:ext>
            </a:extLst>
          </p:cNvPr>
          <p:cNvPicPr>
            <a:picLocks noGrp="1" noChangeAspect="1"/>
          </p:cNvPicPr>
          <p:nvPr>
            <p:ph type="pic" sz="quarter" idx="53"/>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p:pic>
      <p:sp>
        <p:nvSpPr>
          <p:cNvPr id="13" name="Marcador de texto 12">
            <a:extLst>
              <a:ext uri="{FF2B5EF4-FFF2-40B4-BE49-F238E27FC236}">
                <a16:creationId xmlns:a16="http://schemas.microsoft.com/office/drawing/2014/main" id="{DF58DB01-FA52-44DB-A820-8E4A194D9F8C}"/>
              </a:ext>
            </a:extLst>
          </p:cNvPr>
          <p:cNvSpPr>
            <a:spLocks noGrp="1"/>
          </p:cNvSpPr>
          <p:nvPr>
            <p:ph type="body" sz="quarter" idx="46"/>
          </p:nvPr>
        </p:nvSpPr>
        <p:spPr>
          <a:xfrm>
            <a:off x="760998" y="5329940"/>
            <a:ext cx="2493676" cy="581866"/>
          </a:xfrm>
        </p:spPr>
        <p:txBody>
          <a:bodyPr rtlCol="0"/>
          <a:lstStyle/>
          <a:p>
            <a:pPr lvl="0"/>
            <a:r>
              <a:rPr lang="es-ES" dirty="0">
                <a:latin typeface="Arial" panose="020B0604020202020204" pitchFamily="34" charset="0"/>
                <a:cs typeface="Arial" panose="020B0604020202020204" pitchFamily="34" charset="0"/>
              </a:rPr>
              <a:t>Realizar un diagnóstico de la aplicación de los procesos de calidad identificadas, a fin de determinar la correcta implementación de los mismos, mediante una encuesta. </a:t>
            </a:r>
            <a:endParaRPr lang="en-US" dirty="0">
              <a:latin typeface="Arial" panose="020B0604020202020204" pitchFamily="34" charset="0"/>
              <a:cs typeface="Arial" panose="020B0604020202020204" pitchFamily="34" charset="0"/>
            </a:endParaRPr>
          </a:p>
          <a:p>
            <a:pPr rtl="0"/>
            <a:endParaRPr lang="es-ES" dirty="0">
              <a:latin typeface="Arial" panose="020B0604020202020204" pitchFamily="34" charset="0"/>
              <a:cs typeface="Arial" panose="020B0604020202020204" pitchFamily="34" charset="0"/>
            </a:endParaRPr>
          </a:p>
        </p:txBody>
      </p:sp>
      <p:pic>
        <p:nvPicPr>
          <p:cNvPr id="37" name="Marcador de posición de imagen 36" descr="Megáfono">
            <a:extLst>
              <a:ext uri="{FF2B5EF4-FFF2-40B4-BE49-F238E27FC236}">
                <a16:creationId xmlns:a16="http://schemas.microsoft.com/office/drawing/2014/main" id="{1701A2E9-D331-4627-A32A-658F1BDB82EF}"/>
              </a:ext>
            </a:extLst>
          </p:cNvPr>
          <p:cNvPicPr>
            <a:picLocks noGrp="1" noChangeAspect="1"/>
          </p:cNvPicPr>
          <p:nvPr>
            <p:ph type="pic" sz="quarter" idx="54"/>
          </p:nvPr>
        </p:nvPicPr>
        <p:blipFill>
          <a:blip r:embed="rId9" cstate="screen">
            <a:biLevel thresh="25000"/>
            <a:extLst>
              <a:ext uri="{28A0092B-C50C-407E-A947-70E740481C1C}">
                <a14:useLocalDpi xmlns:a14="http://schemas.microsoft.com/office/drawing/2010/main"/>
              </a:ext>
              <a:ext uri="{96DAC541-7B7A-43D3-8B79-37D633B846F1}">
                <asvg:svgBlip xmlns="" xmlns:asvg="http://schemas.microsoft.com/office/drawing/2016/SVG/main" r:embed="rId10"/>
              </a:ext>
            </a:extLst>
          </a:blip>
          <a:srcRect/>
          <a:stretch>
            <a:fillRect/>
          </a:stretch>
        </p:blipFill>
        <p:spPr/>
      </p:pic>
      <p:sp>
        <p:nvSpPr>
          <p:cNvPr id="15" name="Marcador de texto 14">
            <a:extLst>
              <a:ext uri="{FF2B5EF4-FFF2-40B4-BE49-F238E27FC236}">
                <a16:creationId xmlns:a16="http://schemas.microsoft.com/office/drawing/2014/main" id="{A1B6F490-8CEC-444D-ADC0-E8B315EA3B54}"/>
              </a:ext>
            </a:extLst>
          </p:cNvPr>
          <p:cNvSpPr>
            <a:spLocks noGrp="1"/>
          </p:cNvSpPr>
          <p:nvPr>
            <p:ph type="body" sz="quarter" idx="48"/>
          </p:nvPr>
        </p:nvSpPr>
        <p:spPr>
          <a:xfrm>
            <a:off x="3452244" y="5343297"/>
            <a:ext cx="2651682" cy="581866"/>
          </a:xfrm>
        </p:spPr>
        <p:txBody>
          <a:bodyPr rtlCol="0"/>
          <a:lstStyle/>
          <a:p>
            <a:pPr lvl="0"/>
            <a:r>
              <a:rPr lang="es-ES" dirty="0">
                <a:latin typeface="Arial" panose="020B0604020202020204" pitchFamily="34" charset="0"/>
                <a:cs typeface="Arial" panose="020B0604020202020204" pitchFamily="34" charset="0"/>
              </a:rPr>
              <a:t>Realizar una propuesta de solución para mejorar los sistemas de gestión de calidad aplicados en las empresas </a:t>
            </a:r>
            <a:r>
              <a:rPr lang="es-ES" dirty="0" smtClean="0">
                <a:latin typeface="Arial" panose="020B0604020202020204" pitchFamily="34" charset="0"/>
                <a:cs typeface="Arial" panose="020B0604020202020204" pitchFamily="34" charset="0"/>
              </a:rPr>
              <a:t>de </a:t>
            </a:r>
            <a:r>
              <a:rPr lang="es-ES" dirty="0">
                <a:latin typeface="Arial" panose="020B0604020202020204" pitchFamily="34" charset="0"/>
                <a:cs typeface="Arial" panose="020B0604020202020204" pitchFamily="34" charset="0"/>
              </a:rPr>
              <a:t>Santo Domingo de los Tsáchilas.</a:t>
            </a:r>
            <a:endParaRPr lang="en-US" dirty="0">
              <a:latin typeface="Arial" panose="020B0604020202020204" pitchFamily="34" charset="0"/>
              <a:cs typeface="Arial" panose="020B0604020202020204" pitchFamily="34" charset="0"/>
            </a:endParaRPr>
          </a:p>
          <a:p>
            <a:pPr rtl="0"/>
            <a:endParaRPr lang="es-ES" dirty="0">
              <a:latin typeface="Arial" panose="020B0604020202020204" pitchFamily="34" charset="0"/>
              <a:cs typeface="Arial" panose="020B0604020202020204" pitchFamily="34" charset="0"/>
            </a:endParaRPr>
          </a:p>
        </p:txBody>
      </p:sp>
      <p:sp>
        <p:nvSpPr>
          <p:cNvPr id="53" name="Marcador de número de diapositiva 52">
            <a:extLst>
              <a:ext uri="{FF2B5EF4-FFF2-40B4-BE49-F238E27FC236}">
                <a16:creationId xmlns:a16="http://schemas.microsoft.com/office/drawing/2014/main" id="{474644FF-FECF-47C3-A483-0F4796C05187}"/>
              </a:ext>
            </a:extLst>
          </p:cNvPr>
          <p:cNvSpPr>
            <a:spLocks noGrp="1"/>
          </p:cNvSpPr>
          <p:nvPr>
            <p:ph type="sldNum" sz="quarter" idx="56"/>
          </p:nvPr>
        </p:nvSpPr>
        <p:spPr/>
        <p:txBody>
          <a:bodyPr rtlCol="0"/>
          <a:lstStyle/>
          <a:p>
            <a:pPr rtl="0"/>
            <a:fld id="{B67B645E-C5E5-4727-B977-D372A0AA71D9}" type="slidenum">
              <a:rPr lang="es-ES" smtClean="0"/>
              <a:pPr rtl="0"/>
              <a:t>5</a:t>
            </a:fld>
            <a:endParaRPr lang="es-ES" dirty="0"/>
          </a:p>
        </p:txBody>
      </p:sp>
      <p:sp>
        <p:nvSpPr>
          <p:cNvPr id="3" name="Título 2">
            <a:extLst>
              <a:ext uri="{FF2B5EF4-FFF2-40B4-BE49-F238E27FC236}">
                <a16:creationId xmlns:a16="http://schemas.microsoft.com/office/drawing/2014/main" id="{09D4394E-B587-4CD9-96D1-650A82CA0197}"/>
              </a:ext>
            </a:extLst>
          </p:cNvPr>
          <p:cNvSpPr>
            <a:spLocks noGrp="1"/>
          </p:cNvSpPr>
          <p:nvPr>
            <p:ph type="ctrTitle"/>
          </p:nvPr>
        </p:nvSpPr>
        <p:spPr bwMode="gray">
          <a:xfrm>
            <a:off x="7865727" y="3265060"/>
            <a:ext cx="3863221" cy="720000"/>
          </a:xfrm>
        </p:spPr>
        <p:txBody>
          <a:bodyPr rtlCol="0"/>
          <a:lstStyle/>
          <a:p>
            <a:pPr rtl="0"/>
            <a:r>
              <a:rPr lang="es-ES" dirty="0" smtClean="0"/>
              <a:t>Objetivos específicos </a:t>
            </a:r>
            <a:endParaRPr lang="es-ES" dirty="0"/>
          </a:p>
        </p:txBody>
      </p:sp>
      <p:pic>
        <p:nvPicPr>
          <p:cNvPr id="21" name="Imagen 20"/>
          <p:cNvPicPr>
            <a:picLocks noChangeAspect="1"/>
          </p:cNvPicPr>
          <p:nvPr/>
        </p:nvPicPr>
        <p:blipFill rotWithShape="1">
          <a:blip r:embed="rId11"/>
          <a:srcRect l="6728" t="20371" r="9616" b="26697"/>
          <a:stretch/>
        </p:blipFill>
        <p:spPr>
          <a:xfrm>
            <a:off x="9951148" y="6297870"/>
            <a:ext cx="1667039" cy="463104"/>
          </a:xfrm>
          <a:prstGeom prst="rect">
            <a:avLst/>
          </a:prstGeom>
        </p:spPr>
      </p:pic>
    </p:spTree>
    <p:extLst>
      <p:ext uri="{BB962C8B-B14F-4D97-AF65-F5344CB8AC3E}">
        <p14:creationId xmlns:p14="http://schemas.microsoft.com/office/powerpoint/2010/main" val="4002911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4CAA4E-665D-43A4-B900-A849C2DFB92C}"/>
              </a:ext>
            </a:extLst>
          </p:cNvPr>
          <p:cNvSpPr>
            <a:spLocks noGrp="1"/>
          </p:cNvSpPr>
          <p:nvPr>
            <p:ph type="title"/>
          </p:nvPr>
        </p:nvSpPr>
        <p:spPr>
          <a:xfrm>
            <a:off x="1181665" y="373454"/>
            <a:ext cx="3793682" cy="606029"/>
          </a:xfrm>
        </p:spPr>
        <p:txBody>
          <a:bodyPr rtlCol="0"/>
          <a:lstStyle/>
          <a:p>
            <a:pPr rtl="0"/>
            <a:r>
              <a:rPr lang="es-ES" dirty="0" smtClean="0">
                <a:solidFill>
                  <a:schemeClr val="tx1"/>
                </a:solidFill>
              </a:rPr>
              <a:t>M</a:t>
            </a:r>
            <a:r>
              <a:rPr lang="es-ES" cap="none" dirty="0" smtClean="0">
                <a:solidFill>
                  <a:schemeClr val="tx1"/>
                </a:solidFill>
              </a:rPr>
              <a:t>etodología</a:t>
            </a:r>
            <a:r>
              <a:rPr lang="es-ES" dirty="0" smtClean="0"/>
              <a:t> </a:t>
            </a:r>
            <a:endParaRPr lang="es-ES" dirty="0"/>
          </a:p>
        </p:txBody>
      </p:sp>
      <p:sp>
        <p:nvSpPr>
          <p:cNvPr id="4" name="Marcador de número de diapositiva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rtlCol="0"/>
          <a:lstStyle/>
          <a:p>
            <a:pPr algn="ctr" rtl="0"/>
            <a:fld id="{B67B645E-C5E5-4727-B977-D372A0AA71D9}" type="slidenum">
              <a:rPr lang="es-ES" smtClean="0"/>
              <a:pPr algn="ctr" rtl="0"/>
              <a:t>6</a:t>
            </a:fld>
            <a:endParaRPr lang="es-ES" dirty="0"/>
          </a:p>
        </p:txBody>
      </p:sp>
      <p:sp>
        <p:nvSpPr>
          <p:cNvPr id="6" name="Elipse 5" descr="Fondo de logotipo">
            <a:extLst>
              <a:ext uri="{FF2B5EF4-FFF2-40B4-BE49-F238E27FC236}">
                <a16:creationId xmlns:a16="http://schemas.microsoft.com/office/drawing/2014/main" id="{05B0670B-BF1F-4BCF-B83C-74D893BF46CC}"/>
              </a:ext>
            </a:extLst>
          </p:cNvPr>
          <p:cNvSpPr/>
          <p:nvPr/>
        </p:nvSpPr>
        <p:spPr>
          <a:xfrm>
            <a:off x="9618755" y="676469"/>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 name="Marcador de posición de imagen 4"/>
          <p:cNvSpPr>
            <a:spLocks noGrp="1"/>
          </p:cNvSpPr>
          <p:nvPr>
            <p:ph type="pic" sz="quarter" idx="12"/>
          </p:nvPr>
        </p:nvSpPr>
        <p:spPr/>
      </p:sp>
      <p:sp>
        <p:nvSpPr>
          <p:cNvPr id="8" name="Marcador de texto 7"/>
          <p:cNvSpPr>
            <a:spLocks noGrp="1"/>
          </p:cNvSpPr>
          <p:nvPr>
            <p:ph type="body" idx="1"/>
          </p:nvPr>
        </p:nvSpPr>
        <p:spPr>
          <a:xfrm>
            <a:off x="673115" y="1172675"/>
            <a:ext cx="6288687" cy="501063"/>
          </a:xfrm>
        </p:spPr>
        <p:txBody>
          <a:bodyPr/>
          <a:lstStyle/>
          <a:p>
            <a:r>
              <a:rPr lang="es-ES" sz="2400" dirty="0" smtClean="0">
                <a:solidFill>
                  <a:schemeClr val="tx1"/>
                </a:solidFill>
              </a:rPr>
              <a:t>U</a:t>
            </a:r>
            <a:r>
              <a:rPr lang="es-ES" sz="2400" cap="none" dirty="0" smtClean="0">
                <a:solidFill>
                  <a:schemeClr val="tx1"/>
                </a:solidFill>
              </a:rPr>
              <a:t>bicación del área de investigación </a:t>
            </a:r>
            <a:endParaRPr lang="en-US" sz="2400" dirty="0">
              <a:solidFill>
                <a:schemeClr val="tx1"/>
              </a:solidFill>
            </a:endParaRPr>
          </a:p>
          <a:p>
            <a:endParaRPr lang="en-US" dirty="0"/>
          </a:p>
        </p:txBody>
      </p:sp>
      <p:sp>
        <p:nvSpPr>
          <p:cNvPr id="10" name="Rectángulo 9"/>
          <p:cNvSpPr/>
          <p:nvPr/>
        </p:nvSpPr>
        <p:spPr>
          <a:xfrm>
            <a:off x="68981" y="1683961"/>
            <a:ext cx="6096000" cy="1723549"/>
          </a:xfrm>
          <a:prstGeom prst="rect">
            <a:avLst/>
          </a:prstGeom>
        </p:spPr>
        <p:txBody>
          <a:bodyPr>
            <a:spAutoFit/>
          </a:bodyPr>
          <a:lstStyle/>
          <a:p>
            <a:pPr marL="540385" indent="-540385">
              <a:spcBef>
                <a:spcPts val="1200"/>
              </a:spcBef>
              <a:spcAft>
                <a:spcPts val="800"/>
              </a:spcAft>
              <a:tabLst>
                <a:tab pos="228600" algn="l"/>
                <a:tab pos="457200" algn="l"/>
              </a:tabLst>
            </a:pPr>
            <a:r>
              <a:rPr lang="es-ES" sz="1400" b="1" dirty="0">
                <a:latin typeface="Arial" panose="020B0604020202020204" pitchFamily="34" charset="0"/>
                <a:ea typeface="Times New Roman" panose="02020603050405020304" pitchFamily="18" charset="0"/>
                <a:cs typeface="Arial" panose="020B0604020202020204" pitchFamily="34" charset="0"/>
              </a:rPr>
              <a:t>Ubicación Política </a:t>
            </a:r>
            <a:endParaRPr lang="en-US" sz="16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1200"/>
              </a:spcBef>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País: 		Ecuador</a:t>
            </a:r>
            <a:endParaRPr lang="en-US" sz="1600" b="1"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1200"/>
              </a:spcBef>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Provincia:  	Santo Domingo de los Tsáchilas</a:t>
            </a:r>
            <a:endParaRPr lang="en-US" sz="1600" b="1"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1200"/>
              </a:spcBef>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Cantón: 	Santo Domingo de los Colorados</a:t>
            </a:r>
            <a:endParaRPr lang="en-US" sz="16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Imagen 10" descr="https://3.bp.blogspot.com/-xaAeMyZO07o/T0j_tBOCy0I/AAAAAAAAAEw/59nG2RtYSYU/s1600/MAPA+SDT.JPG"/>
          <p:cNvPicPr/>
          <p:nvPr/>
        </p:nvPicPr>
        <p:blipFill rotWithShape="1">
          <a:blip r:embed="rId3">
            <a:extLst>
              <a:ext uri="{28A0092B-C50C-407E-A947-70E740481C1C}">
                <a14:useLocalDpi xmlns:a14="http://schemas.microsoft.com/office/drawing/2010/main" val="0"/>
              </a:ext>
            </a:extLst>
          </a:blip>
          <a:srcRect r="19912"/>
          <a:stretch/>
        </p:blipFill>
        <p:spPr bwMode="auto">
          <a:xfrm>
            <a:off x="6303823" y="729818"/>
            <a:ext cx="5745733" cy="4998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2" name="Rectángulo 11"/>
          <p:cNvSpPr/>
          <p:nvPr/>
        </p:nvSpPr>
        <p:spPr>
          <a:xfrm>
            <a:off x="6134841" y="5847538"/>
            <a:ext cx="6096000" cy="646331"/>
          </a:xfrm>
          <a:prstGeom prst="rect">
            <a:avLst/>
          </a:prstGeom>
        </p:spPr>
        <p:txBody>
          <a:bodyPr>
            <a:spAutoFit/>
          </a:bodyPr>
          <a:lstStyle/>
          <a:p>
            <a:pPr algn="ctr"/>
            <a:r>
              <a:rPr lang="es-ES"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Mapa territorial de la provincia de Santo Domingo de los Tsáchilas.</a:t>
            </a:r>
            <a:endParaRPr lang="en-US" b="1" dirty="0">
              <a:effectLst>
                <a:outerShdw blurRad="38100" dist="38100" dir="2700000" algn="tl">
                  <a:srgbClr val="000000">
                    <a:alpha val="43137"/>
                  </a:srgbClr>
                </a:outerShdw>
              </a:effectLst>
            </a:endParaRPr>
          </a:p>
        </p:txBody>
      </p:sp>
      <p:sp>
        <p:nvSpPr>
          <p:cNvPr id="13" name="Rectángulo 12"/>
          <p:cNvSpPr/>
          <p:nvPr/>
        </p:nvSpPr>
        <p:spPr>
          <a:xfrm>
            <a:off x="68981" y="3571767"/>
            <a:ext cx="6096000" cy="3139321"/>
          </a:xfrm>
          <a:prstGeom prst="rect">
            <a:avLst/>
          </a:prstGeom>
        </p:spPr>
        <p:txBody>
          <a:bodyPr>
            <a:spAutoFit/>
          </a:bodyPr>
          <a:lstStyle/>
          <a:p>
            <a:pPr marL="540385" indent="-540385">
              <a:spcBef>
                <a:spcPts val="1200"/>
              </a:spcBef>
              <a:spcAft>
                <a:spcPts val="800"/>
              </a:spcAft>
              <a:tabLst>
                <a:tab pos="228600" algn="l"/>
                <a:tab pos="457200" algn="l"/>
              </a:tabLst>
            </a:pPr>
            <a:r>
              <a:rPr lang="es-ES" sz="1400" b="1" dirty="0">
                <a:latin typeface="Arial" panose="020B0604020202020204" pitchFamily="34" charset="0"/>
                <a:ea typeface="Times New Roman" panose="02020603050405020304" pitchFamily="18" charset="0"/>
                <a:cs typeface="Times New Roman" panose="02020603050405020304" pitchFamily="18" charset="0"/>
              </a:rPr>
              <a:t>Ubicación Ecológica </a:t>
            </a:r>
            <a:endParaRPr lang="en-US" sz="16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1200"/>
              </a:spcBef>
              <a:spcAft>
                <a:spcPts val="800"/>
              </a:spcAft>
              <a:buFont typeface="Wingdings" panose="05000000000000000000" pitchFamily="2" charset="2"/>
              <a:buChar char=""/>
            </a:pPr>
            <a:r>
              <a:rPr lang="pt-BR" sz="1400" dirty="0">
                <a:latin typeface="Arial" panose="020B0604020202020204" pitchFamily="34" charset="0"/>
                <a:ea typeface="Calibri" panose="020F0502020204030204" pitchFamily="34" charset="0"/>
              </a:rPr>
              <a:t>Zona de vida:		Bosque húmedo tropical</a:t>
            </a:r>
            <a:endParaRPr lang="en-US" sz="1600" b="1" dirty="0">
              <a:latin typeface="Times New Roman" panose="02020603050405020304" pitchFamily="18" charset="0"/>
              <a:ea typeface="Calibri" panose="020F0502020204030204" pitchFamily="34" charset="0"/>
            </a:endParaRPr>
          </a:p>
          <a:p>
            <a:pPr marL="342900" lvl="0" indent="-342900">
              <a:spcBef>
                <a:spcPts val="1200"/>
              </a:spcBef>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rPr>
              <a:t>Altitud:			554 msnm</a:t>
            </a:r>
            <a:endParaRPr lang="en-US" sz="1600" b="1" dirty="0">
              <a:latin typeface="Times New Roman" panose="02020603050405020304" pitchFamily="18" charset="0"/>
              <a:ea typeface="Calibri" panose="020F0502020204030204" pitchFamily="34" charset="0"/>
            </a:endParaRPr>
          </a:p>
          <a:p>
            <a:pPr marL="342900" lvl="0" indent="-342900">
              <a:spcBef>
                <a:spcPts val="1200"/>
              </a:spcBef>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rPr>
              <a:t>Temperatura media:	24º C</a:t>
            </a:r>
            <a:endParaRPr lang="en-US" sz="1600" b="1" dirty="0">
              <a:latin typeface="Times New Roman" panose="02020603050405020304" pitchFamily="18" charset="0"/>
              <a:ea typeface="Calibri" panose="020F0502020204030204" pitchFamily="34" charset="0"/>
            </a:endParaRPr>
          </a:p>
          <a:p>
            <a:pPr marL="342900" lvl="0" indent="-342900">
              <a:spcBef>
                <a:spcPts val="1200"/>
              </a:spcBef>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rPr>
              <a:t>Precipitación:		2664 mm año-1</a:t>
            </a:r>
            <a:endParaRPr lang="en-US" sz="1600" b="1" dirty="0">
              <a:latin typeface="Times New Roman" panose="02020603050405020304" pitchFamily="18" charset="0"/>
              <a:ea typeface="Calibri" panose="020F0502020204030204" pitchFamily="34" charset="0"/>
            </a:endParaRPr>
          </a:p>
          <a:p>
            <a:pPr marL="342900" lvl="0" indent="-342900">
              <a:spcBef>
                <a:spcPts val="1200"/>
              </a:spcBef>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rPr>
              <a:t>Humedad relativa:	 </a:t>
            </a:r>
            <a:r>
              <a:rPr lang="es-ES" sz="1400" dirty="0" smtClean="0">
                <a:latin typeface="Arial" panose="020B0604020202020204" pitchFamily="34" charset="0"/>
                <a:ea typeface="Calibri" panose="020F0502020204030204" pitchFamily="34" charset="0"/>
              </a:rPr>
              <a:t>                 87</a:t>
            </a:r>
            <a:r>
              <a:rPr lang="es-ES" sz="1400" dirty="0">
                <a:latin typeface="Arial" panose="020B0604020202020204" pitchFamily="34" charset="0"/>
                <a:ea typeface="Calibri" panose="020F0502020204030204" pitchFamily="34" charset="0"/>
              </a:rPr>
              <a:t>%</a:t>
            </a:r>
            <a:endParaRPr lang="en-US" sz="1600" b="1" dirty="0">
              <a:latin typeface="Times New Roman" panose="02020603050405020304" pitchFamily="18" charset="0"/>
              <a:ea typeface="Calibri" panose="020F0502020204030204" pitchFamily="34" charset="0"/>
            </a:endParaRPr>
          </a:p>
          <a:p>
            <a:pPr marL="457200" indent="450215">
              <a:spcBef>
                <a:spcPts val="1200"/>
              </a:spcBef>
              <a:spcAft>
                <a:spcPts val="800"/>
              </a:spcAft>
            </a:pPr>
            <a:r>
              <a:rPr lang="es-ES" sz="1400" dirty="0" smtClean="0">
                <a:latin typeface="Arial" panose="020B0604020202020204" pitchFamily="34" charset="0"/>
                <a:ea typeface="Calibri" panose="020F0502020204030204" pitchFamily="34" charset="0"/>
              </a:rPr>
              <a:t>Fuente</a:t>
            </a:r>
            <a:r>
              <a:rPr lang="es-ES" sz="1400" dirty="0">
                <a:latin typeface="Arial" panose="020B0604020202020204" pitchFamily="34" charset="0"/>
                <a:ea typeface="Calibri" panose="020F0502020204030204" pitchFamily="34" charset="0"/>
              </a:rPr>
              <a:t>: Instituto Geográfico Militar, 2000.</a:t>
            </a:r>
            <a:endParaRPr lang="en-US" sz="1600" b="1" dirty="0">
              <a:effectLst/>
              <a:latin typeface="Times New Roman" panose="02020603050405020304" pitchFamily="18" charset="0"/>
              <a:ea typeface="Calibri" panose="020F0502020204030204" pitchFamily="34" charset="0"/>
            </a:endParaRPr>
          </a:p>
        </p:txBody>
      </p:sp>
      <p:pic>
        <p:nvPicPr>
          <p:cNvPr id="14" name="Imagen 13"/>
          <p:cNvPicPr>
            <a:picLocks noChangeAspect="1"/>
          </p:cNvPicPr>
          <p:nvPr/>
        </p:nvPicPr>
        <p:blipFill rotWithShape="1">
          <a:blip r:embed="rId4"/>
          <a:srcRect l="6728" t="20371" r="9616" b="26697"/>
          <a:stretch/>
        </p:blipFill>
        <p:spPr>
          <a:xfrm>
            <a:off x="9951148" y="6297870"/>
            <a:ext cx="1667039" cy="463104"/>
          </a:xfrm>
          <a:prstGeom prst="rect">
            <a:avLst/>
          </a:prstGeom>
        </p:spPr>
      </p:pic>
    </p:spTree>
    <p:extLst>
      <p:ext uri="{BB962C8B-B14F-4D97-AF65-F5344CB8AC3E}">
        <p14:creationId xmlns:p14="http://schemas.microsoft.com/office/powerpoint/2010/main" val="2791982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rtlCol="0"/>
          <a:lstStyle/>
          <a:p>
            <a:pPr rtl="0"/>
            <a:fld id="{9EC71654-96A5-4280-94F3-931C61A9F92C}" type="slidenum">
              <a:rPr lang="es-ES" smtClean="0"/>
              <a:pPr rtl="0"/>
              <a:t>7</a:t>
            </a:fld>
            <a:endParaRPr lang="es-ES" dirty="0"/>
          </a:p>
        </p:txBody>
      </p:sp>
      <p:sp>
        <p:nvSpPr>
          <p:cNvPr id="2" name="Título 1">
            <a:extLst>
              <a:ext uri="{FF2B5EF4-FFF2-40B4-BE49-F238E27FC236}">
                <a16:creationId xmlns:a16="http://schemas.microsoft.com/office/drawing/2014/main" id="{E2C50832-0B36-43C5-98EC-4CD165D78718}"/>
              </a:ext>
            </a:extLst>
          </p:cNvPr>
          <p:cNvSpPr>
            <a:spLocks noGrp="1"/>
          </p:cNvSpPr>
          <p:nvPr>
            <p:ph type="title"/>
          </p:nvPr>
        </p:nvSpPr>
        <p:spPr>
          <a:xfrm>
            <a:off x="551955" y="1099702"/>
            <a:ext cx="3484400" cy="519308"/>
          </a:xfrm>
        </p:spPr>
        <p:txBody>
          <a:bodyPr rtlCol="0"/>
          <a:lstStyle/>
          <a:p>
            <a:pPr rtl="0"/>
            <a:r>
              <a:rPr lang="es-ES" sz="4400" dirty="0" smtClean="0"/>
              <a:t>M</a:t>
            </a:r>
            <a:r>
              <a:rPr lang="es-ES" sz="4400" cap="none" dirty="0" smtClean="0"/>
              <a:t>ateriales</a:t>
            </a:r>
            <a:r>
              <a:rPr lang="es-ES" sz="4400" dirty="0" smtClean="0"/>
              <a:t/>
            </a:r>
            <a:br>
              <a:rPr lang="es-ES" sz="4400" dirty="0" smtClean="0"/>
            </a:br>
            <a:endParaRPr lang="es-ES" sz="4400" dirty="0"/>
          </a:p>
        </p:txBody>
      </p:sp>
      <p:pic>
        <p:nvPicPr>
          <p:cNvPr id="10" name="Imagen 9"/>
          <p:cNvPicPr>
            <a:picLocks noChangeAspect="1"/>
          </p:cNvPicPr>
          <p:nvPr/>
        </p:nvPicPr>
        <p:blipFill rotWithShape="1">
          <a:blip r:embed="rId3"/>
          <a:srcRect l="6728" t="20371" r="9616" b="26697"/>
          <a:stretch/>
        </p:blipFill>
        <p:spPr>
          <a:xfrm>
            <a:off x="9696657" y="6317870"/>
            <a:ext cx="1667039" cy="463104"/>
          </a:xfrm>
          <a:prstGeom prst="rect">
            <a:avLst/>
          </a:prstGeom>
        </p:spPr>
      </p:pic>
      <p:sp>
        <p:nvSpPr>
          <p:cNvPr id="11" name="Marcador de texto 2">
            <a:extLst>
              <a:ext uri="{FF2B5EF4-FFF2-40B4-BE49-F238E27FC236}">
                <a16:creationId xmlns:a16="http://schemas.microsoft.com/office/drawing/2014/main" id="{4E130815-DBFE-4A9B-9738-40A4F2E21836}"/>
              </a:ext>
            </a:extLst>
          </p:cNvPr>
          <p:cNvSpPr txBox="1">
            <a:spLocks/>
          </p:cNvSpPr>
          <p:nvPr/>
        </p:nvSpPr>
        <p:spPr>
          <a:xfrm>
            <a:off x="1522903" y="1876629"/>
            <a:ext cx="3924309" cy="643001"/>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t>*</a:t>
            </a:r>
            <a:r>
              <a:rPr lang="es-ES" sz="2800" dirty="0" smtClean="0"/>
              <a:t>Materiales de oficina</a:t>
            </a:r>
            <a:endParaRPr lang="en-US" sz="2800" dirty="0"/>
          </a:p>
        </p:txBody>
      </p:sp>
      <p:pic>
        <p:nvPicPr>
          <p:cNvPr id="12" name="Imagen 11"/>
          <p:cNvPicPr>
            <a:picLocks noChangeAspect="1"/>
          </p:cNvPicPr>
          <p:nvPr/>
        </p:nvPicPr>
        <p:blipFill rotWithShape="1">
          <a:blip r:embed="rId4"/>
          <a:srcRect l="30556" t="74196" r="53079" b="18661"/>
          <a:stretch/>
        </p:blipFill>
        <p:spPr>
          <a:xfrm>
            <a:off x="282543" y="5780372"/>
            <a:ext cx="2129246" cy="936624"/>
          </a:xfrm>
          <a:prstGeom prst="rect">
            <a:avLst/>
          </a:prstGeom>
        </p:spPr>
      </p:pic>
      <p:pic>
        <p:nvPicPr>
          <p:cNvPr id="17" name="Marcador de posición de imagen 16"/>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93" r="193"/>
          <a:stretch>
            <a:fillRect/>
          </a:stretch>
        </p:blipFill>
        <p:spPr/>
      </p:pic>
      <p:sp>
        <p:nvSpPr>
          <p:cNvPr id="18" name="Rectángulo 17"/>
          <p:cNvSpPr/>
          <p:nvPr/>
        </p:nvSpPr>
        <p:spPr>
          <a:xfrm>
            <a:off x="720466" y="2890186"/>
            <a:ext cx="4951995" cy="2632567"/>
          </a:xfrm>
          <a:prstGeom prst="rect">
            <a:avLst/>
          </a:prstGeom>
        </p:spPr>
        <p:txBody>
          <a:bodyPr wrap="square" numCol="2">
            <a:spAutoFit/>
          </a:bodyPr>
          <a:lstStyle/>
          <a:p>
            <a:pPr marL="342900" lvl="0" indent="-342900">
              <a:spcBef>
                <a:spcPts val="1200"/>
              </a:spcBef>
              <a:spcAft>
                <a:spcPts val="800"/>
              </a:spcAft>
              <a:buFont typeface="Wingdings" panose="05000000000000000000" pitchFamily="2" charset="2"/>
              <a:buChar char=""/>
            </a:pPr>
            <a:r>
              <a:rPr lang="es-ES" dirty="0">
                <a:latin typeface="Arial" panose="020B0604020202020204" pitchFamily="34" charset="0"/>
                <a:ea typeface="Calibri" panose="020F0502020204030204" pitchFamily="34" charset="0"/>
                <a:cs typeface="Times New Roman" panose="02020603050405020304" pitchFamily="18" charset="0"/>
              </a:rPr>
              <a:t>Flash </a:t>
            </a:r>
            <a:r>
              <a:rPr lang="es-ES" dirty="0" err="1">
                <a:latin typeface="Arial" panose="020B0604020202020204" pitchFamily="34" charset="0"/>
                <a:ea typeface="Calibri" panose="020F0502020204030204" pitchFamily="34" charset="0"/>
                <a:cs typeface="Times New Roman" panose="02020603050405020304" pitchFamily="18" charset="0"/>
              </a:rPr>
              <a:t>memory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800"/>
              </a:spcAft>
              <a:buFont typeface="Wingdings" panose="05000000000000000000" pitchFamily="2" charset="2"/>
              <a:buChar char=""/>
            </a:pPr>
            <a:r>
              <a:rPr lang="es-ES" dirty="0">
                <a:latin typeface="Arial" panose="020B0604020202020204" pitchFamily="34" charset="0"/>
                <a:ea typeface="Calibri" panose="020F0502020204030204" pitchFamily="34" charset="0"/>
                <a:cs typeface="Times New Roman" panose="02020603050405020304" pitchFamily="18" charset="0"/>
              </a:rPr>
              <a:t>Hojas de impresora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800"/>
              </a:spcAft>
              <a:buFont typeface="Wingdings" panose="05000000000000000000" pitchFamily="2" charset="2"/>
              <a:buChar char=""/>
            </a:pPr>
            <a:r>
              <a:rPr lang="es-ES" dirty="0">
                <a:latin typeface="Arial" panose="020B0604020202020204" pitchFamily="34" charset="0"/>
                <a:ea typeface="Calibri" panose="020F0502020204030204" pitchFamily="34" charset="0"/>
                <a:cs typeface="Times New Roman" panose="02020603050405020304" pitchFamily="18" charset="0"/>
              </a:rPr>
              <a:t>Computadora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800"/>
              </a:spcAft>
              <a:buFont typeface="Wingdings" panose="05000000000000000000" pitchFamily="2" charset="2"/>
              <a:buChar char=""/>
            </a:pPr>
            <a:r>
              <a:rPr lang="es-ES" dirty="0" smtClean="0">
                <a:latin typeface="Arial" panose="020B0604020202020204" pitchFamily="34" charset="0"/>
                <a:ea typeface="Calibri" panose="020F0502020204030204" pitchFamily="34" charset="0"/>
                <a:cs typeface="Times New Roman" panose="02020603050405020304" pitchFamily="18" charset="0"/>
              </a:rPr>
              <a:t>Impresora</a:t>
            </a:r>
          </a:p>
          <a:p>
            <a:pPr lvl="0">
              <a:spcBef>
                <a:spcPts val="120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s-ES" dirty="0">
                <a:latin typeface="Arial" panose="020B0604020202020204" pitchFamily="34" charset="0"/>
                <a:ea typeface="Calibri" panose="020F0502020204030204" pitchFamily="34" charset="0"/>
                <a:cs typeface="Times New Roman" panose="02020603050405020304" pitchFamily="18" charset="0"/>
              </a:rPr>
              <a:t>GPS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s-EC" dirty="0">
                <a:latin typeface="Arial" panose="020B0604020202020204" pitchFamily="34" charset="0"/>
                <a:ea typeface="Calibri" panose="020F0502020204030204" pitchFamily="34" charset="0"/>
                <a:cs typeface="Times New Roman" panose="02020603050405020304" pitchFamily="18" charset="0"/>
              </a:rPr>
              <a:t>Encuestas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s-ES" dirty="0" err="1" smtClean="0">
                <a:latin typeface="Arial" panose="020B0604020202020204" pitchFamily="34" charset="0"/>
                <a:ea typeface="Calibri" panose="020F0502020204030204" pitchFamily="34" charset="0"/>
                <a:cs typeface="Times New Roman" panose="02020603050405020304" pitchFamily="18" charset="0"/>
              </a:rPr>
              <a:t>Rapidógrafos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800"/>
              </a:spcAft>
              <a:buFont typeface="Wingdings" panose="05000000000000000000" pitchFamily="2" charset="2"/>
              <a:buChar char=""/>
            </a:pPr>
            <a:r>
              <a:rPr lang="es-ES" dirty="0">
                <a:latin typeface="Arial" panose="020B0604020202020204" pitchFamily="34" charset="0"/>
                <a:ea typeface="Calibri" panose="020F0502020204030204" pitchFamily="34" charset="0"/>
                <a:cs typeface="Times New Roman" panose="02020603050405020304" pitchFamily="18" charset="0"/>
              </a:rPr>
              <a:t>Ficha de observación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800"/>
              </a:spcAft>
              <a:buFont typeface="Wingdings" panose="05000000000000000000" pitchFamily="2" charset="2"/>
              <a:buChar char=""/>
            </a:pPr>
            <a:r>
              <a:rPr lang="es-ES" dirty="0">
                <a:latin typeface="Arial" panose="020B0604020202020204" pitchFamily="34" charset="0"/>
                <a:ea typeface="Calibri" panose="020F0502020204030204" pitchFamily="34" charset="0"/>
                <a:cs typeface="Times New Roman" panose="02020603050405020304" pitchFamily="18" charset="0"/>
              </a:rPr>
              <a:t>Folder</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2826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AD5B11C5-EB75-4884-ADDC-73EA04FE9FCE}"/>
              </a:ext>
            </a:extLst>
          </p:cNvPr>
          <p:cNvSpPr>
            <a:spLocks noGrp="1"/>
          </p:cNvSpPr>
          <p:nvPr>
            <p:ph idx="1"/>
          </p:nvPr>
        </p:nvSpPr>
        <p:spPr/>
        <p:txBody>
          <a:bodyPr rtlCol="0"/>
          <a:lstStyle/>
          <a:p>
            <a:r>
              <a:rPr lang="es-ES" sz="2400" b="1" dirty="0">
                <a:latin typeface="Arial" panose="020B0604020202020204" pitchFamily="34" charset="0"/>
                <a:cs typeface="Arial" panose="020B0604020202020204" pitchFamily="34" charset="0"/>
              </a:rPr>
              <a:t>Descripción y marco de población</a:t>
            </a:r>
            <a:endParaRPr lang="en-US" sz="2400" b="1" dirty="0">
              <a:latin typeface="Arial" panose="020B0604020202020204" pitchFamily="34" charset="0"/>
              <a:cs typeface="Arial" panose="020B0604020202020204" pitchFamily="34" charset="0"/>
            </a:endParaRPr>
          </a:p>
        </p:txBody>
      </p:sp>
      <p:sp>
        <p:nvSpPr>
          <p:cNvPr id="5" name="Marcador de contenido 4">
            <a:extLst>
              <a:ext uri="{FF2B5EF4-FFF2-40B4-BE49-F238E27FC236}">
                <a16:creationId xmlns:a16="http://schemas.microsoft.com/office/drawing/2014/main" id="{A444DFB7-7E28-41B4-9BF9-BE436E0FC9E8}"/>
              </a:ext>
            </a:extLst>
          </p:cNvPr>
          <p:cNvSpPr>
            <a:spLocks noGrp="1"/>
          </p:cNvSpPr>
          <p:nvPr>
            <p:ph idx="14"/>
          </p:nvPr>
        </p:nvSpPr>
        <p:spPr/>
        <p:txBody>
          <a:bodyPr rtlCol="0"/>
          <a:lstStyle/>
          <a:p>
            <a:r>
              <a:rPr lang="es-ES" dirty="0" smtClean="0">
                <a:latin typeface="Arial" panose="020B0604020202020204" pitchFamily="34" charset="0"/>
                <a:cs typeface="Arial" panose="020B0604020202020204" pitchFamily="34" charset="0"/>
              </a:rPr>
              <a:t>Para la evaluación de las </a:t>
            </a:r>
            <a:r>
              <a:rPr lang="es-ES" dirty="0">
                <a:latin typeface="Arial" panose="020B0604020202020204" pitchFamily="34" charset="0"/>
                <a:cs typeface="Arial" panose="020B0604020202020204" pitchFamily="34" charset="0"/>
              </a:rPr>
              <a:t>normas de calidad </a:t>
            </a:r>
            <a:r>
              <a:rPr lang="es-ES" dirty="0" smtClean="0">
                <a:latin typeface="Arial" panose="020B0604020202020204" pitchFamily="34" charset="0"/>
                <a:cs typeface="Arial" panose="020B0604020202020204" pitchFamily="34" charset="0"/>
              </a:rPr>
              <a:t>(GAP´S, GPM´S y HACCP) se focalizo en </a:t>
            </a:r>
            <a:r>
              <a:rPr lang="es-ES" dirty="0">
                <a:latin typeface="Arial" panose="020B0604020202020204" pitchFamily="34" charset="0"/>
                <a:cs typeface="Arial" panose="020B0604020202020204" pitchFamily="34" charset="0"/>
              </a:rPr>
              <a:t>la población </a:t>
            </a:r>
            <a:r>
              <a:rPr lang="es-ES" dirty="0" smtClean="0">
                <a:latin typeface="Arial" panose="020B0604020202020204" pitchFamily="34" charset="0"/>
                <a:cs typeface="Arial" panose="020B0604020202020204" pitchFamily="34" charset="0"/>
              </a:rPr>
              <a:t>total de </a:t>
            </a:r>
            <a:r>
              <a:rPr lang="es-ES" dirty="0">
                <a:latin typeface="Arial" panose="020B0604020202020204" pitchFamily="34" charset="0"/>
                <a:cs typeface="Arial" panose="020B0604020202020204" pitchFamily="34" charset="0"/>
              </a:rPr>
              <a:t>51 </a:t>
            </a:r>
            <a:r>
              <a:rPr lang="es-ES" dirty="0" smtClean="0">
                <a:latin typeface="Arial" panose="020B0604020202020204" pitchFamily="34" charset="0"/>
                <a:cs typeface="Arial" panose="020B0604020202020204" pitchFamily="34" charset="0"/>
              </a:rPr>
              <a:t>empresas que </a:t>
            </a:r>
            <a:r>
              <a:rPr lang="es-ES" dirty="0">
                <a:latin typeface="Arial" panose="020B0604020202020204" pitchFamily="34" charset="0"/>
                <a:cs typeface="Arial" panose="020B0604020202020204" pitchFamily="34" charset="0"/>
              </a:rPr>
              <a:t>forman parte de la provincia de Santo Domingo de los Tsáchilas, </a:t>
            </a:r>
            <a:r>
              <a:rPr lang="es-ES" dirty="0" smtClean="0">
                <a:latin typeface="Arial" panose="020B0604020202020204" pitchFamily="34" charset="0"/>
                <a:cs typeface="Arial" panose="020B0604020202020204" pitchFamily="34" charset="0"/>
              </a:rPr>
              <a:t>las cuales están adscritas </a:t>
            </a:r>
            <a:r>
              <a:rPr lang="es-ES" dirty="0">
                <a:latin typeface="Arial" panose="020B0604020202020204" pitchFamily="34" charset="0"/>
                <a:cs typeface="Arial" panose="020B0604020202020204" pitchFamily="34" charset="0"/>
              </a:rPr>
              <a:t>en la Superintendencia de compañías</a:t>
            </a:r>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
        <p:nvSpPr>
          <p:cNvPr id="9" name="Marcador de contenido 8">
            <a:extLst>
              <a:ext uri="{FF2B5EF4-FFF2-40B4-BE49-F238E27FC236}">
                <a16:creationId xmlns:a16="http://schemas.microsoft.com/office/drawing/2014/main" id="{C1931C4D-A892-4FF3-8E0D-09189255CCF9}"/>
              </a:ext>
            </a:extLst>
          </p:cNvPr>
          <p:cNvSpPr>
            <a:spLocks noGrp="1"/>
          </p:cNvSpPr>
          <p:nvPr>
            <p:ph idx="17"/>
          </p:nvPr>
        </p:nvSpPr>
        <p:spPr/>
        <p:txBody>
          <a:bodyPr rtlCol="0"/>
          <a:lstStyle/>
          <a:p>
            <a:r>
              <a:rPr lang="es-ES" sz="2400" b="1" dirty="0">
                <a:latin typeface="Arial" panose="020B0604020202020204" pitchFamily="34" charset="0"/>
                <a:cs typeface="Arial" panose="020B0604020202020204" pitchFamily="34" charset="0"/>
              </a:rPr>
              <a:t>Selección de la muestra</a:t>
            </a:r>
            <a:endParaRPr lang="en-US" sz="2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Marcador de contenido 5">
                <a:extLst>
                  <a:ext uri="{FF2B5EF4-FFF2-40B4-BE49-F238E27FC236}">
                    <a16:creationId xmlns:a16="http://schemas.microsoft.com/office/drawing/2014/main" id="{8F1F20C0-022B-4E7D-BF64-E9B2AFE01D1E}"/>
                  </a:ext>
                </a:extLst>
              </p:cNvPr>
              <p:cNvSpPr>
                <a:spLocks noGrp="1"/>
              </p:cNvSpPr>
              <p:nvPr>
                <p:ph idx="15"/>
              </p:nvPr>
            </p:nvSpPr>
            <p:spPr/>
            <p:txBody>
              <a:bodyPr rtlCol="0"/>
              <a:lstStyle/>
              <a:p>
                <a:r>
                  <a:rPr lang="es-ES" sz="1400" dirty="0" smtClean="0">
                    <a:latin typeface="Arial" panose="020B0604020202020204" pitchFamily="34" charset="0"/>
                    <a:cs typeface="Arial" panose="020B0604020202020204" pitchFamily="34" charset="0"/>
                  </a:rPr>
                  <a:t>Con un total de 51 empresas, </a:t>
                </a:r>
                <a:r>
                  <a:rPr lang="es-ES" sz="1400" dirty="0">
                    <a:latin typeface="Arial" panose="020B0604020202020204" pitchFamily="34" charset="0"/>
                    <a:cs typeface="Arial" panose="020B0604020202020204" pitchFamily="34" charset="0"/>
                  </a:rPr>
                  <a:t>se aplicó la siguiente fórmula para el muestreo, lo que proporcionó como resultado 42 encuestas. </a:t>
                </a:r>
                <a:endParaRPr lang="en-US" sz="1400" dirty="0">
                  <a:latin typeface="Arial" panose="020B0604020202020204" pitchFamily="34" charset="0"/>
                  <a:cs typeface="Arial" panose="020B0604020202020204" pitchFamily="34" charset="0"/>
                </a:endParaRPr>
              </a:p>
              <a:p>
                <a:pPr marL="0" indent="0">
                  <a:buNone/>
                </a:pPr>
                <a:r>
                  <a:rPr lang="es-ES" sz="1600" dirty="0"/>
                  <a:t>N=</a:t>
                </a:r>
                <a14:m>
                  <m:oMath xmlns:m="http://schemas.openxmlformats.org/officeDocument/2006/math">
                    <m:f>
                      <m:fPr>
                        <m:ctrlPr>
                          <a:rPr lang="en-US" sz="1400" i="1"/>
                        </m:ctrlPr>
                      </m:fPr>
                      <m:num>
                        <m:r>
                          <a:rPr lang="es-ES" sz="1400" i="1"/>
                          <m:t>51∗</m:t>
                        </m:r>
                        <m:sSup>
                          <m:sSupPr>
                            <m:ctrlPr>
                              <a:rPr lang="en-US" sz="1400" i="1"/>
                            </m:ctrlPr>
                          </m:sSupPr>
                          <m:e>
                            <m:d>
                              <m:dPr>
                                <m:ctrlPr>
                                  <a:rPr lang="en-US" sz="1400" i="1"/>
                                </m:ctrlPr>
                              </m:dPr>
                              <m:e>
                                <m:r>
                                  <a:rPr lang="es-ES" sz="1400" i="1"/>
                                  <m:t>1,645</m:t>
                                </m:r>
                              </m:e>
                            </m:d>
                          </m:e>
                          <m:sup>
                            <m:r>
                              <a:rPr lang="es-ES" sz="1400" i="1"/>
                              <m:t>2</m:t>
                            </m:r>
                          </m:sup>
                        </m:sSup>
                        <m:r>
                          <a:rPr lang="es-ES" sz="1400" i="1"/>
                          <m:t>∗(0,10)(0,90)</m:t>
                        </m:r>
                      </m:num>
                      <m:den>
                        <m:sSup>
                          <m:sSupPr>
                            <m:ctrlPr>
                              <a:rPr lang="en-US" sz="1400" i="1"/>
                            </m:ctrlPr>
                          </m:sSupPr>
                          <m:e>
                            <m:r>
                              <a:rPr lang="es-ES" sz="1400" i="1"/>
                              <m:t>(0,05)</m:t>
                            </m:r>
                          </m:e>
                          <m:sup>
                            <m:r>
                              <a:rPr lang="es-ES" sz="1400" i="1"/>
                              <m:t>2</m:t>
                            </m:r>
                          </m:sup>
                        </m:sSup>
                        <m:sSup>
                          <m:sSupPr>
                            <m:ctrlPr>
                              <a:rPr lang="en-US" sz="1400" i="1"/>
                            </m:ctrlPr>
                          </m:sSupPr>
                          <m:e>
                            <m:r>
                              <a:rPr lang="es-ES" sz="1400" i="1"/>
                              <m:t>(51−1)</m:t>
                            </m:r>
                            <m:d>
                              <m:dPr>
                                <m:ctrlPr>
                                  <a:rPr lang="en-US" sz="1400" i="1"/>
                                </m:ctrlPr>
                              </m:dPr>
                              <m:e>
                                <m:r>
                                  <a:rPr lang="es-ES" sz="1400" i="1"/>
                                  <m:t>1,645</m:t>
                                </m:r>
                              </m:e>
                            </m:d>
                          </m:e>
                          <m:sup>
                            <m:r>
                              <a:rPr lang="es-ES" sz="1400" i="1"/>
                              <m:t>2</m:t>
                            </m:r>
                          </m:sup>
                        </m:sSup>
                        <m:r>
                          <a:rPr lang="es-ES" sz="1400" i="1"/>
                          <m:t>∗(0,10)(0,90)</m:t>
                        </m:r>
                      </m:den>
                    </m:f>
                    <m:r>
                      <a:rPr lang="es-ES" sz="1200" i="1"/>
                      <m:t>=42</m:t>
                    </m:r>
                  </m:oMath>
                </a14:m>
                <a:endParaRPr lang="es-ES" sz="1200" dirty="0" smtClean="0">
                  <a:latin typeface="Arial" panose="020B0604020202020204" pitchFamily="34" charset="0"/>
                  <a:cs typeface="Arial" panose="020B0604020202020204" pitchFamily="34" charset="0"/>
                </a:endParaRPr>
              </a:p>
              <a:p>
                <a:pPr marL="0" indent="0">
                  <a:buNone/>
                </a:pPr>
                <a:r>
                  <a:rPr lang="es-ES" sz="1100" dirty="0">
                    <a:latin typeface="Arial" panose="020B0604020202020204" pitchFamily="34" charset="0"/>
                    <a:cs typeface="Arial" panose="020B0604020202020204" pitchFamily="34" charset="0"/>
                  </a:rPr>
                  <a:t>En donde   </a:t>
                </a:r>
                <a:endParaRPr lang="en-US" sz="1100" dirty="0">
                  <a:latin typeface="Arial" panose="020B0604020202020204" pitchFamily="34" charset="0"/>
                  <a:cs typeface="Arial" panose="020B0604020202020204" pitchFamily="34" charset="0"/>
                </a:endParaRPr>
              </a:p>
              <a:p>
                <a:pPr lvl="0"/>
                <a:r>
                  <a:rPr lang="es-ES" sz="1100" dirty="0">
                    <a:latin typeface="Arial" panose="020B0604020202020204" pitchFamily="34" charset="0"/>
                    <a:cs typeface="Arial" panose="020B0604020202020204" pitchFamily="34" charset="0"/>
                  </a:rPr>
                  <a:t>N es el total de la población  </a:t>
                </a:r>
                <a:endParaRPr lang="en-US" sz="1100" dirty="0">
                  <a:latin typeface="Arial" panose="020B0604020202020204" pitchFamily="34" charset="0"/>
                  <a:cs typeface="Arial" panose="020B0604020202020204" pitchFamily="34" charset="0"/>
                </a:endParaRPr>
              </a:p>
              <a:p>
                <a:pPr lvl="0"/>
                <a:r>
                  <a:rPr lang="es-ES" sz="1100" dirty="0">
                    <a:latin typeface="Arial" panose="020B0604020202020204" pitchFamily="34" charset="0"/>
                    <a:cs typeface="Arial" panose="020B0604020202020204" pitchFamily="34" charset="0"/>
                  </a:rPr>
                  <a:t>Zα es el nivel de confianza </a:t>
                </a:r>
                <a:r>
                  <a:rPr lang="es-ES" sz="1100" dirty="0">
                    <a:latin typeface="Arial" panose="020B0604020202020204" pitchFamily="34" charset="0"/>
                    <a:cs typeface="Arial" panose="020B0604020202020204" pitchFamily="34" charset="0"/>
                  </a:rPr>
                  <a:t>(</a:t>
                </a:r>
                <a:r>
                  <a:rPr lang="es-ES" sz="1100" dirty="0" smtClean="0">
                    <a:latin typeface="Arial" panose="020B0604020202020204" pitchFamily="34" charset="0"/>
                    <a:cs typeface="Arial" panose="020B0604020202020204" pitchFamily="34" charset="0"/>
                  </a:rPr>
                  <a:t>90</a:t>
                </a:r>
                <a:r>
                  <a:rPr lang="es-ES" sz="1100" dirty="0">
                    <a:latin typeface="Arial" panose="020B0604020202020204" pitchFamily="34" charset="0"/>
                    <a:cs typeface="Arial" panose="020B0604020202020204" pitchFamily="34" charset="0"/>
                  </a:rPr>
                  <a:t>% Zα es igual a 1,645)  </a:t>
                </a:r>
                <a:endParaRPr lang="en-US" sz="1100" dirty="0">
                  <a:latin typeface="Arial" panose="020B0604020202020204" pitchFamily="34" charset="0"/>
                  <a:cs typeface="Arial" panose="020B0604020202020204" pitchFamily="34" charset="0"/>
                </a:endParaRPr>
              </a:p>
              <a:p>
                <a:pPr lvl="0"/>
                <a:r>
                  <a:rPr lang="es-ES" sz="1100" dirty="0">
                    <a:latin typeface="Arial" panose="020B0604020202020204" pitchFamily="34" charset="0"/>
                    <a:cs typeface="Arial" panose="020B0604020202020204" pitchFamily="34" charset="0"/>
                  </a:rPr>
                  <a:t>p es la proporción esperada </a:t>
                </a:r>
                <a:r>
                  <a:rPr lang="es-ES" sz="1100" dirty="0" smtClean="0">
                    <a:latin typeface="Arial" panose="020B0604020202020204" pitchFamily="34" charset="0"/>
                    <a:cs typeface="Arial" panose="020B0604020202020204" pitchFamily="34" charset="0"/>
                  </a:rPr>
                  <a:t>(10</a:t>
                </a:r>
                <a:r>
                  <a:rPr lang="es-ES" sz="1100" dirty="0">
                    <a:latin typeface="Arial" panose="020B0604020202020204" pitchFamily="34" charset="0"/>
                    <a:cs typeface="Arial" panose="020B0604020202020204" pitchFamily="34" charset="0"/>
                  </a:rPr>
                  <a:t>% = 0,10)  </a:t>
                </a:r>
                <a:endParaRPr lang="en-US" sz="1100" dirty="0">
                  <a:latin typeface="Arial" panose="020B0604020202020204" pitchFamily="34" charset="0"/>
                  <a:cs typeface="Arial" panose="020B0604020202020204" pitchFamily="34" charset="0"/>
                </a:endParaRPr>
              </a:p>
              <a:p>
                <a:pPr lvl="0"/>
                <a:r>
                  <a:rPr lang="es-ES" sz="1100" dirty="0">
                    <a:latin typeface="Arial" panose="020B0604020202020204" pitchFamily="34" charset="0"/>
                    <a:cs typeface="Arial" panose="020B0604020202020204" pitchFamily="34" charset="0"/>
                  </a:rPr>
                  <a:t>q es la diferencia de 1 – p (donde 1-0,1 = 0,90)  </a:t>
                </a:r>
                <a:endParaRPr lang="en-US" sz="1100" dirty="0">
                  <a:latin typeface="Arial" panose="020B0604020202020204" pitchFamily="34" charset="0"/>
                  <a:cs typeface="Arial" panose="020B0604020202020204" pitchFamily="34" charset="0"/>
                </a:endParaRPr>
              </a:p>
              <a:p>
                <a:pPr lvl="0"/>
                <a:r>
                  <a:rPr lang="es-ES" sz="1100" dirty="0">
                    <a:latin typeface="Arial" panose="020B0604020202020204" pitchFamily="34" charset="0"/>
                    <a:cs typeface="Arial" panose="020B0604020202020204" pitchFamily="34" charset="0"/>
                  </a:rPr>
                  <a:t>d es la precisión o margen de error</a:t>
                </a:r>
                <a:endParaRPr lang="en-US" sz="1100" dirty="0">
                  <a:latin typeface="Arial" panose="020B0604020202020204" pitchFamily="34" charset="0"/>
                  <a:cs typeface="Arial" panose="020B0604020202020204" pitchFamily="34" charset="0"/>
                </a:endParaRPr>
              </a:p>
              <a:p>
                <a:pPr rtl="0"/>
                <a:endParaRPr lang="es-ES" dirty="0"/>
              </a:p>
              <a:p>
                <a:pPr rtl="0"/>
                <a:endParaRPr lang="es-ES" dirty="0"/>
              </a:p>
            </p:txBody>
          </p:sp>
        </mc:Choice>
        <mc:Fallback>
          <p:sp>
            <p:nvSpPr>
              <p:cNvPr id="6" name="Marcador de contenido 5">
                <a:extLst>
                  <a:ext uri="{FF2B5EF4-FFF2-40B4-BE49-F238E27FC236}">
                    <a16:creationId xmlns:a16="http://schemas.microsoft.com/office/drawing/2014/main" id="{8F1F20C0-022B-4E7D-BF64-E9B2AFE01D1E}"/>
                  </a:ext>
                </a:extLst>
              </p:cNvPr>
              <p:cNvSpPr>
                <a:spLocks noGrp="1" noRot="1" noChangeAspect="1" noMove="1" noResize="1" noEditPoints="1" noAdjustHandles="1" noChangeArrowheads="1" noChangeShapeType="1" noTextEdit="1"/>
              </p:cNvSpPr>
              <p:nvPr>
                <p:ph idx="15"/>
              </p:nvPr>
            </p:nvSpPr>
            <p:spPr>
              <a:blipFill>
                <a:blip r:embed="rId3"/>
                <a:stretch>
                  <a:fillRect/>
                </a:stretch>
              </a:blipFill>
            </p:spPr>
            <p:txBody>
              <a:bodyPr/>
              <a:lstStyle/>
              <a:p>
                <a:r>
                  <a:rPr lang="en-US">
                    <a:noFill/>
                  </a:rPr>
                  <a:t> </a:t>
                </a:r>
              </a:p>
            </p:txBody>
          </p:sp>
        </mc:Fallback>
      </mc:AlternateContent>
      <p:sp>
        <p:nvSpPr>
          <p:cNvPr id="10" name="Marcador de contenido 9">
            <a:extLst>
              <a:ext uri="{FF2B5EF4-FFF2-40B4-BE49-F238E27FC236}">
                <a16:creationId xmlns:a16="http://schemas.microsoft.com/office/drawing/2014/main" id="{09A5516D-8C31-4428-AF93-D3D26BBCBCDF}"/>
              </a:ext>
            </a:extLst>
          </p:cNvPr>
          <p:cNvSpPr>
            <a:spLocks noGrp="1"/>
          </p:cNvSpPr>
          <p:nvPr>
            <p:ph idx="18"/>
          </p:nvPr>
        </p:nvSpPr>
        <p:spPr/>
        <p:txBody>
          <a:bodyPr rtlCol="0"/>
          <a:lstStyle/>
          <a:p>
            <a:r>
              <a:rPr lang="es-ES" sz="2400" b="1" dirty="0">
                <a:latin typeface="Arial" panose="020B0604020202020204" pitchFamily="34" charset="0"/>
                <a:cs typeface="Arial" panose="020B0604020202020204" pitchFamily="34" charset="0"/>
              </a:rPr>
              <a:t>Distribución de las encuestas  </a:t>
            </a:r>
            <a:endParaRPr lang="en-US" sz="24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9356C085-A0B2-4CAD-B8CD-22F8E31F72C7}"/>
              </a:ext>
            </a:extLst>
          </p:cNvPr>
          <p:cNvSpPr>
            <a:spLocks noGrp="1"/>
          </p:cNvSpPr>
          <p:nvPr>
            <p:ph idx="16"/>
          </p:nvPr>
        </p:nvSpPr>
        <p:spPr/>
        <p:txBody>
          <a:bodyPr rtlCol="0"/>
          <a:lstStyle/>
          <a:p>
            <a:r>
              <a:rPr lang="es-ES" dirty="0"/>
              <a:t>Se realizó las encuestas por cada sistema de gestión de la calidad a las empresas de las zonas urbanas y rurales de Santo Domingo de los Tsáchilas para tener una distribución </a:t>
            </a:r>
            <a:r>
              <a:rPr lang="es-ES" dirty="0" smtClean="0"/>
              <a:t>equitativa, se </a:t>
            </a:r>
            <a:r>
              <a:rPr lang="es-ES" dirty="0"/>
              <a:t>tomó en cuenta aspectos como: Descripción de los sistemas </a:t>
            </a:r>
            <a:r>
              <a:rPr lang="es-ES" dirty="0" smtClean="0"/>
              <a:t>utilizados y productos, Procedimientos </a:t>
            </a:r>
            <a:r>
              <a:rPr lang="es-ES" dirty="0"/>
              <a:t>de verificación, Análisis de riesgos, etc. </a:t>
            </a:r>
            <a:endParaRPr lang="en-US" dirty="0"/>
          </a:p>
          <a:p>
            <a:pPr rtl="0"/>
            <a:endParaRPr lang="es-ES" dirty="0"/>
          </a:p>
          <a:p>
            <a:pPr rtl="0"/>
            <a:endParaRPr lang="es-ES" dirty="0"/>
          </a:p>
        </p:txBody>
      </p:sp>
      <p:sp>
        <p:nvSpPr>
          <p:cNvPr id="2" name="Título 1">
            <a:extLst>
              <a:ext uri="{FF2B5EF4-FFF2-40B4-BE49-F238E27FC236}">
                <a16:creationId xmlns:a16="http://schemas.microsoft.com/office/drawing/2014/main" id="{77A3196A-A76D-47F1-A8FB-7438D050CE4B}"/>
              </a:ext>
            </a:extLst>
          </p:cNvPr>
          <p:cNvSpPr>
            <a:spLocks noGrp="1"/>
          </p:cNvSpPr>
          <p:nvPr>
            <p:ph type="title"/>
          </p:nvPr>
        </p:nvSpPr>
        <p:spPr>
          <a:xfrm>
            <a:off x="431999" y="720000"/>
            <a:ext cx="11329200" cy="432000"/>
          </a:xfrm>
        </p:spPr>
        <p:txBody>
          <a:bodyPr rtlCol="0"/>
          <a:lstStyle/>
          <a:p>
            <a:pPr rtl="0"/>
            <a:r>
              <a:rPr lang="es-ES" sz="4400" dirty="0" smtClean="0">
                <a:latin typeface="Arial" panose="020B0604020202020204" pitchFamily="34" charset="0"/>
                <a:cs typeface="Arial" panose="020B0604020202020204" pitchFamily="34" charset="0"/>
              </a:rPr>
              <a:t>Métodos</a:t>
            </a:r>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
        <p:nvSpPr>
          <p:cNvPr id="11" name="Marcador de número de diapositiva 10">
            <a:extLst>
              <a:ext uri="{FF2B5EF4-FFF2-40B4-BE49-F238E27FC236}">
                <a16:creationId xmlns:a16="http://schemas.microsoft.com/office/drawing/2014/main" id="{06F0AC6A-5FB2-4428-B693-24FC5DD0F206}"/>
              </a:ext>
            </a:extLst>
          </p:cNvPr>
          <p:cNvSpPr>
            <a:spLocks noGrp="1"/>
          </p:cNvSpPr>
          <p:nvPr>
            <p:ph type="sldNum" sz="quarter" idx="20"/>
          </p:nvPr>
        </p:nvSpPr>
        <p:spPr/>
        <p:txBody>
          <a:bodyPr rtlCol="0"/>
          <a:lstStyle/>
          <a:p>
            <a:pPr rtl="0"/>
            <a:fld id="{B67B645E-C5E5-4727-B977-D372A0AA71D9}" type="slidenum">
              <a:rPr lang="es-ES" smtClean="0"/>
              <a:pPr rtl="0"/>
              <a:t>8</a:t>
            </a:fld>
            <a:endParaRPr lang="es-ES" dirty="0"/>
          </a:p>
        </p:txBody>
      </p:sp>
      <p:pic>
        <p:nvPicPr>
          <p:cNvPr id="12" name="Imagen 11"/>
          <p:cNvPicPr>
            <a:picLocks noChangeAspect="1"/>
          </p:cNvPicPr>
          <p:nvPr/>
        </p:nvPicPr>
        <p:blipFill rotWithShape="1">
          <a:blip r:embed="rId4"/>
          <a:srcRect l="6728" t="20371" r="9616" b="26697"/>
          <a:stretch/>
        </p:blipFill>
        <p:spPr>
          <a:xfrm>
            <a:off x="10061909" y="6336234"/>
            <a:ext cx="1667039" cy="463104"/>
          </a:xfrm>
          <a:prstGeom prst="rect">
            <a:avLst/>
          </a:prstGeom>
        </p:spPr>
      </p:pic>
    </p:spTree>
    <p:extLst>
      <p:ext uri="{BB962C8B-B14F-4D97-AF65-F5344CB8AC3E}">
        <p14:creationId xmlns:p14="http://schemas.microsoft.com/office/powerpoint/2010/main" val="1601389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D34E88-7F23-493B-B73F-B2C433AD9FBA}"/>
              </a:ext>
            </a:extLst>
          </p:cNvPr>
          <p:cNvSpPr>
            <a:spLocks noGrp="1"/>
          </p:cNvSpPr>
          <p:nvPr>
            <p:ph type="title"/>
          </p:nvPr>
        </p:nvSpPr>
        <p:spPr/>
        <p:txBody>
          <a:bodyPr rtlCol="0"/>
          <a:lstStyle/>
          <a:p>
            <a:r>
              <a:rPr lang="es-ES" dirty="0">
                <a:latin typeface="Arial" panose="020B0604020202020204" pitchFamily="34" charset="0"/>
                <a:cs typeface="Arial" panose="020B0604020202020204" pitchFamily="34" charset="0"/>
              </a:rPr>
              <a:t>Modelo de encuesta utilizada en esta investigación </a:t>
            </a:r>
            <a:endParaRPr lang="en-US" i="1" dirty="0">
              <a:latin typeface="Arial" panose="020B0604020202020204" pitchFamily="34" charset="0"/>
              <a:cs typeface="Arial" panose="020B0604020202020204" pitchFamily="34" charset="0"/>
            </a:endParaRPr>
          </a:p>
        </p:txBody>
      </p:sp>
      <p:sp>
        <p:nvSpPr>
          <p:cNvPr id="32" name="Marcador de número de diapositiva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rtlCol="0"/>
          <a:lstStyle/>
          <a:p>
            <a:pPr rtl="0"/>
            <a:fld id="{B67B645E-C5E5-4727-B977-D372A0AA71D9}" type="slidenum">
              <a:rPr lang="es-ES" smtClean="0"/>
              <a:pPr rtl="0"/>
              <a:t>9</a:t>
            </a:fld>
            <a:endParaRPr lang="es-ES" dirty="0"/>
          </a:p>
        </p:txBody>
      </p:sp>
      <p:pic>
        <p:nvPicPr>
          <p:cNvPr id="28" name="Imagen 27"/>
          <p:cNvPicPr>
            <a:picLocks noChangeAspect="1"/>
          </p:cNvPicPr>
          <p:nvPr/>
        </p:nvPicPr>
        <p:blipFill rotWithShape="1">
          <a:blip r:embed="rId3"/>
          <a:srcRect r="1090" b="22260"/>
          <a:stretch/>
        </p:blipFill>
        <p:spPr>
          <a:xfrm>
            <a:off x="1503154" y="936000"/>
            <a:ext cx="4106122" cy="5737422"/>
          </a:xfrm>
          <a:prstGeom prst="rect">
            <a:avLst/>
          </a:prstGeom>
        </p:spPr>
      </p:pic>
      <p:pic>
        <p:nvPicPr>
          <p:cNvPr id="29" name="Imagen 28"/>
          <p:cNvPicPr>
            <a:picLocks noChangeAspect="1"/>
          </p:cNvPicPr>
          <p:nvPr/>
        </p:nvPicPr>
        <p:blipFill rotWithShape="1">
          <a:blip r:embed="rId4"/>
          <a:srcRect t="20678" r="2189"/>
          <a:stretch/>
        </p:blipFill>
        <p:spPr>
          <a:xfrm>
            <a:off x="5845816" y="936000"/>
            <a:ext cx="4029492" cy="5809422"/>
          </a:xfrm>
          <a:prstGeom prst="rect">
            <a:avLst/>
          </a:prstGeom>
        </p:spPr>
      </p:pic>
      <p:pic>
        <p:nvPicPr>
          <p:cNvPr id="33" name="Imagen 32"/>
          <p:cNvPicPr>
            <a:picLocks noChangeAspect="1"/>
          </p:cNvPicPr>
          <p:nvPr/>
        </p:nvPicPr>
        <p:blipFill rotWithShape="1">
          <a:blip r:embed="rId5"/>
          <a:srcRect l="6728" t="20371" r="9616" b="26697"/>
          <a:stretch/>
        </p:blipFill>
        <p:spPr>
          <a:xfrm>
            <a:off x="10061909" y="6282318"/>
            <a:ext cx="1667039" cy="463104"/>
          </a:xfrm>
          <a:prstGeom prst="rect">
            <a:avLst/>
          </a:prstGeom>
        </p:spPr>
      </p:pic>
    </p:spTree>
    <p:extLst>
      <p:ext uri="{BB962C8B-B14F-4D97-AF65-F5344CB8AC3E}">
        <p14:creationId xmlns:p14="http://schemas.microsoft.com/office/powerpoint/2010/main" val="824717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BFBFBF"/>
      </a:accent6>
      <a:hlink>
        <a:srgbClr val="F7B615"/>
      </a:hlink>
      <a:folHlink>
        <a:srgbClr val="704404"/>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8263_TF66835393" id="{E0DB5EC9-88BE-4326-8CDA-183FE8A56833}" vid="{BD83488B-7349-4AD6-9D0F-E5C648D25B9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6F9DDD-282A-43E9-BFE4-D33DFFFD0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FCFEE3-59F5-490C-AC74-047FF9F6A8FC}">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 ds:uri="http://purl.org/dc/elements/1.1/"/>
  </ds:schemaRefs>
</ds:datastoreItem>
</file>

<file path=customXml/itemProps3.xml><?xml version="1.0" encoding="utf-8"?>
<ds:datastoreItem xmlns:ds="http://schemas.openxmlformats.org/officeDocument/2006/customXml" ds:itemID="{85B97A58-017B-407D-9B26-277921821F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en diapositivas con esferas azules</Template>
  <TotalTime>0</TotalTime>
  <Words>3578</Words>
  <Application>Microsoft Office PowerPoint</Application>
  <PresentationFormat>Panorámica</PresentationFormat>
  <Paragraphs>499</Paragraphs>
  <Slides>39</Slides>
  <Notes>38</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7" baseType="lpstr">
      <vt:lpstr>Arial</vt:lpstr>
      <vt:lpstr>Calibri</vt:lpstr>
      <vt:lpstr>Calibri Light</vt:lpstr>
      <vt:lpstr>Corbel</vt:lpstr>
      <vt:lpstr>Times New Roman</vt:lpstr>
      <vt:lpstr>Wingdings</vt:lpstr>
      <vt:lpstr>Tema de Office</vt:lpstr>
      <vt:lpstr>Documento de Microsoft Word</vt:lpstr>
      <vt:lpstr>Estudio de la aplicación de normas de calidad en las empresas agroalimentarias en santo domingo de los Tsáchilas</vt:lpstr>
      <vt:lpstr>Introducción</vt:lpstr>
      <vt:lpstr>El problema de las empresas agroalimentarias</vt:lpstr>
      <vt:lpstr>Objetivo general</vt:lpstr>
      <vt:lpstr>Objetivos específicos </vt:lpstr>
      <vt:lpstr>Metodología </vt:lpstr>
      <vt:lpstr>Materiales </vt:lpstr>
      <vt:lpstr>Métodos </vt:lpstr>
      <vt:lpstr>Modelo de encuesta utilizada en esta investigación </vt:lpstr>
      <vt:lpstr>Análisis Estadístico</vt:lpstr>
      <vt:lpstr>Variables a Medir</vt:lpstr>
      <vt:lpstr>Métodos específicos del manejo de la investigación </vt:lpstr>
      <vt:lpstr>Resultados y discusión</vt:lpstr>
      <vt:lpstr>Presentación de PowerPoint</vt:lpstr>
      <vt:lpstr>Presentación de PowerPoint</vt:lpstr>
      <vt:lpstr>Porcentaje de tendencia de la capacitación al personal acerca de los peligros y factores de riesgo </vt:lpstr>
      <vt:lpstr>Porcentaje de frecuencia de las medidas preventivas para la inocuidad de los productos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Visita In situ  a las empresas</vt:lpstr>
      <vt:lpstr>Presentación de PowerPoint</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dc:title>
  <dc:creator/>
  <cp:lastModifiedBy/>
  <cp:revision>1</cp:revision>
  <dcterms:created xsi:type="dcterms:W3CDTF">2021-03-08T13:54:24Z</dcterms:created>
  <dcterms:modified xsi:type="dcterms:W3CDTF">2021-03-11T09:31:15Z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